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9"/>
  </p:notesMasterIdLst>
  <p:sldIdLst>
    <p:sldId id="256" r:id="rId2"/>
    <p:sldId id="257" r:id="rId3"/>
    <p:sldId id="288" r:id="rId4"/>
    <p:sldId id="261" r:id="rId5"/>
    <p:sldId id="281" r:id="rId6"/>
    <p:sldId id="292" r:id="rId7"/>
    <p:sldId id="263" r:id="rId8"/>
    <p:sldId id="297" r:id="rId9"/>
    <p:sldId id="298" r:id="rId10"/>
    <p:sldId id="258" r:id="rId11"/>
    <p:sldId id="293" r:id="rId12"/>
    <p:sldId id="295" r:id="rId13"/>
    <p:sldId id="260" r:id="rId14"/>
    <p:sldId id="299" r:id="rId15"/>
    <p:sldId id="300" r:id="rId16"/>
    <p:sldId id="301" r:id="rId17"/>
    <p:sldId id="302" r:id="rId18"/>
    <p:sldId id="304" r:id="rId19"/>
    <p:sldId id="303" r:id="rId20"/>
    <p:sldId id="274" r:id="rId21"/>
    <p:sldId id="268" r:id="rId22"/>
    <p:sldId id="305" r:id="rId23"/>
    <p:sldId id="259" r:id="rId24"/>
    <p:sldId id="289" r:id="rId25"/>
    <p:sldId id="272" r:id="rId26"/>
    <p:sldId id="296" r:id="rId27"/>
    <p:sldId id="280" r:id="rId28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30"/>
      <p:bold r:id="rId31"/>
      <p:italic r:id="rId32"/>
      <p:boldItalic r:id="rId33"/>
    </p:embeddedFont>
    <p:embeddedFont>
      <p:font typeface="Gabriola" panose="04040605051002020D02" pitchFamily="82" charset="0"/>
      <p:regular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700"/>
    <a:srgbClr val="6697FA"/>
    <a:srgbClr val="6600CC"/>
    <a:srgbClr val="00DAD5"/>
    <a:srgbClr val="00E7E2"/>
    <a:srgbClr val="CCFFFF"/>
    <a:srgbClr val="AFEAFF"/>
    <a:srgbClr val="00CCFF"/>
    <a:srgbClr val="A87D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28367690d_0_2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28367690d_0_2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928367690d_0_2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928367690d_0_2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928367690d_0_2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928367690d_0_2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773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928367690d_0_2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928367690d_0_2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3368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210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820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4587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622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713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9967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28367690d_0_2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928367690d_0_2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92d6869e4b_2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6" name="Google Shape;1746;g92d6869e4b_2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92d6869e4b_2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92d6869e4b_2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92d6869e4b_2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92d6869e4b_2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2631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928367690d_0_2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928367690d_0_2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92d6869e4b_2_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2" name="Google Shape;1682;g92d6869e4b_2_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61415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g92d6869e4b_2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0" name="Google Shape;2040;g92d6869e4b_2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92d6869e4b_2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92d6869e4b_2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997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928367690d_0_2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928367690d_0_2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92d6869e4b_2_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92d6869e4b_2_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92d6869e4b_2_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92d6869e4b_2_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2292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928367690d_0_2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928367690d_0_2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5424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8877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184300" y="1473713"/>
            <a:ext cx="3300900" cy="15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472760" y="2974989"/>
            <a:ext cx="27237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One Column 1">
  <p:cSld name="CUSTOM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title"/>
          </p:nvPr>
        </p:nvSpPr>
        <p:spPr>
          <a:xfrm flipH="1">
            <a:off x="674800" y="1555775"/>
            <a:ext cx="2070300" cy="8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1"/>
          </p:nvPr>
        </p:nvSpPr>
        <p:spPr>
          <a:xfrm flipH="1">
            <a:off x="660325" y="2472925"/>
            <a:ext cx="2070300" cy="1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One Column 2">
  <p:cSld name="CUSTOM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673375" y="1492063"/>
            <a:ext cx="2484300" cy="8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subTitle" idx="1"/>
          </p:nvPr>
        </p:nvSpPr>
        <p:spPr>
          <a:xfrm>
            <a:off x="658800" y="2449313"/>
            <a:ext cx="2513400" cy="12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2857489" y="536650"/>
            <a:ext cx="3429000" cy="48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  <a:defRPr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"/>
              <a:buChar char="■"/>
              <a:defRPr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58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2">
          <p15:clr>
            <a:srgbClr val="EA4335"/>
          </p15:clr>
        </p15:guide>
        <p15:guide id="5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e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>
            <a:spLocks noGrp="1"/>
          </p:cNvSpPr>
          <p:nvPr>
            <p:ph type="ctrTitle"/>
          </p:nvPr>
        </p:nvSpPr>
        <p:spPr>
          <a:xfrm>
            <a:off x="3546287" y="3188853"/>
            <a:ext cx="5392275" cy="15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    </a:t>
            </a:r>
            <a:r>
              <a:rPr lang="en" b="1" dirty="0"/>
              <a:t>Unit3</a:t>
            </a:r>
            <a:br>
              <a:rPr lang="en" dirty="0"/>
            </a:br>
            <a:br>
              <a:rPr lang="en" sz="2000" dirty="0"/>
            </a:br>
            <a:r>
              <a:rPr lang="en" sz="3600" b="1" dirty="0">
                <a:solidFill>
                  <a:schemeClr val="accent3">
                    <a:lumMod val="75000"/>
                  </a:schemeClr>
                </a:solidFill>
              </a:rPr>
              <a:t>What Will They Think of Next</a:t>
            </a:r>
            <a:br>
              <a:rPr lang="en" sz="3600" dirty="0"/>
            </a:br>
            <a:br>
              <a:rPr lang="en" sz="1200" dirty="0"/>
            </a:br>
            <a:r>
              <a:rPr lang="en" sz="2400" b="1" dirty="0">
                <a:solidFill>
                  <a:schemeClr val="accent2">
                    <a:lumMod val="75000"/>
                  </a:schemeClr>
                </a:solidFill>
              </a:rPr>
              <a:t>Listen &amp; Discuss</a:t>
            </a:r>
            <a:br>
              <a:rPr lang="en" sz="3600" dirty="0"/>
            </a:br>
            <a:endParaRPr dirty="0"/>
          </a:p>
        </p:txBody>
      </p:sp>
      <p:sp>
        <p:nvSpPr>
          <p:cNvPr id="61" name="Google Shape;61;p17"/>
          <p:cNvSpPr txBox="1">
            <a:spLocks noGrp="1"/>
          </p:cNvSpPr>
          <p:nvPr>
            <p:ph type="subTitle" idx="1"/>
          </p:nvPr>
        </p:nvSpPr>
        <p:spPr>
          <a:xfrm>
            <a:off x="2471516" y="4604882"/>
            <a:ext cx="3289483" cy="520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  <a:t>Done by </a:t>
            </a:r>
            <a:r>
              <a:rPr lang="en-US" sz="2400" dirty="0">
                <a:latin typeface="Gabriola" panose="04040605051002020D02" pitchFamily="82" charset="0"/>
              </a:rPr>
              <a:t>: </a:t>
            </a:r>
            <a:r>
              <a:rPr lang="en-US" sz="2400" b="1" dirty="0" err="1">
                <a:latin typeface="Gabriola" panose="04040605051002020D02" pitchFamily="82" charset="0"/>
              </a:rPr>
              <a:t>Entisar</a:t>
            </a:r>
            <a:r>
              <a:rPr lang="en-US" sz="2400" b="1" dirty="0">
                <a:latin typeface="Gabriola" panose="04040605051002020D02" pitchFamily="82" charset="0"/>
              </a:rPr>
              <a:t> Al-</a:t>
            </a:r>
            <a:r>
              <a:rPr lang="en-US" sz="2400" b="1" dirty="0" err="1">
                <a:latin typeface="Gabriola" panose="04040605051002020D02" pitchFamily="82" charset="0"/>
              </a:rPr>
              <a:t>Obaidallah</a:t>
            </a:r>
            <a:endParaRPr sz="2400" b="1" dirty="0">
              <a:latin typeface="Gabriola" panose="04040605051002020D02" pitchFamily="8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2" name="Google Shape;62;p17"/>
          <p:cNvGrpSpPr/>
          <p:nvPr/>
        </p:nvGrpSpPr>
        <p:grpSpPr>
          <a:xfrm>
            <a:off x="200674" y="-25545"/>
            <a:ext cx="1349787" cy="2442484"/>
            <a:chOff x="912725" y="2818850"/>
            <a:chExt cx="708475" cy="1268625"/>
          </a:xfrm>
        </p:grpSpPr>
        <p:sp>
          <p:nvSpPr>
            <p:cNvPr id="63" name="Google Shape;63;p17"/>
            <p:cNvSpPr/>
            <p:nvPr/>
          </p:nvSpPr>
          <p:spPr>
            <a:xfrm>
              <a:off x="1221400" y="3995125"/>
              <a:ext cx="15075" cy="92350"/>
            </a:xfrm>
            <a:custGeom>
              <a:avLst/>
              <a:gdLst/>
              <a:ahLst/>
              <a:cxnLst/>
              <a:rect l="l" t="t" r="r" b="b"/>
              <a:pathLst>
                <a:path w="603" h="3694" extrusionOk="0">
                  <a:moveTo>
                    <a:pt x="18" y="2724"/>
                  </a:moveTo>
                  <a:lnTo>
                    <a:pt x="18" y="2290"/>
                  </a:lnTo>
                  <a:cubicBezTo>
                    <a:pt x="1" y="2073"/>
                    <a:pt x="34" y="1872"/>
                    <a:pt x="101" y="1672"/>
                  </a:cubicBezTo>
                  <a:cubicBezTo>
                    <a:pt x="201" y="1304"/>
                    <a:pt x="218" y="936"/>
                    <a:pt x="268" y="569"/>
                  </a:cubicBezTo>
                  <a:cubicBezTo>
                    <a:pt x="285" y="435"/>
                    <a:pt x="302" y="318"/>
                    <a:pt x="318" y="184"/>
                  </a:cubicBezTo>
                  <a:cubicBezTo>
                    <a:pt x="335" y="151"/>
                    <a:pt x="335" y="118"/>
                    <a:pt x="352" y="84"/>
                  </a:cubicBezTo>
                  <a:cubicBezTo>
                    <a:pt x="369" y="34"/>
                    <a:pt x="435" y="1"/>
                    <a:pt x="486" y="17"/>
                  </a:cubicBezTo>
                  <a:cubicBezTo>
                    <a:pt x="519" y="34"/>
                    <a:pt x="569" y="67"/>
                    <a:pt x="569" y="101"/>
                  </a:cubicBezTo>
                  <a:cubicBezTo>
                    <a:pt x="586" y="151"/>
                    <a:pt x="586" y="201"/>
                    <a:pt x="569" y="268"/>
                  </a:cubicBezTo>
                  <a:cubicBezTo>
                    <a:pt x="536" y="552"/>
                    <a:pt x="502" y="836"/>
                    <a:pt x="469" y="1120"/>
                  </a:cubicBezTo>
                  <a:cubicBezTo>
                    <a:pt x="469" y="1220"/>
                    <a:pt x="469" y="1321"/>
                    <a:pt x="486" y="1421"/>
                  </a:cubicBezTo>
                  <a:cubicBezTo>
                    <a:pt x="602" y="2006"/>
                    <a:pt x="602" y="2607"/>
                    <a:pt x="586" y="3192"/>
                  </a:cubicBezTo>
                  <a:cubicBezTo>
                    <a:pt x="586" y="3276"/>
                    <a:pt x="586" y="3359"/>
                    <a:pt x="569" y="3426"/>
                  </a:cubicBezTo>
                  <a:cubicBezTo>
                    <a:pt x="519" y="3593"/>
                    <a:pt x="385" y="3693"/>
                    <a:pt x="252" y="3693"/>
                  </a:cubicBezTo>
                  <a:cubicBezTo>
                    <a:pt x="101" y="3677"/>
                    <a:pt x="1" y="3526"/>
                    <a:pt x="1" y="3376"/>
                  </a:cubicBezTo>
                  <a:cubicBezTo>
                    <a:pt x="1" y="3159"/>
                    <a:pt x="1" y="2941"/>
                    <a:pt x="1" y="272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7"/>
            <p:cNvSpPr/>
            <p:nvPr/>
          </p:nvSpPr>
          <p:spPr>
            <a:xfrm>
              <a:off x="1354675" y="3993450"/>
              <a:ext cx="33000" cy="68950"/>
            </a:xfrm>
            <a:custGeom>
              <a:avLst/>
              <a:gdLst/>
              <a:ahLst/>
              <a:cxnLst/>
              <a:rect l="l" t="t" r="r" b="b"/>
              <a:pathLst>
                <a:path w="1320" h="2758" extrusionOk="0">
                  <a:moveTo>
                    <a:pt x="50" y="1"/>
                  </a:moveTo>
                  <a:cubicBezTo>
                    <a:pt x="117" y="51"/>
                    <a:pt x="150" y="68"/>
                    <a:pt x="184" y="101"/>
                  </a:cubicBezTo>
                  <a:cubicBezTo>
                    <a:pt x="451" y="385"/>
                    <a:pt x="702" y="686"/>
                    <a:pt x="835" y="1070"/>
                  </a:cubicBezTo>
                  <a:cubicBezTo>
                    <a:pt x="902" y="1287"/>
                    <a:pt x="1019" y="1488"/>
                    <a:pt x="1119" y="1688"/>
                  </a:cubicBezTo>
                  <a:cubicBezTo>
                    <a:pt x="1203" y="1872"/>
                    <a:pt x="1253" y="2056"/>
                    <a:pt x="1303" y="2256"/>
                  </a:cubicBezTo>
                  <a:cubicBezTo>
                    <a:pt x="1320" y="2373"/>
                    <a:pt x="1303" y="2490"/>
                    <a:pt x="1253" y="2607"/>
                  </a:cubicBezTo>
                  <a:cubicBezTo>
                    <a:pt x="1203" y="2691"/>
                    <a:pt x="1136" y="2741"/>
                    <a:pt x="1036" y="2758"/>
                  </a:cubicBezTo>
                  <a:cubicBezTo>
                    <a:pt x="936" y="2758"/>
                    <a:pt x="869" y="2708"/>
                    <a:pt x="819" y="2607"/>
                  </a:cubicBezTo>
                  <a:cubicBezTo>
                    <a:pt x="802" y="2557"/>
                    <a:pt x="769" y="2507"/>
                    <a:pt x="752" y="2440"/>
                  </a:cubicBezTo>
                  <a:cubicBezTo>
                    <a:pt x="602" y="1822"/>
                    <a:pt x="368" y="1221"/>
                    <a:pt x="100" y="636"/>
                  </a:cubicBezTo>
                  <a:cubicBezTo>
                    <a:pt x="17" y="419"/>
                    <a:pt x="0" y="335"/>
                    <a:pt x="50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7"/>
            <p:cNvSpPr/>
            <p:nvPr/>
          </p:nvSpPr>
          <p:spPr>
            <a:xfrm>
              <a:off x="912725" y="3698125"/>
              <a:ext cx="66025" cy="23425"/>
            </a:xfrm>
            <a:custGeom>
              <a:avLst/>
              <a:gdLst/>
              <a:ahLst/>
              <a:cxnLst/>
              <a:rect l="l" t="t" r="r" b="b"/>
              <a:pathLst>
                <a:path w="2641" h="937" extrusionOk="0">
                  <a:moveTo>
                    <a:pt x="2640" y="753"/>
                  </a:moveTo>
                  <a:cubicBezTo>
                    <a:pt x="2523" y="937"/>
                    <a:pt x="2356" y="937"/>
                    <a:pt x="2172" y="903"/>
                  </a:cubicBezTo>
                  <a:cubicBezTo>
                    <a:pt x="1755" y="836"/>
                    <a:pt x="1354" y="769"/>
                    <a:pt x="953" y="653"/>
                  </a:cubicBezTo>
                  <a:cubicBezTo>
                    <a:pt x="719" y="586"/>
                    <a:pt x="502" y="502"/>
                    <a:pt x="251" y="519"/>
                  </a:cubicBezTo>
                  <a:cubicBezTo>
                    <a:pt x="84" y="536"/>
                    <a:pt x="0" y="352"/>
                    <a:pt x="67" y="201"/>
                  </a:cubicBezTo>
                  <a:cubicBezTo>
                    <a:pt x="117" y="118"/>
                    <a:pt x="184" y="34"/>
                    <a:pt x="301" y="18"/>
                  </a:cubicBezTo>
                  <a:cubicBezTo>
                    <a:pt x="385" y="1"/>
                    <a:pt x="485" y="1"/>
                    <a:pt x="568" y="18"/>
                  </a:cubicBezTo>
                  <a:cubicBezTo>
                    <a:pt x="719" y="34"/>
                    <a:pt x="869" y="68"/>
                    <a:pt x="1020" y="101"/>
                  </a:cubicBezTo>
                  <a:cubicBezTo>
                    <a:pt x="1320" y="168"/>
                    <a:pt x="1621" y="235"/>
                    <a:pt x="1922" y="318"/>
                  </a:cubicBezTo>
                  <a:cubicBezTo>
                    <a:pt x="2039" y="335"/>
                    <a:pt x="2156" y="368"/>
                    <a:pt x="2256" y="419"/>
                  </a:cubicBezTo>
                  <a:cubicBezTo>
                    <a:pt x="2423" y="469"/>
                    <a:pt x="2557" y="569"/>
                    <a:pt x="2640" y="75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7"/>
            <p:cNvSpPr/>
            <p:nvPr/>
          </p:nvSpPr>
          <p:spPr>
            <a:xfrm>
              <a:off x="1050975" y="3964625"/>
              <a:ext cx="65200" cy="51825"/>
            </a:xfrm>
            <a:custGeom>
              <a:avLst/>
              <a:gdLst/>
              <a:ahLst/>
              <a:cxnLst/>
              <a:rect l="l" t="t" r="r" b="b"/>
              <a:pathLst>
                <a:path w="2608" h="2073" extrusionOk="0">
                  <a:moveTo>
                    <a:pt x="235" y="2073"/>
                  </a:moveTo>
                  <a:cubicBezTo>
                    <a:pt x="101" y="2073"/>
                    <a:pt x="1" y="1956"/>
                    <a:pt x="34" y="1839"/>
                  </a:cubicBezTo>
                  <a:cubicBezTo>
                    <a:pt x="68" y="1755"/>
                    <a:pt x="101" y="1688"/>
                    <a:pt x="151" y="1622"/>
                  </a:cubicBezTo>
                  <a:cubicBezTo>
                    <a:pt x="185" y="1588"/>
                    <a:pt x="218" y="1572"/>
                    <a:pt x="252" y="1538"/>
                  </a:cubicBezTo>
                  <a:cubicBezTo>
                    <a:pt x="853" y="1137"/>
                    <a:pt x="1421" y="703"/>
                    <a:pt x="2039" y="318"/>
                  </a:cubicBezTo>
                  <a:cubicBezTo>
                    <a:pt x="2156" y="252"/>
                    <a:pt x="2273" y="151"/>
                    <a:pt x="2390" y="68"/>
                  </a:cubicBezTo>
                  <a:cubicBezTo>
                    <a:pt x="2474" y="1"/>
                    <a:pt x="2541" y="1"/>
                    <a:pt x="2574" y="68"/>
                  </a:cubicBezTo>
                  <a:cubicBezTo>
                    <a:pt x="2607" y="118"/>
                    <a:pt x="2591" y="168"/>
                    <a:pt x="2524" y="218"/>
                  </a:cubicBezTo>
                  <a:cubicBezTo>
                    <a:pt x="2240" y="419"/>
                    <a:pt x="2039" y="686"/>
                    <a:pt x="1822" y="953"/>
                  </a:cubicBezTo>
                  <a:cubicBezTo>
                    <a:pt x="1688" y="1104"/>
                    <a:pt x="1538" y="1237"/>
                    <a:pt x="1388" y="1354"/>
                  </a:cubicBezTo>
                  <a:cubicBezTo>
                    <a:pt x="1104" y="1555"/>
                    <a:pt x="820" y="1755"/>
                    <a:pt x="536" y="1956"/>
                  </a:cubicBezTo>
                  <a:cubicBezTo>
                    <a:pt x="452" y="2023"/>
                    <a:pt x="352" y="2073"/>
                    <a:pt x="235" y="207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7"/>
            <p:cNvSpPr/>
            <p:nvPr/>
          </p:nvSpPr>
          <p:spPr>
            <a:xfrm>
              <a:off x="1546400" y="3724450"/>
              <a:ext cx="74800" cy="27600"/>
            </a:xfrm>
            <a:custGeom>
              <a:avLst/>
              <a:gdLst/>
              <a:ahLst/>
              <a:cxnLst/>
              <a:rect l="l" t="t" r="r" b="b"/>
              <a:pathLst>
                <a:path w="2992" h="1104" extrusionOk="0">
                  <a:moveTo>
                    <a:pt x="0" y="1103"/>
                  </a:moveTo>
                  <a:cubicBezTo>
                    <a:pt x="17" y="1070"/>
                    <a:pt x="34" y="1036"/>
                    <a:pt x="50" y="1020"/>
                  </a:cubicBezTo>
                  <a:cubicBezTo>
                    <a:pt x="117" y="1003"/>
                    <a:pt x="184" y="986"/>
                    <a:pt x="234" y="986"/>
                  </a:cubicBezTo>
                  <a:cubicBezTo>
                    <a:pt x="351" y="953"/>
                    <a:pt x="451" y="920"/>
                    <a:pt x="535" y="836"/>
                  </a:cubicBezTo>
                  <a:cubicBezTo>
                    <a:pt x="652" y="702"/>
                    <a:pt x="819" y="619"/>
                    <a:pt x="1003" y="569"/>
                  </a:cubicBezTo>
                  <a:cubicBezTo>
                    <a:pt x="1337" y="452"/>
                    <a:pt x="1671" y="335"/>
                    <a:pt x="2005" y="218"/>
                  </a:cubicBezTo>
                  <a:cubicBezTo>
                    <a:pt x="2172" y="151"/>
                    <a:pt x="2356" y="101"/>
                    <a:pt x="2523" y="51"/>
                  </a:cubicBezTo>
                  <a:cubicBezTo>
                    <a:pt x="2640" y="1"/>
                    <a:pt x="2757" y="34"/>
                    <a:pt x="2857" y="101"/>
                  </a:cubicBezTo>
                  <a:cubicBezTo>
                    <a:pt x="2991" y="168"/>
                    <a:pt x="2991" y="335"/>
                    <a:pt x="2874" y="402"/>
                  </a:cubicBezTo>
                  <a:cubicBezTo>
                    <a:pt x="2757" y="468"/>
                    <a:pt x="2640" y="535"/>
                    <a:pt x="2523" y="569"/>
                  </a:cubicBezTo>
                  <a:cubicBezTo>
                    <a:pt x="2222" y="686"/>
                    <a:pt x="1905" y="803"/>
                    <a:pt x="1604" y="903"/>
                  </a:cubicBezTo>
                  <a:cubicBezTo>
                    <a:pt x="1270" y="1020"/>
                    <a:pt x="953" y="1070"/>
                    <a:pt x="602" y="1053"/>
                  </a:cubicBezTo>
                  <a:cubicBezTo>
                    <a:pt x="485" y="1053"/>
                    <a:pt x="351" y="1087"/>
                    <a:pt x="217" y="1087"/>
                  </a:cubicBezTo>
                  <a:cubicBezTo>
                    <a:pt x="167" y="1103"/>
                    <a:pt x="84" y="1103"/>
                    <a:pt x="0" y="110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7"/>
            <p:cNvSpPr/>
            <p:nvPr/>
          </p:nvSpPr>
          <p:spPr>
            <a:xfrm>
              <a:off x="1540550" y="3863125"/>
              <a:ext cx="75625" cy="24675"/>
            </a:xfrm>
            <a:custGeom>
              <a:avLst/>
              <a:gdLst/>
              <a:ahLst/>
              <a:cxnLst/>
              <a:rect l="l" t="t" r="r" b="b"/>
              <a:pathLst>
                <a:path w="3025" h="987" extrusionOk="0">
                  <a:moveTo>
                    <a:pt x="0" y="34"/>
                  </a:moveTo>
                  <a:cubicBezTo>
                    <a:pt x="101" y="17"/>
                    <a:pt x="134" y="1"/>
                    <a:pt x="151" y="1"/>
                  </a:cubicBezTo>
                  <a:cubicBezTo>
                    <a:pt x="234" y="1"/>
                    <a:pt x="318" y="1"/>
                    <a:pt x="401" y="17"/>
                  </a:cubicBezTo>
                  <a:cubicBezTo>
                    <a:pt x="635" y="51"/>
                    <a:pt x="852" y="68"/>
                    <a:pt x="1086" y="68"/>
                  </a:cubicBezTo>
                  <a:cubicBezTo>
                    <a:pt x="1571" y="51"/>
                    <a:pt x="2039" y="118"/>
                    <a:pt x="2507" y="268"/>
                  </a:cubicBezTo>
                  <a:cubicBezTo>
                    <a:pt x="2624" y="318"/>
                    <a:pt x="2757" y="385"/>
                    <a:pt x="2874" y="452"/>
                  </a:cubicBezTo>
                  <a:cubicBezTo>
                    <a:pt x="2941" y="502"/>
                    <a:pt x="2991" y="569"/>
                    <a:pt x="2991" y="652"/>
                  </a:cubicBezTo>
                  <a:cubicBezTo>
                    <a:pt x="3025" y="836"/>
                    <a:pt x="2874" y="987"/>
                    <a:pt x="2674" y="953"/>
                  </a:cubicBezTo>
                  <a:cubicBezTo>
                    <a:pt x="2657" y="936"/>
                    <a:pt x="2624" y="936"/>
                    <a:pt x="2607" y="920"/>
                  </a:cubicBezTo>
                  <a:cubicBezTo>
                    <a:pt x="2373" y="803"/>
                    <a:pt x="2122" y="736"/>
                    <a:pt x="1872" y="686"/>
                  </a:cubicBezTo>
                  <a:cubicBezTo>
                    <a:pt x="1538" y="602"/>
                    <a:pt x="1220" y="502"/>
                    <a:pt x="919" y="302"/>
                  </a:cubicBezTo>
                  <a:cubicBezTo>
                    <a:pt x="786" y="201"/>
                    <a:pt x="619" y="168"/>
                    <a:pt x="451" y="151"/>
                  </a:cubicBezTo>
                  <a:cubicBezTo>
                    <a:pt x="318" y="151"/>
                    <a:pt x="184" y="151"/>
                    <a:pt x="0" y="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7"/>
            <p:cNvSpPr/>
            <p:nvPr/>
          </p:nvSpPr>
          <p:spPr>
            <a:xfrm>
              <a:off x="1485825" y="3544825"/>
              <a:ext cx="56825" cy="33875"/>
            </a:xfrm>
            <a:custGeom>
              <a:avLst/>
              <a:gdLst/>
              <a:ahLst/>
              <a:cxnLst/>
              <a:rect l="l" t="t" r="r" b="b"/>
              <a:pathLst>
                <a:path w="2273" h="1355" extrusionOk="0">
                  <a:moveTo>
                    <a:pt x="2273" y="252"/>
                  </a:moveTo>
                  <a:cubicBezTo>
                    <a:pt x="2256" y="268"/>
                    <a:pt x="2239" y="335"/>
                    <a:pt x="2189" y="368"/>
                  </a:cubicBezTo>
                  <a:cubicBezTo>
                    <a:pt x="2139" y="419"/>
                    <a:pt x="2089" y="452"/>
                    <a:pt x="2022" y="485"/>
                  </a:cubicBezTo>
                  <a:cubicBezTo>
                    <a:pt x="1437" y="786"/>
                    <a:pt x="853" y="1070"/>
                    <a:pt x="251" y="1321"/>
                  </a:cubicBezTo>
                  <a:cubicBezTo>
                    <a:pt x="234" y="1321"/>
                    <a:pt x="218" y="1338"/>
                    <a:pt x="184" y="1338"/>
                  </a:cubicBezTo>
                  <a:cubicBezTo>
                    <a:pt x="134" y="1354"/>
                    <a:pt x="67" y="1321"/>
                    <a:pt x="34" y="1254"/>
                  </a:cubicBezTo>
                  <a:cubicBezTo>
                    <a:pt x="1" y="1204"/>
                    <a:pt x="17" y="1137"/>
                    <a:pt x="51" y="1104"/>
                  </a:cubicBezTo>
                  <a:cubicBezTo>
                    <a:pt x="251" y="886"/>
                    <a:pt x="452" y="669"/>
                    <a:pt x="736" y="536"/>
                  </a:cubicBezTo>
                  <a:cubicBezTo>
                    <a:pt x="1070" y="385"/>
                    <a:pt x="1404" y="218"/>
                    <a:pt x="1738" y="68"/>
                  </a:cubicBezTo>
                  <a:cubicBezTo>
                    <a:pt x="1872" y="1"/>
                    <a:pt x="1989" y="1"/>
                    <a:pt x="2122" y="51"/>
                  </a:cubicBezTo>
                  <a:cubicBezTo>
                    <a:pt x="2206" y="68"/>
                    <a:pt x="2273" y="151"/>
                    <a:pt x="2273" y="25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7"/>
            <p:cNvSpPr/>
            <p:nvPr/>
          </p:nvSpPr>
          <p:spPr>
            <a:xfrm>
              <a:off x="1479975" y="3945000"/>
              <a:ext cx="55575" cy="43050"/>
            </a:xfrm>
            <a:custGeom>
              <a:avLst/>
              <a:gdLst/>
              <a:ahLst/>
              <a:cxnLst/>
              <a:rect l="l" t="t" r="r" b="b"/>
              <a:pathLst>
                <a:path w="2223" h="1722" extrusionOk="0">
                  <a:moveTo>
                    <a:pt x="1889" y="1705"/>
                  </a:moveTo>
                  <a:cubicBezTo>
                    <a:pt x="1822" y="1671"/>
                    <a:pt x="1705" y="1621"/>
                    <a:pt x="1605" y="1555"/>
                  </a:cubicBezTo>
                  <a:cubicBezTo>
                    <a:pt x="1287" y="1354"/>
                    <a:pt x="1003" y="1103"/>
                    <a:pt x="736" y="836"/>
                  </a:cubicBezTo>
                  <a:cubicBezTo>
                    <a:pt x="535" y="636"/>
                    <a:pt x="301" y="418"/>
                    <a:pt x="101" y="218"/>
                  </a:cubicBezTo>
                  <a:cubicBezTo>
                    <a:pt x="67" y="184"/>
                    <a:pt x="17" y="151"/>
                    <a:pt x="1" y="118"/>
                  </a:cubicBezTo>
                  <a:cubicBezTo>
                    <a:pt x="1" y="84"/>
                    <a:pt x="1" y="51"/>
                    <a:pt x="17" y="17"/>
                  </a:cubicBezTo>
                  <a:cubicBezTo>
                    <a:pt x="34" y="1"/>
                    <a:pt x="67" y="1"/>
                    <a:pt x="84" y="1"/>
                  </a:cubicBezTo>
                  <a:cubicBezTo>
                    <a:pt x="118" y="17"/>
                    <a:pt x="151" y="34"/>
                    <a:pt x="184" y="67"/>
                  </a:cubicBezTo>
                  <a:cubicBezTo>
                    <a:pt x="351" y="251"/>
                    <a:pt x="585" y="335"/>
                    <a:pt x="803" y="435"/>
                  </a:cubicBezTo>
                  <a:cubicBezTo>
                    <a:pt x="1204" y="602"/>
                    <a:pt x="1554" y="803"/>
                    <a:pt x="1905" y="1053"/>
                  </a:cubicBezTo>
                  <a:cubicBezTo>
                    <a:pt x="2039" y="1154"/>
                    <a:pt x="2139" y="1287"/>
                    <a:pt x="2173" y="1438"/>
                  </a:cubicBezTo>
                  <a:cubicBezTo>
                    <a:pt x="2223" y="1605"/>
                    <a:pt x="2106" y="1722"/>
                    <a:pt x="1889" y="1705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7"/>
            <p:cNvSpPr/>
            <p:nvPr/>
          </p:nvSpPr>
          <p:spPr>
            <a:xfrm>
              <a:off x="948225" y="3859800"/>
              <a:ext cx="50575" cy="28000"/>
            </a:xfrm>
            <a:custGeom>
              <a:avLst/>
              <a:gdLst/>
              <a:ahLst/>
              <a:cxnLst/>
              <a:rect l="l" t="t" r="r" b="b"/>
              <a:pathLst>
                <a:path w="2023" h="1120" extrusionOk="0">
                  <a:moveTo>
                    <a:pt x="301" y="1120"/>
                  </a:moveTo>
                  <a:cubicBezTo>
                    <a:pt x="168" y="1120"/>
                    <a:pt x="84" y="1086"/>
                    <a:pt x="51" y="1003"/>
                  </a:cubicBezTo>
                  <a:cubicBezTo>
                    <a:pt x="1" y="919"/>
                    <a:pt x="17" y="802"/>
                    <a:pt x="118" y="735"/>
                  </a:cubicBezTo>
                  <a:cubicBezTo>
                    <a:pt x="201" y="668"/>
                    <a:pt x="285" y="602"/>
                    <a:pt x="385" y="551"/>
                  </a:cubicBezTo>
                  <a:cubicBezTo>
                    <a:pt x="602" y="468"/>
                    <a:pt x="803" y="368"/>
                    <a:pt x="1020" y="284"/>
                  </a:cubicBezTo>
                  <a:cubicBezTo>
                    <a:pt x="1270" y="201"/>
                    <a:pt x="1538" y="117"/>
                    <a:pt x="1788" y="34"/>
                  </a:cubicBezTo>
                  <a:cubicBezTo>
                    <a:pt x="1872" y="0"/>
                    <a:pt x="1972" y="50"/>
                    <a:pt x="1989" y="117"/>
                  </a:cubicBezTo>
                  <a:cubicBezTo>
                    <a:pt x="2022" y="201"/>
                    <a:pt x="2006" y="301"/>
                    <a:pt x="1922" y="334"/>
                  </a:cubicBezTo>
                  <a:cubicBezTo>
                    <a:pt x="1638" y="451"/>
                    <a:pt x="1438" y="702"/>
                    <a:pt x="1153" y="819"/>
                  </a:cubicBezTo>
                  <a:cubicBezTo>
                    <a:pt x="953" y="902"/>
                    <a:pt x="752" y="1003"/>
                    <a:pt x="535" y="1086"/>
                  </a:cubicBezTo>
                  <a:cubicBezTo>
                    <a:pt x="452" y="1103"/>
                    <a:pt x="351" y="1120"/>
                    <a:pt x="301" y="112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7"/>
            <p:cNvSpPr/>
            <p:nvPr/>
          </p:nvSpPr>
          <p:spPr>
            <a:xfrm>
              <a:off x="994600" y="3546100"/>
              <a:ext cx="43875" cy="39275"/>
            </a:xfrm>
            <a:custGeom>
              <a:avLst/>
              <a:gdLst/>
              <a:ahLst/>
              <a:cxnLst/>
              <a:rect l="l" t="t" r="r" b="b"/>
              <a:pathLst>
                <a:path w="1755" h="1571" extrusionOk="0">
                  <a:moveTo>
                    <a:pt x="1755" y="1487"/>
                  </a:moveTo>
                  <a:cubicBezTo>
                    <a:pt x="1705" y="1520"/>
                    <a:pt x="1671" y="1554"/>
                    <a:pt x="1638" y="1554"/>
                  </a:cubicBezTo>
                  <a:cubicBezTo>
                    <a:pt x="1604" y="1571"/>
                    <a:pt x="1571" y="1537"/>
                    <a:pt x="1537" y="1537"/>
                  </a:cubicBezTo>
                  <a:cubicBezTo>
                    <a:pt x="1420" y="1487"/>
                    <a:pt x="1320" y="1437"/>
                    <a:pt x="1203" y="1404"/>
                  </a:cubicBezTo>
                  <a:cubicBezTo>
                    <a:pt x="953" y="1320"/>
                    <a:pt x="769" y="1186"/>
                    <a:pt x="585" y="1003"/>
                  </a:cubicBezTo>
                  <a:cubicBezTo>
                    <a:pt x="435" y="835"/>
                    <a:pt x="284" y="668"/>
                    <a:pt x="134" y="485"/>
                  </a:cubicBezTo>
                  <a:cubicBezTo>
                    <a:pt x="117" y="451"/>
                    <a:pt x="84" y="418"/>
                    <a:pt x="67" y="384"/>
                  </a:cubicBezTo>
                  <a:cubicBezTo>
                    <a:pt x="0" y="284"/>
                    <a:pt x="17" y="167"/>
                    <a:pt x="100" y="100"/>
                  </a:cubicBezTo>
                  <a:cubicBezTo>
                    <a:pt x="167" y="17"/>
                    <a:pt x="284" y="0"/>
                    <a:pt x="401" y="67"/>
                  </a:cubicBezTo>
                  <a:cubicBezTo>
                    <a:pt x="451" y="84"/>
                    <a:pt x="501" y="134"/>
                    <a:pt x="535" y="184"/>
                  </a:cubicBezTo>
                  <a:cubicBezTo>
                    <a:pt x="635" y="284"/>
                    <a:pt x="735" y="401"/>
                    <a:pt x="836" y="501"/>
                  </a:cubicBezTo>
                  <a:cubicBezTo>
                    <a:pt x="1019" y="718"/>
                    <a:pt x="1203" y="952"/>
                    <a:pt x="1404" y="1170"/>
                  </a:cubicBezTo>
                  <a:cubicBezTo>
                    <a:pt x="1471" y="1236"/>
                    <a:pt x="1571" y="1303"/>
                    <a:pt x="1654" y="1370"/>
                  </a:cubicBezTo>
                  <a:cubicBezTo>
                    <a:pt x="1688" y="1404"/>
                    <a:pt x="1705" y="1437"/>
                    <a:pt x="1755" y="14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7"/>
            <p:cNvSpPr/>
            <p:nvPr/>
          </p:nvSpPr>
          <p:spPr>
            <a:xfrm>
              <a:off x="1045975" y="3437825"/>
              <a:ext cx="442800" cy="508000"/>
            </a:xfrm>
            <a:custGeom>
              <a:avLst/>
              <a:gdLst/>
              <a:ahLst/>
              <a:cxnLst/>
              <a:rect l="l" t="t" r="r" b="b"/>
              <a:pathLst>
                <a:path w="17712" h="20320" extrusionOk="0">
                  <a:moveTo>
                    <a:pt x="7432" y="0"/>
                  </a:moveTo>
                  <a:cubicBezTo>
                    <a:pt x="6997" y="0"/>
                    <a:pt x="6573" y="52"/>
                    <a:pt x="6149" y="154"/>
                  </a:cubicBezTo>
                  <a:cubicBezTo>
                    <a:pt x="5882" y="237"/>
                    <a:pt x="5648" y="388"/>
                    <a:pt x="5431" y="572"/>
                  </a:cubicBezTo>
                  <a:cubicBezTo>
                    <a:pt x="5381" y="605"/>
                    <a:pt x="5347" y="672"/>
                    <a:pt x="5330" y="722"/>
                  </a:cubicBezTo>
                  <a:cubicBezTo>
                    <a:pt x="5230" y="1039"/>
                    <a:pt x="5130" y="1357"/>
                    <a:pt x="5130" y="1691"/>
                  </a:cubicBezTo>
                  <a:cubicBezTo>
                    <a:pt x="5130" y="1741"/>
                    <a:pt x="5130" y="1791"/>
                    <a:pt x="5113" y="1841"/>
                  </a:cubicBezTo>
                  <a:cubicBezTo>
                    <a:pt x="4996" y="2426"/>
                    <a:pt x="4762" y="2961"/>
                    <a:pt x="4495" y="3479"/>
                  </a:cubicBezTo>
                  <a:cubicBezTo>
                    <a:pt x="4395" y="3663"/>
                    <a:pt x="4278" y="3863"/>
                    <a:pt x="4194" y="4047"/>
                  </a:cubicBezTo>
                  <a:cubicBezTo>
                    <a:pt x="4010" y="4431"/>
                    <a:pt x="3793" y="4765"/>
                    <a:pt x="3526" y="5083"/>
                  </a:cubicBezTo>
                  <a:cubicBezTo>
                    <a:pt x="3075" y="5668"/>
                    <a:pt x="2607" y="6252"/>
                    <a:pt x="2139" y="6837"/>
                  </a:cubicBezTo>
                  <a:cubicBezTo>
                    <a:pt x="2039" y="6954"/>
                    <a:pt x="1939" y="7088"/>
                    <a:pt x="1822" y="7188"/>
                  </a:cubicBezTo>
                  <a:cubicBezTo>
                    <a:pt x="1554" y="7372"/>
                    <a:pt x="1370" y="7623"/>
                    <a:pt x="1153" y="7856"/>
                  </a:cubicBezTo>
                  <a:cubicBezTo>
                    <a:pt x="1036" y="7990"/>
                    <a:pt x="936" y="8141"/>
                    <a:pt x="853" y="8291"/>
                  </a:cubicBezTo>
                  <a:cubicBezTo>
                    <a:pt x="652" y="8642"/>
                    <a:pt x="485" y="8993"/>
                    <a:pt x="318" y="9360"/>
                  </a:cubicBezTo>
                  <a:cubicBezTo>
                    <a:pt x="251" y="9511"/>
                    <a:pt x="201" y="9694"/>
                    <a:pt x="167" y="9862"/>
                  </a:cubicBezTo>
                  <a:cubicBezTo>
                    <a:pt x="134" y="10179"/>
                    <a:pt x="34" y="10480"/>
                    <a:pt x="67" y="10814"/>
                  </a:cubicBezTo>
                  <a:cubicBezTo>
                    <a:pt x="67" y="10831"/>
                    <a:pt x="51" y="10864"/>
                    <a:pt x="51" y="10897"/>
                  </a:cubicBezTo>
                  <a:cubicBezTo>
                    <a:pt x="0" y="11065"/>
                    <a:pt x="0" y="11248"/>
                    <a:pt x="0" y="11432"/>
                  </a:cubicBezTo>
                  <a:cubicBezTo>
                    <a:pt x="0" y="11900"/>
                    <a:pt x="17" y="12385"/>
                    <a:pt x="17" y="12852"/>
                  </a:cubicBezTo>
                  <a:cubicBezTo>
                    <a:pt x="17" y="12936"/>
                    <a:pt x="17" y="13003"/>
                    <a:pt x="34" y="13070"/>
                  </a:cubicBezTo>
                  <a:cubicBezTo>
                    <a:pt x="101" y="13337"/>
                    <a:pt x="117" y="13604"/>
                    <a:pt x="134" y="13888"/>
                  </a:cubicBezTo>
                  <a:cubicBezTo>
                    <a:pt x="134" y="14089"/>
                    <a:pt x="167" y="14306"/>
                    <a:pt x="301" y="14490"/>
                  </a:cubicBezTo>
                  <a:cubicBezTo>
                    <a:pt x="435" y="14657"/>
                    <a:pt x="485" y="14857"/>
                    <a:pt x="552" y="15058"/>
                  </a:cubicBezTo>
                  <a:cubicBezTo>
                    <a:pt x="602" y="15242"/>
                    <a:pt x="669" y="15425"/>
                    <a:pt x="719" y="15609"/>
                  </a:cubicBezTo>
                  <a:cubicBezTo>
                    <a:pt x="752" y="15760"/>
                    <a:pt x="836" y="15893"/>
                    <a:pt x="936" y="16010"/>
                  </a:cubicBezTo>
                  <a:cubicBezTo>
                    <a:pt x="1036" y="16111"/>
                    <a:pt x="1103" y="16227"/>
                    <a:pt x="1153" y="16344"/>
                  </a:cubicBezTo>
                  <a:cubicBezTo>
                    <a:pt x="1237" y="16578"/>
                    <a:pt x="1370" y="16796"/>
                    <a:pt x="1504" y="16996"/>
                  </a:cubicBezTo>
                  <a:cubicBezTo>
                    <a:pt x="1738" y="17380"/>
                    <a:pt x="1989" y="17715"/>
                    <a:pt x="2340" y="17999"/>
                  </a:cubicBezTo>
                  <a:cubicBezTo>
                    <a:pt x="2724" y="18299"/>
                    <a:pt x="3158" y="18533"/>
                    <a:pt x="3543" y="18851"/>
                  </a:cubicBezTo>
                  <a:cubicBezTo>
                    <a:pt x="3593" y="18884"/>
                    <a:pt x="3643" y="18901"/>
                    <a:pt x="3693" y="18918"/>
                  </a:cubicBezTo>
                  <a:cubicBezTo>
                    <a:pt x="3994" y="19085"/>
                    <a:pt x="4294" y="19235"/>
                    <a:pt x="4579" y="19402"/>
                  </a:cubicBezTo>
                  <a:cubicBezTo>
                    <a:pt x="5046" y="19669"/>
                    <a:pt x="5548" y="19870"/>
                    <a:pt x="6066" y="20020"/>
                  </a:cubicBezTo>
                  <a:cubicBezTo>
                    <a:pt x="6183" y="20037"/>
                    <a:pt x="6316" y="20054"/>
                    <a:pt x="6450" y="20070"/>
                  </a:cubicBezTo>
                  <a:cubicBezTo>
                    <a:pt x="6751" y="20137"/>
                    <a:pt x="7051" y="20137"/>
                    <a:pt x="7369" y="20137"/>
                  </a:cubicBezTo>
                  <a:cubicBezTo>
                    <a:pt x="7519" y="20137"/>
                    <a:pt x="7686" y="20154"/>
                    <a:pt x="7820" y="20204"/>
                  </a:cubicBezTo>
                  <a:cubicBezTo>
                    <a:pt x="8020" y="20254"/>
                    <a:pt x="8221" y="20254"/>
                    <a:pt x="8422" y="20254"/>
                  </a:cubicBezTo>
                  <a:lnTo>
                    <a:pt x="9056" y="20254"/>
                  </a:lnTo>
                  <a:cubicBezTo>
                    <a:pt x="9157" y="20254"/>
                    <a:pt x="9257" y="20271"/>
                    <a:pt x="9357" y="20271"/>
                  </a:cubicBezTo>
                  <a:cubicBezTo>
                    <a:pt x="9588" y="20308"/>
                    <a:pt x="9824" y="20319"/>
                    <a:pt x="10060" y="20319"/>
                  </a:cubicBezTo>
                  <a:cubicBezTo>
                    <a:pt x="10250" y="20319"/>
                    <a:pt x="10440" y="20312"/>
                    <a:pt x="10627" y="20304"/>
                  </a:cubicBezTo>
                  <a:cubicBezTo>
                    <a:pt x="10811" y="20288"/>
                    <a:pt x="10995" y="20254"/>
                    <a:pt x="11145" y="20137"/>
                  </a:cubicBezTo>
                  <a:cubicBezTo>
                    <a:pt x="11212" y="20087"/>
                    <a:pt x="11279" y="20070"/>
                    <a:pt x="11346" y="20070"/>
                  </a:cubicBezTo>
                  <a:cubicBezTo>
                    <a:pt x="11412" y="20070"/>
                    <a:pt x="11479" y="20054"/>
                    <a:pt x="11529" y="20037"/>
                  </a:cubicBezTo>
                  <a:cubicBezTo>
                    <a:pt x="12081" y="19903"/>
                    <a:pt x="12599" y="19703"/>
                    <a:pt x="13066" y="19402"/>
                  </a:cubicBezTo>
                  <a:cubicBezTo>
                    <a:pt x="13133" y="19369"/>
                    <a:pt x="13200" y="19352"/>
                    <a:pt x="13267" y="19302"/>
                  </a:cubicBezTo>
                  <a:cubicBezTo>
                    <a:pt x="13568" y="19151"/>
                    <a:pt x="13868" y="18984"/>
                    <a:pt x="14186" y="18817"/>
                  </a:cubicBezTo>
                  <a:cubicBezTo>
                    <a:pt x="14236" y="18784"/>
                    <a:pt x="14270" y="18750"/>
                    <a:pt x="14320" y="18717"/>
                  </a:cubicBezTo>
                  <a:cubicBezTo>
                    <a:pt x="14470" y="18600"/>
                    <a:pt x="14620" y="18500"/>
                    <a:pt x="14771" y="18366"/>
                  </a:cubicBezTo>
                  <a:cubicBezTo>
                    <a:pt x="14854" y="18299"/>
                    <a:pt x="14938" y="18232"/>
                    <a:pt x="14988" y="18132"/>
                  </a:cubicBezTo>
                  <a:cubicBezTo>
                    <a:pt x="15055" y="17999"/>
                    <a:pt x="15155" y="17932"/>
                    <a:pt x="15289" y="17848"/>
                  </a:cubicBezTo>
                  <a:cubicBezTo>
                    <a:pt x="15556" y="17698"/>
                    <a:pt x="15757" y="17464"/>
                    <a:pt x="15907" y="17197"/>
                  </a:cubicBezTo>
                  <a:cubicBezTo>
                    <a:pt x="15957" y="17096"/>
                    <a:pt x="16024" y="17013"/>
                    <a:pt x="16091" y="16946"/>
                  </a:cubicBezTo>
                  <a:cubicBezTo>
                    <a:pt x="16224" y="16829"/>
                    <a:pt x="16291" y="16695"/>
                    <a:pt x="16375" y="16545"/>
                  </a:cubicBezTo>
                  <a:cubicBezTo>
                    <a:pt x="16475" y="16378"/>
                    <a:pt x="16575" y="16211"/>
                    <a:pt x="16709" y="16044"/>
                  </a:cubicBezTo>
                  <a:cubicBezTo>
                    <a:pt x="16826" y="15893"/>
                    <a:pt x="16926" y="15743"/>
                    <a:pt x="16976" y="15559"/>
                  </a:cubicBezTo>
                  <a:cubicBezTo>
                    <a:pt x="17077" y="15258"/>
                    <a:pt x="17160" y="14958"/>
                    <a:pt x="17260" y="14674"/>
                  </a:cubicBezTo>
                  <a:cubicBezTo>
                    <a:pt x="17277" y="14590"/>
                    <a:pt x="17294" y="14506"/>
                    <a:pt x="17344" y="14440"/>
                  </a:cubicBezTo>
                  <a:cubicBezTo>
                    <a:pt x="17511" y="14189"/>
                    <a:pt x="17595" y="13905"/>
                    <a:pt x="17611" y="13588"/>
                  </a:cubicBezTo>
                  <a:cubicBezTo>
                    <a:pt x="17611" y="13554"/>
                    <a:pt x="17611" y="13521"/>
                    <a:pt x="17628" y="13487"/>
                  </a:cubicBezTo>
                  <a:cubicBezTo>
                    <a:pt x="17711" y="13270"/>
                    <a:pt x="17711" y="13053"/>
                    <a:pt x="17695" y="12836"/>
                  </a:cubicBezTo>
                  <a:cubicBezTo>
                    <a:pt x="17695" y="12451"/>
                    <a:pt x="17661" y="12084"/>
                    <a:pt x="17678" y="11716"/>
                  </a:cubicBezTo>
                  <a:cubicBezTo>
                    <a:pt x="17711" y="11248"/>
                    <a:pt x="17595" y="10780"/>
                    <a:pt x="17595" y="10329"/>
                  </a:cubicBezTo>
                  <a:cubicBezTo>
                    <a:pt x="17595" y="10279"/>
                    <a:pt x="17561" y="10229"/>
                    <a:pt x="17561" y="10196"/>
                  </a:cubicBezTo>
                  <a:cubicBezTo>
                    <a:pt x="17544" y="10129"/>
                    <a:pt x="17528" y="10062"/>
                    <a:pt x="17528" y="9995"/>
                  </a:cubicBezTo>
                  <a:cubicBezTo>
                    <a:pt x="17511" y="9745"/>
                    <a:pt x="17444" y="9494"/>
                    <a:pt x="17327" y="9277"/>
                  </a:cubicBezTo>
                  <a:cubicBezTo>
                    <a:pt x="17194" y="9009"/>
                    <a:pt x="17060" y="8742"/>
                    <a:pt x="16943" y="8491"/>
                  </a:cubicBezTo>
                  <a:cubicBezTo>
                    <a:pt x="16709" y="8007"/>
                    <a:pt x="16358" y="7639"/>
                    <a:pt x="15974" y="7272"/>
                  </a:cubicBezTo>
                  <a:cubicBezTo>
                    <a:pt x="15823" y="7138"/>
                    <a:pt x="15673" y="7004"/>
                    <a:pt x="15556" y="6854"/>
                  </a:cubicBezTo>
                  <a:cubicBezTo>
                    <a:pt x="15105" y="6286"/>
                    <a:pt x="14654" y="5718"/>
                    <a:pt x="14203" y="5166"/>
                  </a:cubicBezTo>
                  <a:cubicBezTo>
                    <a:pt x="13902" y="4782"/>
                    <a:pt x="13635" y="4398"/>
                    <a:pt x="13451" y="3963"/>
                  </a:cubicBezTo>
                  <a:cubicBezTo>
                    <a:pt x="13401" y="3846"/>
                    <a:pt x="13334" y="3729"/>
                    <a:pt x="13267" y="3629"/>
                  </a:cubicBezTo>
                  <a:cubicBezTo>
                    <a:pt x="13033" y="3212"/>
                    <a:pt x="12833" y="2760"/>
                    <a:pt x="12682" y="2309"/>
                  </a:cubicBezTo>
                  <a:cubicBezTo>
                    <a:pt x="12632" y="2109"/>
                    <a:pt x="12565" y="1908"/>
                    <a:pt x="12549" y="1724"/>
                  </a:cubicBezTo>
                  <a:cubicBezTo>
                    <a:pt x="12549" y="1374"/>
                    <a:pt x="12448" y="1056"/>
                    <a:pt x="12365" y="739"/>
                  </a:cubicBezTo>
                  <a:cubicBezTo>
                    <a:pt x="12348" y="672"/>
                    <a:pt x="12315" y="622"/>
                    <a:pt x="12264" y="572"/>
                  </a:cubicBezTo>
                  <a:cubicBezTo>
                    <a:pt x="12081" y="404"/>
                    <a:pt x="11863" y="254"/>
                    <a:pt x="11613" y="187"/>
                  </a:cubicBezTo>
                  <a:cubicBezTo>
                    <a:pt x="11479" y="154"/>
                    <a:pt x="11346" y="120"/>
                    <a:pt x="11212" y="87"/>
                  </a:cubicBezTo>
                  <a:cubicBezTo>
                    <a:pt x="10928" y="20"/>
                    <a:pt x="10644" y="3"/>
                    <a:pt x="10343" y="3"/>
                  </a:cubicBezTo>
                  <a:lnTo>
                    <a:pt x="7619" y="3"/>
                  </a:lnTo>
                  <a:cubicBezTo>
                    <a:pt x="7557" y="1"/>
                    <a:pt x="7494" y="0"/>
                    <a:pt x="7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7"/>
            <p:cNvSpPr/>
            <p:nvPr/>
          </p:nvSpPr>
          <p:spPr>
            <a:xfrm>
              <a:off x="1059350" y="3446850"/>
              <a:ext cx="426500" cy="490650"/>
            </a:xfrm>
            <a:custGeom>
              <a:avLst/>
              <a:gdLst/>
              <a:ahLst/>
              <a:cxnLst/>
              <a:rect l="l" t="t" r="r" b="b"/>
              <a:pathLst>
                <a:path w="17060" h="19626" extrusionOk="0">
                  <a:moveTo>
                    <a:pt x="6207" y="0"/>
                  </a:moveTo>
                  <a:cubicBezTo>
                    <a:pt x="5842" y="0"/>
                    <a:pt x="5508" y="112"/>
                    <a:pt x="5213" y="495"/>
                  </a:cubicBezTo>
                  <a:cubicBezTo>
                    <a:pt x="4612" y="1280"/>
                    <a:pt x="4461" y="2316"/>
                    <a:pt x="4144" y="3218"/>
                  </a:cubicBezTo>
                  <a:cubicBezTo>
                    <a:pt x="3676" y="4521"/>
                    <a:pt x="2774" y="5557"/>
                    <a:pt x="1905" y="6593"/>
                  </a:cubicBezTo>
                  <a:cubicBezTo>
                    <a:pt x="1170" y="7462"/>
                    <a:pt x="835" y="8197"/>
                    <a:pt x="518" y="9283"/>
                  </a:cubicBezTo>
                  <a:cubicBezTo>
                    <a:pt x="201" y="10436"/>
                    <a:pt x="0" y="11422"/>
                    <a:pt x="0" y="12625"/>
                  </a:cubicBezTo>
                  <a:cubicBezTo>
                    <a:pt x="0" y="13761"/>
                    <a:pt x="334" y="14613"/>
                    <a:pt x="869" y="15616"/>
                  </a:cubicBezTo>
                  <a:cubicBezTo>
                    <a:pt x="1420" y="16635"/>
                    <a:pt x="2139" y="17387"/>
                    <a:pt x="3024" y="18122"/>
                  </a:cubicBezTo>
                  <a:cubicBezTo>
                    <a:pt x="3893" y="18841"/>
                    <a:pt x="4779" y="19492"/>
                    <a:pt x="5932" y="19592"/>
                  </a:cubicBezTo>
                  <a:cubicBezTo>
                    <a:pt x="6205" y="19615"/>
                    <a:pt x="6474" y="19626"/>
                    <a:pt x="6740" y="19626"/>
                  </a:cubicBezTo>
                  <a:cubicBezTo>
                    <a:pt x="7646" y="19626"/>
                    <a:pt x="8520" y="19502"/>
                    <a:pt x="9424" y="19308"/>
                  </a:cubicBezTo>
                  <a:cubicBezTo>
                    <a:pt x="10660" y="19058"/>
                    <a:pt x="11780" y="18907"/>
                    <a:pt x="12832" y="18156"/>
                  </a:cubicBezTo>
                  <a:cubicBezTo>
                    <a:pt x="14620" y="16886"/>
                    <a:pt x="15673" y="14931"/>
                    <a:pt x="16508" y="12942"/>
                  </a:cubicBezTo>
                  <a:cubicBezTo>
                    <a:pt x="16892" y="12040"/>
                    <a:pt x="17060" y="10854"/>
                    <a:pt x="16876" y="9885"/>
                  </a:cubicBezTo>
                  <a:cubicBezTo>
                    <a:pt x="16692" y="8916"/>
                    <a:pt x="16090" y="8314"/>
                    <a:pt x="15405" y="7646"/>
                  </a:cubicBezTo>
                  <a:cubicBezTo>
                    <a:pt x="14520" y="6794"/>
                    <a:pt x="13467" y="5925"/>
                    <a:pt x="13033" y="4739"/>
                  </a:cubicBezTo>
                  <a:cubicBezTo>
                    <a:pt x="12615" y="3586"/>
                    <a:pt x="12465" y="2383"/>
                    <a:pt x="11780" y="1347"/>
                  </a:cubicBezTo>
                  <a:cubicBezTo>
                    <a:pt x="11111" y="328"/>
                    <a:pt x="10092" y="94"/>
                    <a:pt x="8956" y="43"/>
                  </a:cubicBezTo>
                  <a:cubicBezTo>
                    <a:pt x="8890" y="40"/>
                    <a:pt x="8822" y="38"/>
                    <a:pt x="8753" y="38"/>
                  </a:cubicBezTo>
                  <a:cubicBezTo>
                    <a:pt x="8279" y="38"/>
                    <a:pt x="7739" y="116"/>
                    <a:pt x="7235" y="116"/>
                  </a:cubicBezTo>
                  <a:cubicBezTo>
                    <a:pt x="7162" y="116"/>
                    <a:pt x="7089" y="114"/>
                    <a:pt x="7018" y="110"/>
                  </a:cubicBezTo>
                  <a:cubicBezTo>
                    <a:pt x="6735" y="55"/>
                    <a:pt x="6464" y="0"/>
                    <a:pt x="6207" y="0"/>
                  </a:cubicBezTo>
                  <a:close/>
                </a:path>
              </a:pathLst>
            </a:custGeom>
            <a:solidFill>
              <a:srgbClr val="EE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7"/>
            <p:cNvSpPr/>
            <p:nvPr/>
          </p:nvSpPr>
          <p:spPr>
            <a:xfrm>
              <a:off x="1259850" y="2818850"/>
              <a:ext cx="11725" cy="467850"/>
            </a:xfrm>
            <a:custGeom>
              <a:avLst/>
              <a:gdLst/>
              <a:ahLst/>
              <a:cxnLst/>
              <a:rect l="l" t="t" r="r" b="b"/>
              <a:pathLst>
                <a:path w="469" h="18714" extrusionOk="0">
                  <a:moveTo>
                    <a:pt x="468" y="10460"/>
                  </a:moveTo>
                  <a:cubicBezTo>
                    <a:pt x="468" y="12749"/>
                    <a:pt x="468" y="15021"/>
                    <a:pt x="468" y="17310"/>
                  </a:cubicBezTo>
                  <a:cubicBezTo>
                    <a:pt x="468" y="17611"/>
                    <a:pt x="451" y="17912"/>
                    <a:pt x="435" y="18213"/>
                  </a:cubicBezTo>
                  <a:cubicBezTo>
                    <a:pt x="418" y="18346"/>
                    <a:pt x="368" y="18497"/>
                    <a:pt x="334" y="18630"/>
                  </a:cubicBezTo>
                  <a:cubicBezTo>
                    <a:pt x="318" y="18681"/>
                    <a:pt x="268" y="18714"/>
                    <a:pt x="217" y="18714"/>
                  </a:cubicBezTo>
                  <a:cubicBezTo>
                    <a:pt x="201" y="18697"/>
                    <a:pt x="151" y="18664"/>
                    <a:pt x="151" y="18630"/>
                  </a:cubicBezTo>
                  <a:cubicBezTo>
                    <a:pt x="100" y="18497"/>
                    <a:pt x="50" y="18346"/>
                    <a:pt x="34" y="18196"/>
                  </a:cubicBezTo>
                  <a:cubicBezTo>
                    <a:pt x="17" y="17812"/>
                    <a:pt x="0" y="17444"/>
                    <a:pt x="0" y="17060"/>
                  </a:cubicBezTo>
                  <a:cubicBezTo>
                    <a:pt x="0" y="14320"/>
                    <a:pt x="0" y="10009"/>
                    <a:pt x="0" y="7269"/>
                  </a:cubicBezTo>
                  <a:cubicBezTo>
                    <a:pt x="17" y="5447"/>
                    <a:pt x="34" y="2173"/>
                    <a:pt x="50" y="351"/>
                  </a:cubicBezTo>
                  <a:cubicBezTo>
                    <a:pt x="50" y="184"/>
                    <a:pt x="50" y="535"/>
                    <a:pt x="67" y="351"/>
                  </a:cubicBezTo>
                  <a:cubicBezTo>
                    <a:pt x="67" y="285"/>
                    <a:pt x="67" y="435"/>
                    <a:pt x="84" y="351"/>
                  </a:cubicBezTo>
                  <a:cubicBezTo>
                    <a:pt x="100" y="251"/>
                    <a:pt x="151" y="351"/>
                    <a:pt x="234" y="351"/>
                  </a:cubicBezTo>
                  <a:cubicBezTo>
                    <a:pt x="301" y="351"/>
                    <a:pt x="368" y="268"/>
                    <a:pt x="368" y="351"/>
                  </a:cubicBezTo>
                  <a:cubicBezTo>
                    <a:pt x="384" y="418"/>
                    <a:pt x="384" y="301"/>
                    <a:pt x="384" y="351"/>
                  </a:cubicBezTo>
                  <a:cubicBezTo>
                    <a:pt x="401" y="702"/>
                    <a:pt x="418" y="0"/>
                    <a:pt x="418" y="351"/>
                  </a:cubicBezTo>
                  <a:cubicBezTo>
                    <a:pt x="435" y="2557"/>
                    <a:pt x="451" y="8271"/>
                    <a:pt x="468" y="10460"/>
                  </a:cubicBezTo>
                  <a:cubicBezTo>
                    <a:pt x="468" y="10460"/>
                    <a:pt x="468" y="10460"/>
                    <a:pt x="468" y="1046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7"/>
            <p:cNvSpPr/>
            <p:nvPr/>
          </p:nvSpPr>
          <p:spPr>
            <a:xfrm>
              <a:off x="1194675" y="33968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39" y="0"/>
                  </a:moveTo>
                  <a:cubicBezTo>
                    <a:pt x="2455" y="0"/>
                    <a:pt x="2172" y="15"/>
                    <a:pt x="1889" y="24"/>
                  </a:cubicBezTo>
                  <a:cubicBezTo>
                    <a:pt x="1797" y="32"/>
                    <a:pt x="1705" y="36"/>
                    <a:pt x="1613" y="36"/>
                  </a:cubicBezTo>
                  <a:cubicBezTo>
                    <a:pt x="1521" y="36"/>
                    <a:pt x="1429" y="32"/>
                    <a:pt x="1337" y="24"/>
                  </a:cubicBezTo>
                  <a:cubicBezTo>
                    <a:pt x="1260" y="13"/>
                    <a:pt x="1183" y="9"/>
                    <a:pt x="1108" y="9"/>
                  </a:cubicBezTo>
                  <a:cubicBezTo>
                    <a:pt x="942" y="9"/>
                    <a:pt x="780" y="29"/>
                    <a:pt x="619" y="40"/>
                  </a:cubicBezTo>
                  <a:cubicBezTo>
                    <a:pt x="468" y="191"/>
                    <a:pt x="335" y="341"/>
                    <a:pt x="184" y="475"/>
                  </a:cubicBezTo>
                  <a:cubicBezTo>
                    <a:pt x="118" y="558"/>
                    <a:pt x="34" y="642"/>
                    <a:pt x="34" y="759"/>
                  </a:cubicBezTo>
                  <a:cubicBezTo>
                    <a:pt x="17" y="943"/>
                    <a:pt x="17" y="1127"/>
                    <a:pt x="1" y="1310"/>
                  </a:cubicBezTo>
                  <a:cubicBezTo>
                    <a:pt x="1" y="1360"/>
                    <a:pt x="34" y="1411"/>
                    <a:pt x="51" y="1477"/>
                  </a:cubicBezTo>
                  <a:cubicBezTo>
                    <a:pt x="134" y="1461"/>
                    <a:pt x="201" y="1461"/>
                    <a:pt x="268" y="1427"/>
                  </a:cubicBezTo>
                  <a:cubicBezTo>
                    <a:pt x="602" y="1327"/>
                    <a:pt x="953" y="1294"/>
                    <a:pt x="1287" y="1294"/>
                  </a:cubicBezTo>
                  <a:cubicBezTo>
                    <a:pt x="1627" y="1299"/>
                    <a:pt x="1967" y="1301"/>
                    <a:pt x="2306" y="1301"/>
                  </a:cubicBezTo>
                  <a:cubicBezTo>
                    <a:pt x="2984" y="1301"/>
                    <a:pt x="3660" y="1294"/>
                    <a:pt x="4328" y="1294"/>
                  </a:cubicBezTo>
                  <a:cubicBezTo>
                    <a:pt x="4746" y="1294"/>
                    <a:pt x="5147" y="1310"/>
                    <a:pt x="5548" y="1444"/>
                  </a:cubicBezTo>
                  <a:cubicBezTo>
                    <a:pt x="5573" y="1461"/>
                    <a:pt x="5602" y="1465"/>
                    <a:pt x="5636" y="1465"/>
                  </a:cubicBezTo>
                  <a:cubicBezTo>
                    <a:pt x="5669" y="1465"/>
                    <a:pt x="5707" y="1461"/>
                    <a:pt x="5748" y="1461"/>
                  </a:cubicBezTo>
                  <a:cubicBezTo>
                    <a:pt x="5748" y="1377"/>
                    <a:pt x="5765" y="1310"/>
                    <a:pt x="5765" y="1243"/>
                  </a:cubicBezTo>
                  <a:cubicBezTo>
                    <a:pt x="5765" y="1093"/>
                    <a:pt x="5748" y="943"/>
                    <a:pt x="5748" y="809"/>
                  </a:cubicBezTo>
                  <a:cubicBezTo>
                    <a:pt x="5732" y="592"/>
                    <a:pt x="5598" y="441"/>
                    <a:pt x="5398" y="375"/>
                  </a:cubicBezTo>
                  <a:cubicBezTo>
                    <a:pt x="5197" y="308"/>
                    <a:pt x="4980" y="241"/>
                    <a:pt x="4779" y="208"/>
                  </a:cubicBezTo>
                  <a:cubicBezTo>
                    <a:pt x="4328" y="141"/>
                    <a:pt x="3894" y="91"/>
                    <a:pt x="3443" y="40"/>
                  </a:cubicBezTo>
                  <a:cubicBezTo>
                    <a:pt x="3208" y="10"/>
                    <a:pt x="2973" y="0"/>
                    <a:pt x="2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7"/>
            <p:cNvSpPr/>
            <p:nvPr/>
          </p:nvSpPr>
          <p:spPr>
            <a:xfrm>
              <a:off x="1207625" y="3358600"/>
              <a:ext cx="118650" cy="37550"/>
            </a:xfrm>
            <a:custGeom>
              <a:avLst/>
              <a:gdLst/>
              <a:ahLst/>
              <a:cxnLst/>
              <a:rect l="l" t="t" r="r" b="b"/>
              <a:pathLst>
                <a:path w="4746" h="1502" extrusionOk="0">
                  <a:moveTo>
                    <a:pt x="1397" y="0"/>
                  </a:moveTo>
                  <a:cubicBezTo>
                    <a:pt x="1132" y="0"/>
                    <a:pt x="867" y="20"/>
                    <a:pt x="602" y="31"/>
                  </a:cubicBezTo>
                  <a:cubicBezTo>
                    <a:pt x="335" y="48"/>
                    <a:pt x="218" y="265"/>
                    <a:pt x="34" y="399"/>
                  </a:cubicBezTo>
                  <a:cubicBezTo>
                    <a:pt x="17" y="416"/>
                    <a:pt x="17" y="432"/>
                    <a:pt x="17" y="449"/>
                  </a:cubicBezTo>
                  <a:cubicBezTo>
                    <a:pt x="17" y="616"/>
                    <a:pt x="1" y="783"/>
                    <a:pt x="34" y="950"/>
                  </a:cubicBezTo>
                  <a:cubicBezTo>
                    <a:pt x="84" y="1117"/>
                    <a:pt x="134" y="1284"/>
                    <a:pt x="134" y="1502"/>
                  </a:cubicBezTo>
                  <a:cubicBezTo>
                    <a:pt x="251" y="1468"/>
                    <a:pt x="351" y="1452"/>
                    <a:pt x="435" y="1435"/>
                  </a:cubicBezTo>
                  <a:cubicBezTo>
                    <a:pt x="719" y="1368"/>
                    <a:pt x="1003" y="1284"/>
                    <a:pt x="1304" y="1234"/>
                  </a:cubicBezTo>
                  <a:cubicBezTo>
                    <a:pt x="1612" y="1199"/>
                    <a:pt x="1926" y="1178"/>
                    <a:pt x="2241" y="1178"/>
                  </a:cubicBezTo>
                  <a:cubicBezTo>
                    <a:pt x="2523" y="1178"/>
                    <a:pt x="2807" y="1195"/>
                    <a:pt x="3092" y="1234"/>
                  </a:cubicBezTo>
                  <a:cubicBezTo>
                    <a:pt x="3560" y="1301"/>
                    <a:pt x="4044" y="1335"/>
                    <a:pt x="4495" y="1452"/>
                  </a:cubicBezTo>
                  <a:lnTo>
                    <a:pt x="4579" y="1452"/>
                  </a:lnTo>
                  <a:cubicBezTo>
                    <a:pt x="4595" y="1318"/>
                    <a:pt x="4612" y="1201"/>
                    <a:pt x="4646" y="1101"/>
                  </a:cubicBezTo>
                  <a:cubicBezTo>
                    <a:pt x="4746" y="900"/>
                    <a:pt x="4729" y="683"/>
                    <a:pt x="4712" y="482"/>
                  </a:cubicBezTo>
                  <a:cubicBezTo>
                    <a:pt x="4679" y="466"/>
                    <a:pt x="4646" y="432"/>
                    <a:pt x="4612" y="416"/>
                  </a:cubicBezTo>
                  <a:cubicBezTo>
                    <a:pt x="4495" y="382"/>
                    <a:pt x="4395" y="332"/>
                    <a:pt x="4278" y="299"/>
                  </a:cubicBezTo>
                  <a:cubicBezTo>
                    <a:pt x="3576" y="115"/>
                    <a:pt x="2858" y="15"/>
                    <a:pt x="2139" y="15"/>
                  </a:cubicBezTo>
                  <a:lnTo>
                    <a:pt x="1755" y="15"/>
                  </a:lnTo>
                  <a:cubicBezTo>
                    <a:pt x="1636" y="4"/>
                    <a:pt x="1517" y="0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7"/>
            <p:cNvSpPr/>
            <p:nvPr/>
          </p:nvSpPr>
          <p:spPr>
            <a:xfrm>
              <a:off x="1218075" y="3307975"/>
              <a:ext cx="97775" cy="51000"/>
            </a:xfrm>
            <a:custGeom>
              <a:avLst/>
              <a:gdLst/>
              <a:ahLst/>
              <a:cxnLst/>
              <a:rect l="l" t="t" r="r" b="b"/>
              <a:pathLst>
                <a:path w="3911" h="2040" extrusionOk="0">
                  <a:moveTo>
                    <a:pt x="1880" y="0"/>
                  </a:moveTo>
                  <a:cubicBezTo>
                    <a:pt x="1706" y="0"/>
                    <a:pt x="1533" y="10"/>
                    <a:pt x="1370" y="85"/>
                  </a:cubicBezTo>
                  <a:cubicBezTo>
                    <a:pt x="1354" y="93"/>
                    <a:pt x="1333" y="93"/>
                    <a:pt x="1310" y="93"/>
                  </a:cubicBezTo>
                  <a:cubicBezTo>
                    <a:pt x="1287" y="93"/>
                    <a:pt x="1262" y="93"/>
                    <a:pt x="1237" y="101"/>
                  </a:cubicBezTo>
                  <a:cubicBezTo>
                    <a:pt x="986" y="168"/>
                    <a:pt x="719" y="218"/>
                    <a:pt x="535" y="419"/>
                  </a:cubicBezTo>
                  <a:cubicBezTo>
                    <a:pt x="451" y="519"/>
                    <a:pt x="351" y="603"/>
                    <a:pt x="251" y="669"/>
                  </a:cubicBezTo>
                  <a:cubicBezTo>
                    <a:pt x="84" y="786"/>
                    <a:pt x="34" y="937"/>
                    <a:pt x="34" y="1121"/>
                  </a:cubicBezTo>
                  <a:cubicBezTo>
                    <a:pt x="34" y="1338"/>
                    <a:pt x="34" y="1555"/>
                    <a:pt x="34" y="1772"/>
                  </a:cubicBezTo>
                  <a:cubicBezTo>
                    <a:pt x="34" y="1822"/>
                    <a:pt x="0" y="1889"/>
                    <a:pt x="67" y="1923"/>
                  </a:cubicBezTo>
                  <a:cubicBezTo>
                    <a:pt x="101" y="1923"/>
                    <a:pt x="151" y="1906"/>
                    <a:pt x="184" y="1906"/>
                  </a:cubicBezTo>
                  <a:cubicBezTo>
                    <a:pt x="451" y="1806"/>
                    <a:pt x="702" y="1789"/>
                    <a:pt x="969" y="1789"/>
                  </a:cubicBezTo>
                  <a:cubicBezTo>
                    <a:pt x="1220" y="1789"/>
                    <a:pt x="1471" y="1772"/>
                    <a:pt x="1705" y="1772"/>
                  </a:cubicBezTo>
                  <a:cubicBezTo>
                    <a:pt x="1766" y="1770"/>
                    <a:pt x="1828" y="1769"/>
                    <a:pt x="1889" y="1769"/>
                  </a:cubicBezTo>
                  <a:cubicBezTo>
                    <a:pt x="2295" y="1769"/>
                    <a:pt x="2702" y="1814"/>
                    <a:pt x="3108" y="1872"/>
                  </a:cubicBezTo>
                  <a:cubicBezTo>
                    <a:pt x="3359" y="1923"/>
                    <a:pt x="3626" y="1989"/>
                    <a:pt x="3910" y="2040"/>
                  </a:cubicBezTo>
                  <a:cubicBezTo>
                    <a:pt x="3893" y="1939"/>
                    <a:pt x="3877" y="1839"/>
                    <a:pt x="3877" y="1756"/>
                  </a:cubicBezTo>
                  <a:cubicBezTo>
                    <a:pt x="3893" y="1555"/>
                    <a:pt x="3776" y="1471"/>
                    <a:pt x="3626" y="1405"/>
                  </a:cubicBezTo>
                  <a:cubicBezTo>
                    <a:pt x="3559" y="1388"/>
                    <a:pt x="3509" y="1371"/>
                    <a:pt x="3442" y="1355"/>
                  </a:cubicBezTo>
                  <a:cubicBezTo>
                    <a:pt x="3075" y="1254"/>
                    <a:pt x="2724" y="1171"/>
                    <a:pt x="2340" y="1171"/>
                  </a:cubicBezTo>
                  <a:cubicBezTo>
                    <a:pt x="2223" y="1171"/>
                    <a:pt x="2101" y="1175"/>
                    <a:pt x="1982" y="1175"/>
                  </a:cubicBezTo>
                  <a:cubicBezTo>
                    <a:pt x="1863" y="1175"/>
                    <a:pt x="1746" y="1171"/>
                    <a:pt x="1638" y="1154"/>
                  </a:cubicBezTo>
                  <a:cubicBezTo>
                    <a:pt x="1442" y="1121"/>
                    <a:pt x="1246" y="1096"/>
                    <a:pt x="1050" y="1096"/>
                  </a:cubicBezTo>
                  <a:cubicBezTo>
                    <a:pt x="945" y="1096"/>
                    <a:pt x="840" y="1103"/>
                    <a:pt x="735" y="1121"/>
                  </a:cubicBezTo>
                  <a:cubicBezTo>
                    <a:pt x="713" y="1128"/>
                    <a:pt x="691" y="1136"/>
                    <a:pt x="670" y="1136"/>
                  </a:cubicBezTo>
                  <a:cubicBezTo>
                    <a:pt x="644" y="1136"/>
                    <a:pt x="620" y="1124"/>
                    <a:pt x="602" y="1087"/>
                  </a:cubicBezTo>
                  <a:cubicBezTo>
                    <a:pt x="619" y="1020"/>
                    <a:pt x="669" y="1020"/>
                    <a:pt x="719" y="1020"/>
                  </a:cubicBezTo>
                  <a:cubicBezTo>
                    <a:pt x="936" y="987"/>
                    <a:pt x="1136" y="954"/>
                    <a:pt x="1337" y="903"/>
                  </a:cubicBezTo>
                  <a:cubicBezTo>
                    <a:pt x="1504" y="870"/>
                    <a:pt x="1654" y="853"/>
                    <a:pt x="1805" y="853"/>
                  </a:cubicBezTo>
                  <a:cubicBezTo>
                    <a:pt x="1955" y="853"/>
                    <a:pt x="2089" y="837"/>
                    <a:pt x="2239" y="837"/>
                  </a:cubicBezTo>
                  <a:cubicBezTo>
                    <a:pt x="2284" y="835"/>
                    <a:pt x="2328" y="834"/>
                    <a:pt x="2372" y="834"/>
                  </a:cubicBezTo>
                  <a:cubicBezTo>
                    <a:pt x="2857" y="834"/>
                    <a:pt x="3317" y="919"/>
                    <a:pt x="3776" y="1087"/>
                  </a:cubicBezTo>
                  <a:cubicBezTo>
                    <a:pt x="3793" y="1104"/>
                    <a:pt x="3810" y="1104"/>
                    <a:pt x="3843" y="1104"/>
                  </a:cubicBezTo>
                  <a:cubicBezTo>
                    <a:pt x="3877" y="1004"/>
                    <a:pt x="3877" y="903"/>
                    <a:pt x="3810" y="837"/>
                  </a:cubicBezTo>
                  <a:cubicBezTo>
                    <a:pt x="3576" y="603"/>
                    <a:pt x="3359" y="369"/>
                    <a:pt x="3058" y="218"/>
                  </a:cubicBezTo>
                  <a:cubicBezTo>
                    <a:pt x="3041" y="202"/>
                    <a:pt x="3008" y="202"/>
                    <a:pt x="2974" y="185"/>
                  </a:cubicBezTo>
                  <a:cubicBezTo>
                    <a:pt x="2807" y="152"/>
                    <a:pt x="2624" y="118"/>
                    <a:pt x="2456" y="51"/>
                  </a:cubicBezTo>
                  <a:cubicBezTo>
                    <a:pt x="2323" y="18"/>
                    <a:pt x="2189" y="1"/>
                    <a:pt x="2055" y="1"/>
                  </a:cubicBezTo>
                  <a:cubicBezTo>
                    <a:pt x="1997" y="1"/>
                    <a:pt x="1939" y="0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7"/>
            <p:cNvSpPr/>
            <p:nvPr/>
          </p:nvSpPr>
          <p:spPr>
            <a:xfrm>
              <a:off x="1237275" y="3285025"/>
              <a:ext cx="58925" cy="20475"/>
            </a:xfrm>
            <a:custGeom>
              <a:avLst/>
              <a:gdLst/>
              <a:ahLst/>
              <a:cxnLst/>
              <a:rect l="l" t="t" r="r" b="b"/>
              <a:pathLst>
                <a:path w="2357" h="819" extrusionOk="0">
                  <a:moveTo>
                    <a:pt x="1221" y="0"/>
                  </a:moveTo>
                  <a:cubicBezTo>
                    <a:pt x="1054" y="0"/>
                    <a:pt x="903" y="34"/>
                    <a:pt x="736" y="50"/>
                  </a:cubicBezTo>
                  <a:cubicBezTo>
                    <a:pt x="711" y="59"/>
                    <a:pt x="682" y="59"/>
                    <a:pt x="653" y="59"/>
                  </a:cubicBezTo>
                  <a:cubicBezTo>
                    <a:pt x="623" y="59"/>
                    <a:pt x="594" y="59"/>
                    <a:pt x="569" y="67"/>
                  </a:cubicBezTo>
                  <a:cubicBezTo>
                    <a:pt x="519" y="84"/>
                    <a:pt x="469" y="100"/>
                    <a:pt x="419" y="134"/>
                  </a:cubicBezTo>
                  <a:cubicBezTo>
                    <a:pt x="201" y="301"/>
                    <a:pt x="34" y="501"/>
                    <a:pt x="1" y="819"/>
                  </a:cubicBezTo>
                  <a:cubicBezTo>
                    <a:pt x="268" y="752"/>
                    <a:pt x="485" y="702"/>
                    <a:pt x="719" y="635"/>
                  </a:cubicBezTo>
                  <a:cubicBezTo>
                    <a:pt x="786" y="618"/>
                    <a:pt x="853" y="618"/>
                    <a:pt x="920" y="618"/>
                  </a:cubicBezTo>
                  <a:lnTo>
                    <a:pt x="1455" y="618"/>
                  </a:lnTo>
                  <a:cubicBezTo>
                    <a:pt x="1521" y="618"/>
                    <a:pt x="1572" y="618"/>
                    <a:pt x="1622" y="635"/>
                  </a:cubicBezTo>
                  <a:cubicBezTo>
                    <a:pt x="1839" y="685"/>
                    <a:pt x="2056" y="752"/>
                    <a:pt x="2290" y="802"/>
                  </a:cubicBezTo>
                  <a:cubicBezTo>
                    <a:pt x="2296" y="808"/>
                    <a:pt x="2303" y="810"/>
                    <a:pt x="2311" y="810"/>
                  </a:cubicBezTo>
                  <a:cubicBezTo>
                    <a:pt x="2327" y="810"/>
                    <a:pt x="2346" y="802"/>
                    <a:pt x="2357" y="802"/>
                  </a:cubicBezTo>
                  <a:cubicBezTo>
                    <a:pt x="2323" y="568"/>
                    <a:pt x="2223" y="368"/>
                    <a:pt x="2039" y="217"/>
                  </a:cubicBezTo>
                  <a:cubicBezTo>
                    <a:pt x="1956" y="117"/>
                    <a:pt x="1839" y="67"/>
                    <a:pt x="1705" y="50"/>
                  </a:cubicBezTo>
                  <a:cubicBezTo>
                    <a:pt x="1538" y="34"/>
                    <a:pt x="1388" y="0"/>
                    <a:pt x="1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7"/>
            <p:cNvSpPr/>
            <p:nvPr/>
          </p:nvSpPr>
          <p:spPr>
            <a:xfrm>
              <a:off x="1234725" y="3288325"/>
              <a:ext cx="58950" cy="22575"/>
            </a:xfrm>
            <a:custGeom>
              <a:avLst/>
              <a:gdLst/>
              <a:ahLst/>
              <a:cxnLst/>
              <a:rect l="l" t="t" r="r" b="b"/>
              <a:pathLst>
                <a:path w="2358" h="903" extrusionOk="0">
                  <a:moveTo>
                    <a:pt x="1376" y="0"/>
                  </a:moveTo>
                  <a:cubicBezTo>
                    <a:pt x="1283" y="0"/>
                    <a:pt x="1188" y="15"/>
                    <a:pt x="1105" y="35"/>
                  </a:cubicBezTo>
                  <a:cubicBezTo>
                    <a:pt x="788" y="85"/>
                    <a:pt x="487" y="202"/>
                    <a:pt x="237" y="386"/>
                  </a:cubicBezTo>
                  <a:cubicBezTo>
                    <a:pt x="1" y="552"/>
                    <a:pt x="145" y="903"/>
                    <a:pt x="363" y="903"/>
                  </a:cubicBezTo>
                  <a:cubicBezTo>
                    <a:pt x="408" y="903"/>
                    <a:pt x="456" y="888"/>
                    <a:pt x="504" y="854"/>
                  </a:cubicBezTo>
                  <a:cubicBezTo>
                    <a:pt x="738" y="687"/>
                    <a:pt x="988" y="570"/>
                    <a:pt x="1273" y="537"/>
                  </a:cubicBezTo>
                  <a:cubicBezTo>
                    <a:pt x="1293" y="534"/>
                    <a:pt x="1314" y="532"/>
                    <a:pt x="1335" y="532"/>
                  </a:cubicBezTo>
                  <a:cubicBezTo>
                    <a:pt x="1565" y="532"/>
                    <a:pt x="1795" y="688"/>
                    <a:pt x="2024" y="704"/>
                  </a:cubicBezTo>
                  <a:cubicBezTo>
                    <a:pt x="2039" y="706"/>
                    <a:pt x="2054" y="707"/>
                    <a:pt x="2067" y="707"/>
                  </a:cubicBezTo>
                  <a:cubicBezTo>
                    <a:pt x="2358" y="707"/>
                    <a:pt x="2344" y="218"/>
                    <a:pt x="2024" y="186"/>
                  </a:cubicBezTo>
                  <a:cubicBezTo>
                    <a:pt x="1857" y="169"/>
                    <a:pt x="1707" y="69"/>
                    <a:pt x="1540" y="19"/>
                  </a:cubicBezTo>
                  <a:cubicBezTo>
                    <a:pt x="1489" y="6"/>
                    <a:pt x="1433" y="0"/>
                    <a:pt x="1376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7"/>
            <p:cNvSpPr/>
            <p:nvPr/>
          </p:nvSpPr>
          <p:spPr>
            <a:xfrm>
              <a:off x="1221825" y="3313650"/>
              <a:ext cx="90750" cy="26675"/>
            </a:xfrm>
            <a:custGeom>
              <a:avLst/>
              <a:gdLst/>
              <a:ahLst/>
              <a:cxnLst/>
              <a:rect l="l" t="t" r="r" b="b"/>
              <a:pathLst>
                <a:path w="3630" h="1067" extrusionOk="0">
                  <a:moveTo>
                    <a:pt x="1493" y="1"/>
                  </a:moveTo>
                  <a:cubicBezTo>
                    <a:pt x="1043" y="1"/>
                    <a:pt x="232" y="213"/>
                    <a:pt x="51" y="576"/>
                  </a:cubicBezTo>
                  <a:cubicBezTo>
                    <a:pt x="1" y="676"/>
                    <a:pt x="1" y="827"/>
                    <a:pt x="84" y="910"/>
                  </a:cubicBezTo>
                  <a:cubicBezTo>
                    <a:pt x="101" y="910"/>
                    <a:pt x="101" y="910"/>
                    <a:pt x="101" y="927"/>
                  </a:cubicBezTo>
                  <a:cubicBezTo>
                    <a:pt x="157" y="968"/>
                    <a:pt x="217" y="986"/>
                    <a:pt x="274" y="986"/>
                  </a:cubicBezTo>
                  <a:cubicBezTo>
                    <a:pt x="403" y="986"/>
                    <a:pt x="517" y="897"/>
                    <a:pt x="552" y="793"/>
                  </a:cubicBezTo>
                  <a:cubicBezTo>
                    <a:pt x="738" y="638"/>
                    <a:pt x="1326" y="541"/>
                    <a:pt x="1571" y="541"/>
                  </a:cubicBezTo>
                  <a:cubicBezTo>
                    <a:pt x="1590" y="541"/>
                    <a:pt x="1607" y="542"/>
                    <a:pt x="1621" y="543"/>
                  </a:cubicBezTo>
                  <a:cubicBezTo>
                    <a:pt x="1905" y="576"/>
                    <a:pt x="2941" y="643"/>
                    <a:pt x="3075" y="927"/>
                  </a:cubicBezTo>
                  <a:cubicBezTo>
                    <a:pt x="3117" y="1026"/>
                    <a:pt x="3190" y="1066"/>
                    <a:pt x="3268" y="1066"/>
                  </a:cubicBezTo>
                  <a:cubicBezTo>
                    <a:pt x="3440" y="1066"/>
                    <a:pt x="3630" y="867"/>
                    <a:pt x="3526" y="660"/>
                  </a:cubicBezTo>
                  <a:cubicBezTo>
                    <a:pt x="3292" y="108"/>
                    <a:pt x="2123" y="75"/>
                    <a:pt x="1621" y="8"/>
                  </a:cubicBezTo>
                  <a:cubicBezTo>
                    <a:pt x="1583" y="3"/>
                    <a:pt x="1540" y="1"/>
                    <a:pt x="14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7"/>
            <p:cNvSpPr/>
            <p:nvPr/>
          </p:nvSpPr>
          <p:spPr>
            <a:xfrm>
              <a:off x="1214725" y="33374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705" y="1"/>
                  </a:moveTo>
                  <a:cubicBezTo>
                    <a:pt x="1201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7" y="510"/>
                  </a:cubicBezTo>
                  <a:cubicBezTo>
                    <a:pt x="17" y="510"/>
                    <a:pt x="17" y="526"/>
                    <a:pt x="17" y="543"/>
                  </a:cubicBezTo>
                  <a:cubicBezTo>
                    <a:pt x="39" y="712"/>
                    <a:pt x="187" y="801"/>
                    <a:pt x="323" y="801"/>
                  </a:cubicBezTo>
                  <a:cubicBezTo>
                    <a:pt x="401" y="801"/>
                    <a:pt x="476" y="771"/>
                    <a:pt x="519" y="710"/>
                  </a:cubicBezTo>
                  <a:cubicBezTo>
                    <a:pt x="909" y="593"/>
                    <a:pt x="1299" y="527"/>
                    <a:pt x="1705" y="527"/>
                  </a:cubicBezTo>
                  <a:cubicBezTo>
                    <a:pt x="1821" y="527"/>
                    <a:pt x="1937" y="532"/>
                    <a:pt x="2056" y="543"/>
                  </a:cubicBezTo>
                  <a:cubicBezTo>
                    <a:pt x="2306" y="577"/>
                    <a:pt x="3075" y="543"/>
                    <a:pt x="3309" y="693"/>
                  </a:cubicBezTo>
                  <a:cubicBezTo>
                    <a:pt x="3362" y="762"/>
                    <a:pt x="3455" y="803"/>
                    <a:pt x="3543" y="803"/>
                  </a:cubicBezTo>
                  <a:cubicBezTo>
                    <a:pt x="3649" y="803"/>
                    <a:pt x="3750" y="746"/>
                    <a:pt x="3777" y="610"/>
                  </a:cubicBezTo>
                  <a:cubicBezTo>
                    <a:pt x="3777" y="610"/>
                    <a:pt x="3777" y="610"/>
                    <a:pt x="3793" y="593"/>
                  </a:cubicBezTo>
                  <a:cubicBezTo>
                    <a:pt x="3810" y="510"/>
                    <a:pt x="3793" y="409"/>
                    <a:pt x="3727" y="343"/>
                  </a:cubicBezTo>
                  <a:cubicBezTo>
                    <a:pt x="3426" y="59"/>
                    <a:pt x="2774" y="92"/>
                    <a:pt x="2407" y="42"/>
                  </a:cubicBezTo>
                  <a:cubicBezTo>
                    <a:pt x="2170" y="16"/>
                    <a:pt x="1937" y="1"/>
                    <a:pt x="17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7"/>
            <p:cNvSpPr/>
            <p:nvPr/>
          </p:nvSpPr>
          <p:spPr>
            <a:xfrm>
              <a:off x="1208875" y="3370575"/>
              <a:ext cx="112900" cy="30000"/>
            </a:xfrm>
            <a:custGeom>
              <a:avLst/>
              <a:gdLst/>
              <a:ahLst/>
              <a:cxnLst/>
              <a:rect l="l" t="t" r="r" b="b"/>
              <a:pathLst>
                <a:path w="4516" h="1200" extrusionOk="0">
                  <a:moveTo>
                    <a:pt x="2393" y="1"/>
                  </a:moveTo>
                  <a:cubicBezTo>
                    <a:pt x="1770" y="1"/>
                    <a:pt x="1152" y="51"/>
                    <a:pt x="535" y="137"/>
                  </a:cubicBezTo>
                  <a:lnTo>
                    <a:pt x="519" y="137"/>
                  </a:lnTo>
                  <a:cubicBezTo>
                    <a:pt x="502" y="137"/>
                    <a:pt x="469" y="137"/>
                    <a:pt x="452" y="154"/>
                  </a:cubicBezTo>
                  <a:cubicBezTo>
                    <a:pt x="301" y="171"/>
                    <a:pt x="251" y="271"/>
                    <a:pt x="251" y="388"/>
                  </a:cubicBezTo>
                  <a:cubicBezTo>
                    <a:pt x="1" y="471"/>
                    <a:pt x="34" y="906"/>
                    <a:pt x="335" y="906"/>
                  </a:cubicBezTo>
                  <a:cubicBezTo>
                    <a:pt x="987" y="889"/>
                    <a:pt x="1638" y="856"/>
                    <a:pt x="2290" y="839"/>
                  </a:cubicBezTo>
                  <a:cubicBezTo>
                    <a:pt x="2908" y="839"/>
                    <a:pt x="3510" y="1023"/>
                    <a:pt x="4111" y="1190"/>
                  </a:cubicBezTo>
                  <a:cubicBezTo>
                    <a:pt x="4135" y="1196"/>
                    <a:pt x="4159" y="1199"/>
                    <a:pt x="4181" y="1199"/>
                  </a:cubicBezTo>
                  <a:cubicBezTo>
                    <a:pt x="4391" y="1199"/>
                    <a:pt x="4516" y="938"/>
                    <a:pt x="4395" y="772"/>
                  </a:cubicBezTo>
                  <a:cubicBezTo>
                    <a:pt x="4445" y="672"/>
                    <a:pt x="4462" y="555"/>
                    <a:pt x="4362" y="455"/>
                  </a:cubicBezTo>
                  <a:cubicBezTo>
                    <a:pt x="4044" y="104"/>
                    <a:pt x="3510" y="37"/>
                    <a:pt x="3058" y="20"/>
                  </a:cubicBezTo>
                  <a:cubicBezTo>
                    <a:pt x="2836" y="7"/>
                    <a:pt x="2614" y="1"/>
                    <a:pt x="23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7"/>
            <p:cNvSpPr/>
            <p:nvPr/>
          </p:nvSpPr>
          <p:spPr>
            <a:xfrm>
              <a:off x="1200525" y="3399750"/>
              <a:ext cx="138550" cy="35150"/>
            </a:xfrm>
            <a:custGeom>
              <a:avLst/>
              <a:gdLst/>
              <a:ahLst/>
              <a:cxnLst/>
              <a:rect l="l" t="t" r="r" b="b"/>
              <a:pathLst>
                <a:path w="5542" h="1406" extrusionOk="0">
                  <a:moveTo>
                    <a:pt x="3363" y="0"/>
                  </a:moveTo>
                  <a:cubicBezTo>
                    <a:pt x="2944" y="0"/>
                    <a:pt x="2546" y="33"/>
                    <a:pt x="2273" y="39"/>
                  </a:cubicBezTo>
                  <a:cubicBezTo>
                    <a:pt x="2218" y="39"/>
                    <a:pt x="2123" y="38"/>
                    <a:pt x="2002" y="38"/>
                  </a:cubicBezTo>
                  <a:cubicBezTo>
                    <a:pt x="1384" y="38"/>
                    <a:pt x="106" y="84"/>
                    <a:pt x="301" y="658"/>
                  </a:cubicBezTo>
                  <a:cubicBezTo>
                    <a:pt x="251" y="674"/>
                    <a:pt x="218" y="691"/>
                    <a:pt x="184" y="724"/>
                  </a:cubicBezTo>
                  <a:cubicBezTo>
                    <a:pt x="17" y="825"/>
                    <a:pt x="1" y="1176"/>
                    <a:pt x="251" y="1209"/>
                  </a:cubicBezTo>
                  <a:cubicBezTo>
                    <a:pt x="1220" y="1343"/>
                    <a:pt x="2189" y="1376"/>
                    <a:pt x="3175" y="1393"/>
                  </a:cubicBezTo>
                  <a:cubicBezTo>
                    <a:pt x="3333" y="1399"/>
                    <a:pt x="3496" y="1405"/>
                    <a:pt x="3660" y="1405"/>
                  </a:cubicBezTo>
                  <a:cubicBezTo>
                    <a:pt x="3929" y="1405"/>
                    <a:pt x="4202" y="1388"/>
                    <a:pt x="4462" y="1326"/>
                  </a:cubicBezTo>
                  <a:lnTo>
                    <a:pt x="4796" y="1326"/>
                  </a:lnTo>
                  <a:cubicBezTo>
                    <a:pt x="4863" y="1326"/>
                    <a:pt x="4896" y="1309"/>
                    <a:pt x="4930" y="1293"/>
                  </a:cubicBezTo>
                  <a:cubicBezTo>
                    <a:pt x="4946" y="1293"/>
                    <a:pt x="4963" y="1309"/>
                    <a:pt x="4963" y="1309"/>
                  </a:cubicBezTo>
                  <a:cubicBezTo>
                    <a:pt x="5023" y="1362"/>
                    <a:pt x="5089" y="1384"/>
                    <a:pt x="5151" y="1384"/>
                  </a:cubicBezTo>
                  <a:cubicBezTo>
                    <a:pt x="5365" y="1384"/>
                    <a:pt x="5541" y="1123"/>
                    <a:pt x="5347" y="942"/>
                  </a:cubicBezTo>
                  <a:cubicBezTo>
                    <a:pt x="5314" y="908"/>
                    <a:pt x="5280" y="875"/>
                    <a:pt x="5230" y="858"/>
                  </a:cubicBezTo>
                  <a:cubicBezTo>
                    <a:pt x="5247" y="808"/>
                    <a:pt x="5230" y="741"/>
                    <a:pt x="5214" y="691"/>
                  </a:cubicBezTo>
                  <a:cubicBezTo>
                    <a:pt x="4944" y="110"/>
                    <a:pt x="4120" y="0"/>
                    <a:pt x="336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7"/>
            <p:cNvSpPr/>
            <p:nvPr/>
          </p:nvSpPr>
          <p:spPr>
            <a:xfrm>
              <a:off x="1035525" y="3275825"/>
              <a:ext cx="462450" cy="679225"/>
            </a:xfrm>
            <a:custGeom>
              <a:avLst/>
              <a:gdLst/>
              <a:ahLst/>
              <a:cxnLst/>
              <a:rect l="l" t="t" r="r" b="b"/>
              <a:pathLst>
                <a:path w="18498" h="27169" extrusionOk="0">
                  <a:moveTo>
                    <a:pt x="12415" y="6433"/>
                  </a:moveTo>
                  <a:cubicBezTo>
                    <a:pt x="12582" y="6483"/>
                    <a:pt x="12716" y="6600"/>
                    <a:pt x="12900" y="6617"/>
                  </a:cubicBezTo>
                  <a:cubicBezTo>
                    <a:pt x="12950" y="6617"/>
                    <a:pt x="13033" y="6651"/>
                    <a:pt x="13050" y="6701"/>
                  </a:cubicBezTo>
                  <a:cubicBezTo>
                    <a:pt x="13150" y="6868"/>
                    <a:pt x="13301" y="7018"/>
                    <a:pt x="13301" y="7235"/>
                  </a:cubicBezTo>
                  <a:cubicBezTo>
                    <a:pt x="13301" y="7302"/>
                    <a:pt x="13317" y="7386"/>
                    <a:pt x="13301" y="7453"/>
                  </a:cubicBezTo>
                  <a:cubicBezTo>
                    <a:pt x="13301" y="7586"/>
                    <a:pt x="13317" y="7703"/>
                    <a:pt x="13384" y="7820"/>
                  </a:cubicBezTo>
                  <a:cubicBezTo>
                    <a:pt x="13434" y="7887"/>
                    <a:pt x="13434" y="7971"/>
                    <a:pt x="13451" y="8054"/>
                  </a:cubicBezTo>
                  <a:cubicBezTo>
                    <a:pt x="13451" y="8121"/>
                    <a:pt x="13451" y="8188"/>
                    <a:pt x="13451" y="8255"/>
                  </a:cubicBezTo>
                  <a:cubicBezTo>
                    <a:pt x="13418" y="8555"/>
                    <a:pt x="13535" y="8839"/>
                    <a:pt x="13652" y="9107"/>
                  </a:cubicBezTo>
                  <a:cubicBezTo>
                    <a:pt x="13685" y="9174"/>
                    <a:pt x="13718" y="9240"/>
                    <a:pt x="13735" y="9307"/>
                  </a:cubicBezTo>
                  <a:cubicBezTo>
                    <a:pt x="13802" y="9458"/>
                    <a:pt x="13869" y="9608"/>
                    <a:pt x="13936" y="9758"/>
                  </a:cubicBezTo>
                  <a:cubicBezTo>
                    <a:pt x="13969" y="9842"/>
                    <a:pt x="14002" y="9925"/>
                    <a:pt x="14069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403" y="10494"/>
                    <a:pt x="14454" y="10560"/>
                    <a:pt x="14487" y="10627"/>
                  </a:cubicBezTo>
                  <a:cubicBezTo>
                    <a:pt x="14520" y="10677"/>
                    <a:pt x="14571" y="10711"/>
                    <a:pt x="14587" y="10761"/>
                  </a:cubicBezTo>
                  <a:cubicBezTo>
                    <a:pt x="14704" y="11012"/>
                    <a:pt x="14905" y="11195"/>
                    <a:pt x="15105" y="11396"/>
                  </a:cubicBezTo>
                  <a:cubicBezTo>
                    <a:pt x="15155" y="11446"/>
                    <a:pt x="15205" y="11513"/>
                    <a:pt x="15256" y="11580"/>
                  </a:cubicBezTo>
                  <a:cubicBezTo>
                    <a:pt x="15339" y="11713"/>
                    <a:pt x="15406" y="11847"/>
                    <a:pt x="15473" y="11997"/>
                  </a:cubicBezTo>
                  <a:cubicBezTo>
                    <a:pt x="15606" y="12215"/>
                    <a:pt x="15757" y="12398"/>
                    <a:pt x="15941" y="12582"/>
                  </a:cubicBezTo>
                  <a:cubicBezTo>
                    <a:pt x="16342" y="12966"/>
                    <a:pt x="16726" y="13367"/>
                    <a:pt x="17077" y="13785"/>
                  </a:cubicBezTo>
                  <a:cubicBezTo>
                    <a:pt x="17344" y="14103"/>
                    <a:pt x="17578" y="14470"/>
                    <a:pt x="17779" y="14854"/>
                  </a:cubicBezTo>
                  <a:cubicBezTo>
                    <a:pt x="17929" y="15088"/>
                    <a:pt x="17996" y="15372"/>
                    <a:pt x="18096" y="15623"/>
                  </a:cubicBezTo>
                  <a:cubicBezTo>
                    <a:pt x="18180" y="15840"/>
                    <a:pt x="18246" y="16041"/>
                    <a:pt x="18330" y="16241"/>
                  </a:cubicBezTo>
                  <a:cubicBezTo>
                    <a:pt x="18397" y="16425"/>
                    <a:pt x="18430" y="16609"/>
                    <a:pt x="18430" y="16809"/>
                  </a:cubicBezTo>
                  <a:cubicBezTo>
                    <a:pt x="18430" y="17060"/>
                    <a:pt x="18414" y="17327"/>
                    <a:pt x="18414" y="17578"/>
                  </a:cubicBezTo>
                  <a:cubicBezTo>
                    <a:pt x="18414" y="17778"/>
                    <a:pt x="18414" y="17979"/>
                    <a:pt x="18430" y="18179"/>
                  </a:cubicBezTo>
                  <a:cubicBezTo>
                    <a:pt x="18497" y="18681"/>
                    <a:pt x="18497" y="19182"/>
                    <a:pt x="18447" y="19683"/>
                  </a:cubicBezTo>
                  <a:cubicBezTo>
                    <a:pt x="18414" y="20068"/>
                    <a:pt x="18330" y="20452"/>
                    <a:pt x="18213" y="20819"/>
                  </a:cubicBezTo>
                  <a:cubicBezTo>
                    <a:pt x="18113" y="21154"/>
                    <a:pt x="17979" y="21471"/>
                    <a:pt x="17829" y="21788"/>
                  </a:cubicBezTo>
                  <a:cubicBezTo>
                    <a:pt x="17645" y="22173"/>
                    <a:pt x="17411" y="22507"/>
                    <a:pt x="17277" y="22908"/>
                  </a:cubicBezTo>
                  <a:cubicBezTo>
                    <a:pt x="17277" y="22925"/>
                    <a:pt x="17261" y="22941"/>
                    <a:pt x="17261" y="22958"/>
                  </a:cubicBezTo>
                  <a:cubicBezTo>
                    <a:pt x="17094" y="23209"/>
                    <a:pt x="16926" y="23459"/>
                    <a:pt x="16743" y="23710"/>
                  </a:cubicBezTo>
                  <a:cubicBezTo>
                    <a:pt x="16726" y="23760"/>
                    <a:pt x="16676" y="23794"/>
                    <a:pt x="16642" y="23844"/>
                  </a:cubicBezTo>
                  <a:cubicBezTo>
                    <a:pt x="16342" y="24378"/>
                    <a:pt x="15907" y="24779"/>
                    <a:pt x="15439" y="25164"/>
                  </a:cubicBezTo>
                  <a:cubicBezTo>
                    <a:pt x="15289" y="25264"/>
                    <a:pt x="15155" y="25381"/>
                    <a:pt x="15005" y="25498"/>
                  </a:cubicBezTo>
                  <a:cubicBezTo>
                    <a:pt x="14938" y="25548"/>
                    <a:pt x="14871" y="25598"/>
                    <a:pt x="14804" y="25631"/>
                  </a:cubicBezTo>
                  <a:cubicBezTo>
                    <a:pt x="14487" y="25815"/>
                    <a:pt x="14170" y="25982"/>
                    <a:pt x="13852" y="26166"/>
                  </a:cubicBezTo>
                  <a:cubicBezTo>
                    <a:pt x="13652" y="26266"/>
                    <a:pt x="13451" y="26367"/>
                    <a:pt x="13267" y="26467"/>
                  </a:cubicBezTo>
                  <a:cubicBezTo>
                    <a:pt x="12866" y="26684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51"/>
                  </a:cubicBezTo>
                  <a:cubicBezTo>
                    <a:pt x="11747" y="26951"/>
                    <a:pt x="11713" y="26951"/>
                    <a:pt x="11680" y="26968"/>
                  </a:cubicBezTo>
                  <a:cubicBezTo>
                    <a:pt x="11413" y="27135"/>
                    <a:pt x="11095" y="27152"/>
                    <a:pt x="10794" y="27152"/>
                  </a:cubicBezTo>
                  <a:cubicBezTo>
                    <a:pt x="10026" y="27169"/>
                    <a:pt x="9257" y="27152"/>
                    <a:pt x="8489" y="27152"/>
                  </a:cubicBezTo>
                  <a:cubicBezTo>
                    <a:pt x="8322" y="27152"/>
                    <a:pt x="8154" y="27135"/>
                    <a:pt x="8004" y="27085"/>
                  </a:cubicBezTo>
                  <a:cubicBezTo>
                    <a:pt x="7820" y="27035"/>
                    <a:pt x="7636" y="27002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1" y="26935"/>
                    <a:pt x="6868" y="26951"/>
                  </a:cubicBezTo>
                  <a:cubicBezTo>
                    <a:pt x="6684" y="26968"/>
                    <a:pt x="6517" y="26918"/>
                    <a:pt x="6333" y="26885"/>
                  </a:cubicBezTo>
                  <a:cubicBezTo>
                    <a:pt x="5815" y="26734"/>
                    <a:pt x="5314" y="26534"/>
                    <a:pt x="4846" y="26266"/>
                  </a:cubicBezTo>
                  <a:cubicBezTo>
                    <a:pt x="4529" y="26083"/>
                    <a:pt x="4211" y="25932"/>
                    <a:pt x="3910" y="25765"/>
                  </a:cubicBezTo>
                  <a:cubicBezTo>
                    <a:pt x="3743" y="25682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73" y="24562"/>
                    <a:pt x="2073" y="24178"/>
                  </a:cubicBezTo>
                  <a:cubicBezTo>
                    <a:pt x="1989" y="24094"/>
                    <a:pt x="1939" y="23994"/>
                    <a:pt x="1872" y="23894"/>
                  </a:cubicBezTo>
                  <a:cubicBezTo>
                    <a:pt x="1855" y="23860"/>
                    <a:pt x="1855" y="23844"/>
                    <a:pt x="1839" y="23827"/>
                  </a:cubicBezTo>
                  <a:cubicBezTo>
                    <a:pt x="1621" y="23626"/>
                    <a:pt x="1504" y="23359"/>
                    <a:pt x="1337" y="23125"/>
                  </a:cubicBezTo>
                  <a:cubicBezTo>
                    <a:pt x="1287" y="23042"/>
                    <a:pt x="1237" y="22958"/>
                    <a:pt x="1204" y="22875"/>
                  </a:cubicBezTo>
                  <a:cubicBezTo>
                    <a:pt x="1137" y="22674"/>
                    <a:pt x="1020" y="22507"/>
                    <a:pt x="936" y="22323"/>
                  </a:cubicBezTo>
                  <a:cubicBezTo>
                    <a:pt x="585" y="21672"/>
                    <a:pt x="268" y="21003"/>
                    <a:pt x="134" y="20268"/>
                  </a:cubicBezTo>
                  <a:cubicBezTo>
                    <a:pt x="34" y="19783"/>
                    <a:pt x="1" y="19299"/>
                    <a:pt x="17" y="18798"/>
                  </a:cubicBezTo>
                  <a:cubicBezTo>
                    <a:pt x="17" y="18564"/>
                    <a:pt x="51" y="18313"/>
                    <a:pt x="68" y="18062"/>
                  </a:cubicBezTo>
                  <a:cubicBezTo>
                    <a:pt x="84" y="17929"/>
                    <a:pt x="84" y="17795"/>
                    <a:pt x="84" y="17661"/>
                  </a:cubicBezTo>
                  <a:cubicBezTo>
                    <a:pt x="84" y="17411"/>
                    <a:pt x="68" y="17144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4"/>
                    <a:pt x="452" y="15473"/>
                    <a:pt x="585" y="15122"/>
                  </a:cubicBezTo>
                  <a:cubicBezTo>
                    <a:pt x="619" y="15038"/>
                    <a:pt x="652" y="14971"/>
                    <a:pt x="686" y="14905"/>
                  </a:cubicBezTo>
                  <a:cubicBezTo>
                    <a:pt x="920" y="14487"/>
                    <a:pt x="1170" y="14086"/>
                    <a:pt x="1471" y="13718"/>
                  </a:cubicBezTo>
                  <a:cubicBezTo>
                    <a:pt x="1805" y="13351"/>
                    <a:pt x="2139" y="13017"/>
                    <a:pt x="2474" y="12666"/>
                  </a:cubicBezTo>
                  <a:cubicBezTo>
                    <a:pt x="2507" y="12632"/>
                    <a:pt x="2524" y="12582"/>
                    <a:pt x="2574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8" y="11930"/>
                    <a:pt x="3142" y="11747"/>
                    <a:pt x="3242" y="11596"/>
                  </a:cubicBezTo>
                  <a:cubicBezTo>
                    <a:pt x="3309" y="11496"/>
                    <a:pt x="3376" y="11413"/>
                    <a:pt x="3459" y="11346"/>
                  </a:cubicBezTo>
                  <a:cubicBezTo>
                    <a:pt x="3777" y="11028"/>
                    <a:pt x="4027" y="10661"/>
                    <a:pt x="4211" y="10243"/>
                  </a:cubicBezTo>
                  <a:cubicBezTo>
                    <a:pt x="4228" y="10193"/>
                    <a:pt x="4261" y="10126"/>
                    <a:pt x="4311" y="10093"/>
                  </a:cubicBezTo>
                  <a:cubicBezTo>
                    <a:pt x="4529" y="9925"/>
                    <a:pt x="4629" y="9675"/>
                    <a:pt x="4729" y="9424"/>
                  </a:cubicBezTo>
                  <a:cubicBezTo>
                    <a:pt x="4813" y="9207"/>
                    <a:pt x="4896" y="8973"/>
                    <a:pt x="4997" y="8739"/>
                  </a:cubicBezTo>
                  <a:cubicBezTo>
                    <a:pt x="5030" y="8639"/>
                    <a:pt x="5047" y="8555"/>
                    <a:pt x="5047" y="8455"/>
                  </a:cubicBezTo>
                  <a:cubicBezTo>
                    <a:pt x="5047" y="8338"/>
                    <a:pt x="5047" y="8204"/>
                    <a:pt x="5047" y="8088"/>
                  </a:cubicBezTo>
                  <a:cubicBezTo>
                    <a:pt x="5063" y="8004"/>
                    <a:pt x="5063" y="7904"/>
                    <a:pt x="5113" y="7837"/>
                  </a:cubicBezTo>
                  <a:cubicBezTo>
                    <a:pt x="5180" y="7720"/>
                    <a:pt x="5197" y="7586"/>
                    <a:pt x="5180" y="7469"/>
                  </a:cubicBezTo>
                  <a:cubicBezTo>
                    <a:pt x="5147" y="7202"/>
                    <a:pt x="5281" y="6985"/>
                    <a:pt x="5398" y="6768"/>
                  </a:cubicBezTo>
                  <a:cubicBezTo>
                    <a:pt x="5431" y="6684"/>
                    <a:pt x="5514" y="6634"/>
                    <a:pt x="5615" y="6634"/>
                  </a:cubicBezTo>
                  <a:cubicBezTo>
                    <a:pt x="5782" y="6617"/>
                    <a:pt x="5916" y="6483"/>
                    <a:pt x="6099" y="6450"/>
                  </a:cubicBezTo>
                  <a:cubicBezTo>
                    <a:pt x="6016" y="6166"/>
                    <a:pt x="6016" y="5882"/>
                    <a:pt x="5999" y="5598"/>
                  </a:cubicBezTo>
                  <a:cubicBezTo>
                    <a:pt x="5966" y="5364"/>
                    <a:pt x="6049" y="5164"/>
                    <a:pt x="6216" y="4996"/>
                  </a:cubicBezTo>
                  <a:cubicBezTo>
                    <a:pt x="6317" y="4896"/>
                    <a:pt x="6433" y="4813"/>
                    <a:pt x="6484" y="4679"/>
                  </a:cubicBezTo>
                  <a:cubicBezTo>
                    <a:pt x="6484" y="4646"/>
                    <a:pt x="6484" y="4629"/>
                    <a:pt x="6484" y="4612"/>
                  </a:cubicBezTo>
                  <a:cubicBezTo>
                    <a:pt x="6317" y="4311"/>
                    <a:pt x="6333" y="3977"/>
                    <a:pt x="6350" y="3660"/>
                  </a:cubicBezTo>
                  <a:cubicBezTo>
                    <a:pt x="6350" y="3509"/>
                    <a:pt x="6433" y="3376"/>
                    <a:pt x="6550" y="3292"/>
                  </a:cubicBezTo>
                  <a:cubicBezTo>
                    <a:pt x="6584" y="3275"/>
                    <a:pt x="6617" y="3242"/>
                    <a:pt x="6651" y="3225"/>
                  </a:cubicBezTo>
                  <a:cubicBezTo>
                    <a:pt x="6734" y="3175"/>
                    <a:pt x="6768" y="3092"/>
                    <a:pt x="6768" y="2991"/>
                  </a:cubicBezTo>
                  <a:cubicBezTo>
                    <a:pt x="6768" y="2858"/>
                    <a:pt x="6768" y="2724"/>
                    <a:pt x="6768" y="2590"/>
                  </a:cubicBezTo>
                  <a:cubicBezTo>
                    <a:pt x="6768" y="2473"/>
                    <a:pt x="6751" y="2340"/>
                    <a:pt x="6768" y="2223"/>
                  </a:cubicBezTo>
                  <a:cubicBezTo>
                    <a:pt x="6801" y="1939"/>
                    <a:pt x="6918" y="1705"/>
                    <a:pt x="7169" y="1554"/>
                  </a:cubicBezTo>
                  <a:cubicBezTo>
                    <a:pt x="7352" y="1454"/>
                    <a:pt x="7536" y="1354"/>
                    <a:pt x="7737" y="1254"/>
                  </a:cubicBezTo>
                  <a:cubicBezTo>
                    <a:pt x="7753" y="1153"/>
                    <a:pt x="7787" y="1037"/>
                    <a:pt x="7804" y="920"/>
                  </a:cubicBezTo>
                  <a:cubicBezTo>
                    <a:pt x="7870" y="552"/>
                    <a:pt x="8104" y="301"/>
                    <a:pt x="8422" y="118"/>
                  </a:cubicBezTo>
                  <a:cubicBezTo>
                    <a:pt x="8539" y="51"/>
                    <a:pt x="8656" y="17"/>
                    <a:pt x="8806" y="17"/>
                  </a:cubicBezTo>
                  <a:cubicBezTo>
                    <a:pt x="8956" y="34"/>
                    <a:pt x="9090" y="34"/>
                    <a:pt x="9241" y="17"/>
                  </a:cubicBezTo>
                  <a:cubicBezTo>
                    <a:pt x="9508" y="1"/>
                    <a:pt x="9742" y="51"/>
                    <a:pt x="9992" y="134"/>
                  </a:cubicBezTo>
                  <a:cubicBezTo>
                    <a:pt x="10360" y="235"/>
                    <a:pt x="10560" y="485"/>
                    <a:pt x="10677" y="819"/>
                  </a:cubicBezTo>
                  <a:cubicBezTo>
                    <a:pt x="10711" y="953"/>
                    <a:pt x="10744" y="1103"/>
                    <a:pt x="10778" y="1254"/>
                  </a:cubicBezTo>
                  <a:cubicBezTo>
                    <a:pt x="10928" y="1337"/>
                    <a:pt x="11095" y="1438"/>
                    <a:pt x="11262" y="1521"/>
                  </a:cubicBezTo>
                  <a:cubicBezTo>
                    <a:pt x="11580" y="1688"/>
                    <a:pt x="11713" y="1989"/>
                    <a:pt x="11730" y="2323"/>
                  </a:cubicBezTo>
                  <a:cubicBezTo>
                    <a:pt x="11747" y="2473"/>
                    <a:pt x="11730" y="2607"/>
                    <a:pt x="11730" y="2741"/>
                  </a:cubicBezTo>
                  <a:cubicBezTo>
                    <a:pt x="11730" y="2808"/>
                    <a:pt x="11730" y="2874"/>
                    <a:pt x="11730" y="2925"/>
                  </a:cubicBezTo>
                  <a:cubicBezTo>
                    <a:pt x="11713" y="3075"/>
                    <a:pt x="11764" y="3192"/>
                    <a:pt x="11914" y="3275"/>
                  </a:cubicBezTo>
                  <a:cubicBezTo>
                    <a:pt x="12081" y="3376"/>
                    <a:pt x="12148" y="3526"/>
                    <a:pt x="12148" y="3727"/>
                  </a:cubicBezTo>
                  <a:cubicBezTo>
                    <a:pt x="12148" y="3844"/>
                    <a:pt x="12148" y="3944"/>
                    <a:pt x="12148" y="4061"/>
                  </a:cubicBezTo>
                  <a:cubicBezTo>
                    <a:pt x="12148" y="4228"/>
                    <a:pt x="12131" y="4395"/>
                    <a:pt x="12048" y="4529"/>
                  </a:cubicBezTo>
                  <a:cubicBezTo>
                    <a:pt x="11997" y="4646"/>
                    <a:pt x="12014" y="4729"/>
                    <a:pt x="12098" y="4813"/>
                  </a:cubicBezTo>
                  <a:cubicBezTo>
                    <a:pt x="12165" y="4879"/>
                    <a:pt x="12248" y="4963"/>
                    <a:pt x="12315" y="5047"/>
                  </a:cubicBezTo>
                  <a:cubicBezTo>
                    <a:pt x="12465" y="5197"/>
                    <a:pt x="12532" y="5381"/>
                    <a:pt x="12499" y="5598"/>
                  </a:cubicBezTo>
                  <a:cubicBezTo>
                    <a:pt x="12482" y="5865"/>
                    <a:pt x="12449" y="6133"/>
                    <a:pt x="12415" y="6433"/>
                  </a:cubicBezTo>
                  <a:close/>
                  <a:moveTo>
                    <a:pt x="9257" y="6483"/>
                  </a:moveTo>
                  <a:cubicBezTo>
                    <a:pt x="9257" y="6483"/>
                    <a:pt x="9257" y="6483"/>
                    <a:pt x="9257" y="6483"/>
                  </a:cubicBezTo>
                  <a:cubicBezTo>
                    <a:pt x="8856" y="6483"/>
                    <a:pt x="8438" y="6483"/>
                    <a:pt x="8021" y="6483"/>
                  </a:cubicBezTo>
                  <a:cubicBezTo>
                    <a:pt x="7536" y="6467"/>
                    <a:pt x="7052" y="6517"/>
                    <a:pt x="6567" y="6634"/>
                  </a:cubicBezTo>
                  <a:cubicBezTo>
                    <a:pt x="6283" y="6717"/>
                    <a:pt x="6049" y="6868"/>
                    <a:pt x="5832" y="7052"/>
                  </a:cubicBezTo>
                  <a:cubicBezTo>
                    <a:pt x="5799" y="7085"/>
                    <a:pt x="5748" y="7152"/>
                    <a:pt x="5732" y="7202"/>
                  </a:cubicBezTo>
                  <a:cubicBezTo>
                    <a:pt x="5648" y="7519"/>
                    <a:pt x="5548" y="7837"/>
                    <a:pt x="5548" y="8171"/>
                  </a:cubicBezTo>
                  <a:cubicBezTo>
                    <a:pt x="5548" y="8221"/>
                    <a:pt x="5531" y="8271"/>
                    <a:pt x="5531" y="8321"/>
                  </a:cubicBezTo>
                  <a:cubicBezTo>
                    <a:pt x="5398" y="8906"/>
                    <a:pt x="5180" y="9441"/>
                    <a:pt x="4913" y="9959"/>
                  </a:cubicBezTo>
                  <a:cubicBezTo>
                    <a:pt x="4813" y="10143"/>
                    <a:pt x="4696" y="10343"/>
                    <a:pt x="4596" y="10527"/>
                  </a:cubicBezTo>
                  <a:cubicBezTo>
                    <a:pt x="4428" y="10911"/>
                    <a:pt x="4195" y="11245"/>
                    <a:pt x="3944" y="11563"/>
                  </a:cubicBezTo>
                  <a:cubicBezTo>
                    <a:pt x="3476" y="12148"/>
                    <a:pt x="3008" y="12732"/>
                    <a:pt x="2540" y="13317"/>
                  </a:cubicBezTo>
                  <a:cubicBezTo>
                    <a:pt x="2440" y="13434"/>
                    <a:pt x="2357" y="13568"/>
                    <a:pt x="2223" y="13668"/>
                  </a:cubicBezTo>
                  <a:cubicBezTo>
                    <a:pt x="1972" y="13852"/>
                    <a:pt x="1772" y="14103"/>
                    <a:pt x="1555" y="14336"/>
                  </a:cubicBezTo>
                  <a:cubicBezTo>
                    <a:pt x="1438" y="14470"/>
                    <a:pt x="1337" y="14604"/>
                    <a:pt x="1254" y="14771"/>
                  </a:cubicBezTo>
                  <a:cubicBezTo>
                    <a:pt x="1070" y="15122"/>
                    <a:pt x="886" y="15473"/>
                    <a:pt x="719" y="15840"/>
                  </a:cubicBezTo>
                  <a:cubicBezTo>
                    <a:pt x="652" y="15991"/>
                    <a:pt x="602" y="16174"/>
                    <a:pt x="585" y="16342"/>
                  </a:cubicBezTo>
                  <a:cubicBezTo>
                    <a:pt x="535" y="16659"/>
                    <a:pt x="452" y="16960"/>
                    <a:pt x="469" y="17294"/>
                  </a:cubicBezTo>
                  <a:cubicBezTo>
                    <a:pt x="469" y="17311"/>
                    <a:pt x="469" y="17344"/>
                    <a:pt x="469" y="17361"/>
                  </a:cubicBezTo>
                  <a:cubicBezTo>
                    <a:pt x="402" y="17545"/>
                    <a:pt x="418" y="17728"/>
                    <a:pt x="418" y="17912"/>
                  </a:cubicBezTo>
                  <a:cubicBezTo>
                    <a:pt x="418" y="18380"/>
                    <a:pt x="418" y="18865"/>
                    <a:pt x="435" y="19332"/>
                  </a:cubicBezTo>
                  <a:cubicBezTo>
                    <a:pt x="435" y="19399"/>
                    <a:pt x="418" y="19483"/>
                    <a:pt x="452" y="19550"/>
                  </a:cubicBezTo>
                  <a:cubicBezTo>
                    <a:pt x="519" y="19817"/>
                    <a:pt x="535" y="20084"/>
                    <a:pt x="535" y="20368"/>
                  </a:cubicBezTo>
                  <a:cubicBezTo>
                    <a:pt x="552" y="20569"/>
                    <a:pt x="585" y="20786"/>
                    <a:pt x="702" y="20970"/>
                  </a:cubicBezTo>
                  <a:cubicBezTo>
                    <a:pt x="836" y="21137"/>
                    <a:pt x="903" y="21337"/>
                    <a:pt x="953" y="21538"/>
                  </a:cubicBezTo>
                  <a:cubicBezTo>
                    <a:pt x="1020" y="21722"/>
                    <a:pt x="1070" y="21905"/>
                    <a:pt x="1120" y="22089"/>
                  </a:cubicBezTo>
                  <a:cubicBezTo>
                    <a:pt x="1170" y="22240"/>
                    <a:pt x="1237" y="22373"/>
                    <a:pt x="1354" y="22490"/>
                  </a:cubicBezTo>
                  <a:cubicBezTo>
                    <a:pt x="1454" y="22591"/>
                    <a:pt x="1521" y="22707"/>
                    <a:pt x="1571" y="22824"/>
                  </a:cubicBezTo>
                  <a:cubicBezTo>
                    <a:pt x="1655" y="23058"/>
                    <a:pt x="1772" y="23276"/>
                    <a:pt x="1905" y="23476"/>
                  </a:cubicBezTo>
                  <a:cubicBezTo>
                    <a:pt x="2139" y="23860"/>
                    <a:pt x="2407" y="24195"/>
                    <a:pt x="2758" y="24479"/>
                  </a:cubicBezTo>
                  <a:cubicBezTo>
                    <a:pt x="3142" y="24779"/>
                    <a:pt x="3576" y="25013"/>
                    <a:pt x="3961" y="25331"/>
                  </a:cubicBezTo>
                  <a:cubicBezTo>
                    <a:pt x="3994" y="25364"/>
                    <a:pt x="4044" y="25381"/>
                    <a:pt x="4094" y="25398"/>
                  </a:cubicBezTo>
                  <a:cubicBezTo>
                    <a:pt x="4395" y="25565"/>
                    <a:pt x="4696" y="25715"/>
                    <a:pt x="4997" y="25882"/>
                  </a:cubicBezTo>
                  <a:cubicBezTo>
                    <a:pt x="5464" y="26149"/>
                    <a:pt x="5949" y="26350"/>
                    <a:pt x="6484" y="26500"/>
                  </a:cubicBezTo>
                  <a:cubicBezTo>
                    <a:pt x="6601" y="26517"/>
                    <a:pt x="6734" y="26534"/>
                    <a:pt x="6851" y="26550"/>
                  </a:cubicBezTo>
                  <a:cubicBezTo>
                    <a:pt x="7152" y="26617"/>
                    <a:pt x="7469" y="26617"/>
                    <a:pt x="7770" y="26617"/>
                  </a:cubicBezTo>
                  <a:cubicBezTo>
                    <a:pt x="7937" y="26617"/>
                    <a:pt x="8088" y="26634"/>
                    <a:pt x="8238" y="26684"/>
                  </a:cubicBezTo>
                  <a:cubicBezTo>
                    <a:pt x="8438" y="26734"/>
                    <a:pt x="8639" y="26734"/>
                    <a:pt x="8840" y="26734"/>
                  </a:cubicBezTo>
                  <a:cubicBezTo>
                    <a:pt x="9040" y="26734"/>
                    <a:pt x="9257" y="26734"/>
                    <a:pt x="9458" y="26734"/>
                  </a:cubicBezTo>
                  <a:cubicBezTo>
                    <a:pt x="9558" y="26734"/>
                    <a:pt x="9658" y="26751"/>
                    <a:pt x="9758" y="26751"/>
                  </a:cubicBezTo>
                  <a:cubicBezTo>
                    <a:pt x="10193" y="26818"/>
                    <a:pt x="10611" y="26801"/>
                    <a:pt x="11045" y="26784"/>
                  </a:cubicBezTo>
                  <a:cubicBezTo>
                    <a:pt x="11229" y="26768"/>
                    <a:pt x="11413" y="26734"/>
                    <a:pt x="11563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0" y="26534"/>
                    <a:pt x="11947" y="26517"/>
                  </a:cubicBezTo>
                  <a:cubicBezTo>
                    <a:pt x="12482" y="26383"/>
                    <a:pt x="13000" y="26183"/>
                    <a:pt x="13484" y="25882"/>
                  </a:cubicBezTo>
                  <a:cubicBezTo>
                    <a:pt x="13551" y="25849"/>
                    <a:pt x="13618" y="25832"/>
                    <a:pt x="13685" y="25782"/>
                  </a:cubicBezTo>
                  <a:cubicBezTo>
                    <a:pt x="13986" y="25631"/>
                    <a:pt x="14286" y="25464"/>
                    <a:pt x="14587" y="25297"/>
                  </a:cubicBezTo>
                  <a:cubicBezTo>
                    <a:pt x="14637" y="25264"/>
                    <a:pt x="14688" y="25230"/>
                    <a:pt x="14721" y="25197"/>
                  </a:cubicBezTo>
                  <a:cubicBezTo>
                    <a:pt x="14871" y="25080"/>
                    <a:pt x="15038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9"/>
                    <a:pt x="15573" y="24412"/>
                    <a:pt x="15690" y="24328"/>
                  </a:cubicBezTo>
                  <a:cubicBezTo>
                    <a:pt x="15957" y="24178"/>
                    <a:pt x="16175" y="23944"/>
                    <a:pt x="16325" y="23677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09" y="23175"/>
                    <a:pt x="16793" y="23025"/>
                  </a:cubicBezTo>
                  <a:cubicBezTo>
                    <a:pt x="16893" y="22858"/>
                    <a:pt x="16993" y="22691"/>
                    <a:pt x="17110" y="22524"/>
                  </a:cubicBezTo>
                  <a:cubicBezTo>
                    <a:pt x="17244" y="22373"/>
                    <a:pt x="17344" y="22223"/>
                    <a:pt x="17394" y="22039"/>
                  </a:cubicBezTo>
                  <a:cubicBezTo>
                    <a:pt x="17478" y="21738"/>
                    <a:pt x="17578" y="21438"/>
                    <a:pt x="17662" y="21154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29" y="20068"/>
                  </a:cubicBezTo>
                  <a:cubicBezTo>
                    <a:pt x="18029" y="20034"/>
                    <a:pt x="18029" y="20001"/>
                    <a:pt x="18046" y="19967"/>
                  </a:cubicBezTo>
                  <a:cubicBezTo>
                    <a:pt x="18129" y="19750"/>
                    <a:pt x="18113" y="19533"/>
                    <a:pt x="18113" y="19316"/>
                  </a:cubicBezTo>
                  <a:cubicBezTo>
                    <a:pt x="18113" y="18948"/>
                    <a:pt x="18079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2" y="16609"/>
                    <a:pt x="17946" y="16559"/>
                    <a:pt x="17946" y="16492"/>
                  </a:cubicBezTo>
                  <a:cubicBezTo>
                    <a:pt x="17929" y="16225"/>
                    <a:pt x="17845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59" y="14119"/>
                    <a:pt x="16375" y="13768"/>
                  </a:cubicBezTo>
                  <a:cubicBezTo>
                    <a:pt x="16241" y="13635"/>
                    <a:pt x="16091" y="13484"/>
                    <a:pt x="15974" y="13334"/>
                  </a:cubicBezTo>
                  <a:cubicBezTo>
                    <a:pt x="15506" y="12783"/>
                    <a:pt x="15072" y="12215"/>
                    <a:pt x="14621" y="11646"/>
                  </a:cubicBezTo>
                  <a:cubicBezTo>
                    <a:pt x="14320" y="11279"/>
                    <a:pt x="14053" y="10895"/>
                    <a:pt x="13852" y="10443"/>
                  </a:cubicBezTo>
                  <a:cubicBezTo>
                    <a:pt x="13802" y="10326"/>
                    <a:pt x="13752" y="10226"/>
                    <a:pt x="13685" y="10109"/>
                  </a:cubicBezTo>
                  <a:cubicBezTo>
                    <a:pt x="13434" y="9692"/>
                    <a:pt x="13234" y="9257"/>
                    <a:pt x="13100" y="8789"/>
                  </a:cubicBezTo>
                  <a:cubicBezTo>
                    <a:pt x="13050" y="8605"/>
                    <a:pt x="12967" y="8405"/>
                    <a:pt x="12967" y="8204"/>
                  </a:cubicBezTo>
                  <a:cubicBezTo>
                    <a:pt x="12950" y="7870"/>
                    <a:pt x="12866" y="7553"/>
                    <a:pt x="12783" y="7219"/>
                  </a:cubicBezTo>
                  <a:cubicBezTo>
                    <a:pt x="12766" y="7169"/>
                    <a:pt x="12716" y="7102"/>
                    <a:pt x="12682" y="7068"/>
                  </a:cubicBezTo>
                  <a:cubicBezTo>
                    <a:pt x="12482" y="6884"/>
                    <a:pt x="12281" y="6751"/>
                    <a:pt x="12031" y="6667"/>
                  </a:cubicBezTo>
                  <a:cubicBezTo>
                    <a:pt x="11897" y="6634"/>
                    <a:pt x="11764" y="6600"/>
                    <a:pt x="11630" y="6584"/>
                  </a:cubicBezTo>
                  <a:cubicBezTo>
                    <a:pt x="11346" y="6500"/>
                    <a:pt x="11045" y="6500"/>
                    <a:pt x="10761" y="6483"/>
                  </a:cubicBezTo>
                  <a:cubicBezTo>
                    <a:pt x="10260" y="6483"/>
                    <a:pt x="9758" y="6483"/>
                    <a:pt x="9257" y="6483"/>
                  </a:cubicBezTo>
                  <a:close/>
                  <a:moveTo>
                    <a:pt x="6985" y="4879"/>
                  </a:moveTo>
                  <a:cubicBezTo>
                    <a:pt x="6834" y="5030"/>
                    <a:pt x="6701" y="5180"/>
                    <a:pt x="6550" y="5314"/>
                  </a:cubicBezTo>
                  <a:cubicBezTo>
                    <a:pt x="6484" y="5397"/>
                    <a:pt x="6400" y="5481"/>
                    <a:pt x="6400" y="5598"/>
                  </a:cubicBezTo>
                  <a:cubicBezTo>
                    <a:pt x="6383" y="5782"/>
                    <a:pt x="6383" y="5966"/>
                    <a:pt x="6367" y="6149"/>
                  </a:cubicBezTo>
                  <a:cubicBezTo>
                    <a:pt x="6367" y="6199"/>
                    <a:pt x="6400" y="6250"/>
                    <a:pt x="6417" y="6316"/>
                  </a:cubicBezTo>
                  <a:cubicBezTo>
                    <a:pt x="6500" y="6300"/>
                    <a:pt x="6567" y="6300"/>
                    <a:pt x="6634" y="6266"/>
                  </a:cubicBezTo>
                  <a:cubicBezTo>
                    <a:pt x="6968" y="6166"/>
                    <a:pt x="7302" y="6133"/>
                    <a:pt x="7653" y="6133"/>
                  </a:cubicBezTo>
                  <a:cubicBezTo>
                    <a:pt x="8672" y="6133"/>
                    <a:pt x="9675" y="6133"/>
                    <a:pt x="10694" y="6133"/>
                  </a:cubicBezTo>
                  <a:cubicBezTo>
                    <a:pt x="11112" y="6133"/>
                    <a:pt x="11513" y="6133"/>
                    <a:pt x="11897" y="6283"/>
                  </a:cubicBezTo>
                  <a:cubicBezTo>
                    <a:pt x="11964" y="6300"/>
                    <a:pt x="12031" y="6300"/>
                    <a:pt x="12098" y="6300"/>
                  </a:cubicBezTo>
                  <a:cubicBezTo>
                    <a:pt x="12114" y="6216"/>
                    <a:pt x="12131" y="6149"/>
                    <a:pt x="12131" y="6082"/>
                  </a:cubicBezTo>
                  <a:cubicBezTo>
                    <a:pt x="12131" y="5932"/>
                    <a:pt x="12114" y="5782"/>
                    <a:pt x="12098" y="5631"/>
                  </a:cubicBezTo>
                  <a:cubicBezTo>
                    <a:pt x="12098" y="5414"/>
                    <a:pt x="11964" y="5280"/>
                    <a:pt x="11764" y="5214"/>
                  </a:cubicBezTo>
                  <a:cubicBezTo>
                    <a:pt x="11563" y="5147"/>
                    <a:pt x="11346" y="5080"/>
                    <a:pt x="11129" y="5047"/>
                  </a:cubicBezTo>
                  <a:cubicBezTo>
                    <a:pt x="10694" y="4980"/>
                    <a:pt x="10260" y="4930"/>
                    <a:pt x="9809" y="4879"/>
                  </a:cubicBezTo>
                  <a:cubicBezTo>
                    <a:pt x="9291" y="4813"/>
                    <a:pt x="8773" y="4846"/>
                    <a:pt x="8255" y="4863"/>
                  </a:cubicBezTo>
                  <a:cubicBezTo>
                    <a:pt x="8071" y="4879"/>
                    <a:pt x="7887" y="4879"/>
                    <a:pt x="7703" y="4863"/>
                  </a:cubicBezTo>
                  <a:cubicBezTo>
                    <a:pt x="7469" y="4829"/>
                    <a:pt x="7219" y="4863"/>
                    <a:pt x="6985" y="4879"/>
                  </a:cubicBezTo>
                  <a:close/>
                  <a:moveTo>
                    <a:pt x="11596" y="3793"/>
                  </a:moveTo>
                  <a:cubicBezTo>
                    <a:pt x="11563" y="3777"/>
                    <a:pt x="11530" y="3743"/>
                    <a:pt x="11496" y="3727"/>
                  </a:cubicBezTo>
                  <a:cubicBezTo>
                    <a:pt x="11379" y="3693"/>
                    <a:pt x="11279" y="3643"/>
                    <a:pt x="11162" y="3610"/>
                  </a:cubicBezTo>
                  <a:cubicBezTo>
                    <a:pt x="10460" y="3426"/>
                    <a:pt x="9742" y="3326"/>
                    <a:pt x="9023" y="3326"/>
                  </a:cubicBezTo>
                  <a:cubicBezTo>
                    <a:pt x="8890" y="3326"/>
                    <a:pt x="8773" y="3326"/>
                    <a:pt x="8639" y="3326"/>
                  </a:cubicBezTo>
                  <a:cubicBezTo>
                    <a:pt x="8255" y="3292"/>
                    <a:pt x="7870" y="3326"/>
                    <a:pt x="7503" y="3342"/>
                  </a:cubicBezTo>
                  <a:cubicBezTo>
                    <a:pt x="7219" y="3359"/>
                    <a:pt x="7102" y="3576"/>
                    <a:pt x="6918" y="3727"/>
                  </a:cubicBezTo>
                  <a:cubicBezTo>
                    <a:pt x="6901" y="3727"/>
                    <a:pt x="6901" y="3760"/>
                    <a:pt x="6901" y="3777"/>
                  </a:cubicBezTo>
                  <a:cubicBezTo>
                    <a:pt x="6901" y="3927"/>
                    <a:pt x="6885" y="4111"/>
                    <a:pt x="6918" y="4261"/>
                  </a:cubicBezTo>
                  <a:cubicBezTo>
                    <a:pt x="6968" y="4428"/>
                    <a:pt x="7018" y="4612"/>
                    <a:pt x="7018" y="4813"/>
                  </a:cubicBezTo>
                  <a:cubicBezTo>
                    <a:pt x="7135" y="4779"/>
                    <a:pt x="7235" y="4763"/>
                    <a:pt x="7319" y="4746"/>
                  </a:cubicBezTo>
                  <a:cubicBezTo>
                    <a:pt x="7603" y="4679"/>
                    <a:pt x="7887" y="4595"/>
                    <a:pt x="8171" y="4562"/>
                  </a:cubicBezTo>
                  <a:cubicBezTo>
                    <a:pt x="8773" y="4478"/>
                    <a:pt x="9374" y="4462"/>
                    <a:pt x="9976" y="4545"/>
                  </a:cubicBezTo>
                  <a:cubicBezTo>
                    <a:pt x="10444" y="4612"/>
                    <a:pt x="10911" y="4646"/>
                    <a:pt x="11379" y="4763"/>
                  </a:cubicBezTo>
                  <a:cubicBezTo>
                    <a:pt x="11413" y="4763"/>
                    <a:pt x="11429" y="4763"/>
                    <a:pt x="11463" y="4763"/>
                  </a:cubicBezTo>
                  <a:cubicBezTo>
                    <a:pt x="11479" y="4629"/>
                    <a:pt x="11496" y="4512"/>
                    <a:pt x="11530" y="4412"/>
                  </a:cubicBezTo>
                  <a:cubicBezTo>
                    <a:pt x="11630" y="4211"/>
                    <a:pt x="11613" y="4011"/>
                    <a:pt x="11596" y="3793"/>
                  </a:cubicBezTo>
                  <a:close/>
                  <a:moveTo>
                    <a:pt x="11212" y="3326"/>
                  </a:moveTo>
                  <a:cubicBezTo>
                    <a:pt x="11195" y="3209"/>
                    <a:pt x="11179" y="3125"/>
                    <a:pt x="11179" y="3042"/>
                  </a:cubicBezTo>
                  <a:cubicBezTo>
                    <a:pt x="11195" y="2841"/>
                    <a:pt x="11078" y="2757"/>
                    <a:pt x="10928" y="2691"/>
                  </a:cubicBezTo>
                  <a:cubicBezTo>
                    <a:pt x="10861" y="2674"/>
                    <a:pt x="10811" y="2641"/>
                    <a:pt x="10744" y="2624"/>
                  </a:cubicBezTo>
                  <a:cubicBezTo>
                    <a:pt x="10377" y="2540"/>
                    <a:pt x="10026" y="2457"/>
                    <a:pt x="9642" y="2457"/>
                  </a:cubicBezTo>
                  <a:cubicBezTo>
                    <a:pt x="9408" y="2457"/>
                    <a:pt x="9157" y="2473"/>
                    <a:pt x="8940" y="2440"/>
                  </a:cubicBezTo>
                  <a:cubicBezTo>
                    <a:pt x="8639" y="2390"/>
                    <a:pt x="8338" y="2356"/>
                    <a:pt x="8037" y="2407"/>
                  </a:cubicBezTo>
                  <a:cubicBezTo>
                    <a:pt x="7987" y="2423"/>
                    <a:pt x="7937" y="2440"/>
                    <a:pt x="7904" y="2373"/>
                  </a:cubicBezTo>
                  <a:cubicBezTo>
                    <a:pt x="7921" y="2290"/>
                    <a:pt x="7971" y="2306"/>
                    <a:pt x="8021" y="2306"/>
                  </a:cubicBezTo>
                  <a:cubicBezTo>
                    <a:pt x="8238" y="2273"/>
                    <a:pt x="8438" y="2240"/>
                    <a:pt x="8639" y="2189"/>
                  </a:cubicBezTo>
                  <a:cubicBezTo>
                    <a:pt x="8806" y="2156"/>
                    <a:pt x="8956" y="2123"/>
                    <a:pt x="9107" y="2123"/>
                  </a:cubicBezTo>
                  <a:cubicBezTo>
                    <a:pt x="9257" y="2123"/>
                    <a:pt x="9391" y="2123"/>
                    <a:pt x="9541" y="2123"/>
                  </a:cubicBezTo>
                  <a:cubicBezTo>
                    <a:pt x="10076" y="2106"/>
                    <a:pt x="10577" y="2189"/>
                    <a:pt x="11078" y="2373"/>
                  </a:cubicBezTo>
                  <a:cubicBezTo>
                    <a:pt x="11095" y="2390"/>
                    <a:pt x="11112" y="2373"/>
                    <a:pt x="11145" y="2390"/>
                  </a:cubicBezTo>
                  <a:cubicBezTo>
                    <a:pt x="11179" y="2290"/>
                    <a:pt x="11179" y="2189"/>
                    <a:pt x="11112" y="2123"/>
                  </a:cubicBezTo>
                  <a:cubicBezTo>
                    <a:pt x="10878" y="1889"/>
                    <a:pt x="10661" y="1655"/>
                    <a:pt x="10360" y="1504"/>
                  </a:cubicBezTo>
                  <a:cubicBezTo>
                    <a:pt x="10343" y="1488"/>
                    <a:pt x="10310" y="1471"/>
                    <a:pt x="10276" y="1471"/>
                  </a:cubicBezTo>
                  <a:cubicBezTo>
                    <a:pt x="10109" y="1421"/>
                    <a:pt x="9926" y="1387"/>
                    <a:pt x="9758" y="1337"/>
                  </a:cubicBezTo>
                  <a:cubicBezTo>
                    <a:pt x="9625" y="1304"/>
                    <a:pt x="9491" y="1287"/>
                    <a:pt x="9357" y="1287"/>
                  </a:cubicBezTo>
                  <a:cubicBezTo>
                    <a:pt x="9124" y="1287"/>
                    <a:pt x="8890" y="1270"/>
                    <a:pt x="8672" y="1371"/>
                  </a:cubicBezTo>
                  <a:cubicBezTo>
                    <a:pt x="8639" y="1387"/>
                    <a:pt x="8589" y="1371"/>
                    <a:pt x="8539" y="1387"/>
                  </a:cubicBezTo>
                  <a:cubicBezTo>
                    <a:pt x="8288" y="1438"/>
                    <a:pt x="8021" y="1504"/>
                    <a:pt x="7837" y="1705"/>
                  </a:cubicBezTo>
                  <a:cubicBezTo>
                    <a:pt x="7753" y="1805"/>
                    <a:pt x="7653" y="1889"/>
                    <a:pt x="7553" y="1955"/>
                  </a:cubicBezTo>
                  <a:cubicBezTo>
                    <a:pt x="7386" y="2072"/>
                    <a:pt x="7336" y="2223"/>
                    <a:pt x="7336" y="2407"/>
                  </a:cubicBezTo>
                  <a:cubicBezTo>
                    <a:pt x="7336" y="2624"/>
                    <a:pt x="7336" y="2841"/>
                    <a:pt x="7336" y="3058"/>
                  </a:cubicBezTo>
                  <a:cubicBezTo>
                    <a:pt x="7336" y="3108"/>
                    <a:pt x="7302" y="3175"/>
                    <a:pt x="7369" y="3209"/>
                  </a:cubicBezTo>
                  <a:cubicBezTo>
                    <a:pt x="7403" y="3209"/>
                    <a:pt x="7453" y="3192"/>
                    <a:pt x="7486" y="3175"/>
                  </a:cubicBezTo>
                  <a:cubicBezTo>
                    <a:pt x="7753" y="3092"/>
                    <a:pt x="8004" y="3075"/>
                    <a:pt x="8271" y="3075"/>
                  </a:cubicBezTo>
                  <a:cubicBezTo>
                    <a:pt x="8522" y="3058"/>
                    <a:pt x="8773" y="3058"/>
                    <a:pt x="9007" y="3058"/>
                  </a:cubicBezTo>
                  <a:cubicBezTo>
                    <a:pt x="9474" y="3042"/>
                    <a:pt x="9942" y="3092"/>
                    <a:pt x="10410" y="3158"/>
                  </a:cubicBezTo>
                  <a:cubicBezTo>
                    <a:pt x="10661" y="3209"/>
                    <a:pt x="10928" y="3275"/>
                    <a:pt x="11212" y="3326"/>
                  </a:cubicBezTo>
                  <a:close/>
                  <a:moveTo>
                    <a:pt x="8071" y="1187"/>
                  </a:moveTo>
                  <a:cubicBezTo>
                    <a:pt x="8338" y="1120"/>
                    <a:pt x="8572" y="1070"/>
                    <a:pt x="8789" y="1003"/>
                  </a:cubicBezTo>
                  <a:cubicBezTo>
                    <a:pt x="8856" y="986"/>
                    <a:pt x="8923" y="986"/>
                    <a:pt x="8990" y="986"/>
                  </a:cubicBezTo>
                  <a:cubicBezTo>
                    <a:pt x="9174" y="986"/>
                    <a:pt x="9357" y="986"/>
                    <a:pt x="9541" y="986"/>
                  </a:cubicBezTo>
                  <a:cubicBezTo>
                    <a:pt x="9591" y="986"/>
                    <a:pt x="9642" y="986"/>
                    <a:pt x="9692" y="1003"/>
                  </a:cubicBezTo>
                  <a:cubicBezTo>
                    <a:pt x="9926" y="1053"/>
                    <a:pt x="10126" y="1120"/>
                    <a:pt x="10360" y="1170"/>
                  </a:cubicBezTo>
                  <a:cubicBezTo>
                    <a:pt x="10377" y="1187"/>
                    <a:pt x="10410" y="1170"/>
                    <a:pt x="10427" y="1170"/>
                  </a:cubicBezTo>
                  <a:cubicBezTo>
                    <a:pt x="10393" y="936"/>
                    <a:pt x="10293" y="736"/>
                    <a:pt x="10126" y="585"/>
                  </a:cubicBezTo>
                  <a:cubicBezTo>
                    <a:pt x="10026" y="485"/>
                    <a:pt x="9909" y="435"/>
                    <a:pt x="9775" y="418"/>
                  </a:cubicBezTo>
                  <a:cubicBezTo>
                    <a:pt x="9625" y="402"/>
                    <a:pt x="9458" y="368"/>
                    <a:pt x="9291" y="368"/>
                  </a:cubicBezTo>
                  <a:cubicBezTo>
                    <a:pt x="9124" y="368"/>
                    <a:pt x="8973" y="402"/>
                    <a:pt x="8806" y="418"/>
                  </a:cubicBezTo>
                  <a:cubicBezTo>
                    <a:pt x="8756" y="435"/>
                    <a:pt x="8689" y="418"/>
                    <a:pt x="8639" y="435"/>
                  </a:cubicBezTo>
                  <a:cubicBezTo>
                    <a:pt x="8589" y="452"/>
                    <a:pt x="8539" y="468"/>
                    <a:pt x="8489" y="502"/>
                  </a:cubicBezTo>
                  <a:cubicBezTo>
                    <a:pt x="8271" y="669"/>
                    <a:pt x="8104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7"/>
            <p:cNvSpPr/>
            <p:nvPr/>
          </p:nvSpPr>
          <p:spPr>
            <a:xfrm>
              <a:off x="1146350" y="3481650"/>
              <a:ext cx="232150" cy="313950"/>
            </a:xfrm>
            <a:custGeom>
              <a:avLst/>
              <a:gdLst/>
              <a:ahLst/>
              <a:cxnLst/>
              <a:rect l="l" t="t" r="r" b="b"/>
              <a:pathLst>
                <a:path w="9286" h="12558" extrusionOk="0">
                  <a:moveTo>
                    <a:pt x="3157" y="8363"/>
                  </a:moveTo>
                  <a:cubicBezTo>
                    <a:pt x="3303" y="8363"/>
                    <a:pt x="3481" y="8506"/>
                    <a:pt x="3688" y="8794"/>
                  </a:cubicBezTo>
                  <a:cubicBezTo>
                    <a:pt x="3688" y="8944"/>
                    <a:pt x="3688" y="9078"/>
                    <a:pt x="3655" y="9211"/>
                  </a:cubicBezTo>
                  <a:cubicBezTo>
                    <a:pt x="3604" y="9713"/>
                    <a:pt x="3488" y="10097"/>
                    <a:pt x="3153" y="10481"/>
                  </a:cubicBezTo>
                  <a:cubicBezTo>
                    <a:pt x="3103" y="10531"/>
                    <a:pt x="3053" y="10598"/>
                    <a:pt x="2986" y="10665"/>
                  </a:cubicBezTo>
                  <a:cubicBezTo>
                    <a:pt x="2669" y="10030"/>
                    <a:pt x="2585" y="9278"/>
                    <a:pt x="2853" y="8677"/>
                  </a:cubicBezTo>
                  <a:cubicBezTo>
                    <a:pt x="2930" y="8468"/>
                    <a:pt x="3032" y="8363"/>
                    <a:pt x="3157" y="8363"/>
                  </a:cubicBezTo>
                  <a:close/>
                  <a:moveTo>
                    <a:pt x="5867" y="8862"/>
                  </a:moveTo>
                  <a:cubicBezTo>
                    <a:pt x="5973" y="8862"/>
                    <a:pt x="6055" y="8950"/>
                    <a:pt x="6111" y="9128"/>
                  </a:cubicBezTo>
                  <a:cubicBezTo>
                    <a:pt x="6261" y="9378"/>
                    <a:pt x="6295" y="9646"/>
                    <a:pt x="6295" y="9930"/>
                  </a:cubicBezTo>
                  <a:cubicBezTo>
                    <a:pt x="6311" y="10297"/>
                    <a:pt x="6144" y="10698"/>
                    <a:pt x="5960" y="11033"/>
                  </a:cubicBezTo>
                  <a:cubicBezTo>
                    <a:pt x="5726" y="10682"/>
                    <a:pt x="5593" y="10247"/>
                    <a:pt x="5543" y="9896"/>
                  </a:cubicBezTo>
                  <a:cubicBezTo>
                    <a:pt x="5509" y="9612"/>
                    <a:pt x="5509" y="9312"/>
                    <a:pt x="5576" y="9027"/>
                  </a:cubicBezTo>
                  <a:cubicBezTo>
                    <a:pt x="5687" y="8917"/>
                    <a:pt x="5784" y="8862"/>
                    <a:pt x="5867" y="8862"/>
                  </a:cubicBezTo>
                  <a:close/>
                  <a:moveTo>
                    <a:pt x="6242" y="1"/>
                  </a:moveTo>
                  <a:cubicBezTo>
                    <a:pt x="6141" y="1"/>
                    <a:pt x="6043" y="57"/>
                    <a:pt x="6011" y="189"/>
                  </a:cubicBezTo>
                  <a:cubicBezTo>
                    <a:pt x="5860" y="840"/>
                    <a:pt x="5944" y="1459"/>
                    <a:pt x="6044" y="2110"/>
                  </a:cubicBezTo>
                  <a:cubicBezTo>
                    <a:pt x="6178" y="2879"/>
                    <a:pt x="6211" y="3681"/>
                    <a:pt x="6328" y="4449"/>
                  </a:cubicBezTo>
                  <a:cubicBezTo>
                    <a:pt x="6512" y="5786"/>
                    <a:pt x="6946" y="7006"/>
                    <a:pt x="7798" y="8042"/>
                  </a:cubicBezTo>
                  <a:cubicBezTo>
                    <a:pt x="8366" y="8743"/>
                    <a:pt x="8801" y="9228"/>
                    <a:pt x="8567" y="10180"/>
                  </a:cubicBezTo>
                  <a:cubicBezTo>
                    <a:pt x="8417" y="10882"/>
                    <a:pt x="7882" y="11634"/>
                    <a:pt x="7113" y="11701"/>
                  </a:cubicBezTo>
                  <a:cubicBezTo>
                    <a:pt x="7091" y="11702"/>
                    <a:pt x="7070" y="11703"/>
                    <a:pt x="7048" y="11703"/>
                  </a:cubicBezTo>
                  <a:cubicBezTo>
                    <a:pt x="6774" y="11703"/>
                    <a:pt x="6529" y="11605"/>
                    <a:pt x="6328" y="11450"/>
                  </a:cubicBezTo>
                  <a:cubicBezTo>
                    <a:pt x="6696" y="10849"/>
                    <a:pt x="6929" y="10130"/>
                    <a:pt x="6796" y="9428"/>
                  </a:cubicBezTo>
                  <a:cubicBezTo>
                    <a:pt x="6679" y="8894"/>
                    <a:pt x="6311" y="8259"/>
                    <a:pt x="5710" y="8242"/>
                  </a:cubicBezTo>
                  <a:cubicBezTo>
                    <a:pt x="5706" y="8242"/>
                    <a:pt x="5702" y="8242"/>
                    <a:pt x="5698" y="8242"/>
                  </a:cubicBezTo>
                  <a:cubicBezTo>
                    <a:pt x="4378" y="8242"/>
                    <a:pt x="5160" y="10950"/>
                    <a:pt x="5593" y="11434"/>
                  </a:cubicBezTo>
                  <a:cubicBezTo>
                    <a:pt x="5610" y="11467"/>
                    <a:pt x="5643" y="11484"/>
                    <a:pt x="5660" y="11500"/>
                  </a:cubicBezTo>
                  <a:cubicBezTo>
                    <a:pt x="5387" y="11860"/>
                    <a:pt x="5076" y="12022"/>
                    <a:pt x="4734" y="12022"/>
                  </a:cubicBezTo>
                  <a:cubicBezTo>
                    <a:pt x="4489" y="12022"/>
                    <a:pt x="4228" y="11938"/>
                    <a:pt x="3955" y="11784"/>
                  </a:cubicBezTo>
                  <a:cubicBezTo>
                    <a:pt x="3688" y="11634"/>
                    <a:pt x="3454" y="11400"/>
                    <a:pt x="3254" y="11133"/>
                  </a:cubicBezTo>
                  <a:cubicBezTo>
                    <a:pt x="3588" y="10849"/>
                    <a:pt x="3855" y="10498"/>
                    <a:pt x="3989" y="10164"/>
                  </a:cubicBezTo>
                  <a:cubicBezTo>
                    <a:pt x="4189" y="9629"/>
                    <a:pt x="4457" y="8526"/>
                    <a:pt x="4022" y="8042"/>
                  </a:cubicBezTo>
                  <a:cubicBezTo>
                    <a:pt x="3831" y="7811"/>
                    <a:pt x="3610" y="7713"/>
                    <a:pt x="3384" y="7713"/>
                  </a:cubicBezTo>
                  <a:cubicBezTo>
                    <a:pt x="3135" y="7713"/>
                    <a:pt x="2880" y="7832"/>
                    <a:pt x="2652" y="8025"/>
                  </a:cubicBezTo>
                  <a:cubicBezTo>
                    <a:pt x="1967" y="8626"/>
                    <a:pt x="2151" y="9829"/>
                    <a:pt x="2385" y="10581"/>
                  </a:cubicBezTo>
                  <a:cubicBezTo>
                    <a:pt x="2435" y="10715"/>
                    <a:pt x="2485" y="10849"/>
                    <a:pt x="2552" y="10982"/>
                  </a:cubicBezTo>
                  <a:cubicBezTo>
                    <a:pt x="2272" y="11153"/>
                    <a:pt x="1949" y="11281"/>
                    <a:pt x="1646" y="11281"/>
                  </a:cubicBezTo>
                  <a:cubicBezTo>
                    <a:pt x="1443" y="11281"/>
                    <a:pt x="1249" y="11223"/>
                    <a:pt x="1081" y="11083"/>
                  </a:cubicBezTo>
                  <a:cubicBezTo>
                    <a:pt x="731" y="10782"/>
                    <a:pt x="664" y="10231"/>
                    <a:pt x="630" y="9813"/>
                  </a:cubicBezTo>
                  <a:cubicBezTo>
                    <a:pt x="564" y="8911"/>
                    <a:pt x="714" y="7992"/>
                    <a:pt x="948" y="7123"/>
                  </a:cubicBezTo>
                  <a:cubicBezTo>
                    <a:pt x="1148" y="6337"/>
                    <a:pt x="1650" y="5669"/>
                    <a:pt x="2017" y="4934"/>
                  </a:cubicBezTo>
                  <a:cubicBezTo>
                    <a:pt x="2585" y="3764"/>
                    <a:pt x="3003" y="2093"/>
                    <a:pt x="2752" y="790"/>
                  </a:cubicBezTo>
                  <a:cubicBezTo>
                    <a:pt x="2725" y="655"/>
                    <a:pt x="2625" y="597"/>
                    <a:pt x="2519" y="597"/>
                  </a:cubicBezTo>
                  <a:cubicBezTo>
                    <a:pt x="2363" y="597"/>
                    <a:pt x="2195" y="725"/>
                    <a:pt x="2234" y="924"/>
                  </a:cubicBezTo>
                  <a:cubicBezTo>
                    <a:pt x="2485" y="2194"/>
                    <a:pt x="1984" y="3798"/>
                    <a:pt x="1432" y="4917"/>
                  </a:cubicBezTo>
                  <a:cubicBezTo>
                    <a:pt x="864" y="6070"/>
                    <a:pt x="363" y="6939"/>
                    <a:pt x="179" y="8242"/>
                  </a:cubicBezTo>
                  <a:cubicBezTo>
                    <a:pt x="0" y="9510"/>
                    <a:pt x="74" y="11842"/>
                    <a:pt x="1636" y="11842"/>
                  </a:cubicBezTo>
                  <a:cubicBezTo>
                    <a:pt x="1824" y="11842"/>
                    <a:pt x="2034" y="11808"/>
                    <a:pt x="2268" y="11734"/>
                  </a:cubicBezTo>
                  <a:cubicBezTo>
                    <a:pt x="2452" y="11667"/>
                    <a:pt x="2652" y="11567"/>
                    <a:pt x="2853" y="11450"/>
                  </a:cubicBezTo>
                  <a:cubicBezTo>
                    <a:pt x="3331" y="12081"/>
                    <a:pt x="4057" y="12557"/>
                    <a:pt x="4764" y="12557"/>
                  </a:cubicBezTo>
                  <a:cubicBezTo>
                    <a:pt x="5217" y="12557"/>
                    <a:pt x="5662" y="12361"/>
                    <a:pt x="6027" y="11885"/>
                  </a:cubicBezTo>
                  <a:cubicBezTo>
                    <a:pt x="6044" y="11885"/>
                    <a:pt x="6044" y="11868"/>
                    <a:pt x="6044" y="11851"/>
                  </a:cubicBezTo>
                  <a:cubicBezTo>
                    <a:pt x="6372" y="12077"/>
                    <a:pt x="6715" y="12181"/>
                    <a:pt x="7049" y="12181"/>
                  </a:cubicBezTo>
                  <a:cubicBezTo>
                    <a:pt x="7803" y="12181"/>
                    <a:pt x="8513" y="11650"/>
                    <a:pt x="8918" y="10782"/>
                  </a:cubicBezTo>
                  <a:cubicBezTo>
                    <a:pt x="9135" y="10331"/>
                    <a:pt x="9285" y="9662"/>
                    <a:pt x="9152" y="9161"/>
                  </a:cubicBezTo>
                  <a:cubicBezTo>
                    <a:pt x="8935" y="8359"/>
                    <a:pt x="8249" y="7824"/>
                    <a:pt x="7782" y="7156"/>
                  </a:cubicBezTo>
                  <a:cubicBezTo>
                    <a:pt x="7113" y="6187"/>
                    <a:pt x="6913" y="4934"/>
                    <a:pt x="6762" y="3798"/>
                  </a:cubicBezTo>
                  <a:cubicBezTo>
                    <a:pt x="6629" y="2745"/>
                    <a:pt x="6278" y="1358"/>
                    <a:pt x="6528" y="339"/>
                  </a:cubicBezTo>
                  <a:cubicBezTo>
                    <a:pt x="6569" y="136"/>
                    <a:pt x="6400" y="1"/>
                    <a:pt x="6242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17"/>
          <p:cNvGrpSpPr/>
          <p:nvPr/>
        </p:nvGrpSpPr>
        <p:grpSpPr>
          <a:xfrm>
            <a:off x="2368445" y="-20398"/>
            <a:ext cx="1177842" cy="2114178"/>
            <a:chOff x="2052675" y="2828450"/>
            <a:chExt cx="618225" cy="1100275"/>
          </a:xfrm>
        </p:grpSpPr>
        <p:sp>
          <p:nvSpPr>
            <p:cNvPr id="88" name="Google Shape;88;p17"/>
            <p:cNvSpPr/>
            <p:nvPr/>
          </p:nvSpPr>
          <p:spPr>
            <a:xfrm>
              <a:off x="2355500" y="2828450"/>
              <a:ext cx="12150" cy="330850"/>
            </a:xfrm>
            <a:custGeom>
              <a:avLst/>
              <a:gdLst/>
              <a:ahLst/>
              <a:cxnLst/>
              <a:rect l="l" t="t" r="r" b="b"/>
              <a:pathLst>
                <a:path w="486" h="13234" extrusionOk="0">
                  <a:moveTo>
                    <a:pt x="485" y="8522"/>
                  </a:moveTo>
                  <a:lnTo>
                    <a:pt x="469" y="8522"/>
                  </a:lnTo>
                  <a:cubicBezTo>
                    <a:pt x="469" y="6317"/>
                    <a:pt x="452" y="5899"/>
                    <a:pt x="435" y="3693"/>
                  </a:cubicBezTo>
                  <a:cubicBezTo>
                    <a:pt x="435" y="3342"/>
                    <a:pt x="418" y="535"/>
                    <a:pt x="402" y="185"/>
                  </a:cubicBezTo>
                  <a:cubicBezTo>
                    <a:pt x="402" y="118"/>
                    <a:pt x="402" y="251"/>
                    <a:pt x="385" y="185"/>
                  </a:cubicBezTo>
                  <a:cubicBezTo>
                    <a:pt x="368" y="84"/>
                    <a:pt x="302" y="185"/>
                    <a:pt x="235" y="185"/>
                  </a:cubicBezTo>
                  <a:cubicBezTo>
                    <a:pt x="168" y="185"/>
                    <a:pt x="118" y="84"/>
                    <a:pt x="101" y="185"/>
                  </a:cubicBezTo>
                  <a:cubicBezTo>
                    <a:pt x="84" y="251"/>
                    <a:pt x="84" y="118"/>
                    <a:pt x="68" y="185"/>
                  </a:cubicBezTo>
                  <a:cubicBezTo>
                    <a:pt x="68" y="368"/>
                    <a:pt x="51" y="1"/>
                    <a:pt x="51" y="185"/>
                  </a:cubicBezTo>
                  <a:cubicBezTo>
                    <a:pt x="51" y="2006"/>
                    <a:pt x="17" y="5080"/>
                    <a:pt x="17" y="6901"/>
                  </a:cubicBezTo>
                  <a:cubicBezTo>
                    <a:pt x="1" y="9642"/>
                    <a:pt x="1" y="8840"/>
                    <a:pt x="1" y="11580"/>
                  </a:cubicBezTo>
                  <a:cubicBezTo>
                    <a:pt x="1" y="11947"/>
                    <a:pt x="17" y="12332"/>
                    <a:pt x="51" y="12699"/>
                  </a:cubicBezTo>
                  <a:cubicBezTo>
                    <a:pt x="51" y="12850"/>
                    <a:pt x="118" y="13000"/>
                    <a:pt x="151" y="13150"/>
                  </a:cubicBezTo>
                  <a:cubicBezTo>
                    <a:pt x="168" y="13184"/>
                    <a:pt x="201" y="13217"/>
                    <a:pt x="235" y="13217"/>
                  </a:cubicBezTo>
                  <a:cubicBezTo>
                    <a:pt x="285" y="13234"/>
                    <a:pt x="318" y="13200"/>
                    <a:pt x="335" y="13150"/>
                  </a:cubicBezTo>
                  <a:cubicBezTo>
                    <a:pt x="368" y="13000"/>
                    <a:pt x="435" y="12866"/>
                    <a:pt x="435" y="12733"/>
                  </a:cubicBezTo>
                  <a:cubicBezTo>
                    <a:pt x="469" y="12432"/>
                    <a:pt x="485" y="12131"/>
                    <a:pt x="485" y="11830"/>
                  </a:cubicBezTo>
                  <a:cubicBezTo>
                    <a:pt x="485" y="9541"/>
                    <a:pt x="485" y="10794"/>
                    <a:pt x="485" y="852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7"/>
            <p:cNvSpPr/>
            <p:nvPr/>
          </p:nvSpPr>
          <p:spPr>
            <a:xfrm>
              <a:off x="2141625" y="3310075"/>
              <a:ext cx="443225" cy="508350"/>
            </a:xfrm>
            <a:custGeom>
              <a:avLst/>
              <a:gdLst/>
              <a:ahLst/>
              <a:cxnLst/>
              <a:rect l="l" t="t" r="r" b="b"/>
              <a:pathLst>
                <a:path w="17729" h="20334" extrusionOk="0">
                  <a:moveTo>
                    <a:pt x="7620" y="1"/>
                  </a:moveTo>
                  <a:cubicBezTo>
                    <a:pt x="7136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85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55"/>
                    <a:pt x="5130" y="1805"/>
                    <a:pt x="5114" y="1855"/>
                  </a:cubicBezTo>
                  <a:cubicBezTo>
                    <a:pt x="4997" y="2423"/>
                    <a:pt x="4780" y="2975"/>
                    <a:pt x="4496" y="3493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45"/>
                    <a:pt x="3794" y="4779"/>
                    <a:pt x="3543" y="5097"/>
                  </a:cubicBezTo>
                  <a:cubicBezTo>
                    <a:pt x="3075" y="5682"/>
                    <a:pt x="2608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2" y="7386"/>
                    <a:pt x="1371" y="7636"/>
                    <a:pt x="1154" y="7870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56"/>
                    <a:pt x="486" y="9007"/>
                    <a:pt x="318" y="9374"/>
                  </a:cubicBezTo>
                  <a:cubicBezTo>
                    <a:pt x="252" y="9525"/>
                    <a:pt x="201" y="9708"/>
                    <a:pt x="185" y="9875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78"/>
                    <a:pt x="68" y="10895"/>
                  </a:cubicBezTo>
                  <a:cubicBezTo>
                    <a:pt x="1" y="11078"/>
                    <a:pt x="1" y="11262"/>
                    <a:pt x="18" y="11446"/>
                  </a:cubicBezTo>
                  <a:cubicBezTo>
                    <a:pt x="18" y="11914"/>
                    <a:pt x="18" y="12382"/>
                    <a:pt x="18" y="12866"/>
                  </a:cubicBezTo>
                  <a:cubicBezTo>
                    <a:pt x="18" y="12933"/>
                    <a:pt x="18" y="13017"/>
                    <a:pt x="34" y="13083"/>
                  </a:cubicBezTo>
                  <a:cubicBezTo>
                    <a:pt x="118" y="13351"/>
                    <a:pt x="118" y="13618"/>
                    <a:pt x="135" y="13885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6" y="14871"/>
                    <a:pt x="552" y="15072"/>
                  </a:cubicBezTo>
                  <a:cubicBezTo>
                    <a:pt x="602" y="15239"/>
                    <a:pt x="669" y="15423"/>
                    <a:pt x="719" y="15606"/>
                  </a:cubicBezTo>
                  <a:cubicBezTo>
                    <a:pt x="770" y="15757"/>
                    <a:pt x="836" y="15907"/>
                    <a:pt x="953" y="16007"/>
                  </a:cubicBezTo>
                  <a:cubicBezTo>
                    <a:pt x="1054" y="16108"/>
                    <a:pt x="1120" y="16225"/>
                    <a:pt x="1171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28"/>
                    <a:pt x="2357" y="17996"/>
                  </a:cubicBezTo>
                  <a:cubicBezTo>
                    <a:pt x="2741" y="18313"/>
                    <a:pt x="3176" y="18547"/>
                    <a:pt x="3560" y="18848"/>
                  </a:cubicBezTo>
                  <a:cubicBezTo>
                    <a:pt x="3593" y="18881"/>
                    <a:pt x="3643" y="18915"/>
                    <a:pt x="3694" y="18931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83" y="20017"/>
                  </a:cubicBezTo>
                  <a:cubicBezTo>
                    <a:pt x="6200" y="20051"/>
                    <a:pt x="6334" y="20068"/>
                    <a:pt x="6450" y="20084"/>
                  </a:cubicBezTo>
                  <a:cubicBezTo>
                    <a:pt x="6751" y="20151"/>
                    <a:pt x="7069" y="20151"/>
                    <a:pt x="7369" y="20151"/>
                  </a:cubicBezTo>
                  <a:cubicBezTo>
                    <a:pt x="7537" y="20151"/>
                    <a:pt x="7687" y="20168"/>
                    <a:pt x="7837" y="20218"/>
                  </a:cubicBezTo>
                  <a:cubicBezTo>
                    <a:pt x="8038" y="20268"/>
                    <a:pt x="8238" y="20268"/>
                    <a:pt x="8439" y="20268"/>
                  </a:cubicBezTo>
                  <a:lnTo>
                    <a:pt x="9057" y="20268"/>
                  </a:lnTo>
                  <a:cubicBezTo>
                    <a:pt x="9157" y="20268"/>
                    <a:pt x="9258" y="20285"/>
                    <a:pt x="9358" y="20285"/>
                  </a:cubicBezTo>
                  <a:cubicBezTo>
                    <a:pt x="9598" y="20322"/>
                    <a:pt x="9833" y="20333"/>
                    <a:pt x="10069" y="20333"/>
                  </a:cubicBezTo>
                  <a:cubicBezTo>
                    <a:pt x="10259" y="20333"/>
                    <a:pt x="10450" y="20326"/>
                    <a:pt x="10644" y="20318"/>
                  </a:cubicBezTo>
                  <a:cubicBezTo>
                    <a:pt x="10828" y="20302"/>
                    <a:pt x="11012" y="20268"/>
                    <a:pt x="11162" y="20151"/>
                  </a:cubicBezTo>
                  <a:cubicBezTo>
                    <a:pt x="11212" y="20101"/>
                    <a:pt x="11279" y="20084"/>
                    <a:pt x="11363" y="20084"/>
                  </a:cubicBezTo>
                  <a:cubicBezTo>
                    <a:pt x="11413" y="20084"/>
                    <a:pt x="11480" y="20068"/>
                    <a:pt x="11547" y="20051"/>
                  </a:cubicBezTo>
                  <a:cubicBezTo>
                    <a:pt x="12081" y="19901"/>
                    <a:pt x="12599" y="19717"/>
                    <a:pt x="13084" y="19416"/>
                  </a:cubicBezTo>
                  <a:cubicBezTo>
                    <a:pt x="13151" y="19383"/>
                    <a:pt x="13217" y="19349"/>
                    <a:pt x="13284" y="19316"/>
                  </a:cubicBezTo>
                  <a:cubicBezTo>
                    <a:pt x="13585" y="19165"/>
                    <a:pt x="13886" y="18998"/>
                    <a:pt x="14187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1" y="18614"/>
                    <a:pt x="14638" y="18514"/>
                    <a:pt x="14771" y="18380"/>
                  </a:cubicBezTo>
                  <a:cubicBezTo>
                    <a:pt x="14855" y="18313"/>
                    <a:pt x="14955" y="18246"/>
                    <a:pt x="15005" y="18146"/>
                  </a:cubicBezTo>
                  <a:cubicBezTo>
                    <a:pt x="15072" y="18012"/>
                    <a:pt x="15172" y="17929"/>
                    <a:pt x="15289" y="17862"/>
                  </a:cubicBezTo>
                  <a:cubicBezTo>
                    <a:pt x="15557" y="17695"/>
                    <a:pt x="15774" y="17478"/>
                    <a:pt x="15924" y="17194"/>
                  </a:cubicBezTo>
                  <a:cubicBezTo>
                    <a:pt x="15974" y="17110"/>
                    <a:pt x="16024" y="17027"/>
                    <a:pt x="16108" y="16960"/>
                  </a:cubicBezTo>
                  <a:cubicBezTo>
                    <a:pt x="16225" y="16843"/>
                    <a:pt x="16309" y="16709"/>
                    <a:pt x="16392" y="16559"/>
                  </a:cubicBezTo>
                  <a:cubicBezTo>
                    <a:pt x="16492" y="16392"/>
                    <a:pt x="16593" y="16225"/>
                    <a:pt x="16710" y="16058"/>
                  </a:cubicBezTo>
                  <a:cubicBezTo>
                    <a:pt x="16843" y="15907"/>
                    <a:pt x="16943" y="15757"/>
                    <a:pt x="16994" y="15573"/>
                  </a:cubicBezTo>
                  <a:cubicBezTo>
                    <a:pt x="17077" y="15272"/>
                    <a:pt x="17177" y="14972"/>
                    <a:pt x="17261" y="14687"/>
                  </a:cubicBezTo>
                  <a:cubicBezTo>
                    <a:pt x="17294" y="14604"/>
                    <a:pt x="17311" y="14520"/>
                    <a:pt x="17361" y="14454"/>
                  </a:cubicBezTo>
                  <a:cubicBezTo>
                    <a:pt x="17528" y="14203"/>
                    <a:pt x="17612" y="13919"/>
                    <a:pt x="17629" y="13601"/>
                  </a:cubicBezTo>
                  <a:cubicBezTo>
                    <a:pt x="17629" y="13568"/>
                    <a:pt x="17629" y="13535"/>
                    <a:pt x="17645" y="13501"/>
                  </a:cubicBezTo>
                  <a:cubicBezTo>
                    <a:pt x="17729" y="13284"/>
                    <a:pt x="17712" y="13067"/>
                    <a:pt x="17712" y="12850"/>
                  </a:cubicBezTo>
                  <a:cubicBezTo>
                    <a:pt x="17712" y="12465"/>
                    <a:pt x="17679" y="12098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93"/>
                    <a:pt x="17578" y="10243"/>
                    <a:pt x="17562" y="10193"/>
                  </a:cubicBezTo>
                  <a:cubicBezTo>
                    <a:pt x="17562" y="10143"/>
                    <a:pt x="17545" y="10076"/>
                    <a:pt x="17545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77" y="8756"/>
                    <a:pt x="16943" y="8489"/>
                  </a:cubicBezTo>
                  <a:cubicBezTo>
                    <a:pt x="16726" y="8004"/>
                    <a:pt x="16359" y="7636"/>
                    <a:pt x="15974" y="7286"/>
                  </a:cubicBezTo>
                  <a:cubicBezTo>
                    <a:pt x="15841" y="7152"/>
                    <a:pt x="15690" y="7002"/>
                    <a:pt x="15557" y="6851"/>
                  </a:cubicBezTo>
                  <a:cubicBezTo>
                    <a:pt x="15106" y="6300"/>
                    <a:pt x="14671" y="5732"/>
                    <a:pt x="14220" y="5164"/>
                  </a:cubicBezTo>
                  <a:cubicBezTo>
                    <a:pt x="13919" y="4796"/>
                    <a:pt x="13652" y="4412"/>
                    <a:pt x="13451" y="3977"/>
                  </a:cubicBezTo>
                  <a:cubicBezTo>
                    <a:pt x="13401" y="3860"/>
                    <a:pt x="13351" y="3743"/>
                    <a:pt x="13284" y="3626"/>
                  </a:cubicBezTo>
                  <a:cubicBezTo>
                    <a:pt x="13034" y="3209"/>
                    <a:pt x="12833" y="2774"/>
                    <a:pt x="12699" y="2306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7"/>
                    <a:pt x="12466" y="1070"/>
                    <a:pt x="12365" y="736"/>
                  </a:cubicBezTo>
                  <a:cubicBezTo>
                    <a:pt x="12349" y="686"/>
                    <a:pt x="12315" y="619"/>
                    <a:pt x="12265" y="585"/>
                  </a:cubicBezTo>
                  <a:cubicBezTo>
                    <a:pt x="12081" y="402"/>
                    <a:pt x="11864" y="268"/>
                    <a:pt x="11613" y="184"/>
                  </a:cubicBezTo>
                  <a:cubicBezTo>
                    <a:pt x="11496" y="151"/>
                    <a:pt x="11363" y="134"/>
                    <a:pt x="11229" y="101"/>
                  </a:cubicBezTo>
                  <a:cubicBezTo>
                    <a:pt x="10945" y="34"/>
                    <a:pt x="10644" y="17"/>
                    <a:pt x="10360" y="17"/>
                  </a:cubicBezTo>
                  <a:cubicBezTo>
                    <a:pt x="9859" y="1"/>
                    <a:pt x="9358" y="1"/>
                    <a:pt x="8857" y="1"/>
                  </a:cubicBezTo>
                  <a:cubicBezTo>
                    <a:pt x="8578" y="1"/>
                    <a:pt x="8307" y="8"/>
                    <a:pt x="8033" y="8"/>
                  </a:cubicBezTo>
                  <a:cubicBezTo>
                    <a:pt x="7897" y="8"/>
                    <a:pt x="7759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7"/>
            <p:cNvSpPr/>
            <p:nvPr/>
          </p:nvSpPr>
          <p:spPr>
            <a:xfrm>
              <a:off x="2290750" y="32694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28" y="0"/>
                  </a:moveTo>
                  <a:cubicBezTo>
                    <a:pt x="2447" y="0"/>
                    <a:pt x="2165" y="15"/>
                    <a:pt x="1872" y="24"/>
                  </a:cubicBezTo>
                  <a:cubicBezTo>
                    <a:pt x="1780" y="32"/>
                    <a:pt x="1688" y="36"/>
                    <a:pt x="1599" y="36"/>
                  </a:cubicBezTo>
                  <a:cubicBezTo>
                    <a:pt x="1509" y="36"/>
                    <a:pt x="1421" y="32"/>
                    <a:pt x="1338" y="24"/>
                  </a:cubicBezTo>
                  <a:cubicBezTo>
                    <a:pt x="1260" y="13"/>
                    <a:pt x="1184" y="9"/>
                    <a:pt x="1109" y="9"/>
                  </a:cubicBezTo>
                  <a:cubicBezTo>
                    <a:pt x="942" y="9"/>
                    <a:pt x="781" y="29"/>
                    <a:pt x="619" y="40"/>
                  </a:cubicBezTo>
                  <a:cubicBezTo>
                    <a:pt x="469" y="191"/>
                    <a:pt x="318" y="341"/>
                    <a:pt x="185" y="475"/>
                  </a:cubicBezTo>
                  <a:cubicBezTo>
                    <a:pt x="101" y="558"/>
                    <a:pt x="34" y="642"/>
                    <a:pt x="18" y="759"/>
                  </a:cubicBezTo>
                  <a:cubicBezTo>
                    <a:pt x="18" y="943"/>
                    <a:pt x="1" y="1126"/>
                    <a:pt x="1" y="1310"/>
                  </a:cubicBezTo>
                  <a:cubicBezTo>
                    <a:pt x="1" y="1360"/>
                    <a:pt x="18" y="1410"/>
                    <a:pt x="34" y="1477"/>
                  </a:cubicBezTo>
                  <a:cubicBezTo>
                    <a:pt x="135" y="1461"/>
                    <a:pt x="201" y="1461"/>
                    <a:pt x="268" y="1427"/>
                  </a:cubicBezTo>
                  <a:cubicBezTo>
                    <a:pt x="602" y="1327"/>
                    <a:pt x="937" y="1294"/>
                    <a:pt x="1287" y="1294"/>
                  </a:cubicBezTo>
                  <a:lnTo>
                    <a:pt x="4328" y="1294"/>
                  </a:lnTo>
                  <a:cubicBezTo>
                    <a:pt x="4729" y="1294"/>
                    <a:pt x="5147" y="1294"/>
                    <a:pt x="5531" y="1444"/>
                  </a:cubicBezTo>
                  <a:cubicBezTo>
                    <a:pt x="5582" y="1461"/>
                    <a:pt x="5648" y="1461"/>
                    <a:pt x="5732" y="1461"/>
                  </a:cubicBezTo>
                  <a:cubicBezTo>
                    <a:pt x="5749" y="1377"/>
                    <a:pt x="5765" y="1310"/>
                    <a:pt x="5765" y="1227"/>
                  </a:cubicBezTo>
                  <a:cubicBezTo>
                    <a:pt x="5749" y="1093"/>
                    <a:pt x="5749" y="943"/>
                    <a:pt x="5732" y="792"/>
                  </a:cubicBezTo>
                  <a:cubicBezTo>
                    <a:pt x="5715" y="575"/>
                    <a:pt x="5598" y="441"/>
                    <a:pt x="5398" y="375"/>
                  </a:cubicBezTo>
                  <a:cubicBezTo>
                    <a:pt x="5181" y="308"/>
                    <a:pt x="4980" y="241"/>
                    <a:pt x="4763" y="207"/>
                  </a:cubicBezTo>
                  <a:cubicBezTo>
                    <a:pt x="4312" y="141"/>
                    <a:pt x="3877" y="91"/>
                    <a:pt x="3426" y="40"/>
                  </a:cubicBezTo>
                  <a:cubicBezTo>
                    <a:pt x="3192" y="10"/>
                    <a:pt x="2960" y="0"/>
                    <a:pt x="2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7"/>
            <p:cNvSpPr/>
            <p:nvPr/>
          </p:nvSpPr>
          <p:spPr>
            <a:xfrm>
              <a:off x="2303300" y="3231200"/>
              <a:ext cx="118650" cy="37125"/>
            </a:xfrm>
            <a:custGeom>
              <a:avLst/>
              <a:gdLst/>
              <a:ahLst/>
              <a:cxnLst/>
              <a:rect l="l" t="t" r="r" b="b"/>
              <a:pathLst>
                <a:path w="4746" h="1485" extrusionOk="0">
                  <a:moveTo>
                    <a:pt x="1414" y="0"/>
                  </a:moveTo>
                  <a:cubicBezTo>
                    <a:pt x="1149" y="0"/>
                    <a:pt x="884" y="20"/>
                    <a:pt x="618" y="31"/>
                  </a:cubicBezTo>
                  <a:cubicBezTo>
                    <a:pt x="334" y="48"/>
                    <a:pt x="234" y="265"/>
                    <a:pt x="50" y="399"/>
                  </a:cubicBezTo>
                  <a:cubicBezTo>
                    <a:pt x="34" y="415"/>
                    <a:pt x="34" y="432"/>
                    <a:pt x="34" y="449"/>
                  </a:cubicBezTo>
                  <a:cubicBezTo>
                    <a:pt x="34" y="616"/>
                    <a:pt x="0" y="783"/>
                    <a:pt x="50" y="950"/>
                  </a:cubicBezTo>
                  <a:cubicBezTo>
                    <a:pt x="100" y="1117"/>
                    <a:pt x="151" y="1284"/>
                    <a:pt x="134" y="1485"/>
                  </a:cubicBezTo>
                  <a:cubicBezTo>
                    <a:pt x="251" y="1468"/>
                    <a:pt x="351" y="1451"/>
                    <a:pt x="451" y="1418"/>
                  </a:cubicBezTo>
                  <a:cubicBezTo>
                    <a:pt x="735" y="1368"/>
                    <a:pt x="1019" y="1284"/>
                    <a:pt x="1303" y="1234"/>
                  </a:cubicBezTo>
                  <a:cubicBezTo>
                    <a:pt x="1604" y="1192"/>
                    <a:pt x="1905" y="1172"/>
                    <a:pt x="2206" y="1172"/>
                  </a:cubicBezTo>
                  <a:cubicBezTo>
                    <a:pt x="2506" y="1172"/>
                    <a:pt x="2807" y="1192"/>
                    <a:pt x="3108" y="1234"/>
                  </a:cubicBezTo>
                  <a:cubicBezTo>
                    <a:pt x="3576" y="1301"/>
                    <a:pt x="4044" y="1334"/>
                    <a:pt x="4511" y="1435"/>
                  </a:cubicBezTo>
                  <a:cubicBezTo>
                    <a:pt x="4517" y="1440"/>
                    <a:pt x="4524" y="1442"/>
                    <a:pt x="4533" y="1442"/>
                  </a:cubicBezTo>
                  <a:cubicBezTo>
                    <a:pt x="4549" y="1442"/>
                    <a:pt x="4567" y="1435"/>
                    <a:pt x="4578" y="1435"/>
                  </a:cubicBezTo>
                  <a:cubicBezTo>
                    <a:pt x="4612" y="1318"/>
                    <a:pt x="4612" y="1201"/>
                    <a:pt x="4662" y="1101"/>
                  </a:cubicBezTo>
                  <a:cubicBezTo>
                    <a:pt x="4745" y="883"/>
                    <a:pt x="4729" y="683"/>
                    <a:pt x="4712" y="482"/>
                  </a:cubicBezTo>
                  <a:cubicBezTo>
                    <a:pt x="4679" y="449"/>
                    <a:pt x="4645" y="432"/>
                    <a:pt x="4612" y="415"/>
                  </a:cubicBezTo>
                  <a:cubicBezTo>
                    <a:pt x="4511" y="382"/>
                    <a:pt x="4395" y="332"/>
                    <a:pt x="4278" y="299"/>
                  </a:cubicBezTo>
                  <a:cubicBezTo>
                    <a:pt x="3593" y="115"/>
                    <a:pt x="2874" y="14"/>
                    <a:pt x="2156" y="14"/>
                  </a:cubicBezTo>
                  <a:lnTo>
                    <a:pt x="1771" y="14"/>
                  </a:lnTo>
                  <a:cubicBezTo>
                    <a:pt x="1652" y="4"/>
                    <a:pt x="1533" y="0"/>
                    <a:pt x="1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7"/>
            <p:cNvSpPr/>
            <p:nvPr/>
          </p:nvSpPr>
          <p:spPr>
            <a:xfrm>
              <a:off x="2314150" y="3180550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50" y="1"/>
                  </a:moveTo>
                  <a:cubicBezTo>
                    <a:pt x="1690" y="1"/>
                    <a:pt x="1526" y="9"/>
                    <a:pt x="1371" y="69"/>
                  </a:cubicBezTo>
                  <a:cubicBezTo>
                    <a:pt x="1321" y="86"/>
                    <a:pt x="1270" y="86"/>
                    <a:pt x="1237" y="86"/>
                  </a:cubicBezTo>
                  <a:cubicBezTo>
                    <a:pt x="970" y="152"/>
                    <a:pt x="719" y="219"/>
                    <a:pt x="519" y="420"/>
                  </a:cubicBezTo>
                  <a:cubicBezTo>
                    <a:pt x="435" y="520"/>
                    <a:pt x="335" y="604"/>
                    <a:pt x="235" y="670"/>
                  </a:cubicBezTo>
                  <a:cubicBezTo>
                    <a:pt x="84" y="787"/>
                    <a:pt x="17" y="921"/>
                    <a:pt x="34" y="1122"/>
                  </a:cubicBezTo>
                  <a:cubicBezTo>
                    <a:pt x="34" y="1339"/>
                    <a:pt x="17" y="1556"/>
                    <a:pt x="17" y="1773"/>
                  </a:cubicBezTo>
                  <a:cubicBezTo>
                    <a:pt x="17" y="1823"/>
                    <a:pt x="1" y="1873"/>
                    <a:pt x="67" y="1924"/>
                  </a:cubicBezTo>
                  <a:cubicBezTo>
                    <a:pt x="101" y="1924"/>
                    <a:pt x="134" y="1907"/>
                    <a:pt x="184" y="1890"/>
                  </a:cubicBezTo>
                  <a:cubicBezTo>
                    <a:pt x="435" y="1807"/>
                    <a:pt x="702" y="1790"/>
                    <a:pt x="970" y="1790"/>
                  </a:cubicBezTo>
                  <a:cubicBezTo>
                    <a:pt x="1204" y="1773"/>
                    <a:pt x="1454" y="1773"/>
                    <a:pt x="1705" y="1773"/>
                  </a:cubicBezTo>
                  <a:cubicBezTo>
                    <a:pt x="1791" y="1767"/>
                    <a:pt x="1877" y="1764"/>
                    <a:pt x="1962" y="1764"/>
                  </a:cubicBezTo>
                  <a:cubicBezTo>
                    <a:pt x="2344" y="1764"/>
                    <a:pt x="2723" y="1819"/>
                    <a:pt x="3092" y="1873"/>
                  </a:cubicBezTo>
                  <a:cubicBezTo>
                    <a:pt x="3359" y="1924"/>
                    <a:pt x="3610" y="1990"/>
                    <a:pt x="3910" y="2040"/>
                  </a:cubicBezTo>
                  <a:cubicBezTo>
                    <a:pt x="3894" y="1924"/>
                    <a:pt x="3860" y="1840"/>
                    <a:pt x="3860" y="1756"/>
                  </a:cubicBezTo>
                  <a:cubicBezTo>
                    <a:pt x="3877" y="1556"/>
                    <a:pt x="3777" y="1472"/>
                    <a:pt x="3610" y="1406"/>
                  </a:cubicBezTo>
                  <a:cubicBezTo>
                    <a:pt x="3560" y="1389"/>
                    <a:pt x="3493" y="1355"/>
                    <a:pt x="3443" y="1339"/>
                  </a:cubicBezTo>
                  <a:cubicBezTo>
                    <a:pt x="3075" y="1255"/>
                    <a:pt x="2707" y="1172"/>
                    <a:pt x="2323" y="1172"/>
                  </a:cubicBezTo>
                  <a:cubicBezTo>
                    <a:pt x="2206" y="1172"/>
                    <a:pt x="2089" y="1176"/>
                    <a:pt x="1972" y="1176"/>
                  </a:cubicBezTo>
                  <a:cubicBezTo>
                    <a:pt x="1855" y="1176"/>
                    <a:pt x="1738" y="1172"/>
                    <a:pt x="1621" y="1155"/>
                  </a:cubicBezTo>
                  <a:cubicBezTo>
                    <a:pt x="1425" y="1122"/>
                    <a:pt x="1237" y="1097"/>
                    <a:pt x="1046" y="1097"/>
                  </a:cubicBezTo>
                  <a:cubicBezTo>
                    <a:pt x="943" y="1097"/>
                    <a:pt x="841" y="1104"/>
                    <a:pt x="736" y="1122"/>
                  </a:cubicBezTo>
                  <a:cubicBezTo>
                    <a:pt x="717" y="1128"/>
                    <a:pt x="697" y="1132"/>
                    <a:pt x="676" y="1132"/>
                  </a:cubicBezTo>
                  <a:cubicBezTo>
                    <a:pt x="641" y="1132"/>
                    <a:pt x="607" y="1120"/>
                    <a:pt x="585" y="1088"/>
                  </a:cubicBezTo>
                  <a:cubicBezTo>
                    <a:pt x="602" y="1005"/>
                    <a:pt x="669" y="1021"/>
                    <a:pt x="719" y="1005"/>
                  </a:cubicBezTo>
                  <a:cubicBezTo>
                    <a:pt x="920" y="971"/>
                    <a:pt x="1137" y="954"/>
                    <a:pt x="1337" y="904"/>
                  </a:cubicBezTo>
                  <a:cubicBezTo>
                    <a:pt x="1488" y="871"/>
                    <a:pt x="1638" y="837"/>
                    <a:pt x="1788" y="837"/>
                  </a:cubicBezTo>
                  <a:lnTo>
                    <a:pt x="2223" y="837"/>
                  </a:lnTo>
                  <a:cubicBezTo>
                    <a:pt x="2267" y="836"/>
                    <a:pt x="2312" y="835"/>
                    <a:pt x="2356" y="835"/>
                  </a:cubicBezTo>
                  <a:cubicBezTo>
                    <a:pt x="2841" y="835"/>
                    <a:pt x="3301" y="920"/>
                    <a:pt x="3760" y="1088"/>
                  </a:cubicBezTo>
                  <a:lnTo>
                    <a:pt x="3844" y="1088"/>
                  </a:lnTo>
                  <a:cubicBezTo>
                    <a:pt x="3860" y="988"/>
                    <a:pt x="3860" y="904"/>
                    <a:pt x="3793" y="837"/>
                  </a:cubicBezTo>
                  <a:cubicBezTo>
                    <a:pt x="3576" y="587"/>
                    <a:pt x="3342" y="370"/>
                    <a:pt x="3058" y="203"/>
                  </a:cubicBezTo>
                  <a:cubicBezTo>
                    <a:pt x="3025" y="203"/>
                    <a:pt x="2991" y="186"/>
                    <a:pt x="2975" y="186"/>
                  </a:cubicBezTo>
                  <a:cubicBezTo>
                    <a:pt x="2791" y="136"/>
                    <a:pt x="2624" y="102"/>
                    <a:pt x="2440" y="52"/>
                  </a:cubicBezTo>
                  <a:cubicBezTo>
                    <a:pt x="2306" y="2"/>
                    <a:pt x="2189" y="2"/>
                    <a:pt x="2039" y="2"/>
                  </a:cubicBezTo>
                  <a:cubicBezTo>
                    <a:pt x="1977" y="2"/>
                    <a:pt x="191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7"/>
            <p:cNvSpPr/>
            <p:nvPr/>
          </p:nvSpPr>
          <p:spPr>
            <a:xfrm>
              <a:off x="2333375" y="3157200"/>
              <a:ext cx="58925" cy="20900"/>
            </a:xfrm>
            <a:custGeom>
              <a:avLst/>
              <a:gdLst/>
              <a:ahLst/>
              <a:cxnLst/>
              <a:rect l="l" t="t" r="r" b="b"/>
              <a:pathLst>
                <a:path w="2357" h="836" extrusionOk="0">
                  <a:moveTo>
                    <a:pt x="1220" y="0"/>
                  </a:moveTo>
                  <a:cubicBezTo>
                    <a:pt x="1053" y="0"/>
                    <a:pt x="886" y="50"/>
                    <a:pt x="735" y="67"/>
                  </a:cubicBezTo>
                  <a:cubicBezTo>
                    <a:pt x="669" y="67"/>
                    <a:pt x="618" y="67"/>
                    <a:pt x="568" y="84"/>
                  </a:cubicBezTo>
                  <a:cubicBezTo>
                    <a:pt x="518" y="101"/>
                    <a:pt x="451" y="101"/>
                    <a:pt x="418" y="134"/>
                  </a:cubicBezTo>
                  <a:cubicBezTo>
                    <a:pt x="201" y="301"/>
                    <a:pt x="34" y="518"/>
                    <a:pt x="0" y="836"/>
                  </a:cubicBezTo>
                  <a:cubicBezTo>
                    <a:pt x="268" y="769"/>
                    <a:pt x="485" y="702"/>
                    <a:pt x="719" y="652"/>
                  </a:cubicBezTo>
                  <a:cubicBezTo>
                    <a:pt x="786" y="635"/>
                    <a:pt x="836" y="635"/>
                    <a:pt x="902" y="635"/>
                  </a:cubicBezTo>
                  <a:lnTo>
                    <a:pt x="1454" y="635"/>
                  </a:lnTo>
                  <a:cubicBezTo>
                    <a:pt x="1504" y="635"/>
                    <a:pt x="1571" y="635"/>
                    <a:pt x="1621" y="652"/>
                  </a:cubicBezTo>
                  <a:cubicBezTo>
                    <a:pt x="1838" y="702"/>
                    <a:pt x="2055" y="769"/>
                    <a:pt x="2273" y="819"/>
                  </a:cubicBezTo>
                  <a:cubicBezTo>
                    <a:pt x="2284" y="825"/>
                    <a:pt x="2293" y="827"/>
                    <a:pt x="2302" y="827"/>
                  </a:cubicBezTo>
                  <a:cubicBezTo>
                    <a:pt x="2319" y="827"/>
                    <a:pt x="2334" y="819"/>
                    <a:pt x="2356" y="819"/>
                  </a:cubicBezTo>
                  <a:cubicBezTo>
                    <a:pt x="2323" y="568"/>
                    <a:pt x="2206" y="385"/>
                    <a:pt x="2039" y="218"/>
                  </a:cubicBezTo>
                  <a:cubicBezTo>
                    <a:pt x="1938" y="134"/>
                    <a:pt x="1838" y="84"/>
                    <a:pt x="1704" y="67"/>
                  </a:cubicBezTo>
                  <a:cubicBezTo>
                    <a:pt x="1537" y="50"/>
                    <a:pt x="1370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7"/>
            <p:cNvSpPr/>
            <p:nvPr/>
          </p:nvSpPr>
          <p:spPr>
            <a:xfrm>
              <a:off x="2155425" y="3319225"/>
              <a:ext cx="426100" cy="490525"/>
            </a:xfrm>
            <a:custGeom>
              <a:avLst/>
              <a:gdLst/>
              <a:ahLst/>
              <a:cxnLst/>
              <a:rect l="l" t="t" r="r" b="b"/>
              <a:pathLst>
                <a:path w="17044" h="19621" extrusionOk="0">
                  <a:moveTo>
                    <a:pt x="6201" y="1"/>
                  </a:moveTo>
                  <a:cubicBezTo>
                    <a:pt x="5834" y="1"/>
                    <a:pt x="5498" y="114"/>
                    <a:pt x="5213" y="487"/>
                  </a:cubicBezTo>
                  <a:cubicBezTo>
                    <a:pt x="4612" y="1289"/>
                    <a:pt x="4445" y="2308"/>
                    <a:pt x="4127" y="3227"/>
                  </a:cubicBezTo>
                  <a:cubicBezTo>
                    <a:pt x="3676" y="4530"/>
                    <a:pt x="2774" y="5566"/>
                    <a:pt x="1888" y="6602"/>
                  </a:cubicBezTo>
                  <a:cubicBezTo>
                    <a:pt x="1153" y="7471"/>
                    <a:pt x="819" y="8189"/>
                    <a:pt x="518" y="9292"/>
                  </a:cubicBezTo>
                  <a:cubicBezTo>
                    <a:pt x="201" y="10445"/>
                    <a:pt x="0" y="11431"/>
                    <a:pt x="0" y="12617"/>
                  </a:cubicBezTo>
                  <a:cubicBezTo>
                    <a:pt x="0" y="13770"/>
                    <a:pt x="318" y="14622"/>
                    <a:pt x="852" y="15625"/>
                  </a:cubicBezTo>
                  <a:cubicBezTo>
                    <a:pt x="1404" y="16644"/>
                    <a:pt x="2122" y="17396"/>
                    <a:pt x="3025" y="18131"/>
                  </a:cubicBezTo>
                  <a:cubicBezTo>
                    <a:pt x="3877" y="18833"/>
                    <a:pt x="4779" y="19484"/>
                    <a:pt x="5915" y="19585"/>
                  </a:cubicBezTo>
                  <a:cubicBezTo>
                    <a:pt x="6206" y="19609"/>
                    <a:pt x="6493" y="19620"/>
                    <a:pt x="6776" y="19620"/>
                  </a:cubicBezTo>
                  <a:cubicBezTo>
                    <a:pt x="7664" y="19620"/>
                    <a:pt x="8525" y="19507"/>
                    <a:pt x="9424" y="19317"/>
                  </a:cubicBezTo>
                  <a:cubicBezTo>
                    <a:pt x="10660" y="19050"/>
                    <a:pt x="11763" y="18916"/>
                    <a:pt x="12833" y="18164"/>
                  </a:cubicBezTo>
                  <a:cubicBezTo>
                    <a:pt x="14620" y="16895"/>
                    <a:pt x="15673" y="14923"/>
                    <a:pt x="16508" y="12951"/>
                  </a:cubicBezTo>
                  <a:cubicBezTo>
                    <a:pt x="16893" y="12049"/>
                    <a:pt x="17043" y="10863"/>
                    <a:pt x="16876" y="9894"/>
                  </a:cubicBezTo>
                  <a:cubicBezTo>
                    <a:pt x="16692" y="8908"/>
                    <a:pt x="16074" y="8323"/>
                    <a:pt x="15389" y="7655"/>
                  </a:cubicBezTo>
                  <a:cubicBezTo>
                    <a:pt x="14520" y="6786"/>
                    <a:pt x="13451" y="5934"/>
                    <a:pt x="13016" y="4747"/>
                  </a:cubicBezTo>
                  <a:cubicBezTo>
                    <a:pt x="12599" y="3578"/>
                    <a:pt x="12465" y="2392"/>
                    <a:pt x="11780" y="1339"/>
                  </a:cubicBezTo>
                  <a:cubicBezTo>
                    <a:pt x="11112" y="320"/>
                    <a:pt x="10092" y="103"/>
                    <a:pt x="8956" y="36"/>
                  </a:cubicBezTo>
                  <a:cubicBezTo>
                    <a:pt x="8897" y="32"/>
                    <a:pt x="8836" y="31"/>
                    <a:pt x="8774" y="31"/>
                  </a:cubicBezTo>
                  <a:cubicBezTo>
                    <a:pt x="8286" y="31"/>
                    <a:pt x="7719" y="124"/>
                    <a:pt x="7209" y="124"/>
                  </a:cubicBezTo>
                  <a:cubicBezTo>
                    <a:pt x="7144" y="124"/>
                    <a:pt x="7080" y="123"/>
                    <a:pt x="7018" y="119"/>
                  </a:cubicBezTo>
                  <a:cubicBezTo>
                    <a:pt x="6735" y="57"/>
                    <a:pt x="6460" y="1"/>
                    <a:pt x="6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2330700" y="3160900"/>
              <a:ext cx="59075" cy="22450"/>
            </a:xfrm>
            <a:custGeom>
              <a:avLst/>
              <a:gdLst/>
              <a:ahLst/>
              <a:cxnLst/>
              <a:rect l="l" t="t" r="r" b="b"/>
              <a:pathLst>
                <a:path w="2363" h="898" extrusionOk="0">
                  <a:moveTo>
                    <a:pt x="1353" y="0"/>
                  </a:moveTo>
                  <a:cubicBezTo>
                    <a:pt x="1267" y="0"/>
                    <a:pt x="1180" y="10"/>
                    <a:pt x="1093" y="19"/>
                  </a:cubicBezTo>
                  <a:cubicBezTo>
                    <a:pt x="792" y="86"/>
                    <a:pt x="491" y="203"/>
                    <a:pt x="224" y="387"/>
                  </a:cubicBezTo>
                  <a:cubicBezTo>
                    <a:pt x="0" y="555"/>
                    <a:pt x="151" y="898"/>
                    <a:pt x="363" y="898"/>
                  </a:cubicBezTo>
                  <a:cubicBezTo>
                    <a:pt x="404" y="898"/>
                    <a:pt x="448" y="885"/>
                    <a:pt x="491" y="855"/>
                  </a:cubicBezTo>
                  <a:cubicBezTo>
                    <a:pt x="725" y="688"/>
                    <a:pt x="993" y="571"/>
                    <a:pt x="1277" y="537"/>
                  </a:cubicBezTo>
                  <a:cubicBezTo>
                    <a:pt x="1296" y="535"/>
                    <a:pt x="1316" y="533"/>
                    <a:pt x="1335" y="533"/>
                  </a:cubicBezTo>
                  <a:cubicBezTo>
                    <a:pt x="1552" y="533"/>
                    <a:pt x="1782" y="689"/>
                    <a:pt x="2012" y="705"/>
                  </a:cubicBezTo>
                  <a:cubicBezTo>
                    <a:pt x="2023" y="706"/>
                    <a:pt x="2033" y="706"/>
                    <a:pt x="2043" y="706"/>
                  </a:cubicBezTo>
                  <a:cubicBezTo>
                    <a:pt x="2363" y="706"/>
                    <a:pt x="2352" y="202"/>
                    <a:pt x="2012" y="170"/>
                  </a:cubicBezTo>
                  <a:cubicBezTo>
                    <a:pt x="1845" y="153"/>
                    <a:pt x="1695" y="70"/>
                    <a:pt x="1544" y="19"/>
                  </a:cubicBezTo>
                  <a:cubicBezTo>
                    <a:pt x="1481" y="5"/>
                    <a:pt x="1417" y="0"/>
                    <a:pt x="135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2317500" y="3186250"/>
              <a:ext cx="90875" cy="26475"/>
            </a:xfrm>
            <a:custGeom>
              <a:avLst/>
              <a:gdLst/>
              <a:ahLst/>
              <a:cxnLst/>
              <a:rect l="l" t="t" r="r" b="b"/>
              <a:pathLst>
                <a:path w="3635" h="1059" extrusionOk="0">
                  <a:moveTo>
                    <a:pt x="1505" y="1"/>
                  </a:moveTo>
                  <a:cubicBezTo>
                    <a:pt x="1043" y="1"/>
                    <a:pt x="232" y="213"/>
                    <a:pt x="50" y="576"/>
                  </a:cubicBezTo>
                  <a:cubicBezTo>
                    <a:pt x="0" y="676"/>
                    <a:pt x="0" y="810"/>
                    <a:pt x="101" y="894"/>
                  </a:cubicBezTo>
                  <a:cubicBezTo>
                    <a:pt x="101" y="910"/>
                    <a:pt x="117" y="910"/>
                    <a:pt x="117" y="910"/>
                  </a:cubicBezTo>
                  <a:cubicBezTo>
                    <a:pt x="172" y="960"/>
                    <a:pt x="234" y="980"/>
                    <a:pt x="295" y="980"/>
                  </a:cubicBezTo>
                  <a:cubicBezTo>
                    <a:pt x="418" y="980"/>
                    <a:pt x="535" y="894"/>
                    <a:pt x="568" y="793"/>
                  </a:cubicBezTo>
                  <a:cubicBezTo>
                    <a:pt x="743" y="633"/>
                    <a:pt x="1261" y="536"/>
                    <a:pt x="1535" y="536"/>
                  </a:cubicBezTo>
                  <a:cubicBezTo>
                    <a:pt x="1575" y="536"/>
                    <a:pt x="1610" y="538"/>
                    <a:pt x="1638" y="543"/>
                  </a:cubicBezTo>
                  <a:cubicBezTo>
                    <a:pt x="1905" y="559"/>
                    <a:pt x="2958" y="643"/>
                    <a:pt x="3075" y="927"/>
                  </a:cubicBezTo>
                  <a:cubicBezTo>
                    <a:pt x="3121" y="1020"/>
                    <a:pt x="3197" y="1059"/>
                    <a:pt x="3275" y="1059"/>
                  </a:cubicBezTo>
                  <a:cubicBezTo>
                    <a:pt x="3448" y="1059"/>
                    <a:pt x="3635" y="867"/>
                    <a:pt x="3542" y="660"/>
                  </a:cubicBezTo>
                  <a:cubicBezTo>
                    <a:pt x="3292" y="108"/>
                    <a:pt x="2122" y="58"/>
                    <a:pt x="1638" y="8"/>
                  </a:cubicBezTo>
                  <a:cubicBezTo>
                    <a:pt x="1598" y="3"/>
                    <a:pt x="1553" y="1"/>
                    <a:pt x="15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7"/>
            <p:cNvSpPr/>
            <p:nvPr/>
          </p:nvSpPr>
          <p:spPr>
            <a:xfrm>
              <a:off x="2310800" y="32100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693" y="1"/>
                  </a:moveTo>
                  <a:cubicBezTo>
                    <a:pt x="1193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" y="493"/>
                  </a:cubicBezTo>
                  <a:cubicBezTo>
                    <a:pt x="18" y="510"/>
                    <a:pt x="18" y="526"/>
                    <a:pt x="18" y="543"/>
                  </a:cubicBezTo>
                  <a:cubicBezTo>
                    <a:pt x="28" y="712"/>
                    <a:pt x="172" y="794"/>
                    <a:pt x="306" y="794"/>
                  </a:cubicBezTo>
                  <a:cubicBezTo>
                    <a:pt x="384" y="794"/>
                    <a:pt x="459" y="766"/>
                    <a:pt x="502" y="710"/>
                  </a:cubicBezTo>
                  <a:cubicBezTo>
                    <a:pt x="881" y="584"/>
                    <a:pt x="1269" y="524"/>
                    <a:pt x="1659" y="524"/>
                  </a:cubicBezTo>
                  <a:cubicBezTo>
                    <a:pt x="1786" y="524"/>
                    <a:pt x="1912" y="531"/>
                    <a:pt x="2039" y="543"/>
                  </a:cubicBezTo>
                  <a:cubicBezTo>
                    <a:pt x="2307" y="560"/>
                    <a:pt x="3075" y="543"/>
                    <a:pt x="3309" y="693"/>
                  </a:cubicBezTo>
                  <a:cubicBezTo>
                    <a:pt x="3363" y="762"/>
                    <a:pt x="3451" y="803"/>
                    <a:pt x="3538" y="803"/>
                  </a:cubicBezTo>
                  <a:cubicBezTo>
                    <a:pt x="3641" y="803"/>
                    <a:pt x="3741" y="746"/>
                    <a:pt x="3777" y="610"/>
                  </a:cubicBezTo>
                  <a:cubicBezTo>
                    <a:pt x="3777" y="610"/>
                    <a:pt x="3777" y="593"/>
                    <a:pt x="3777" y="593"/>
                  </a:cubicBezTo>
                  <a:cubicBezTo>
                    <a:pt x="3810" y="510"/>
                    <a:pt x="3777" y="409"/>
                    <a:pt x="3710" y="343"/>
                  </a:cubicBezTo>
                  <a:cubicBezTo>
                    <a:pt x="3426" y="58"/>
                    <a:pt x="2775" y="92"/>
                    <a:pt x="2390" y="42"/>
                  </a:cubicBezTo>
                  <a:cubicBezTo>
                    <a:pt x="2154" y="15"/>
                    <a:pt x="1922" y="1"/>
                    <a:pt x="16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2305075" y="3243175"/>
              <a:ext cx="112375" cy="29975"/>
            </a:xfrm>
            <a:custGeom>
              <a:avLst/>
              <a:gdLst/>
              <a:ahLst/>
              <a:cxnLst/>
              <a:rect l="l" t="t" r="r" b="b"/>
              <a:pathLst>
                <a:path w="4495" h="1199" extrusionOk="0">
                  <a:moveTo>
                    <a:pt x="2382" y="1"/>
                  </a:moveTo>
                  <a:cubicBezTo>
                    <a:pt x="1764" y="1"/>
                    <a:pt x="1143" y="51"/>
                    <a:pt x="514" y="137"/>
                  </a:cubicBezTo>
                  <a:lnTo>
                    <a:pt x="430" y="137"/>
                  </a:lnTo>
                  <a:cubicBezTo>
                    <a:pt x="297" y="154"/>
                    <a:pt x="247" y="271"/>
                    <a:pt x="247" y="388"/>
                  </a:cubicBezTo>
                  <a:cubicBezTo>
                    <a:pt x="1" y="453"/>
                    <a:pt x="12" y="889"/>
                    <a:pt x="313" y="889"/>
                  </a:cubicBezTo>
                  <a:cubicBezTo>
                    <a:pt x="319" y="889"/>
                    <a:pt x="324" y="889"/>
                    <a:pt x="330" y="889"/>
                  </a:cubicBezTo>
                  <a:cubicBezTo>
                    <a:pt x="982" y="889"/>
                    <a:pt x="1633" y="839"/>
                    <a:pt x="2285" y="839"/>
                  </a:cubicBezTo>
                  <a:cubicBezTo>
                    <a:pt x="2309" y="838"/>
                    <a:pt x="2334" y="838"/>
                    <a:pt x="2358" y="838"/>
                  </a:cubicBezTo>
                  <a:cubicBezTo>
                    <a:pt x="2951" y="838"/>
                    <a:pt x="3528" y="1029"/>
                    <a:pt x="4090" y="1190"/>
                  </a:cubicBezTo>
                  <a:cubicBezTo>
                    <a:pt x="4113" y="1196"/>
                    <a:pt x="4135" y="1199"/>
                    <a:pt x="4157" y="1199"/>
                  </a:cubicBezTo>
                  <a:cubicBezTo>
                    <a:pt x="4369" y="1199"/>
                    <a:pt x="4495" y="923"/>
                    <a:pt x="4374" y="772"/>
                  </a:cubicBezTo>
                  <a:cubicBezTo>
                    <a:pt x="4440" y="672"/>
                    <a:pt x="4457" y="555"/>
                    <a:pt x="4357" y="438"/>
                  </a:cubicBezTo>
                  <a:cubicBezTo>
                    <a:pt x="4039" y="104"/>
                    <a:pt x="3488" y="37"/>
                    <a:pt x="3037" y="20"/>
                  </a:cubicBezTo>
                  <a:cubicBezTo>
                    <a:pt x="2819" y="7"/>
                    <a:pt x="2600" y="1"/>
                    <a:pt x="2382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7"/>
            <p:cNvSpPr/>
            <p:nvPr/>
          </p:nvSpPr>
          <p:spPr>
            <a:xfrm>
              <a:off x="2296600" y="3271650"/>
              <a:ext cx="138500" cy="35750"/>
            </a:xfrm>
            <a:custGeom>
              <a:avLst/>
              <a:gdLst/>
              <a:ahLst/>
              <a:cxnLst/>
              <a:rect l="l" t="t" r="r" b="b"/>
              <a:pathLst>
                <a:path w="5540" h="1430" extrusionOk="0">
                  <a:moveTo>
                    <a:pt x="3307" y="23"/>
                  </a:moveTo>
                  <a:cubicBezTo>
                    <a:pt x="2906" y="23"/>
                    <a:pt x="2525" y="51"/>
                    <a:pt x="2257" y="51"/>
                  </a:cubicBezTo>
                  <a:cubicBezTo>
                    <a:pt x="1922" y="67"/>
                    <a:pt x="68" y="1"/>
                    <a:pt x="285" y="686"/>
                  </a:cubicBezTo>
                  <a:cubicBezTo>
                    <a:pt x="251" y="702"/>
                    <a:pt x="218" y="719"/>
                    <a:pt x="185" y="736"/>
                  </a:cubicBezTo>
                  <a:cubicBezTo>
                    <a:pt x="1" y="853"/>
                    <a:pt x="1" y="1187"/>
                    <a:pt x="235" y="1220"/>
                  </a:cubicBezTo>
                  <a:cubicBezTo>
                    <a:pt x="1221" y="1371"/>
                    <a:pt x="2173" y="1404"/>
                    <a:pt x="3159" y="1421"/>
                  </a:cubicBezTo>
                  <a:cubicBezTo>
                    <a:pt x="3288" y="1426"/>
                    <a:pt x="3422" y="1429"/>
                    <a:pt x="3557" y="1429"/>
                  </a:cubicBezTo>
                  <a:cubicBezTo>
                    <a:pt x="3861" y="1429"/>
                    <a:pt x="4173" y="1412"/>
                    <a:pt x="4462" y="1354"/>
                  </a:cubicBezTo>
                  <a:lnTo>
                    <a:pt x="4796" y="1354"/>
                  </a:lnTo>
                  <a:cubicBezTo>
                    <a:pt x="4846" y="1354"/>
                    <a:pt x="4896" y="1337"/>
                    <a:pt x="4930" y="1304"/>
                  </a:cubicBezTo>
                  <a:cubicBezTo>
                    <a:pt x="4930" y="1320"/>
                    <a:pt x="4947" y="1320"/>
                    <a:pt x="4963" y="1337"/>
                  </a:cubicBezTo>
                  <a:cubicBezTo>
                    <a:pt x="5018" y="1388"/>
                    <a:pt x="5079" y="1410"/>
                    <a:pt x="5139" y="1410"/>
                  </a:cubicBezTo>
                  <a:cubicBezTo>
                    <a:pt x="5351" y="1410"/>
                    <a:pt x="5540" y="1136"/>
                    <a:pt x="5331" y="953"/>
                  </a:cubicBezTo>
                  <a:cubicBezTo>
                    <a:pt x="5297" y="919"/>
                    <a:pt x="5264" y="903"/>
                    <a:pt x="5231" y="869"/>
                  </a:cubicBezTo>
                  <a:cubicBezTo>
                    <a:pt x="5231" y="819"/>
                    <a:pt x="5231" y="769"/>
                    <a:pt x="5197" y="719"/>
                  </a:cubicBezTo>
                  <a:cubicBezTo>
                    <a:pt x="4933" y="125"/>
                    <a:pt x="4082" y="23"/>
                    <a:pt x="3307" y="23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2131600" y="3148425"/>
              <a:ext cx="462450" cy="678800"/>
            </a:xfrm>
            <a:custGeom>
              <a:avLst/>
              <a:gdLst/>
              <a:ahLst/>
              <a:cxnLst/>
              <a:rect l="l" t="t" r="r" b="b"/>
              <a:pathLst>
                <a:path w="18498" h="27152" extrusionOk="0">
                  <a:moveTo>
                    <a:pt x="12415" y="6433"/>
                  </a:moveTo>
                  <a:cubicBezTo>
                    <a:pt x="12566" y="6483"/>
                    <a:pt x="12699" y="6584"/>
                    <a:pt x="12883" y="6617"/>
                  </a:cubicBezTo>
                  <a:cubicBezTo>
                    <a:pt x="12950" y="6617"/>
                    <a:pt x="13017" y="6650"/>
                    <a:pt x="13050" y="6701"/>
                  </a:cubicBezTo>
                  <a:cubicBezTo>
                    <a:pt x="13151" y="6868"/>
                    <a:pt x="13284" y="7018"/>
                    <a:pt x="13301" y="7235"/>
                  </a:cubicBezTo>
                  <a:cubicBezTo>
                    <a:pt x="13301" y="7302"/>
                    <a:pt x="13301" y="7386"/>
                    <a:pt x="13301" y="7452"/>
                  </a:cubicBezTo>
                  <a:cubicBezTo>
                    <a:pt x="13301" y="7586"/>
                    <a:pt x="13301" y="7703"/>
                    <a:pt x="13385" y="7820"/>
                  </a:cubicBezTo>
                  <a:cubicBezTo>
                    <a:pt x="13418" y="7887"/>
                    <a:pt x="13435" y="7970"/>
                    <a:pt x="13435" y="8054"/>
                  </a:cubicBezTo>
                  <a:cubicBezTo>
                    <a:pt x="13451" y="8121"/>
                    <a:pt x="13451" y="8188"/>
                    <a:pt x="13435" y="8238"/>
                  </a:cubicBezTo>
                  <a:cubicBezTo>
                    <a:pt x="13401" y="8555"/>
                    <a:pt x="13535" y="8823"/>
                    <a:pt x="13652" y="9107"/>
                  </a:cubicBezTo>
                  <a:cubicBezTo>
                    <a:pt x="13685" y="9173"/>
                    <a:pt x="13702" y="9240"/>
                    <a:pt x="13735" y="9307"/>
                  </a:cubicBezTo>
                  <a:cubicBezTo>
                    <a:pt x="13802" y="9458"/>
                    <a:pt x="13852" y="9608"/>
                    <a:pt x="13936" y="9758"/>
                  </a:cubicBezTo>
                  <a:cubicBezTo>
                    <a:pt x="13969" y="9825"/>
                    <a:pt x="14003" y="9909"/>
                    <a:pt x="14070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387" y="10477"/>
                    <a:pt x="14437" y="10544"/>
                    <a:pt x="14487" y="10627"/>
                  </a:cubicBezTo>
                  <a:cubicBezTo>
                    <a:pt x="14521" y="10661"/>
                    <a:pt x="14554" y="10711"/>
                    <a:pt x="14588" y="10744"/>
                  </a:cubicBezTo>
                  <a:cubicBezTo>
                    <a:pt x="14705" y="11011"/>
                    <a:pt x="14905" y="11195"/>
                    <a:pt x="15106" y="11379"/>
                  </a:cubicBezTo>
                  <a:cubicBezTo>
                    <a:pt x="15156" y="11446"/>
                    <a:pt x="15206" y="11513"/>
                    <a:pt x="15239" y="11579"/>
                  </a:cubicBezTo>
                  <a:cubicBezTo>
                    <a:pt x="15323" y="11713"/>
                    <a:pt x="15390" y="11847"/>
                    <a:pt x="15473" y="11980"/>
                  </a:cubicBezTo>
                  <a:cubicBezTo>
                    <a:pt x="15607" y="12198"/>
                    <a:pt x="15757" y="12398"/>
                    <a:pt x="15941" y="12582"/>
                  </a:cubicBezTo>
                  <a:cubicBezTo>
                    <a:pt x="16342" y="12950"/>
                    <a:pt x="16710" y="13351"/>
                    <a:pt x="17060" y="13768"/>
                  </a:cubicBezTo>
                  <a:cubicBezTo>
                    <a:pt x="17344" y="14102"/>
                    <a:pt x="17562" y="14470"/>
                    <a:pt x="17779" y="14838"/>
                  </a:cubicBezTo>
                  <a:cubicBezTo>
                    <a:pt x="17913" y="15088"/>
                    <a:pt x="17996" y="15356"/>
                    <a:pt x="18096" y="15623"/>
                  </a:cubicBezTo>
                  <a:cubicBezTo>
                    <a:pt x="18180" y="15823"/>
                    <a:pt x="18247" y="16041"/>
                    <a:pt x="18330" y="16241"/>
                  </a:cubicBezTo>
                  <a:cubicBezTo>
                    <a:pt x="18397" y="16425"/>
                    <a:pt x="18431" y="16609"/>
                    <a:pt x="18431" y="16809"/>
                  </a:cubicBezTo>
                  <a:cubicBezTo>
                    <a:pt x="18431" y="17060"/>
                    <a:pt x="18414" y="17311"/>
                    <a:pt x="18414" y="17561"/>
                  </a:cubicBezTo>
                  <a:cubicBezTo>
                    <a:pt x="18414" y="17762"/>
                    <a:pt x="18414" y="17979"/>
                    <a:pt x="18431" y="18163"/>
                  </a:cubicBezTo>
                  <a:cubicBezTo>
                    <a:pt x="18497" y="18664"/>
                    <a:pt x="18497" y="19165"/>
                    <a:pt x="18447" y="19666"/>
                  </a:cubicBezTo>
                  <a:cubicBezTo>
                    <a:pt x="18414" y="20067"/>
                    <a:pt x="18330" y="20435"/>
                    <a:pt x="18213" y="20819"/>
                  </a:cubicBezTo>
                  <a:cubicBezTo>
                    <a:pt x="18113" y="21153"/>
                    <a:pt x="17979" y="21471"/>
                    <a:pt x="17829" y="21788"/>
                  </a:cubicBezTo>
                  <a:cubicBezTo>
                    <a:pt x="17645" y="22156"/>
                    <a:pt x="17411" y="22507"/>
                    <a:pt x="17278" y="22908"/>
                  </a:cubicBezTo>
                  <a:cubicBezTo>
                    <a:pt x="17278" y="22925"/>
                    <a:pt x="17261" y="22941"/>
                    <a:pt x="17261" y="22958"/>
                  </a:cubicBezTo>
                  <a:cubicBezTo>
                    <a:pt x="17094" y="23209"/>
                    <a:pt x="16927" y="23459"/>
                    <a:pt x="16743" y="23710"/>
                  </a:cubicBezTo>
                  <a:cubicBezTo>
                    <a:pt x="16726" y="23743"/>
                    <a:pt x="16676" y="23777"/>
                    <a:pt x="16643" y="23827"/>
                  </a:cubicBezTo>
                  <a:cubicBezTo>
                    <a:pt x="16342" y="24362"/>
                    <a:pt x="15908" y="24779"/>
                    <a:pt x="15440" y="25147"/>
                  </a:cubicBezTo>
                  <a:cubicBezTo>
                    <a:pt x="15289" y="25264"/>
                    <a:pt x="15156" y="25381"/>
                    <a:pt x="15005" y="25481"/>
                  </a:cubicBezTo>
                  <a:cubicBezTo>
                    <a:pt x="14938" y="25531"/>
                    <a:pt x="14872" y="25598"/>
                    <a:pt x="14805" y="25631"/>
                  </a:cubicBezTo>
                  <a:cubicBezTo>
                    <a:pt x="14487" y="25815"/>
                    <a:pt x="14170" y="25982"/>
                    <a:pt x="13852" y="26149"/>
                  </a:cubicBezTo>
                  <a:cubicBezTo>
                    <a:pt x="13652" y="26250"/>
                    <a:pt x="13451" y="26350"/>
                    <a:pt x="13268" y="26450"/>
                  </a:cubicBezTo>
                  <a:cubicBezTo>
                    <a:pt x="12867" y="26667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35"/>
                  </a:cubicBezTo>
                  <a:cubicBezTo>
                    <a:pt x="11764" y="26951"/>
                    <a:pt x="11714" y="26951"/>
                    <a:pt x="11680" y="26968"/>
                  </a:cubicBezTo>
                  <a:cubicBezTo>
                    <a:pt x="11413" y="27118"/>
                    <a:pt x="11095" y="27152"/>
                    <a:pt x="10795" y="27152"/>
                  </a:cubicBezTo>
                  <a:cubicBezTo>
                    <a:pt x="10026" y="27152"/>
                    <a:pt x="9258" y="27152"/>
                    <a:pt x="8489" y="27152"/>
                  </a:cubicBezTo>
                  <a:cubicBezTo>
                    <a:pt x="8322" y="27152"/>
                    <a:pt x="8155" y="27135"/>
                    <a:pt x="8004" y="27085"/>
                  </a:cubicBezTo>
                  <a:cubicBezTo>
                    <a:pt x="7821" y="27018"/>
                    <a:pt x="7637" y="26985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2" y="26935"/>
                    <a:pt x="6868" y="26935"/>
                  </a:cubicBezTo>
                  <a:cubicBezTo>
                    <a:pt x="6684" y="26951"/>
                    <a:pt x="6501" y="26918"/>
                    <a:pt x="6334" y="26868"/>
                  </a:cubicBezTo>
                  <a:cubicBezTo>
                    <a:pt x="5816" y="26734"/>
                    <a:pt x="5314" y="26517"/>
                    <a:pt x="4846" y="26250"/>
                  </a:cubicBezTo>
                  <a:cubicBezTo>
                    <a:pt x="4529" y="26082"/>
                    <a:pt x="4212" y="25915"/>
                    <a:pt x="3911" y="25748"/>
                  </a:cubicBezTo>
                  <a:cubicBezTo>
                    <a:pt x="3744" y="25665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57" y="24545"/>
                    <a:pt x="2073" y="24178"/>
                  </a:cubicBezTo>
                  <a:cubicBezTo>
                    <a:pt x="1989" y="24094"/>
                    <a:pt x="1939" y="23977"/>
                    <a:pt x="1872" y="23877"/>
                  </a:cubicBezTo>
                  <a:cubicBezTo>
                    <a:pt x="1856" y="23860"/>
                    <a:pt x="1856" y="23827"/>
                    <a:pt x="1839" y="23810"/>
                  </a:cubicBezTo>
                  <a:cubicBezTo>
                    <a:pt x="1622" y="23610"/>
                    <a:pt x="1521" y="23342"/>
                    <a:pt x="1338" y="23125"/>
                  </a:cubicBezTo>
                  <a:cubicBezTo>
                    <a:pt x="1288" y="23042"/>
                    <a:pt x="1237" y="22958"/>
                    <a:pt x="1204" y="22858"/>
                  </a:cubicBezTo>
                  <a:cubicBezTo>
                    <a:pt x="1137" y="22674"/>
                    <a:pt x="1020" y="22507"/>
                    <a:pt x="937" y="22323"/>
                  </a:cubicBezTo>
                  <a:cubicBezTo>
                    <a:pt x="586" y="21671"/>
                    <a:pt x="268" y="21003"/>
                    <a:pt x="135" y="20268"/>
                  </a:cubicBezTo>
                  <a:cubicBezTo>
                    <a:pt x="34" y="19783"/>
                    <a:pt x="1" y="19299"/>
                    <a:pt x="18" y="18798"/>
                  </a:cubicBezTo>
                  <a:cubicBezTo>
                    <a:pt x="18" y="18547"/>
                    <a:pt x="51" y="18313"/>
                    <a:pt x="68" y="18062"/>
                  </a:cubicBezTo>
                  <a:cubicBezTo>
                    <a:pt x="85" y="17929"/>
                    <a:pt x="85" y="17795"/>
                    <a:pt x="85" y="17661"/>
                  </a:cubicBezTo>
                  <a:cubicBezTo>
                    <a:pt x="85" y="17394"/>
                    <a:pt x="68" y="17143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3"/>
                    <a:pt x="452" y="15473"/>
                    <a:pt x="586" y="15122"/>
                  </a:cubicBezTo>
                  <a:cubicBezTo>
                    <a:pt x="619" y="15038"/>
                    <a:pt x="653" y="14955"/>
                    <a:pt x="686" y="14888"/>
                  </a:cubicBezTo>
                  <a:cubicBezTo>
                    <a:pt x="920" y="14487"/>
                    <a:pt x="1171" y="14069"/>
                    <a:pt x="1471" y="13718"/>
                  </a:cubicBezTo>
                  <a:cubicBezTo>
                    <a:pt x="1789" y="13351"/>
                    <a:pt x="2140" y="13016"/>
                    <a:pt x="2474" y="12649"/>
                  </a:cubicBezTo>
                  <a:cubicBezTo>
                    <a:pt x="2507" y="12615"/>
                    <a:pt x="2524" y="12582"/>
                    <a:pt x="2557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9" y="11914"/>
                    <a:pt x="3142" y="11747"/>
                    <a:pt x="3242" y="11579"/>
                  </a:cubicBezTo>
                  <a:cubicBezTo>
                    <a:pt x="3309" y="11496"/>
                    <a:pt x="3376" y="11412"/>
                    <a:pt x="3460" y="11329"/>
                  </a:cubicBezTo>
                  <a:cubicBezTo>
                    <a:pt x="3777" y="11011"/>
                    <a:pt x="4028" y="10661"/>
                    <a:pt x="4195" y="10243"/>
                  </a:cubicBezTo>
                  <a:cubicBezTo>
                    <a:pt x="4228" y="10176"/>
                    <a:pt x="4262" y="10126"/>
                    <a:pt x="4312" y="10076"/>
                  </a:cubicBezTo>
                  <a:cubicBezTo>
                    <a:pt x="4529" y="9909"/>
                    <a:pt x="4613" y="9658"/>
                    <a:pt x="4729" y="9424"/>
                  </a:cubicBezTo>
                  <a:cubicBezTo>
                    <a:pt x="4813" y="9190"/>
                    <a:pt x="4897" y="8956"/>
                    <a:pt x="4980" y="8739"/>
                  </a:cubicBezTo>
                  <a:cubicBezTo>
                    <a:pt x="5030" y="8639"/>
                    <a:pt x="5047" y="8539"/>
                    <a:pt x="5047" y="8438"/>
                  </a:cubicBezTo>
                  <a:cubicBezTo>
                    <a:pt x="5047" y="8321"/>
                    <a:pt x="5047" y="8204"/>
                    <a:pt x="5047" y="8087"/>
                  </a:cubicBezTo>
                  <a:cubicBezTo>
                    <a:pt x="5064" y="8004"/>
                    <a:pt x="5064" y="7904"/>
                    <a:pt x="5114" y="7820"/>
                  </a:cubicBezTo>
                  <a:cubicBezTo>
                    <a:pt x="5181" y="7703"/>
                    <a:pt x="5197" y="7586"/>
                    <a:pt x="5181" y="7452"/>
                  </a:cubicBezTo>
                  <a:cubicBezTo>
                    <a:pt x="5147" y="7185"/>
                    <a:pt x="5281" y="6985"/>
                    <a:pt x="5398" y="6767"/>
                  </a:cubicBezTo>
                  <a:cubicBezTo>
                    <a:pt x="5431" y="6684"/>
                    <a:pt x="5515" y="6634"/>
                    <a:pt x="5615" y="6617"/>
                  </a:cubicBezTo>
                  <a:cubicBezTo>
                    <a:pt x="5799" y="6600"/>
                    <a:pt x="5933" y="6483"/>
                    <a:pt x="6100" y="6433"/>
                  </a:cubicBezTo>
                  <a:cubicBezTo>
                    <a:pt x="6033" y="6149"/>
                    <a:pt x="6016" y="5865"/>
                    <a:pt x="5999" y="5581"/>
                  </a:cubicBezTo>
                  <a:cubicBezTo>
                    <a:pt x="5983" y="5347"/>
                    <a:pt x="6049" y="5163"/>
                    <a:pt x="6217" y="4996"/>
                  </a:cubicBezTo>
                  <a:cubicBezTo>
                    <a:pt x="6317" y="4896"/>
                    <a:pt x="6434" y="4796"/>
                    <a:pt x="6484" y="4679"/>
                  </a:cubicBezTo>
                  <a:cubicBezTo>
                    <a:pt x="6484" y="4645"/>
                    <a:pt x="6501" y="4629"/>
                    <a:pt x="6484" y="4612"/>
                  </a:cubicBezTo>
                  <a:cubicBezTo>
                    <a:pt x="6317" y="4311"/>
                    <a:pt x="6334" y="3977"/>
                    <a:pt x="6350" y="3643"/>
                  </a:cubicBezTo>
                  <a:cubicBezTo>
                    <a:pt x="6367" y="3493"/>
                    <a:pt x="6434" y="3376"/>
                    <a:pt x="6567" y="3275"/>
                  </a:cubicBezTo>
                  <a:cubicBezTo>
                    <a:pt x="6584" y="3259"/>
                    <a:pt x="6618" y="3242"/>
                    <a:pt x="6651" y="3225"/>
                  </a:cubicBezTo>
                  <a:cubicBezTo>
                    <a:pt x="6735" y="3158"/>
                    <a:pt x="6768" y="3092"/>
                    <a:pt x="6768" y="2991"/>
                  </a:cubicBezTo>
                  <a:cubicBezTo>
                    <a:pt x="6768" y="2858"/>
                    <a:pt x="6768" y="2707"/>
                    <a:pt x="6768" y="2574"/>
                  </a:cubicBezTo>
                  <a:cubicBezTo>
                    <a:pt x="6768" y="2457"/>
                    <a:pt x="6751" y="2340"/>
                    <a:pt x="6768" y="2223"/>
                  </a:cubicBezTo>
                  <a:cubicBezTo>
                    <a:pt x="6801" y="1939"/>
                    <a:pt x="6918" y="1688"/>
                    <a:pt x="7186" y="1538"/>
                  </a:cubicBezTo>
                  <a:cubicBezTo>
                    <a:pt x="7353" y="1437"/>
                    <a:pt x="7537" y="1337"/>
                    <a:pt x="7737" y="1237"/>
                  </a:cubicBezTo>
                  <a:cubicBezTo>
                    <a:pt x="7754" y="1137"/>
                    <a:pt x="7787" y="1020"/>
                    <a:pt x="7804" y="903"/>
                  </a:cubicBezTo>
                  <a:cubicBezTo>
                    <a:pt x="7871" y="535"/>
                    <a:pt x="8105" y="301"/>
                    <a:pt x="8422" y="117"/>
                  </a:cubicBezTo>
                  <a:cubicBezTo>
                    <a:pt x="8539" y="34"/>
                    <a:pt x="8656" y="0"/>
                    <a:pt x="8806" y="17"/>
                  </a:cubicBezTo>
                  <a:cubicBezTo>
                    <a:pt x="8957" y="17"/>
                    <a:pt x="9090" y="17"/>
                    <a:pt x="9241" y="17"/>
                  </a:cubicBezTo>
                  <a:cubicBezTo>
                    <a:pt x="9508" y="0"/>
                    <a:pt x="9742" y="51"/>
                    <a:pt x="9993" y="117"/>
                  </a:cubicBezTo>
                  <a:cubicBezTo>
                    <a:pt x="10360" y="234"/>
                    <a:pt x="10561" y="485"/>
                    <a:pt x="10678" y="819"/>
                  </a:cubicBezTo>
                  <a:cubicBezTo>
                    <a:pt x="10711" y="953"/>
                    <a:pt x="10745" y="1103"/>
                    <a:pt x="10778" y="1237"/>
                  </a:cubicBezTo>
                  <a:cubicBezTo>
                    <a:pt x="10928" y="1337"/>
                    <a:pt x="11095" y="1421"/>
                    <a:pt x="11263" y="1504"/>
                  </a:cubicBezTo>
                  <a:cubicBezTo>
                    <a:pt x="11580" y="1688"/>
                    <a:pt x="11714" y="1972"/>
                    <a:pt x="11730" y="2323"/>
                  </a:cubicBezTo>
                  <a:cubicBezTo>
                    <a:pt x="11747" y="2457"/>
                    <a:pt x="11730" y="2590"/>
                    <a:pt x="11730" y="2724"/>
                  </a:cubicBezTo>
                  <a:cubicBezTo>
                    <a:pt x="11730" y="2791"/>
                    <a:pt x="11730" y="2858"/>
                    <a:pt x="11730" y="2924"/>
                  </a:cubicBezTo>
                  <a:cubicBezTo>
                    <a:pt x="11730" y="3075"/>
                    <a:pt x="11781" y="3192"/>
                    <a:pt x="11914" y="3259"/>
                  </a:cubicBezTo>
                  <a:cubicBezTo>
                    <a:pt x="12081" y="3359"/>
                    <a:pt x="12148" y="3526"/>
                    <a:pt x="12148" y="3726"/>
                  </a:cubicBezTo>
                  <a:cubicBezTo>
                    <a:pt x="12148" y="3827"/>
                    <a:pt x="12148" y="3944"/>
                    <a:pt x="12148" y="4044"/>
                  </a:cubicBezTo>
                  <a:cubicBezTo>
                    <a:pt x="12148" y="4211"/>
                    <a:pt x="12131" y="4378"/>
                    <a:pt x="12048" y="4528"/>
                  </a:cubicBezTo>
                  <a:cubicBezTo>
                    <a:pt x="11998" y="4629"/>
                    <a:pt x="12014" y="4712"/>
                    <a:pt x="12098" y="4796"/>
                  </a:cubicBezTo>
                  <a:cubicBezTo>
                    <a:pt x="12165" y="4879"/>
                    <a:pt x="12248" y="4963"/>
                    <a:pt x="12315" y="5030"/>
                  </a:cubicBezTo>
                  <a:cubicBezTo>
                    <a:pt x="12466" y="5180"/>
                    <a:pt x="12532" y="5364"/>
                    <a:pt x="12516" y="5581"/>
                  </a:cubicBezTo>
                  <a:cubicBezTo>
                    <a:pt x="12466" y="5848"/>
                    <a:pt x="12449" y="6133"/>
                    <a:pt x="12415" y="6433"/>
                  </a:cubicBezTo>
                  <a:close/>
                  <a:moveTo>
                    <a:pt x="9258" y="6467"/>
                  </a:moveTo>
                  <a:cubicBezTo>
                    <a:pt x="9258" y="6483"/>
                    <a:pt x="9258" y="6483"/>
                    <a:pt x="9258" y="6467"/>
                  </a:cubicBezTo>
                  <a:cubicBezTo>
                    <a:pt x="8840" y="6467"/>
                    <a:pt x="8422" y="6483"/>
                    <a:pt x="8021" y="6467"/>
                  </a:cubicBezTo>
                  <a:cubicBezTo>
                    <a:pt x="7520" y="6467"/>
                    <a:pt x="7035" y="6500"/>
                    <a:pt x="6567" y="6634"/>
                  </a:cubicBezTo>
                  <a:cubicBezTo>
                    <a:pt x="6283" y="6701"/>
                    <a:pt x="6049" y="6851"/>
                    <a:pt x="5832" y="7051"/>
                  </a:cubicBezTo>
                  <a:cubicBezTo>
                    <a:pt x="5782" y="7085"/>
                    <a:pt x="5749" y="7135"/>
                    <a:pt x="5732" y="7202"/>
                  </a:cubicBezTo>
                  <a:cubicBezTo>
                    <a:pt x="5632" y="7519"/>
                    <a:pt x="5531" y="7820"/>
                    <a:pt x="5531" y="8154"/>
                  </a:cubicBezTo>
                  <a:cubicBezTo>
                    <a:pt x="5531" y="8221"/>
                    <a:pt x="5531" y="8271"/>
                    <a:pt x="5515" y="8321"/>
                  </a:cubicBezTo>
                  <a:cubicBezTo>
                    <a:pt x="5398" y="8889"/>
                    <a:pt x="5181" y="9424"/>
                    <a:pt x="4897" y="9959"/>
                  </a:cubicBezTo>
                  <a:cubicBezTo>
                    <a:pt x="4796" y="10143"/>
                    <a:pt x="4679" y="10326"/>
                    <a:pt x="4596" y="10527"/>
                  </a:cubicBezTo>
                  <a:cubicBezTo>
                    <a:pt x="4412" y="10911"/>
                    <a:pt x="4195" y="11245"/>
                    <a:pt x="3927" y="11563"/>
                  </a:cubicBezTo>
                  <a:cubicBezTo>
                    <a:pt x="3476" y="12148"/>
                    <a:pt x="3009" y="12732"/>
                    <a:pt x="2541" y="13317"/>
                  </a:cubicBezTo>
                  <a:cubicBezTo>
                    <a:pt x="2440" y="13434"/>
                    <a:pt x="2340" y="13568"/>
                    <a:pt x="2223" y="13651"/>
                  </a:cubicBezTo>
                  <a:cubicBezTo>
                    <a:pt x="1956" y="13852"/>
                    <a:pt x="1772" y="14102"/>
                    <a:pt x="1555" y="14336"/>
                  </a:cubicBezTo>
                  <a:cubicBezTo>
                    <a:pt x="1438" y="14470"/>
                    <a:pt x="1338" y="14604"/>
                    <a:pt x="1254" y="14754"/>
                  </a:cubicBezTo>
                  <a:cubicBezTo>
                    <a:pt x="1070" y="15122"/>
                    <a:pt x="887" y="15473"/>
                    <a:pt x="719" y="15840"/>
                  </a:cubicBezTo>
                  <a:cubicBezTo>
                    <a:pt x="653" y="15991"/>
                    <a:pt x="602" y="16158"/>
                    <a:pt x="586" y="16341"/>
                  </a:cubicBezTo>
                  <a:cubicBezTo>
                    <a:pt x="536" y="16642"/>
                    <a:pt x="435" y="16960"/>
                    <a:pt x="469" y="17277"/>
                  </a:cubicBezTo>
                  <a:cubicBezTo>
                    <a:pt x="469" y="17311"/>
                    <a:pt x="469" y="17344"/>
                    <a:pt x="452" y="17361"/>
                  </a:cubicBezTo>
                  <a:cubicBezTo>
                    <a:pt x="402" y="17544"/>
                    <a:pt x="402" y="17728"/>
                    <a:pt x="402" y="17912"/>
                  </a:cubicBezTo>
                  <a:cubicBezTo>
                    <a:pt x="419" y="18380"/>
                    <a:pt x="419" y="18848"/>
                    <a:pt x="419" y="19332"/>
                  </a:cubicBezTo>
                  <a:cubicBezTo>
                    <a:pt x="419" y="19399"/>
                    <a:pt x="419" y="19483"/>
                    <a:pt x="435" y="19549"/>
                  </a:cubicBezTo>
                  <a:cubicBezTo>
                    <a:pt x="519" y="19817"/>
                    <a:pt x="519" y="20084"/>
                    <a:pt x="536" y="20351"/>
                  </a:cubicBezTo>
                  <a:cubicBezTo>
                    <a:pt x="552" y="20569"/>
                    <a:pt x="586" y="20786"/>
                    <a:pt x="703" y="20953"/>
                  </a:cubicBezTo>
                  <a:cubicBezTo>
                    <a:pt x="836" y="21137"/>
                    <a:pt x="887" y="21337"/>
                    <a:pt x="953" y="21538"/>
                  </a:cubicBezTo>
                  <a:cubicBezTo>
                    <a:pt x="1003" y="21705"/>
                    <a:pt x="1070" y="21889"/>
                    <a:pt x="1120" y="22072"/>
                  </a:cubicBezTo>
                  <a:cubicBezTo>
                    <a:pt x="1171" y="22223"/>
                    <a:pt x="1237" y="22373"/>
                    <a:pt x="1354" y="22473"/>
                  </a:cubicBezTo>
                  <a:cubicBezTo>
                    <a:pt x="1455" y="22574"/>
                    <a:pt x="1521" y="22691"/>
                    <a:pt x="1555" y="22824"/>
                  </a:cubicBezTo>
                  <a:cubicBezTo>
                    <a:pt x="1655" y="23058"/>
                    <a:pt x="1772" y="23259"/>
                    <a:pt x="1906" y="23476"/>
                  </a:cubicBezTo>
                  <a:cubicBezTo>
                    <a:pt x="2140" y="23844"/>
                    <a:pt x="2407" y="24194"/>
                    <a:pt x="2758" y="24462"/>
                  </a:cubicBezTo>
                  <a:cubicBezTo>
                    <a:pt x="3142" y="24779"/>
                    <a:pt x="3577" y="25013"/>
                    <a:pt x="3944" y="25314"/>
                  </a:cubicBezTo>
                  <a:cubicBezTo>
                    <a:pt x="3994" y="25347"/>
                    <a:pt x="4044" y="25381"/>
                    <a:pt x="4095" y="25397"/>
                  </a:cubicBezTo>
                  <a:cubicBezTo>
                    <a:pt x="4395" y="25548"/>
                    <a:pt x="4696" y="25698"/>
                    <a:pt x="4997" y="25865"/>
                  </a:cubicBezTo>
                  <a:cubicBezTo>
                    <a:pt x="5465" y="26149"/>
                    <a:pt x="5949" y="26350"/>
                    <a:pt x="6467" y="26483"/>
                  </a:cubicBezTo>
                  <a:cubicBezTo>
                    <a:pt x="6601" y="26517"/>
                    <a:pt x="6718" y="26534"/>
                    <a:pt x="6851" y="26550"/>
                  </a:cubicBezTo>
                  <a:cubicBezTo>
                    <a:pt x="7152" y="26617"/>
                    <a:pt x="7470" y="26617"/>
                    <a:pt x="7770" y="26617"/>
                  </a:cubicBezTo>
                  <a:cubicBezTo>
                    <a:pt x="7938" y="26617"/>
                    <a:pt x="8088" y="26634"/>
                    <a:pt x="8238" y="26684"/>
                  </a:cubicBezTo>
                  <a:cubicBezTo>
                    <a:pt x="8439" y="26734"/>
                    <a:pt x="8623" y="26734"/>
                    <a:pt x="8823" y="26734"/>
                  </a:cubicBezTo>
                  <a:cubicBezTo>
                    <a:pt x="9040" y="26734"/>
                    <a:pt x="9258" y="26734"/>
                    <a:pt x="9458" y="26734"/>
                  </a:cubicBezTo>
                  <a:cubicBezTo>
                    <a:pt x="9558" y="26734"/>
                    <a:pt x="9659" y="26751"/>
                    <a:pt x="9759" y="26751"/>
                  </a:cubicBezTo>
                  <a:cubicBezTo>
                    <a:pt x="10176" y="26818"/>
                    <a:pt x="10611" y="26801"/>
                    <a:pt x="11045" y="26784"/>
                  </a:cubicBezTo>
                  <a:cubicBezTo>
                    <a:pt x="11229" y="26768"/>
                    <a:pt x="11396" y="26734"/>
                    <a:pt x="11547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1" y="26534"/>
                    <a:pt x="11948" y="26517"/>
                  </a:cubicBezTo>
                  <a:cubicBezTo>
                    <a:pt x="12482" y="26367"/>
                    <a:pt x="13000" y="26183"/>
                    <a:pt x="13485" y="25882"/>
                  </a:cubicBezTo>
                  <a:cubicBezTo>
                    <a:pt x="13552" y="25849"/>
                    <a:pt x="13618" y="25815"/>
                    <a:pt x="13669" y="25782"/>
                  </a:cubicBezTo>
                  <a:cubicBezTo>
                    <a:pt x="13986" y="25631"/>
                    <a:pt x="14287" y="25464"/>
                    <a:pt x="14588" y="25297"/>
                  </a:cubicBezTo>
                  <a:cubicBezTo>
                    <a:pt x="14638" y="25264"/>
                    <a:pt x="14688" y="25230"/>
                    <a:pt x="14721" y="25197"/>
                  </a:cubicBezTo>
                  <a:cubicBezTo>
                    <a:pt x="14872" y="25080"/>
                    <a:pt x="15039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8"/>
                    <a:pt x="15573" y="24395"/>
                    <a:pt x="15690" y="24328"/>
                  </a:cubicBezTo>
                  <a:cubicBezTo>
                    <a:pt x="15958" y="24161"/>
                    <a:pt x="16158" y="23944"/>
                    <a:pt x="16325" y="23660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10" y="23175"/>
                    <a:pt x="16793" y="23025"/>
                  </a:cubicBezTo>
                  <a:cubicBezTo>
                    <a:pt x="16893" y="22858"/>
                    <a:pt x="16994" y="22691"/>
                    <a:pt x="17111" y="22524"/>
                  </a:cubicBezTo>
                  <a:cubicBezTo>
                    <a:pt x="17244" y="22373"/>
                    <a:pt x="17344" y="22223"/>
                    <a:pt x="17395" y="22039"/>
                  </a:cubicBezTo>
                  <a:cubicBezTo>
                    <a:pt x="17478" y="21738"/>
                    <a:pt x="17578" y="21438"/>
                    <a:pt x="17662" y="21153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13" y="20067"/>
                  </a:cubicBezTo>
                  <a:cubicBezTo>
                    <a:pt x="18030" y="20034"/>
                    <a:pt x="18030" y="20001"/>
                    <a:pt x="18030" y="19967"/>
                  </a:cubicBezTo>
                  <a:cubicBezTo>
                    <a:pt x="18130" y="19750"/>
                    <a:pt x="18113" y="19533"/>
                    <a:pt x="18113" y="19316"/>
                  </a:cubicBezTo>
                  <a:cubicBezTo>
                    <a:pt x="18113" y="18948"/>
                    <a:pt x="18080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3" y="16609"/>
                    <a:pt x="17946" y="16542"/>
                    <a:pt x="17946" y="16492"/>
                  </a:cubicBezTo>
                  <a:cubicBezTo>
                    <a:pt x="17929" y="16224"/>
                    <a:pt x="17846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60" y="14119"/>
                    <a:pt x="16375" y="13768"/>
                  </a:cubicBezTo>
                  <a:cubicBezTo>
                    <a:pt x="16242" y="13618"/>
                    <a:pt x="16091" y="13484"/>
                    <a:pt x="15974" y="13334"/>
                  </a:cubicBezTo>
                  <a:cubicBezTo>
                    <a:pt x="15507" y="12766"/>
                    <a:pt x="15072" y="12198"/>
                    <a:pt x="14621" y="11646"/>
                  </a:cubicBezTo>
                  <a:cubicBezTo>
                    <a:pt x="14320" y="11279"/>
                    <a:pt x="14053" y="10878"/>
                    <a:pt x="13852" y="10443"/>
                  </a:cubicBezTo>
                  <a:cubicBezTo>
                    <a:pt x="13802" y="10326"/>
                    <a:pt x="13752" y="10209"/>
                    <a:pt x="13685" y="10109"/>
                  </a:cubicBezTo>
                  <a:cubicBezTo>
                    <a:pt x="13435" y="9691"/>
                    <a:pt x="13234" y="9257"/>
                    <a:pt x="13100" y="8789"/>
                  </a:cubicBezTo>
                  <a:cubicBezTo>
                    <a:pt x="13034" y="8589"/>
                    <a:pt x="12967" y="8405"/>
                    <a:pt x="12967" y="8204"/>
                  </a:cubicBezTo>
                  <a:cubicBezTo>
                    <a:pt x="12950" y="7853"/>
                    <a:pt x="12867" y="7536"/>
                    <a:pt x="12766" y="7219"/>
                  </a:cubicBezTo>
                  <a:cubicBezTo>
                    <a:pt x="12766" y="7152"/>
                    <a:pt x="12716" y="7102"/>
                    <a:pt x="12666" y="7051"/>
                  </a:cubicBezTo>
                  <a:cubicBezTo>
                    <a:pt x="12482" y="6884"/>
                    <a:pt x="12265" y="6734"/>
                    <a:pt x="12031" y="6667"/>
                  </a:cubicBezTo>
                  <a:cubicBezTo>
                    <a:pt x="11897" y="6634"/>
                    <a:pt x="11764" y="6600"/>
                    <a:pt x="11630" y="6567"/>
                  </a:cubicBezTo>
                  <a:cubicBezTo>
                    <a:pt x="11346" y="6500"/>
                    <a:pt x="11045" y="6483"/>
                    <a:pt x="10761" y="6483"/>
                  </a:cubicBezTo>
                  <a:cubicBezTo>
                    <a:pt x="10260" y="6467"/>
                    <a:pt x="9759" y="6467"/>
                    <a:pt x="9258" y="6467"/>
                  </a:cubicBezTo>
                  <a:close/>
                  <a:moveTo>
                    <a:pt x="6985" y="4879"/>
                  </a:moveTo>
                  <a:cubicBezTo>
                    <a:pt x="6835" y="5030"/>
                    <a:pt x="6684" y="5180"/>
                    <a:pt x="6551" y="5314"/>
                  </a:cubicBezTo>
                  <a:cubicBezTo>
                    <a:pt x="6467" y="5397"/>
                    <a:pt x="6400" y="5481"/>
                    <a:pt x="6400" y="5598"/>
                  </a:cubicBezTo>
                  <a:cubicBezTo>
                    <a:pt x="6384" y="5782"/>
                    <a:pt x="6367" y="5965"/>
                    <a:pt x="6367" y="6133"/>
                  </a:cubicBezTo>
                  <a:cubicBezTo>
                    <a:pt x="6367" y="6183"/>
                    <a:pt x="6400" y="6233"/>
                    <a:pt x="6417" y="6300"/>
                  </a:cubicBezTo>
                  <a:cubicBezTo>
                    <a:pt x="6484" y="6300"/>
                    <a:pt x="6567" y="6283"/>
                    <a:pt x="6634" y="6266"/>
                  </a:cubicBezTo>
                  <a:cubicBezTo>
                    <a:pt x="6968" y="6166"/>
                    <a:pt x="7303" y="6133"/>
                    <a:pt x="7653" y="6133"/>
                  </a:cubicBezTo>
                  <a:cubicBezTo>
                    <a:pt x="8656" y="6133"/>
                    <a:pt x="9675" y="6133"/>
                    <a:pt x="10678" y="6133"/>
                  </a:cubicBezTo>
                  <a:cubicBezTo>
                    <a:pt x="11095" y="6133"/>
                    <a:pt x="11513" y="6133"/>
                    <a:pt x="11897" y="6283"/>
                  </a:cubicBezTo>
                  <a:cubicBezTo>
                    <a:pt x="11948" y="6300"/>
                    <a:pt x="12014" y="6283"/>
                    <a:pt x="12098" y="6300"/>
                  </a:cubicBezTo>
                  <a:cubicBezTo>
                    <a:pt x="12115" y="6216"/>
                    <a:pt x="12131" y="6133"/>
                    <a:pt x="12115" y="6066"/>
                  </a:cubicBezTo>
                  <a:cubicBezTo>
                    <a:pt x="12115" y="5932"/>
                    <a:pt x="12098" y="5782"/>
                    <a:pt x="12098" y="5631"/>
                  </a:cubicBezTo>
                  <a:cubicBezTo>
                    <a:pt x="12081" y="5414"/>
                    <a:pt x="11948" y="5280"/>
                    <a:pt x="11764" y="5214"/>
                  </a:cubicBezTo>
                  <a:cubicBezTo>
                    <a:pt x="11547" y="5147"/>
                    <a:pt x="11346" y="5080"/>
                    <a:pt x="11129" y="5046"/>
                  </a:cubicBezTo>
                  <a:cubicBezTo>
                    <a:pt x="10678" y="4980"/>
                    <a:pt x="10243" y="4930"/>
                    <a:pt x="9792" y="4879"/>
                  </a:cubicBezTo>
                  <a:cubicBezTo>
                    <a:pt x="9274" y="4813"/>
                    <a:pt x="8756" y="4846"/>
                    <a:pt x="8238" y="4863"/>
                  </a:cubicBezTo>
                  <a:cubicBezTo>
                    <a:pt x="8054" y="4879"/>
                    <a:pt x="7871" y="4879"/>
                    <a:pt x="7704" y="4846"/>
                  </a:cubicBezTo>
                  <a:cubicBezTo>
                    <a:pt x="7453" y="4829"/>
                    <a:pt x="7219" y="4846"/>
                    <a:pt x="6985" y="4879"/>
                  </a:cubicBezTo>
                  <a:close/>
                  <a:moveTo>
                    <a:pt x="11580" y="3793"/>
                  </a:moveTo>
                  <a:cubicBezTo>
                    <a:pt x="11547" y="3760"/>
                    <a:pt x="11513" y="3743"/>
                    <a:pt x="11480" y="3726"/>
                  </a:cubicBezTo>
                  <a:cubicBezTo>
                    <a:pt x="11379" y="3693"/>
                    <a:pt x="11263" y="3643"/>
                    <a:pt x="11146" y="3610"/>
                  </a:cubicBezTo>
                  <a:cubicBezTo>
                    <a:pt x="10461" y="3426"/>
                    <a:pt x="9742" y="3325"/>
                    <a:pt x="9024" y="3325"/>
                  </a:cubicBezTo>
                  <a:cubicBezTo>
                    <a:pt x="8890" y="3325"/>
                    <a:pt x="8773" y="3325"/>
                    <a:pt x="8639" y="3325"/>
                  </a:cubicBezTo>
                  <a:cubicBezTo>
                    <a:pt x="8255" y="3292"/>
                    <a:pt x="7871" y="3325"/>
                    <a:pt x="7486" y="3342"/>
                  </a:cubicBezTo>
                  <a:cubicBezTo>
                    <a:pt x="7202" y="3359"/>
                    <a:pt x="7102" y="3576"/>
                    <a:pt x="6918" y="3710"/>
                  </a:cubicBezTo>
                  <a:cubicBezTo>
                    <a:pt x="6902" y="3726"/>
                    <a:pt x="6902" y="3743"/>
                    <a:pt x="6902" y="3760"/>
                  </a:cubicBezTo>
                  <a:cubicBezTo>
                    <a:pt x="6902" y="3927"/>
                    <a:pt x="6868" y="4094"/>
                    <a:pt x="6918" y="4261"/>
                  </a:cubicBezTo>
                  <a:cubicBezTo>
                    <a:pt x="6968" y="4428"/>
                    <a:pt x="7019" y="4595"/>
                    <a:pt x="7019" y="4796"/>
                  </a:cubicBezTo>
                  <a:cubicBezTo>
                    <a:pt x="7136" y="4779"/>
                    <a:pt x="7219" y="4762"/>
                    <a:pt x="7319" y="4729"/>
                  </a:cubicBezTo>
                  <a:cubicBezTo>
                    <a:pt x="7603" y="4679"/>
                    <a:pt x="7887" y="4595"/>
                    <a:pt x="8171" y="4545"/>
                  </a:cubicBezTo>
                  <a:cubicBezTo>
                    <a:pt x="8773" y="4462"/>
                    <a:pt x="9374" y="4462"/>
                    <a:pt x="9976" y="4545"/>
                  </a:cubicBezTo>
                  <a:cubicBezTo>
                    <a:pt x="10444" y="4612"/>
                    <a:pt x="10912" y="4645"/>
                    <a:pt x="11379" y="4762"/>
                  </a:cubicBezTo>
                  <a:cubicBezTo>
                    <a:pt x="11396" y="4762"/>
                    <a:pt x="11430" y="4762"/>
                    <a:pt x="11463" y="4762"/>
                  </a:cubicBezTo>
                  <a:cubicBezTo>
                    <a:pt x="11480" y="4629"/>
                    <a:pt x="11480" y="4512"/>
                    <a:pt x="11530" y="4412"/>
                  </a:cubicBezTo>
                  <a:cubicBezTo>
                    <a:pt x="11613" y="4211"/>
                    <a:pt x="11597" y="3994"/>
                    <a:pt x="11580" y="3793"/>
                  </a:cubicBezTo>
                  <a:close/>
                  <a:moveTo>
                    <a:pt x="11212" y="3325"/>
                  </a:moveTo>
                  <a:cubicBezTo>
                    <a:pt x="11196" y="3209"/>
                    <a:pt x="11162" y="3125"/>
                    <a:pt x="11162" y="3041"/>
                  </a:cubicBezTo>
                  <a:cubicBezTo>
                    <a:pt x="11179" y="2841"/>
                    <a:pt x="11079" y="2757"/>
                    <a:pt x="10912" y="2691"/>
                  </a:cubicBezTo>
                  <a:cubicBezTo>
                    <a:pt x="10862" y="2674"/>
                    <a:pt x="10795" y="2640"/>
                    <a:pt x="10745" y="2624"/>
                  </a:cubicBezTo>
                  <a:cubicBezTo>
                    <a:pt x="10377" y="2540"/>
                    <a:pt x="10009" y="2457"/>
                    <a:pt x="9625" y="2457"/>
                  </a:cubicBezTo>
                  <a:cubicBezTo>
                    <a:pt x="9391" y="2457"/>
                    <a:pt x="9157" y="2473"/>
                    <a:pt x="8923" y="2423"/>
                  </a:cubicBezTo>
                  <a:cubicBezTo>
                    <a:pt x="8623" y="2390"/>
                    <a:pt x="8339" y="2340"/>
                    <a:pt x="8038" y="2407"/>
                  </a:cubicBezTo>
                  <a:cubicBezTo>
                    <a:pt x="7988" y="2407"/>
                    <a:pt x="7921" y="2423"/>
                    <a:pt x="7887" y="2373"/>
                  </a:cubicBezTo>
                  <a:cubicBezTo>
                    <a:pt x="7904" y="2290"/>
                    <a:pt x="7971" y="2306"/>
                    <a:pt x="8021" y="2290"/>
                  </a:cubicBezTo>
                  <a:cubicBezTo>
                    <a:pt x="8222" y="2256"/>
                    <a:pt x="8439" y="2239"/>
                    <a:pt x="8639" y="2189"/>
                  </a:cubicBezTo>
                  <a:cubicBezTo>
                    <a:pt x="8790" y="2156"/>
                    <a:pt x="8940" y="2122"/>
                    <a:pt x="9090" y="2122"/>
                  </a:cubicBezTo>
                  <a:cubicBezTo>
                    <a:pt x="9241" y="2122"/>
                    <a:pt x="9391" y="2122"/>
                    <a:pt x="9525" y="2122"/>
                  </a:cubicBezTo>
                  <a:cubicBezTo>
                    <a:pt x="10060" y="2106"/>
                    <a:pt x="10561" y="2189"/>
                    <a:pt x="11062" y="2373"/>
                  </a:cubicBezTo>
                  <a:cubicBezTo>
                    <a:pt x="11079" y="2373"/>
                    <a:pt x="11112" y="2373"/>
                    <a:pt x="11146" y="2373"/>
                  </a:cubicBezTo>
                  <a:cubicBezTo>
                    <a:pt x="11162" y="2273"/>
                    <a:pt x="11162" y="2189"/>
                    <a:pt x="11095" y="2106"/>
                  </a:cubicBezTo>
                  <a:cubicBezTo>
                    <a:pt x="10878" y="1872"/>
                    <a:pt x="10644" y="1638"/>
                    <a:pt x="10360" y="1488"/>
                  </a:cubicBezTo>
                  <a:cubicBezTo>
                    <a:pt x="10327" y="1488"/>
                    <a:pt x="10293" y="1471"/>
                    <a:pt x="10277" y="1471"/>
                  </a:cubicBezTo>
                  <a:cubicBezTo>
                    <a:pt x="10093" y="1421"/>
                    <a:pt x="9926" y="1387"/>
                    <a:pt x="9742" y="1337"/>
                  </a:cubicBezTo>
                  <a:cubicBezTo>
                    <a:pt x="9608" y="1287"/>
                    <a:pt x="9491" y="1287"/>
                    <a:pt x="9341" y="1287"/>
                  </a:cubicBezTo>
                  <a:cubicBezTo>
                    <a:pt x="9124" y="1287"/>
                    <a:pt x="8890" y="1270"/>
                    <a:pt x="8673" y="1354"/>
                  </a:cubicBezTo>
                  <a:cubicBezTo>
                    <a:pt x="8623" y="1371"/>
                    <a:pt x="8572" y="1371"/>
                    <a:pt x="8539" y="1371"/>
                  </a:cubicBezTo>
                  <a:cubicBezTo>
                    <a:pt x="8272" y="1437"/>
                    <a:pt x="8021" y="1488"/>
                    <a:pt x="7821" y="1705"/>
                  </a:cubicBezTo>
                  <a:cubicBezTo>
                    <a:pt x="7737" y="1788"/>
                    <a:pt x="7637" y="1872"/>
                    <a:pt x="7537" y="1955"/>
                  </a:cubicBezTo>
                  <a:cubicBezTo>
                    <a:pt x="7386" y="2072"/>
                    <a:pt x="7319" y="2206"/>
                    <a:pt x="7336" y="2407"/>
                  </a:cubicBezTo>
                  <a:cubicBezTo>
                    <a:pt x="7336" y="2624"/>
                    <a:pt x="7319" y="2841"/>
                    <a:pt x="7319" y="3058"/>
                  </a:cubicBezTo>
                  <a:cubicBezTo>
                    <a:pt x="7319" y="3108"/>
                    <a:pt x="7303" y="3158"/>
                    <a:pt x="7369" y="3209"/>
                  </a:cubicBezTo>
                  <a:cubicBezTo>
                    <a:pt x="7403" y="3192"/>
                    <a:pt x="7453" y="3192"/>
                    <a:pt x="7486" y="3175"/>
                  </a:cubicBezTo>
                  <a:cubicBezTo>
                    <a:pt x="7737" y="3092"/>
                    <a:pt x="8004" y="3075"/>
                    <a:pt x="8272" y="3058"/>
                  </a:cubicBezTo>
                  <a:cubicBezTo>
                    <a:pt x="8522" y="3058"/>
                    <a:pt x="8756" y="3058"/>
                    <a:pt x="9007" y="3041"/>
                  </a:cubicBezTo>
                  <a:cubicBezTo>
                    <a:pt x="9475" y="3025"/>
                    <a:pt x="9943" y="3075"/>
                    <a:pt x="10394" y="3158"/>
                  </a:cubicBezTo>
                  <a:cubicBezTo>
                    <a:pt x="10661" y="3209"/>
                    <a:pt x="10912" y="3259"/>
                    <a:pt x="11212" y="3325"/>
                  </a:cubicBezTo>
                  <a:close/>
                  <a:moveTo>
                    <a:pt x="8071" y="1187"/>
                  </a:moveTo>
                  <a:cubicBezTo>
                    <a:pt x="8339" y="1120"/>
                    <a:pt x="8556" y="1053"/>
                    <a:pt x="8790" y="1003"/>
                  </a:cubicBezTo>
                  <a:cubicBezTo>
                    <a:pt x="8857" y="986"/>
                    <a:pt x="8907" y="986"/>
                    <a:pt x="8973" y="986"/>
                  </a:cubicBezTo>
                  <a:cubicBezTo>
                    <a:pt x="9157" y="986"/>
                    <a:pt x="9341" y="986"/>
                    <a:pt x="9525" y="986"/>
                  </a:cubicBezTo>
                  <a:cubicBezTo>
                    <a:pt x="9575" y="986"/>
                    <a:pt x="9642" y="986"/>
                    <a:pt x="9692" y="1003"/>
                  </a:cubicBezTo>
                  <a:cubicBezTo>
                    <a:pt x="9909" y="1053"/>
                    <a:pt x="10126" y="1120"/>
                    <a:pt x="10344" y="1170"/>
                  </a:cubicBezTo>
                  <a:cubicBezTo>
                    <a:pt x="10377" y="1187"/>
                    <a:pt x="10394" y="1170"/>
                    <a:pt x="10427" y="1170"/>
                  </a:cubicBezTo>
                  <a:cubicBezTo>
                    <a:pt x="10394" y="919"/>
                    <a:pt x="10277" y="736"/>
                    <a:pt x="10110" y="569"/>
                  </a:cubicBezTo>
                  <a:cubicBezTo>
                    <a:pt x="10009" y="485"/>
                    <a:pt x="9909" y="435"/>
                    <a:pt x="9775" y="418"/>
                  </a:cubicBezTo>
                  <a:cubicBezTo>
                    <a:pt x="9608" y="401"/>
                    <a:pt x="9458" y="351"/>
                    <a:pt x="9291" y="351"/>
                  </a:cubicBezTo>
                  <a:cubicBezTo>
                    <a:pt x="9124" y="351"/>
                    <a:pt x="8957" y="401"/>
                    <a:pt x="8806" y="418"/>
                  </a:cubicBezTo>
                  <a:cubicBezTo>
                    <a:pt x="8756" y="418"/>
                    <a:pt x="8689" y="418"/>
                    <a:pt x="8639" y="435"/>
                  </a:cubicBezTo>
                  <a:cubicBezTo>
                    <a:pt x="8589" y="452"/>
                    <a:pt x="8539" y="452"/>
                    <a:pt x="8489" y="485"/>
                  </a:cubicBezTo>
                  <a:cubicBezTo>
                    <a:pt x="8255" y="669"/>
                    <a:pt x="8105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2076900" y="3729875"/>
              <a:ext cx="59750" cy="34275"/>
            </a:xfrm>
            <a:custGeom>
              <a:avLst/>
              <a:gdLst/>
              <a:ahLst/>
              <a:cxnLst/>
              <a:rect l="l" t="t" r="r" b="b"/>
              <a:pathLst>
                <a:path w="2390" h="1371" extrusionOk="0">
                  <a:moveTo>
                    <a:pt x="2139" y="17"/>
                  </a:moveTo>
                  <a:cubicBezTo>
                    <a:pt x="1437" y="151"/>
                    <a:pt x="836" y="669"/>
                    <a:pt x="217" y="970"/>
                  </a:cubicBezTo>
                  <a:cubicBezTo>
                    <a:pt x="0" y="1070"/>
                    <a:pt x="167" y="1371"/>
                    <a:pt x="368" y="1321"/>
                  </a:cubicBezTo>
                  <a:cubicBezTo>
                    <a:pt x="1053" y="1204"/>
                    <a:pt x="1738" y="703"/>
                    <a:pt x="2273" y="268"/>
                  </a:cubicBezTo>
                  <a:cubicBezTo>
                    <a:pt x="2389" y="168"/>
                    <a:pt x="2256" y="1"/>
                    <a:pt x="2139" y="1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7"/>
            <p:cNvSpPr/>
            <p:nvPr/>
          </p:nvSpPr>
          <p:spPr>
            <a:xfrm>
              <a:off x="2195950" y="3826375"/>
              <a:ext cx="28425" cy="50575"/>
            </a:xfrm>
            <a:custGeom>
              <a:avLst/>
              <a:gdLst/>
              <a:ahLst/>
              <a:cxnLst/>
              <a:rect l="l" t="t" r="r" b="b"/>
              <a:pathLst>
                <a:path w="1137" h="2023" extrusionOk="0">
                  <a:moveTo>
                    <a:pt x="836" y="84"/>
                  </a:moveTo>
                  <a:cubicBezTo>
                    <a:pt x="602" y="301"/>
                    <a:pt x="451" y="569"/>
                    <a:pt x="334" y="869"/>
                  </a:cubicBezTo>
                  <a:cubicBezTo>
                    <a:pt x="201" y="1170"/>
                    <a:pt x="0" y="1538"/>
                    <a:pt x="33" y="1872"/>
                  </a:cubicBezTo>
                  <a:cubicBezTo>
                    <a:pt x="50" y="1955"/>
                    <a:pt x="134" y="2022"/>
                    <a:pt x="201" y="1972"/>
                  </a:cubicBezTo>
                  <a:cubicBezTo>
                    <a:pt x="451" y="1822"/>
                    <a:pt x="568" y="1521"/>
                    <a:pt x="668" y="1270"/>
                  </a:cubicBezTo>
                  <a:cubicBezTo>
                    <a:pt x="819" y="919"/>
                    <a:pt x="986" y="585"/>
                    <a:pt x="1086" y="234"/>
                  </a:cubicBezTo>
                  <a:cubicBezTo>
                    <a:pt x="1136" y="84"/>
                    <a:pt x="952" y="0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7"/>
            <p:cNvSpPr/>
            <p:nvPr/>
          </p:nvSpPr>
          <p:spPr>
            <a:xfrm>
              <a:off x="2375975" y="3863550"/>
              <a:ext cx="17150" cy="65175"/>
            </a:xfrm>
            <a:custGeom>
              <a:avLst/>
              <a:gdLst/>
              <a:ahLst/>
              <a:cxnLst/>
              <a:rect l="l" t="t" r="r" b="b"/>
              <a:pathLst>
                <a:path w="686" h="2607" extrusionOk="0">
                  <a:moveTo>
                    <a:pt x="335" y="134"/>
                  </a:moveTo>
                  <a:cubicBezTo>
                    <a:pt x="251" y="0"/>
                    <a:pt x="67" y="67"/>
                    <a:pt x="51" y="218"/>
                  </a:cubicBezTo>
                  <a:cubicBezTo>
                    <a:pt x="17" y="819"/>
                    <a:pt x="0" y="1454"/>
                    <a:pt x="51" y="2072"/>
                  </a:cubicBezTo>
                  <a:cubicBezTo>
                    <a:pt x="17" y="2122"/>
                    <a:pt x="17" y="2189"/>
                    <a:pt x="51" y="2256"/>
                  </a:cubicBezTo>
                  <a:cubicBezTo>
                    <a:pt x="67" y="2490"/>
                    <a:pt x="485" y="2607"/>
                    <a:pt x="535" y="2256"/>
                  </a:cubicBezTo>
                  <a:cubicBezTo>
                    <a:pt x="619" y="1571"/>
                    <a:pt x="686" y="769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7"/>
            <p:cNvSpPr/>
            <p:nvPr/>
          </p:nvSpPr>
          <p:spPr>
            <a:xfrm>
              <a:off x="2515500" y="3826375"/>
              <a:ext cx="49300" cy="39700"/>
            </a:xfrm>
            <a:custGeom>
              <a:avLst/>
              <a:gdLst/>
              <a:ahLst/>
              <a:cxnLst/>
              <a:rect l="l" t="t" r="r" b="b"/>
              <a:pathLst>
                <a:path w="1972" h="1588" extrusionOk="0">
                  <a:moveTo>
                    <a:pt x="1270" y="569"/>
                  </a:moveTo>
                  <a:cubicBezTo>
                    <a:pt x="969" y="351"/>
                    <a:pt x="618" y="151"/>
                    <a:pt x="234" y="51"/>
                  </a:cubicBezTo>
                  <a:cubicBezTo>
                    <a:pt x="84" y="0"/>
                    <a:pt x="0" y="184"/>
                    <a:pt x="84" y="301"/>
                  </a:cubicBezTo>
                  <a:cubicBezTo>
                    <a:pt x="267" y="535"/>
                    <a:pt x="518" y="685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53" y="1187"/>
                    <a:pt x="1287" y="1237"/>
                    <a:pt x="1337" y="1270"/>
                  </a:cubicBezTo>
                  <a:cubicBezTo>
                    <a:pt x="1454" y="1371"/>
                    <a:pt x="1370" y="1354"/>
                    <a:pt x="1387" y="1203"/>
                  </a:cubicBezTo>
                  <a:cubicBezTo>
                    <a:pt x="1354" y="1487"/>
                    <a:pt x="1721" y="1588"/>
                    <a:pt x="1838" y="1320"/>
                  </a:cubicBezTo>
                  <a:cubicBezTo>
                    <a:pt x="1972" y="1003"/>
                    <a:pt x="1470" y="719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2620750" y="3664725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72" y="334"/>
                  </a:moveTo>
                  <a:cubicBezTo>
                    <a:pt x="1571" y="268"/>
                    <a:pt x="1271" y="234"/>
                    <a:pt x="987" y="167"/>
                  </a:cubicBezTo>
                  <a:cubicBezTo>
                    <a:pt x="702" y="100"/>
                    <a:pt x="435" y="0"/>
                    <a:pt x="151" y="0"/>
                  </a:cubicBezTo>
                  <a:cubicBezTo>
                    <a:pt x="17" y="0"/>
                    <a:pt x="1" y="151"/>
                    <a:pt x="84" y="217"/>
                  </a:cubicBezTo>
                  <a:cubicBezTo>
                    <a:pt x="535" y="535"/>
                    <a:pt x="1321" y="685"/>
                    <a:pt x="1872" y="602"/>
                  </a:cubicBezTo>
                  <a:cubicBezTo>
                    <a:pt x="2006" y="585"/>
                    <a:pt x="1989" y="368"/>
                    <a:pt x="1872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2576050" y="3445000"/>
              <a:ext cx="40975" cy="33850"/>
            </a:xfrm>
            <a:custGeom>
              <a:avLst/>
              <a:gdLst/>
              <a:ahLst/>
              <a:cxnLst/>
              <a:rect l="l" t="t" r="r" b="b"/>
              <a:pathLst>
                <a:path w="1639" h="1354" extrusionOk="0">
                  <a:moveTo>
                    <a:pt x="1505" y="134"/>
                  </a:moveTo>
                  <a:cubicBezTo>
                    <a:pt x="1371" y="1"/>
                    <a:pt x="1120" y="51"/>
                    <a:pt x="1070" y="251"/>
                  </a:cubicBezTo>
                  <a:cubicBezTo>
                    <a:pt x="1054" y="285"/>
                    <a:pt x="903" y="402"/>
                    <a:pt x="853" y="435"/>
                  </a:cubicBezTo>
                  <a:cubicBezTo>
                    <a:pt x="753" y="519"/>
                    <a:pt x="636" y="585"/>
                    <a:pt x="536" y="669"/>
                  </a:cubicBezTo>
                  <a:cubicBezTo>
                    <a:pt x="352" y="786"/>
                    <a:pt x="101" y="869"/>
                    <a:pt x="34" y="1087"/>
                  </a:cubicBezTo>
                  <a:cubicBezTo>
                    <a:pt x="1" y="1137"/>
                    <a:pt x="34" y="1220"/>
                    <a:pt x="101" y="1237"/>
                  </a:cubicBezTo>
                  <a:cubicBezTo>
                    <a:pt x="335" y="1354"/>
                    <a:pt x="569" y="1187"/>
                    <a:pt x="769" y="1070"/>
                  </a:cubicBezTo>
                  <a:cubicBezTo>
                    <a:pt x="886" y="986"/>
                    <a:pt x="1003" y="886"/>
                    <a:pt x="1120" y="803"/>
                  </a:cubicBezTo>
                  <a:cubicBezTo>
                    <a:pt x="1187" y="752"/>
                    <a:pt x="1321" y="585"/>
                    <a:pt x="1388" y="569"/>
                  </a:cubicBezTo>
                  <a:cubicBezTo>
                    <a:pt x="1588" y="535"/>
                    <a:pt x="1638" y="268"/>
                    <a:pt x="150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2111150" y="3445825"/>
              <a:ext cx="30100" cy="26350"/>
            </a:xfrm>
            <a:custGeom>
              <a:avLst/>
              <a:gdLst/>
              <a:ahLst/>
              <a:cxnLst/>
              <a:rect l="l" t="t" r="r" b="b"/>
              <a:pathLst>
                <a:path w="1204" h="1054" extrusionOk="0">
                  <a:moveTo>
                    <a:pt x="719" y="302"/>
                  </a:moveTo>
                  <a:cubicBezTo>
                    <a:pt x="568" y="185"/>
                    <a:pt x="334" y="1"/>
                    <a:pt x="134" y="151"/>
                  </a:cubicBezTo>
                  <a:cubicBezTo>
                    <a:pt x="0" y="268"/>
                    <a:pt x="117" y="452"/>
                    <a:pt x="268" y="469"/>
                  </a:cubicBezTo>
                  <a:cubicBezTo>
                    <a:pt x="268" y="469"/>
                    <a:pt x="284" y="469"/>
                    <a:pt x="284" y="486"/>
                  </a:cubicBezTo>
                  <a:cubicBezTo>
                    <a:pt x="318" y="502"/>
                    <a:pt x="334" y="519"/>
                    <a:pt x="368" y="552"/>
                  </a:cubicBezTo>
                  <a:cubicBezTo>
                    <a:pt x="435" y="602"/>
                    <a:pt x="501" y="653"/>
                    <a:pt x="568" y="719"/>
                  </a:cubicBezTo>
                  <a:cubicBezTo>
                    <a:pt x="702" y="836"/>
                    <a:pt x="852" y="1003"/>
                    <a:pt x="1036" y="1037"/>
                  </a:cubicBezTo>
                  <a:cubicBezTo>
                    <a:pt x="1136" y="1054"/>
                    <a:pt x="1203" y="970"/>
                    <a:pt x="1187" y="870"/>
                  </a:cubicBezTo>
                  <a:cubicBezTo>
                    <a:pt x="1153" y="636"/>
                    <a:pt x="886" y="452"/>
                    <a:pt x="719" y="30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2052675" y="3553600"/>
              <a:ext cx="44300" cy="18000"/>
            </a:xfrm>
            <a:custGeom>
              <a:avLst/>
              <a:gdLst/>
              <a:ahLst/>
              <a:cxnLst/>
              <a:rect l="l" t="t" r="r" b="b"/>
              <a:pathLst>
                <a:path w="1772" h="720" extrusionOk="0">
                  <a:moveTo>
                    <a:pt x="1721" y="218"/>
                  </a:moveTo>
                  <a:cubicBezTo>
                    <a:pt x="1571" y="101"/>
                    <a:pt x="1303" y="118"/>
                    <a:pt x="1120" y="101"/>
                  </a:cubicBezTo>
                  <a:cubicBezTo>
                    <a:pt x="1003" y="101"/>
                    <a:pt x="869" y="101"/>
                    <a:pt x="752" y="101"/>
                  </a:cubicBezTo>
                  <a:cubicBezTo>
                    <a:pt x="702" y="101"/>
                    <a:pt x="635" y="101"/>
                    <a:pt x="568" y="101"/>
                  </a:cubicBezTo>
                  <a:cubicBezTo>
                    <a:pt x="568" y="101"/>
                    <a:pt x="551" y="101"/>
                    <a:pt x="535" y="101"/>
                  </a:cubicBezTo>
                  <a:cubicBezTo>
                    <a:pt x="451" y="1"/>
                    <a:pt x="267" y="17"/>
                    <a:pt x="201" y="168"/>
                  </a:cubicBezTo>
                  <a:cubicBezTo>
                    <a:pt x="0" y="719"/>
                    <a:pt x="1487" y="586"/>
                    <a:pt x="1721" y="402"/>
                  </a:cubicBezTo>
                  <a:cubicBezTo>
                    <a:pt x="1771" y="352"/>
                    <a:pt x="1771" y="268"/>
                    <a:pt x="1721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2242425" y="3354125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55" y="8368"/>
                  </a:moveTo>
                  <a:cubicBezTo>
                    <a:pt x="3304" y="8368"/>
                    <a:pt x="3482" y="8511"/>
                    <a:pt x="3688" y="8798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86"/>
                  </a:cubicBezTo>
                  <a:cubicBezTo>
                    <a:pt x="3104" y="10536"/>
                    <a:pt x="3037" y="10603"/>
                    <a:pt x="2970" y="10670"/>
                  </a:cubicBezTo>
                  <a:cubicBezTo>
                    <a:pt x="2669" y="10035"/>
                    <a:pt x="2586" y="9283"/>
                    <a:pt x="2836" y="8682"/>
                  </a:cubicBezTo>
                  <a:cubicBezTo>
                    <a:pt x="2921" y="8473"/>
                    <a:pt x="3027" y="8368"/>
                    <a:pt x="3155" y="8368"/>
                  </a:cubicBezTo>
                  <a:close/>
                  <a:moveTo>
                    <a:pt x="5866" y="8859"/>
                  </a:moveTo>
                  <a:cubicBezTo>
                    <a:pt x="5965" y="8859"/>
                    <a:pt x="6040" y="8943"/>
                    <a:pt x="6094" y="9116"/>
                  </a:cubicBezTo>
                  <a:cubicBezTo>
                    <a:pt x="6245" y="9383"/>
                    <a:pt x="6295" y="9651"/>
                    <a:pt x="6295" y="9935"/>
                  </a:cubicBezTo>
                  <a:cubicBezTo>
                    <a:pt x="6295" y="10302"/>
                    <a:pt x="6144" y="10687"/>
                    <a:pt x="5944" y="11037"/>
                  </a:cubicBezTo>
                  <a:cubicBezTo>
                    <a:pt x="5727" y="10687"/>
                    <a:pt x="5576" y="10252"/>
                    <a:pt x="5543" y="9901"/>
                  </a:cubicBezTo>
                  <a:cubicBezTo>
                    <a:pt x="5510" y="9600"/>
                    <a:pt x="5510" y="9316"/>
                    <a:pt x="5560" y="9032"/>
                  </a:cubicBezTo>
                  <a:cubicBezTo>
                    <a:pt x="5682" y="8918"/>
                    <a:pt x="5783" y="8859"/>
                    <a:pt x="5866" y="8859"/>
                  </a:cubicBezTo>
                  <a:close/>
                  <a:moveTo>
                    <a:pt x="6240" y="0"/>
                  </a:moveTo>
                  <a:cubicBezTo>
                    <a:pt x="6132" y="0"/>
                    <a:pt x="6028" y="59"/>
                    <a:pt x="5994" y="194"/>
                  </a:cubicBezTo>
                  <a:cubicBezTo>
                    <a:pt x="5844" y="845"/>
                    <a:pt x="5944" y="1447"/>
                    <a:pt x="6044" y="2098"/>
                  </a:cubicBezTo>
                  <a:cubicBezTo>
                    <a:pt x="6161" y="2884"/>
                    <a:pt x="6211" y="3669"/>
                    <a:pt x="6312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67" y="8748"/>
                    <a:pt x="8784" y="9216"/>
                    <a:pt x="8567" y="10169"/>
                  </a:cubicBezTo>
                  <a:cubicBezTo>
                    <a:pt x="8400" y="10887"/>
                    <a:pt x="7865" y="11639"/>
                    <a:pt x="7097" y="11689"/>
                  </a:cubicBezTo>
                  <a:cubicBezTo>
                    <a:pt x="7058" y="11693"/>
                    <a:pt x="7020" y="11695"/>
                    <a:pt x="6982" y="11695"/>
                  </a:cubicBezTo>
                  <a:cubicBezTo>
                    <a:pt x="6728" y="11695"/>
                    <a:pt x="6501" y="11601"/>
                    <a:pt x="6312" y="11455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312" y="8247"/>
                    <a:pt x="5710" y="8247"/>
                  </a:cubicBezTo>
                  <a:cubicBezTo>
                    <a:pt x="5706" y="8247"/>
                    <a:pt x="5702" y="8247"/>
                    <a:pt x="5698" y="8247"/>
                  </a:cubicBezTo>
                  <a:cubicBezTo>
                    <a:pt x="4378" y="8247"/>
                    <a:pt x="5160" y="10939"/>
                    <a:pt x="5576" y="11438"/>
                  </a:cubicBezTo>
                  <a:cubicBezTo>
                    <a:pt x="5610" y="11455"/>
                    <a:pt x="5627" y="11472"/>
                    <a:pt x="5643" y="11505"/>
                  </a:cubicBezTo>
                  <a:cubicBezTo>
                    <a:pt x="5373" y="11853"/>
                    <a:pt x="5068" y="12011"/>
                    <a:pt x="4734" y="12011"/>
                  </a:cubicBezTo>
                  <a:cubicBezTo>
                    <a:pt x="4490" y="12011"/>
                    <a:pt x="4230" y="11927"/>
                    <a:pt x="3956" y="11773"/>
                  </a:cubicBezTo>
                  <a:cubicBezTo>
                    <a:pt x="3688" y="11622"/>
                    <a:pt x="3438" y="11405"/>
                    <a:pt x="3254" y="11138"/>
                  </a:cubicBezTo>
                  <a:cubicBezTo>
                    <a:pt x="3571" y="10854"/>
                    <a:pt x="3855" y="10503"/>
                    <a:pt x="3972" y="10152"/>
                  </a:cubicBezTo>
                  <a:cubicBezTo>
                    <a:pt x="4173" y="9617"/>
                    <a:pt x="4440" y="8531"/>
                    <a:pt x="4022" y="8030"/>
                  </a:cubicBezTo>
                  <a:cubicBezTo>
                    <a:pt x="3826" y="7801"/>
                    <a:pt x="3606" y="7703"/>
                    <a:pt x="3384" y="7703"/>
                  </a:cubicBezTo>
                  <a:cubicBezTo>
                    <a:pt x="3135" y="7703"/>
                    <a:pt x="2882" y="7827"/>
                    <a:pt x="2652" y="8030"/>
                  </a:cubicBezTo>
                  <a:cubicBezTo>
                    <a:pt x="1967" y="8615"/>
                    <a:pt x="2134" y="9818"/>
                    <a:pt x="2368" y="10570"/>
                  </a:cubicBezTo>
                  <a:cubicBezTo>
                    <a:pt x="2418" y="10703"/>
                    <a:pt x="2469" y="10854"/>
                    <a:pt x="2535" y="10987"/>
                  </a:cubicBezTo>
                  <a:cubicBezTo>
                    <a:pt x="2261" y="11154"/>
                    <a:pt x="1945" y="11275"/>
                    <a:pt x="1647" y="11275"/>
                  </a:cubicBezTo>
                  <a:cubicBezTo>
                    <a:pt x="1438" y="11275"/>
                    <a:pt x="1237" y="11216"/>
                    <a:pt x="1065" y="11071"/>
                  </a:cubicBezTo>
                  <a:cubicBezTo>
                    <a:pt x="714" y="10787"/>
                    <a:pt x="647" y="10219"/>
                    <a:pt x="631" y="9801"/>
                  </a:cubicBezTo>
                  <a:cubicBezTo>
                    <a:pt x="564" y="8899"/>
                    <a:pt x="714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2"/>
                    <a:pt x="3003" y="2082"/>
                    <a:pt x="2736" y="778"/>
                  </a:cubicBezTo>
                  <a:cubicBezTo>
                    <a:pt x="2710" y="647"/>
                    <a:pt x="2614" y="591"/>
                    <a:pt x="2511" y="591"/>
                  </a:cubicBezTo>
                  <a:cubicBezTo>
                    <a:pt x="2352" y="591"/>
                    <a:pt x="2177" y="726"/>
                    <a:pt x="2218" y="929"/>
                  </a:cubicBezTo>
                  <a:cubicBezTo>
                    <a:pt x="2469" y="2182"/>
                    <a:pt x="1984" y="3786"/>
                    <a:pt x="1416" y="4905"/>
                  </a:cubicBezTo>
                  <a:cubicBezTo>
                    <a:pt x="865" y="6058"/>
                    <a:pt x="347" y="6927"/>
                    <a:pt x="180" y="8230"/>
                  </a:cubicBezTo>
                  <a:cubicBezTo>
                    <a:pt x="1" y="9512"/>
                    <a:pt x="61" y="11831"/>
                    <a:pt x="1629" y="11831"/>
                  </a:cubicBezTo>
                  <a:cubicBezTo>
                    <a:pt x="1819" y="11831"/>
                    <a:pt x="2032" y="11796"/>
                    <a:pt x="2268" y="11722"/>
                  </a:cubicBezTo>
                  <a:cubicBezTo>
                    <a:pt x="2452" y="11656"/>
                    <a:pt x="2652" y="11555"/>
                    <a:pt x="2836" y="11438"/>
                  </a:cubicBezTo>
                  <a:cubicBezTo>
                    <a:pt x="3325" y="12069"/>
                    <a:pt x="4049" y="12546"/>
                    <a:pt x="4752" y="12546"/>
                  </a:cubicBezTo>
                  <a:cubicBezTo>
                    <a:pt x="5203" y="12546"/>
                    <a:pt x="5645" y="12350"/>
                    <a:pt x="6011" y="11873"/>
                  </a:cubicBezTo>
                  <a:cubicBezTo>
                    <a:pt x="6028" y="11873"/>
                    <a:pt x="6028" y="11856"/>
                    <a:pt x="6044" y="11856"/>
                  </a:cubicBezTo>
                  <a:cubicBezTo>
                    <a:pt x="6364" y="12080"/>
                    <a:pt x="6701" y="12183"/>
                    <a:pt x="7032" y="12183"/>
                  </a:cubicBezTo>
                  <a:cubicBezTo>
                    <a:pt x="7788" y="12183"/>
                    <a:pt x="8511" y="11642"/>
                    <a:pt x="8918" y="10770"/>
                  </a:cubicBezTo>
                  <a:cubicBezTo>
                    <a:pt x="9119" y="10336"/>
                    <a:pt x="9286" y="9651"/>
                    <a:pt x="9152" y="9149"/>
                  </a:cubicBezTo>
                  <a:cubicBezTo>
                    <a:pt x="8935" y="8347"/>
                    <a:pt x="8233" y="7829"/>
                    <a:pt x="7782" y="7161"/>
                  </a:cubicBezTo>
                  <a:cubicBezTo>
                    <a:pt x="7097" y="6192"/>
                    <a:pt x="6896" y="4939"/>
                    <a:pt x="6763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62" y="128"/>
                    <a:pt x="6398" y="0"/>
                    <a:pt x="6240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17"/>
          <p:cNvGrpSpPr/>
          <p:nvPr/>
        </p:nvGrpSpPr>
        <p:grpSpPr>
          <a:xfrm>
            <a:off x="1378406" y="-22788"/>
            <a:ext cx="1177890" cy="3629641"/>
            <a:chOff x="1569775" y="2825125"/>
            <a:chExt cx="618250" cy="1893100"/>
          </a:xfrm>
        </p:grpSpPr>
        <p:sp>
          <p:nvSpPr>
            <p:cNvPr id="111" name="Google Shape;111;p17"/>
            <p:cNvSpPr/>
            <p:nvPr/>
          </p:nvSpPr>
          <p:spPr>
            <a:xfrm>
              <a:off x="1658750" y="4099550"/>
              <a:ext cx="442800" cy="508350"/>
            </a:xfrm>
            <a:custGeom>
              <a:avLst/>
              <a:gdLst/>
              <a:ahLst/>
              <a:cxnLst/>
              <a:rect l="l" t="t" r="r" b="b"/>
              <a:pathLst>
                <a:path w="17712" h="20334" extrusionOk="0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1672550" y="4108625"/>
              <a:ext cx="426075" cy="490550"/>
            </a:xfrm>
            <a:custGeom>
              <a:avLst/>
              <a:gdLst/>
              <a:ahLst/>
              <a:cxnLst/>
              <a:rect l="l" t="t" r="r" b="b"/>
              <a:pathLst>
                <a:path w="17043" h="19622" extrusionOk="0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7"/>
            <p:cNvSpPr/>
            <p:nvPr/>
          </p:nvSpPr>
          <p:spPr>
            <a:xfrm>
              <a:off x="1872625" y="2825125"/>
              <a:ext cx="12150" cy="1123650"/>
            </a:xfrm>
            <a:custGeom>
              <a:avLst/>
              <a:gdLst/>
              <a:ahLst/>
              <a:cxnLst/>
              <a:rect l="l" t="t" r="r" b="b"/>
              <a:pathLst>
                <a:path w="486" h="44946" extrusionOk="0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7"/>
            <p:cNvSpPr/>
            <p:nvPr/>
          </p:nvSpPr>
          <p:spPr>
            <a:xfrm>
              <a:off x="1807875" y="4058675"/>
              <a:ext cx="143725" cy="36725"/>
            </a:xfrm>
            <a:custGeom>
              <a:avLst/>
              <a:gdLst/>
              <a:ahLst/>
              <a:cxnLst/>
              <a:rect l="l" t="t" r="r" b="b"/>
              <a:pathLst>
                <a:path w="5749" h="1469" extrusionOk="0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1820425" y="4020325"/>
              <a:ext cx="118650" cy="37475"/>
            </a:xfrm>
            <a:custGeom>
              <a:avLst/>
              <a:gdLst/>
              <a:ahLst/>
              <a:cxnLst/>
              <a:rect l="l" t="t" r="r" b="b"/>
              <a:pathLst>
                <a:path w="4746" h="1499" extrusionOk="0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1830850" y="3970025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1834625" y="3975400"/>
              <a:ext cx="90850" cy="26650"/>
            </a:xfrm>
            <a:custGeom>
              <a:avLst/>
              <a:gdLst/>
              <a:ahLst/>
              <a:cxnLst/>
              <a:rect l="l" t="t" r="r" b="b"/>
              <a:pathLst>
                <a:path w="3634" h="1066" extrusionOk="0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1827925" y="3999450"/>
              <a:ext cx="94850" cy="19950"/>
            </a:xfrm>
            <a:custGeom>
              <a:avLst/>
              <a:gdLst/>
              <a:ahLst/>
              <a:cxnLst/>
              <a:rect l="l" t="t" r="r" b="b"/>
              <a:pathLst>
                <a:path w="3794" h="798" extrusionOk="0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1822075" y="4032475"/>
              <a:ext cx="112500" cy="29750"/>
            </a:xfrm>
            <a:custGeom>
              <a:avLst/>
              <a:gdLst/>
              <a:ahLst/>
              <a:cxnLst/>
              <a:rect l="l" t="t" r="r" b="b"/>
              <a:pathLst>
                <a:path w="4500" h="1190" extrusionOk="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1813725" y="4061500"/>
              <a:ext cx="138125" cy="35175"/>
            </a:xfrm>
            <a:custGeom>
              <a:avLst/>
              <a:gdLst/>
              <a:ahLst/>
              <a:cxnLst/>
              <a:rect l="l" t="t" r="r" b="b"/>
              <a:pathLst>
                <a:path w="5525" h="1407" extrusionOk="0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1648325" y="3937475"/>
              <a:ext cx="462850" cy="679225"/>
            </a:xfrm>
            <a:custGeom>
              <a:avLst/>
              <a:gdLst/>
              <a:ahLst/>
              <a:cxnLst/>
              <a:rect l="l" t="t" r="r" b="b"/>
              <a:pathLst>
                <a:path w="18514" h="27169" extrusionOk="0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1593600" y="4519350"/>
              <a:ext cx="60175" cy="33875"/>
            </a:xfrm>
            <a:custGeom>
              <a:avLst/>
              <a:gdLst/>
              <a:ahLst/>
              <a:cxnLst/>
              <a:rect l="l" t="t" r="r" b="b"/>
              <a:pathLst>
                <a:path w="2407" h="1355" extrusionOk="0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1713050" y="4615850"/>
              <a:ext cx="28450" cy="50575"/>
            </a:xfrm>
            <a:custGeom>
              <a:avLst/>
              <a:gdLst/>
              <a:ahLst/>
              <a:cxnLst/>
              <a:rect l="l" t="t" r="r" b="b"/>
              <a:pathLst>
                <a:path w="1138" h="2023" extrusionOk="0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1893100" y="4653025"/>
              <a:ext cx="17150" cy="65200"/>
            </a:xfrm>
            <a:custGeom>
              <a:avLst/>
              <a:gdLst/>
              <a:ahLst/>
              <a:cxnLst/>
              <a:rect l="l" t="t" r="r" b="b"/>
              <a:pathLst>
                <a:path w="686" h="2608" extrusionOk="0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2032625" y="4615850"/>
              <a:ext cx="48875" cy="39700"/>
            </a:xfrm>
            <a:custGeom>
              <a:avLst/>
              <a:gdLst/>
              <a:ahLst/>
              <a:cxnLst/>
              <a:rect l="l" t="t" r="r" b="b"/>
              <a:pathLst>
                <a:path w="1955" h="1588" extrusionOk="0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2137875" y="4454200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2093175" y="4234050"/>
              <a:ext cx="40975" cy="33875"/>
            </a:xfrm>
            <a:custGeom>
              <a:avLst/>
              <a:gdLst/>
              <a:ahLst/>
              <a:cxnLst/>
              <a:rect l="l" t="t" r="r" b="b"/>
              <a:pathLst>
                <a:path w="1639" h="1355" extrusionOk="0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1628275" y="4234900"/>
              <a:ext cx="30100" cy="26325"/>
            </a:xfrm>
            <a:custGeom>
              <a:avLst/>
              <a:gdLst/>
              <a:ahLst/>
              <a:cxnLst/>
              <a:rect l="l" t="t" r="r" b="b"/>
              <a:pathLst>
                <a:path w="1204" h="1053" extrusionOk="0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1569775" y="4343075"/>
              <a:ext cx="44325" cy="18000"/>
            </a:xfrm>
            <a:custGeom>
              <a:avLst/>
              <a:gdLst/>
              <a:ahLst/>
              <a:cxnLst/>
              <a:rect l="l" t="t" r="r" b="b"/>
              <a:pathLst>
                <a:path w="1773" h="720" extrusionOk="0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1759550" y="4143600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17"/>
          <p:cNvGrpSpPr/>
          <p:nvPr/>
        </p:nvGrpSpPr>
        <p:grpSpPr>
          <a:xfrm>
            <a:off x="3679449" y="-48221"/>
            <a:ext cx="1349787" cy="2915069"/>
            <a:chOff x="3679449" y="-40825"/>
            <a:chExt cx="1349787" cy="2915069"/>
          </a:xfrm>
        </p:grpSpPr>
        <p:sp>
          <p:nvSpPr>
            <p:cNvPr id="132" name="Google Shape;132;p17"/>
            <p:cNvSpPr/>
            <p:nvPr/>
          </p:nvSpPr>
          <p:spPr>
            <a:xfrm>
              <a:off x="4267537" y="2698289"/>
              <a:ext cx="28721" cy="175954"/>
            </a:xfrm>
            <a:custGeom>
              <a:avLst/>
              <a:gdLst/>
              <a:ahLst/>
              <a:cxnLst/>
              <a:rect l="l" t="t" r="r" b="b"/>
              <a:pathLst>
                <a:path w="603" h="3694" extrusionOk="0">
                  <a:moveTo>
                    <a:pt x="18" y="2724"/>
                  </a:moveTo>
                  <a:lnTo>
                    <a:pt x="18" y="2290"/>
                  </a:lnTo>
                  <a:cubicBezTo>
                    <a:pt x="1" y="2073"/>
                    <a:pt x="34" y="1872"/>
                    <a:pt x="101" y="1672"/>
                  </a:cubicBezTo>
                  <a:cubicBezTo>
                    <a:pt x="201" y="1304"/>
                    <a:pt x="218" y="936"/>
                    <a:pt x="268" y="569"/>
                  </a:cubicBezTo>
                  <a:cubicBezTo>
                    <a:pt x="285" y="435"/>
                    <a:pt x="302" y="318"/>
                    <a:pt x="318" y="184"/>
                  </a:cubicBezTo>
                  <a:cubicBezTo>
                    <a:pt x="335" y="151"/>
                    <a:pt x="335" y="118"/>
                    <a:pt x="352" y="84"/>
                  </a:cubicBezTo>
                  <a:cubicBezTo>
                    <a:pt x="369" y="34"/>
                    <a:pt x="435" y="1"/>
                    <a:pt x="486" y="17"/>
                  </a:cubicBezTo>
                  <a:cubicBezTo>
                    <a:pt x="519" y="34"/>
                    <a:pt x="569" y="67"/>
                    <a:pt x="569" y="101"/>
                  </a:cubicBezTo>
                  <a:cubicBezTo>
                    <a:pt x="586" y="151"/>
                    <a:pt x="586" y="201"/>
                    <a:pt x="569" y="268"/>
                  </a:cubicBezTo>
                  <a:cubicBezTo>
                    <a:pt x="536" y="552"/>
                    <a:pt x="502" y="836"/>
                    <a:pt x="469" y="1120"/>
                  </a:cubicBezTo>
                  <a:cubicBezTo>
                    <a:pt x="469" y="1220"/>
                    <a:pt x="469" y="1321"/>
                    <a:pt x="486" y="1421"/>
                  </a:cubicBezTo>
                  <a:cubicBezTo>
                    <a:pt x="602" y="2006"/>
                    <a:pt x="602" y="2607"/>
                    <a:pt x="586" y="3192"/>
                  </a:cubicBezTo>
                  <a:cubicBezTo>
                    <a:pt x="586" y="3276"/>
                    <a:pt x="586" y="3359"/>
                    <a:pt x="569" y="3426"/>
                  </a:cubicBezTo>
                  <a:cubicBezTo>
                    <a:pt x="519" y="3593"/>
                    <a:pt x="385" y="3693"/>
                    <a:pt x="252" y="3693"/>
                  </a:cubicBezTo>
                  <a:cubicBezTo>
                    <a:pt x="101" y="3677"/>
                    <a:pt x="1" y="3526"/>
                    <a:pt x="1" y="3376"/>
                  </a:cubicBezTo>
                  <a:cubicBezTo>
                    <a:pt x="1" y="3159"/>
                    <a:pt x="1" y="2941"/>
                    <a:pt x="1" y="272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7"/>
            <p:cNvSpPr/>
            <p:nvPr/>
          </p:nvSpPr>
          <p:spPr>
            <a:xfrm>
              <a:off x="4521453" y="2695098"/>
              <a:ext cx="62872" cy="131370"/>
            </a:xfrm>
            <a:custGeom>
              <a:avLst/>
              <a:gdLst/>
              <a:ahLst/>
              <a:cxnLst/>
              <a:rect l="l" t="t" r="r" b="b"/>
              <a:pathLst>
                <a:path w="1320" h="2758" extrusionOk="0">
                  <a:moveTo>
                    <a:pt x="50" y="1"/>
                  </a:moveTo>
                  <a:cubicBezTo>
                    <a:pt x="117" y="51"/>
                    <a:pt x="150" y="68"/>
                    <a:pt x="184" y="101"/>
                  </a:cubicBezTo>
                  <a:cubicBezTo>
                    <a:pt x="451" y="385"/>
                    <a:pt x="702" y="686"/>
                    <a:pt x="835" y="1070"/>
                  </a:cubicBezTo>
                  <a:cubicBezTo>
                    <a:pt x="902" y="1287"/>
                    <a:pt x="1019" y="1488"/>
                    <a:pt x="1119" y="1688"/>
                  </a:cubicBezTo>
                  <a:cubicBezTo>
                    <a:pt x="1203" y="1872"/>
                    <a:pt x="1253" y="2056"/>
                    <a:pt x="1303" y="2256"/>
                  </a:cubicBezTo>
                  <a:cubicBezTo>
                    <a:pt x="1320" y="2373"/>
                    <a:pt x="1303" y="2490"/>
                    <a:pt x="1253" y="2607"/>
                  </a:cubicBezTo>
                  <a:cubicBezTo>
                    <a:pt x="1203" y="2691"/>
                    <a:pt x="1136" y="2741"/>
                    <a:pt x="1036" y="2758"/>
                  </a:cubicBezTo>
                  <a:cubicBezTo>
                    <a:pt x="936" y="2758"/>
                    <a:pt x="869" y="2708"/>
                    <a:pt x="819" y="2607"/>
                  </a:cubicBezTo>
                  <a:cubicBezTo>
                    <a:pt x="802" y="2557"/>
                    <a:pt x="769" y="2507"/>
                    <a:pt x="752" y="2440"/>
                  </a:cubicBezTo>
                  <a:cubicBezTo>
                    <a:pt x="602" y="1822"/>
                    <a:pt x="368" y="1221"/>
                    <a:pt x="100" y="636"/>
                  </a:cubicBezTo>
                  <a:cubicBezTo>
                    <a:pt x="17" y="419"/>
                    <a:pt x="0" y="335"/>
                    <a:pt x="50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7"/>
            <p:cNvSpPr/>
            <p:nvPr/>
          </p:nvSpPr>
          <p:spPr>
            <a:xfrm>
              <a:off x="3679449" y="2132415"/>
              <a:ext cx="125791" cy="44632"/>
            </a:xfrm>
            <a:custGeom>
              <a:avLst/>
              <a:gdLst/>
              <a:ahLst/>
              <a:cxnLst/>
              <a:rect l="l" t="t" r="r" b="b"/>
              <a:pathLst>
                <a:path w="2641" h="937" extrusionOk="0">
                  <a:moveTo>
                    <a:pt x="2640" y="753"/>
                  </a:moveTo>
                  <a:cubicBezTo>
                    <a:pt x="2523" y="937"/>
                    <a:pt x="2356" y="937"/>
                    <a:pt x="2172" y="903"/>
                  </a:cubicBezTo>
                  <a:cubicBezTo>
                    <a:pt x="1755" y="836"/>
                    <a:pt x="1354" y="769"/>
                    <a:pt x="953" y="653"/>
                  </a:cubicBezTo>
                  <a:cubicBezTo>
                    <a:pt x="719" y="586"/>
                    <a:pt x="502" y="502"/>
                    <a:pt x="251" y="519"/>
                  </a:cubicBezTo>
                  <a:cubicBezTo>
                    <a:pt x="84" y="536"/>
                    <a:pt x="0" y="352"/>
                    <a:pt x="67" y="201"/>
                  </a:cubicBezTo>
                  <a:cubicBezTo>
                    <a:pt x="117" y="118"/>
                    <a:pt x="184" y="34"/>
                    <a:pt x="301" y="18"/>
                  </a:cubicBezTo>
                  <a:cubicBezTo>
                    <a:pt x="385" y="1"/>
                    <a:pt x="485" y="1"/>
                    <a:pt x="568" y="18"/>
                  </a:cubicBezTo>
                  <a:cubicBezTo>
                    <a:pt x="719" y="34"/>
                    <a:pt x="869" y="68"/>
                    <a:pt x="1020" y="101"/>
                  </a:cubicBezTo>
                  <a:cubicBezTo>
                    <a:pt x="1320" y="168"/>
                    <a:pt x="1621" y="235"/>
                    <a:pt x="1922" y="318"/>
                  </a:cubicBezTo>
                  <a:cubicBezTo>
                    <a:pt x="2039" y="335"/>
                    <a:pt x="2156" y="368"/>
                    <a:pt x="2256" y="419"/>
                  </a:cubicBezTo>
                  <a:cubicBezTo>
                    <a:pt x="2423" y="469"/>
                    <a:pt x="2557" y="569"/>
                    <a:pt x="2640" y="75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3942843" y="2640178"/>
              <a:ext cx="124219" cy="98742"/>
            </a:xfrm>
            <a:custGeom>
              <a:avLst/>
              <a:gdLst/>
              <a:ahLst/>
              <a:cxnLst/>
              <a:rect l="l" t="t" r="r" b="b"/>
              <a:pathLst>
                <a:path w="2608" h="2073" extrusionOk="0">
                  <a:moveTo>
                    <a:pt x="235" y="2073"/>
                  </a:moveTo>
                  <a:cubicBezTo>
                    <a:pt x="101" y="2073"/>
                    <a:pt x="1" y="1956"/>
                    <a:pt x="34" y="1839"/>
                  </a:cubicBezTo>
                  <a:cubicBezTo>
                    <a:pt x="68" y="1755"/>
                    <a:pt x="101" y="1688"/>
                    <a:pt x="151" y="1622"/>
                  </a:cubicBezTo>
                  <a:cubicBezTo>
                    <a:pt x="185" y="1588"/>
                    <a:pt x="218" y="1572"/>
                    <a:pt x="252" y="1538"/>
                  </a:cubicBezTo>
                  <a:cubicBezTo>
                    <a:pt x="853" y="1137"/>
                    <a:pt x="1421" y="703"/>
                    <a:pt x="2039" y="318"/>
                  </a:cubicBezTo>
                  <a:cubicBezTo>
                    <a:pt x="2156" y="252"/>
                    <a:pt x="2273" y="151"/>
                    <a:pt x="2390" y="68"/>
                  </a:cubicBezTo>
                  <a:cubicBezTo>
                    <a:pt x="2474" y="1"/>
                    <a:pt x="2541" y="1"/>
                    <a:pt x="2574" y="68"/>
                  </a:cubicBezTo>
                  <a:cubicBezTo>
                    <a:pt x="2607" y="118"/>
                    <a:pt x="2591" y="168"/>
                    <a:pt x="2524" y="218"/>
                  </a:cubicBezTo>
                  <a:cubicBezTo>
                    <a:pt x="2240" y="419"/>
                    <a:pt x="2039" y="686"/>
                    <a:pt x="1822" y="953"/>
                  </a:cubicBezTo>
                  <a:cubicBezTo>
                    <a:pt x="1688" y="1104"/>
                    <a:pt x="1538" y="1237"/>
                    <a:pt x="1388" y="1354"/>
                  </a:cubicBezTo>
                  <a:cubicBezTo>
                    <a:pt x="1104" y="1555"/>
                    <a:pt x="820" y="1755"/>
                    <a:pt x="536" y="1956"/>
                  </a:cubicBezTo>
                  <a:cubicBezTo>
                    <a:pt x="452" y="2023"/>
                    <a:pt x="352" y="2073"/>
                    <a:pt x="235" y="207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4886727" y="2182572"/>
              <a:ext cx="142509" cy="52586"/>
            </a:xfrm>
            <a:custGeom>
              <a:avLst/>
              <a:gdLst/>
              <a:ahLst/>
              <a:cxnLst/>
              <a:rect l="l" t="t" r="r" b="b"/>
              <a:pathLst>
                <a:path w="2992" h="1104" extrusionOk="0">
                  <a:moveTo>
                    <a:pt x="0" y="1103"/>
                  </a:moveTo>
                  <a:cubicBezTo>
                    <a:pt x="17" y="1070"/>
                    <a:pt x="34" y="1036"/>
                    <a:pt x="50" y="1020"/>
                  </a:cubicBezTo>
                  <a:cubicBezTo>
                    <a:pt x="117" y="1003"/>
                    <a:pt x="184" y="986"/>
                    <a:pt x="234" y="986"/>
                  </a:cubicBezTo>
                  <a:cubicBezTo>
                    <a:pt x="351" y="953"/>
                    <a:pt x="451" y="920"/>
                    <a:pt x="535" y="836"/>
                  </a:cubicBezTo>
                  <a:cubicBezTo>
                    <a:pt x="652" y="702"/>
                    <a:pt x="819" y="619"/>
                    <a:pt x="1003" y="569"/>
                  </a:cubicBezTo>
                  <a:cubicBezTo>
                    <a:pt x="1337" y="452"/>
                    <a:pt x="1671" y="335"/>
                    <a:pt x="2005" y="218"/>
                  </a:cubicBezTo>
                  <a:cubicBezTo>
                    <a:pt x="2172" y="151"/>
                    <a:pt x="2356" y="101"/>
                    <a:pt x="2523" y="51"/>
                  </a:cubicBezTo>
                  <a:cubicBezTo>
                    <a:pt x="2640" y="1"/>
                    <a:pt x="2757" y="34"/>
                    <a:pt x="2857" y="101"/>
                  </a:cubicBezTo>
                  <a:cubicBezTo>
                    <a:pt x="2991" y="168"/>
                    <a:pt x="2991" y="335"/>
                    <a:pt x="2874" y="402"/>
                  </a:cubicBezTo>
                  <a:cubicBezTo>
                    <a:pt x="2757" y="468"/>
                    <a:pt x="2640" y="535"/>
                    <a:pt x="2523" y="569"/>
                  </a:cubicBezTo>
                  <a:cubicBezTo>
                    <a:pt x="2222" y="686"/>
                    <a:pt x="1905" y="803"/>
                    <a:pt x="1604" y="903"/>
                  </a:cubicBezTo>
                  <a:cubicBezTo>
                    <a:pt x="1270" y="1020"/>
                    <a:pt x="953" y="1070"/>
                    <a:pt x="602" y="1053"/>
                  </a:cubicBezTo>
                  <a:cubicBezTo>
                    <a:pt x="485" y="1053"/>
                    <a:pt x="351" y="1087"/>
                    <a:pt x="217" y="1087"/>
                  </a:cubicBezTo>
                  <a:cubicBezTo>
                    <a:pt x="167" y="1103"/>
                    <a:pt x="84" y="1103"/>
                    <a:pt x="0" y="110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4875582" y="2446790"/>
              <a:ext cx="144081" cy="47013"/>
            </a:xfrm>
            <a:custGeom>
              <a:avLst/>
              <a:gdLst/>
              <a:ahLst/>
              <a:cxnLst/>
              <a:rect l="l" t="t" r="r" b="b"/>
              <a:pathLst>
                <a:path w="3025" h="987" extrusionOk="0">
                  <a:moveTo>
                    <a:pt x="0" y="34"/>
                  </a:moveTo>
                  <a:cubicBezTo>
                    <a:pt x="101" y="17"/>
                    <a:pt x="134" y="1"/>
                    <a:pt x="151" y="1"/>
                  </a:cubicBezTo>
                  <a:cubicBezTo>
                    <a:pt x="234" y="1"/>
                    <a:pt x="318" y="1"/>
                    <a:pt x="401" y="17"/>
                  </a:cubicBezTo>
                  <a:cubicBezTo>
                    <a:pt x="635" y="51"/>
                    <a:pt x="852" y="68"/>
                    <a:pt x="1086" y="68"/>
                  </a:cubicBezTo>
                  <a:cubicBezTo>
                    <a:pt x="1571" y="51"/>
                    <a:pt x="2039" y="118"/>
                    <a:pt x="2507" y="268"/>
                  </a:cubicBezTo>
                  <a:cubicBezTo>
                    <a:pt x="2624" y="318"/>
                    <a:pt x="2757" y="385"/>
                    <a:pt x="2874" y="452"/>
                  </a:cubicBezTo>
                  <a:cubicBezTo>
                    <a:pt x="2941" y="502"/>
                    <a:pt x="2991" y="569"/>
                    <a:pt x="2991" y="652"/>
                  </a:cubicBezTo>
                  <a:cubicBezTo>
                    <a:pt x="3025" y="836"/>
                    <a:pt x="2874" y="987"/>
                    <a:pt x="2674" y="953"/>
                  </a:cubicBezTo>
                  <a:cubicBezTo>
                    <a:pt x="2657" y="936"/>
                    <a:pt x="2624" y="936"/>
                    <a:pt x="2607" y="920"/>
                  </a:cubicBezTo>
                  <a:cubicBezTo>
                    <a:pt x="2373" y="803"/>
                    <a:pt x="2122" y="736"/>
                    <a:pt x="1872" y="686"/>
                  </a:cubicBezTo>
                  <a:cubicBezTo>
                    <a:pt x="1538" y="602"/>
                    <a:pt x="1220" y="502"/>
                    <a:pt x="919" y="302"/>
                  </a:cubicBezTo>
                  <a:cubicBezTo>
                    <a:pt x="786" y="201"/>
                    <a:pt x="619" y="168"/>
                    <a:pt x="451" y="151"/>
                  </a:cubicBezTo>
                  <a:cubicBezTo>
                    <a:pt x="318" y="151"/>
                    <a:pt x="184" y="151"/>
                    <a:pt x="0" y="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4771320" y="1840333"/>
              <a:ext cx="108263" cy="64542"/>
            </a:xfrm>
            <a:custGeom>
              <a:avLst/>
              <a:gdLst/>
              <a:ahLst/>
              <a:cxnLst/>
              <a:rect l="l" t="t" r="r" b="b"/>
              <a:pathLst>
                <a:path w="2273" h="1355" extrusionOk="0">
                  <a:moveTo>
                    <a:pt x="2273" y="252"/>
                  </a:moveTo>
                  <a:cubicBezTo>
                    <a:pt x="2256" y="268"/>
                    <a:pt x="2239" y="335"/>
                    <a:pt x="2189" y="368"/>
                  </a:cubicBezTo>
                  <a:cubicBezTo>
                    <a:pt x="2139" y="419"/>
                    <a:pt x="2089" y="452"/>
                    <a:pt x="2022" y="485"/>
                  </a:cubicBezTo>
                  <a:cubicBezTo>
                    <a:pt x="1437" y="786"/>
                    <a:pt x="853" y="1070"/>
                    <a:pt x="251" y="1321"/>
                  </a:cubicBezTo>
                  <a:cubicBezTo>
                    <a:pt x="234" y="1321"/>
                    <a:pt x="218" y="1338"/>
                    <a:pt x="184" y="1338"/>
                  </a:cubicBezTo>
                  <a:cubicBezTo>
                    <a:pt x="134" y="1354"/>
                    <a:pt x="67" y="1321"/>
                    <a:pt x="34" y="1254"/>
                  </a:cubicBezTo>
                  <a:cubicBezTo>
                    <a:pt x="1" y="1204"/>
                    <a:pt x="17" y="1137"/>
                    <a:pt x="51" y="1104"/>
                  </a:cubicBezTo>
                  <a:cubicBezTo>
                    <a:pt x="251" y="886"/>
                    <a:pt x="452" y="669"/>
                    <a:pt x="736" y="536"/>
                  </a:cubicBezTo>
                  <a:cubicBezTo>
                    <a:pt x="1070" y="385"/>
                    <a:pt x="1404" y="218"/>
                    <a:pt x="1738" y="68"/>
                  </a:cubicBezTo>
                  <a:cubicBezTo>
                    <a:pt x="1872" y="1"/>
                    <a:pt x="1989" y="1"/>
                    <a:pt x="2122" y="51"/>
                  </a:cubicBezTo>
                  <a:cubicBezTo>
                    <a:pt x="2206" y="68"/>
                    <a:pt x="2273" y="151"/>
                    <a:pt x="2273" y="25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7"/>
            <p:cNvSpPr/>
            <p:nvPr/>
          </p:nvSpPr>
          <p:spPr>
            <a:xfrm>
              <a:off x="4760174" y="2602786"/>
              <a:ext cx="105881" cy="82023"/>
            </a:xfrm>
            <a:custGeom>
              <a:avLst/>
              <a:gdLst/>
              <a:ahLst/>
              <a:cxnLst/>
              <a:rect l="l" t="t" r="r" b="b"/>
              <a:pathLst>
                <a:path w="2223" h="1722" extrusionOk="0">
                  <a:moveTo>
                    <a:pt x="1889" y="1705"/>
                  </a:moveTo>
                  <a:cubicBezTo>
                    <a:pt x="1822" y="1671"/>
                    <a:pt x="1705" y="1621"/>
                    <a:pt x="1605" y="1555"/>
                  </a:cubicBezTo>
                  <a:cubicBezTo>
                    <a:pt x="1287" y="1354"/>
                    <a:pt x="1003" y="1103"/>
                    <a:pt x="736" y="836"/>
                  </a:cubicBezTo>
                  <a:cubicBezTo>
                    <a:pt x="535" y="636"/>
                    <a:pt x="301" y="418"/>
                    <a:pt x="101" y="218"/>
                  </a:cubicBezTo>
                  <a:cubicBezTo>
                    <a:pt x="67" y="184"/>
                    <a:pt x="17" y="151"/>
                    <a:pt x="1" y="118"/>
                  </a:cubicBezTo>
                  <a:cubicBezTo>
                    <a:pt x="1" y="84"/>
                    <a:pt x="1" y="51"/>
                    <a:pt x="17" y="17"/>
                  </a:cubicBezTo>
                  <a:cubicBezTo>
                    <a:pt x="34" y="1"/>
                    <a:pt x="67" y="1"/>
                    <a:pt x="84" y="1"/>
                  </a:cubicBezTo>
                  <a:cubicBezTo>
                    <a:pt x="118" y="17"/>
                    <a:pt x="151" y="34"/>
                    <a:pt x="184" y="67"/>
                  </a:cubicBezTo>
                  <a:cubicBezTo>
                    <a:pt x="351" y="251"/>
                    <a:pt x="585" y="335"/>
                    <a:pt x="803" y="435"/>
                  </a:cubicBezTo>
                  <a:cubicBezTo>
                    <a:pt x="1204" y="602"/>
                    <a:pt x="1554" y="803"/>
                    <a:pt x="1905" y="1053"/>
                  </a:cubicBezTo>
                  <a:cubicBezTo>
                    <a:pt x="2039" y="1154"/>
                    <a:pt x="2139" y="1287"/>
                    <a:pt x="2173" y="1438"/>
                  </a:cubicBezTo>
                  <a:cubicBezTo>
                    <a:pt x="2223" y="1605"/>
                    <a:pt x="2106" y="1722"/>
                    <a:pt x="1889" y="1705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7"/>
            <p:cNvSpPr/>
            <p:nvPr/>
          </p:nvSpPr>
          <p:spPr>
            <a:xfrm>
              <a:off x="3747084" y="2440455"/>
              <a:ext cx="96355" cy="53348"/>
            </a:xfrm>
            <a:custGeom>
              <a:avLst/>
              <a:gdLst/>
              <a:ahLst/>
              <a:cxnLst/>
              <a:rect l="l" t="t" r="r" b="b"/>
              <a:pathLst>
                <a:path w="2023" h="1120" extrusionOk="0">
                  <a:moveTo>
                    <a:pt x="301" y="1120"/>
                  </a:moveTo>
                  <a:cubicBezTo>
                    <a:pt x="168" y="1120"/>
                    <a:pt x="84" y="1086"/>
                    <a:pt x="51" y="1003"/>
                  </a:cubicBezTo>
                  <a:cubicBezTo>
                    <a:pt x="1" y="919"/>
                    <a:pt x="17" y="802"/>
                    <a:pt x="118" y="735"/>
                  </a:cubicBezTo>
                  <a:cubicBezTo>
                    <a:pt x="201" y="668"/>
                    <a:pt x="285" y="602"/>
                    <a:pt x="385" y="551"/>
                  </a:cubicBezTo>
                  <a:cubicBezTo>
                    <a:pt x="602" y="468"/>
                    <a:pt x="803" y="368"/>
                    <a:pt x="1020" y="284"/>
                  </a:cubicBezTo>
                  <a:cubicBezTo>
                    <a:pt x="1270" y="201"/>
                    <a:pt x="1538" y="117"/>
                    <a:pt x="1788" y="34"/>
                  </a:cubicBezTo>
                  <a:cubicBezTo>
                    <a:pt x="1872" y="0"/>
                    <a:pt x="1972" y="50"/>
                    <a:pt x="1989" y="117"/>
                  </a:cubicBezTo>
                  <a:cubicBezTo>
                    <a:pt x="2022" y="201"/>
                    <a:pt x="2006" y="301"/>
                    <a:pt x="1922" y="334"/>
                  </a:cubicBezTo>
                  <a:cubicBezTo>
                    <a:pt x="1638" y="451"/>
                    <a:pt x="1438" y="702"/>
                    <a:pt x="1153" y="819"/>
                  </a:cubicBezTo>
                  <a:cubicBezTo>
                    <a:pt x="953" y="902"/>
                    <a:pt x="752" y="1003"/>
                    <a:pt x="535" y="1086"/>
                  </a:cubicBezTo>
                  <a:cubicBezTo>
                    <a:pt x="452" y="1103"/>
                    <a:pt x="351" y="1120"/>
                    <a:pt x="301" y="112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3835438" y="1842762"/>
              <a:ext cx="83591" cy="74831"/>
            </a:xfrm>
            <a:custGeom>
              <a:avLst/>
              <a:gdLst/>
              <a:ahLst/>
              <a:cxnLst/>
              <a:rect l="l" t="t" r="r" b="b"/>
              <a:pathLst>
                <a:path w="1755" h="1571" extrusionOk="0">
                  <a:moveTo>
                    <a:pt x="1755" y="1487"/>
                  </a:moveTo>
                  <a:cubicBezTo>
                    <a:pt x="1705" y="1520"/>
                    <a:pt x="1671" y="1554"/>
                    <a:pt x="1638" y="1554"/>
                  </a:cubicBezTo>
                  <a:cubicBezTo>
                    <a:pt x="1604" y="1571"/>
                    <a:pt x="1571" y="1537"/>
                    <a:pt x="1537" y="1537"/>
                  </a:cubicBezTo>
                  <a:cubicBezTo>
                    <a:pt x="1420" y="1487"/>
                    <a:pt x="1320" y="1437"/>
                    <a:pt x="1203" y="1404"/>
                  </a:cubicBezTo>
                  <a:cubicBezTo>
                    <a:pt x="953" y="1320"/>
                    <a:pt x="769" y="1186"/>
                    <a:pt x="585" y="1003"/>
                  </a:cubicBezTo>
                  <a:cubicBezTo>
                    <a:pt x="435" y="835"/>
                    <a:pt x="284" y="668"/>
                    <a:pt x="134" y="485"/>
                  </a:cubicBezTo>
                  <a:cubicBezTo>
                    <a:pt x="117" y="451"/>
                    <a:pt x="84" y="418"/>
                    <a:pt x="67" y="384"/>
                  </a:cubicBezTo>
                  <a:cubicBezTo>
                    <a:pt x="0" y="284"/>
                    <a:pt x="17" y="167"/>
                    <a:pt x="100" y="100"/>
                  </a:cubicBezTo>
                  <a:cubicBezTo>
                    <a:pt x="167" y="17"/>
                    <a:pt x="284" y="0"/>
                    <a:pt x="401" y="67"/>
                  </a:cubicBezTo>
                  <a:cubicBezTo>
                    <a:pt x="451" y="84"/>
                    <a:pt x="501" y="134"/>
                    <a:pt x="535" y="184"/>
                  </a:cubicBezTo>
                  <a:cubicBezTo>
                    <a:pt x="635" y="284"/>
                    <a:pt x="735" y="401"/>
                    <a:pt x="836" y="501"/>
                  </a:cubicBezTo>
                  <a:cubicBezTo>
                    <a:pt x="1019" y="718"/>
                    <a:pt x="1203" y="952"/>
                    <a:pt x="1404" y="1170"/>
                  </a:cubicBezTo>
                  <a:cubicBezTo>
                    <a:pt x="1471" y="1236"/>
                    <a:pt x="1571" y="1303"/>
                    <a:pt x="1654" y="1370"/>
                  </a:cubicBezTo>
                  <a:cubicBezTo>
                    <a:pt x="1688" y="1404"/>
                    <a:pt x="1705" y="1437"/>
                    <a:pt x="1755" y="14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3933317" y="1636466"/>
              <a:ext cx="843623" cy="967892"/>
            </a:xfrm>
            <a:custGeom>
              <a:avLst/>
              <a:gdLst/>
              <a:ahLst/>
              <a:cxnLst/>
              <a:rect l="l" t="t" r="r" b="b"/>
              <a:pathLst>
                <a:path w="17712" h="20320" extrusionOk="0">
                  <a:moveTo>
                    <a:pt x="7432" y="0"/>
                  </a:moveTo>
                  <a:cubicBezTo>
                    <a:pt x="6997" y="0"/>
                    <a:pt x="6573" y="52"/>
                    <a:pt x="6149" y="154"/>
                  </a:cubicBezTo>
                  <a:cubicBezTo>
                    <a:pt x="5882" y="237"/>
                    <a:pt x="5648" y="388"/>
                    <a:pt x="5431" y="572"/>
                  </a:cubicBezTo>
                  <a:cubicBezTo>
                    <a:pt x="5381" y="605"/>
                    <a:pt x="5347" y="672"/>
                    <a:pt x="5330" y="722"/>
                  </a:cubicBezTo>
                  <a:cubicBezTo>
                    <a:pt x="5230" y="1039"/>
                    <a:pt x="5130" y="1357"/>
                    <a:pt x="5130" y="1691"/>
                  </a:cubicBezTo>
                  <a:cubicBezTo>
                    <a:pt x="5130" y="1741"/>
                    <a:pt x="5130" y="1791"/>
                    <a:pt x="5113" y="1841"/>
                  </a:cubicBezTo>
                  <a:cubicBezTo>
                    <a:pt x="4996" y="2426"/>
                    <a:pt x="4762" y="2961"/>
                    <a:pt x="4495" y="3479"/>
                  </a:cubicBezTo>
                  <a:cubicBezTo>
                    <a:pt x="4395" y="3663"/>
                    <a:pt x="4278" y="3863"/>
                    <a:pt x="4194" y="4047"/>
                  </a:cubicBezTo>
                  <a:cubicBezTo>
                    <a:pt x="4010" y="4431"/>
                    <a:pt x="3793" y="4765"/>
                    <a:pt x="3526" y="5083"/>
                  </a:cubicBezTo>
                  <a:cubicBezTo>
                    <a:pt x="3075" y="5668"/>
                    <a:pt x="2607" y="6252"/>
                    <a:pt x="2139" y="6837"/>
                  </a:cubicBezTo>
                  <a:cubicBezTo>
                    <a:pt x="2039" y="6954"/>
                    <a:pt x="1939" y="7088"/>
                    <a:pt x="1822" y="7188"/>
                  </a:cubicBezTo>
                  <a:cubicBezTo>
                    <a:pt x="1554" y="7372"/>
                    <a:pt x="1370" y="7623"/>
                    <a:pt x="1153" y="7856"/>
                  </a:cubicBezTo>
                  <a:cubicBezTo>
                    <a:pt x="1036" y="7990"/>
                    <a:pt x="936" y="8141"/>
                    <a:pt x="853" y="8291"/>
                  </a:cubicBezTo>
                  <a:cubicBezTo>
                    <a:pt x="652" y="8642"/>
                    <a:pt x="485" y="8993"/>
                    <a:pt x="318" y="9360"/>
                  </a:cubicBezTo>
                  <a:cubicBezTo>
                    <a:pt x="251" y="9511"/>
                    <a:pt x="201" y="9694"/>
                    <a:pt x="167" y="9862"/>
                  </a:cubicBezTo>
                  <a:cubicBezTo>
                    <a:pt x="134" y="10179"/>
                    <a:pt x="34" y="10480"/>
                    <a:pt x="67" y="10814"/>
                  </a:cubicBezTo>
                  <a:cubicBezTo>
                    <a:pt x="67" y="10831"/>
                    <a:pt x="51" y="10864"/>
                    <a:pt x="51" y="10897"/>
                  </a:cubicBezTo>
                  <a:cubicBezTo>
                    <a:pt x="0" y="11065"/>
                    <a:pt x="0" y="11248"/>
                    <a:pt x="0" y="11432"/>
                  </a:cubicBezTo>
                  <a:cubicBezTo>
                    <a:pt x="0" y="11900"/>
                    <a:pt x="17" y="12385"/>
                    <a:pt x="17" y="12852"/>
                  </a:cubicBezTo>
                  <a:cubicBezTo>
                    <a:pt x="17" y="12936"/>
                    <a:pt x="17" y="13003"/>
                    <a:pt x="34" y="13070"/>
                  </a:cubicBezTo>
                  <a:cubicBezTo>
                    <a:pt x="101" y="13337"/>
                    <a:pt x="117" y="13604"/>
                    <a:pt x="134" y="13888"/>
                  </a:cubicBezTo>
                  <a:cubicBezTo>
                    <a:pt x="134" y="14089"/>
                    <a:pt x="167" y="14306"/>
                    <a:pt x="301" y="14490"/>
                  </a:cubicBezTo>
                  <a:cubicBezTo>
                    <a:pt x="435" y="14657"/>
                    <a:pt x="485" y="14857"/>
                    <a:pt x="552" y="15058"/>
                  </a:cubicBezTo>
                  <a:cubicBezTo>
                    <a:pt x="602" y="15242"/>
                    <a:pt x="669" y="15425"/>
                    <a:pt x="719" y="15609"/>
                  </a:cubicBezTo>
                  <a:cubicBezTo>
                    <a:pt x="752" y="15760"/>
                    <a:pt x="836" y="15893"/>
                    <a:pt x="936" y="16010"/>
                  </a:cubicBezTo>
                  <a:cubicBezTo>
                    <a:pt x="1036" y="16111"/>
                    <a:pt x="1103" y="16227"/>
                    <a:pt x="1153" y="16344"/>
                  </a:cubicBezTo>
                  <a:cubicBezTo>
                    <a:pt x="1237" y="16578"/>
                    <a:pt x="1370" y="16796"/>
                    <a:pt x="1504" y="16996"/>
                  </a:cubicBezTo>
                  <a:cubicBezTo>
                    <a:pt x="1738" y="17380"/>
                    <a:pt x="1989" y="17715"/>
                    <a:pt x="2340" y="17999"/>
                  </a:cubicBezTo>
                  <a:cubicBezTo>
                    <a:pt x="2724" y="18299"/>
                    <a:pt x="3158" y="18533"/>
                    <a:pt x="3543" y="18851"/>
                  </a:cubicBezTo>
                  <a:cubicBezTo>
                    <a:pt x="3593" y="18884"/>
                    <a:pt x="3643" y="18901"/>
                    <a:pt x="3693" y="18918"/>
                  </a:cubicBezTo>
                  <a:cubicBezTo>
                    <a:pt x="3994" y="19085"/>
                    <a:pt x="4294" y="19235"/>
                    <a:pt x="4579" y="19402"/>
                  </a:cubicBezTo>
                  <a:cubicBezTo>
                    <a:pt x="5046" y="19669"/>
                    <a:pt x="5548" y="19870"/>
                    <a:pt x="6066" y="20020"/>
                  </a:cubicBezTo>
                  <a:cubicBezTo>
                    <a:pt x="6183" y="20037"/>
                    <a:pt x="6316" y="20054"/>
                    <a:pt x="6450" y="20070"/>
                  </a:cubicBezTo>
                  <a:cubicBezTo>
                    <a:pt x="6751" y="20137"/>
                    <a:pt x="7051" y="20137"/>
                    <a:pt x="7369" y="20137"/>
                  </a:cubicBezTo>
                  <a:cubicBezTo>
                    <a:pt x="7519" y="20137"/>
                    <a:pt x="7686" y="20154"/>
                    <a:pt x="7820" y="20204"/>
                  </a:cubicBezTo>
                  <a:cubicBezTo>
                    <a:pt x="8020" y="20254"/>
                    <a:pt x="8221" y="20254"/>
                    <a:pt x="8422" y="20254"/>
                  </a:cubicBezTo>
                  <a:lnTo>
                    <a:pt x="9056" y="20254"/>
                  </a:lnTo>
                  <a:cubicBezTo>
                    <a:pt x="9157" y="20254"/>
                    <a:pt x="9257" y="20271"/>
                    <a:pt x="9357" y="20271"/>
                  </a:cubicBezTo>
                  <a:cubicBezTo>
                    <a:pt x="9588" y="20308"/>
                    <a:pt x="9824" y="20319"/>
                    <a:pt x="10060" y="20319"/>
                  </a:cubicBezTo>
                  <a:cubicBezTo>
                    <a:pt x="10250" y="20319"/>
                    <a:pt x="10440" y="20312"/>
                    <a:pt x="10627" y="20304"/>
                  </a:cubicBezTo>
                  <a:cubicBezTo>
                    <a:pt x="10811" y="20288"/>
                    <a:pt x="10995" y="20254"/>
                    <a:pt x="11145" y="20137"/>
                  </a:cubicBezTo>
                  <a:cubicBezTo>
                    <a:pt x="11212" y="20087"/>
                    <a:pt x="11279" y="20070"/>
                    <a:pt x="11346" y="20070"/>
                  </a:cubicBezTo>
                  <a:cubicBezTo>
                    <a:pt x="11412" y="20070"/>
                    <a:pt x="11479" y="20054"/>
                    <a:pt x="11529" y="20037"/>
                  </a:cubicBezTo>
                  <a:cubicBezTo>
                    <a:pt x="12081" y="19903"/>
                    <a:pt x="12599" y="19703"/>
                    <a:pt x="13066" y="19402"/>
                  </a:cubicBezTo>
                  <a:cubicBezTo>
                    <a:pt x="13133" y="19369"/>
                    <a:pt x="13200" y="19352"/>
                    <a:pt x="13267" y="19302"/>
                  </a:cubicBezTo>
                  <a:cubicBezTo>
                    <a:pt x="13568" y="19151"/>
                    <a:pt x="13868" y="18984"/>
                    <a:pt x="14186" y="18817"/>
                  </a:cubicBezTo>
                  <a:cubicBezTo>
                    <a:pt x="14236" y="18784"/>
                    <a:pt x="14270" y="18750"/>
                    <a:pt x="14320" y="18717"/>
                  </a:cubicBezTo>
                  <a:cubicBezTo>
                    <a:pt x="14470" y="18600"/>
                    <a:pt x="14620" y="18500"/>
                    <a:pt x="14771" y="18366"/>
                  </a:cubicBezTo>
                  <a:cubicBezTo>
                    <a:pt x="14854" y="18299"/>
                    <a:pt x="14938" y="18232"/>
                    <a:pt x="14988" y="18132"/>
                  </a:cubicBezTo>
                  <a:cubicBezTo>
                    <a:pt x="15055" y="17999"/>
                    <a:pt x="15155" y="17932"/>
                    <a:pt x="15289" y="17848"/>
                  </a:cubicBezTo>
                  <a:cubicBezTo>
                    <a:pt x="15556" y="17698"/>
                    <a:pt x="15757" y="17464"/>
                    <a:pt x="15907" y="17197"/>
                  </a:cubicBezTo>
                  <a:cubicBezTo>
                    <a:pt x="15957" y="17096"/>
                    <a:pt x="16024" y="17013"/>
                    <a:pt x="16091" y="16946"/>
                  </a:cubicBezTo>
                  <a:cubicBezTo>
                    <a:pt x="16224" y="16829"/>
                    <a:pt x="16291" y="16695"/>
                    <a:pt x="16375" y="16545"/>
                  </a:cubicBezTo>
                  <a:cubicBezTo>
                    <a:pt x="16475" y="16378"/>
                    <a:pt x="16575" y="16211"/>
                    <a:pt x="16709" y="16044"/>
                  </a:cubicBezTo>
                  <a:cubicBezTo>
                    <a:pt x="16826" y="15893"/>
                    <a:pt x="16926" y="15743"/>
                    <a:pt x="16976" y="15559"/>
                  </a:cubicBezTo>
                  <a:cubicBezTo>
                    <a:pt x="17077" y="15258"/>
                    <a:pt x="17160" y="14958"/>
                    <a:pt x="17260" y="14674"/>
                  </a:cubicBezTo>
                  <a:cubicBezTo>
                    <a:pt x="17277" y="14590"/>
                    <a:pt x="17294" y="14506"/>
                    <a:pt x="17344" y="14440"/>
                  </a:cubicBezTo>
                  <a:cubicBezTo>
                    <a:pt x="17511" y="14189"/>
                    <a:pt x="17595" y="13905"/>
                    <a:pt x="17611" y="13588"/>
                  </a:cubicBezTo>
                  <a:cubicBezTo>
                    <a:pt x="17611" y="13554"/>
                    <a:pt x="17611" y="13521"/>
                    <a:pt x="17628" y="13487"/>
                  </a:cubicBezTo>
                  <a:cubicBezTo>
                    <a:pt x="17711" y="13270"/>
                    <a:pt x="17711" y="13053"/>
                    <a:pt x="17695" y="12836"/>
                  </a:cubicBezTo>
                  <a:cubicBezTo>
                    <a:pt x="17695" y="12451"/>
                    <a:pt x="17661" y="12084"/>
                    <a:pt x="17678" y="11716"/>
                  </a:cubicBezTo>
                  <a:cubicBezTo>
                    <a:pt x="17711" y="11248"/>
                    <a:pt x="17595" y="10780"/>
                    <a:pt x="17595" y="10329"/>
                  </a:cubicBezTo>
                  <a:cubicBezTo>
                    <a:pt x="17595" y="10279"/>
                    <a:pt x="17561" y="10229"/>
                    <a:pt x="17561" y="10196"/>
                  </a:cubicBezTo>
                  <a:cubicBezTo>
                    <a:pt x="17544" y="10129"/>
                    <a:pt x="17528" y="10062"/>
                    <a:pt x="17528" y="9995"/>
                  </a:cubicBezTo>
                  <a:cubicBezTo>
                    <a:pt x="17511" y="9745"/>
                    <a:pt x="17444" y="9494"/>
                    <a:pt x="17327" y="9277"/>
                  </a:cubicBezTo>
                  <a:cubicBezTo>
                    <a:pt x="17194" y="9009"/>
                    <a:pt x="17060" y="8742"/>
                    <a:pt x="16943" y="8491"/>
                  </a:cubicBezTo>
                  <a:cubicBezTo>
                    <a:pt x="16709" y="8007"/>
                    <a:pt x="16358" y="7639"/>
                    <a:pt x="15974" y="7272"/>
                  </a:cubicBezTo>
                  <a:cubicBezTo>
                    <a:pt x="15823" y="7138"/>
                    <a:pt x="15673" y="7004"/>
                    <a:pt x="15556" y="6854"/>
                  </a:cubicBezTo>
                  <a:cubicBezTo>
                    <a:pt x="15105" y="6286"/>
                    <a:pt x="14654" y="5718"/>
                    <a:pt x="14203" y="5166"/>
                  </a:cubicBezTo>
                  <a:cubicBezTo>
                    <a:pt x="13902" y="4782"/>
                    <a:pt x="13635" y="4398"/>
                    <a:pt x="13451" y="3963"/>
                  </a:cubicBezTo>
                  <a:cubicBezTo>
                    <a:pt x="13401" y="3846"/>
                    <a:pt x="13334" y="3729"/>
                    <a:pt x="13267" y="3629"/>
                  </a:cubicBezTo>
                  <a:cubicBezTo>
                    <a:pt x="13033" y="3212"/>
                    <a:pt x="12833" y="2760"/>
                    <a:pt x="12682" y="2309"/>
                  </a:cubicBezTo>
                  <a:cubicBezTo>
                    <a:pt x="12632" y="2109"/>
                    <a:pt x="12565" y="1908"/>
                    <a:pt x="12549" y="1724"/>
                  </a:cubicBezTo>
                  <a:cubicBezTo>
                    <a:pt x="12549" y="1374"/>
                    <a:pt x="12448" y="1056"/>
                    <a:pt x="12365" y="739"/>
                  </a:cubicBezTo>
                  <a:cubicBezTo>
                    <a:pt x="12348" y="672"/>
                    <a:pt x="12315" y="622"/>
                    <a:pt x="12264" y="572"/>
                  </a:cubicBezTo>
                  <a:cubicBezTo>
                    <a:pt x="12081" y="404"/>
                    <a:pt x="11863" y="254"/>
                    <a:pt x="11613" y="187"/>
                  </a:cubicBezTo>
                  <a:cubicBezTo>
                    <a:pt x="11479" y="154"/>
                    <a:pt x="11346" y="120"/>
                    <a:pt x="11212" y="87"/>
                  </a:cubicBezTo>
                  <a:cubicBezTo>
                    <a:pt x="10928" y="20"/>
                    <a:pt x="10644" y="3"/>
                    <a:pt x="10343" y="3"/>
                  </a:cubicBezTo>
                  <a:lnTo>
                    <a:pt x="7619" y="3"/>
                  </a:lnTo>
                  <a:cubicBezTo>
                    <a:pt x="7557" y="1"/>
                    <a:pt x="7494" y="0"/>
                    <a:pt x="7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3958799" y="1653661"/>
              <a:ext cx="812568" cy="934835"/>
            </a:xfrm>
            <a:custGeom>
              <a:avLst/>
              <a:gdLst/>
              <a:ahLst/>
              <a:cxnLst/>
              <a:rect l="l" t="t" r="r" b="b"/>
              <a:pathLst>
                <a:path w="17060" h="19626" extrusionOk="0">
                  <a:moveTo>
                    <a:pt x="6207" y="0"/>
                  </a:moveTo>
                  <a:cubicBezTo>
                    <a:pt x="5842" y="0"/>
                    <a:pt x="5508" y="112"/>
                    <a:pt x="5213" y="495"/>
                  </a:cubicBezTo>
                  <a:cubicBezTo>
                    <a:pt x="4612" y="1280"/>
                    <a:pt x="4461" y="2316"/>
                    <a:pt x="4144" y="3218"/>
                  </a:cubicBezTo>
                  <a:cubicBezTo>
                    <a:pt x="3676" y="4521"/>
                    <a:pt x="2774" y="5557"/>
                    <a:pt x="1905" y="6593"/>
                  </a:cubicBezTo>
                  <a:cubicBezTo>
                    <a:pt x="1170" y="7462"/>
                    <a:pt x="835" y="8197"/>
                    <a:pt x="518" y="9283"/>
                  </a:cubicBezTo>
                  <a:cubicBezTo>
                    <a:pt x="201" y="10436"/>
                    <a:pt x="0" y="11422"/>
                    <a:pt x="0" y="12625"/>
                  </a:cubicBezTo>
                  <a:cubicBezTo>
                    <a:pt x="0" y="13761"/>
                    <a:pt x="334" y="14613"/>
                    <a:pt x="869" y="15616"/>
                  </a:cubicBezTo>
                  <a:cubicBezTo>
                    <a:pt x="1420" y="16635"/>
                    <a:pt x="2139" y="17387"/>
                    <a:pt x="3024" y="18122"/>
                  </a:cubicBezTo>
                  <a:cubicBezTo>
                    <a:pt x="3893" y="18841"/>
                    <a:pt x="4779" y="19492"/>
                    <a:pt x="5932" y="19592"/>
                  </a:cubicBezTo>
                  <a:cubicBezTo>
                    <a:pt x="6205" y="19615"/>
                    <a:pt x="6474" y="19626"/>
                    <a:pt x="6740" y="19626"/>
                  </a:cubicBezTo>
                  <a:cubicBezTo>
                    <a:pt x="7646" y="19626"/>
                    <a:pt x="8520" y="19502"/>
                    <a:pt x="9424" y="19308"/>
                  </a:cubicBezTo>
                  <a:cubicBezTo>
                    <a:pt x="10660" y="19058"/>
                    <a:pt x="11780" y="18907"/>
                    <a:pt x="12832" y="18156"/>
                  </a:cubicBezTo>
                  <a:cubicBezTo>
                    <a:pt x="14620" y="16886"/>
                    <a:pt x="15673" y="14931"/>
                    <a:pt x="16508" y="12942"/>
                  </a:cubicBezTo>
                  <a:cubicBezTo>
                    <a:pt x="16892" y="12040"/>
                    <a:pt x="17060" y="10854"/>
                    <a:pt x="16876" y="9885"/>
                  </a:cubicBezTo>
                  <a:cubicBezTo>
                    <a:pt x="16692" y="8916"/>
                    <a:pt x="16090" y="8314"/>
                    <a:pt x="15405" y="7646"/>
                  </a:cubicBezTo>
                  <a:cubicBezTo>
                    <a:pt x="14520" y="6794"/>
                    <a:pt x="13467" y="5925"/>
                    <a:pt x="13033" y="4739"/>
                  </a:cubicBezTo>
                  <a:cubicBezTo>
                    <a:pt x="12615" y="3586"/>
                    <a:pt x="12465" y="2383"/>
                    <a:pt x="11780" y="1347"/>
                  </a:cubicBezTo>
                  <a:cubicBezTo>
                    <a:pt x="11111" y="328"/>
                    <a:pt x="10092" y="94"/>
                    <a:pt x="8956" y="43"/>
                  </a:cubicBezTo>
                  <a:cubicBezTo>
                    <a:pt x="8890" y="40"/>
                    <a:pt x="8822" y="38"/>
                    <a:pt x="8753" y="38"/>
                  </a:cubicBezTo>
                  <a:cubicBezTo>
                    <a:pt x="8279" y="38"/>
                    <a:pt x="7739" y="116"/>
                    <a:pt x="7235" y="116"/>
                  </a:cubicBezTo>
                  <a:cubicBezTo>
                    <a:pt x="7162" y="116"/>
                    <a:pt x="7089" y="114"/>
                    <a:pt x="7018" y="110"/>
                  </a:cubicBezTo>
                  <a:cubicBezTo>
                    <a:pt x="6735" y="55"/>
                    <a:pt x="6464" y="0"/>
                    <a:pt x="62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4339150" y="-40825"/>
              <a:ext cx="21100" cy="1389374"/>
            </a:xfrm>
            <a:custGeom>
              <a:avLst/>
              <a:gdLst/>
              <a:ahLst/>
              <a:cxnLst/>
              <a:rect l="l" t="t" r="r" b="b"/>
              <a:pathLst>
                <a:path w="469" h="18714" extrusionOk="0">
                  <a:moveTo>
                    <a:pt x="468" y="10460"/>
                  </a:moveTo>
                  <a:cubicBezTo>
                    <a:pt x="468" y="12749"/>
                    <a:pt x="468" y="15021"/>
                    <a:pt x="468" y="17310"/>
                  </a:cubicBezTo>
                  <a:cubicBezTo>
                    <a:pt x="468" y="17611"/>
                    <a:pt x="451" y="17912"/>
                    <a:pt x="435" y="18213"/>
                  </a:cubicBezTo>
                  <a:cubicBezTo>
                    <a:pt x="418" y="18346"/>
                    <a:pt x="368" y="18497"/>
                    <a:pt x="334" y="18630"/>
                  </a:cubicBezTo>
                  <a:cubicBezTo>
                    <a:pt x="318" y="18681"/>
                    <a:pt x="268" y="18714"/>
                    <a:pt x="217" y="18714"/>
                  </a:cubicBezTo>
                  <a:cubicBezTo>
                    <a:pt x="201" y="18697"/>
                    <a:pt x="151" y="18664"/>
                    <a:pt x="151" y="18630"/>
                  </a:cubicBezTo>
                  <a:cubicBezTo>
                    <a:pt x="100" y="18497"/>
                    <a:pt x="50" y="18346"/>
                    <a:pt x="34" y="18196"/>
                  </a:cubicBezTo>
                  <a:cubicBezTo>
                    <a:pt x="17" y="17812"/>
                    <a:pt x="0" y="17444"/>
                    <a:pt x="0" y="17060"/>
                  </a:cubicBezTo>
                  <a:cubicBezTo>
                    <a:pt x="0" y="14320"/>
                    <a:pt x="0" y="10009"/>
                    <a:pt x="0" y="7269"/>
                  </a:cubicBezTo>
                  <a:cubicBezTo>
                    <a:pt x="17" y="5447"/>
                    <a:pt x="34" y="2173"/>
                    <a:pt x="50" y="351"/>
                  </a:cubicBezTo>
                  <a:cubicBezTo>
                    <a:pt x="50" y="184"/>
                    <a:pt x="50" y="535"/>
                    <a:pt x="67" y="351"/>
                  </a:cubicBezTo>
                  <a:cubicBezTo>
                    <a:pt x="67" y="285"/>
                    <a:pt x="67" y="435"/>
                    <a:pt x="84" y="351"/>
                  </a:cubicBezTo>
                  <a:cubicBezTo>
                    <a:pt x="100" y="251"/>
                    <a:pt x="151" y="351"/>
                    <a:pt x="234" y="351"/>
                  </a:cubicBezTo>
                  <a:cubicBezTo>
                    <a:pt x="301" y="351"/>
                    <a:pt x="368" y="268"/>
                    <a:pt x="368" y="351"/>
                  </a:cubicBezTo>
                  <a:cubicBezTo>
                    <a:pt x="384" y="418"/>
                    <a:pt x="384" y="301"/>
                    <a:pt x="384" y="351"/>
                  </a:cubicBezTo>
                  <a:cubicBezTo>
                    <a:pt x="401" y="702"/>
                    <a:pt x="418" y="0"/>
                    <a:pt x="418" y="351"/>
                  </a:cubicBezTo>
                  <a:cubicBezTo>
                    <a:pt x="435" y="2557"/>
                    <a:pt x="451" y="8271"/>
                    <a:pt x="468" y="10460"/>
                  </a:cubicBezTo>
                  <a:cubicBezTo>
                    <a:pt x="468" y="10460"/>
                    <a:pt x="468" y="10460"/>
                    <a:pt x="468" y="1046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7"/>
            <p:cNvSpPr/>
            <p:nvPr/>
          </p:nvSpPr>
          <p:spPr>
            <a:xfrm>
              <a:off x="4216621" y="1558301"/>
              <a:ext cx="274635" cy="70401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39" y="0"/>
                  </a:moveTo>
                  <a:cubicBezTo>
                    <a:pt x="2455" y="0"/>
                    <a:pt x="2172" y="15"/>
                    <a:pt x="1889" y="24"/>
                  </a:cubicBezTo>
                  <a:cubicBezTo>
                    <a:pt x="1797" y="32"/>
                    <a:pt x="1705" y="36"/>
                    <a:pt x="1613" y="36"/>
                  </a:cubicBezTo>
                  <a:cubicBezTo>
                    <a:pt x="1521" y="36"/>
                    <a:pt x="1429" y="32"/>
                    <a:pt x="1337" y="24"/>
                  </a:cubicBezTo>
                  <a:cubicBezTo>
                    <a:pt x="1260" y="13"/>
                    <a:pt x="1183" y="9"/>
                    <a:pt x="1108" y="9"/>
                  </a:cubicBezTo>
                  <a:cubicBezTo>
                    <a:pt x="942" y="9"/>
                    <a:pt x="780" y="29"/>
                    <a:pt x="619" y="40"/>
                  </a:cubicBezTo>
                  <a:cubicBezTo>
                    <a:pt x="468" y="191"/>
                    <a:pt x="335" y="341"/>
                    <a:pt x="184" y="475"/>
                  </a:cubicBezTo>
                  <a:cubicBezTo>
                    <a:pt x="118" y="558"/>
                    <a:pt x="34" y="642"/>
                    <a:pt x="34" y="759"/>
                  </a:cubicBezTo>
                  <a:cubicBezTo>
                    <a:pt x="17" y="943"/>
                    <a:pt x="17" y="1127"/>
                    <a:pt x="1" y="1310"/>
                  </a:cubicBezTo>
                  <a:cubicBezTo>
                    <a:pt x="1" y="1360"/>
                    <a:pt x="34" y="1411"/>
                    <a:pt x="51" y="1477"/>
                  </a:cubicBezTo>
                  <a:cubicBezTo>
                    <a:pt x="134" y="1461"/>
                    <a:pt x="201" y="1461"/>
                    <a:pt x="268" y="1427"/>
                  </a:cubicBezTo>
                  <a:cubicBezTo>
                    <a:pt x="602" y="1327"/>
                    <a:pt x="953" y="1294"/>
                    <a:pt x="1287" y="1294"/>
                  </a:cubicBezTo>
                  <a:cubicBezTo>
                    <a:pt x="1627" y="1299"/>
                    <a:pt x="1967" y="1301"/>
                    <a:pt x="2306" y="1301"/>
                  </a:cubicBezTo>
                  <a:cubicBezTo>
                    <a:pt x="2984" y="1301"/>
                    <a:pt x="3660" y="1294"/>
                    <a:pt x="4328" y="1294"/>
                  </a:cubicBezTo>
                  <a:cubicBezTo>
                    <a:pt x="4746" y="1294"/>
                    <a:pt x="5147" y="1310"/>
                    <a:pt x="5548" y="1444"/>
                  </a:cubicBezTo>
                  <a:cubicBezTo>
                    <a:pt x="5573" y="1461"/>
                    <a:pt x="5602" y="1465"/>
                    <a:pt x="5636" y="1465"/>
                  </a:cubicBezTo>
                  <a:cubicBezTo>
                    <a:pt x="5669" y="1465"/>
                    <a:pt x="5707" y="1461"/>
                    <a:pt x="5748" y="1461"/>
                  </a:cubicBezTo>
                  <a:cubicBezTo>
                    <a:pt x="5748" y="1377"/>
                    <a:pt x="5765" y="1310"/>
                    <a:pt x="5765" y="1243"/>
                  </a:cubicBezTo>
                  <a:cubicBezTo>
                    <a:pt x="5765" y="1093"/>
                    <a:pt x="5748" y="943"/>
                    <a:pt x="5748" y="809"/>
                  </a:cubicBezTo>
                  <a:cubicBezTo>
                    <a:pt x="5732" y="592"/>
                    <a:pt x="5598" y="441"/>
                    <a:pt x="5398" y="375"/>
                  </a:cubicBezTo>
                  <a:cubicBezTo>
                    <a:pt x="5197" y="308"/>
                    <a:pt x="4980" y="241"/>
                    <a:pt x="4779" y="208"/>
                  </a:cubicBezTo>
                  <a:cubicBezTo>
                    <a:pt x="4328" y="141"/>
                    <a:pt x="3894" y="91"/>
                    <a:pt x="3443" y="40"/>
                  </a:cubicBezTo>
                  <a:cubicBezTo>
                    <a:pt x="3208" y="10"/>
                    <a:pt x="2973" y="0"/>
                    <a:pt x="2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7"/>
            <p:cNvSpPr/>
            <p:nvPr/>
          </p:nvSpPr>
          <p:spPr>
            <a:xfrm>
              <a:off x="4241293" y="1485518"/>
              <a:ext cx="226052" cy="71544"/>
            </a:xfrm>
            <a:custGeom>
              <a:avLst/>
              <a:gdLst/>
              <a:ahLst/>
              <a:cxnLst/>
              <a:rect l="l" t="t" r="r" b="b"/>
              <a:pathLst>
                <a:path w="4746" h="1502" extrusionOk="0">
                  <a:moveTo>
                    <a:pt x="1397" y="0"/>
                  </a:moveTo>
                  <a:cubicBezTo>
                    <a:pt x="1132" y="0"/>
                    <a:pt x="867" y="20"/>
                    <a:pt x="602" y="31"/>
                  </a:cubicBezTo>
                  <a:cubicBezTo>
                    <a:pt x="335" y="48"/>
                    <a:pt x="218" y="265"/>
                    <a:pt x="34" y="399"/>
                  </a:cubicBezTo>
                  <a:cubicBezTo>
                    <a:pt x="17" y="416"/>
                    <a:pt x="17" y="432"/>
                    <a:pt x="17" y="449"/>
                  </a:cubicBezTo>
                  <a:cubicBezTo>
                    <a:pt x="17" y="616"/>
                    <a:pt x="1" y="783"/>
                    <a:pt x="34" y="950"/>
                  </a:cubicBezTo>
                  <a:cubicBezTo>
                    <a:pt x="84" y="1117"/>
                    <a:pt x="134" y="1284"/>
                    <a:pt x="134" y="1502"/>
                  </a:cubicBezTo>
                  <a:cubicBezTo>
                    <a:pt x="251" y="1468"/>
                    <a:pt x="351" y="1452"/>
                    <a:pt x="435" y="1435"/>
                  </a:cubicBezTo>
                  <a:cubicBezTo>
                    <a:pt x="719" y="1368"/>
                    <a:pt x="1003" y="1284"/>
                    <a:pt x="1304" y="1234"/>
                  </a:cubicBezTo>
                  <a:cubicBezTo>
                    <a:pt x="1612" y="1199"/>
                    <a:pt x="1926" y="1178"/>
                    <a:pt x="2241" y="1178"/>
                  </a:cubicBezTo>
                  <a:cubicBezTo>
                    <a:pt x="2523" y="1178"/>
                    <a:pt x="2807" y="1195"/>
                    <a:pt x="3092" y="1234"/>
                  </a:cubicBezTo>
                  <a:cubicBezTo>
                    <a:pt x="3560" y="1301"/>
                    <a:pt x="4044" y="1335"/>
                    <a:pt x="4495" y="1452"/>
                  </a:cubicBezTo>
                  <a:lnTo>
                    <a:pt x="4579" y="1452"/>
                  </a:lnTo>
                  <a:cubicBezTo>
                    <a:pt x="4595" y="1318"/>
                    <a:pt x="4612" y="1201"/>
                    <a:pt x="4646" y="1101"/>
                  </a:cubicBezTo>
                  <a:cubicBezTo>
                    <a:pt x="4746" y="900"/>
                    <a:pt x="4729" y="683"/>
                    <a:pt x="4712" y="482"/>
                  </a:cubicBezTo>
                  <a:cubicBezTo>
                    <a:pt x="4679" y="466"/>
                    <a:pt x="4646" y="432"/>
                    <a:pt x="4612" y="416"/>
                  </a:cubicBezTo>
                  <a:cubicBezTo>
                    <a:pt x="4495" y="382"/>
                    <a:pt x="4395" y="332"/>
                    <a:pt x="4278" y="299"/>
                  </a:cubicBezTo>
                  <a:cubicBezTo>
                    <a:pt x="3576" y="115"/>
                    <a:pt x="2858" y="15"/>
                    <a:pt x="2139" y="15"/>
                  </a:cubicBezTo>
                  <a:lnTo>
                    <a:pt x="1755" y="15"/>
                  </a:lnTo>
                  <a:cubicBezTo>
                    <a:pt x="1636" y="4"/>
                    <a:pt x="1517" y="0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7"/>
            <p:cNvSpPr/>
            <p:nvPr/>
          </p:nvSpPr>
          <p:spPr>
            <a:xfrm>
              <a:off x="4261202" y="1389063"/>
              <a:ext cx="186281" cy="97170"/>
            </a:xfrm>
            <a:custGeom>
              <a:avLst/>
              <a:gdLst/>
              <a:ahLst/>
              <a:cxnLst/>
              <a:rect l="l" t="t" r="r" b="b"/>
              <a:pathLst>
                <a:path w="3911" h="2040" extrusionOk="0">
                  <a:moveTo>
                    <a:pt x="1880" y="0"/>
                  </a:moveTo>
                  <a:cubicBezTo>
                    <a:pt x="1706" y="0"/>
                    <a:pt x="1533" y="10"/>
                    <a:pt x="1370" y="85"/>
                  </a:cubicBezTo>
                  <a:cubicBezTo>
                    <a:pt x="1354" y="93"/>
                    <a:pt x="1333" y="93"/>
                    <a:pt x="1310" y="93"/>
                  </a:cubicBezTo>
                  <a:cubicBezTo>
                    <a:pt x="1287" y="93"/>
                    <a:pt x="1262" y="93"/>
                    <a:pt x="1237" y="101"/>
                  </a:cubicBezTo>
                  <a:cubicBezTo>
                    <a:pt x="986" y="168"/>
                    <a:pt x="719" y="218"/>
                    <a:pt x="535" y="419"/>
                  </a:cubicBezTo>
                  <a:cubicBezTo>
                    <a:pt x="451" y="519"/>
                    <a:pt x="351" y="603"/>
                    <a:pt x="251" y="669"/>
                  </a:cubicBezTo>
                  <a:cubicBezTo>
                    <a:pt x="84" y="786"/>
                    <a:pt x="34" y="937"/>
                    <a:pt x="34" y="1121"/>
                  </a:cubicBezTo>
                  <a:cubicBezTo>
                    <a:pt x="34" y="1338"/>
                    <a:pt x="34" y="1555"/>
                    <a:pt x="34" y="1772"/>
                  </a:cubicBezTo>
                  <a:cubicBezTo>
                    <a:pt x="34" y="1822"/>
                    <a:pt x="0" y="1889"/>
                    <a:pt x="67" y="1923"/>
                  </a:cubicBezTo>
                  <a:cubicBezTo>
                    <a:pt x="101" y="1923"/>
                    <a:pt x="151" y="1906"/>
                    <a:pt x="184" y="1906"/>
                  </a:cubicBezTo>
                  <a:cubicBezTo>
                    <a:pt x="451" y="1806"/>
                    <a:pt x="702" y="1789"/>
                    <a:pt x="969" y="1789"/>
                  </a:cubicBezTo>
                  <a:cubicBezTo>
                    <a:pt x="1220" y="1789"/>
                    <a:pt x="1471" y="1772"/>
                    <a:pt x="1705" y="1772"/>
                  </a:cubicBezTo>
                  <a:cubicBezTo>
                    <a:pt x="1766" y="1770"/>
                    <a:pt x="1828" y="1769"/>
                    <a:pt x="1889" y="1769"/>
                  </a:cubicBezTo>
                  <a:cubicBezTo>
                    <a:pt x="2295" y="1769"/>
                    <a:pt x="2702" y="1814"/>
                    <a:pt x="3108" y="1872"/>
                  </a:cubicBezTo>
                  <a:cubicBezTo>
                    <a:pt x="3359" y="1923"/>
                    <a:pt x="3626" y="1989"/>
                    <a:pt x="3910" y="2040"/>
                  </a:cubicBezTo>
                  <a:cubicBezTo>
                    <a:pt x="3893" y="1939"/>
                    <a:pt x="3877" y="1839"/>
                    <a:pt x="3877" y="1756"/>
                  </a:cubicBezTo>
                  <a:cubicBezTo>
                    <a:pt x="3893" y="1555"/>
                    <a:pt x="3776" y="1471"/>
                    <a:pt x="3626" y="1405"/>
                  </a:cubicBezTo>
                  <a:cubicBezTo>
                    <a:pt x="3559" y="1388"/>
                    <a:pt x="3509" y="1371"/>
                    <a:pt x="3442" y="1355"/>
                  </a:cubicBezTo>
                  <a:cubicBezTo>
                    <a:pt x="3075" y="1254"/>
                    <a:pt x="2724" y="1171"/>
                    <a:pt x="2340" y="1171"/>
                  </a:cubicBezTo>
                  <a:cubicBezTo>
                    <a:pt x="2223" y="1171"/>
                    <a:pt x="2101" y="1175"/>
                    <a:pt x="1982" y="1175"/>
                  </a:cubicBezTo>
                  <a:cubicBezTo>
                    <a:pt x="1863" y="1175"/>
                    <a:pt x="1746" y="1171"/>
                    <a:pt x="1638" y="1154"/>
                  </a:cubicBezTo>
                  <a:cubicBezTo>
                    <a:pt x="1442" y="1121"/>
                    <a:pt x="1246" y="1096"/>
                    <a:pt x="1050" y="1096"/>
                  </a:cubicBezTo>
                  <a:cubicBezTo>
                    <a:pt x="945" y="1096"/>
                    <a:pt x="840" y="1103"/>
                    <a:pt x="735" y="1121"/>
                  </a:cubicBezTo>
                  <a:cubicBezTo>
                    <a:pt x="713" y="1128"/>
                    <a:pt x="691" y="1136"/>
                    <a:pt x="670" y="1136"/>
                  </a:cubicBezTo>
                  <a:cubicBezTo>
                    <a:pt x="644" y="1136"/>
                    <a:pt x="620" y="1124"/>
                    <a:pt x="602" y="1087"/>
                  </a:cubicBezTo>
                  <a:cubicBezTo>
                    <a:pt x="619" y="1020"/>
                    <a:pt x="669" y="1020"/>
                    <a:pt x="719" y="1020"/>
                  </a:cubicBezTo>
                  <a:cubicBezTo>
                    <a:pt x="936" y="987"/>
                    <a:pt x="1136" y="954"/>
                    <a:pt x="1337" y="903"/>
                  </a:cubicBezTo>
                  <a:cubicBezTo>
                    <a:pt x="1504" y="870"/>
                    <a:pt x="1654" y="853"/>
                    <a:pt x="1805" y="853"/>
                  </a:cubicBezTo>
                  <a:cubicBezTo>
                    <a:pt x="1955" y="853"/>
                    <a:pt x="2089" y="837"/>
                    <a:pt x="2239" y="837"/>
                  </a:cubicBezTo>
                  <a:cubicBezTo>
                    <a:pt x="2284" y="835"/>
                    <a:pt x="2328" y="834"/>
                    <a:pt x="2372" y="834"/>
                  </a:cubicBezTo>
                  <a:cubicBezTo>
                    <a:pt x="2857" y="834"/>
                    <a:pt x="3317" y="919"/>
                    <a:pt x="3776" y="1087"/>
                  </a:cubicBezTo>
                  <a:cubicBezTo>
                    <a:pt x="3793" y="1104"/>
                    <a:pt x="3810" y="1104"/>
                    <a:pt x="3843" y="1104"/>
                  </a:cubicBezTo>
                  <a:cubicBezTo>
                    <a:pt x="3877" y="1004"/>
                    <a:pt x="3877" y="903"/>
                    <a:pt x="3810" y="837"/>
                  </a:cubicBezTo>
                  <a:cubicBezTo>
                    <a:pt x="3576" y="603"/>
                    <a:pt x="3359" y="369"/>
                    <a:pt x="3058" y="218"/>
                  </a:cubicBezTo>
                  <a:cubicBezTo>
                    <a:pt x="3041" y="202"/>
                    <a:pt x="3008" y="202"/>
                    <a:pt x="2974" y="185"/>
                  </a:cubicBezTo>
                  <a:cubicBezTo>
                    <a:pt x="2807" y="152"/>
                    <a:pt x="2624" y="118"/>
                    <a:pt x="2456" y="51"/>
                  </a:cubicBezTo>
                  <a:cubicBezTo>
                    <a:pt x="2323" y="18"/>
                    <a:pt x="2189" y="1"/>
                    <a:pt x="2055" y="1"/>
                  </a:cubicBezTo>
                  <a:cubicBezTo>
                    <a:pt x="1997" y="1"/>
                    <a:pt x="1939" y="0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7"/>
            <p:cNvSpPr/>
            <p:nvPr/>
          </p:nvSpPr>
          <p:spPr>
            <a:xfrm>
              <a:off x="4297782" y="1345336"/>
              <a:ext cx="112264" cy="39011"/>
            </a:xfrm>
            <a:custGeom>
              <a:avLst/>
              <a:gdLst/>
              <a:ahLst/>
              <a:cxnLst/>
              <a:rect l="l" t="t" r="r" b="b"/>
              <a:pathLst>
                <a:path w="2357" h="819" extrusionOk="0">
                  <a:moveTo>
                    <a:pt x="1221" y="0"/>
                  </a:moveTo>
                  <a:cubicBezTo>
                    <a:pt x="1054" y="0"/>
                    <a:pt x="903" y="34"/>
                    <a:pt x="736" y="50"/>
                  </a:cubicBezTo>
                  <a:cubicBezTo>
                    <a:pt x="711" y="59"/>
                    <a:pt x="682" y="59"/>
                    <a:pt x="653" y="59"/>
                  </a:cubicBezTo>
                  <a:cubicBezTo>
                    <a:pt x="623" y="59"/>
                    <a:pt x="594" y="59"/>
                    <a:pt x="569" y="67"/>
                  </a:cubicBezTo>
                  <a:cubicBezTo>
                    <a:pt x="519" y="84"/>
                    <a:pt x="469" y="100"/>
                    <a:pt x="419" y="134"/>
                  </a:cubicBezTo>
                  <a:cubicBezTo>
                    <a:pt x="201" y="301"/>
                    <a:pt x="34" y="501"/>
                    <a:pt x="1" y="819"/>
                  </a:cubicBezTo>
                  <a:cubicBezTo>
                    <a:pt x="268" y="752"/>
                    <a:pt x="485" y="702"/>
                    <a:pt x="719" y="635"/>
                  </a:cubicBezTo>
                  <a:cubicBezTo>
                    <a:pt x="786" y="618"/>
                    <a:pt x="853" y="618"/>
                    <a:pt x="920" y="618"/>
                  </a:cubicBezTo>
                  <a:lnTo>
                    <a:pt x="1455" y="618"/>
                  </a:lnTo>
                  <a:cubicBezTo>
                    <a:pt x="1521" y="618"/>
                    <a:pt x="1572" y="618"/>
                    <a:pt x="1622" y="635"/>
                  </a:cubicBezTo>
                  <a:cubicBezTo>
                    <a:pt x="1839" y="685"/>
                    <a:pt x="2056" y="752"/>
                    <a:pt x="2290" y="802"/>
                  </a:cubicBezTo>
                  <a:cubicBezTo>
                    <a:pt x="2296" y="808"/>
                    <a:pt x="2303" y="810"/>
                    <a:pt x="2311" y="810"/>
                  </a:cubicBezTo>
                  <a:cubicBezTo>
                    <a:pt x="2327" y="810"/>
                    <a:pt x="2346" y="802"/>
                    <a:pt x="2357" y="802"/>
                  </a:cubicBezTo>
                  <a:cubicBezTo>
                    <a:pt x="2323" y="568"/>
                    <a:pt x="2223" y="368"/>
                    <a:pt x="2039" y="217"/>
                  </a:cubicBezTo>
                  <a:cubicBezTo>
                    <a:pt x="1956" y="117"/>
                    <a:pt x="1839" y="67"/>
                    <a:pt x="1705" y="50"/>
                  </a:cubicBezTo>
                  <a:cubicBezTo>
                    <a:pt x="1538" y="34"/>
                    <a:pt x="1388" y="0"/>
                    <a:pt x="1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7"/>
            <p:cNvSpPr/>
            <p:nvPr/>
          </p:nvSpPr>
          <p:spPr>
            <a:xfrm>
              <a:off x="4292924" y="1351623"/>
              <a:ext cx="112312" cy="43012"/>
            </a:xfrm>
            <a:custGeom>
              <a:avLst/>
              <a:gdLst/>
              <a:ahLst/>
              <a:cxnLst/>
              <a:rect l="l" t="t" r="r" b="b"/>
              <a:pathLst>
                <a:path w="2358" h="903" extrusionOk="0">
                  <a:moveTo>
                    <a:pt x="1376" y="0"/>
                  </a:moveTo>
                  <a:cubicBezTo>
                    <a:pt x="1283" y="0"/>
                    <a:pt x="1188" y="15"/>
                    <a:pt x="1105" y="35"/>
                  </a:cubicBezTo>
                  <a:cubicBezTo>
                    <a:pt x="788" y="85"/>
                    <a:pt x="487" y="202"/>
                    <a:pt x="237" y="386"/>
                  </a:cubicBezTo>
                  <a:cubicBezTo>
                    <a:pt x="1" y="552"/>
                    <a:pt x="145" y="903"/>
                    <a:pt x="363" y="903"/>
                  </a:cubicBezTo>
                  <a:cubicBezTo>
                    <a:pt x="408" y="903"/>
                    <a:pt x="456" y="888"/>
                    <a:pt x="504" y="854"/>
                  </a:cubicBezTo>
                  <a:cubicBezTo>
                    <a:pt x="738" y="687"/>
                    <a:pt x="988" y="570"/>
                    <a:pt x="1273" y="537"/>
                  </a:cubicBezTo>
                  <a:cubicBezTo>
                    <a:pt x="1293" y="534"/>
                    <a:pt x="1314" y="532"/>
                    <a:pt x="1335" y="532"/>
                  </a:cubicBezTo>
                  <a:cubicBezTo>
                    <a:pt x="1565" y="532"/>
                    <a:pt x="1795" y="688"/>
                    <a:pt x="2024" y="704"/>
                  </a:cubicBezTo>
                  <a:cubicBezTo>
                    <a:pt x="2039" y="706"/>
                    <a:pt x="2054" y="707"/>
                    <a:pt x="2067" y="707"/>
                  </a:cubicBezTo>
                  <a:cubicBezTo>
                    <a:pt x="2358" y="707"/>
                    <a:pt x="2344" y="218"/>
                    <a:pt x="2024" y="186"/>
                  </a:cubicBezTo>
                  <a:cubicBezTo>
                    <a:pt x="1857" y="169"/>
                    <a:pt x="1707" y="69"/>
                    <a:pt x="1540" y="19"/>
                  </a:cubicBezTo>
                  <a:cubicBezTo>
                    <a:pt x="1489" y="6"/>
                    <a:pt x="1433" y="0"/>
                    <a:pt x="1376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7"/>
            <p:cNvSpPr/>
            <p:nvPr/>
          </p:nvSpPr>
          <p:spPr>
            <a:xfrm>
              <a:off x="4268347" y="1399875"/>
              <a:ext cx="172897" cy="50824"/>
            </a:xfrm>
            <a:custGeom>
              <a:avLst/>
              <a:gdLst/>
              <a:ahLst/>
              <a:cxnLst/>
              <a:rect l="l" t="t" r="r" b="b"/>
              <a:pathLst>
                <a:path w="3630" h="1067" extrusionOk="0">
                  <a:moveTo>
                    <a:pt x="1493" y="1"/>
                  </a:moveTo>
                  <a:cubicBezTo>
                    <a:pt x="1043" y="1"/>
                    <a:pt x="232" y="213"/>
                    <a:pt x="51" y="576"/>
                  </a:cubicBezTo>
                  <a:cubicBezTo>
                    <a:pt x="1" y="676"/>
                    <a:pt x="1" y="827"/>
                    <a:pt x="84" y="910"/>
                  </a:cubicBezTo>
                  <a:cubicBezTo>
                    <a:pt x="101" y="910"/>
                    <a:pt x="101" y="910"/>
                    <a:pt x="101" y="927"/>
                  </a:cubicBezTo>
                  <a:cubicBezTo>
                    <a:pt x="157" y="968"/>
                    <a:pt x="217" y="986"/>
                    <a:pt x="274" y="986"/>
                  </a:cubicBezTo>
                  <a:cubicBezTo>
                    <a:pt x="403" y="986"/>
                    <a:pt x="517" y="897"/>
                    <a:pt x="552" y="793"/>
                  </a:cubicBezTo>
                  <a:cubicBezTo>
                    <a:pt x="738" y="638"/>
                    <a:pt x="1326" y="541"/>
                    <a:pt x="1571" y="541"/>
                  </a:cubicBezTo>
                  <a:cubicBezTo>
                    <a:pt x="1590" y="541"/>
                    <a:pt x="1607" y="542"/>
                    <a:pt x="1621" y="543"/>
                  </a:cubicBezTo>
                  <a:cubicBezTo>
                    <a:pt x="1905" y="576"/>
                    <a:pt x="2941" y="643"/>
                    <a:pt x="3075" y="927"/>
                  </a:cubicBezTo>
                  <a:cubicBezTo>
                    <a:pt x="3117" y="1026"/>
                    <a:pt x="3190" y="1066"/>
                    <a:pt x="3268" y="1066"/>
                  </a:cubicBezTo>
                  <a:cubicBezTo>
                    <a:pt x="3440" y="1066"/>
                    <a:pt x="3630" y="867"/>
                    <a:pt x="3526" y="660"/>
                  </a:cubicBezTo>
                  <a:cubicBezTo>
                    <a:pt x="3292" y="108"/>
                    <a:pt x="2123" y="75"/>
                    <a:pt x="1621" y="8"/>
                  </a:cubicBezTo>
                  <a:cubicBezTo>
                    <a:pt x="1583" y="3"/>
                    <a:pt x="1540" y="1"/>
                    <a:pt x="14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7"/>
            <p:cNvSpPr/>
            <p:nvPr/>
          </p:nvSpPr>
          <p:spPr>
            <a:xfrm>
              <a:off x="4254820" y="1445221"/>
              <a:ext cx="181518" cy="38297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705" y="1"/>
                  </a:moveTo>
                  <a:cubicBezTo>
                    <a:pt x="1201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7" y="510"/>
                  </a:cubicBezTo>
                  <a:cubicBezTo>
                    <a:pt x="17" y="510"/>
                    <a:pt x="17" y="526"/>
                    <a:pt x="17" y="543"/>
                  </a:cubicBezTo>
                  <a:cubicBezTo>
                    <a:pt x="39" y="712"/>
                    <a:pt x="187" y="801"/>
                    <a:pt x="323" y="801"/>
                  </a:cubicBezTo>
                  <a:cubicBezTo>
                    <a:pt x="401" y="801"/>
                    <a:pt x="476" y="771"/>
                    <a:pt x="519" y="710"/>
                  </a:cubicBezTo>
                  <a:cubicBezTo>
                    <a:pt x="909" y="593"/>
                    <a:pt x="1299" y="527"/>
                    <a:pt x="1705" y="527"/>
                  </a:cubicBezTo>
                  <a:cubicBezTo>
                    <a:pt x="1821" y="527"/>
                    <a:pt x="1937" y="532"/>
                    <a:pt x="2056" y="543"/>
                  </a:cubicBezTo>
                  <a:cubicBezTo>
                    <a:pt x="2306" y="577"/>
                    <a:pt x="3075" y="543"/>
                    <a:pt x="3309" y="693"/>
                  </a:cubicBezTo>
                  <a:cubicBezTo>
                    <a:pt x="3362" y="762"/>
                    <a:pt x="3455" y="803"/>
                    <a:pt x="3543" y="803"/>
                  </a:cubicBezTo>
                  <a:cubicBezTo>
                    <a:pt x="3649" y="803"/>
                    <a:pt x="3750" y="746"/>
                    <a:pt x="3777" y="610"/>
                  </a:cubicBezTo>
                  <a:cubicBezTo>
                    <a:pt x="3777" y="610"/>
                    <a:pt x="3777" y="610"/>
                    <a:pt x="3793" y="593"/>
                  </a:cubicBezTo>
                  <a:cubicBezTo>
                    <a:pt x="3810" y="510"/>
                    <a:pt x="3793" y="409"/>
                    <a:pt x="3727" y="343"/>
                  </a:cubicBezTo>
                  <a:cubicBezTo>
                    <a:pt x="3426" y="59"/>
                    <a:pt x="2774" y="92"/>
                    <a:pt x="2407" y="42"/>
                  </a:cubicBezTo>
                  <a:cubicBezTo>
                    <a:pt x="2170" y="16"/>
                    <a:pt x="1937" y="1"/>
                    <a:pt x="17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7"/>
            <p:cNvSpPr/>
            <p:nvPr/>
          </p:nvSpPr>
          <p:spPr>
            <a:xfrm>
              <a:off x="4243674" y="1508334"/>
              <a:ext cx="215097" cy="57159"/>
            </a:xfrm>
            <a:custGeom>
              <a:avLst/>
              <a:gdLst/>
              <a:ahLst/>
              <a:cxnLst/>
              <a:rect l="l" t="t" r="r" b="b"/>
              <a:pathLst>
                <a:path w="4516" h="1200" extrusionOk="0">
                  <a:moveTo>
                    <a:pt x="2393" y="1"/>
                  </a:moveTo>
                  <a:cubicBezTo>
                    <a:pt x="1770" y="1"/>
                    <a:pt x="1152" y="51"/>
                    <a:pt x="535" y="137"/>
                  </a:cubicBezTo>
                  <a:lnTo>
                    <a:pt x="519" y="137"/>
                  </a:lnTo>
                  <a:cubicBezTo>
                    <a:pt x="502" y="137"/>
                    <a:pt x="469" y="137"/>
                    <a:pt x="452" y="154"/>
                  </a:cubicBezTo>
                  <a:cubicBezTo>
                    <a:pt x="301" y="171"/>
                    <a:pt x="251" y="271"/>
                    <a:pt x="251" y="388"/>
                  </a:cubicBezTo>
                  <a:cubicBezTo>
                    <a:pt x="1" y="471"/>
                    <a:pt x="34" y="906"/>
                    <a:pt x="335" y="906"/>
                  </a:cubicBezTo>
                  <a:cubicBezTo>
                    <a:pt x="987" y="889"/>
                    <a:pt x="1638" y="856"/>
                    <a:pt x="2290" y="839"/>
                  </a:cubicBezTo>
                  <a:cubicBezTo>
                    <a:pt x="2908" y="839"/>
                    <a:pt x="3510" y="1023"/>
                    <a:pt x="4111" y="1190"/>
                  </a:cubicBezTo>
                  <a:cubicBezTo>
                    <a:pt x="4135" y="1196"/>
                    <a:pt x="4159" y="1199"/>
                    <a:pt x="4181" y="1199"/>
                  </a:cubicBezTo>
                  <a:cubicBezTo>
                    <a:pt x="4391" y="1199"/>
                    <a:pt x="4516" y="938"/>
                    <a:pt x="4395" y="772"/>
                  </a:cubicBezTo>
                  <a:cubicBezTo>
                    <a:pt x="4445" y="672"/>
                    <a:pt x="4462" y="555"/>
                    <a:pt x="4362" y="455"/>
                  </a:cubicBezTo>
                  <a:cubicBezTo>
                    <a:pt x="4044" y="104"/>
                    <a:pt x="3510" y="37"/>
                    <a:pt x="3058" y="20"/>
                  </a:cubicBezTo>
                  <a:cubicBezTo>
                    <a:pt x="2836" y="7"/>
                    <a:pt x="2614" y="1"/>
                    <a:pt x="23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7"/>
            <p:cNvSpPr/>
            <p:nvPr/>
          </p:nvSpPr>
          <p:spPr>
            <a:xfrm>
              <a:off x="4227766" y="1563921"/>
              <a:ext cx="263965" cy="66971"/>
            </a:xfrm>
            <a:custGeom>
              <a:avLst/>
              <a:gdLst/>
              <a:ahLst/>
              <a:cxnLst/>
              <a:rect l="l" t="t" r="r" b="b"/>
              <a:pathLst>
                <a:path w="5542" h="1406" extrusionOk="0">
                  <a:moveTo>
                    <a:pt x="3363" y="0"/>
                  </a:moveTo>
                  <a:cubicBezTo>
                    <a:pt x="2944" y="0"/>
                    <a:pt x="2546" y="33"/>
                    <a:pt x="2273" y="39"/>
                  </a:cubicBezTo>
                  <a:cubicBezTo>
                    <a:pt x="2218" y="39"/>
                    <a:pt x="2123" y="38"/>
                    <a:pt x="2002" y="38"/>
                  </a:cubicBezTo>
                  <a:cubicBezTo>
                    <a:pt x="1384" y="38"/>
                    <a:pt x="106" y="84"/>
                    <a:pt x="301" y="658"/>
                  </a:cubicBezTo>
                  <a:cubicBezTo>
                    <a:pt x="251" y="674"/>
                    <a:pt x="218" y="691"/>
                    <a:pt x="184" y="724"/>
                  </a:cubicBezTo>
                  <a:cubicBezTo>
                    <a:pt x="17" y="825"/>
                    <a:pt x="1" y="1176"/>
                    <a:pt x="251" y="1209"/>
                  </a:cubicBezTo>
                  <a:cubicBezTo>
                    <a:pt x="1220" y="1343"/>
                    <a:pt x="2189" y="1376"/>
                    <a:pt x="3175" y="1393"/>
                  </a:cubicBezTo>
                  <a:cubicBezTo>
                    <a:pt x="3333" y="1399"/>
                    <a:pt x="3496" y="1405"/>
                    <a:pt x="3660" y="1405"/>
                  </a:cubicBezTo>
                  <a:cubicBezTo>
                    <a:pt x="3929" y="1405"/>
                    <a:pt x="4202" y="1388"/>
                    <a:pt x="4462" y="1326"/>
                  </a:cubicBezTo>
                  <a:lnTo>
                    <a:pt x="4796" y="1326"/>
                  </a:lnTo>
                  <a:cubicBezTo>
                    <a:pt x="4863" y="1326"/>
                    <a:pt x="4896" y="1309"/>
                    <a:pt x="4930" y="1293"/>
                  </a:cubicBezTo>
                  <a:cubicBezTo>
                    <a:pt x="4946" y="1293"/>
                    <a:pt x="4963" y="1309"/>
                    <a:pt x="4963" y="1309"/>
                  </a:cubicBezTo>
                  <a:cubicBezTo>
                    <a:pt x="5023" y="1362"/>
                    <a:pt x="5089" y="1384"/>
                    <a:pt x="5151" y="1384"/>
                  </a:cubicBezTo>
                  <a:cubicBezTo>
                    <a:pt x="5365" y="1384"/>
                    <a:pt x="5541" y="1123"/>
                    <a:pt x="5347" y="942"/>
                  </a:cubicBezTo>
                  <a:cubicBezTo>
                    <a:pt x="5314" y="908"/>
                    <a:pt x="5280" y="875"/>
                    <a:pt x="5230" y="858"/>
                  </a:cubicBezTo>
                  <a:cubicBezTo>
                    <a:pt x="5247" y="808"/>
                    <a:pt x="5230" y="741"/>
                    <a:pt x="5214" y="691"/>
                  </a:cubicBezTo>
                  <a:cubicBezTo>
                    <a:pt x="4944" y="110"/>
                    <a:pt x="4120" y="0"/>
                    <a:pt x="336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3913408" y="1327807"/>
              <a:ext cx="881060" cy="1294127"/>
            </a:xfrm>
            <a:custGeom>
              <a:avLst/>
              <a:gdLst/>
              <a:ahLst/>
              <a:cxnLst/>
              <a:rect l="l" t="t" r="r" b="b"/>
              <a:pathLst>
                <a:path w="18498" h="27169" extrusionOk="0">
                  <a:moveTo>
                    <a:pt x="12415" y="6433"/>
                  </a:moveTo>
                  <a:cubicBezTo>
                    <a:pt x="12582" y="6483"/>
                    <a:pt x="12716" y="6600"/>
                    <a:pt x="12900" y="6617"/>
                  </a:cubicBezTo>
                  <a:cubicBezTo>
                    <a:pt x="12950" y="6617"/>
                    <a:pt x="13033" y="6651"/>
                    <a:pt x="13050" y="6701"/>
                  </a:cubicBezTo>
                  <a:cubicBezTo>
                    <a:pt x="13150" y="6868"/>
                    <a:pt x="13301" y="7018"/>
                    <a:pt x="13301" y="7235"/>
                  </a:cubicBezTo>
                  <a:cubicBezTo>
                    <a:pt x="13301" y="7302"/>
                    <a:pt x="13317" y="7386"/>
                    <a:pt x="13301" y="7453"/>
                  </a:cubicBezTo>
                  <a:cubicBezTo>
                    <a:pt x="13301" y="7586"/>
                    <a:pt x="13317" y="7703"/>
                    <a:pt x="13384" y="7820"/>
                  </a:cubicBezTo>
                  <a:cubicBezTo>
                    <a:pt x="13434" y="7887"/>
                    <a:pt x="13434" y="7971"/>
                    <a:pt x="13451" y="8054"/>
                  </a:cubicBezTo>
                  <a:cubicBezTo>
                    <a:pt x="13451" y="8121"/>
                    <a:pt x="13451" y="8188"/>
                    <a:pt x="13451" y="8255"/>
                  </a:cubicBezTo>
                  <a:cubicBezTo>
                    <a:pt x="13418" y="8555"/>
                    <a:pt x="13535" y="8839"/>
                    <a:pt x="13652" y="9107"/>
                  </a:cubicBezTo>
                  <a:cubicBezTo>
                    <a:pt x="13685" y="9174"/>
                    <a:pt x="13718" y="9240"/>
                    <a:pt x="13735" y="9307"/>
                  </a:cubicBezTo>
                  <a:cubicBezTo>
                    <a:pt x="13802" y="9458"/>
                    <a:pt x="13869" y="9608"/>
                    <a:pt x="13936" y="9758"/>
                  </a:cubicBezTo>
                  <a:cubicBezTo>
                    <a:pt x="13969" y="9842"/>
                    <a:pt x="14002" y="9925"/>
                    <a:pt x="14069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403" y="10494"/>
                    <a:pt x="14454" y="10560"/>
                    <a:pt x="14487" y="10627"/>
                  </a:cubicBezTo>
                  <a:cubicBezTo>
                    <a:pt x="14520" y="10677"/>
                    <a:pt x="14571" y="10711"/>
                    <a:pt x="14587" y="10761"/>
                  </a:cubicBezTo>
                  <a:cubicBezTo>
                    <a:pt x="14704" y="11012"/>
                    <a:pt x="14905" y="11195"/>
                    <a:pt x="15105" y="11396"/>
                  </a:cubicBezTo>
                  <a:cubicBezTo>
                    <a:pt x="15155" y="11446"/>
                    <a:pt x="15205" y="11513"/>
                    <a:pt x="15256" y="11580"/>
                  </a:cubicBezTo>
                  <a:cubicBezTo>
                    <a:pt x="15339" y="11713"/>
                    <a:pt x="15406" y="11847"/>
                    <a:pt x="15473" y="11997"/>
                  </a:cubicBezTo>
                  <a:cubicBezTo>
                    <a:pt x="15606" y="12215"/>
                    <a:pt x="15757" y="12398"/>
                    <a:pt x="15941" y="12582"/>
                  </a:cubicBezTo>
                  <a:cubicBezTo>
                    <a:pt x="16342" y="12966"/>
                    <a:pt x="16726" y="13367"/>
                    <a:pt x="17077" y="13785"/>
                  </a:cubicBezTo>
                  <a:cubicBezTo>
                    <a:pt x="17344" y="14103"/>
                    <a:pt x="17578" y="14470"/>
                    <a:pt x="17779" y="14854"/>
                  </a:cubicBezTo>
                  <a:cubicBezTo>
                    <a:pt x="17929" y="15088"/>
                    <a:pt x="17996" y="15372"/>
                    <a:pt x="18096" y="15623"/>
                  </a:cubicBezTo>
                  <a:cubicBezTo>
                    <a:pt x="18180" y="15840"/>
                    <a:pt x="18246" y="16041"/>
                    <a:pt x="18330" y="16241"/>
                  </a:cubicBezTo>
                  <a:cubicBezTo>
                    <a:pt x="18397" y="16425"/>
                    <a:pt x="18430" y="16609"/>
                    <a:pt x="18430" y="16809"/>
                  </a:cubicBezTo>
                  <a:cubicBezTo>
                    <a:pt x="18430" y="17060"/>
                    <a:pt x="18414" y="17327"/>
                    <a:pt x="18414" y="17578"/>
                  </a:cubicBezTo>
                  <a:cubicBezTo>
                    <a:pt x="18414" y="17778"/>
                    <a:pt x="18414" y="17979"/>
                    <a:pt x="18430" y="18179"/>
                  </a:cubicBezTo>
                  <a:cubicBezTo>
                    <a:pt x="18497" y="18681"/>
                    <a:pt x="18497" y="19182"/>
                    <a:pt x="18447" y="19683"/>
                  </a:cubicBezTo>
                  <a:cubicBezTo>
                    <a:pt x="18414" y="20068"/>
                    <a:pt x="18330" y="20452"/>
                    <a:pt x="18213" y="20819"/>
                  </a:cubicBezTo>
                  <a:cubicBezTo>
                    <a:pt x="18113" y="21154"/>
                    <a:pt x="17979" y="21471"/>
                    <a:pt x="17829" y="21788"/>
                  </a:cubicBezTo>
                  <a:cubicBezTo>
                    <a:pt x="17645" y="22173"/>
                    <a:pt x="17411" y="22507"/>
                    <a:pt x="17277" y="22908"/>
                  </a:cubicBezTo>
                  <a:cubicBezTo>
                    <a:pt x="17277" y="22925"/>
                    <a:pt x="17261" y="22941"/>
                    <a:pt x="17261" y="22958"/>
                  </a:cubicBezTo>
                  <a:cubicBezTo>
                    <a:pt x="17094" y="23209"/>
                    <a:pt x="16926" y="23459"/>
                    <a:pt x="16743" y="23710"/>
                  </a:cubicBezTo>
                  <a:cubicBezTo>
                    <a:pt x="16726" y="23760"/>
                    <a:pt x="16676" y="23794"/>
                    <a:pt x="16642" y="23844"/>
                  </a:cubicBezTo>
                  <a:cubicBezTo>
                    <a:pt x="16342" y="24378"/>
                    <a:pt x="15907" y="24779"/>
                    <a:pt x="15439" y="25164"/>
                  </a:cubicBezTo>
                  <a:cubicBezTo>
                    <a:pt x="15289" y="25264"/>
                    <a:pt x="15155" y="25381"/>
                    <a:pt x="15005" y="25498"/>
                  </a:cubicBezTo>
                  <a:cubicBezTo>
                    <a:pt x="14938" y="25548"/>
                    <a:pt x="14871" y="25598"/>
                    <a:pt x="14804" y="25631"/>
                  </a:cubicBezTo>
                  <a:cubicBezTo>
                    <a:pt x="14487" y="25815"/>
                    <a:pt x="14170" y="25982"/>
                    <a:pt x="13852" y="26166"/>
                  </a:cubicBezTo>
                  <a:cubicBezTo>
                    <a:pt x="13652" y="26266"/>
                    <a:pt x="13451" y="26367"/>
                    <a:pt x="13267" y="26467"/>
                  </a:cubicBezTo>
                  <a:cubicBezTo>
                    <a:pt x="12866" y="26684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51"/>
                  </a:cubicBezTo>
                  <a:cubicBezTo>
                    <a:pt x="11747" y="26951"/>
                    <a:pt x="11713" y="26951"/>
                    <a:pt x="11680" y="26968"/>
                  </a:cubicBezTo>
                  <a:cubicBezTo>
                    <a:pt x="11413" y="27135"/>
                    <a:pt x="11095" y="27152"/>
                    <a:pt x="10794" y="27152"/>
                  </a:cubicBezTo>
                  <a:cubicBezTo>
                    <a:pt x="10026" y="27169"/>
                    <a:pt x="9257" y="27152"/>
                    <a:pt x="8489" y="27152"/>
                  </a:cubicBezTo>
                  <a:cubicBezTo>
                    <a:pt x="8322" y="27152"/>
                    <a:pt x="8154" y="27135"/>
                    <a:pt x="8004" y="27085"/>
                  </a:cubicBezTo>
                  <a:cubicBezTo>
                    <a:pt x="7820" y="27035"/>
                    <a:pt x="7636" y="27002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1" y="26935"/>
                    <a:pt x="6868" y="26951"/>
                  </a:cubicBezTo>
                  <a:cubicBezTo>
                    <a:pt x="6684" y="26968"/>
                    <a:pt x="6517" y="26918"/>
                    <a:pt x="6333" y="26885"/>
                  </a:cubicBezTo>
                  <a:cubicBezTo>
                    <a:pt x="5815" y="26734"/>
                    <a:pt x="5314" y="26534"/>
                    <a:pt x="4846" y="26266"/>
                  </a:cubicBezTo>
                  <a:cubicBezTo>
                    <a:pt x="4529" y="26083"/>
                    <a:pt x="4211" y="25932"/>
                    <a:pt x="3910" y="25765"/>
                  </a:cubicBezTo>
                  <a:cubicBezTo>
                    <a:pt x="3743" y="25682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73" y="24562"/>
                    <a:pt x="2073" y="24178"/>
                  </a:cubicBezTo>
                  <a:cubicBezTo>
                    <a:pt x="1989" y="24094"/>
                    <a:pt x="1939" y="23994"/>
                    <a:pt x="1872" y="23894"/>
                  </a:cubicBezTo>
                  <a:cubicBezTo>
                    <a:pt x="1855" y="23860"/>
                    <a:pt x="1855" y="23844"/>
                    <a:pt x="1839" y="23827"/>
                  </a:cubicBezTo>
                  <a:cubicBezTo>
                    <a:pt x="1621" y="23626"/>
                    <a:pt x="1504" y="23359"/>
                    <a:pt x="1337" y="23125"/>
                  </a:cubicBezTo>
                  <a:cubicBezTo>
                    <a:pt x="1287" y="23042"/>
                    <a:pt x="1237" y="22958"/>
                    <a:pt x="1204" y="22875"/>
                  </a:cubicBezTo>
                  <a:cubicBezTo>
                    <a:pt x="1137" y="22674"/>
                    <a:pt x="1020" y="22507"/>
                    <a:pt x="936" y="22323"/>
                  </a:cubicBezTo>
                  <a:cubicBezTo>
                    <a:pt x="585" y="21672"/>
                    <a:pt x="268" y="21003"/>
                    <a:pt x="134" y="20268"/>
                  </a:cubicBezTo>
                  <a:cubicBezTo>
                    <a:pt x="34" y="19783"/>
                    <a:pt x="1" y="19299"/>
                    <a:pt x="17" y="18798"/>
                  </a:cubicBezTo>
                  <a:cubicBezTo>
                    <a:pt x="17" y="18564"/>
                    <a:pt x="51" y="18313"/>
                    <a:pt x="68" y="18062"/>
                  </a:cubicBezTo>
                  <a:cubicBezTo>
                    <a:pt x="84" y="17929"/>
                    <a:pt x="84" y="17795"/>
                    <a:pt x="84" y="17661"/>
                  </a:cubicBezTo>
                  <a:cubicBezTo>
                    <a:pt x="84" y="17411"/>
                    <a:pt x="68" y="17144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4"/>
                    <a:pt x="452" y="15473"/>
                    <a:pt x="585" y="15122"/>
                  </a:cubicBezTo>
                  <a:cubicBezTo>
                    <a:pt x="619" y="15038"/>
                    <a:pt x="652" y="14971"/>
                    <a:pt x="686" y="14905"/>
                  </a:cubicBezTo>
                  <a:cubicBezTo>
                    <a:pt x="920" y="14487"/>
                    <a:pt x="1170" y="14086"/>
                    <a:pt x="1471" y="13718"/>
                  </a:cubicBezTo>
                  <a:cubicBezTo>
                    <a:pt x="1805" y="13351"/>
                    <a:pt x="2139" y="13017"/>
                    <a:pt x="2474" y="12666"/>
                  </a:cubicBezTo>
                  <a:cubicBezTo>
                    <a:pt x="2507" y="12632"/>
                    <a:pt x="2524" y="12582"/>
                    <a:pt x="2574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8" y="11930"/>
                    <a:pt x="3142" y="11747"/>
                    <a:pt x="3242" y="11596"/>
                  </a:cubicBezTo>
                  <a:cubicBezTo>
                    <a:pt x="3309" y="11496"/>
                    <a:pt x="3376" y="11413"/>
                    <a:pt x="3459" y="11346"/>
                  </a:cubicBezTo>
                  <a:cubicBezTo>
                    <a:pt x="3777" y="11028"/>
                    <a:pt x="4027" y="10661"/>
                    <a:pt x="4211" y="10243"/>
                  </a:cubicBezTo>
                  <a:cubicBezTo>
                    <a:pt x="4228" y="10193"/>
                    <a:pt x="4261" y="10126"/>
                    <a:pt x="4311" y="10093"/>
                  </a:cubicBezTo>
                  <a:cubicBezTo>
                    <a:pt x="4529" y="9925"/>
                    <a:pt x="4629" y="9675"/>
                    <a:pt x="4729" y="9424"/>
                  </a:cubicBezTo>
                  <a:cubicBezTo>
                    <a:pt x="4813" y="9207"/>
                    <a:pt x="4896" y="8973"/>
                    <a:pt x="4997" y="8739"/>
                  </a:cubicBezTo>
                  <a:cubicBezTo>
                    <a:pt x="5030" y="8639"/>
                    <a:pt x="5047" y="8555"/>
                    <a:pt x="5047" y="8455"/>
                  </a:cubicBezTo>
                  <a:cubicBezTo>
                    <a:pt x="5047" y="8338"/>
                    <a:pt x="5047" y="8204"/>
                    <a:pt x="5047" y="8088"/>
                  </a:cubicBezTo>
                  <a:cubicBezTo>
                    <a:pt x="5063" y="8004"/>
                    <a:pt x="5063" y="7904"/>
                    <a:pt x="5113" y="7837"/>
                  </a:cubicBezTo>
                  <a:cubicBezTo>
                    <a:pt x="5180" y="7720"/>
                    <a:pt x="5197" y="7586"/>
                    <a:pt x="5180" y="7469"/>
                  </a:cubicBezTo>
                  <a:cubicBezTo>
                    <a:pt x="5147" y="7202"/>
                    <a:pt x="5281" y="6985"/>
                    <a:pt x="5398" y="6768"/>
                  </a:cubicBezTo>
                  <a:cubicBezTo>
                    <a:pt x="5431" y="6684"/>
                    <a:pt x="5514" y="6634"/>
                    <a:pt x="5615" y="6634"/>
                  </a:cubicBezTo>
                  <a:cubicBezTo>
                    <a:pt x="5782" y="6617"/>
                    <a:pt x="5916" y="6483"/>
                    <a:pt x="6099" y="6450"/>
                  </a:cubicBezTo>
                  <a:cubicBezTo>
                    <a:pt x="6016" y="6166"/>
                    <a:pt x="6016" y="5882"/>
                    <a:pt x="5999" y="5598"/>
                  </a:cubicBezTo>
                  <a:cubicBezTo>
                    <a:pt x="5966" y="5364"/>
                    <a:pt x="6049" y="5164"/>
                    <a:pt x="6216" y="4996"/>
                  </a:cubicBezTo>
                  <a:cubicBezTo>
                    <a:pt x="6317" y="4896"/>
                    <a:pt x="6433" y="4813"/>
                    <a:pt x="6484" y="4679"/>
                  </a:cubicBezTo>
                  <a:cubicBezTo>
                    <a:pt x="6484" y="4646"/>
                    <a:pt x="6484" y="4629"/>
                    <a:pt x="6484" y="4612"/>
                  </a:cubicBezTo>
                  <a:cubicBezTo>
                    <a:pt x="6317" y="4311"/>
                    <a:pt x="6333" y="3977"/>
                    <a:pt x="6350" y="3660"/>
                  </a:cubicBezTo>
                  <a:cubicBezTo>
                    <a:pt x="6350" y="3509"/>
                    <a:pt x="6433" y="3376"/>
                    <a:pt x="6550" y="3292"/>
                  </a:cubicBezTo>
                  <a:cubicBezTo>
                    <a:pt x="6584" y="3275"/>
                    <a:pt x="6617" y="3242"/>
                    <a:pt x="6651" y="3225"/>
                  </a:cubicBezTo>
                  <a:cubicBezTo>
                    <a:pt x="6734" y="3175"/>
                    <a:pt x="6768" y="3092"/>
                    <a:pt x="6768" y="2991"/>
                  </a:cubicBezTo>
                  <a:cubicBezTo>
                    <a:pt x="6768" y="2858"/>
                    <a:pt x="6768" y="2724"/>
                    <a:pt x="6768" y="2590"/>
                  </a:cubicBezTo>
                  <a:cubicBezTo>
                    <a:pt x="6768" y="2473"/>
                    <a:pt x="6751" y="2340"/>
                    <a:pt x="6768" y="2223"/>
                  </a:cubicBezTo>
                  <a:cubicBezTo>
                    <a:pt x="6801" y="1939"/>
                    <a:pt x="6918" y="1705"/>
                    <a:pt x="7169" y="1554"/>
                  </a:cubicBezTo>
                  <a:cubicBezTo>
                    <a:pt x="7352" y="1454"/>
                    <a:pt x="7536" y="1354"/>
                    <a:pt x="7737" y="1254"/>
                  </a:cubicBezTo>
                  <a:cubicBezTo>
                    <a:pt x="7753" y="1153"/>
                    <a:pt x="7787" y="1037"/>
                    <a:pt x="7804" y="920"/>
                  </a:cubicBezTo>
                  <a:cubicBezTo>
                    <a:pt x="7870" y="552"/>
                    <a:pt x="8104" y="301"/>
                    <a:pt x="8422" y="118"/>
                  </a:cubicBezTo>
                  <a:cubicBezTo>
                    <a:pt x="8539" y="51"/>
                    <a:pt x="8656" y="17"/>
                    <a:pt x="8806" y="17"/>
                  </a:cubicBezTo>
                  <a:cubicBezTo>
                    <a:pt x="8956" y="34"/>
                    <a:pt x="9090" y="34"/>
                    <a:pt x="9241" y="17"/>
                  </a:cubicBezTo>
                  <a:cubicBezTo>
                    <a:pt x="9508" y="1"/>
                    <a:pt x="9742" y="51"/>
                    <a:pt x="9992" y="134"/>
                  </a:cubicBezTo>
                  <a:cubicBezTo>
                    <a:pt x="10360" y="235"/>
                    <a:pt x="10560" y="485"/>
                    <a:pt x="10677" y="819"/>
                  </a:cubicBezTo>
                  <a:cubicBezTo>
                    <a:pt x="10711" y="953"/>
                    <a:pt x="10744" y="1103"/>
                    <a:pt x="10778" y="1254"/>
                  </a:cubicBezTo>
                  <a:cubicBezTo>
                    <a:pt x="10928" y="1337"/>
                    <a:pt x="11095" y="1438"/>
                    <a:pt x="11262" y="1521"/>
                  </a:cubicBezTo>
                  <a:cubicBezTo>
                    <a:pt x="11580" y="1688"/>
                    <a:pt x="11713" y="1989"/>
                    <a:pt x="11730" y="2323"/>
                  </a:cubicBezTo>
                  <a:cubicBezTo>
                    <a:pt x="11747" y="2473"/>
                    <a:pt x="11730" y="2607"/>
                    <a:pt x="11730" y="2741"/>
                  </a:cubicBezTo>
                  <a:cubicBezTo>
                    <a:pt x="11730" y="2808"/>
                    <a:pt x="11730" y="2874"/>
                    <a:pt x="11730" y="2925"/>
                  </a:cubicBezTo>
                  <a:cubicBezTo>
                    <a:pt x="11713" y="3075"/>
                    <a:pt x="11764" y="3192"/>
                    <a:pt x="11914" y="3275"/>
                  </a:cubicBezTo>
                  <a:cubicBezTo>
                    <a:pt x="12081" y="3376"/>
                    <a:pt x="12148" y="3526"/>
                    <a:pt x="12148" y="3727"/>
                  </a:cubicBezTo>
                  <a:cubicBezTo>
                    <a:pt x="12148" y="3844"/>
                    <a:pt x="12148" y="3944"/>
                    <a:pt x="12148" y="4061"/>
                  </a:cubicBezTo>
                  <a:cubicBezTo>
                    <a:pt x="12148" y="4228"/>
                    <a:pt x="12131" y="4395"/>
                    <a:pt x="12048" y="4529"/>
                  </a:cubicBezTo>
                  <a:cubicBezTo>
                    <a:pt x="11997" y="4646"/>
                    <a:pt x="12014" y="4729"/>
                    <a:pt x="12098" y="4813"/>
                  </a:cubicBezTo>
                  <a:cubicBezTo>
                    <a:pt x="12165" y="4879"/>
                    <a:pt x="12248" y="4963"/>
                    <a:pt x="12315" y="5047"/>
                  </a:cubicBezTo>
                  <a:cubicBezTo>
                    <a:pt x="12465" y="5197"/>
                    <a:pt x="12532" y="5381"/>
                    <a:pt x="12499" y="5598"/>
                  </a:cubicBezTo>
                  <a:cubicBezTo>
                    <a:pt x="12482" y="5865"/>
                    <a:pt x="12449" y="6133"/>
                    <a:pt x="12415" y="6433"/>
                  </a:cubicBezTo>
                  <a:close/>
                  <a:moveTo>
                    <a:pt x="9257" y="6483"/>
                  </a:moveTo>
                  <a:cubicBezTo>
                    <a:pt x="9257" y="6483"/>
                    <a:pt x="9257" y="6483"/>
                    <a:pt x="9257" y="6483"/>
                  </a:cubicBezTo>
                  <a:cubicBezTo>
                    <a:pt x="8856" y="6483"/>
                    <a:pt x="8438" y="6483"/>
                    <a:pt x="8021" y="6483"/>
                  </a:cubicBezTo>
                  <a:cubicBezTo>
                    <a:pt x="7536" y="6467"/>
                    <a:pt x="7052" y="6517"/>
                    <a:pt x="6567" y="6634"/>
                  </a:cubicBezTo>
                  <a:cubicBezTo>
                    <a:pt x="6283" y="6717"/>
                    <a:pt x="6049" y="6868"/>
                    <a:pt x="5832" y="7052"/>
                  </a:cubicBezTo>
                  <a:cubicBezTo>
                    <a:pt x="5799" y="7085"/>
                    <a:pt x="5748" y="7152"/>
                    <a:pt x="5732" y="7202"/>
                  </a:cubicBezTo>
                  <a:cubicBezTo>
                    <a:pt x="5648" y="7519"/>
                    <a:pt x="5548" y="7837"/>
                    <a:pt x="5548" y="8171"/>
                  </a:cubicBezTo>
                  <a:cubicBezTo>
                    <a:pt x="5548" y="8221"/>
                    <a:pt x="5531" y="8271"/>
                    <a:pt x="5531" y="8321"/>
                  </a:cubicBezTo>
                  <a:cubicBezTo>
                    <a:pt x="5398" y="8906"/>
                    <a:pt x="5180" y="9441"/>
                    <a:pt x="4913" y="9959"/>
                  </a:cubicBezTo>
                  <a:cubicBezTo>
                    <a:pt x="4813" y="10143"/>
                    <a:pt x="4696" y="10343"/>
                    <a:pt x="4596" y="10527"/>
                  </a:cubicBezTo>
                  <a:cubicBezTo>
                    <a:pt x="4428" y="10911"/>
                    <a:pt x="4195" y="11245"/>
                    <a:pt x="3944" y="11563"/>
                  </a:cubicBezTo>
                  <a:cubicBezTo>
                    <a:pt x="3476" y="12148"/>
                    <a:pt x="3008" y="12732"/>
                    <a:pt x="2540" y="13317"/>
                  </a:cubicBezTo>
                  <a:cubicBezTo>
                    <a:pt x="2440" y="13434"/>
                    <a:pt x="2357" y="13568"/>
                    <a:pt x="2223" y="13668"/>
                  </a:cubicBezTo>
                  <a:cubicBezTo>
                    <a:pt x="1972" y="13852"/>
                    <a:pt x="1772" y="14103"/>
                    <a:pt x="1555" y="14336"/>
                  </a:cubicBezTo>
                  <a:cubicBezTo>
                    <a:pt x="1438" y="14470"/>
                    <a:pt x="1337" y="14604"/>
                    <a:pt x="1254" y="14771"/>
                  </a:cubicBezTo>
                  <a:cubicBezTo>
                    <a:pt x="1070" y="15122"/>
                    <a:pt x="886" y="15473"/>
                    <a:pt x="719" y="15840"/>
                  </a:cubicBezTo>
                  <a:cubicBezTo>
                    <a:pt x="652" y="15991"/>
                    <a:pt x="602" y="16174"/>
                    <a:pt x="585" y="16342"/>
                  </a:cubicBezTo>
                  <a:cubicBezTo>
                    <a:pt x="535" y="16659"/>
                    <a:pt x="452" y="16960"/>
                    <a:pt x="469" y="17294"/>
                  </a:cubicBezTo>
                  <a:cubicBezTo>
                    <a:pt x="469" y="17311"/>
                    <a:pt x="469" y="17344"/>
                    <a:pt x="469" y="17361"/>
                  </a:cubicBezTo>
                  <a:cubicBezTo>
                    <a:pt x="402" y="17545"/>
                    <a:pt x="418" y="17728"/>
                    <a:pt x="418" y="17912"/>
                  </a:cubicBezTo>
                  <a:cubicBezTo>
                    <a:pt x="418" y="18380"/>
                    <a:pt x="418" y="18865"/>
                    <a:pt x="435" y="19332"/>
                  </a:cubicBezTo>
                  <a:cubicBezTo>
                    <a:pt x="435" y="19399"/>
                    <a:pt x="418" y="19483"/>
                    <a:pt x="452" y="19550"/>
                  </a:cubicBezTo>
                  <a:cubicBezTo>
                    <a:pt x="519" y="19817"/>
                    <a:pt x="535" y="20084"/>
                    <a:pt x="535" y="20368"/>
                  </a:cubicBezTo>
                  <a:cubicBezTo>
                    <a:pt x="552" y="20569"/>
                    <a:pt x="585" y="20786"/>
                    <a:pt x="702" y="20970"/>
                  </a:cubicBezTo>
                  <a:cubicBezTo>
                    <a:pt x="836" y="21137"/>
                    <a:pt x="903" y="21337"/>
                    <a:pt x="953" y="21538"/>
                  </a:cubicBezTo>
                  <a:cubicBezTo>
                    <a:pt x="1020" y="21722"/>
                    <a:pt x="1070" y="21905"/>
                    <a:pt x="1120" y="22089"/>
                  </a:cubicBezTo>
                  <a:cubicBezTo>
                    <a:pt x="1170" y="22240"/>
                    <a:pt x="1237" y="22373"/>
                    <a:pt x="1354" y="22490"/>
                  </a:cubicBezTo>
                  <a:cubicBezTo>
                    <a:pt x="1454" y="22591"/>
                    <a:pt x="1521" y="22707"/>
                    <a:pt x="1571" y="22824"/>
                  </a:cubicBezTo>
                  <a:cubicBezTo>
                    <a:pt x="1655" y="23058"/>
                    <a:pt x="1772" y="23276"/>
                    <a:pt x="1905" y="23476"/>
                  </a:cubicBezTo>
                  <a:cubicBezTo>
                    <a:pt x="2139" y="23860"/>
                    <a:pt x="2407" y="24195"/>
                    <a:pt x="2758" y="24479"/>
                  </a:cubicBezTo>
                  <a:cubicBezTo>
                    <a:pt x="3142" y="24779"/>
                    <a:pt x="3576" y="25013"/>
                    <a:pt x="3961" y="25331"/>
                  </a:cubicBezTo>
                  <a:cubicBezTo>
                    <a:pt x="3994" y="25364"/>
                    <a:pt x="4044" y="25381"/>
                    <a:pt x="4094" y="25398"/>
                  </a:cubicBezTo>
                  <a:cubicBezTo>
                    <a:pt x="4395" y="25565"/>
                    <a:pt x="4696" y="25715"/>
                    <a:pt x="4997" y="25882"/>
                  </a:cubicBezTo>
                  <a:cubicBezTo>
                    <a:pt x="5464" y="26149"/>
                    <a:pt x="5949" y="26350"/>
                    <a:pt x="6484" y="26500"/>
                  </a:cubicBezTo>
                  <a:cubicBezTo>
                    <a:pt x="6601" y="26517"/>
                    <a:pt x="6734" y="26534"/>
                    <a:pt x="6851" y="26550"/>
                  </a:cubicBezTo>
                  <a:cubicBezTo>
                    <a:pt x="7152" y="26617"/>
                    <a:pt x="7469" y="26617"/>
                    <a:pt x="7770" y="26617"/>
                  </a:cubicBezTo>
                  <a:cubicBezTo>
                    <a:pt x="7937" y="26617"/>
                    <a:pt x="8088" y="26634"/>
                    <a:pt x="8238" y="26684"/>
                  </a:cubicBezTo>
                  <a:cubicBezTo>
                    <a:pt x="8438" y="26734"/>
                    <a:pt x="8639" y="26734"/>
                    <a:pt x="8840" y="26734"/>
                  </a:cubicBezTo>
                  <a:cubicBezTo>
                    <a:pt x="9040" y="26734"/>
                    <a:pt x="9257" y="26734"/>
                    <a:pt x="9458" y="26734"/>
                  </a:cubicBezTo>
                  <a:cubicBezTo>
                    <a:pt x="9558" y="26734"/>
                    <a:pt x="9658" y="26751"/>
                    <a:pt x="9758" y="26751"/>
                  </a:cubicBezTo>
                  <a:cubicBezTo>
                    <a:pt x="10193" y="26818"/>
                    <a:pt x="10611" y="26801"/>
                    <a:pt x="11045" y="26784"/>
                  </a:cubicBezTo>
                  <a:cubicBezTo>
                    <a:pt x="11229" y="26768"/>
                    <a:pt x="11413" y="26734"/>
                    <a:pt x="11563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0" y="26534"/>
                    <a:pt x="11947" y="26517"/>
                  </a:cubicBezTo>
                  <a:cubicBezTo>
                    <a:pt x="12482" y="26383"/>
                    <a:pt x="13000" y="26183"/>
                    <a:pt x="13484" y="25882"/>
                  </a:cubicBezTo>
                  <a:cubicBezTo>
                    <a:pt x="13551" y="25849"/>
                    <a:pt x="13618" y="25832"/>
                    <a:pt x="13685" y="25782"/>
                  </a:cubicBezTo>
                  <a:cubicBezTo>
                    <a:pt x="13986" y="25631"/>
                    <a:pt x="14286" y="25464"/>
                    <a:pt x="14587" y="25297"/>
                  </a:cubicBezTo>
                  <a:cubicBezTo>
                    <a:pt x="14637" y="25264"/>
                    <a:pt x="14688" y="25230"/>
                    <a:pt x="14721" y="25197"/>
                  </a:cubicBezTo>
                  <a:cubicBezTo>
                    <a:pt x="14871" y="25080"/>
                    <a:pt x="15038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9"/>
                    <a:pt x="15573" y="24412"/>
                    <a:pt x="15690" y="24328"/>
                  </a:cubicBezTo>
                  <a:cubicBezTo>
                    <a:pt x="15957" y="24178"/>
                    <a:pt x="16175" y="23944"/>
                    <a:pt x="16325" y="23677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09" y="23175"/>
                    <a:pt x="16793" y="23025"/>
                  </a:cubicBezTo>
                  <a:cubicBezTo>
                    <a:pt x="16893" y="22858"/>
                    <a:pt x="16993" y="22691"/>
                    <a:pt x="17110" y="22524"/>
                  </a:cubicBezTo>
                  <a:cubicBezTo>
                    <a:pt x="17244" y="22373"/>
                    <a:pt x="17344" y="22223"/>
                    <a:pt x="17394" y="22039"/>
                  </a:cubicBezTo>
                  <a:cubicBezTo>
                    <a:pt x="17478" y="21738"/>
                    <a:pt x="17578" y="21438"/>
                    <a:pt x="17662" y="21154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29" y="20068"/>
                  </a:cubicBezTo>
                  <a:cubicBezTo>
                    <a:pt x="18029" y="20034"/>
                    <a:pt x="18029" y="20001"/>
                    <a:pt x="18046" y="19967"/>
                  </a:cubicBezTo>
                  <a:cubicBezTo>
                    <a:pt x="18129" y="19750"/>
                    <a:pt x="18113" y="19533"/>
                    <a:pt x="18113" y="19316"/>
                  </a:cubicBezTo>
                  <a:cubicBezTo>
                    <a:pt x="18113" y="18948"/>
                    <a:pt x="18079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2" y="16609"/>
                    <a:pt x="17946" y="16559"/>
                    <a:pt x="17946" y="16492"/>
                  </a:cubicBezTo>
                  <a:cubicBezTo>
                    <a:pt x="17929" y="16225"/>
                    <a:pt x="17845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59" y="14119"/>
                    <a:pt x="16375" y="13768"/>
                  </a:cubicBezTo>
                  <a:cubicBezTo>
                    <a:pt x="16241" y="13635"/>
                    <a:pt x="16091" y="13484"/>
                    <a:pt x="15974" y="13334"/>
                  </a:cubicBezTo>
                  <a:cubicBezTo>
                    <a:pt x="15506" y="12783"/>
                    <a:pt x="15072" y="12215"/>
                    <a:pt x="14621" y="11646"/>
                  </a:cubicBezTo>
                  <a:cubicBezTo>
                    <a:pt x="14320" y="11279"/>
                    <a:pt x="14053" y="10895"/>
                    <a:pt x="13852" y="10443"/>
                  </a:cubicBezTo>
                  <a:cubicBezTo>
                    <a:pt x="13802" y="10326"/>
                    <a:pt x="13752" y="10226"/>
                    <a:pt x="13685" y="10109"/>
                  </a:cubicBezTo>
                  <a:cubicBezTo>
                    <a:pt x="13434" y="9692"/>
                    <a:pt x="13234" y="9257"/>
                    <a:pt x="13100" y="8789"/>
                  </a:cubicBezTo>
                  <a:cubicBezTo>
                    <a:pt x="13050" y="8605"/>
                    <a:pt x="12967" y="8405"/>
                    <a:pt x="12967" y="8204"/>
                  </a:cubicBezTo>
                  <a:cubicBezTo>
                    <a:pt x="12950" y="7870"/>
                    <a:pt x="12866" y="7553"/>
                    <a:pt x="12783" y="7219"/>
                  </a:cubicBezTo>
                  <a:cubicBezTo>
                    <a:pt x="12766" y="7169"/>
                    <a:pt x="12716" y="7102"/>
                    <a:pt x="12682" y="7068"/>
                  </a:cubicBezTo>
                  <a:cubicBezTo>
                    <a:pt x="12482" y="6884"/>
                    <a:pt x="12281" y="6751"/>
                    <a:pt x="12031" y="6667"/>
                  </a:cubicBezTo>
                  <a:cubicBezTo>
                    <a:pt x="11897" y="6634"/>
                    <a:pt x="11764" y="6600"/>
                    <a:pt x="11630" y="6584"/>
                  </a:cubicBezTo>
                  <a:cubicBezTo>
                    <a:pt x="11346" y="6500"/>
                    <a:pt x="11045" y="6500"/>
                    <a:pt x="10761" y="6483"/>
                  </a:cubicBezTo>
                  <a:cubicBezTo>
                    <a:pt x="10260" y="6483"/>
                    <a:pt x="9758" y="6483"/>
                    <a:pt x="9257" y="6483"/>
                  </a:cubicBezTo>
                  <a:close/>
                  <a:moveTo>
                    <a:pt x="6985" y="4879"/>
                  </a:moveTo>
                  <a:cubicBezTo>
                    <a:pt x="6834" y="5030"/>
                    <a:pt x="6701" y="5180"/>
                    <a:pt x="6550" y="5314"/>
                  </a:cubicBezTo>
                  <a:cubicBezTo>
                    <a:pt x="6484" y="5397"/>
                    <a:pt x="6400" y="5481"/>
                    <a:pt x="6400" y="5598"/>
                  </a:cubicBezTo>
                  <a:cubicBezTo>
                    <a:pt x="6383" y="5782"/>
                    <a:pt x="6383" y="5966"/>
                    <a:pt x="6367" y="6149"/>
                  </a:cubicBezTo>
                  <a:cubicBezTo>
                    <a:pt x="6367" y="6199"/>
                    <a:pt x="6400" y="6250"/>
                    <a:pt x="6417" y="6316"/>
                  </a:cubicBezTo>
                  <a:cubicBezTo>
                    <a:pt x="6500" y="6300"/>
                    <a:pt x="6567" y="6300"/>
                    <a:pt x="6634" y="6266"/>
                  </a:cubicBezTo>
                  <a:cubicBezTo>
                    <a:pt x="6968" y="6166"/>
                    <a:pt x="7302" y="6133"/>
                    <a:pt x="7653" y="6133"/>
                  </a:cubicBezTo>
                  <a:cubicBezTo>
                    <a:pt x="8672" y="6133"/>
                    <a:pt x="9675" y="6133"/>
                    <a:pt x="10694" y="6133"/>
                  </a:cubicBezTo>
                  <a:cubicBezTo>
                    <a:pt x="11112" y="6133"/>
                    <a:pt x="11513" y="6133"/>
                    <a:pt x="11897" y="6283"/>
                  </a:cubicBezTo>
                  <a:cubicBezTo>
                    <a:pt x="11964" y="6300"/>
                    <a:pt x="12031" y="6300"/>
                    <a:pt x="12098" y="6300"/>
                  </a:cubicBezTo>
                  <a:cubicBezTo>
                    <a:pt x="12114" y="6216"/>
                    <a:pt x="12131" y="6149"/>
                    <a:pt x="12131" y="6082"/>
                  </a:cubicBezTo>
                  <a:cubicBezTo>
                    <a:pt x="12131" y="5932"/>
                    <a:pt x="12114" y="5782"/>
                    <a:pt x="12098" y="5631"/>
                  </a:cubicBezTo>
                  <a:cubicBezTo>
                    <a:pt x="12098" y="5414"/>
                    <a:pt x="11964" y="5280"/>
                    <a:pt x="11764" y="5214"/>
                  </a:cubicBezTo>
                  <a:cubicBezTo>
                    <a:pt x="11563" y="5147"/>
                    <a:pt x="11346" y="5080"/>
                    <a:pt x="11129" y="5047"/>
                  </a:cubicBezTo>
                  <a:cubicBezTo>
                    <a:pt x="10694" y="4980"/>
                    <a:pt x="10260" y="4930"/>
                    <a:pt x="9809" y="4879"/>
                  </a:cubicBezTo>
                  <a:cubicBezTo>
                    <a:pt x="9291" y="4813"/>
                    <a:pt x="8773" y="4846"/>
                    <a:pt x="8255" y="4863"/>
                  </a:cubicBezTo>
                  <a:cubicBezTo>
                    <a:pt x="8071" y="4879"/>
                    <a:pt x="7887" y="4879"/>
                    <a:pt x="7703" y="4863"/>
                  </a:cubicBezTo>
                  <a:cubicBezTo>
                    <a:pt x="7469" y="4829"/>
                    <a:pt x="7219" y="4863"/>
                    <a:pt x="6985" y="4879"/>
                  </a:cubicBezTo>
                  <a:close/>
                  <a:moveTo>
                    <a:pt x="11596" y="3793"/>
                  </a:moveTo>
                  <a:cubicBezTo>
                    <a:pt x="11563" y="3777"/>
                    <a:pt x="11530" y="3743"/>
                    <a:pt x="11496" y="3727"/>
                  </a:cubicBezTo>
                  <a:cubicBezTo>
                    <a:pt x="11379" y="3693"/>
                    <a:pt x="11279" y="3643"/>
                    <a:pt x="11162" y="3610"/>
                  </a:cubicBezTo>
                  <a:cubicBezTo>
                    <a:pt x="10460" y="3426"/>
                    <a:pt x="9742" y="3326"/>
                    <a:pt x="9023" y="3326"/>
                  </a:cubicBezTo>
                  <a:cubicBezTo>
                    <a:pt x="8890" y="3326"/>
                    <a:pt x="8773" y="3326"/>
                    <a:pt x="8639" y="3326"/>
                  </a:cubicBezTo>
                  <a:cubicBezTo>
                    <a:pt x="8255" y="3292"/>
                    <a:pt x="7870" y="3326"/>
                    <a:pt x="7503" y="3342"/>
                  </a:cubicBezTo>
                  <a:cubicBezTo>
                    <a:pt x="7219" y="3359"/>
                    <a:pt x="7102" y="3576"/>
                    <a:pt x="6918" y="3727"/>
                  </a:cubicBezTo>
                  <a:cubicBezTo>
                    <a:pt x="6901" y="3727"/>
                    <a:pt x="6901" y="3760"/>
                    <a:pt x="6901" y="3777"/>
                  </a:cubicBezTo>
                  <a:cubicBezTo>
                    <a:pt x="6901" y="3927"/>
                    <a:pt x="6885" y="4111"/>
                    <a:pt x="6918" y="4261"/>
                  </a:cubicBezTo>
                  <a:cubicBezTo>
                    <a:pt x="6968" y="4428"/>
                    <a:pt x="7018" y="4612"/>
                    <a:pt x="7018" y="4813"/>
                  </a:cubicBezTo>
                  <a:cubicBezTo>
                    <a:pt x="7135" y="4779"/>
                    <a:pt x="7235" y="4763"/>
                    <a:pt x="7319" y="4746"/>
                  </a:cubicBezTo>
                  <a:cubicBezTo>
                    <a:pt x="7603" y="4679"/>
                    <a:pt x="7887" y="4595"/>
                    <a:pt x="8171" y="4562"/>
                  </a:cubicBezTo>
                  <a:cubicBezTo>
                    <a:pt x="8773" y="4478"/>
                    <a:pt x="9374" y="4462"/>
                    <a:pt x="9976" y="4545"/>
                  </a:cubicBezTo>
                  <a:cubicBezTo>
                    <a:pt x="10444" y="4612"/>
                    <a:pt x="10911" y="4646"/>
                    <a:pt x="11379" y="4763"/>
                  </a:cubicBezTo>
                  <a:cubicBezTo>
                    <a:pt x="11413" y="4763"/>
                    <a:pt x="11429" y="4763"/>
                    <a:pt x="11463" y="4763"/>
                  </a:cubicBezTo>
                  <a:cubicBezTo>
                    <a:pt x="11479" y="4629"/>
                    <a:pt x="11496" y="4512"/>
                    <a:pt x="11530" y="4412"/>
                  </a:cubicBezTo>
                  <a:cubicBezTo>
                    <a:pt x="11630" y="4211"/>
                    <a:pt x="11613" y="4011"/>
                    <a:pt x="11596" y="3793"/>
                  </a:cubicBezTo>
                  <a:close/>
                  <a:moveTo>
                    <a:pt x="11212" y="3326"/>
                  </a:moveTo>
                  <a:cubicBezTo>
                    <a:pt x="11195" y="3209"/>
                    <a:pt x="11179" y="3125"/>
                    <a:pt x="11179" y="3042"/>
                  </a:cubicBezTo>
                  <a:cubicBezTo>
                    <a:pt x="11195" y="2841"/>
                    <a:pt x="11078" y="2757"/>
                    <a:pt x="10928" y="2691"/>
                  </a:cubicBezTo>
                  <a:cubicBezTo>
                    <a:pt x="10861" y="2674"/>
                    <a:pt x="10811" y="2641"/>
                    <a:pt x="10744" y="2624"/>
                  </a:cubicBezTo>
                  <a:cubicBezTo>
                    <a:pt x="10377" y="2540"/>
                    <a:pt x="10026" y="2457"/>
                    <a:pt x="9642" y="2457"/>
                  </a:cubicBezTo>
                  <a:cubicBezTo>
                    <a:pt x="9408" y="2457"/>
                    <a:pt x="9157" y="2473"/>
                    <a:pt x="8940" y="2440"/>
                  </a:cubicBezTo>
                  <a:cubicBezTo>
                    <a:pt x="8639" y="2390"/>
                    <a:pt x="8338" y="2356"/>
                    <a:pt x="8037" y="2407"/>
                  </a:cubicBezTo>
                  <a:cubicBezTo>
                    <a:pt x="7987" y="2423"/>
                    <a:pt x="7937" y="2440"/>
                    <a:pt x="7904" y="2373"/>
                  </a:cubicBezTo>
                  <a:cubicBezTo>
                    <a:pt x="7921" y="2290"/>
                    <a:pt x="7971" y="2306"/>
                    <a:pt x="8021" y="2306"/>
                  </a:cubicBezTo>
                  <a:cubicBezTo>
                    <a:pt x="8238" y="2273"/>
                    <a:pt x="8438" y="2240"/>
                    <a:pt x="8639" y="2189"/>
                  </a:cubicBezTo>
                  <a:cubicBezTo>
                    <a:pt x="8806" y="2156"/>
                    <a:pt x="8956" y="2123"/>
                    <a:pt x="9107" y="2123"/>
                  </a:cubicBezTo>
                  <a:cubicBezTo>
                    <a:pt x="9257" y="2123"/>
                    <a:pt x="9391" y="2123"/>
                    <a:pt x="9541" y="2123"/>
                  </a:cubicBezTo>
                  <a:cubicBezTo>
                    <a:pt x="10076" y="2106"/>
                    <a:pt x="10577" y="2189"/>
                    <a:pt x="11078" y="2373"/>
                  </a:cubicBezTo>
                  <a:cubicBezTo>
                    <a:pt x="11095" y="2390"/>
                    <a:pt x="11112" y="2373"/>
                    <a:pt x="11145" y="2390"/>
                  </a:cubicBezTo>
                  <a:cubicBezTo>
                    <a:pt x="11179" y="2290"/>
                    <a:pt x="11179" y="2189"/>
                    <a:pt x="11112" y="2123"/>
                  </a:cubicBezTo>
                  <a:cubicBezTo>
                    <a:pt x="10878" y="1889"/>
                    <a:pt x="10661" y="1655"/>
                    <a:pt x="10360" y="1504"/>
                  </a:cubicBezTo>
                  <a:cubicBezTo>
                    <a:pt x="10343" y="1488"/>
                    <a:pt x="10310" y="1471"/>
                    <a:pt x="10276" y="1471"/>
                  </a:cubicBezTo>
                  <a:cubicBezTo>
                    <a:pt x="10109" y="1421"/>
                    <a:pt x="9926" y="1387"/>
                    <a:pt x="9758" y="1337"/>
                  </a:cubicBezTo>
                  <a:cubicBezTo>
                    <a:pt x="9625" y="1304"/>
                    <a:pt x="9491" y="1287"/>
                    <a:pt x="9357" y="1287"/>
                  </a:cubicBezTo>
                  <a:cubicBezTo>
                    <a:pt x="9124" y="1287"/>
                    <a:pt x="8890" y="1270"/>
                    <a:pt x="8672" y="1371"/>
                  </a:cubicBezTo>
                  <a:cubicBezTo>
                    <a:pt x="8639" y="1387"/>
                    <a:pt x="8589" y="1371"/>
                    <a:pt x="8539" y="1387"/>
                  </a:cubicBezTo>
                  <a:cubicBezTo>
                    <a:pt x="8288" y="1438"/>
                    <a:pt x="8021" y="1504"/>
                    <a:pt x="7837" y="1705"/>
                  </a:cubicBezTo>
                  <a:cubicBezTo>
                    <a:pt x="7753" y="1805"/>
                    <a:pt x="7653" y="1889"/>
                    <a:pt x="7553" y="1955"/>
                  </a:cubicBezTo>
                  <a:cubicBezTo>
                    <a:pt x="7386" y="2072"/>
                    <a:pt x="7336" y="2223"/>
                    <a:pt x="7336" y="2407"/>
                  </a:cubicBezTo>
                  <a:cubicBezTo>
                    <a:pt x="7336" y="2624"/>
                    <a:pt x="7336" y="2841"/>
                    <a:pt x="7336" y="3058"/>
                  </a:cubicBezTo>
                  <a:cubicBezTo>
                    <a:pt x="7336" y="3108"/>
                    <a:pt x="7302" y="3175"/>
                    <a:pt x="7369" y="3209"/>
                  </a:cubicBezTo>
                  <a:cubicBezTo>
                    <a:pt x="7403" y="3209"/>
                    <a:pt x="7453" y="3192"/>
                    <a:pt x="7486" y="3175"/>
                  </a:cubicBezTo>
                  <a:cubicBezTo>
                    <a:pt x="7753" y="3092"/>
                    <a:pt x="8004" y="3075"/>
                    <a:pt x="8271" y="3075"/>
                  </a:cubicBezTo>
                  <a:cubicBezTo>
                    <a:pt x="8522" y="3058"/>
                    <a:pt x="8773" y="3058"/>
                    <a:pt x="9007" y="3058"/>
                  </a:cubicBezTo>
                  <a:cubicBezTo>
                    <a:pt x="9474" y="3042"/>
                    <a:pt x="9942" y="3092"/>
                    <a:pt x="10410" y="3158"/>
                  </a:cubicBezTo>
                  <a:cubicBezTo>
                    <a:pt x="10661" y="3209"/>
                    <a:pt x="10928" y="3275"/>
                    <a:pt x="11212" y="3326"/>
                  </a:cubicBezTo>
                  <a:close/>
                  <a:moveTo>
                    <a:pt x="8071" y="1187"/>
                  </a:moveTo>
                  <a:cubicBezTo>
                    <a:pt x="8338" y="1120"/>
                    <a:pt x="8572" y="1070"/>
                    <a:pt x="8789" y="1003"/>
                  </a:cubicBezTo>
                  <a:cubicBezTo>
                    <a:pt x="8856" y="986"/>
                    <a:pt x="8923" y="986"/>
                    <a:pt x="8990" y="986"/>
                  </a:cubicBezTo>
                  <a:cubicBezTo>
                    <a:pt x="9174" y="986"/>
                    <a:pt x="9357" y="986"/>
                    <a:pt x="9541" y="986"/>
                  </a:cubicBezTo>
                  <a:cubicBezTo>
                    <a:pt x="9591" y="986"/>
                    <a:pt x="9642" y="986"/>
                    <a:pt x="9692" y="1003"/>
                  </a:cubicBezTo>
                  <a:cubicBezTo>
                    <a:pt x="9926" y="1053"/>
                    <a:pt x="10126" y="1120"/>
                    <a:pt x="10360" y="1170"/>
                  </a:cubicBezTo>
                  <a:cubicBezTo>
                    <a:pt x="10377" y="1187"/>
                    <a:pt x="10410" y="1170"/>
                    <a:pt x="10427" y="1170"/>
                  </a:cubicBezTo>
                  <a:cubicBezTo>
                    <a:pt x="10393" y="936"/>
                    <a:pt x="10293" y="736"/>
                    <a:pt x="10126" y="585"/>
                  </a:cubicBezTo>
                  <a:cubicBezTo>
                    <a:pt x="10026" y="485"/>
                    <a:pt x="9909" y="435"/>
                    <a:pt x="9775" y="418"/>
                  </a:cubicBezTo>
                  <a:cubicBezTo>
                    <a:pt x="9625" y="402"/>
                    <a:pt x="9458" y="368"/>
                    <a:pt x="9291" y="368"/>
                  </a:cubicBezTo>
                  <a:cubicBezTo>
                    <a:pt x="9124" y="368"/>
                    <a:pt x="8973" y="402"/>
                    <a:pt x="8806" y="418"/>
                  </a:cubicBezTo>
                  <a:cubicBezTo>
                    <a:pt x="8756" y="435"/>
                    <a:pt x="8689" y="418"/>
                    <a:pt x="8639" y="435"/>
                  </a:cubicBezTo>
                  <a:cubicBezTo>
                    <a:pt x="8589" y="452"/>
                    <a:pt x="8539" y="468"/>
                    <a:pt x="8489" y="502"/>
                  </a:cubicBezTo>
                  <a:cubicBezTo>
                    <a:pt x="8271" y="669"/>
                    <a:pt x="8104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4124552" y="1719966"/>
              <a:ext cx="442292" cy="598169"/>
            </a:xfrm>
            <a:custGeom>
              <a:avLst/>
              <a:gdLst/>
              <a:ahLst/>
              <a:cxnLst/>
              <a:rect l="l" t="t" r="r" b="b"/>
              <a:pathLst>
                <a:path w="9286" h="12558" extrusionOk="0">
                  <a:moveTo>
                    <a:pt x="3157" y="8363"/>
                  </a:moveTo>
                  <a:cubicBezTo>
                    <a:pt x="3303" y="8363"/>
                    <a:pt x="3481" y="8506"/>
                    <a:pt x="3688" y="8794"/>
                  </a:cubicBezTo>
                  <a:cubicBezTo>
                    <a:pt x="3688" y="8944"/>
                    <a:pt x="3688" y="9078"/>
                    <a:pt x="3655" y="9211"/>
                  </a:cubicBezTo>
                  <a:cubicBezTo>
                    <a:pt x="3604" y="9713"/>
                    <a:pt x="3488" y="10097"/>
                    <a:pt x="3153" y="10481"/>
                  </a:cubicBezTo>
                  <a:cubicBezTo>
                    <a:pt x="3103" y="10531"/>
                    <a:pt x="3053" y="10598"/>
                    <a:pt x="2986" y="10665"/>
                  </a:cubicBezTo>
                  <a:cubicBezTo>
                    <a:pt x="2669" y="10030"/>
                    <a:pt x="2585" y="9278"/>
                    <a:pt x="2853" y="8677"/>
                  </a:cubicBezTo>
                  <a:cubicBezTo>
                    <a:pt x="2930" y="8468"/>
                    <a:pt x="3032" y="8363"/>
                    <a:pt x="3157" y="8363"/>
                  </a:cubicBezTo>
                  <a:close/>
                  <a:moveTo>
                    <a:pt x="5867" y="8862"/>
                  </a:moveTo>
                  <a:cubicBezTo>
                    <a:pt x="5973" y="8862"/>
                    <a:pt x="6055" y="8950"/>
                    <a:pt x="6111" y="9128"/>
                  </a:cubicBezTo>
                  <a:cubicBezTo>
                    <a:pt x="6261" y="9378"/>
                    <a:pt x="6295" y="9646"/>
                    <a:pt x="6295" y="9930"/>
                  </a:cubicBezTo>
                  <a:cubicBezTo>
                    <a:pt x="6311" y="10297"/>
                    <a:pt x="6144" y="10698"/>
                    <a:pt x="5960" y="11033"/>
                  </a:cubicBezTo>
                  <a:cubicBezTo>
                    <a:pt x="5726" y="10682"/>
                    <a:pt x="5593" y="10247"/>
                    <a:pt x="5543" y="9896"/>
                  </a:cubicBezTo>
                  <a:cubicBezTo>
                    <a:pt x="5509" y="9612"/>
                    <a:pt x="5509" y="9312"/>
                    <a:pt x="5576" y="9027"/>
                  </a:cubicBezTo>
                  <a:cubicBezTo>
                    <a:pt x="5687" y="8917"/>
                    <a:pt x="5784" y="8862"/>
                    <a:pt x="5867" y="8862"/>
                  </a:cubicBezTo>
                  <a:close/>
                  <a:moveTo>
                    <a:pt x="6242" y="1"/>
                  </a:moveTo>
                  <a:cubicBezTo>
                    <a:pt x="6141" y="1"/>
                    <a:pt x="6043" y="57"/>
                    <a:pt x="6011" y="189"/>
                  </a:cubicBezTo>
                  <a:cubicBezTo>
                    <a:pt x="5860" y="840"/>
                    <a:pt x="5944" y="1459"/>
                    <a:pt x="6044" y="2110"/>
                  </a:cubicBezTo>
                  <a:cubicBezTo>
                    <a:pt x="6178" y="2879"/>
                    <a:pt x="6211" y="3681"/>
                    <a:pt x="6328" y="4449"/>
                  </a:cubicBezTo>
                  <a:cubicBezTo>
                    <a:pt x="6512" y="5786"/>
                    <a:pt x="6946" y="7006"/>
                    <a:pt x="7798" y="8042"/>
                  </a:cubicBezTo>
                  <a:cubicBezTo>
                    <a:pt x="8366" y="8743"/>
                    <a:pt x="8801" y="9228"/>
                    <a:pt x="8567" y="10180"/>
                  </a:cubicBezTo>
                  <a:cubicBezTo>
                    <a:pt x="8417" y="10882"/>
                    <a:pt x="7882" y="11634"/>
                    <a:pt x="7113" y="11701"/>
                  </a:cubicBezTo>
                  <a:cubicBezTo>
                    <a:pt x="7091" y="11702"/>
                    <a:pt x="7070" y="11703"/>
                    <a:pt x="7048" y="11703"/>
                  </a:cubicBezTo>
                  <a:cubicBezTo>
                    <a:pt x="6774" y="11703"/>
                    <a:pt x="6529" y="11605"/>
                    <a:pt x="6328" y="11450"/>
                  </a:cubicBezTo>
                  <a:cubicBezTo>
                    <a:pt x="6696" y="10849"/>
                    <a:pt x="6929" y="10130"/>
                    <a:pt x="6796" y="9428"/>
                  </a:cubicBezTo>
                  <a:cubicBezTo>
                    <a:pt x="6679" y="8894"/>
                    <a:pt x="6311" y="8259"/>
                    <a:pt x="5710" y="8242"/>
                  </a:cubicBezTo>
                  <a:cubicBezTo>
                    <a:pt x="5706" y="8242"/>
                    <a:pt x="5702" y="8242"/>
                    <a:pt x="5698" y="8242"/>
                  </a:cubicBezTo>
                  <a:cubicBezTo>
                    <a:pt x="4378" y="8242"/>
                    <a:pt x="5160" y="10950"/>
                    <a:pt x="5593" y="11434"/>
                  </a:cubicBezTo>
                  <a:cubicBezTo>
                    <a:pt x="5610" y="11467"/>
                    <a:pt x="5643" y="11484"/>
                    <a:pt x="5660" y="11500"/>
                  </a:cubicBezTo>
                  <a:cubicBezTo>
                    <a:pt x="5387" y="11860"/>
                    <a:pt x="5076" y="12022"/>
                    <a:pt x="4734" y="12022"/>
                  </a:cubicBezTo>
                  <a:cubicBezTo>
                    <a:pt x="4489" y="12022"/>
                    <a:pt x="4228" y="11938"/>
                    <a:pt x="3955" y="11784"/>
                  </a:cubicBezTo>
                  <a:cubicBezTo>
                    <a:pt x="3688" y="11634"/>
                    <a:pt x="3454" y="11400"/>
                    <a:pt x="3254" y="11133"/>
                  </a:cubicBezTo>
                  <a:cubicBezTo>
                    <a:pt x="3588" y="10849"/>
                    <a:pt x="3855" y="10498"/>
                    <a:pt x="3989" y="10164"/>
                  </a:cubicBezTo>
                  <a:cubicBezTo>
                    <a:pt x="4189" y="9629"/>
                    <a:pt x="4457" y="8526"/>
                    <a:pt x="4022" y="8042"/>
                  </a:cubicBezTo>
                  <a:cubicBezTo>
                    <a:pt x="3831" y="7811"/>
                    <a:pt x="3610" y="7713"/>
                    <a:pt x="3384" y="7713"/>
                  </a:cubicBezTo>
                  <a:cubicBezTo>
                    <a:pt x="3135" y="7713"/>
                    <a:pt x="2880" y="7832"/>
                    <a:pt x="2652" y="8025"/>
                  </a:cubicBezTo>
                  <a:cubicBezTo>
                    <a:pt x="1967" y="8626"/>
                    <a:pt x="2151" y="9829"/>
                    <a:pt x="2385" y="10581"/>
                  </a:cubicBezTo>
                  <a:cubicBezTo>
                    <a:pt x="2435" y="10715"/>
                    <a:pt x="2485" y="10849"/>
                    <a:pt x="2552" y="10982"/>
                  </a:cubicBezTo>
                  <a:cubicBezTo>
                    <a:pt x="2272" y="11153"/>
                    <a:pt x="1949" y="11281"/>
                    <a:pt x="1646" y="11281"/>
                  </a:cubicBezTo>
                  <a:cubicBezTo>
                    <a:pt x="1443" y="11281"/>
                    <a:pt x="1249" y="11223"/>
                    <a:pt x="1081" y="11083"/>
                  </a:cubicBezTo>
                  <a:cubicBezTo>
                    <a:pt x="731" y="10782"/>
                    <a:pt x="664" y="10231"/>
                    <a:pt x="630" y="9813"/>
                  </a:cubicBezTo>
                  <a:cubicBezTo>
                    <a:pt x="564" y="8911"/>
                    <a:pt x="714" y="7992"/>
                    <a:pt x="948" y="7123"/>
                  </a:cubicBezTo>
                  <a:cubicBezTo>
                    <a:pt x="1148" y="6337"/>
                    <a:pt x="1650" y="5669"/>
                    <a:pt x="2017" y="4934"/>
                  </a:cubicBezTo>
                  <a:cubicBezTo>
                    <a:pt x="2585" y="3764"/>
                    <a:pt x="3003" y="2093"/>
                    <a:pt x="2752" y="790"/>
                  </a:cubicBezTo>
                  <a:cubicBezTo>
                    <a:pt x="2725" y="655"/>
                    <a:pt x="2625" y="597"/>
                    <a:pt x="2519" y="597"/>
                  </a:cubicBezTo>
                  <a:cubicBezTo>
                    <a:pt x="2363" y="597"/>
                    <a:pt x="2195" y="725"/>
                    <a:pt x="2234" y="924"/>
                  </a:cubicBezTo>
                  <a:cubicBezTo>
                    <a:pt x="2485" y="2194"/>
                    <a:pt x="1984" y="3798"/>
                    <a:pt x="1432" y="4917"/>
                  </a:cubicBezTo>
                  <a:cubicBezTo>
                    <a:pt x="864" y="6070"/>
                    <a:pt x="363" y="6939"/>
                    <a:pt x="179" y="8242"/>
                  </a:cubicBezTo>
                  <a:cubicBezTo>
                    <a:pt x="0" y="9510"/>
                    <a:pt x="74" y="11842"/>
                    <a:pt x="1636" y="11842"/>
                  </a:cubicBezTo>
                  <a:cubicBezTo>
                    <a:pt x="1824" y="11842"/>
                    <a:pt x="2034" y="11808"/>
                    <a:pt x="2268" y="11734"/>
                  </a:cubicBezTo>
                  <a:cubicBezTo>
                    <a:pt x="2452" y="11667"/>
                    <a:pt x="2652" y="11567"/>
                    <a:pt x="2853" y="11450"/>
                  </a:cubicBezTo>
                  <a:cubicBezTo>
                    <a:pt x="3331" y="12081"/>
                    <a:pt x="4057" y="12557"/>
                    <a:pt x="4764" y="12557"/>
                  </a:cubicBezTo>
                  <a:cubicBezTo>
                    <a:pt x="5217" y="12557"/>
                    <a:pt x="5662" y="12361"/>
                    <a:pt x="6027" y="11885"/>
                  </a:cubicBezTo>
                  <a:cubicBezTo>
                    <a:pt x="6044" y="11885"/>
                    <a:pt x="6044" y="11868"/>
                    <a:pt x="6044" y="11851"/>
                  </a:cubicBezTo>
                  <a:cubicBezTo>
                    <a:pt x="6372" y="12077"/>
                    <a:pt x="6715" y="12181"/>
                    <a:pt x="7049" y="12181"/>
                  </a:cubicBezTo>
                  <a:cubicBezTo>
                    <a:pt x="7803" y="12181"/>
                    <a:pt x="8513" y="11650"/>
                    <a:pt x="8918" y="10782"/>
                  </a:cubicBezTo>
                  <a:cubicBezTo>
                    <a:pt x="9135" y="10331"/>
                    <a:pt x="9285" y="9662"/>
                    <a:pt x="9152" y="9161"/>
                  </a:cubicBezTo>
                  <a:cubicBezTo>
                    <a:pt x="8935" y="8359"/>
                    <a:pt x="8249" y="7824"/>
                    <a:pt x="7782" y="7156"/>
                  </a:cubicBezTo>
                  <a:cubicBezTo>
                    <a:pt x="7113" y="6187"/>
                    <a:pt x="6913" y="4934"/>
                    <a:pt x="6762" y="3798"/>
                  </a:cubicBezTo>
                  <a:cubicBezTo>
                    <a:pt x="6629" y="2745"/>
                    <a:pt x="6278" y="1358"/>
                    <a:pt x="6528" y="339"/>
                  </a:cubicBezTo>
                  <a:cubicBezTo>
                    <a:pt x="6569" y="136"/>
                    <a:pt x="6400" y="1"/>
                    <a:pt x="6242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مربع نص 155">
            <a:extLst>
              <a:ext uri="{FF2B5EF4-FFF2-40B4-BE49-F238E27FC236}">
                <a16:creationId xmlns:a16="http://schemas.microsoft.com/office/drawing/2014/main" id="{CC1AD2EC-2BF6-4C99-916A-308CB11D3FA3}"/>
              </a:ext>
            </a:extLst>
          </p:cNvPr>
          <p:cNvSpPr txBox="1"/>
          <p:nvPr/>
        </p:nvSpPr>
        <p:spPr>
          <a:xfrm>
            <a:off x="4467345" y="170931"/>
            <a:ext cx="1660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Mega Goal 5</a:t>
            </a:r>
            <a:endParaRPr lang="ar-SA" sz="1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"/>
          <p:cNvSpPr txBox="1">
            <a:spLocks noGrp="1"/>
          </p:cNvSpPr>
          <p:nvPr>
            <p:ph type="title"/>
          </p:nvPr>
        </p:nvSpPr>
        <p:spPr>
          <a:xfrm>
            <a:off x="212577" y="217252"/>
            <a:ext cx="8276103" cy="7104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 dirty="0"/>
              <a:t>List some things that may change in the future , and they are not related to “ Technology”</a:t>
            </a:r>
            <a:endParaRPr sz="2200" b="1" dirty="0"/>
          </a:p>
        </p:txBody>
      </p:sp>
      <p:grpSp>
        <p:nvGrpSpPr>
          <p:cNvPr id="236" name="Google Shape;236;p19"/>
          <p:cNvGrpSpPr/>
          <p:nvPr/>
        </p:nvGrpSpPr>
        <p:grpSpPr>
          <a:xfrm>
            <a:off x="2756835" y="3194552"/>
            <a:ext cx="1024910" cy="733778"/>
            <a:chOff x="2625585" y="3126877"/>
            <a:chExt cx="1024910" cy="733778"/>
          </a:xfrm>
        </p:grpSpPr>
        <p:sp>
          <p:nvSpPr>
            <p:cNvPr id="237" name="Google Shape;237;p19"/>
            <p:cNvSpPr/>
            <p:nvPr/>
          </p:nvSpPr>
          <p:spPr>
            <a:xfrm>
              <a:off x="3120739" y="3427955"/>
              <a:ext cx="114360" cy="142921"/>
            </a:xfrm>
            <a:custGeom>
              <a:avLst/>
              <a:gdLst/>
              <a:ahLst/>
              <a:cxnLst/>
              <a:rect l="l" t="t" r="r" b="b"/>
              <a:pathLst>
                <a:path w="2875" h="3593" extrusionOk="0">
                  <a:moveTo>
                    <a:pt x="1320" y="2139"/>
                  </a:moveTo>
                  <a:cubicBezTo>
                    <a:pt x="1404" y="2306"/>
                    <a:pt x="1588" y="2456"/>
                    <a:pt x="2022" y="2707"/>
                  </a:cubicBezTo>
                  <a:cubicBezTo>
                    <a:pt x="2640" y="3058"/>
                    <a:pt x="2874" y="3592"/>
                    <a:pt x="2005" y="3342"/>
                  </a:cubicBezTo>
                  <a:cubicBezTo>
                    <a:pt x="1320" y="3141"/>
                    <a:pt x="602" y="3024"/>
                    <a:pt x="234" y="2840"/>
                  </a:cubicBezTo>
                  <a:cubicBezTo>
                    <a:pt x="17" y="2740"/>
                    <a:pt x="0" y="2724"/>
                    <a:pt x="67" y="2490"/>
                  </a:cubicBezTo>
                  <a:cubicBezTo>
                    <a:pt x="184" y="2072"/>
                    <a:pt x="568" y="1470"/>
                    <a:pt x="886" y="835"/>
                  </a:cubicBezTo>
                  <a:cubicBezTo>
                    <a:pt x="1270" y="0"/>
                    <a:pt x="1504" y="551"/>
                    <a:pt x="1370" y="1253"/>
                  </a:cubicBezTo>
                  <a:cubicBezTo>
                    <a:pt x="1270" y="1721"/>
                    <a:pt x="1253" y="1972"/>
                    <a:pt x="1320" y="213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3157970" y="3126877"/>
              <a:ext cx="492525" cy="402787"/>
            </a:xfrm>
            <a:custGeom>
              <a:avLst/>
              <a:gdLst/>
              <a:ahLst/>
              <a:cxnLst/>
              <a:rect l="l" t="t" r="r" b="b"/>
              <a:pathLst>
                <a:path w="12382" h="10126" extrusionOk="0">
                  <a:moveTo>
                    <a:pt x="535" y="10059"/>
                  </a:moveTo>
                  <a:cubicBezTo>
                    <a:pt x="301" y="10125"/>
                    <a:pt x="0" y="9323"/>
                    <a:pt x="234" y="9257"/>
                  </a:cubicBezTo>
                  <a:cubicBezTo>
                    <a:pt x="267" y="9257"/>
                    <a:pt x="10610" y="6984"/>
                    <a:pt x="12013" y="150"/>
                  </a:cubicBezTo>
                  <a:cubicBezTo>
                    <a:pt x="12030" y="50"/>
                    <a:pt x="12130" y="0"/>
                    <a:pt x="12231" y="17"/>
                  </a:cubicBezTo>
                  <a:cubicBezTo>
                    <a:pt x="12331" y="33"/>
                    <a:pt x="12381" y="134"/>
                    <a:pt x="12364" y="217"/>
                  </a:cubicBezTo>
                  <a:cubicBezTo>
                    <a:pt x="10911" y="7268"/>
                    <a:pt x="568" y="10059"/>
                    <a:pt x="535" y="1005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" name="Google Shape;239;p19"/>
            <p:cNvGrpSpPr/>
            <p:nvPr/>
          </p:nvGrpSpPr>
          <p:grpSpPr>
            <a:xfrm>
              <a:off x="2625585" y="3396690"/>
              <a:ext cx="441331" cy="463965"/>
              <a:chOff x="2625585" y="3396690"/>
              <a:chExt cx="441331" cy="463965"/>
            </a:xfrm>
          </p:grpSpPr>
          <p:sp>
            <p:nvSpPr>
              <p:cNvPr id="240" name="Google Shape;240;p19"/>
              <p:cNvSpPr/>
              <p:nvPr/>
            </p:nvSpPr>
            <p:spPr>
              <a:xfrm>
                <a:off x="2625585" y="3419284"/>
                <a:ext cx="441331" cy="441371"/>
              </a:xfrm>
              <a:custGeom>
                <a:avLst/>
                <a:gdLst/>
                <a:ahLst/>
                <a:cxnLst/>
                <a:rect l="l" t="t" r="r" b="b"/>
                <a:pathLst>
                  <a:path w="11095" h="11096" extrusionOk="0">
                    <a:moveTo>
                      <a:pt x="3493" y="6851"/>
                    </a:moveTo>
                    <a:cubicBezTo>
                      <a:pt x="3559" y="6918"/>
                      <a:pt x="3543" y="7035"/>
                      <a:pt x="3476" y="7102"/>
                    </a:cubicBezTo>
                    <a:cubicBezTo>
                      <a:pt x="3392" y="7152"/>
                      <a:pt x="3275" y="7135"/>
                      <a:pt x="3225" y="7069"/>
                    </a:cubicBezTo>
                    <a:cubicBezTo>
                      <a:pt x="3175" y="7002"/>
                      <a:pt x="3125" y="6952"/>
                      <a:pt x="3092" y="6885"/>
                    </a:cubicBezTo>
                    <a:lnTo>
                      <a:pt x="585" y="9391"/>
                    </a:lnTo>
                    <a:cubicBezTo>
                      <a:pt x="435" y="9541"/>
                      <a:pt x="351" y="9742"/>
                      <a:pt x="351" y="9942"/>
                    </a:cubicBezTo>
                    <a:cubicBezTo>
                      <a:pt x="351" y="10143"/>
                      <a:pt x="435" y="10343"/>
                      <a:pt x="585" y="10494"/>
                    </a:cubicBezTo>
                    <a:cubicBezTo>
                      <a:pt x="736" y="10661"/>
                      <a:pt x="936" y="10728"/>
                      <a:pt x="1137" y="10728"/>
                    </a:cubicBezTo>
                    <a:cubicBezTo>
                      <a:pt x="1337" y="10728"/>
                      <a:pt x="1538" y="10661"/>
                      <a:pt x="1705" y="10494"/>
                    </a:cubicBezTo>
                    <a:lnTo>
                      <a:pt x="4194" y="8004"/>
                    </a:lnTo>
                    <a:cubicBezTo>
                      <a:pt x="4178" y="7987"/>
                      <a:pt x="4161" y="7971"/>
                      <a:pt x="4144" y="7971"/>
                    </a:cubicBezTo>
                    <a:cubicBezTo>
                      <a:pt x="4061" y="7904"/>
                      <a:pt x="3977" y="7837"/>
                      <a:pt x="3894" y="7754"/>
                    </a:cubicBezTo>
                    <a:cubicBezTo>
                      <a:pt x="3810" y="7703"/>
                      <a:pt x="3810" y="7586"/>
                      <a:pt x="3860" y="7503"/>
                    </a:cubicBezTo>
                    <a:cubicBezTo>
                      <a:pt x="3927" y="7436"/>
                      <a:pt x="4044" y="7419"/>
                      <a:pt x="4111" y="7486"/>
                    </a:cubicBezTo>
                    <a:cubicBezTo>
                      <a:pt x="4194" y="7553"/>
                      <a:pt x="4278" y="7603"/>
                      <a:pt x="4361" y="7670"/>
                    </a:cubicBezTo>
                    <a:cubicBezTo>
                      <a:pt x="4428" y="7720"/>
                      <a:pt x="4495" y="7770"/>
                      <a:pt x="4562" y="7804"/>
                    </a:cubicBezTo>
                    <a:cubicBezTo>
                      <a:pt x="4579" y="7804"/>
                      <a:pt x="4579" y="7820"/>
                      <a:pt x="4595" y="7820"/>
                    </a:cubicBezTo>
                    <a:lnTo>
                      <a:pt x="4612" y="7837"/>
                    </a:lnTo>
                    <a:cubicBezTo>
                      <a:pt x="5397" y="8305"/>
                      <a:pt x="6300" y="8489"/>
                      <a:pt x="7185" y="8388"/>
                    </a:cubicBezTo>
                    <a:cubicBezTo>
                      <a:pt x="8054" y="8272"/>
                      <a:pt x="8889" y="7887"/>
                      <a:pt x="9541" y="7236"/>
                    </a:cubicBezTo>
                    <a:cubicBezTo>
                      <a:pt x="10326" y="6450"/>
                      <a:pt x="10727" y="5414"/>
                      <a:pt x="10727" y="4378"/>
                    </a:cubicBezTo>
                    <a:cubicBezTo>
                      <a:pt x="10727" y="3343"/>
                      <a:pt x="10326" y="2323"/>
                      <a:pt x="9541" y="1538"/>
                    </a:cubicBezTo>
                    <a:cubicBezTo>
                      <a:pt x="8756" y="753"/>
                      <a:pt x="7720" y="352"/>
                      <a:pt x="6701" y="352"/>
                    </a:cubicBezTo>
                    <a:cubicBezTo>
                      <a:pt x="5665" y="352"/>
                      <a:pt x="4629" y="753"/>
                      <a:pt x="3843" y="1538"/>
                    </a:cubicBezTo>
                    <a:cubicBezTo>
                      <a:pt x="3125" y="2240"/>
                      <a:pt x="2741" y="3175"/>
                      <a:pt x="2674" y="4128"/>
                    </a:cubicBezTo>
                    <a:cubicBezTo>
                      <a:pt x="2624" y="4930"/>
                      <a:pt x="2808" y="5765"/>
                      <a:pt x="3259" y="6484"/>
                    </a:cubicBezTo>
                    <a:cubicBezTo>
                      <a:pt x="3259" y="6500"/>
                      <a:pt x="3259" y="6500"/>
                      <a:pt x="3275" y="6517"/>
                    </a:cubicBezTo>
                    <a:cubicBezTo>
                      <a:pt x="3342" y="6634"/>
                      <a:pt x="3426" y="6734"/>
                      <a:pt x="3493" y="6851"/>
                    </a:cubicBezTo>
                    <a:close/>
                    <a:moveTo>
                      <a:pt x="2891" y="6567"/>
                    </a:moveTo>
                    <a:cubicBezTo>
                      <a:pt x="2457" y="5815"/>
                      <a:pt x="2256" y="4947"/>
                      <a:pt x="2323" y="4111"/>
                    </a:cubicBezTo>
                    <a:cubicBezTo>
                      <a:pt x="2390" y="3075"/>
                      <a:pt x="2808" y="2056"/>
                      <a:pt x="3593" y="1287"/>
                    </a:cubicBezTo>
                    <a:cubicBezTo>
                      <a:pt x="4445" y="419"/>
                      <a:pt x="5564" y="1"/>
                      <a:pt x="6701" y="1"/>
                    </a:cubicBezTo>
                    <a:cubicBezTo>
                      <a:pt x="7820" y="1"/>
                      <a:pt x="8940" y="419"/>
                      <a:pt x="9808" y="1287"/>
                    </a:cubicBezTo>
                    <a:cubicBezTo>
                      <a:pt x="10661" y="2140"/>
                      <a:pt x="11095" y="3259"/>
                      <a:pt x="11095" y="4395"/>
                    </a:cubicBezTo>
                    <a:cubicBezTo>
                      <a:pt x="11095" y="5515"/>
                      <a:pt x="10661" y="6634"/>
                      <a:pt x="9808" y="7486"/>
                    </a:cubicBezTo>
                    <a:cubicBezTo>
                      <a:pt x="9073" y="8221"/>
                      <a:pt x="8171" y="8639"/>
                      <a:pt x="7235" y="8739"/>
                    </a:cubicBezTo>
                    <a:cubicBezTo>
                      <a:pt x="6300" y="8856"/>
                      <a:pt x="5347" y="8673"/>
                      <a:pt x="4512" y="8205"/>
                    </a:cubicBezTo>
                    <a:lnTo>
                      <a:pt x="1955" y="10761"/>
                    </a:lnTo>
                    <a:cubicBezTo>
                      <a:pt x="1721" y="10978"/>
                      <a:pt x="1437" y="11095"/>
                      <a:pt x="1137" y="11095"/>
                    </a:cubicBezTo>
                    <a:cubicBezTo>
                      <a:pt x="853" y="11095"/>
                      <a:pt x="552" y="10978"/>
                      <a:pt x="335" y="10761"/>
                    </a:cubicBezTo>
                    <a:cubicBezTo>
                      <a:pt x="101" y="10527"/>
                      <a:pt x="0" y="10243"/>
                      <a:pt x="0" y="9942"/>
                    </a:cubicBezTo>
                    <a:cubicBezTo>
                      <a:pt x="0" y="9658"/>
                      <a:pt x="101" y="9358"/>
                      <a:pt x="335" y="9140"/>
                    </a:cubicBezTo>
                    <a:close/>
                    <a:moveTo>
                      <a:pt x="8772" y="2307"/>
                    </a:moveTo>
                    <a:cubicBezTo>
                      <a:pt x="9341" y="2891"/>
                      <a:pt x="9625" y="3643"/>
                      <a:pt x="9625" y="4378"/>
                    </a:cubicBezTo>
                    <a:cubicBezTo>
                      <a:pt x="9625" y="5130"/>
                      <a:pt x="9341" y="5882"/>
                      <a:pt x="8772" y="6450"/>
                    </a:cubicBezTo>
                    <a:cubicBezTo>
                      <a:pt x="8188" y="7035"/>
                      <a:pt x="7452" y="7319"/>
                      <a:pt x="6701" y="7319"/>
                    </a:cubicBezTo>
                    <a:cubicBezTo>
                      <a:pt x="5949" y="7319"/>
                      <a:pt x="5197" y="7035"/>
                      <a:pt x="4629" y="6450"/>
                    </a:cubicBezTo>
                    <a:cubicBezTo>
                      <a:pt x="4044" y="5882"/>
                      <a:pt x="3760" y="5130"/>
                      <a:pt x="3760" y="4378"/>
                    </a:cubicBezTo>
                    <a:cubicBezTo>
                      <a:pt x="3760" y="3627"/>
                      <a:pt x="4044" y="2891"/>
                      <a:pt x="4629" y="2307"/>
                    </a:cubicBezTo>
                    <a:cubicBezTo>
                      <a:pt x="5197" y="1739"/>
                      <a:pt x="5949" y="1454"/>
                      <a:pt x="6701" y="1454"/>
                    </a:cubicBezTo>
                    <a:cubicBezTo>
                      <a:pt x="7452" y="1454"/>
                      <a:pt x="8188" y="1739"/>
                      <a:pt x="8772" y="2307"/>
                    </a:cubicBezTo>
                    <a:close/>
                    <a:moveTo>
                      <a:pt x="9274" y="4378"/>
                    </a:moveTo>
                    <a:cubicBezTo>
                      <a:pt x="9274" y="5047"/>
                      <a:pt x="9023" y="5698"/>
                      <a:pt x="8522" y="6200"/>
                    </a:cubicBezTo>
                    <a:cubicBezTo>
                      <a:pt x="8021" y="6701"/>
                      <a:pt x="7352" y="6952"/>
                      <a:pt x="6701" y="6952"/>
                    </a:cubicBezTo>
                    <a:cubicBezTo>
                      <a:pt x="6032" y="6952"/>
                      <a:pt x="5381" y="6701"/>
                      <a:pt x="4879" y="6200"/>
                    </a:cubicBezTo>
                    <a:cubicBezTo>
                      <a:pt x="4378" y="5698"/>
                      <a:pt x="4127" y="5047"/>
                      <a:pt x="4127" y="4378"/>
                    </a:cubicBezTo>
                    <a:cubicBezTo>
                      <a:pt x="4127" y="3727"/>
                      <a:pt x="4378" y="3075"/>
                      <a:pt x="4879" y="2574"/>
                    </a:cubicBezTo>
                    <a:cubicBezTo>
                      <a:pt x="5381" y="2073"/>
                      <a:pt x="6032" y="1822"/>
                      <a:pt x="6701" y="1822"/>
                    </a:cubicBezTo>
                    <a:cubicBezTo>
                      <a:pt x="7352" y="1822"/>
                      <a:pt x="8021" y="2073"/>
                      <a:pt x="8522" y="2574"/>
                    </a:cubicBezTo>
                    <a:cubicBezTo>
                      <a:pt x="9006" y="3075"/>
                      <a:pt x="9274" y="3727"/>
                      <a:pt x="9274" y="437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9"/>
              <p:cNvSpPr/>
              <p:nvPr/>
            </p:nvSpPr>
            <p:spPr>
              <a:xfrm>
                <a:off x="2822962" y="3540924"/>
                <a:ext cx="6683" cy="7359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85" extrusionOk="0">
                    <a:moveTo>
                      <a:pt x="68" y="184"/>
                    </a:moveTo>
                    <a:cubicBezTo>
                      <a:pt x="168" y="134"/>
                      <a:pt x="168" y="51"/>
                      <a:pt x="68" y="0"/>
                    </a:cubicBezTo>
                    <a:cubicBezTo>
                      <a:pt x="1" y="84"/>
                      <a:pt x="18" y="101"/>
                      <a:pt x="68" y="18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9"/>
              <p:cNvSpPr/>
              <p:nvPr/>
            </p:nvSpPr>
            <p:spPr>
              <a:xfrm>
                <a:off x="2781753" y="3488418"/>
                <a:ext cx="7359" cy="8671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8" extrusionOk="0">
                    <a:moveTo>
                      <a:pt x="34" y="218"/>
                    </a:moveTo>
                    <a:cubicBezTo>
                      <a:pt x="85" y="201"/>
                      <a:pt x="101" y="201"/>
                      <a:pt x="118" y="151"/>
                    </a:cubicBezTo>
                    <a:cubicBezTo>
                      <a:pt x="185" y="1"/>
                      <a:pt x="101" y="34"/>
                      <a:pt x="85" y="34"/>
                    </a:cubicBezTo>
                    <a:cubicBezTo>
                      <a:pt x="51" y="51"/>
                      <a:pt x="51" y="1"/>
                      <a:pt x="18" y="101"/>
                    </a:cubicBezTo>
                    <a:cubicBezTo>
                      <a:pt x="1" y="201"/>
                      <a:pt x="18" y="134"/>
                      <a:pt x="34" y="21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9"/>
              <p:cNvSpPr/>
              <p:nvPr/>
            </p:nvSpPr>
            <p:spPr>
              <a:xfrm>
                <a:off x="2845596" y="3515665"/>
                <a:ext cx="7995" cy="7359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5" extrusionOk="0">
                    <a:moveTo>
                      <a:pt x="33" y="168"/>
                    </a:moveTo>
                    <a:cubicBezTo>
                      <a:pt x="150" y="184"/>
                      <a:pt x="201" y="101"/>
                      <a:pt x="134" y="1"/>
                    </a:cubicBezTo>
                    <a:cubicBezTo>
                      <a:pt x="33" y="34"/>
                      <a:pt x="0" y="67"/>
                      <a:pt x="33" y="1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19"/>
              <p:cNvSpPr/>
              <p:nvPr/>
            </p:nvSpPr>
            <p:spPr>
              <a:xfrm>
                <a:off x="2691378" y="3409976"/>
                <a:ext cx="55887" cy="83811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07" extrusionOk="0">
                    <a:moveTo>
                      <a:pt x="168" y="2039"/>
                    </a:moveTo>
                    <a:cubicBezTo>
                      <a:pt x="268" y="2006"/>
                      <a:pt x="201" y="2106"/>
                      <a:pt x="268" y="1939"/>
                    </a:cubicBezTo>
                    <a:cubicBezTo>
                      <a:pt x="285" y="1922"/>
                      <a:pt x="301" y="1822"/>
                      <a:pt x="301" y="1789"/>
                    </a:cubicBezTo>
                    <a:cubicBezTo>
                      <a:pt x="552" y="435"/>
                      <a:pt x="1304" y="268"/>
                      <a:pt x="1404" y="1"/>
                    </a:cubicBezTo>
                    <a:cubicBezTo>
                      <a:pt x="786" y="1"/>
                      <a:pt x="1" y="1271"/>
                      <a:pt x="168" y="2039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9"/>
              <p:cNvSpPr/>
              <p:nvPr/>
            </p:nvSpPr>
            <p:spPr>
              <a:xfrm>
                <a:off x="2662817" y="3396690"/>
                <a:ext cx="33930" cy="56524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421" extrusionOk="0">
                    <a:moveTo>
                      <a:pt x="134" y="1421"/>
                    </a:moveTo>
                    <a:cubicBezTo>
                      <a:pt x="267" y="1404"/>
                      <a:pt x="267" y="1220"/>
                      <a:pt x="318" y="1070"/>
                    </a:cubicBezTo>
                    <a:cubicBezTo>
                      <a:pt x="368" y="936"/>
                      <a:pt x="418" y="819"/>
                      <a:pt x="468" y="686"/>
                    </a:cubicBezTo>
                    <a:cubicBezTo>
                      <a:pt x="535" y="569"/>
                      <a:pt x="585" y="452"/>
                      <a:pt x="652" y="335"/>
                    </a:cubicBezTo>
                    <a:cubicBezTo>
                      <a:pt x="735" y="201"/>
                      <a:pt x="852" y="134"/>
                      <a:pt x="852" y="1"/>
                    </a:cubicBezTo>
                    <a:cubicBezTo>
                      <a:pt x="451" y="1"/>
                      <a:pt x="0" y="1170"/>
                      <a:pt x="134" y="142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9"/>
              <p:cNvSpPr/>
              <p:nvPr/>
            </p:nvSpPr>
            <p:spPr>
              <a:xfrm>
                <a:off x="2662141" y="3821397"/>
                <a:ext cx="13325" cy="24622"/>
              </a:xfrm>
              <a:custGeom>
                <a:avLst/>
                <a:gdLst/>
                <a:ahLst/>
                <a:cxnLst/>
                <a:rect l="l" t="t" r="r" b="b"/>
                <a:pathLst>
                  <a:path w="335" h="619" extrusionOk="0">
                    <a:moveTo>
                      <a:pt x="184" y="619"/>
                    </a:moveTo>
                    <a:lnTo>
                      <a:pt x="284" y="619"/>
                    </a:lnTo>
                    <a:cubicBezTo>
                      <a:pt x="335" y="468"/>
                      <a:pt x="218" y="168"/>
                      <a:pt x="184" y="134"/>
                    </a:cubicBezTo>
                    <a:cubicBezTo>
                      <a:pt x="84" y="0"/>
                      <a:pt x="67" y="101"/>
                      <a:pt x="67" y="101"/>
                    </a:cubicBezTo>
                    <a:cubicBezTo>
                      <a:pt x="0" y="285"/>
                      <a:pt x="101" y="485"/>
                      <a:pt x="184" y="619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2986489" y="3499714"/>
                <a:ext cx="19968" cy="19332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86" extrusionOk="0">
                    <a:moveTo>
                      <a:pt x="251" y="485"/>
                    </a:moveTo>
                    <a:cubicBezTo>
                      <a:pt x="334" y="385"/>
                      <a:pt x="284" y="385"/>
                      <a:pt x="334" y="251"/>
                    </a:cubicBezTo>
                    <a:cubicBezTo>
                      <a:pt x="385" y="151"/>
                      <a:pt x="435" y="151"/>
                      <a:pt x="418" y="34"/>
                    </a:cubicBezTo>
                    <a:cubicBezTo>
                      <a:pt x="351" y="1"/>
                      <a:pt x="501" y="1"/>
                      <a:pt x="351" y="17"/>
                    </a:cubicBezTo>
                    <a:cubicBezTo>
                      <a:pt x="167" y="34"/>
                      <a:pt x="0" y="435"/>
                      <a:pt x="251" y="48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3012384" y="3608069"/>
                <a:ext cx="2064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35" extrusionOk="0">
                    <a:moveTo>
                      <a:pt x="469" y="33"/>
                    </a:moveTo>
                    <a:cubicBezTo>
                      <a:pt x="318" y="0"/>
                      <a:pt x="1" y="167"/>
                      <a:pt x="101" y="267"/>
                    </a:cubicBezTo>
                    <a:cubicBezTo>
                      <a:pt x="168" y="334"/>
                      <a:pt x="268" y="267"/>
                      <a:pt x="352" y="234"/>
                    </a:cubicBezTo>
                    <a:cubicBezTo>
                      <a:pt x="469" y="167"/>
                      <a:pt x="519" y="167"/>
                      <a:pt x="469" y="33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2969862" y="3486429"/>
                <a:ext cx="13325" cy="16667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19" extrusionOk="0">
                    <a:moveTo>
                      <a:pt x="268" y="401"/>
                    </a:moveTo>
                    <a:cubicBezTo>
                      <a:pt x="301" y="268"/>
                      <a:pt x="268" y="284"/>
                      <a:pt x="301" y="167"/>
                    </a:cubicBezTo>
                    <a:cubicBezTo>
                      <a:pt x="318" y="67"/>
                      <a:pt x="335" y="84"/>
                      <a:pt x="285" y="0"/>
                    </a:cubicBezTo>
                    <a:cubicBezTo>
                      <a:pt x="34" y="34"/>
                      <a:pt x="1" y="418"/>
                      <a:pt x="268" y="40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2705340" y="3788819"/>
                <a:ext cx="13325" cy="1467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69" extrusionOk="0">
                    <a:moveTo>
                      <a:pt x="251" y="118"/>
                    </a:moveTo>
                    <a:cubicBezTo>
                      <a:pt x="184" y="34"/>
                      <a:pt x="184" y="1"/>
                      <a:pt x="34" y="17"/>
                    </a:cubicBezTo>
                    <a:cubicBezTo>
                      <a:pt x="0" y="185"/>
                      <a:pt x="134" y="368"/>
                      <a:pt x="335" y="368"/>
                    </a:cubicBezTo>
                    <a:cubicBezTo>
                      <a:pt x="335" y="235"/>
                      <a:pt x="301" y="201"/>
                      <a:pt x="251" y="11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2955900" y="3462482"/>
                <a:ext cx="17979" cy="2665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670" extrusionOk="0">
                    <a:moveTo>
                      <a:pt x="1" y="469"/>
                    </a:moveTo>
                    <a:cubicBezTo>
                      <a:pt x="1" y="602"/>
                      <a:pt x="1" y="636"/>
                      <a:pt x="134" y="669"/>
                    </a:cubicBezTo>
                    <a:lnTo>
                      <a:pt x="151" y="619"/>
                    </a:lnTo>
                    <a:cubicBezTo>
                      <a:pt x="151" y="619"/>
                      <a:pt x="168" y="619"/>
                      <a:pt x="168" y="602"/>
                    </a:cubicBezTo>
                    <a:cubicBezTo>
                      <a:pt x="452" y="1"/>
                      <a:pt x="1" y="368"/>
                      <a:pt x="1" y="469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2919344" y="3709741"/>
                <a:ext cx="15314" cy="23946"/>
              </a:xfrm>
              <a:custGeom>
                <a:avLst/>
                <a:gdLst/>
                <a:ahLst/>
                <a:cxnLst/>
                <a:rect l="l" t="t" r="r" b="b"/>
                <a:pathLst>
                  <a:path w="385" h="602" extrusionOk="0">
                    <a:moveTo>
                      <a:pt x="368" y="569"/>
                    </a:moveTo>
                    <a:cubicBezTo>
                      <a:pt x="385" y="452"/>
                      <a:pt x="368" y="401"/>
                      <a:pt x="301" y="335"/>
                    </a:cubicBezTo>
                    <a:cubicBezTo>
                      <a:pt x="17" y="0"/>
                      <a:pt x="1" y="602"/>
                      <a:pt x="368" y="569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2986489" y="3669208"/>
                <a:ext cx="14002" cy="11973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01" extrusionOk="0">
                    <a:moveTo>
                      <a:pt x="351" y="167"/>
                    </a:moveTo>
                    <a:cubicBezTo>
                      <a:pt x="301" y="67"/>
                      <a:pt x="151" y="0"/>
                      <a:pt x="17" y="0"/>
                    </a:cubicBezTo>
                    <a:cubicBezTo>
                      <a:pt x="0" y="100"/>
                      <a:pt x="34" y="167"/>
                      <a:pt x="117" y="217"/>
                    </a:cubicBezTo>
                    <a:cubicBezTo>
                      <a:pt x="251" y="301"/>
                      <a:pt x="318" y="268"/>
                      <a:pt x="351" y="16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9"/>
              <p:cNvSpPr/>
              <p:nvPr/>
            </p:nvSpPr>
            <p:spPr>
              <a:xfrm>
                <a:off x="2741895" y="3749598"/>
                <a:ext cx="13325" cy="1599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02" extrusionOk="0">
                    <a:moveTo>
                      <a:pt x="234" y="101"/>
                    </a:moveTo>
                    <a:cubicBezTo>
                      <a:pt x="168" y="51"/>
                      <a:pt x="117" y="1"/>
                      <a:pt x="51" y="84"/>
                    </a:cubicBezTo>
                    <a:cubicBezTo>
                      <a:pt x="0" y="168"/>
                      <a:pt x="134" y="402"/>
                      <a:pt x="318" y="318"/>
                    </a:cubicBezTo>
                    <a:cubicBezTo>
                      <a:pt x="335" y="201"/>
                      <a:pt x="318" y="185"/>
                      <a:pt x="234" y="10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9"/>
              <p:cNvSpPr/>
              <p:nvPr/>
            </p:nvSpPr>
            <p:spPr>
              <a:xfrm>
                <a:off x="2933306" y="3518330"/>
                <a:ext cx="14678" cy="12013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02" extrusionOk="0">
                    <a:moveTo>
                      <a:pt x="1" y="117"/>
                    </a:moveTo>
                    <a:lnTo>
                      <a:pt x="1" y="234"/>
                    </a:lnTo>
                    <a:cubicBezTo>
                      <a:pt x="184" y="301"/>
                      <a:pt x="285" y="301"/>
                      <a:pt x="368" y="167"/>
                    </a:cubicBezTo>
                    <a:cubicBezTo>
                      <a:pt x="251" y="0"/>
                      <a:pt x="1" y="101"/>
                      <a:pt x="1" y="11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9"/>
              <p:cNvSpPr/>
              <p:nvPr/>
            </p:nvSpPr>
            <p:spPr>
              <a:xfrm>
                <a:off x="2850886" y="3723027"/>
                <a:ext cx="16667" cy="14002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52" extrusionOk="0">
                    <a:moveTo>
                      <a:pt x="301" y="1"/>
                    </a:moveTo>
                    <a:cubicBezTo>
                      <a:pt x="168" y="1"/>
                      <a:pt x="1" y="251"/>
                      <a:pt x="151" y="318"/>
                    </a:cubicBezTo>
                    <a:cubicBezTo>
                      <a:pt x="235" y="351"/>
                      <a:pt x="418" y="134"/>
                      <a:pt x="301" y="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2957888" y="3616025"/>
                <a:ext cx="14678" cy="11337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85" extrusionOk="0">
                    <a:moveTo>
                      <a:pt x="368" y="268"/>
                    </a:moveTo>
                    <a:cubicBezTo>
                      <a:pt x="352" y="151"/>
                      <a:pt x="335" y="118"/>
                      <a:pt x="268" y="67"/>
                    </a:cubicBezTo>
                    <a:cubicBezTo>
                      <a:pt x="185" y="17"/>
                      <a:pt x="101" y="1"/>
                      <a:pt x="51" y="84"/>
                    </a:cubicBezTo>
                    <a:cubicBezTo>
                      <a:pt x="1" y="218"/>
                      <a:pt x="218" y="285"/>
                      <a:pt x="368" y="2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3007094" y="3526286"/>
                <a:ext cx="11973" cy="12689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9" extrusionOk="0">
                    <a:moveTo>
                      <a:pt x="0" y="302"/>
                    </a:moveTo>
                    <a:cubicBezTo>
                      <a:pt x="117" y="318"/>
                      <a:pt x="100" y="318"/>
                      <a:pt x="184" y="235"/>
                    </a:cubicBezTo>
                    <a:cubicBezTo>
                      <a:pt x="251" y="185"/>
                      <a:pt x="301" y="168"/>
                      <a:pt x="301" y="51"/>
                    </a:cubicBezTo>
                    <a:cubicBezTo>
                      <a:pt x="100" y="1"/>
                      <a:pt x="0" y="101"/>
                      <a:pt x="0" y="302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3013060" y="3548880"/>
                <a:ext cx="19968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269" extrusionOk="0">
                    <a:moveTo>
                      <a:pt x="17" y="268"/>
                    </a:moveTo>
                    <a:cubicBezTo>
                      <a:pt x="168" y="268"/>
                      <a:pt x="502" y="18"/>
                      <a:pt x="218" y="18"/>
                    </a:cubicBezTo>
                    <a:cubicBezTo>
                      <a:pt x="51" y="1"/>
                      <a:pt x="1" y="101"/>
                      <a:pt x="17" y="2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2762500" y="3728994"/>
                <a:ext cx="14002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52" extrusionOk="0">
                    <a:moveTo>
                      <a:pt x="268" y="51"/>
                    </a:moveTo>
                    <a:cubicBezTo>
                      <a:pt x="168" y="1"/>
                      <a:pt x="151" y="1"/>
                      <a:pt x="51" y="34"/>
                    </a:cubicBezTo>
                    <a:cubicBezTo>
                      <a:pt x="0" y="201"/>
                      <a:pt x="234" y="252"/>
                      <a:pt x="351" y="218"/>
                    </a:cubicBezTo>
                    <a:cubicBezTo>
                      <a:pt x="351" y="101"/>
                      <a:pt x="351" y="85"/>
                      <a:pt x="268" y="5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9"/>
              <p:cNvSpPr/>
              <p:nvPr/>
            </p:nvSpPr>
            <p:spPr>
              <a:xfrm>
                <a:off x="2963219" y="3591442"/>
                <a:ext cx="19292" cy="22633"/>
              </a:xfrm>
              <a:custGeom>
                <a:avLst/>
                <a:gdLst/>
                <a:ahLst/>
                <a:cxnLst/>
                <a:rect l="l" t="t" r="r" b="b"/>
                <a:pathLst>
                  <a:path w="485" h="569" extrusionOk="0">
                    <a:moveTo>
                      <a:pt x="34" y="218"/>
                    </a:moveTo>
                    <a:cubicBezTo>
                      <a:pt x="34" y="351"/>
                      <a:pt x="0" y="268"/>
                      <a:pt x="101" y="334"/>
                    </a:cubicBezTo>
                    <a:cubicBezTo>
                      <a:pt x="485" y="568"/>
                      <a:pt x="351" y="0"/>
                      <a:pt x="34" y="21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9"/>
              <p:cNvSpPr/>
              <p:nvPr/>
            </p:nvSpPr>
            <p:spPr>
              <a:xfrm>
                <a:off x="3017714" y="3632652"/>
                <a:ext cx="12649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201" extrusionOk="0">
                    <a:moveTo>
                      <a:pt x="1" y="34"/>
                    </a:moveTo>
                    <a:lnTo>
                      <a:pt x="1" y="167"/>
                    </a:lnTo>
                    <a:cubicBezTo>
                      <a:pt x="101" y="201"/>
                      <a:pt x="218" y="201"/>
                      <a:pt x="301" y="151"/>
                    </a:cubicBezTo>
                    <a:lnTo>
                      <a:pt x="318" y="34"/>
                    </a:lnTo>
                    <a:cubicBezTo>
                      <a:pt x="251" y="17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9"/>
              <p:cNvSpPr/>
              <p:nvPr/>
            </p:nvSpPr>
            <p:spPr>
              <a:xfrm>
                <a:off x="2912025" y="3458505"/>
                <a:ext cx="12013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101" y="251"/>
                    </a:moveTo>
                    <a:lnTo>
                      <a:pt x="302" y="251"/>
                    </a:lnTo>
                    <a:cubicBezTo>
                      <a:pt x="302" y="101"/>
                      <a:pt x="218" y="17"/>
                      <a:pt x="84" y="1"/>
                    </a:cubicBezTo>
                    <a:cubicBezTo>
                      <a:pt x="1" y="118"/>
                      <a:pt x="18" y="118"/>
                      <a:pt x="101" y="25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9"/>
              <p:cNvSpPr/>
              <p:nvPr/>
            </p:nvSpPr>
            <p:spPr>
              <a:xfrm>
                <a:off x="3001763" y="3652580"/>
                <a:ext cx="12649" cy="934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235" extrusionOk="0">
                    <a:moveTo>
                      <a:pt x="318" y="168"/>
                    </a:moveTo>
                    <a:cubicBezTo>
                      <a:pt x="268" y="1"/>
                      <a:pt x="184" y="17"/>
                      <a:pt x="17" y="34"/>
                    </a:cubicBezTo>
                    <a:cubicBezTo>
                      <a:pt x="17" y="151"/>
                      <a:pt x="1" y="168"/>
                      <a:pt x="101" y="201"/>
                    </a:cubicBezTo>
                    <a:cubicBezTo>
                      <a:pt x="218" y="234"/>
                      <a:pt x="251" y="201"/>
                      <a:pt x="318" y="1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2945279" y="3552221"/>
                <a:ext cx="13325" cy="1066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68" extrusionOk="0">
                    <a:moveTo>
                      <a:pt x="0" y="151"/>
                    </a:moveTo>
                    <a:cubicBezTo>
                      <a:pt x="34" y="201"/>
                      <a:pt x="17" y="218"/>
                      <a:pt x="117" y="234"/>
                    </a:cubicBezTo>
                    <a:cubicBezTo>
                      <a:pt x="218" y="268"/>
                      <a:pt x="218" y="251"/>
                      <a:pt x="268" y="218"/>
                    </a:cubicBezTo>
                    <a:cubicBezTo>
                      <a:pt x="334" y="34"/>
                      <a:pt x="84" y="1"/>
                      <a:pt x="0" y="15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2971850" y="3685158"/>
                <a:ext cx="11337" cy="9984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51" extrusionOk="0">
                    <a:moveTo>
                      <a:pt x="285" y="234"/>
                    </a:moveTo>
                    <a:cubicBezTo>
                      <a:pt x="285" y="67"/>
                      <a:pt x="235" y="0"/>
                      <a:pt x="67" y="17"/>
                    </a:cubicBezTo>
                    <a:cubicBezTo>
                      <a:pt x="1" y="167"/>
                      <a:pt x="101" y="251"/>
                      <a:pt x="285" y="23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2941301" y="3714395"/>
                <a:ext cx="10660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35" extrusionOk="0">
                    <a:moveTo>
                      <a:pt x="117" y="284"/>
                    </a:moveTo>
                    <a:cubicBezTo>
                      <a:pt x="201" y="335"/>
                      <a:pt x="217" y="301"/>
                      <a:pt x="267" y="268"/>
                    </a:cubicBezTo>
                    <a:cubicBezTo>
                      <a:pt x="251" y="84"/>
                      <a:pt x="50" y="0"/>
                      <a:pt x="17" y="151"/>
                    </a:cubicBezTo>
                    <a:cubicBezTo>
                      <a:pt x="0" y="218"/>
                      <a:pt x="67" y="268"/>
                      <a:pt x="117" y="28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2755857" y="3736313"/>
                <a:ext cx="9984" cy="14002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52" extrusionOk="0">
                    <a:moveTo>
                      <a:pt x="201" y="251"/>
                    </a:moveTo>
                    <a:cubicBezTo>
                      <a:pt x="251" y="118"/>
                      <a:pt x="151" y="1"/>
                      <a:pt x="0" y="84"/>
                    </a:cubicBezTo>
                    <a:cubicBezTo>
                      <a:pt x="0" y="151"/>
                      <a:pt x="0" y="185"/>
                      <a:pt x="50" y="235"/>
                    </a:cubicBezTo>
                    <a:cubicBezTo>
                      <a:pt x="184" y="352"/>
                      <a:pt x="201" y="251"/>
                      <a:pt x="201" y="25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2840266" y="3711054"/>
                <a:ext cx="11337" cy="14002"/>
              </a:xfrm>
              <a:custGeom>
                <a:avLst/>
                <a:gdLst/>
                <a:ahLst/>
                <a:cxnLst/>
                <a:rect l="l" t="t" r="r" b="b"/>
                <a:pathLst>
                  <a:path w="285" h="352" extrusionOk="0">
                    <a:moveTo>
                      <a:pt x="17" y="352"/>
                    </a:moveTo>
                    <a:cubicBezTo>
                      <a:pt x="184" y="352"/>
                      <a:pt x="284" y="201"/>
                      <a:pt x="201" y="118"/>
                    </a:cubicBezTo>
                    <a:cubicBezTo>
                      <a:pt x="84" y="1"/>
                      <a:pt x="0" y="201"/>
                      <a:pt x="17" y="352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9"/>
              <p:cNvSpPr/>
              <p:nvPr/>
            </p:nvSpPr>
            <p:spPr>
              <a:xfrm>
                <a:off x="2957888" y="3701746"/>
                <a:ext cx="11337" cy="12689"/>
              </a:xfrm>
              <a:custGeom>
                <a:avLst/>
                <a:gdLst/>
                <a:ahLst/>
                <a:cxnLst/>
                <a:rect l="l" t="t" r="r" b="b"/>
                <a:pathLst>
                  <a:path w="285" h="319" extrusionOk="0">
                    <a:moveTo>
                      <a:pt x="285" y="285"/>
                    </a:moveTo>
                    <a:cubicBezTo>
                      <a:pt x="285" y="151"/>
                      <a:pt x="201" y="1"/>
                      <a:pt x="101" y="101"/>
                    </a:cubicBezTo>
                    <a:cubicBezTo>
                      <a:pt x="1" y="185"/>
                      <a:pt x="101" y="318"/>
                      <a:pt x="285" y="28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9"/>
              <p:cNvSpPr/>
              <p:nvPr/>
            </p:nvSpPr>
            <p:spPr>
              <a:xfrm>
                <a:off x="2939949" y="3638618"/>
                <a:ext cx="14678" cy="12013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02" extrusionOk="0">
                    <a:moveTo>
                      <a:pt x="168" y="301"/>
                    </a:moveTo>
                    <a:cubicBezTo>
                      <a:pt x="201" y="301"/>
                      <a:pt x="218" y="301"/>
                      <a:pt x="235" y="301"/>
                    </a:cubicBezTo>
                    <a:cubicBezTo>
                      <a:pt x="318" y="285"/>
                      <a:pt x="285" y="285"/>
                      <a:pt x="318" y="268"/>
                    </a:cubicBezTo>
                    <a:cubicBezTo>
                      <a:pt x="368" y="17"/>
                      <a:pt x="1" y="1"/>
                      <a:pt x="168" y="30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2935295" y="3464511"/>
                <a:ext cx="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2940625" y="3538259"/>
                <a:ext cx="8671" cy="803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02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01" y="201"/>
                      <a:pt x="218" y="201"/>
                      <a:pt x="218" y="3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2830281" y="3453851"/>
                <a:ext cx="10024" cy="1201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02" extrusionOk="0">
                    <a:moveTo>
                      <a:pt x="17" y="84"/>
                    </a:moveTo>
                    <a:cubicBezTo>
                      <a:pt x="1" y="301"/>
                      <a:pt x="251" y="285"/>
                      <a:pt x="235" y="151"/>
                    </a:cubicBezTo>
                    <a:cubicBezTo>
                      <a:pt x="201" y="1"/>
                      <a:pt x="17" y="67"/>
                      <a:pt x="17" y="8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2930641" y="3655246"/>
                <a:ext cx="8035" cy="9348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35" extrusionOk="0">
                    <a:moveTo>
                      <a:pt x="34" y="218"/>
                    </a:moveTo>
                    <a:lnTo>
                      <a:pt x="201" y="234"/>
                    </a:lnTo>
                    <a:cubicBezTo>
                      <a:pt x="201" y="84"/>
                      <a:pt x="201" y="101"/>
                      <a:pt x="134" y="0"/>
                    </a:cubicBezTo>
                    <a:lnTo>
                      <a:pt x="34" y="17"/>
                    </a:lnTo>
                    <a:cubicBezTo>
                      <a:pt x="1" y="84"/>
                      <a:pt x="1" y="151"/>
                      <a:pt x="34" y="21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2783781" y="3673185"/>
                <a:ext cx="7995" cy="1066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68" extrusionOk="0">
                    <a:moveTo>
                      <a:pt x="17" y="184"/>
                    </a:moveTo>
                    <a:cubicBezTo>
                      <a:pt x="167" y="268"/>
                      <a:pt x="201" y="184"/>
                      <a:pt x="184" y="0"/>
                    </a:cubicBezTo>
                    <a:cubicBezTo>
                      <a:pt x="50" y="0"/>
                      <a:pt x="0" y="34"/>
                      <a:pt x="17" y="18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2911388" y="3663201"/>
                <a:ext cx="7995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9" extrusionOk="0">
                    <a:moveTo>
                      <a:pt x="67" y="18"/>
                    </a:moveTo>
                    <a:cubicBezTo>
                      <a:pt x="34" y="84"/>
                      <a:pt x="0" y="201"/>
                      <a:pt x="100" y="218"/>
                    </a:cubicBezTo>
                    <a:cubicBezTo>
                      <a:pt x="167" y="218"/>
                      <a:pt x="134" y="218"/>
                      <a:pt x="201" y="218"/>
                    </a:cubicBezTo>
                    <a:lnTo>
                      <a:pt x="201" y="1"/>
                    </a:ln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2832947" y="3522984"/>
                <a:ext cx="12649" cy="12649"/>
              </a:xfrm>
              <a:custGeom>
                <a:avLst/>
                <a:gdLst/>
                <a:ahLst/>
                <a:cxnLst/>
                <a:rect l="l" t="t" r="r" b="b"/>
                <a:pathLst>
                  <a:path w="318" h="318" extrusionOk="0">
                    <a:moveTo>
                      <a:pt x="34" y="117"/>
                    </a:moveTo>
                    <a:cubicBezTo>
                      <a:pt x="17" y="167"/>
                      <a:pt x="1" y="251"/>
                      <a:pt x="118" y="268"/>
                    </a:cubicBezTo>
                    <a:cubicBezTo>
                      <a:pt x="318" y="318"/>
                      <a:pt x="251" y="0"/>
                      <a:pt x="34" y="11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2955900" y="3631976"/>
                <a:ext cx="10660" cy="934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84" y="184"/>
                    </a:moveTo>
                    <a:cubicBezTo>
                      <a:pt x="268" y="34"/>
                      <a:pt x="184" y="1"/>
                      <a:pt x="34" y="17"/>
                    </a:cubicBezTo>
                    <a:cubicBezTo>
                      <a:pt x="1" y="134"/>
                      <a:pt x="51" y="234"/>
                      <a:pt x="184" y="18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2867513" y="3726368"/>
                <a:ext cx="8671" cy="8671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18" extrusionOk="0">
                    <a:moveTo>
                      <a:pt x="51" y="67"/>
                    </a:moveTo>
                    <a:cubicBezTo>
                      <a:pt x="0" y="167"/>
                      <a:pt x="34" y="167"/>
                      <a:pt x="51" y="217"/>
                    </a:cubicBezTo>
                    <a:lnTo>
                      <a:pt x="184" y="217"/>
                    </a:lnTo>
                    <a:cubicBezTo>
                      <a:pt x="201" y="134"/>
                      <a:pt x="218" y="100"/>
                      <a:pt x="151" y="0"/>
                    </a:cubicBezTo>
                    <a:cubicBezTo>
                      <a:pt x="84" y="17"/>
                      <a:pt x="67" y="17"/>
                      <a:pt x="51" y="6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2818308" y="3550232"/>
                <a:ext cx="12689" cy="1599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402" extrusionOk="0">
                    <a:moveTo>
                      <a:pt x="1" y="134"/>
                    </a:moveTo>
                    <a:lnTo>
                      <a:pt x="1" y="251"/>
                    </a:lnTo>
                    <a:cubicBezTo>
                      <a:pt x="318" y="401"/>
                      <a:pt x="185" y="0"/>
                      <a:pt x="1" y="13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2860871" y="3503056"/>
                <a:ext cx="8671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01" extrusionOk="0">
                    <a:moveTo>
                      <a:pt x="67" y="201"/>
                    </a:moveTo>
                    <a:cubicBezTo>
                      <a:pt x="184" y="184"/>
                      <a:pt x="167" y="201"/>
                      <a:pt x="218" y="117"/>
                    </a:cubicBezTo>
                    <a:lnTo>
                      <a:pt x="151" y="0"/>
                    </a:lnTo>
                    <a:lnTo>
                      <a:pt x="50" y="17"/>
                    </a:lnTo>
                    <a:cubicBezTo>
                      <a:pt x="0" y="134"/>
                      <a:pt x="17" y="117"/>
                      <a:pt x="67" y="20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2854864" y="3670520"/>
                <a:ext cx="8711" cy="8671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18" extrusionOk="0">
                    <a:moveTo>
                      <a:pt x="1" y="84"/>
                    </a:moveTo>
                    <a:lnTo>
                      <a:pt x="51" y="218"/>
                    </a:lnTo>
                    <a:cubicBezTo>
                      <a:pt x="185" y="201"/>
                      <a:pt x="168" y="201"/>
                      <a:pt x="218" y="118"/>
                    </a:cubicBezTo>
                    <a:lnTo>
                      <a:pt x="135" y="1"/>
                    </a:ln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9"/>
              <p:cNvSpPr/>
              <p:nvPr/>
            </p:nvSpPr>
            <p:spPr>
              <a:xfrm>
                <a:off x="2796391" y="3476444"/>
                <a:ext cx="7359" cy="8035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02" extrusionOk="0">
                    <a:moveTo>
                      <a:pt x="168" y="134"/>
                    </a:moveTo>
                    <a:lnTo>
                      <a:pt x="184" y="1"/>
                    </a:lnTo>
                    <a:lnTo>
                      <a:pt x="17" y="17"/>
                    </a:lnTo>
                    <a:cubicBezTo>
                      <a:pt x="1" y="185"/>
                      <a:pt x="1" y="168"/>
                      <a:pt x="134" y="20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9"/>
              <p:cNvSpPr/>
              <p:nvPr/>
            </p:nvSpPr>
            <p:spPr>
              <a:xfrm>
                <a:off x="2802357" y="3693114"/>
                <a:ext cx="8711" cy="8671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18" extrusionOk="0">
                    <a:moveTo>
                      <a:pt x="34" y="51"/>
                    </a:moveTo>
                    <a:cubicBezTo>
                      <a:pt x="1" y="151"/>
                      <a:pt x="18" y="168"/>
                      <a:pt x="118" y="218"/>
                    </a:cubicBezTo>
                    <a:cubicBezTo>
                      <a:pt x="218" y="168"/>
                      <a:pt x="151" y="218"/>
                      <a:pt x="201" y="134"/>
                    </a:cubicBezTo>
                    <a:cubicBezTo>
                      <a:pt x="151" y="17"/>
                      <a:pt x="151" y="1"/>
                      <a:pt x="34" y="5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9"/>
              <p:cNvSpPr/>
              <p:nvPr/>
            </p:nvSpPr>
            <p:spPr>
              <a:xfrm>
                <a:off x="2849574" y="3447884"/>
                <a:ext cx="7359" cy="934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35" extrusionOk="0">
                    <a:moveTo>
                      <a:pt x="34" y="50"/>
                    </a:moveTo>
                    <a:cubicBezTo>
                      <a:pt x="17" y="101"/>
                      <a:pt x="0" y="0"/>
                      <a:pt x="17" y="134"/>
                    </a:cubicBezTo>
                    <a:cubicBezTo>
                      <a:pt x="17" y="184"/>
                      <a:pt x="17" y="201"/>
                      <a:pt x="50" y="217"/>
                    </a:cubicBezTo>
                    <a:cubicBezTo>
                      <a:pt x="101" y="234"/>
                      <a:pt x="151" y="201"/>
                      <a:pt x="184" y="167"/>
                    </a:cubicBezTo>
                    <a:cubicBezTo>
                      <a:pt x="184" y="84"/>
                      <a:pt x="184" y="117"/>
                      <a:pt x="151" y="6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9"/>
              <p:cNvSpPr/>
              <p:nvPr/>
            </p:nvSpPr>
            <p:spPr>
              <a:xfrm>
                <a:off x="2807688" y="3465824"/>
                <a:ext cx="13325" cy="126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18" extrusionOk="0">
                    <a:moveTo>
                      <a:pt x="67" y="218"/>
                    </a:moveTo>
                    <a:cubicBezTo>
                      <a:pt x="84" y="234"/>
                      <a:pt x="118" y="318"/>
                      <a:pt x="201" y="218"/>
                    </a:cubicBezTo>
                    <a:cubicBezTo>
                      <a:pt x="335" y="67"/>
                      <a:pt x="1" y="0"/>
                      <a:pt x="67" y="21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9"/>
              <p:cNvSpPr/>
              <p:nvPr/>
            </p:nvSpPr>
            <p:spPr>
              <a:xfrm>
                <a:off x="2868826" y="3673185"/>
                <a:ext cx="11337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01" extrusionOk="0">
                    <a:moveTo>
                      <a:pt x="218" y="201"/>
                    </a:moveTo>
                    <a:cubicBezTo>
                      <a:pt x="235" y="168"/>
                      <a:pt x="285" y="201"/>
                      <a:pt x="251" y="101"/>
                    </a:cubicBezTo>
                    <a:cubicBezTo>
                      <a:pt x="235" y="0"/>
                      <a:pt x="218" y="34"/>
                      <a:pt x="151" y="17"/>
                    </a:cubicBezTo>
                    <a:cubicBezTo>
                      <a:pt x="151" y="17"/>
                      <a:pt x="1" y="151"/>
                      <a:pt x="218" y="20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9"/>
              <p:cNvSpPr/>
              <p:nvPr/>
            </p:nvSpPr>
            <p:spPr>
              <a:xfrm>
                <a:off x="2771132" y="3653257"/>
                <a:ext cx="8035" cy="9348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35" extrusionOk="0">
                    <a:moveTo>
                      <a:pt x="134" y="184"/>
                    </a:moveTo>
                    <a:cubicBezTo>
                      <a:pt x="134" y="184"/>
                      <a:pt x="201" y="234"/>
                      <a:pt x="168" y="84"/>
                    </a:cubicBezTo>
                    <a:cubicBezTo>
                      <a:pt x="151" y="0"/>
                      <a:pt x="134" y="34"/>
                      <a:pt x="67" y="17"/>
                    </a:cubicBezTo>
                    <a:cubicBezTo>
                      <a:pt x="67" y="34"/>
                      <a:pt x="1" y="17"/>
                      <a:pt x="51" y="151"/>
                    </a:cubicBezTo>
                    <a:cubicBezTo>
                      <a:pt x="67" y="201"/>
                      <a:pt x="84" y="201"/>
                      <a:pt x="134" y="18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9"/>
              <p:cNvSpPr/>
              <p:nvPr/>
            </p:nvSpPr>
            <p:spPr>
              <a:xfrm>
                <a:off x="2958565" y="3569485"/>
                <a:ext cx="7359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9" extrusionOk="0">
                    <a:moveTo>
                      <a:pt x="51" y="18"/>
                    </a:moveTo>
                    <a:cubicBezTo>
                      <a:pt x="51" y="18"/>
                      <a:pt x="0" y="51"/>
                      <a:pt x="17" y="118"/>
                    </a:cubicBezTo>
                    <a:cubicBezTo>
                      <a:pt x="51" y="218"/>
                      <a:pt x="34" y="185"/>
                      <a:pt x="134" y="185"/>
                    </a:cubicBezTo>
                    <a:cubicBezTo>
                      <a:pt x="168" y="68"/>
                      <a:pt x="184" y="1"/>
                      <a:pt x="51" y="1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9"/>
              <p:cNvSpPr/>
              <p:nvPr/>
            </p:nvSpPr>
            <p:spPr>
              <a:xfrm>
                <a:off x="2678092" y="3806759"/>
                <a:ext cx="15314" cy="27964"/>
              </a:xfrm>
              <a:custGeom>
                <a:avLst/>
                <a:gdLst/>
                <a:ahLst/>
                <a:cxnLst/>
                <a:rect l="l" t="t" r="r" b="b"/>
                <a:pathLst>
                  <a:path w="385" h="703" extrusionOk="0">
                    <a:moveTo>
                      <a:pt x="351" y="703"/>
                    </a:moveTo>
                    <a:cubicBezTo>
                      <a:pt x="385" y="552"/>
                      <a:pt x="335" y="452"/>
                      <a:pt x="268" y="302"/>
                    </a:cubicBezTo>
                    <a:cubicBezTo>
                      <a:pt x="201" y="151"/>
                      <a:pt x="201" y="18"/>
                      <a:pt x="34" y="1"/>
                    </a:cubicBezTo>
                    <a:cubicBezTo>
                      <a:pt x="0" y="168"/>
                      <a:pt x="67" y="302"/>
                      <a:pt x="117" y="435"/>
                    </a:cubicBezTo>
                    <a:cubicBezTo>
                      <a:pt x="218" y="703"/>
                      <a:pt x="218" y="703"/>
                      <a:pt x="351" y="703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9"/>
              <p:cNvSpPr/>
              <p:nvPr/>
            </p:nvSpPr>
            <p:spPr>
              <a:xfrm>
                <a:off x="2689389" y="3792161"/>
                <a:ext cx="16667" cy="24622"/>
              </a:xfrm>
              <a:custGeom>
                <a:avLst/>
                <a:gdLst/>
                <a:ahLst/>
                <a:cxnLst/>
                <a:rect l="l" t="t" r="r" b="b"/>
                <a:pathLst>
                  <a:path w="419" h="619" extrusionOk="0">
                    <a:moveTo>
                      <a:pt x="268" y="301"/>
                    </a:moveTo>
                    <a:cubicBezTo>
                      <a:pt x="234" y="218"/>
                      <a:pt x="184" y="0"/>
                      <a:pt x="84" y="101"/>
                    </a:cubicBezTo>
                    <a:cubicBezTo>
                      <a:pt x="0" y="201"/>
                      <a:pt x="101" y="619"/>
                      <a:pt x="418" y="602"/>
                    </a:cubicBezTo>
                    <a:cubicBezTo>
                      <a:pt x="418" y="435"/>
                      <a:pt x="335" y="468"/>
                      <a:pt x="268" y="30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9"/>
              <p:cNvSpPr/>
              <p:nvPr/>
            </p:nvSpPr>
            <p:spPr>
              <a:xfrm>
                <a:off x="2715960" y="3762248"/>
                <a:ext cx="17343" cy="29276"/>
              </a:xfrm>
              <a:custGeom>
                <a:avLst/>
                <a:gdLst/>
                <a:ahLst/>
                <a:cxnLst/>
                <a:rect l="l" t="t" r="r" b="b"/>
                <a:pathLst>
                  <a:path w="436" h="736" extrusionOk="0">
                    <a:moveTo>
                      <a:pt x="402" y="736"/>
                    </a:moveTo>
                    <a:cubicBezTo>
                      <a:pt x="435" y="569"/>
                      <a:pt x="402" y="569"/>
                      <a:pt x="318" y="452"/>
                    </a:cubicBezTo>
                    <a:cubicBezTo>
                      <a:pt x="1" y="0"/>
                      <a:pt x="18" y="719"/>
                      <a:pt x="402" y="736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9"/>
              <p:cNvSpPr/>
              <p:nvPr/>
            </p:nvSpPr>
            <p:spPr>
              <a:xfrm>
                <a:off x="3015725" y="3572826"/>
                <a:ext cx="16667" cy="15991"/>
              </a:xfrm>
              <a:custGeom>
                <a:avLst/>
                <a:gdLst/>
                <a:ahLst/>
                <a:cxnLst/>
                <a:rect l="l" t="t" r="r" b="b"/>
                <a:pathLst>
                  <a:path w="419" h="402" extrusionOk="0">
                    <a:moveTo>
                      <a:pt x="17" y="401"/>
                    </a:moveTo>
                    <a:cubicBezTo>
                      <a:pt x="151" y="385"/>
                      <a:pt x="184" y="335"/>
                      <a:pt x="251" y="268"/>
                    </a:cubicBezTo>
                    <a:cubicBezTo>
                      <a:pt x="351" y="201"/>
                      <a:pt x="418" y="168"/>
                      <a:pt x="385" y="67"/>
                    </a:cubicBezTo>
                    <a:cubicBezTo>
                      <a:pt x="201" y="0"/>
                      <a:pt x="0" y="184"/>
                      <a:pt x="17" y="40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9"/>
              <p:cNvSpPr/>
              <p:nvPr/>
            </p:nvSpPr>
            <p:spPr>
              <a:xfrm>
                <a:off x="2730598" y="3759583"/>
                <a:ext cx="14002" cy="14678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69" extrusionOk="0">
                    <a:moveTo>
                      <a:pt x="335" y="368"/>
                    </a:moveTo>
                    <a:cubicBezTo>
                      <a:pt x="351" y="168"/>
                      <a:pt x="218" y="1"/>
                      <a:pt x="51" y="1"/>
                    </a:cubicBezTo>
                    <a:cubicBezTo>
                      <a:pt x="0" y="84"/>
                      <a:pt x="34" y="151"/>
                      <a:pt x="101" y="235"/>
                    </a:cubicBezTo>
                    <a:cubicBezTo>
                      <a:pt x="168" y="318"/>
                      <a:pt x="201" y="351"/>
                      <a:pt x="335" y="3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9"/>
              <p:cNvSpPr/>
              <p:nvPr/>
            </p:nvSpPr>
            <p:spPr>
              <a:xfrm>
                <a:off x="2824315" y="3707752"/>
                <a:ext cx="12013" cy="1264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318" extrusionOk="0">
                    <a:moveTo>
                      <a:pt x="0" y="301"/>
                    </a:moveTo>
                    <a:cubicBezTo>
                      <a:pt x="167" y="318"/>
                      <a:pt x="301" y="184"/>
                      <a:pt x="284" y="17"/>
                    </a:cubicBezTo>
                    <a:cubicBezTo>
                      <a:pt x="84" y="0"/>
                      <a:pt x="0" y="101"/>
                      <a:pt x="0" y="30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9"/>
              <p:cNvSpPr/>
              <p:nvPr/>
            </p:nvSpPr>
            <p:spPr>
              <a:xfrm>
                <a:off x="2687400" y="3511688"/>
                <a:ext cx="9348" cy="12649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18" extrusionOk="0">
                    <a:moveTo>
                      <a:pt x="84" y="318"/>
                    </a:moveTo>
                    <a:lnTo>
                      <a:pt x="151" y="318"/>
                    </a:lnTo>
                    <a:cubicBezTo>
                      <a:pt x="234" y="218"/>
                      <a:pt x="234" y="134"/>
                      <a:pt x="201" y="0"/>
                    </a:cubicBezTo>
                    <a:cubicBezTo>
                      <a:pt x="101" y="0"/>
                      <a:pt x="67" y="17"/>
                      <a:pt x="34" y="101"/>
                    </a:cubicBezTo>
                    <a:cubicBezTo>
                      <a:pt x="0" y="218"/>
                      <a:pt x="17" y="251"/>
                      <a:pt x="84" y="31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9"/>
              <p:cNvSpPr/>
              <p:nvPr/>
            </p:nvSpPr>
            <p:spPr>
              <a:xfrm>
                <a:off x="2892772" y="3673185"/>
                <a:ext cx="10660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35" extrusionOk="0">
                    <a:moveTo>
                      <a:pt x="218" y="0"/>
                    </a:moveTo>
                    <a:cubicBezTo>
                      <a:pt x="0" y="0"/>
                      <a:pt x="0" y="234"/>
                      <a:pt x="84" y="268"/>
                    </a:cubicBezTo>
                    <a:cubicBezTo>
                      <a:pt x="201" y="335"/>
                      <a:pt x="268" y="134"/>
                      <a:pt x="218" y="0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9"/>
              <p:cNvSpPr/>
              <p:nvPr/>
            </p:nvSpPr>
            <p:spPr>
              <a:xfrm>
                <a:off x="2803034" y="3476444"/>
                <a:ext cx="2705" cy="537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5" extrusionOk="0">
                    <a:moveTo>
                      <a:pt x="1" y="134"/>
                    </a:moveTo>
                    <a:lnTo>
                      <a:pt x="67" y="134"/>
                    </a:ln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0" name="Google Shape;300;p19"/>
          <p:cNvGrpSpPr/>
          <p:nvPr/>
        </p:nvGrpSpPr>
        <p:grpSpPr>
          <a:xfrm>
            <a:off x="5401775" y="3291615"/>
            <a:ext cx="1092691" cy="564287"/>
            <a:chOff x="5471225" y="3215940"/>
            <a:chExt cx="1092691" cy="564287"/>
          </a:xfrm>
        </p:grpSpPr>
        <p:sp>
          <p:nvSpPr>
            <p:cNvPr id="301" name="Google Shape;301;p19"/>
            <p:cNvSpPr/>
            <p:nvPr/>
          </p:nvSpPr>
          <p:spPr>
            <a:xfrm>
              <a:off x="5794897" y="3390723"/>
              <a:ext cx="121679" cy="121640"/>
            </a:xfrm>
            <a:custGeom>
              <a:avLst/>
              <a:gdLst/>
              <a:ahLst/>
              <a:cxnLst/>
              <a:rect l="l" t="t" r="r" b="b"/>
              <a:pathLst>
                <a:path w="3059" h="3058" extrusionOk="0">
                  <a:moveTo>
                    <a:pt x="1989" y="1972"/>
                  </a:moveTo>
                  <a:cubicBezTo>
                    <a:pt x="1839" y="2089"/>
                    <a:pt x="1605" y="2172"/>
                    <a:pt x="1137" y="2239"/>
                  </a:cubicBezTo>
                  <a:cubicBezTo>
                    <a:pt x="418" y="2356"/>
                    <a:pt x="1" y="2774"/>
                    <a:pt x="920" y="2841"/>
                  </a:cubicBezTo>
                  <a:cubicBezTo>
                    <a:pt x="1605" y="2908"/>
                    <a:pt x="2323" y="3058"/>
                    <a:pt x="2741" y="3025"/>
                  </a:cubicBezTo>
                  <a:cubicBezTo>
                    <a:pt x="2991" y="3008"/>
                    <a:pt x="3008" y="2991"/>
                    <a:pt x="3025" y="2741"/>
                  </a:cubicBezTo>
                  <a:cubicBezTo>
                    <a:pt x="3058" y="2323"/>
                    <a:pt x="2908" y="1604"/>
                    <a:pt x="2858" y="919"/>
                  </a:cubicBezTo>
                  <a:cubicBezTo>
                    <a:pt x="2791" y="0"/>
                    <a:pt x="2373" y="418"/>
                    <a:pt x="2256" y="1120"/>
                  </a:cubicBezTo>
                  <a:cubicBezTo>
                    <a:pt x="2189" y="1604"/>
                    <a:pt x="2106" y="1838"/>
                    <a:pt x="1989" y="197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9"/>
            <p:cNvSpPr/>
            <p:nvPr/>
          </p:nvSpPr>
          <p:spPr>
            <a:xfrm>
              <a:off x="5471225" y="3215940"/>
              <a:ext cx="434689" cy="279158"/>
            </a:xfrm>
            <a:custGeom>
              <a:avLst/>
              <a:gdLst/>
              <a:ahLst/>
              <a:cxnLst/>
              <a:rect l="l" t="t" r="r" b="b"/>
              <a:pathLst>
                <a:path w="10928" h="7018" extrusionOk="0">
                  <a:moveTo>
                    <a:pt x="10778" y="6299"/>
                  </a:moveTo>
                  <a:cubicBezTo>
                    <a:pt x="10928" y="6483"/>
                    <a:pt x="10226" y="7018"/>
                    <a:pt x="10076" y="6851"/>
                  </a:cubicBezTo>
                  <a:cubicBezTo>
                    <a:pt x="10076" y="6834"/>
                    <a:pt x="6400" y="1838"/>
                    <a:pt x="168" y="368"/>
                  </a:cubicBezTo>
                  <a:cubicBezTo>
                    <a:pt x="67" y="351"/>
                    <a:pt x="1" y="251"/>
                    <a:pt x="34" y="150"/>
                  </a:cubicBezTo>
                  <a:cubicBezTo>
                    <a:pt x="51" y="50"/>
                    <a:pt x="151" y="0"/>
                    <a:pt x="251" y="17"/>
                  </a:cubicBezTo>
                  <a:cubicBezTo>
                    <a:pt x="6600" y="1504"/>
                    <a:pt x="10778" y="6282"/>
                    <a:pt x="10778" y="629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3" name="Google Shape;303;p19"/>
            <p:cNvGrpSpPr/>
            <p:nvPr/>
          </p:nvGrpSpPr>
          <p:grpSpPr>
            <a:xfrm>
              <a:off x="6022187" y="3388734"/>
              <a:ext cx="541730" cy="391493"/>
              <a:chOff x="6022187" y="3388734"/>
              <a:chExt cx="541730" cy="391493"/>
            </a:xfrm>
          </p:grpSpPr>
          <p:sp>
            <p:nvSpPr>
              <p:cNvPr id="304" name="Google Shape;304;p19"/>
              <p:cNvSpPr/>
              <p:nvPr/>
            </p:nvSpPr>
            <p:spPr>
              <a:xfrm>
                <a:off x="6022187" y="3442554"/>
                <a:ext cx="541730" cy="323709"/>
              </a:xfrm>
              <a:custGeom>
                <a:avLst/>
                <a:gdLst/>
                <a:ahLst/>
                <a:cxnLst/>
                <a:rect l="l" t="t" r="r" b="b"/>
                <a:pathLst>
                  <a:path w="13619" h="8138" extrusionOk="0">
                    <a:moveTo>
                      <a:pt x="12399" y="7770"/>
                    </a:moveTo>
                    <a:cubicBezTo>
                      <a:pt x="12365" y="7737"/>
                      <a:pt x="12115" y="7386"/>
                      <a:pt x="11714" y="6901"/>
                    </a:cubicBezTo>
                    <a:cubicBezTo>
                      <a:pt x="10795" y="6183"/>
                      <a:pt x="9157" y="4980"/>
                      <a:pt x="8038" y="4529"/>
                    </a:cubicBezTo>
                    <a:lnTo>
                      <a:pt x="7520" y="5230"/>
                    </a:lnTo>
                    <a:lnTo>
                      <a:pt x="7520" y="5230"/>
                    </a:lnTo>
                    <a:lnTo>
                      <a:pt x="7520" y="5230"/>
                    </a:lnTo>
                    <a:lnTo>
                      <a:pt x="7520" y="5230"/>
                    </a:lnTo>
                    <a:lnTo>
                      <a:pt x="7520" y="5230"/>
                    </a:lnTo>
                    <a:lnTo>
                      <a:pt x="7503" y="5230"/>
                    </a:lnTo>
                    <a:lnTo>
                      <a:pt x="7503" y="5247"/>
                    </a:lnTo>
                    <a:lnTo>
                      <a:pt x="7503" y="5247"/>
                    </a:lnTo>
                    <a:lnTo>
                      <a:pt x="7503" y="5247"/>
                    </a:lnTo>
                    <a:cubicBezTo>
                      <a:pt x="7486" y="5264"/>
                      <a:pt x="7470" y="5264"/>
                      <a:pt x="7453" y="5281"/>
                    </a:cubicBezTo>
                    <a:lnTo>
                      <a:pt x="6551" y="5832"/>
                    </a:lnTo>
                    <a:cubicBezTo>
                      <a:pt x="6534" y="5849"/>
                      <a:pt x="6517" y="5849"/>
                      <a:pt x="6501" y="5849"/>
                    </a:cubicBezTo>
                    <a:cubicBezTo>
                      <a:pt x="6417" y="5882"/>
                      <a:pt x="6317" y="5832"/>
                      <a:pt x="6283" y="5732"/>
                    </a:cubicBezTo>
                    <a:lnTo>
                      <a:pt x="4913" y="1254"/>
                    </a:lnTo>
                    <a:cubicBezTo>
                      <a:pt x="4880" y="1187"/>
                      <a:pt x="4897" y="1120"/>
                      <a:pt x="4947" y="1070"/>
                    </a:cubicBezTo>
                    <a:lnTo>
                      <a:pt x="5782" y="251"/>
                    </a:lnTo>
                    <a:lnTo>
                      <a:pt x="5799" y="235"/>
                    </a:lnTo>
                    <a:lnTo>
                      <a:pt x="5799" y="235"/>
                    </a:lnTo>
                    <a:cubicBezTo>
                      <a:pt x="5799" y="235"/>
                      <a:pt x="5799" y="235"/>
                      <a:pt x="5799" y="235"/>
                    </a:cubicBezTo>
                    <a:lnTo>
                      <a:pt x="5799" y="218"/>
                    </a:lnTo>
                    <a:lnTo>
                      <a:pt x="5799" y="218"/>
                    </a:lnTo>
                    <a:cubicBezTo>
                      <a:pt x="5816" y="218"/>
                      <a:pt x="5816" y="218"/>
                      <a:pt x="5816" y="218"/>
                    </a:cubicBezTo>
                    <a:lnTo>
                      <a:pt x="5816" y="218"/>
                    </a:lnTo>
                    <a:cubicBezTo>
                      <a:pt x="5832" y="201"/>
                      <a:pt x="5849" y="201"/>
                      <a:pt x="5866" y="201"/>
                    </a:cubicBezTo>
                    <a:lnTo>
                      <a:pt x="5866" y="201"/>
                    </a:lnTo>
                    <a:lnTo>
                      <a:pt x="5866" y="201"/>
                    </a:lnTo>
                    <a:lnTo>
                      <a:pt x="5866" y="201"/>
                    </a:lnTo>
                    <a:lnTo>
                      <a:pt x="5866" y="201"/>
                    </a:lnTo>
                    <a:lnTo>
                      <a:pt x="5866" y="201"/>
                    </a:lnTo>
                    <a:lnTo>
                      <a:pt x="5866" y="201"/>
                    </a:lnTo>
                    <a:lnTo>
                      <a:pt x="5866" y="201"/>
                    </a:lnTo>
                    <a:lnTo>
                      <a:pt x="5882" y="201"/>
                    </a:lnTo>
                    <a:lnTo>
                      <a:pt x="5882" y="201"/>
                    </a:lnTo>
                    <a:cubicBezTo>
                      <a:pt x="5882" y="201"/>
                      <a:pt x="5882" y="201"/>
                      <a:pt x="5899" y="201"/>
                    </a:cubicBezTo>
                    <a:lnTo>
                      <a:pt x="10126" y="1"/>
                    </a:lnTo>
                    <a:cubicBezTo>
                      <a:pt x="10210" y="1"/>
                      <a:pt x="10310" y="67"/>
                      <a:pt x="10310" y="168"/>
                    </a:cubicBezTo>
                    <a:cubicBezTo>
                      <a:pt x="10310" y="201"/>
                      <a:pt x="10310" y="218"/>
                      <a:pt x="10293" y="235"/>
                    </a:cubicBezTo>
                    <a:lnTo>
                      <a:pt x="10009" y="1120"/>
                    </a:lnTo>
                    <a:cubicBezTo>
                      <a:pt x="10594" y="1621"/>
                      <a:pt x="13618" y="4328"/>
                      <a:pt x="12716" y="7720"/>
                    </a:cubicBezTo>
                    <a:cubicBezTo>
                      <a:pt x="12683" y="7820"/>
                      <a:pt x="12583" y="7870"/>
                      <a:pt x="12499" y="7854"/>
                    </a:cubicBezTo>
                    <a:cubicBezTo>
                      <a:pt x="12449" y="7837"/>
                      <a:pt x="12415" y="7803"/>
                      <a:pt x="12399" y="7770"/>
                    </a:cubicBezTo>
                    <a:close/>
                    <a:moveTo>
                      <a:pt x="5348" y="4345"/>
                    </a:moveTo>
                    <a:cubicBezTo>
                      <a:pt x="5364" y="4295"/>
                      <a:pt x="5364" y="4245"/>
                      <a:pt x="5331" y="4211"/>
                    </a:cubicBezTo>
                    <a:lnTo>
                      <a:pt x="3777" y="1137"/>
                    </a:lnTo>
                    <a:lnTo>
                      <a:pt x="3777" y="1137"/>
                    </a:lnTo>
                    <a:lnTo>
                      <a:pt x="3777" y="1120"/>
                    </a:lnTo>
                    <a:cubicBezTo>
                      <a:pt x="3727" y="1037"/>
                      <a:pt x="3610" y="1003"/>
                      <a:pt x="3527" y="1053"/>
                    </a:cubicBezTo>
                    <a:lnTo>
                      <a:pt x="419" y="2791"/>
                    </a:lnTo>
                    <a:cubicBezTo>
                      <a:pt x="385" y="2808"/>
                      <a:pt x="352" y="2824"/>
                      <a:pt x="335" y="2858"/>
                    </a:cubicBezTo>
                    <a:cubicBezTo>
                      <a:pt x="335" y="2858"/>
                      <a:pt x="335" y="2858"/>
                      <a:pt x="335" y="2874"/>
                    </a:cubicBezTo>
                    <a:lnTo>
                      <a:pt x="335" y="2874"/>
                    </a:lnTo>
                    <a:cubicBezTo>
                      <a:pt x="335" y="2874"/>
                      <a:pt x="335" y="2874"/>
                      <a:pt x="335" y="2874"/>
                    </a:cubicBezTo>
                    <a:lnTo>
                      <a:pt x="335" y="2874"/>
                    </a:lnTo>
                    <a:lnTo>
                      <a:pt x="335" y="2891"/>
                    </a:lnTo>
                    <a:cubicBezTo>
                      <a:pt x="335" y="2891"/>
                      <a:pt x="335" y="2891"/>
                      <a:pt x="318" y="2908"/>
                    </a:cubicBezTo>
                    <a:lnTo>
                      <a:pt x="18" y="4144"/>
                    </a:lnTo>
                    <a:cubicBezTo>
                      <a:pt x="1" y="4245"/>
                      <a:pt x="51" y="4328"/>
                      <a:pt x="151" y="4362"/>
                    </a:cubicBezTo>
                    <a:lnTo>
                      <a:pt x="937" y="4629"/>
                    </a:lnTo>
                    <a:lnTo>
                      <a:pt x="486" y="5999"/>
                    </a:lnTo>
                    <a:cubicBezTo>
                      <a:pt x="486" y="6016"/>
                      <a:pt x="486" y="6016"/>
                      <a:pt x="486" y="6016"/>
                    </a:cubicBezTo>
                    <a:cubicBezTo>
                      <a:pt x="486" y="6016"/>
                      <a:pt x="486" y="6032"/>
                      <a:pt x="486" y="6032"/>
                    </a:cubicBezTo>
                    <a:lnTo>
                      <a:pt x="185" y="7269"/>
                    </a:lnTo>
                    <a:cubicBezTo>
                      <a:pt x="151" y="7369"/>
                      <a:pt x="218" y="7469"/>
                      <a:pt x="302" y="7486"/>
                    </a:cubicBezTo>
                    <a:lnTo>
                      <a:pt x="2507" y="8104"/>
                    </a:lnTo>
                    <a:lnTo>
                      <a:pt x="2507" y="8104"/>
                    </a:lnTo>
                    <a:lnTo>
                      <a:pt x="2524" y="8121"/>
                    </a:lnTo>
                    <a:cubicBezTo>
                      <a:pt x="2608" y="8138"/>
                      <a:pt x="2708" y="8088"/>
                      <a:pt x="2741" y="7987"/>
                    </a:cubicBezTo>
                    <a:lnTo>
                      <a:pt x="3042" y="6734"/>
                    </a:lnTo>
                    <a:lnTo>
                      <a:pt x="3476" y="5347"/>
                    </a:lnTo>
                    <a:lnTo>
                      <a:pt x="4830" y="5715"/>
                    </a:lnTo>
                    <a:lnTo>
                      <a:pt x="4830" y="5715"/>
                    </a:lnTo>
                    <a:lnTo>
                      <a:pt x="4830" y="5715"/>
                    </a:lnTo>
                    <a:cubicBezTo>
                      <a:pt x="4930" y="5732"/>
                      <a:pt x="5030" y="5682"/>
                      <a:pt x="5047" y="5581"/>
                    </a:cubicBezTo>
                    <a:close/>
                    <a:moveTo>
                      <a:pt x="3176" y="5097"/>
                    </a:moveTo>
                    <a:lnTo>
                      <a:pt x="2741" y="6467"/>
                    </a:lnTo>
                    <a:lnTo>
                      <a:pt x="887" y="5949"/>
                    </a:lnTo>
                    <a:lnTo>
                      <a:pt x="1321" y="4579"/>
                    </a:lnTo>
                    <a:lnTo>
                      <a:pt x="1321" y="4562"/>
                    </a:lnTo>
                    <a:cubicBezTo>
                      <a:pt x="1321" y="4562"/>
                      <a:pt x="1321" y="4562"/>
                      <a:pt x="1321" y="4562"/>
                    </a:cubicBezTo>
                    <a:lnTo>
                      <a:pt x="1722" y="3342"/>
                    </a:lnTo>
                    <a:cubicBezTo>
                      <a:pt x="1739" y="3242"/>
                      <a:pt x="1689" y="3142"/>
                      <a:pt x="1605" y="3108"/>
                    </a:cubicBezTo>
                    <a:lnTo>
                      <a:pt x="937" y="2891"/>
                    </a:lnTo>
                    <a:lnTo>
                      <a:pt x="3527" y="1454"/>
                    </a:lnTo>
                    <a:lnTo>
                      <a:pt x="4830" y="4027"/>
                    </a:lnTo>
                    <a:lnTo>
                      <a:pt x="3777" y="3760"/>
                    </a:lnTo>
                    <a:cubicBezTo>
                      <a:pt x="3677" y="3743"/>
                      <a:pt x="3593" y="3793"/>
                      <a:pt x="3560" y="3894"/>
                    </a:cubicBezTo>
                    <a:lnTo>
                      <a:pt x="3192" y="5063"/>
                    </a:lnTo>
                    <a:cubicBezTo>
                      <a:pt x="3192" y="5080"/>
                      <a:pt x="3176" y="5080"/>
                      <a:pt x="3176" y="5097"/>
                    </a:cubicBezTo>
                    <a:close/>
                    <a:moveTo>
                      <a:pt x="3577" y="5013"/>
                    </a:moveTo>
                    <a:lnTo>
                      <a:pt x="4746" y="5314"/>
                    </a:lnTo>
                    <a:lnTo>
                      <a:pt x="4963" y="4428"/>
                    </a:lnTo>
                    <a:lnTo>
                      <a:pt x="3861" y="4161"/>
                    </a:lnTo>
                    <a:close/>
                    <a:moveTo>
                      <a:pt x="786" y="6300"/>
                    </a:moveTo>
                    <a:lnTo>
                      <a:pt x="2641" y="6818"/>
                    </a:lnTo>
                    <a:lnTo>
                      <a:pt x="2424" y="7720"/>
                    </a:lnTo>
                    <a:lnTo>
                      <a:pt x="569" y="7202"/>
                    </a:lnTo>
                    <a:close/>
                    <a:moveTo>
                      <a:pt x="619" y="3175"/>
                    </a:moveTo>
                    <a:lnTo>
                      <a:pt x="1321" y="3392"/>
                    </a:lnTo>
                    <a:lnTo>
                      <a:pt x="1037" y="4278"/>
                    </a:lnTo>
                    <a:lnTo>
                      <a:pt x="419" y="4077"/>
                    </a:lnTo>
                    <a:close/>
                    <a:moveTo>
                      <a:pt x="7152" y="5047"/>
                    </a:moveTo>
                    <a:lnTo>
                      <a:pt x="5816" y="702"/>
                    </a:lnTo>
                    <a:lnTo>
                      <a:pt x="5281" y="1254"/>
                    </a:lnTo>
                    <a:lnTo>
                      <a:pt x="6551" y="5414"/>
                    </a:lnTo>
                    <a:close/>
                    <a:moveTo>
                      <a:pt x="10611" y="5631"/>
                    </a:moveTo>
                    <a:cubicBezTo>
                      <a:pt x="9943" y="4946"/>
                      <a:pt x="9174" y="4261"/>
                      <a:pt x="8456" y="3944"/>
                    </a:cubicBezTo>
                    <a:lnTo>
                      <a:pt x="8255" y="4228"/>
                    </a:lnTo>
                    <a:cubicBezTo>
                      <a:pt x="8957" y="4529"/>
                      <a:pt x="9826" y="5097"/>
                      <a:pt x="10611" y="5631"/>
                    </a:cubicBezTo>
                    <a:close/>
                    <a:moveTo>
                      <a:pt x="8255" y="3626"/>
                    </a:moveTo>
                    <a:cubicBezTo>
                      <a:pt x="8305" y="3543"/>
                      <a:pt x="8389" y="3509"/>
                      <a:pt x="8472" y="3543"/>
                    </a:cubicBezTo>
                    <a:cubicBezTo>
                      <a:pt x="9725" y="4061"/>
                      <a:pt x="11146" y="5615"/>
                      <a:pt x="11964" y="6634"/>
                    </a:cubicBezTo>
                    <a:cubicBezTo>
                      <a:pt x="12182" y="6801"/>
                      <a:pt x="12365" y="6951"/>
                      <a:pt x="12482" y="7035"/>
                    </a:cubicBezTo>
                    <a:cubicBezTo>
                      <a:pt x="12900" y="3894"/>
                      <a:pt x="9876" y="1471"/>
                      <a:pt x="9692" y="1337"/>
                    </a:cubicBezTo>
                    <a:cubicBezTo>
                      <a:pt x="9625" y="1287"/>
                      <a:pt x="9608" y="1204"/>
                      <a:pt x="9625" y="1120"/>
                    </a:cubicBezTo>
                    <a:lnTo>
                      <a:pt x="9876" y="368"/>
                    </a:lnTo>
                    <a:lnTo>
                      <a:pt x="6133" y="535"/>
                    </a:lnTo>
                    <a:lnTo>
                      <a:pt x="7436" y="4729"/>
                    </a:lnTo>
                    <a:cubicBezTo>
                      <a:pt x="7770" y="4278"/>
                      <a:pt x="7871" y="4144"/>
                      <a:pt x="8255" y="3626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9"/>
              <p:cNvSpPr/>
              <p:nvPr/>
            </p:nvSpPr>
            <p:spPr>
              <a:xfrm>
                <a:off x="6180383" y="3608706"/>
                <a:ext cx="34606" cy="5453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371" extrusionOk="0">
                    <a:moveTo>
                      <a:pt x="67" y="1287"/>
                    </a:moveTo>
                    <a:cubicBezTo>
                      <a:pt x="268" y="1371"/>
                      <a:pt x="168" y="1254"/>
                      <a:pt x="301" y="1020"/>
                    </a:cubicBezTo>
                    <a:cubicBezTo>
                      <a:pt x="368" y="903"/>
                      <a:pt x="435" y="786"/>
                      <a:pt x="485" y="686"/>
                    </a:cubicBezTo>
                    <a:cubicBezTo>
                      <a:pt x="569" y="552"/>
                      <a:pt x="869" y="134"/>
                      <a:pt x="786" y="1"/>
                    </a:cubicBezTo>
                    <a:cubicBezTo>
                      <a:pt x="602" y="1"/>
                      <a:pt x="402" y="452"/>
                      <a:pt x="335" y="586"/>
                    </a:cubicBezTo>
                    <a:cubicBezTo>
                      <a:pt x="235" y="719"/>
                      <a:pt x="1" y="1120"/>
                      <a:pt x="67" y="128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9"/>
              <p:cNvSpPr/>
              <p:nvPr/>
            </p:nvSpPr>
            <p:spPr>
              <a:xfrm>
                <a:off x="6280066" y="3629987"/>
                <a:ext cx="29316" cy="38584"/>
              </a:xfrm>
              <a:custGeom>
                <a:avLst/>
                <a:gdLst/>
                <a:ahLst/>
                <a:cxnLst/>
                <a:rect l="l" t="t" r="r" b="b"/>
                <a:pathLst>
                  <a:path w="737" h="970" extrusionOk="0">
                    <a:moveTo>
                      <a:pt x="636" y="0"/>
                    </a:moveTo>
                    <a:cubicBezTo>
                      <a:pt x="469" y="34"/>
                      <a:pt x="369" y="284"/>
                      <a:pt x="302" y="418"/>
                    </a:cubicBezTo>
                    <a:cubicBezTo>
                      <a:pt x="252" y="518"/>
                      <a:pt x="1" y="836"/>
                      <a:pt x="118" y="903"/>
                    </a:cubicBezTo>
                    <a:cubicBezTo>
                      <a:pt x="235" y="970"/>
                      <a:pt x="736" y="184"/>
                      <a:pt x="636" y="0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9"/>
              <p:cNvSpPr/>
              <p:nvPr/>
            </p:nvSpPr>
            <p:spPr>
              <a:xfrm>
                <a:off x="6150470" y="3555562"/>
                <a:ext cx="27964" cy="272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86" extrusionOk="0">
                    <a:moveTo>
                      <a:pt x="703" y="17"/>
                    </a:moveTo>
                    <a:cubicBezTo>
                      <a:pt x="569" y="0"/>
                      <a:pt x="519" y="117"/>
                      <a:pt x="318" y="284"/>
                    </a:cubicBezTo>
                    <a:cubicBezTo>
                      <a:pt x="268" y="334"/>
                      <a:pt x="1" y="535"/>
                      <a:pt x="84" y="635"/>
                    </a:cubicBezTo>
                    <a:cubicBezTo>
                      <a:pt x="134" y="685"/>
                      <a:pt x="402" y="468"/>
                      <a:pt x="452" y="418"/>
                    </a:cubicBezTo>
                    <a:cubicBezTo>
                      <a:pt x="552" y="301"/>
                      <a:pt x="703" y="217"/>
                      <a:pt x="703" y="1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9"/>
              <p:cNvSpPr/>
              <p:nvPr/>
            </p:nvSpPr>
            <p:spPr>
              <a:xfrm>
                <a:off x="6396376" y="3616701"/>
                <a:ext cx="15354" cy="22633"/>
              </a:xfrm>
              <a:custGeom>
                <a:avLst/>
                <a:gdLst/>
                <a:ahLst/>
                <a:cxnLst/>
                <a:rect l="l" t="t" r="r" b="b"/>
                <a:pathLst>
                  <a:path w="386" h="569" extrusionOk="0">
                    <a:moveTo>
                      <a:pt x="18" y="568"/>
                    </a:moveTo>
                    <a:cubicBezTo>
                      <a:pt x="201" y="568"/>
                      <a:pt x="168" y="518"/>
                      <a:pt x="235" y="351"/>
                    </a:cubicBezTo>
                    <a:cubicBezTo>
                      <a:pt x="268" y="268"/>
                      <a:pt x="385" y="117"/>
                      <a:pt x="268" y="67"/>
                    </a:cubicBezTo>
                    <a:cubicBezTo>
                      <a:pt x="135" y="0"/>
                      <a:pt x="1" y="401"/>
                      <a:pt x="18" y="5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9"/>
              <p:cNvSpPr/>
              <p:nvPr/>
            </p:nvSpPr>
            <p:spPr>
              <a:xfrm>
                <a:off x="6405048" y="3627322"/>
                <a:ext cx="12649" cy="19332"/>
              </a:xfrm>
              <a:custGeom>
                <a:avLst/>
                <a:gdLst/>
                <a:ahLst/>
                <a:cxnLst/>
                <a:rect l="l" t="t" r="r" b="b"/>
                <a:pathLst>
                  <a:path w="318" h="486" extrusionOk="0">
                    <a:moveTo>
                      <a:pt x="34" y="485"/>
                    </a:moveTo>
                    <a:cubicBezTo>
                      <a:pt x="184" y="468"/>
                      <a:pt x="167" y="435"/>
                      <a:pt x="217" y="285"/>
                    </a:cubicBezTo>
                    <a:cubicBezTo>
                      <a:pt x="267" y="184"/>
                      <a:pt x="318" y="118"/>
                      <a:pt x="251" y="1"/>
                    </a:cubicBezTo>
                    <a:cubicBezTo>
                      <a:pt x="117" y="1"/>
                      <a:pt x="100" y="67"/>
                      <a:pt x="50" y="184"/>
                    </a:cubicBezTo>
                    <a:cubicBezTo>
                      <a:pt x="17" y="301"/>
                      <a:pt x="0" y="385"/>
                      <a:pt x="34" y="48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9"/>
              <p:cNvSpPr/>
              <p:nvPr/>
            </p:nvSpPr>
            <p:spPr>
              <a:xfrm>
                <a:off x="6414992" y="3627998"/>
                <a:ext cx="15354" cy="27287"/>
              </a:xfrm>
              <a:custGeom>
                <a:avLst/>
                <a:gdLst/>
                <a:ahLst/>
                <a:cxnLst/>
                <a:rect l="l" t="t" r="r" b="b"/>
                <a:pathLst>
                  <a:path w="386" h="686" extrusionOk="0">
                    <a:moveTo>
                      <a:pt x="17" y="535"/>
                    </a:moveTo>
                    <a:cubicBezTo>
                      <a:pt x="17" y="652"/>
                      <a:pt x="1" y="619"/>
                      <a:pt x="68" y="685"/>
                    </a:cubicBezTo>
                    <a:cubicBezTo>
                      <a:pt x="185" y="669"/>
                      <a:pt x="151" y="669"/>
                      <a:pt x="201" y="535"/>
                    </a:cubicBezTo>
                    <a:cubicBezTo>
                      <a:pt x="385" y="0"/>
                      <a:pt x="17" y="218"/>
                      <a:pt x="17" y="53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9"/>
              <p:cNvSpPr/>
              <p:nvPr/>
            </p:nvSpPr>
            <p:spPr>
              <a:xfrm>
                <a:off x="6500077" y="3677839"/>
                <a:ext cx="12649" cy="17979"/>
              </a:xfrm>
              <a:custGeom>
                <a:avLst/>
                <a:gdLst/>
                <a:ahLst/>
                <a:cxnLst/>
                <a:rect l="l" t="t" r="r" b="b"/>
                <a:pathLst>
                  <a:path w="318" h="452" extrusionOk="0">
                    <a:moveTo>
                      <a:pt x="17" y="234"/>
                    </a:moveTo>
                    <a:cubicBezTo>
                      <a:pt x="17" y="318"/>
                      <a:pt x="34" y="385"/>
                      <a:pt x="51" y="452"/>
                    </a:cubicBezTo>
                    <a:cubicBezTo>
                      <a:pt x="318" y="452"/>
                      <a:pt x="218" y="67"/>
                      <a:pt x="117" y="0"/>
                    </a:cubicBezTo>
                    <a:cubicBezTo>
                      <a:pt x="0" y="51"/>
                      <a:pt x="17" y="67"/>
                      <a:pt x="17" y="23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9"/>
              <p:cNvSpPr/>
              <p:nvPr/>
            </p:nvSpPr>
            <p:spPr>
              <a:xfrm>
                <a:off x="6426965" y="3643272"/>
                <a:ext cx="8035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202" h="502" extrusionOk="0">
                    <a:moveTo>
                      <a:pt x="1" y="301"/>
                    </a:moveTo>
                    <a:cubicBezTo>
                      <a:pt x="1" y="435"/>
                      <a:pt x="1" y="452"/>
                      <a:pt x="84" y="502"/>
                    </a:cubicBezTo>
                    <a:cubicBezTo>
                      <a:pt x="184" y="452"/>
                      <a:pt x="168" y="452"/>
                      <a:pt x="184" y="318"/>
                    </a:cubicBezTo>
                    <a:cubicBezTo>
                      <a:pt x="201" y="201"/>
                      <a:pt x="201" y="168"/>
                      <a:pt x="184" y="84"/>
                    </a:cubicBezTo>
                    <a:cubicBezTo>
                      <a:pt x="184" y="84"/>
                      <a:pt x="1" y="1"/>
                      <a:pt x="1" y="30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9"/>
              <p:cNvSpPr/>
              <p:nvPr/>
            </p:nvSpPr>
            <p:spPr>
              <a:xfrm>
                <a:off x="6454889" y="3629987"/>
                <a:ext cx="10660" cy="19292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85" extrusionOk="0">
                    <a:moveTo>
                      <a:pt x="151" y="485"/>
                    </a:moveTo>
                    <a:lnTo>
                      <a:pt x="268" y="84"/>
                    </a:lnTo>
                    <a:cubicBezTo>
                      <a:pt x="17" y="0"/>
                      <a:pt x="0" y="318"/>
                      <a:pt x="17" y="385"/>
                    </a:cubicBezTo>
                    <a:cubicBezTo>
                      <a:pt x="34" y="468"/>
                      <a:pt x="67" y="468"/>
                      <a:pt x="151" y="48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9"/>
              <p:cNvSpPr/>
              <p:nvPr/>
            </p:nvSpPr>
            <p:spPr>
              <a:xfrm>
                <a:off x="6129229" y="3602063"/>
                <a:ext cx="14638" cy="15991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2" extrusionOk="0">
                    <a:moveTo>
                      <a:pt x="67" y="17"/>
                    </a:moveTo>
                    <a:cubicBezTo>
                      <a:pt x="0" y="235"/>
                      <a:pt x="234" y="402"/>
                      <a:pt x="301" y="318"/>
                    </a:cubicBezTo>
                    <a:cubicBezTo>
                      <a:pt x="368" y="268"/>
                      <a:pt x="284" y="168"/>
                      <a:pt x="251" y="118"/>
                    </a:cubicBezTo>
                    <a:cubicBezTo>
                      <a:pt x="184" y="34"/>
                      <a:pt x="167" y="1"/>
                      <a:pt x="67" y="1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9"/>
              <p:cNvSpPr/>
              <p:nvPr/>
            </p:nvSpPr>
            <p:spPr>
              <a:xfrm>
                <a:off x="6445581" y="3620679"/>
                <a:ext cx="9348" cy="15314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85" extrusionOk="0">
                    <a:moveTo>
                      <a:pt x="17" y="368"/>
                    </a:moveTo>
                    <a:cubicBezTo>
                      <a:pt x="151" y="368"/>
                      <a:pt x="151" y="385"/>
                      <a:pt x="184" y="268"/>
                    </a:cubicBezTo>
                    <a:cubicBezTo>
                      <a:pt x="218" y="201"/>
                      <a:pt x="234" y="117"/>
                      <a:pt x="218" y="17"/>
                    </a:cubicBezTo>
                    <a:cubicBezTo>
                      <a:pt x="17" y="1"/>
                      <a:pt x="0" y="201"/>
                      <a:pt x="17" y="3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9"/>
              <p:cNvSpPr/>
              <p:nvPr/>
            </p:nvSpPr>
            <p:spPr>
              <a:xfrm>
                <a:off x="6464197" y="3638618"/>
                <a:ext cx="15991" cy="22633"/>
              </a:xfrm>
              <a:custGeom>
                <a:avLst/>
                <a:gdLst/>
                <a:ahLst/>
                <a:cxnLst/>
                <a:rect l="l" t="t" r="r" b="b"/>
                <a:pathLst>
                  <a:path w="402" h="569" extrusionOk="0">
                    <a:moveTo>
                      <a:pt x="100" y="569"/>
                    </a:moveTo>
                    <a:cubicBezTo>
                      <a:pt x="401" y="485"/>
                      <a:pt x="201" y="1"/>
                      <a:pt x="67" y="318"/>
                    </a:cubicBezTo>
                    <a:cubicBezTo>
                      <a:pt x="0" y="452"/>
                      <a:pt x="50" y="502"/>
                      <a:pt x="100" y="569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9"/>
              <p:cNvSpPr/>
              <p:nvPr/>
            </p:nvSpPr>
            <p:spPr>
              <a:xfrm>
                <a:off x="6119921" y="3650592"/>
                <a:ext cx="15314" cy="15991"/>
              </a:xfrm>
              <a:custGeom>
                <a:avLst/>
                <a:gdLst/>
                <a:ahLst/>
                <a:cxnLst/>
                <a:rect l="l" t="t" r="r" b="b"/>
                <a:pathLst>
                  <a:path w="385" h="402" extrusionOk="0">
                    <a:moveTo>
                      <a:pt x="50" y="67"/>
                    </a:moveTo>
                    <a:cubicBezTo>
                      <a:pt x="0" y="134"/>
                      <a:pt x="184" y="401"/>
                      <a:pt x="284" y="318"/>
                    </a:cubicBezTo>
                    <a:cubicBezTo>
                      <a:pt x="384" y="218"/>
                      <a:pt x="167" y="34"/>
                      <a:pt x="167" y="34"/>
                    </a:cubicBezTo>
                    <a:cubicBezTo>
                      <a:pt x="67" y="0"/>
                      <a:pt x="84" y="17"/>
                      <a:pt x="50" y="6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6134519" y="3583447"/>
                <a:ext cx="10700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35" extrusionOk="0">
                    <a:moveTo>
                      <a:pt x="251" y="285"/>
                    </a:moveTo>
                    <a:cubicBezTo>
                      <a:pt x="268" y="118"/>
                      <a:pt x="185" y="1"/>
                      <a:pt x="17" y="34"/>
                    </a:cubicBezTo>
                    <a:cubicBezTo>
                      <a:pt x="1" y="218"/>
                      <a:pt x="101" y="335"/>
                      <a:pt x="251" y="28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6339215" y="3740967"/>
                <a:ext cx="11376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52" extrusionOk="0">
                    <a:moveTo>
                      <a:pt x="1" y="235"/>
                    </a:moveTo>
                    <a:cubicBezTo>
                      <a:pt x="185" y="251"/>
                      <a:pt x="285" y="218"/>
                      <a:pt x="268" y="51"/>
                    </a:cubicBezTo>
                    <a:cubicBezTo>
                      <a:pt x="218" y="17"/>
                      <a:pt x="168" y="1"/>
                      <a:pt x="85" y="51"/>
                    </a:cubicBezTo>
                    <a:cubicBezTo>
                      <a:pt x="18" y="101"/>
                      <a:pt x="1" y="118"/>
                      <a:pt x="1" y="23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9"/>
              <p:cNvSpPr/>
              <p:nvPr/>
            </p:nvSpPr>
            <p:spPr>
              <a:xfrm>
                <a:off x="6114591" y="3388734"/>
                <a:ext cx="12013" cy="1066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51" y="50"/>
                    </a:moveTo>
                    <a:cubicBezTo>
                      <a:pt x="0" y="217"/>
                      <a:pt x="117" y="251"/>
                      <a:pt x="268" y="201"/>
                    </a:cubicBezTo>
                    <a:cubicBezTo>
                      <a:pt x="268" y="167"/>
                      <a:pt x="301" y="268"/>
                      <a:pt x="285" y="134"/>
                    </a:cubicBezTo>
                    <a:cubicBezTo>
                      <a:pt x="268" y="84"/>
                      <a:pt x="268" y="84"/>
                      <a:pt x="234" y="50"/>
                    </a:cubicBezTo>
                    <a:cubicBezTo>
                      <a:pt x="151" y="0"/>
                      <a:pt x="101" y="34"/>
                      <a:pt x="51" y="50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9"/>
              <p:cNvSpPr/>
              <p:nvPr/>
            </p:nvSpPr>
            <p:spPr>
              <a:xfrm>
                <a:off x="6181059" y="3575491"/>
                <a:ext cx="9984" cy="12649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18" extrusionOk="0">
                    <a:moveTo>
                      <a:pt x="0" y="201"/>
                    </a:moveTo>
                    <a:cubicBezTo>
                      <a:pt x="151" y="318"/>
                      <a:pt x="251" y="234"/>
                      <a:pt x="218" y="50"/>
                    </a:cubicBezTo>
                    <a:cubicBezTo>
                      <a:pt x="67" y="0"/>
                      <a:pt x="17" y="84"/>
                      <a:pt x="0" y="20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9"/>
              <p:cNvSpPr/>
              <p:nvPr/>
            </p:nvSpPr>
            <p:spPr>
              <a:xfrm>
                <a:off x="6410338" y="3596096"/>
                <a:ext cx="8035" cy="998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51" extrusionOk="0">
                    <a:moveTo>
                      <a:pt x="1" y="234"/>
                    </a:moveTo>
                    <a:lnTo>
                      <a:pt x="185" y="251"/>
                    </a:lnTo>
                    <a:lnTo>
                      <a:pt x="201" y="17"/>
                    </a:lnTo>
                    <a:cubicBezTo>
                      <a:pt x="18" y="0"/>
                      <a:pt x="1" y="50"/>
                      <a:pt x="1" y="23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9"/>
              <p:cNvSpPr/>
              <p:nvPr/>
            </p:nvSpPr>
            <p:spPr>
              <a:xfrm>
                <a:off x="6488104" y="3664554"/>
                <a:ext cx="11337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335" extrusionOk="0">
                    <a:moveTo>
                      <a:pt x="84" y="334"/>
                    </a:moveTo>
                    <a:cubicBezTo>
                      <a:pt x="151" y="318"/>
                      <a:pt x="151" y="318"/>
                      <a:pt x="201" y="284"/>
                    </a:cubicBezTo>
                    <a:cubicBezTo>
                      <a:pt x="285" y="201"/>
                      <a:pt x="251" y="234"/>
                      <a:pt x="251" y="117"/>
                    </a:cubicBezTo>
                    <a:cubicBezTo>
                      <a:pt x="101" y="0"/>
                      <a:pt x="1" y="184"/>
                      <a:pt x="84" y="33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9"/>
              <p:cNvSpPr/>
              <p:nvPr/>
            </p:nvSpPr>
            <p:spPr>
              <a:xfrm>
                <a:off x="6115267" y="3671873"/>
                <a:ext cx="10660" cy="930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4" extrusionOk="0">
                    <a:moveTo>
                      <a:pt x="100" y="234"/>
                    </a:moveTo>
                    <a:lnTo>
                      <a:pt x="268" y="201"/>
                    </a:lnTo>
                    <a:cubicBezTo>
                      <a:pt x="234" y="84"/>
                      <a:pt x="201" y="17"/>
                      <a:pt x="84" y="0"/>
                    </a:cubicBezTo>
                    <a:cubicBezTo>
                      <a:pt x="17" y="84"/>
                      <a:pt x="0" y="134"/>
                      <a:pt x="100" y="23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9"/>
              <p:cNvSpPr/>
              <p:nvPr/>
            </p:nvSpPr>
            <p:spPr>
              <a:xfrm>
                <a:off x="6142515" y="3524973"/>
                <a:ext cx="14638" cy="19332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86" extrusionOk="0">
                    <a:moveTo>
                      <a:pt x="301" y="51"/>
                    </a:moveTo>
                    <a:cubicBezTo>
                      <a:pt x="0" y="0"/>
                      <a:pt x="217" y="485"/>
                      <a:pt x="334" y="218"/>
                    </a:cubicBezTo>
                    <a:cubicBezTo>
                      <a:pt x="368" y="84"/>
                      <a:pt x="301" y="51"/>
                      <a:pt x="301" y="5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9"/>
              <p:cNvSpPr/>
              <p:nvPr/>
            </p:nvSpPr>
            <p:spPr>
              <a:xfrm>
                <a:off x="6323265" y="3590090"/>
                <a:ext cx="8711" cy="9348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35" extrusionOk="0">
                    <a:moveTo>
                      <a:pt x="1" y="168"/>
                    </a:moveTo>
                    <a:cubicBezTo>
                      <a:pt x="51" y="235"/>
                      <a:pt x="18" y="218"/>
                      <a:pt x="118" y="235"/>
                    </a:cubicBezTo>
                    <a:cubicBezTo>
                      <a:pt x="201" y="185"/>
                      <a:pt x="218" y="185"/>
                      <a:pt x="218" y="51"/>
                    </a:cubicBezTo>
                    <a:lnTo>
                      <a:pt x="151" y="1"/>
                    </a:lnTo>
                    <a:cubicBezTo>
                      <a:pt x="51" y="18"/>
                      <a:pt x="18" y="51"/>
                      <a:pt x="1" y="1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9"/>
              <p:cNvSpPr/>
              <p:nvPr/>
            </p:nvSpPr>
            <p:spPr>
              <a:xfrm>
                <a:off x="6288737" y="3492395"/>
                <a:ext cx="10660" cy="1201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2" extrusionOk="0">
                    <a:moveTo>
                      <a:pt x="50" y="268"/>
                    </a:moveTo>
                    <a:cubicBezTo>
                      <a:pt x="100" y="285"/>
                      <a:pt x="67" y="302"/>
                      <a:pt x="134" y="285"/>
                    </a:cubicBezTo>
                    <a:cubicBezTo>
                      <a:pt x="184" y="285"/>
                      <a:pt x="184" y="268"/>
                      <a:pt x="201" y="251"/>
                    </a:cubicBezTo>
                    <a:cubicBezTo>
                      <a:pt x="267" y="51"/>
                      <a:pt x="0" y="1"/>
                      <a:pt x="50" y="2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9"/>
              <p:cNvSpPr/>
              <p:nvPr/>
            </p:nvSpPr>
            <p:spPr>
              <a:xfrm>
                <a:off x="6155800" y="3548243"/>
                <a:ext cx="7995" cy="934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35" extrusionOk="0">
                    <a:moveTo>
                      <a:pt x="34" y="167"/>
                    </a:moveTo>
                    <a:cubicBezTo>
                      <a:pt x="34" y="167"/>
                      <a:pt x="34" y="234"/>
                      <a:pt x="201" y="167"/>
                    </a:cubicBezTo>
                    <a:lnTo>
                      <a:pt x="201" y="34"/>
                    </a:lnTo>
                    <a:cubicBezTo>
                      <a:pt x="67" y="0"/>
                      <a:pt x="0" y="50"/>
                      <a:pt x="34" y="16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9"/>
              <p:cNvSpPr/>
              <p:nvPr/>
            </p:nvSpPr>
            <p:spPr>
              <a:xfrm>
                <a:off x="6064073" y="3407350"/>
                <a:ext cx="89778" cy="5716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1437" extrusionOk="0">
                    <a:moveTo>
                      <a:pt x="67" y="1437"/>
                    </a:moveTo>
                    <a:cubicBezTo>
                      <a:pt x="335" y="1337"/>
                      <a:pt x="318" y="785"/>
                      <a:pt x="1939" y="301"/>
                    </a:cubicBezTo>
                    <a:cubicBezTo>
                      <a:pt x="1989" y="284"/>
                      <a:pt x="2056" y="267"/>
                      <a:pt x="2106" y="251"/>
                    </a:cubicBezTo>
                    <a:cubicBezTo>
                      <a:pt x="2256" y="184"/>
                      <a:pt x="2189" y="234"/>
                      <a:pt x="2223" y="150"/>
                    </a:cubicBezTo>
                    <a:cubicBezTo>
                      <a:pt x="1939" y="0"/>
                      <a:pt x="786" y="485"/>
                      <a:pt x="368" y="886"/>
                    </a:cubicBezTo>
                    <a:cubicBezTo>
                      <a:pt x="285" y="952"/>
                      <a:pt x="1" y="1287"/>
                      <a:pt x="67" y="143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9"/>
              <p:cNvSpPr/>
              <p:nvPr/>
            </p:nvSpPr>
            <p:spPr>
              <a:xfrm>
                <a:off x="6263479" y="3707076"/>
                <a:ext cx="7712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037" extrusionOk="0">
                    <a:moveTo>
                      <a:pt x="34" y="903"/>
                    </a:moveTo>
                    <a:cubicBezTo>
                      <a:pt x="635" y="1037"/>
                      <a:pt x="1888" y="335"/>
                      <a:pt x="1938" y="1"/>
                    </a:cubicBezTo>
                    <a:cubicBezTo>
                      <a:pt x="1721" y="17"/>
                      <a:pt x="1220" y="468"/>
                      <a:pt x="535" y="686"/>
                    </a:cubicBezTo>
                    <a:lnTo>
                      <a:pt x="100" y="803"/>
                    </a:lnTo>
                    <a:cubicBezTo>
                      <a:pt x="0" y="869"/>
                      <a:pt x="67" y="786"/>
                      <a:pt x="34" y="903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9"/>
              <p:cNvSpPr/>
              <p:nvPr/>
            </p:nvSpPr>
            <p:spPr>
              <a:xfrm>
                <a:off x="6299358" y="3508346"/>
                <a:ext cx="31941" cy="67184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689" extrusionOk="0">
                    <a:moveTo>
                      <a:pt x="117" y="1688"/>
                    </a:moveTo>
                    <a:cubicBezTo>
                      <a:pt x="268" y="1672"/>
                      <a:pt x="201" y="1638"/>
                      <a:pt x="301" y="1304"/>
                    </a:cubicBezTo>
                    <a:cubicBezTo>
                      <a:pt x="418" y="936"/>
                      <a:pt x="786" y="168"/>
                      <a:pt x="802" y="1"/>
                    </a:cubicBezTo>
                    <a:cubicBezTo>
                      <a:pt x="569" y="51"/>
                      <a:pt x="401" y="502"/>
                      <a:pt x="301" y="736"/>
                    </a:cubicBezTo>
                    <a:cubicBezTo>
                      <a:pt x="234" y="920"/>
                      <a:pt x="0" y="1488"/>
                      <a:pt x="117" y="168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9"/>
              <p:cNvSpPr/>
              <p:nvPr/>
            </p:nvSpPr>
            <p:spPr>
              <a:xfrm>
                <a:off x="6313996" y="3525650"/>
                <a:ext cx="35243" cy="59189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488" extrusionOk="0">
                    <a:moveTo>
                      <a:pt x="0" y="1487"/>
                    </a:moveTo>
                    <a:cubicBezTo>
                      <a:pt x="150" y="1454"/>
                      <a:pt x="201" y="1320"/>
                      <a:pt x="267" y="1186"/>
                    </a:cubicBezTo>
                    <a:cubicBezTo>
                      <a:pt x="401" y="953"/>
                      <a:pt x="886" y="151"/>
                      <a:pt x="802" y="0"/>
                    </a:cubicBezTo>
                    <a:cubicBezTo>
                      <a:pt x="635" y="17"/>
                      <a:pt x="451" y="451"/>
                      <a:pt x="334" y="669"/>
                    </a:cubicBezTo>
                    <a:cubicBezTo>
                      <a:pt x="234" y="869"/>
                      <a:pt x="0" y="1253"/>
                      <a:pt x="0" y="148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9"/>
              <p:cNvSpPr/>
              <p:nvPr/>
            </p:nvSpPr>
            <p:spPr>
              <a:xfrm>
                <a:off x="6038138" y="3568848"/>
                <a:ext cx="45267" cy="51194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287" extrusionOk="0">
                    <a:moveTo>
                      <a:pt x="85" y="1287"/>
                    </a:moveTo>
                    <a:cubicBezTo>
                      <a:pt x="252" y="1287"/>
                      <a:pt x="168" y="1253"/>
                      <a:pt x="369" y="1003"/>
                    </a:cubicBezTo>
                    <a:lnTo>
                      <a:pt x="903" y="351"/>
                    </a:lnTo>
                    <a:cubicBezTo>
                      <a:pt x="987" y="251"/>
                      <a:pt x="1137" y="134"/>
                      <a:pt x="1054" y="0"/>
                    </a:cubicBezTo>
                    <a:cubicBezTo>
                      <a:pt x="887" y="17"/>
                      <a:pt x="352" y="702"/>
                      <a:pt x="218" y="886"/>
                    </a:cubicBezTo>
                    <a:cubicBezTo>
                      <a:pt x="135" y="1003"/>
                      <a:pt x="1" y="1120"/>
                      <a:pt x="85" y="128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9"/>
              <p:cNvSpPr/>
              <p:nvPr/>
            </p:nvSpPr>
            <p:spPr>
              <a:xfrm>
                <a:off x="6044144" y="3694466"/>
                <a:ext cx="43914" cy="5187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67" y="1303"/>
                    </a:moveTo>
                    <a:cubicBezTo>
                      <a:pt x="251" y="1270"/>
                      <a:pt x="284" y="1120"/>
                      <a:pt x="368" y="1003"/>
                    </a:cubicBezTo>
                    <a:cubicBezTo>
                      <a:pt x="452" y="886"/>
                      <a:pt x="518" y="802"/>
                      <a:pt x="602" y="668"/>
                    </a:cubicBezTo>
                    <a:cubicBezTo>
                      <a:pt x="719" y="518"/>
                      <a:pt x="1103" y="50"/>
                      <a:pt x="903" y="17"/>
                    </a:cubicBezTo>
                    <a:cubicBezTo>
                      <a:pt x="819" y="0"/>
                      <a:pt x="485" y="518"/>
                      <a:pt x="401" y="618"/>
                    </a:cubicBezTo>
                    <a:cubicBezTo>
                      <a:pt x="218" y="869"/>
                      <a:pt x="0" y="1120"/>
                      <a:pt x="67" y="1303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9"/>
              <p:cNvSpPr/>
              <p:nvPr/>
            </p:nvSpPr>
            <p:spPr>
              <a:xfrm>
                <a:off x="6235555" y="3502380"/>
                <a:ext cx="39897" cy="5187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304" extrusionOk="0">
                    <a:moveTo>
                      <a:pt x="84" y="1287"/>
                    </a:moveTo>
                    <a:cubicBezTo>
                      <a:pt x="201" y="1304"/>
                      <a:pt x="201" y="1237"/>
                      <a:pt x="335" y="1036"/>
                    </a:cubicBezTo>
                    <a:cubicBezTo>
                      <a:pt x="502" y="786"/>
                      <a:pt x="986" y="184"/>
                      <a:pt x="1003" y="0"/>
                    </a:cubicBezTo>
                    <a:cubicBezTo>
                      <a:pt x="752" y="34"/>
                      <a:pt x="335" y="685"/>
                      <a:pt x="184" y="919"/>
                    </a:cubicBezTo>
                    <a:cubicBezTo>
                      <a:pt x="117" y="1036"/>
                      <a:pt x="0" y="1170"/>
                      <a:pt x="84" y="128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9"/>
              <p:cNvSpPr/>
              <p:nvPr/>
            </p:nvSpPr>
            <p:spPr>
              <a:xfrm>
                <a:off x="6163756" y="3610058"/>
                <a:ext cx="35283" cy="49881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254" extrusionOk="0">
                    <a:moveTo>
                      <a:pt x="34" y="1253"/>
                    </a:moveTo>
                    <a:cubicBezTo>
                      <a:pt x="252" y="1237"/>
                      <a:pt x="218" y="1136"/>
                      <a:pt x="502" y="685"/>
                    </a:cubicBezTo>
                    <a:cubicBezTo>
                      <a:pt x="586" y="552"/>
                      <a:pt x="886" y="201"/>
                      <a:pt x="886" y="34"/>
                    </a:cubicBezTo>
                    <a:cubicBezTo>
                      <a:pt x="736" y="0"/>
                      <a:pt x="770" y="34"/>
                      <a:pt x="602" y="251"/>
                    </a:cubicBezTo>
                    <a:cubicBezTo>
                      <a:pt x="419" y="468"/>
                      <a:pt x="1" y="953"/>
                      <a:pt x="34" y="1253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9"/>
              <p:cNvSpPr/>
              <p:nvPr/>
            </p:nvSpPr>
            <p:spPr>
              <a:xfrm>
                <a:off x="6150470" y="3604052"/>
                <a:ext cx="38584" cy="51233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88" extrusionOk="0">
                    <a:moveTo>
                      <a:pt x="151" y="1221"/>
                    </a:moveTo>
                    <a:cubicBezTo>
                      <a:pt x="318" y="1204"/>
                      <a:pt x="151" y="1287"/>
                      <a:pt x="368" y="970"/>
                    </a:cubicBezTo>
                    <a:cubicBezTo>
                      <a:pt x="485" y="786"/>
                      <a:pt x="970" y="235"/>
                      <a:pt x="953" y="68"/>
                    </a:cubicBezTo>
                    <a:cubicBezTo>
                      <a:pt x="786" y="1"/>
                      <a:pt x="769" y="134"/>
                      <a:pt x="669" y="251"/>
                    </a:cubicBezTo>
                    <a:cubicBezTo>
                      <a:pt x="502" y="452"/>
                      <a:pt x="1" y="1020"/>
                      <a:pt x="151" y="122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9"/>
              <p:cNvSpPr/>
              <p:nvPr/>
            </p:nvSpPr>
            <p:spPr>
              <a:xfrm>
                <a:off x="6250829" y="3534281"/>
                <a:ext cx="34606" cy="44551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120" extrusionOk="0">
                    <a:moveTo>
                      <a:pt x="17" y="1086"/>
                    </a:moveTo>
                    <a:cubicBezTo>
                      <a:pt x="251" y="1120"/>
                      <a:pt x="185" y="1036"/>
                      <a:pt x="268" y="886"/>
                    </a:cubicBezTo>
                    <a:cubicBezTo>
                      <a:pt x="352" y="736"/>
                      <a:pt x="870" y="218"/>
                      <a:pt x="769" y="0"/>
                    </a:cubicBezTo>
                    <a:cubicBezTo>
                      <a:pt x="636" y="17"/>
                      <a:pt x="636" y="84"/>
                      <a:pt x="535" y="218"/>
                    </a:cubicBezTo>
                    <a:cubicBezTo>
                      <a:pt x="452" y="318"/>
                      <a:pt x="418" y="385"/>
                      <a:pt x="335" y="485"/>
                    </a:cubicBezTo>
                    <a:cubicBezTo>
                      <a:pt x="218" y="635"/>
                      <a:pt x="1" y="869"/>
                      <a:pt x="17" y="1086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9"/>
              <p:cNvSpPr/>
              <p:nvPr/>
            </p:nvSpPr>
            <p:spPr>
              <a:xfrm>
                <a:off x="6060095" y="3701109"/>
                <a:ext cx="31941" cy="4654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170" extrusionOk="0">
                    <a:moveTo>
                      <a:pt x="786" y="34"/>
                    </a:moveTo>
                    <a:cubicBezTo>
                      <a:pt x="652" y="0"/>
                      <a:pt x="669" y="17"/>
                      <a:pt x="518" y="217"/>
                    </a:cubicBezTo>
                    <a:cubicBezTo>
                      <a:pt x="435" y="351"/>
                      <a:pt x="0" y="953"/>
                      <a:pt x="117" y="1070"/>
                    </a:cubicBezTo>
                    <a:cubicBezTo>
                      <a:pt x="218" y="1170"/>
                      <a:pt x="284" y="986"/>
                      <a:pt x="335" y="886"/>
                    </a:cubicBezTo>
                    <a:cubicBezTo>
                      <a:pt x="452" y="685"/>
                      <a:pt x="802" y="184"/>
                      <a:pt x="786" y="3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9"/>
              <p:cNvSpPr/>
              <p:nvPr/>
            </p:nvSpPr>
            <p:spPr>
              <a:xfrm>
                <a:off x="6038814" y="3691125"/>
                <a:ext cx="29276" cy="42562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70" extrusionOk="0">
                    <a:moveTo>
                      <a:pt x="34" y="1070"/>
                    </a:moveTo>
                    <a:cubicBezTo>
                      <a:pt x="168" y="1053"/>
                      <a:pt x="185" y="986"/>
                      <a:pt x="268" y="853"/>
                    </a:cubicBezTo>
                    <a:cubicBezTo>
                      <a:pt x="418" y="619"/>
                      <a:pt x="736" y="251"/>
                      <a:pt x="719" y="1"/>
                    </a:cubicBezTo>
                    <a:cubicBezTo>
                      <a:pt x="569" y="1"/>
                      <a:pt x="586" y="51"/>
                      <a:pt x="485" y="184"/>
                    </a:cubicBezTo>
                    <a:cubicBezTo>
                      <a:pt x="318" y="418"/>
                      <a:pt x="1" y="819"/>
                      <a:pt x="34" y="1070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9"/>
              <p:cNvSpPr/>
              <p:nvPr/>
            </p:nvSpPr>
            <p:spPr>
              <a:xfrm>
                <a:off x="6056754" y="3578793"/>
                <a:ext cx="32618" cy="39937"/>
              </a:xfrm>
              <a:custGeom>
                <a:avLst/>
                <a:gdLst/>
                <a:ahLst/>
                <a:cxnLst/>
                <a:rect l="l" t="t" r="r" b="b"/>
                <a:pathLst>
                  <a:path w="820" h="1004" extrusionOk="0">
                    <a:moveTo>
                      <a:pt x="1" y="1003"/>
                    </a:moveTo>
                    <a:cubicBezTo>
                      <a:pt x="185" y="1003"/>
                      <a:pt x="820" y="268"/>
                      <a:pt x="803" y="34"/>
                    </a:cubicBezTo>
                    <a:cubicBezTo>
                      <a:pt x="652" y="1"/>
                      <a:pt x="636" y="101"/>
                      <a:pt x="552" y="201"/>
                    </a:cubicBezTo>
                    <a:cubicBezTo>
                      <a:pt x="402" y="368"/>
                      <a:pt x="18" y="786"/>
                      <a:pt x="1" y="1003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9"/>
              <p:cNvSpPr/>
              <p:nvPr/>
            </p:nvSpPr>
            <p:spPr>
              <a:xfrm>
                <a:off x="6056754" y="3395377"/>
                <a:ext cx="47256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719" extrusionOk="0">
                    <a:moveTo>
                      <a:pt x="1187" y="50"/>
                    </a:moveTo>
                    <a:cubicBezTo>
                      <a:pt x="903" y="0"/>
                      <a:pt x="1" y="401"/>
                      <a:pt x="118" y="619"/>
                    </a:cubicBezTo>
                    <a:cubicBezTo>
                      <a:pt x="168" y="719"/>
                      <a:pt x="335" y="518"/>
                      <a:pt x="636" y="385"/>
                    </a:cubicBezTo>
                    <a:cubicBezTo>
                      <a:pt x="736" y="334"/>
                      <a:pt x="820" y="301"/>
                      <a:pt x="920" y="268"/>
                    </a:cubicBezTo>
                    <a:cubicBezTo>
                      <a:pt x="1104" y="201"/>
                      <a:pt x="1154" y="218"/>
                      <a:pt x="1187" y="50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9"/>
              <p:cNvSpPr/>
              <p:nvPr/>
            </p:nvSpPr>
            <p:spPr>
              <a:xfrm>
                <a:off x="6276764" y="3609382"/>
                <a:ext cx="26611" cy="43914"/>
              </a:xfrm>
              <a:custGeom>
                <a:avLst/>
                <a:gdLst/>
                <a:ahLst/>
                <a:cxnLst/>
                <a:rect l="l" t="t" r="r" b="b"/>
                <a:pathLst>
                  <a:path w="669" h="1104" extrusionOk="0">
                    <a:moveTo>
                      <a:pt x="17" y="1103"/>
                    </a:moveTo>
                    <a:cubicBezTo>
                      <a:pt x="234" y="1036"/>
                      <a:pt x="669" y="184"/>
                      <a:pt x="652" y="17"/>
                    </a:cubicBezTo>
                    <a:cubicBezTo>
                      <a:pt x="518" y="0"/>
                      <a:pt x="485" y="67"/>
                      <a:pt x="418" y="184"/>
                    </a:cubicBezTo>
                    <a:cubicBezTo>
                      <a:pt x="368" y="285"/>
                      <a:pt x="318" y="368"/>
                      <a:pt x="251" y="468"/>
                    </a:cubicBezTo>
                    <a:cubicBezTo>
                      <a:pt x="151" y="652"/>
                      <a:pt x="0" y="869"/>
                      <a:pt x="17" y="1103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9"/>
              <p:cNvSpPr/>
              <p:nvPr/>
            </p:nvSpPr>
            <p:spPr>
              <a:xfrm>
                <a:off x="6264115" y="3585436"/>
                <a:ext cx="31305" cy="39937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004" extrusionOk="0">
                    <a:moveTo>
                      <a:pt x="84" y="987"/>
                    </a:moveTo>
                    <a:cubicBezTo>
                      <a:pt x="268" y="1003"/>
                      <a:pt x="786" y="151"/>
                      <a:pt x="719" y="18"/>
                    </a:cubicBezTo>
                    <a:cubicBezTo>
                      <a:pt x="569" y="1"/>
                      <a:pt x="469" y="235"/>
                      <a:pt x="318" y="435"/>
                    </a:cubicBezTo>
                    <a:cubicBezTo>
                      <a:pt x="151" y="686"/>
                      <a:pt x="1" y="853"/>
                      <a:pt x="84" y="98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9"/>
              <p:cNvSpPr/>
              <p:nvPr/>
            </p:nvSpPr>
            <p:spPr>
              <a:xfrm>
                <a:off x="6030182" y="3565507"/>
                <a:ext cx="29952" cy="42602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071" extrusionOk="0">
                    <a:moveTo>
                      <a:pt x="84" y="1020"/>
                    </a:moveTo>
                    <a:cubicBezTo>
                      <a:pt x="201" y="1003"/>
                      <a:pt x="134" y="1070"/>
                      <a:pt x="285" y="803"/>
                    </a:cubicBezTo>
                    <a:cubicBezTo>
                      <a:pt x="418" y="602"/>
                      <a:pt x="752" y="201"/>
                      <a:pt x="752" y="17"/>
                    </a:cubicBezTo>
                    <a:cubicBezTo>
                      <a:pt x="602" y="1"/>
                      <a:pt x="602" y="51"/>
                      <a:pt x="502" y="168"/>
                    </a:cubicBezTo>
                    <a:cubicBezTo>
                      <a:pt x="435" y="251"/>
                      <a:pt x="385" y="335"/>
                      <a:pt x="318" y="418"/>
                    </a:cubicBezTo>
                    <a:cubicBezTo>
                      <a:pt x="234" y="535"/>
                      <a:pt x="0" y="836"/>
                      <a:pt x="84" y="1020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9"/>
              <p:cNvSpPr/>
              <p:nvPr/>
            </p:nvSpPr>
            <p:spPr>
              <a:xfrm>
                <a:off x="6090644" y="3709065"/>
                <a:ext cx="27327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687" h="1037" extrusionOk="0">
                    <a:moveTo>
                      <a:pt x="101" y="1037"/>
                    </a:moveTo>
                    <a:cubicBezTo>
                      <a:pt x="268" y="1003"/>
                      <a:pt x="486" y="452"/>
                      <a:pt x="569" y="268"/>
                    </a:cubicBezTo>
                    <a:cubicBezTo>
                      <a:pt x="636" y="134"/>
                      <a:pt x="686" y="84"/>
                      <a:pt x="586" y="1"/>
                    </a:cubicBezTo>
                    <a:cubicBezTo>
                      <a:pt x="486" y="17"/>
                      <a:pt x="469" y="101"/>
                      <a:pt x="402" y="201"/>
                    </a:cubicBezTo>
                    <a:cubicBezTo>
                      <a:pt x="285" y="402"/>
                      <a:pt x="1" y="870"/>
                      <a:pt x="101" y="103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9"/>
              <p:cNvSpPr/>
              <p:nvPr/>
            </p:nvSpPr>
            <p:spPr>
              <a:xfrm>
                <a:off x="6258825" y="3570161"/>
                <a:ext cx="31265" cy="38584"/>
              </a:xfrm>
              <a:custGeom>
                <a:avLst/>
                <a:gdLst/>
                <a:ahLst/>
                <a:cxnLst/>
                <a:rect l="l" t="t" r="r" b="b"/>
                <a:pathLst>
                  <a:path w="786" h="970" extrusionOk="0">
                    <a:moveTo>
                      <a:pt x="84" y="903"/>
                    </a:moveTo>
                    <a:cubicBezTo>
                      <a:pt x="268" y="970"/>
                      <a:pt x="151" y="886"/>
                      <a:pt x="468" y="519"/>
                    </a:cubicBezTo>
                    <a:cubicBezTo>
                      <a:pt x="568" y="418"/>
                      <a:pt x="786" y="184"/>
                      <a:pt x="769" y="17"/>
                    </a:cubicBezTo>
                    <a:cubicBezTo>
                      <a:pt x="618" y="1"/>
                      <a:pt x="552" y="118"/>
                      <a:pt x="334" y="385"/>
                    </a:cubicBezTo>
                    <a:cubicBezTo>
                      <a:pt x="251" y="502"/>
                      <a:pt x="0" y="736"/>
                      <a:pt x="84" y="903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9"/>
              <p:cNvSpPr/>
              <p:nvPr/>
            </p:nvSpPr>
            <p:spPr>
              <a:xfrm>
                <a:off x="6260814" y="3594107"/>
                <a:ext cx="45903" cy="47892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204" extrusionOk="0">
                    <a:moveTo>
                      <a:pt x="836" y="134"/>
                    </a:moveTo>
                    <a:cubicBezTo>
                      <a:pt x="752" y="184"/>
                      <a:pt x="0" y="1203"/>
                      <a:pt x="335" y="1120"/>
                    </a:cubicBezTo>
                    <a:cubicBezTo>
                      <a:pt x="401" y="1103"/>
                      <a:pt x="1153" y="0"/>
                      <a:pt x="836" y="13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9"/>
              <p:cNvSpPr/>
              <p:nvPr/>
            </p:nvSpPr>
            <p:spPr>
              <a:xfrm>
                <a:off x="6197686" y="3618690"/>
                <a:ext cx="22633" cy="41886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053" extrusionOk="0">
                    <a:moveTo>
                      <a:pt x="0" y="1053"/>
                    </a:moveTo>
                    <a:cubicBezTo>
                      <a:pt x="184" y="1053"/>
                      <a:pt x="201" y="919"/>
                      <a:pt x="351" y="602"/>
                    </a:cubicBezTo>
                    <a:cubicBezTo>
                      <a:pt x="434" y="452"/>
                      <a:pt x="568" y="184"/>
                      <a:pt x="518" y="0"/>
                    </a:cubicBezTo>
                    <a:cubicBezTo>
                      <a:pt x="351" y="34"/>
                      <a:pt x="368" y="151"/>
                      <a:pt x="217" y="468"/>
                    </a:cubicBezTo>
                    <a:cubicBezTo>
                      <a:pt x="134" y="619"/>
                      <a:pt x="0" y="869"/>
                      <a:pt x="0" y="1053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9"/>
              <p:cNvSpPr/>
              <p:nvPr/>
            </p:nvSpPr>
            <p:spPr>
              <a:xfrm>
                <a:off x="6079347" y="3704411"/>
                <a:ext cx="27287" cy="40573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020" extrusionOk="0">
                    <a:moveTo>
                      <a:pt x="18" y="1020"/>
                    </a:moveTo>
                    <a:cubicBezTo>
                      <a:pt x="185" y="1003"/>
                      <a:pt x="168" y="953"/>
                      <a:pt x="235" y="819"/>
                    </a:cubicBezTo>
                    <a:cubicBezTo>
                      <a:pt x="369" y="586"/>
                      <a:pt x="686" y="151"/>
                      <a:pt x="602" y="1"/>
                    </a:cubicBezTo>
                    <a:cubicBezTo>
                      <a:pt x="369" y="17"/>
                      <a:pt x="1" y="853"/>
                      <a:pt x="18" y="1020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9"/>
              <p:cNvSpPr/>
              <p:nvPr/>
            </p:nvSpPr>
            <p:spPr>
              <a:xfrm>
                <a:off x="6251506" y="3520996"/>
                <a:ext cx="23946" cy="39897"/>
              </a:xfrm>
              <a:custGeom>
                <a:avLst/>
                <a:gdLst/>
                <a:ahLst/>
                <a:cxnLst/>
                <a:rect l="l" t="t" r="r" b="b"/>
                <a:pathLst>
                  <a:path w="602" h="1003" extrusionOk="0">
                    <a:moveTo>
                      <a:pt x="17" y="1003"/>
                    </a:moveTo>
                    <a:cubicBezTo>
                      <a:pt x="168" y="986"/>
                      <a:pt x="134" y="969"/>
                      <a:pt x="218" y="819"/>
                    </a:cubicBezTo>
                    <a:cubicBezTo>
                      <a:pt x="318" y="635"/>
                      <a:pt x="602" y="184"/>
                      <a:pt x="569" y="34"/>
                    </a:cubicBezTo>
                    <a:cubicBezTo>
                      <a:pt x="468" y="0"/>
                      <a:pt x="435" y="50"/>
                      <a:pt x="368" y="167"/>
                    </a:cubicBezTo>
                    <a:cubicBezTo>
                      <a:pt x="218" y="385"/>
                      <a:pt x="0" y="735"/>
                      <a:pt x="17" y="1003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9"/>
              <p:cNvSpPr/>
              <p:nvPr/>
            </p:nvSpPr>
            <p:spPr>
              <a:xfrm>
                <a:off x="6243510" y="3489094"/>
                <a:ext cx="28640" cy="35243"/>
              </a:xfrm>
              <a:custGeom>
                <a:avLst/>
                <a:gdLst/>
                <a:ahLst/>
                <a:cxnLst/>
                <a:rect l="l" t="t" r="r" b="b"/>
                <a:pathLst>
                  <a:path w="720" h="886" extrusionOk="0">
                    <a:moveTo>
                      <a:pt x="68" y="886"/>
                    </a:moveTo>
                    <a:cubicBezTo>
                      <a:pt x="218" y="852"/>
                      <a:pt x="369" y="618"/>
                      <a:pt x="452" y="518"/>
                    </a:cubicBezTo>
                    <a:cubicBezTo>
                      <a:pt x="552" y="385"/>
                      <a:pt x="719" y="201"/>
                      <a:pt x="686" y="0"/>
                    </a:cubicBezTo>
                    <a:cubicBezTo>
                      <a:pt x="536" y="0"/>
                      <a:pt x="502" y="167"/>
                      <a:pt x="302" y="385"/>
                    </a:cubicBezTo>
                    <a:cubicBezTo>
                      <a:pt x="168" y="568"/>
                      <a:pt x="1" y="735"/>
                      <a:pt x="68" y="886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9"/>
              <p:cNvSpPr/>
              <p:nvPr/>
            </p:nvSpPr>
            <p:spPr>
              <a:xfrm>
                <a:off x="6108624" y="3715708"/>
                <a:ext cx="22633" cy="37948"/>
              </a:xfrm>
              <a:custGeom>
                <a:avLst/>
                <a:gdLst/>
                <a:ahLst/>
                <a:cxnLst/>
                <a:rect l="l" t="t" r="r" b="b"/>
                <a:pathLst>
                  <a:path w="569" h="954" extrusionOk="0">
                    <a:moveTo>
                      <a:pt x="84" y="953"/>
                    </a:moveTo>
                    <a:cubicBezTo>
                      <a:pt x="234" y="953"/>
                      <a:pt x="201" y="936"/>
                      <a:pt x="267" y="786"/>
                    </a:cubicBezTo>
                    <a:cubicBezTo>
                      <a:pt x="351" y="519"/>
                      <a:pt x="568" y="134"/>
                      <a:pt x="468" y="1"/>
                    </a:cubicBezTo>
                    <a:cubicBezTo>
                      <a:pt x="351" y="18"/>
                      <a:pt x="351" y="51"/>
                      <a:pt x="301" y="185"/>
                    </a:cubicBezTo>
                    <a:cubicBezTo>
                      <a:pt x="217" y="352"/>
                      <a:pt x="0" y="803"/>
                      <a:pt x="84" y="953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9"/>
              <p:cNvSpPr/>
              <p:nvPr/>
            </p:nvSpPr>
            <p:spPr>
              <a:xfrm>
                <a:off x="6230901" y="3475808"/>
                <a:ext cx="29952" cy="38584"/>
              </a:xfrm>
              <a:custGeom>
                <a:avLst/>
                <a:gdLst/>
                <a:ahLst/>
                <a:cxnLst/>
                <a:rect l="l" t="t" r="r" b="b"/>
                <a:pathLst>
                  <a:path w="753" h="970" extrusionOk="0">
                    <a:moveTo>
                      <a:pt x="719" y="17"/>
                    </a:moveTo>
                    <a:cubicBezTo>
                      <a:pt x="569" y="0"/>
                      <a:pt x="418" y="267"/>
                      <a:pt x="335" y="384"/>
                    </a:cubicBezTo>
                    <a:cubicBezTo>
                      <a:pt x="285" y="451"/>
                      <a:pt x="0" y="769"/>
                      <a:pt x="101" y="869"/>
                    </a:cubicBezTo>
                    <a:cubicBezTo>
                      <a:pt x="201" y="969"/>
                      <a:pt x="752" y="234"/>
                      <a:pt x="719" y="1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9"/>
              <p:cNvSpPr/>
              <p:nvPr/>
            </p:nvSpPr>
            <p:spPr>
              <a:xfrm>
                <a:off x="6295380" y="3502380"/>
                <a:ext cx="21281" cy="3926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987" extrusionOk="0">
                    <a:moveTo>
                      <a:pt x="84" y="986"/>
                    </a:moveTo>
                    <a:cubicBezTo>
                      <a:pt x="234" y="969"/>
                      <a:pt x="217" y="853"/>
                      <a:pt x="334" y="535"/>
                    </a:cubicBezTo>
                    <a:cubicBezTo>
                      <a:pt x="385" y="401"/>
                      <a:pt x="535" y="151"/>
                      <a:pt x="451" y="0"/>
                    </a:cubicBezTo>
                    <a:cubicBezTo>
                      <a:pt x="301" y="34"/>
                      <a:pt x="251" y="234"/>
                      <a:pt x="167" y="435"/>
                    </a:cubicBezTo>
                    <a:cubicBezTo>
                      <a:pt x="117" y="585"/>
                      <a:pt x="0" y="819"/>
                      <a:pt x="84" y="986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9"/>
              <p:cNvSpPr/>
              <p:nvPr/>
            </p:nvSpPr>
            <p:spPr>
              <a:xfrm>
                <a:off x="6336590" y="3541600"/>
                <a:ext cx="22633" cy="35243"/>
              </a:xfrm>
              <a:custGeom>
                <a:avLst/>
                <a:gdLst/>
                <a:ahLst/>
                <a:cxnLst/>
                <a:rect l="l" t="t" r="r" b="b"/>
                <a:pathLst>
                  <a:path w="569" h="886" extrusionOk="0">
                    <a:moveTo>
                      <a:pt x="0" y="886"/>
                    </a:moveTo>
                    <a:cubicBezTo>
                      <a:pt x="167" y="886"/>
                      <a:pt x="184" y="769"/>
                      <a:pt x="334" y="518"/>
                    </a:cubicBezTo>
                    <a:cubicBezTo>
                      <a:pt x="401" y="418"/>
                      <a:pt x="568" y="151"/>
                      <a:pt x="485" y="0"/>
                    </a:cubicBezTo>
                    <a:cubicBezTo>
                      <a:pt x="351" y="34"/>
                      <a:pt x="318" y="167"/>
                      <a:pt x="201" y="384"/>
                    </a:cubicBezTo>
                    <a:cubicBezTo>
                      <a:pt x="117" y="501"/>
                      <a:pt x="0" y="702"/>
                      <a:pt x="0" y="886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9"/>
              <p:cNvSpPr/>
              <p:nvPr/>
            </p:nvSpPr>
            <p:spPr>
              <a:xfrm>
                <a:off x="6260814" y="3556875"/>
                <a:ext cx="24622" cy="31941"/>
              </a:xfrm>
              <a:custGeom>
                <a:avLst/>
                <a:gdLst/>
                <a:ahLst/>
                <a:cxnLst/>
                <a:rect l="l" t="t" r="r" b="b"/>
                <a:pathLst>
                  <a:path w="619" h="803" extrusionOk="0">
                    <a:moveTo>
                      <a:pt x="0" y="802"/>
                    </a:moveTo>
                    <a:cubicBezTo>
                      <a:pt x="134" y="786"/>
                      <a:pt x="151" y="769"/>
                      <a:pt x="218" y="686"/>
                    </a:cubicBezTo>
                    <a:cubicBezTo>
                      <a:pt x="268" y="619"/>
                      <a:pt x="318" y="552"/>
                      <a:pt x="368" y="485"/>
                    </a:cubicBezTo>
                    <a:cubicBezTo>
                      <a:pt x="452" y="351"/>
                      <a:pt x="619" y="201"/>
                      <a:pt x="602" y="34"/>
                    </a:cubicBezTo>
                    <a:cubicBezTo>
                      <a:pt x="468" y="0"/>
                      <a:pt x="452" y="34"/>
                      <a:pt x="385" y="117"/>
                    </a:cubicBezTo>
                    <a:cubicBezTo>
                      <a:pt x="335" y="184"/>
                      <a:pt x="284" y="251"/>
                      <a:pt x="234" y="335"/>
                    </a:cubicBezTo>
                    <a:cubicBezTo>
                      <a:pt x="134" y="468"/>
                      <a:pt x="17" y="585"/>
                      <a:pt x="0" y="802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9"/>
              <p:cNvSpPr/>
              <p:nvPr/>
            </p:nvSpPr>
            <p:spPr>
              <a:xfrm>
                <a:off x="6300034" y="3759583"/>
                <a:ext cx="27287" cy="2064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19" extrusionOk="0">
                    <a:moveTo>
                      <a:pt x="0" y="368"/>
                    </a:moveTo>
                    <a:cubicBezTo>
                      <a:pt x="184" y="519"/>
                      <a:pt x="635" y="318"/>
                      <a:pt x="685" y="1"/>
                    </a:cubicBezTo>
                    <a:cubicBezTo>
                      <a:pt x="501" y="17"/>
                      <a:pt x="468" y="118"/>
                      <a:pt x="334" y="184"/>
                    </a:cubicBezTo>
                    <a:cubicBezTo>
                      <a:pt x="184" y="251"/>
                      <a:pt x="50" y="218"/>
                      <a:pt x="0" y="3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9"/>
              <p:cNvSpPr/>
              <p:nvPr/>
            </p:nvSpPr>
            <p:spPr>
              <a:xfrm>
                <a:off x="6356519" y="3594107"/>
                <a:ext cx="15314" cy="26611"/>
              </a:xfrm>
              <a:custGeom>
                <a:avLst/>
                <a:gdLst/>
                <a:ahLst/>
                <a:cxnLst/>
                <a:rect l="l" t="t" r="r" b="b"/>
                <a:pathLst>
                  <a:path w="385" h="669" extrusionOk="0">
                    <a:moveTo>
                      <a:pt x="17" y="669"/>
                    </a:moveTo>
                    <a:cubicBezTo>
                      <a:pt x="184" y="669"/>
                      <a:pt x="218" y="568"/>
                      <a:pt x="318" y="334"/>
                    </a:cubicBezTo>
                    <a:cubicBezTo>
                      <a:pt x="318" y="334"/>
                      <a:pt x="351" y="234"/>
                      <a:pt x="351" y="234"/>
                    </a:cubicBezTo>
                    <a:cubicBezTo>
                      <a:pt x="368" y="84"/>
                      <a:pt x="385" y="184"/>
                      <a:pt x="335" y="134"/>
                    </a:cubicBezTo>
                    <a:cubicBezTo>
                      <a:pt x="201" y="0"/>
                      <a:pt x="0" y="501"/>
                      <a:pt x="17" y="669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9"/>
              <p:cNvSpPr/>
              <p:nvPr/>
            </p:nvSpPr>
            <p:spPr>
              <a:xfrm>
                <a:off x="6367139" y="3604728"/>
                <a:ext cx="16667" cy="25298"/>
              </a:xfrm>
              <a:custGeom>
                <a:avLst/>
                <a:gdLst/>
                <a:ahLst/>
                <a:cxnLst/>
                <a:rect l="l" t="t" r="r" b="b"/>
                <a:pathLst>
                  <a:path w="419" h="636" extrusionOk="0">
                    <a:moveTo>
                      <a:pt x="68" y="585"/>
                    </a:moveTo>
                    <a:cubicBezTo>
                      <a:pt x="218" y="569"/>
                      <a:pt x="118" y="635"/>
                      <a:pt x="285" y="351"/>
                    </a:cubicBezTo>
                    <a:cubicBezTo>
                      <a:pt x="352" y="251"/>
                      <a:pt x="418" y="151"/>
                      <a:pt x="402" y="34"/>
                    </a:cubicBezTo>
                    <a:cubicBezTo>
                      <a:pt x="168" y="0"/>
                      <a:pt x="1" y="452"/>
                      <a:pt x="68" y="58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9"/>
              <p:cNvSpPr/>
              <p:nvPr/>
            </p:nvSpPr>
            <p:spPr>
              <a:xfrm>
                <a:off x="6378436" y="3614712"/>
                <a:ext cx="14678" cy="22633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69" extrusionOk="0">
                    <a:moveTo>
                      <a:pt x="34" y="568"/>
                    </a:moveTo>
                    <a:cubicBezTo>
                      <a:pt x="201" y="568"/>
                      <a:pt x="185" y="518"/>
                      <a:pt x="251" y="351"/>
                    </a:cubicBezTo>
                    <a:cubicBezTo>
                      <a:pt x="302" y="234"/>
                      <a:pt x="368" y="117"/>
                      <a:pt x="318" y="0"/>
                    </a:cubicBezTo>
                    <a:cubicBezTo>
                      <a:pt x="84" y="0"/>
                      <a:pt x="1" y="418"/>
                      <a:pt x="34" y="5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9"/>
              <p:cNvSpPr/>
              <p:nvPr/>
            </p:nvSpPr>
            <p:spPr>
              <a:xfrm>
                <a:off x="6429630" y="3610058"/>
                <a:ext cx="9984" cy="17303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35" extrusionOk="0">
                    <a:moveTo>
                      <a:pt x="0" y="418"/>
                    </a:moveTo>
                    <a:cubicBezTo>
                      <a:pt x="167" y="418"/>
                      <a:pt x="167" y="435"/>
                      <a:pt x="201" y="284"/>
                    </a:cubicBezTo>
                    <a:cubicBezTo>
                      <a:pt x="234" y="167"/>
                      <a:pt x="251" y="100"/>
                      <a:pt x="218" y="0"/>
                    </a:cubicBezTo>
                    <a:cubicBezTo>
                      <a:pt x="84" y="0"/>
                      <a:pt x="101" y="0"/>
                      <a:pt x="50" y="134"/>
                    </a:cubicBezTo>
                    <a:cubicBezTo>
                      <a:pt x="17" y="217"/>
                      <a:pt x="0" y="301"/>
                      <a:pt x="0" y="41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9"/>
              <p:cNvSpPr/>
              <p:nvPr/>
            </p:nvSpPr>
            <p:spPr>
              <a:xfrm>
                <a:off x="6377124" y="3564831"/>
                <a:ext cx="12013" cy="1599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02" extrusionOk="0">
                    <a:moveTo>
                      <a:pt x="17" y="402"/>
                    </a:moveTo>
                    <a:cubicBezTo>
                      <a:pt x="284" y="402"/>
                      <a:pt x="301" y="101"/>
                      <a:pt x="251" y="18"/>
                    </a:cubicBezTo>
                    <a:cubicBezTo>
                      <a:pt x="17" y="1"/>
                      <a:pt x="0" y="302"/>
                      <a:pt x="17" y="402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9"/>
              <p:cNvSpPr/>
              <p:nvPr/>
            </p:nvSpPr>
            <p:spPr>
              <a:xfrm>
                <a:off x="6361849" y="3554210"/>
                <a:ext cx="11973" cy="2064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519" extrusionOk="0">
                    <a:moveTo>
                      <a:pt x="17" y="468"/>
                    </a:moveTo>
                    <a:cubicBezTo>
                      <a:pt x="267" y="519"/>
                      <a:pt x="301" y="184"/>
                      <a:pt x="234" y="118"/>
                    </a:cubicBezTo>
                    <a:cubicBezTo>
                      <a:pt x="117" y="1"/>
                      <a:pt x="0" y="368"/>
                      <a:pt x="17" y="4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9"/>
              <p:cNvSpPr/>
              <p:nvPr/>
            </p:nvSpPr>
            <p:spPr>
              <a:xfrm>
                <a:off x="6389733" y="3570161"/>
                <a:ext cx="9348" cy="2064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519" extrusionOk="0">
                    <a:moveTo>
                      <a:pt x="1" y="502"/>
                    </a:moveTo>
                    <a:cubicBezTo>
                      <a:pt x="135" y="502"/>
                      <a:pt x="135" y="519"/>
                      <a:pt x="185" y="385"/>
                    </a:cubicBezTo>
                    <a:cubicBezTo>
                      <a:pt x="218" y="318"/>
                      <a:pt x="235" y="201"/>
                      <a:pt x="201" y="168"/>
                    </a:cubicBezTo>
                    <a:cubicBezTo>
                      <a:pt x="51" y="1"/>
                      <a:pt x="1" y="402"/>
                      <a:pt x="1" y="502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9"/>
              <p:cNvSpPr/>
              <p:nvPr/>
            </p:nvSpPr>
            <p:spPr>
              <a:xfrm>
                <a:off x="6480148" y="3658547"/>
                <a:ext cx="10660" cy="15354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86" extrusionOk="0">
                    <a:moveTo>
                      <a:pt x="50" y="368"/>
                    </a:moveTo>
                    <a:cubicBezTo>
                      <a:pt x="151" y="385"/>
                      <a:pt x="268" y="168"/>
                      <a:pt x="234" y="18"/>
                    </a:cubicBezTo>
                    <a:cubicBezTo>
                      <a:pt x="84" y="1"/>
                      <a:pt x="17" y="84"/>
                      <a:pt x="0" y="235"/>
                    </a:cubicBezTo>
                    <a:cubicBezTo>
                      <a:pt x="0" y="368"/>
                      <a:pt x="34" y="352"/>
                      <a:pt x="50" y="3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9"/>
              <p:cNvSpPr/>
              <p:nvPr/>
            </p:nvSpPr>
            <p:spPr>
              <a:xfrm>
                <a:off x="6125887" y="3626009"/>
                <a:ext cx="12013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335" extrusionOk="0">
                    <a:moveTo>
                      <a:pt x="301" y="334"/>
                    </a:moveTo>
                    <a:cubicBezTo>
                      <a:pt x="301" y="167"/>
                      <a:pt x="218" y="0"/>
                      <a:pt x="34" y="17"/>
                    </a:cubicBezTo>
                    <a:cubicBezTo>
                      <a:pt x="1" y="201"/>
                      <a:pt x="84" y="334"/>
                      <a:pt x="301" y="33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8" name="Google Shape;368;p19"/>
          <p:cNvGrpSpPr/>
          <p:nvPr/>
        </p:nvGrpSpPr>
        <p:grpSpPr>
          <a:xfrm>
            <a:off x="5325002" y="1426525"/>
            <a:ext cx="1209005" cy="488550"/>
            <a:chOff x="5325002" y="1426525"/>
            <a:chExt cx="1209005" cy="488550"/>
          </a:xfrm>
        </p:grpSpPr>
        <p:sp>
          <p:nvSpPr>
            <p:cNvPr id="369" name="Google Shape;369;p19"/>
            <p:cNvSpPr/>
            <p:nvPr/>
          </p:nvSpPr>
          <p:spPr>
            <a:xfrm>
              <a:off x="5892591" y="1441839"/>
              <a:ext cx="103064" cy="153541"/>
            </a:xfrm>
            <a:custGeom>
              <a:avLst/>
              <a:gdLst/>
              <a:ahLst/>
              <a:cxnLst/>
              <a:rect l="l" t="t" r="r" b="b"/>
              <a:pathLst>
                <a:path w="2591" h="3860" extrusionOk="0">
                  <a:moveTo>
                    <a:pt x="1187" y="1788"/>
                  </a:moveTo>
                  <a:cubicBezTo>
                    <a:pt x="1204" y="1972"/>
                    <a:pt x="1137" y="2206"/>
                    <a:pt x="920" y="2640"/>
                  </a:cubicBezTo>
                  <a:cubicBezTo>
                    <a:pt x="619" y="3292"/>
                    <a:pt x="719" y="3860"/>
                    <a:pt x="1304" y="3158"/>
                  </a:cubicBezTo>
                  <a:cubicBezTo>
                    <a:pt x="1739" y="2607"/>
                    <a:pt x="2273" y="2105"/>
                    <a:pt x="2474" y="1738"/>
                  </a:cubicBezTo>
                  <a:cubicBezTo>
                    <a:pt x="2591" y="1521"/>
                    <a:pt x="2591" y="1504"/>
                    <a:pt x="2407" y="1354"/>
                  </a:cubicBezTo>
                  <a:cubicBezTo>
                    <a:pt x="2073" y="1086"/>
                    <a:pt x="1404" y="802"/>
                    <a:pt x="786" y="451"/>
                  </a:cubicBezTo>
                  <a:cubicBezTo>
                    <a:pt x="1" y="0"/>
                    <a:pt x="101" y="585"/>
                    <a:pt x="636" y="1070"/>
                  </a:cubicBezTo>
                  <a:cubicBezTo>
                    <a:pt x="987" y="1404"/>
                    <a:pt x="1137" y="1604"/>
                    <a:pt x="1187" y="178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5325002" y="1497648"/>
              <a:ext cx="625461" cy="361617"/>
            </a:xfrm>
            <a:custGeom>
              <a:avLst/>
              <a:gdLst/>
              <a:ahLst/>
              <a:cxnLst/>
              <a:rect l="l" t="t" r="r" b="b"/>
              <a:pathLst>
                <a:path w="15724" h="9091" extrusionOk="0">
                  <a:moveTo>
                    <a:pt x="15406" y="17"/>
                  </a:moveTo>
                  <a:cubicBezTo>
                    <a:pt x="15640" y="1"/>
                    <a:pt x="15723" y="836"/>
                    <a:pt x="15490" y="870"/>
                  </a:cubicBezTo>
                  <a:cubicBezTo>
                    <a:pt x="15456" y="870"/>
                    <a:pt x="6216" y="1170"/>
                    <a:pt x="335" y="9007"/>
                  </a:cubicBezTo>
                  <a:cubicBezTo>
                    <a:pt x="285" y="9073"/>
                    <a:pt x="168" y="9090"/>
                    <a:pt x="84" y="9040"/>
                  </a:cubicBezTo>
                  <a:cubicBezTo>
                    <a:pt x="17" y="8973"/>
                    <a:pt x="1" y="8856"/>
                    <a:pt x="51" y="8789"/>
                  </a:cubicBezTo>
                  <a:cubicBezTo>
                    <a:pt x="6032" y="819"/>
                    <a:pt x="15373" y="17"/>
                    <a:pt x="15406" y="1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71" name="Google Shape;371;p19"/>
            <p:cNvGrpSpPr/>
            <p:nvPr/>
          </p:nvGrpSpPr>
          <p:grpSpPr>
            <a:xfrm>
              <a:off x="6093309" y="1426525"/>
              <a:ext cx="440698" cy="488550"/>
              <a:chOff x="6093309" y="1426525"/>
              <a:chExt cx="440698" cy="488550"/>
            </a:xfrm>
          </p:grpSpPr>
          <p:sp>
            <p:nvSpPr>
              <p:cNvPr id="372" name="Google Shape;372;p19"/>
              <p:cNvSpPr/>
              <p:nvPr/>
            </p:nvSpPr>
            <p:spPr>
              <a:xfrm>
                <a:off x="6093309" y="1463757"/>
                <a:ext cx="414124" cy="400798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10076" extrusionOk="0">
                    <a:moveTo>
                      <a:pt x="1187" y="6049"/>
                    </a:moveTo>
                    <a:cubicBezTo>
                      <a:pt x="1087" y="6083"/>
                      <a:pt x="987" y="6099"/>
                      <a:pt x="886" y="6099"/>
                    </a:cubicBezTo>
                    <a:cubicBezTo>
                      <a:pt x="669" y="6099"/>
                      <a:pt x="435" y="6016"/>
                      <a:pt x="251" y="5849"/>
                    </a:cubicBezTo>
                    <a:cubicBezTo>
                      <a:pt x="84" y="5665"/>
                      <a:pt x="1" y="5431"/>
                      <a:pt x="1" y="5214"/>
                    </a:cubicBezTo>
                    <a:cubicBezTo>
                      <a:pt x="1" y="4980"/>
                      <a:pt x="84" y="4746"/>
                      <a:pt x="251" y="4579"/>
                    </a:cubicBezTo>
                    <a:lnTo>
                      <a:pt x="4579" y="251"/>
                    </a:lnTo>
                    <a:cubicBezTo>
                      <a:pt x="4746" y="84"/>
                      <a:pt x="4980" y="1"/>
                      <a:pt x="5214" y="1"/>
                    </a:cubicBezTo>
                    <a:cubicBezTo>
                      <a:pt x="5431" y="1"/>
                      <a:pt x="5665" y="84"/>
                      <a:pt x="5849" y="251"/>
                    </a:cubicBezTo>
                    <a:lnTo>
                      <a:pt x="10160" y="4579"/>
                    </a:lnTo>
                    <a:cubicBezTo>
                      <a:pt x="10327" y="4746"/>
                      <a:pt x="10410" y="4980"/>
                      <a:pt x="10410" y="5214"/>
                    </a:cubicBezTo>
                    <a:cubicBezTo>
                      <a:pt x="10410" y="5431"/>
                      <a:pt x="10327" y="5665"/>
                      <a:pt x="10160" y="5849"/>
                    </a:cubicBezTo>
                    <a:cubicBezTo>
                      <a:pt x="9976" y="6016"/>
                      <a:pt x="9742" y="6099"/>
                      <a:pt x="9525" y="6099"/>
                    </a:cubicBezTo>
                    <a:cubicBezTo>
                      <a:pt x="9424" y="6099"/>
                      <a:pt x="9324" y="6083"/>
                      <a:pt x="9224" y="6049"/>
                    </a:cubicBezTo>
                    <a:lnTo>
                      <a:pt x="9224" y="9240"/>
                    </a:lnTo>
                    <a:cubicBezTo>
                      <a:pt x="9224" y="9474"/>
                      <a:pt x="9124" y="9675"/>
                      <a:pt x="8973" y="9825"/>
                    </a:cubicBezTo>
                    <a:cubicBezTo>
                      <a:pt x="8823" y="9976"/>
                      <a:pt x="8606" y="10076"/>
                      <a:pt x="8372" y="10076"/>
                    </a:cubicBezTo>
                    <a:lnTo>
                      <a:pt x="6784" y="10076"/>
                    </a:lnTo>
                    <a:lnTo>
                      <a:pt x="3627" y="10076"/>
                    </a:lnTo>
                    <a:lnTo>
                      <a:pt x="2039" y="10076"/>
                    </a:lnTo>
                    <a:cubicBezTo>
                      <a:pt x="1805" y="10076"/>
                      <a:pt x="1588" y="9976"/>
                      <a:pt x="1438" y="9825"/>
                    </a:cubicBezTo>
                    <a:cubicBezTo>
                      <a:pt x="1287" y="9675"/>
                      <a:pt x="1187" y="9458"/>
                      <a:pt x="1187" y="9240"/>
                    </a:cubicBezTo>
                    <a:lnTo>
                      <a:pt x="1187" y="6049"/>
                    </a:lnTo>
                    <a:close/>
                    <a:moveTo>
                      <a:pt x="6617" y="9725"/>
                    </a:moveTo>
                    <a:lnTo>
                      <a:pt x="6617" y="6433"/>
                    </a:lnTo>
                    <a:lnTo>
                      <a:pt x="3794" y="6433"/>
                    </a:lnTo>
                    <a:lnTo>
                      <a:pt x="3794" y="9725"/>
                    </a:lnTo>
                    <a:close/>
                    <a:moveTo>
                      <a:pt x="3443" y="9725"/>
                    </a:moveTo>
                    <a:lnTo>
                      <a:pt x="3443" y="6250"/>
                    </a:lnTo>
                    <a:cubicBezTo>
                      <a:pt x="3443" y="6149"/>
                      <a:pt x="3526" y="6066"/>
                      <a:pt x="3627" y="6066"/>
                    </a:cubicBezTo>
                    <a:lnTo>
                      <a:pt x="6801" y="6066"/>
                    </a:lnTo>
                    <a:cubicBezTo>
                      <a:pt x="6901" y="6066"/>
                      <a:pt x="6968" y="6149"/>
                      <a:pt x="6968" y="6250"/>
                    </a:cubicBezTo>
                    <a:lnTo>
                      <a:pt x="6968" y="9725"/>
                    </a:lnTo>
                    <a:lnTo>
                      <a:pt x="8372" y="9725"/>
                    </a:lnTo>
                    <a:cubicBezTo>
                      <a:pt x="8505" y="9725"/>
                      <a:pt x="8639" y="9658"/>
                      <a:pt x="8723" y="9575"/>
                    </a:cubicBezTo>
                    <a:cubicBezTo>
                      <a:pt x="8806" y="9491"/>
                      <a:pt x="8873" y="9357"/>
                      <a:pt x="8873" y="9224"/>
                    </a:cubicBezTo>
                    <a:lnTo>
                      <a:pt x="8873" y="5815"/>
                    </a:lnTo>
                    <a:lnTo>
                      <a:pt x="5214" y="2156"/>
                    </a:lnTo>
                    <a:lnTo>
                      <a:pt x="1555" y="5815"/>
                    </a:lnTo>
                    <a:lnTo>
                      <a:pt x="1555" y="9224"/>
                    </a:lnTo>
                    <a:cubicBezTo>
                      <a:pt x="1555" y="9357"/>
                      <a:pt x="1605" y="9491"/>
                      <a:pt x="1688" y="9575"/>
                    </a:cubicBezTo>
                    <a:cubicBezTo>
                      <a:pt x="1789" y="9658"/>
                      <a:pt x="1906" y="9725"/>
                      <a:pt x="2039" y="9725"/>
                    </a:cubicBezTo>
                    <a:close/>
                    <a:moveTo>
                      <a:pt x="886" y="5748"/>
                    </a:moveTo>
                    <a:cubicBezTo>
                      <a:pt x="1037" y="5748"/>
                      <a:pt x="1170" y="5698"/>
                      <a:pt x="1271" y="5581"/>
                    </a:cubicBezTo>
                    <a:lnTo>
                      <a:pt x="5080" y="1772"/>
                    </a:lnTo>
                    <a:cubicBezTo>
                      <a:pt x="5147" y="1705"/>
                      <a:pt x="5264" y="1705"/>
                      <a:pt x="5331" y="1772"/>
                    </a:cubicBezTo>
                    <a:lnTo>
                      <a:pt x="9140" y="5581"/>
                    </a:lnTo>
                    <a:cubicBezTo>
                      <a:pt x="9241" y="5682"/>
                      <a:pt x="9391" y="5748"/>
                      <a:pt x="9525" y="5748"/>
                    </a:cubicBezTo>
                    <a:cubicBezTo>
                      <a:pt x="9658" y="5748"/>
                      <a:pt x="9792" y="5698"/>
                      <a:pt x="9909" y="5581"/>
                    </a:cubicBezTo>
                    <a:cubicBezTo>
                      <a:pt x="10009" y="5481"/>
                      <a:pt x="10059" y="5347"/>
                      <a:pt x="10059" y="5197"/>
                    </a:cubicBezTo>
                    <a:cubicBezTo>
                      <a:pt x="10059" y="5063"/>
                      <a:pt x="10009" y="4930"/>
                      <a:pt x="9909" y="4813"/>
                    </a:cubicBezTo>
                    <a:lnTo>
                      <a:pt x="5598" y="502"/>
                    </a:lnTo>
                    <a:cubicBezTo>
                      <a:pt x="5481" y="402"/>
                      <a:pt x="5348" y="351"/>
                      <a:pt x="5214" y="351"/>
                    </a:cubicBezTo>
                    <a:cubicBezTo>
                      <a:pt x="5080" y="351"/>
                      <a:pt x="4930" y="402"/>
                      <a:pt x="4830" y="502"/>
                    </a:cubicBezTo>
                    <a:lnTo>
                      <a:pt x="519" y="4813"/>
                    </a:lnTo>
                    <a:cubicBezTo>
                      <a:pt x="402" y="4930"/>
                      <a:pt x="352" y="5063"/>
                      <a:pt x="352" y="5197"/>
                    </a:cubicBezTo>
                    <a:cubicBezTo>
                      <a:pt x="352" y="5347"/>
                      <a:pt x="402" y="5481"/>
                      <a:pt x="519" y="5581"/>
                    </a:cubicBezTo>
                    <a:cubicBezTo>
                      <a:pt x="619" y="5698"/>
                      <a:pt x="753" y="5748"/>
                      <a:pt x="886" y="574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3" name="Google Shape;373;p19"/>
              <p:cNvSpPr/>
              <p:nvPr/>
            </p:nvSpPr>
            <p:spPr>
              <a:xfrm>
                <a:off x="6454889" y="1672471"/>
                <a:ext cx="7995" cy="7319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4" extrusionOk="0">
                    <a:moveTo>
                      <a:pt x="34" y="33"/>
                    </a:moveTo>
                    <a:cubicBezTo>
                      <a:pt x="0" y="184"/>
                      <a:pt x="117" y="184"/>
                      <a:pt x="201" y="150"/>
                    </a:cubicBezTo>
                    <a:cubicBezTo>
                      <a:pt x="201" y="17"/>
                      <a:pt x="151" y="0"/>
                      <a:pt x="34" y="33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9"/>
              <p:cNvSpPr/>
              <p:nvPr/>
            </p:nvSpPr>
            <p:spPr>
              <a:xfrm>
                <a:off x="6212961" y="1572112"/>
                <a:ext cx="7359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01" extrusionOk="0">
                    <a:moveTo>
                      <a:pt x="0" y="184"/>
                    </a:moveTo>
                    <a:lnTo>
                      <a:pt x="167" y="201"/>
                    </a:lnTo>
                    <a:cubicBezTo>
                      <a:pt x="184" y="100"/>
                      <a:pt x="184" y="67"/>
                      <a:pt x="117" y="50"/>
                    </a:cubicBezTo>
                    <a:cubicBezTo>
                      <a:pt x="0" y="0"/>
                      <a:pt x="0" y="100"/>
                      <a:pt x="0" y="18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9"/>
              <p:cNvSpPr/>
              <p:nvPr/>
            </p:nvSpPr>
            <p:spPr>
              <a:xfrm>
                <a:off x="6119245" y="1426525"/>
                <a:ext cx="28600" cy="3659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920" extrusionOk="0">
                    <a:moveTo>
                      <a:pt x="719" y="1"/>
                    </a:moveTo>
                    <a:lnTo>
                      <a:pt x="602" y="1"/>
                    </a:lnTo>
                    <a:cubicBezTo>
                      <a:pt x="585" y="18"/>
                      <a:pt x="585" y="18"/>
                      <a:pt x="585" y="18"/>
                    </a:cubicBezTo>
                    <a:cubicBezTo>
                      <a:pt x="569" y="34"/>
                      <a:pt x="569" y="34"/>
                      <a:pt x="552" y="34"/>
                    </a:cubicBezTo>
                    <a:cubicBezTo>
                      <a:pt x="435" y="151"/>
                      <a:pt x="318" y="235"/>
                      <a:pt x="218" y="385"/>
                    </a:cubicBezTo>
                    <a:cubicBezTo>
                      <a:pt x="151" y="485"/>
                      <a:pt x="0" y="803"/>
                      <a:pt x="134" y="920"/>
                    </a:cubicBezTo>
                    <a:cubicBezTo>
                      <a:pt x="251" y="853"/>
                      <a:pt x="318" y="586"/>
                      <a:pt x="401" y="469"/>
                    </a:cubicBezTo>
                    <a:cubicBezTo>
                      <a:pt x="502" y="318"/>
                      <a:pt x="702" y="185"/>
                      <a:pt x="719" y="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9"/>
              <p:cNvSpPr/>
              <p:nvPr/>
            </p:nvSpPr>
            <p:spPr>
              <a:xfrm>
                <a:off x="6313363" y="1853897"/>
                <a:ext cx="11973" cy="37908"/>
              </a:xfrm>
              <a:custGeom>
                <a:avLst/>
                <a:gdLst/>
                <a:ahLst/>
                <a:cxnLst/>
                <a:rect l="l" t="t" r="r" b="b"/>
                <a:pathLst>
                  <a:path w="301" h="953" extrusionOk="0">
                    <a:moveTo>
                      <a:pt x="301" y="468"/>
                    </a:moveTo>
                    <a:lnTo>
                      <a:pt x="301" y="67"/>
                    </a:lnTo>
                    <a:cubicBezTo>
                      <a:pt x="251" y="17"/>
                      <a:pt x="267" y="17"/>
                      <a:pt x="201" y="1"/>
                    </a:cubicBezTo>
                    <a:cubicBezTo>
                      <a:pt x="150" y="117"/>
                      <a:pt x="0" y="803"/>
                      <a:pt x="17" y="953"/>
                    </a:cubicBezTo>
                    <a:cubicBezTo>
                      <a:pt x="217" y="919"/>
                      <a:pt x="217" y="619"/>
                      <a:pt x="301" y="4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9"/>
              <p:cNvSpPr/>
              <p:nvPr/>
            </p:nvSpPr>
            <p:spPr>
              <a:xfrm>
                <a:off x="6391086" y="1667141"/>
                <a:ext cx="1066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653" extrusionOk="0">
                    <a:moveTo>
                      <a:pt x="67" y="569"/>
                    </a:moveTo>
                    <a:cubicBezTo>
                      <a:pt x="151" y="552"/>
                      <a:pt x="151" y="652"/>
                      <a:pt x="217" y="335"/>
                    </a:cubicBezTo>
                    <a:cubicBezTo>
                      <a:pt x="234" y="167"/>
                      <a:pt x="268" y="84"/>
                      <a:pt x="167" y="0"/>
                    </a:cubicBezTo>
                    <a:cubicBezTo>
                      <a:pt x="34" y="34"/>
                      <a:pt x="17" y="268"/>
                      <a:pt x="0" y="401"/>
                    </a:cubicBezTo>
                    <a:cubicBezTo>
                      <a:pt x="0" y="435"/>
                      <a:pt x="0" y="468"/>
                      <a:pt x="17" y="485"/>
                    </a:cubicBezTo>
                    <a:cubicBezTo>
                      <a:pt x="50" y="652"/>
                      <a:pt x="0" y="518"/>
                      <a:pt x="67" y="569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9"/>
              <p:cNvSpPr/>
              <p:nvPr/>
            </p:nvSpPr>
            <p:spPr>
              <a:xfrm>
                <a:off x="6330584" y="1603337"/>
                <a:ext cx="12013" cy="24622"/>
              </a:xfrm>
              <a:custGeom>
                <a:avLst/>
                <a:gdLst/>
                <a:ahLst/>
                <a:cxnLst/>
                <a:rect l="l" t="t" r="r" b="b"/>
                <a:pathLst>
                  <a:path w="302" h="619" extrusionOk="0">
                    <a:moveTo>
                      <a:pt x="84" y="585"/>
                    </a:moveTo>
                    <a:cubicBezTo>
                      <a:pt x="168" y="585"/>
                      <a:pt x="285" y="619"/>
                      <a:pt x="285" y="284"/>
                    </a:cubicBezTo>
                    <a:cubicBezTo>
                      <a:pt x="302" y="0"/>
                      <a:pt x="1" y="134"/>
                      <a:pt x="84" y="58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9" name="Google Shape;379;p19"/>
              <p:cNvSpPr/>
              <p:nvPr/>
            </p:nvSpPr>
            <p:spPr>
              <a:xfrm>
                <a:off x="6411014" y="1687069"/>
                <a:ext cx="9348" cy="17343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36" extrusionOk="0">
                    <a:moveTo>
                      <a:pt x="151" y="435"/>
                    </a:moveTo>
                    <a:cubicBezTo>
                      <a:pt x="184" y="368"/>
                      <a:pt x="218" y="268"/>
                      <a:pt x="218" y="184"/>
                    </a:cubicBezTo>
                    <a:cubicBezTo>
                      <a:pt x="234" y="1"/>
                      <a:pt x="234" y="1"/>
                      <a:pt x="84" y="1"/>
                    </a:cubicBezTo>
                    <a:cubicBezTo>
                      <a:pt x="51" y="68"/>
                      <a:pt x="17" y="184"/>
                      <a:pt x="17" y="251"/>
                    </a:cubicBezTo>
                    <a:cubicBezTo>
                      <a:pt x="1" y="418"/>
                      <a:pt x="17" y="418"/>
                      <a:pt x="151" y="43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9"/>
              <p:cNvSpPr/>
              <p:nvPr/>
            </p:nvSpPr>
            <p:spPr>
              <a:xfrm>
                <a:off x="6429630" y="1621953"/>
                <a:ext cx="11337" cy="19292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85" extrusionOk="0">
                    <a:moveTo>
                      <a:pt x="151" y="485"/>
                    </a:moveTo>
                    <a:cubicBezTo>
                      <a:pt x="251" y="435"/>
                      <a:pt x="268" y="351"/>
                      <a:pt x="284" y="167"/>
                    </a:cubicBezTo>
                    <a:lnTo>
                      <a:pt x="251" y="34"/>
                    </a:lnTo>
                    <a:cubicBezTo>
                      <a:pt x="50" y="0"/>
                      <a:pt x="0" y="368"/>
                      <a:pt x="151" y="48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9"/>
              <p:cNvSpPr/>
              <p:nvPr/>
            </p:nvSpPr>
            <p:spPr>
              <a:xfrm>
                <a:off x="6416981" y="1606639"/>
                <a:ext cx="8035" cy="1666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19" extrusionOk="0">
                    <a:moveTo>
                      <a:pt x="1" y="218"/>
                    </a:moveTo>
                    <a:cubicBezTo>
                      <a:pt x="1" y="318"/>
                      <a:pt x="1" y="318"/>
                      <a:pt x="51" y="402"/>
                    </a:cubicBezTo>
                    <a:cubicBezTo>
                      <a:pt x="201" y="419"/>
                      <a:pt x="201" y="369"/>
                      <a:pt x="201" y="218"/>
                    </a:cubicBezTo>
                    <a:cubicBezTo>
                      <a:pt x="201" y="51"/>
                      <a:pt x="201" y="18"/>
                      <a:pt x="84" y="1"/>
                    </a:cubicBezTo>
                    <a:cubicBezTo>
                      <a:pt x="1" y="68"/>
                      <a:pt x="1" y="68"/>
                      <a:pt x="1" y="21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9"/>
              <p:cNvSpPr/>
              <p:nvPr/>
            </p:nvSpPr>
            <p:spPr>
              <a:xfrm>
                <a:off x="6314633" y="1593353"/>
                <a:ext cx="10024" cy="21997"/>
              </a:xfrm>
              <a:custGeom>
                <a:avLst/>
                <a:gdLst/>
                <a:ahLst/>
                <a:cxnLst/>
                <a:rect l="l" t="t" r="r" b="b"/>
                <a:pathLst>
                  <a:path w="252" h="553" extrusionOk="0">
                    <a:moveTo>
                      <a:pt x="84" y="134"/>
                    </a:moveTo>
                    <a:cubicBezTo>
                      <a:pt x="34" y="168"/>
                      <a:pt x="1" y="268"/>
                      <a:pt x="1" y="352"/>
                    </a:cubicBezTo>
                    <a:cubicBezTo>
                      <a:pt x="1" y="469"/>
                      <a:pt x="51" y="552"/>
                      <a:pt x="151" y="485"/>
                    </a:cubicBezTo>
                    <a:cubicBezTo>
                      <a:pt x="235" y="402"/>
                      <a:pt x="251" y="1"/>
                      <a:pt x="84" y="13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9"/>
              <p:cNvSpPr/>
              <p:nvPr/>
            </p:nvSpPr>
            <p:spPr>
              <a:xfrm>
                <a:off x="6354530" y="1550154"/>
                <a:ext cx="17979" cy="17979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151" y="84"/>
                    </a:moveTo>
                    <a:cubicBezTo>
                      <a:pt x="151" y="84"/>
                      <a:pt x="0" y="101"/>
                      <a:pt x="167" y="301"/>
                    </a:cubicBezTo>
                    <a:cubicBezTo>
                      <a:pt x="201" y="335"/>
                      <a:pt x="301" y="452"/>
                      <a:pt x="351" y="402"/>
                    </a:cubicBezTo>
                    <a:cubicBezTo>
                      <a:pt x="451" y="301"/>
                      <a:pt x="251" y="1"/>
                      <a:pt x="151" y="8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9"/>
              <p:cNvSpPr/>
              <p:nvPr/>
            </p:nvSpPr>
            <p:spPr>
              <a:xfrm>
                <a:off x="6444905" y="1637228"/>
                <a:ext cx="10024" cy="14678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69" extrusionOk="0">
                    <a:moveTo>
                      <a:pt x="34" y="368"/>
                    </a:moveTo>
                    <a:cubicBezTo>
                      <a:pt x="184" y="368"/>
                      <a:pt x="184" y="351"/>
                      <a:pt x="218" y="218"/>
                    </a:cubicBezTo>
                    <a:cubicBezTo>
                      <a:pt x="251" y="84"/>
                      <a:pt x="235" y="67"/>
                      <a:pt x="168" y="1"/>
                    </a:cubicBezTo>
                    <a:cubicBezTo>
                      <a:pt x="17" y="34"/>
                      <a:pt x="1" y="218"/>
                      <a:pt x="34" y="3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9"/>
              <p:cNvSpPr/>
              <p:nvPr/>
            </p:nvSpPr>
            <p:spPr>
              <a:xfrm>
                <a:off x="6166421" y="1608667"/>
                <a:ext cx="13325" cy="13962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51" extrusionOk="0">
                    <a:moveTo>
                      <a:pt x="134" y="50"/>
                    </a:moveTo>
                    <a:cubicBezTo>
                      <a:pt x="134" y="67"/>
                      <a:pt x="1" y="67"/>
                      <a:pt x="118" y="267"/>
                    </a:cubicBezTo>
                    <a:cubicBezTo>
                      <a:pt x="151" y="334"/>
                      <a:pt x="201" y="351"/>
                      <a:pt x="285" y="351"/>
                    </a:cubicBezTo>
                    <a:cubicBezTo>
                      <a:pt x="335" y="251"/>
                      <a:pt x="285" y="0"/>
                      <a:pt x="134" y="50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9"/>
              <p:cNvSpPr/>
              <p:nvPr/>
            </p:nvSpPr>
            <p:spPr>
              <a:xfrm>
                <a:off x="6309979" y="1731621"/>
                <a:ext cx="15354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502" extrusionOk="0">
                    <a:moveTo>
                      <a:pt x="1" y="435"/>
                    </a:moveTo>
                    <a:cubicBezTo>
                      <a:pt x="385" y="501"/>
                      <a:pt x="368" y="0"/>
                      <a:pt x="101" y="251"/>
                    </a:cubicBezTo>
                    <a:cubicBezTo>
                      <a:pt x="51" y="301"/>
                      <a:pt x="18" y="334"/>
                      <a:pt x="1" y="43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9"/>
              <p:cNvSpPr/>
              <p:nvPr/>
            </p:nvSpPr>
            <p:spPr>
              <a:xfrm>
                <a:off x="6458867" y="1648525"/>
                <a:ext cx="9348" cy="17979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52" extrusionOk="0">
                    <a:moveTo>
                      <a:pt x="84" y="118"/>
                    </a:moveTo>
                    <a:cubicBezTo>
                      <a:pt x="34" y="151"/>
                      <a:pt x="1" y="201"/>
                      <a:pt x="1" y="301"/>
                    </a:cubicBezTo>
                    <a:cubicBezTo>
                      <a:pt x="1" y="402"/>
                      <a:pt x="67" y="452"/>
                      <a:pt x="134" y="402"/>
                    </a:cubicBezTo>
                    <a:cubicBezTo>
                      <a:pt x="234" y="318"/>
                      <a:pt x="234" y="1"/>
                      <a:pt x="84" y="11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9"/>
              <p:cNvSpPr/>
              <p:nvPr/>
            </p:nvSpPr>
            <p:spPr>
              <a:xfrm>
                <a:off x="6383090" y="1582732"/>
                <a:ext cx="12013" cy="14002"/>
              </a:xfrm>
              <a:custGeom>
                <a:avLst/>
                <a:gdLst/>
                <a:ahLst/>
                <a:cxnLst/>
                <a:rect l="l" t="t" r="r" b="b"/>
                <a:pathLst>
                  <a:path w="302" h="352" extrusionOk="0">
                    <a:moveTo>
                      <a:pt x="34" y="351"/>
                    </a:moveTo>
                    <a:cubicBezTo>
                      <a:pt x="302" y="335"/>
                      <a:pt x="201" y="67"/>
                      <a:pt x="151" y="34"/>
                    </a:cubicBezTo>
                    <a:cubicBezTo>
                      <a:pt x="84" y="0"/>
                      <a:pt x="34" y="67"/>
                      <a:pt x="17" y="117"/>
                    </a:cubicBezTo>
                    <a:cubicBezTo>
                      <a:pt x="1" y="201"/>
                      <a:pt x="17" y="284"/>
                      <a:pt x="34" y="35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9"/>
              <p:cNvSpPr/>
              <p:nvPr/>
            </p:nvSpPr>
            <p:spPr>
              <a:xfrm>
                <a:off x="6130541" y="1532891"/>
                <a:ext cx="11337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335" extrusionOk="0">
                    <a:moveTo>
                      <a:pt x="168" y="334"/>
                    </a:moveTo>
                    <a:cubicBezTo>
                      <a:pt x="218" y="318"/>
                      <a:pt x="285" y="301"/>
                      <a:pt x="285" y="134"/>
                    </a:cubicBezTo>
                    <a:cubicBezTo>
                      <a:pt x="285" y="17"/>
                      <a:pt x="268" y="50"/>
                      <a:pt x="251" y="17"/>
                    </a:cubicBezTo>
                    <a:cubicBezTo>
                      <a:pt x="84" y="0"/>
                      <a:pt x="0" y="251"/>
                      <a:pt x="168" y="33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9"/>
              <p:cNvSpPr/>
              <p:nvPr/>
            </p:nvSpPr>
            <p:spPr>
              <a:xfrm>
                <a:off x="6397052" y="1588063"/>
                <a:ext cx="11337" cy="15314"/>
              </a:xfrm>
              <a:custGeom>
                <a:avLst/>
                <a:gdLst/>
                <a:ahLst/>
                <a:cxnLst/>
                <a:rect l="l" t="t" r="r" b="b"/>
                <a:pathLst>
                  <a:path w="285" h="385" extrusionOk="0">
                    <a:moveTo>
                      <a:pt x="34" y="384"/>
                    </a:moveTo>
                    <a:cubicBezTo>
                      <a:pt x="184" y="368"/>
                      <a:pt x="285" y="184"/>
                      <a:pt x="201" y="100"/>
                    </a:cubicBezTo>
                    <a:cubicBezTo>
                      <a:pt x="17" y="0"/>
                      <a:pt x="1" y="267"/>
                      <a:pt x="34" y="38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9"/>
              <p:cNvSpPr/>
              <p:nvPr/>
            </p:nvSpPr>
            <p:spPr>
              <a:xfrm>
                <a:off x="6190367" y="1707674"/>
                <a:ext cx="1332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284" y="17"/>
                    </a:moveTo>
                    <a:cubicBezTo>
                      <a:pt x="67" y="1"/>
                      <a:pt x="0" y="235"/>
                      <a:pt x="117" y="285"/>
                    </a:cubicBezTo>
                    <a:cubicBezTo>
                      <a:pt x="201" y="335"/>
                      <a:pt x="334" y="168"/>
                      <a:pt x="284" y="1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9"/>
              <p:cNvSpPr/>
              <p:nvPr/>
            </p:nvSpPr>
            <p:spPr>
              <a:xfrm>
                <a:off x="6470840" y="1665788"/>
                <a:ext cx="9984" cy="18019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3" extrusionOk="0">
                    <a:moveTo>
                      <a:pt x="67" y="135"/>
                    </a:moveTo>
                    <a:cubicBezTo>
                      <a:pt x="34" y="168"/>
                      <a:pt x="50" y="101"/>
                      <a:pt x="17" y="201"/>
                    </a:cubicBezTo>
                    <a:cubicBezTo>
                      <a:pt x="0" y="285"/>
                      <a:pt x="17" y="452"/>
                      <a:pt x="134" y="385"/>
                    </a:cubicBezTo>
                    <a:cubicBezTo>
                      <a:pt x="251" y="335"/>
                      <a:pt x="217" y="1"/>
                      <a:pt x="67" y="13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9"/>
              <p:cNvSpPr/>
              <p:nvPr/>
            </p:nvSpPr>
            <p:spPr>
              <a:xfrm>
                <a:off x="6183048" y="1600672"/>
                <a:ext cx="10024" cy="1201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02" extrusionOk="0">
                    <a:moveTo>
                      <a:pt x="51" y="1"/>
                    </a:moveTo>
                    <a:cubicBezTo>
                      <a:pt x="0" y="134"/>
                      <a:pt x="34" y="301"/>
                      <a:pt x="201" y="285"/>
                    </a:cubicBezTo>
                    <a:cubicBezTo>
                      <a:pt x="234" y="151"/>
                      <a:pt x="251" y="118"/>
                      <a:pt x="184" y="1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9"/>
              <p:cNvSpPr/>
              <p:nvPr/>
            </p:nvSpPr>
            <p:spPr>
              <a:xfrm>
                <a:off x="6523347" y="1900437"/>
                <a:ext cx="10660" cy="1463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68" extrusionOk="0">
                    <a:moveTo>
                      <a:pt x="34" y="267"/>
                    </a:moveTo>
                    <a:cubicBezTo>
                      <a:pt x="184" y="368"/>
                      <a:pt x="268" y="217"/>
                      <a:pt x="217" y="50"/>
                    </a:cubicBezTo>
                    <a:cubicBezTo>
                      <a:pt x="50" y="0"/>
                      <a:pt x="0" y="134"/>
                      <a:pt x="34" y="26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9"/>
              <p:cNvSpPr/>
              <p:nvPr/>
            </p:nvSpPr>
            <p:spPr>
              <a:xfrm>
                <a:off x="6334601" y="1823985"/>
                <a:ext cx="12649" cy="12013"/>
              </a:xfrm>
              <a:custGeom>
                <a:avLst/>
                <a:gdLst/>
                <a:ahLst/>
                <a:cxnLst/>
                <a:rect l="l" t="t" r="r" b="b"/>
                <a:pathLst>
                  <a:path w="318" h="302" extrusionOk="0">
                    <a:moveTo>
                      <a:pt x="50" y="301"/>
                    </a:moveTo>
                    <a:cubicBezTo>
                      <a:pt x="117" y="301"/>
                      <a:pt x="251" y="301"/>
                      <a:pt x="284" y="201"/>
                    </a:cubicBezTo>
                    <a:cubicBezTo>
                      <a:pt x="317" y="1"/>
                      <a:pt x="0" y="67"/>
                      <a:pt x="50" y="30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9"/>
              <p:cNvSpPr/>
              <p:nvPr/>
            </p:nvSpPr>
            <p:spPr>
              <a:xfrm>
                <a:off x="6409025" y="1717659"/>
                <a:ext cx="11337" cy="11337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51" y="268"/>
                    </a:moveTo>
                    <a:cubicBezTo>
                      <a:pt x="284" y="284"/>
                      <a:pt x="251" y="67"/>
                      <a:pt x="167" y="34"/>
                    </a:cubicBezTo>
                    <a:cubicBezTo>
                      <a:pt x="84" y="0"/>
                      <a:pt x="0" y="151"/>
                      <a:pt x="51" y="2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9"/>
              <p:cNvSpPr/>
              <p:nvPr/>
            </p:nvSpPr>
            <p:spPr>
              <a:xfrm>
                <a:off x="6151146" y="1631898"/>
                <a:ext cx="10024" cy="11337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85" extrusionOk="0">
                    <a:moveTo>
                      <a:pt x="34" y="84"/>
                    </a:moveTo>
                    <a:cubicBezTo>
                      <a:pt x="0" y="118"/>
                      <a:pt x="0" y="1"/>
                      <a:pt x="0" y="185"/>
                    </a:cubicBezTo>
                    <a:cubicBezTo>
                      <a:pt x="0" y="218"/>
                      <a:pt x="17" y="251"/>
                      <a:pt x="34" y="285"/>
                    </a:cubicBezTo>
                    <a:cubicBezTo>
                      <a:pt x="251" y="251"/>
                      <a:pt x="218" y="18"/>
                      <a:pt x="34" y="8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9"/>
              <p:cNvSpPr/>
              <p:nvPr/>
            </p:nvSpPr>
            <p:spPr>
              <a:xfrm>
                <a:off x="6229588" y="1556161"/>
                <a:ext cx="7995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0" y="184"/>
                    </a:moveTo>
                    <a:lnTo>
                      <a:pt x="167" y="201"/>
                    </a:lnTo>
                    <a:cubicBezTo>
                      <a:pt x="184" y="100"/>
                      <a:pt x="201" y="50"/>
                      <a:pt x="117" y="34"/>
                    </a:cubicBezTo>
                    <a:cubicBezTo>
                      <a:pt x="0" y="0"/>
                      <a:pt x="0" y="84"/>
                      <a:pt x="0" y="18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9"/>
              <p:cNvSpPr/>
              <p:nvPr/>
            </p:nvSpPr>
            <p:spPr>
              <a:xfrm>
                <a:off x="6200988" y="1791407"/>
                <a:ext cx="12689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52" extrusionOk="0">
                    <a:moveTo>
                      <a:pt x="1" y="151"/>
                    </a:moveTo>
                    <a:cubicBezTo>
                      <a:pt x="218" y="252"/>
                      <a:pt x="318" y="34"/>
                      <a:pt x="34" y="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9"/>
              <p:cNvSpPr/>
              <p:nvPr/>
            </p:nvSpPr>
            <p:spPr>
              <a:xfrm>
                <a:off x="6138497" y="1431855"/>
                <a:ext cx="56564" cy="82459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2073" extrusionOk="0">
                    <a:moveTo>
                      <a:pt x="118" y="1989"/>
                    </a:moveTo>
                    <a:cubicBezTo>
                      <a:pt x="218" y="1955"/>
                      <a:pt x="201" y="2072"/>
                      <a:pt x="268" y="1722"/>
                    </a:cubicBezTo>
                    <a:cubicBezTo>
                      <a:pt x="369" y="1287"/>
                      <a:pt x="653" y="836"/>
                      <a:pt x="970" y="519"/>
                    </a:cubicBezTo>
                    <a:cubicBezTo>
                      <a:pt x="1070" y="418"/>
                      <a:pt x="1388" y="301"/>
                      <a:pt x="1421" y="184"/>
                    </a:cubicBezTo>
                    <a:cubicBezTo>
                      <a:pt x="987" y="1"/>
                      <a:pt x="1" y="1137"/>
                      <a:pt x="118" y="1989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9"/>
              <p:cNvSpPr/>
              <p:nvPr/>
            </p:nvSpPr>
            <p:spPr>
              <a:xfrm>
                <a:off x="6485438" y="1831304"/>
                <a:ext cx="39260" cy="65832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655" extrusionOk="0">
                    <a:moveTo>
                      <a:pt x="1" y="1655"/>
                    </a:moveTo>
                    <a:cubicBezTo>
                      <a:pt x="251" y="1621"/>
                      <a:pt x="602" y="1220"/>
                      <a:pt x="719" y="1053"/>
                    </a:cubicBezTo>
                    <a:cubicBezTo>
                      <a:pt x="870" y="836"/>
                      <a:pt x="987" y="251"/>
                      <a:pt x="853" y="0"/>
                    </a:cubicBezTo>
                    <a:cubicBezTo>
                      <a:pt x="803" y="34"/>
                      <a:pt x="820" y="0"/>
                      <a:pt x="786" y="67"/>
                    </a:cubicBezTo>
                    <a:cubicBezTo>
                      <a:pt x="719" y="218"/>
                      <a:pt x="786" y="535"/>
                      <a:pt x="552" y="953"/>
                    </a:cubicBezTo>
                    <a:cubicBezTo>
                      <a:pt x="402" y="1220"/>
                      <a:pt x="68" y="1404"/>
                      <a:pt x="1" y="165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9"/>
              <p:cNvSpPr/>
              <p:nvPr/>
            </p:nvSpPr>
            <p:spPr>
              <a:xfrm>
                <a:off x="6308666" y="1505643"/>
                <a:ext cx="40573" cy="3723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36" extrusionOk="0">
                    <a:moveTo>
                      <a:pt x="1020" y="936"/>
                    </a:moveTo>
                    <a:cubicBezTo>
                      <a:pt x="1020" y="752"/>
                      <a:pt x="685" y="518"/>
                      <a:pt x="568" y="418"/>
                    </a:cubicBezTo>
                    <a:cubicBezTo>
                      <a:pt x="468" y="318"/>
                      <a:pt x="401" y="284"/>
                      <a:pt x="318" y="184"/>
                    </a:cubicBezTo>
                    <a:cubicBezTo>
                      <a:pt x="218" y="100"/>
                      <a:pt x="167" y="0"/>
                      <a:pt x="17" y="0"/>
                    </a:cubicBezTo>
                    <a:cubicBezTo>
                      <a:pt x="0" y="268"/>
                      <a:pt x="819" y="936"/>
                      <a:pt x="1020" y="936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9"/>
              <p:cNvSpPr/>
              <p:nvPr/>
            </p:nvSpPr>
            <p:spPr>
              <a:xfrm>
                <a:off x="6306001" y="1743554"/>
                <a:ext cx="35283" cy="38584"/>
              </a:xfrm>
              <a:custGeom>
                <a:avLst/>
                <a:gdLst/>
                <a:ahLst/>
                <a:cxnLst/>
                <a:rect l="l" t="t" r="r" b="b"/>
                <a:pathLst>
                  <a:path w="887" h="970" extrusionOk="0">
                    <a:moveTo>
                      <a:pt x="34" y="937"/>
                    </a:moveTo>
                    <a:cubicBezTo>
                      <a:pt x="67" y="953"/>
                      <a:pt x="34" y="953"/>
                      <a:pt x="101" y="953"/>
                    </a:cubicBezTo>
                    <a:cubicBezTo>
                      <a:pt x="184" y="937"/>
                      <a:pt x="118" y="970"/>
                      <a:pt x="184" y="920"/>
                    </a:cubicBezTo>
                    <a:cubicBezTo>
                      <a:pt x="301" y="820"/>
                      <a:pt x="886" y="235"/>
                      <a:pt x="869" y="18"/>
                    </a:cubicBezTo>
                    <a:cubicBezTo>
                      <a:pt x="669" y="1"/>
                      <a:pt x="402" y="435"/>
                      <a:pt x="184" y="653"/>
                    </a:cubicBezTo>
                    <a:cubicBezTo>
                      <a:pt x="101" y="753"/>
                      <a:pt x="1" y="803"/>
                      <a:pt x="34" y="93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9"/>
              <p:cNvSpPr/>
              <p:nvPr/>
            </p:nvSpPr>
            <p:spPr>
              <a:xfrm>
                <a:off x="6312644" y="1798049"/>
                <a:ext cx="31265" cy="29316"/>
              </a:xfrm>
              <a:custGeom>
                <a:avLst/>
                <a:gdLst/>
                <a:ahLst/>
                <a:cxnLst/>
                <a:rect l="l" t="t" r="r" b="b"/>
                <a:pathLst>
                  <a:path w="786" h="737" extrusionOk="0">
                    <a:moveTo>
                      <a:pt x="34" y="669"/>
                    </a:moveTo>
                    <a:cubicBezTo>
                      <a:pt x="201" y="736"/>
                      <a:pt x="736" y="335"/>
                      <a:pt x="786" y="1"/>
                    </a:cubicBezTo>
                    <a:cubicBezTo>
                      <a:pt x="569" y="18"/>
                      <a:pt x="619" y="101"/>
                      <a:pt x="352" y="318"/>
                    </a:cubicBezTo>
                    <a:cubicBezTo>
                      <a:pt x="218" y="402"/>
                      <a:pt x="1" y="552"/>
                      <a:pt x="34" y="669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9"/>
              <p:cNvSpPr/>
              <p:nvPr/>
            </p:nvSpPr>
            <p:spPr>
              <a:xfrm>
                <a:off x="6320639" y="1771478"/>
                <a:ext cx="21281" cy="2331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86" extrusionOk="0">
                    <a:moveTo>
                      <a:pt x="501" y="1"/>
                    </a:moveTo>
                    <a:cubicBezTo>
                      <a:pt x="318" y="34"/>
                      <a:pt x="384" y="101"/>
                      <a:pt x="251" y="218"/>
                    </a:cubicBezTo>
                    <a:cubicBezTo>
                      <a:pt x="201" y="268"/>
                      <a:pt x="0" y="435"/>
                      <a:pt x="84" y="519"/>
                    </a:cubicBezTo>
                    <a:cubicBezTo>
                      <a:pt x="167" y="585"/>
                      <a:pt x="535" y="335"/>
                      <a:pt x="501" y="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9"/>
              <p:cNvSpPr/>
              <p:nvPr/>
            </p:nvSpPr>
            <p:spPr>
              <a:xfrm>
                <a:off x="6371793" y="1648525"/>
                <a:ext cx="15991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53" extrusionOk="0">
                    <a:moveTo>
                      <a:pt x="268" y="652"/>
                    </a:moveTo>
                    <a:cubicBezTo>
                      <a:pt x="352" y="602"/>
                      <a:pt x="385" y="569"/>
                      <a:pt x="402" y="351"/>
                    </a:cubicBezTo>
                    <a:cubicBezTo>
                      <a:pt x="402" y="1"/>
                      <a:pt x="1" y="435"/>
                      <a:pt x="268" y="652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9"/>
              <p:cNvSpPr/>
              <p:nvPr/>
            </p:nvSpPr>
            <p:spPr>
              <a:xfrm>
                <a:off x="6351189" y="1623266"/>
                <a:ext cx="11337" cy="18656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69" extrusionOk="0">
                    <a:moveTo>
                      <a:pt x="151" y="468"/>
                    </a:moveTo>
                    <a:cubicBezTo>
                      <a:pt x="268" y="435"/>
                      <a:pt x="251" y="435"/>
                      <a:pt x="268" y="285"/>
                    </a:cubicBezTo>
                    <a:cubicBezTo>
                      <a:pt x="268" y="268"/>
                      <a:pt x="285" y="184"/>
                      <a:pt x="285" y="168"/>
                    </a:cubicBezTo>
                    <a:cubicBezTo>
                      <a:pt x="285" y="34"/>
                      <a:pt x="251" y="51"/>
                      <a:pt x="251" y="34"/>
                    </a:cubicBezTo>
                    <a:cubicBezTo>
                      <a:pt x="84" y="1"/>
                      <a:pt x="1" y="335"/>
                      <a:pt x="151" y="4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9"/>
              <p:cNvSpPr/>
              <p:nvPr/>
            </p:nvSpPr>
            <p:spPr>
              <a:xfrm>
                <a:off x="6363838" y="1635239"/>
                <a:ext cx="10660" cy="19292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85" extrusionOk="0">
                    <a:moveTo>
                      <a:pt x="67" y="452"/>
                    </a:moveTo>
                    <a:cubicBezTo>
                      <a:pt x="117" y="452"/>
                      <a:pt x="268" y="485"/>
                      <a:pt x="251" y="218"/>
                    </a:cubicBezTo>
                    <a:cubicBezTo>
                      <a:pt x="234" y="0"/>
                      <a:pt x="0" y="84"/>
                      <a:pt x="67" y="452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9"/>
              <p:cNvSpPr/>
              <p:nvPr/>
            </p:nvSpPr>
            <p:spPr>
              <a:xfrm>
                <a:off x="6199675" y="1760857"/>
                <a:ext cx="10660" cy="1264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18" extrusionOk="0">
                    <a:moveTo>
                      <a:pt x="0" y="251"/>
                    </a:moveTo>
                    <a:cubicBezTo>
                      <a:pt x="184" y="318"/>
                      <a:pt x="268" y="218"/>
                      <a:pt x="217" y="67"/>
                    </a:cubicBezTo>
                    <a:cubicBezTo>
                      <a:pt x="151" y="34"/>
                      <a:pt x="134" y="0"/>
                      <a:pt x="50" y="84"/>
                    </a:cubicBezTo>
                    <a:cubicBezTo>
                      <a:pt x="17" y="134"/>
                      <a:pt x="0" y="184"/>
                      <a:pt x="0" y="25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9"/>
              <p:cNvSpPr/>
              <p:nvPr/>
            </p:nvSpPr>
            <p:spPr>
              <a:xfrm>
                <a:off x="6196334" y="1583409"/>
                <a:ext cx="12689" cy="14002"/>
              </a:xfrm>
              <a:custGeom>
                <a:avLst/>
                <a:gdLst/>
                <a:ahLst/>
                <a:cxnLst/>
                <a:rect l="l" t="t" r="r" b="b"/>
                <a:pathLst>
                  <a:path w="319" h="352" extrusionOk="0">
                    <a:moveTo>
                      <a:pt x="101" y="50"/>
                    </a:moveTo>
                    <a:cubicBezTo>
                      <a:pt x="1" y="201"/>
                      <a:pt x="151" y="351"/>
                      <a:pt x="235" y="267"/>
                    </a:cubicBezTo>
                    <a:cubicBezTo>
                      <a:pt x="318" y="184"/>
                      <a:pt x="251" y="0"/>
                      <a:pt x="101" y="50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9"/>
              <p:cNvSpPr/>
              <p:nvPr/>
            </p:nvSpPr>
            <p:spPr>
              <a:xfrm>
                <a:off x="6197010" y="1736275"/>
                <a:ext cx="13325" cy="1066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68" extrusionOk="0">
                    <a:moveTo>
                      <a:pt x="84" y="201"/>
                    </a:moveTo>
                    <a:cubicBezTo>
                      <a:pt x="117" y="217"/>
                      <a:pt x="151" y="267"/>
                      <a:pt x="218" y="201"/>
                    </a:cubicBezTo>
                    <a:cubicBezTo>
                      <a:pt x="335" y="100"/>
                      <a:pt x="234" y="17"/>
                      <a:pt x="234" y="17"/>
                    </a:cubicBezTo>
                    <a:cubicBezTo>
                      <a:pt x="167" y="0"/>
                      <a:pt x="151" y="0"/>
                      <a:pt x="101" y="50"/>
                    </a:cubicBezTo>
                    <a:cubicBezTo>
                      <a:pt x="0" y="150"/>
                      <a:pt x="67" y="201"/>
                      <a:pt x="84" y="20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2" name="Google Shape;412;p19"/>
          <p:cNvGrpSpPr/>
          <p:nvPr/>
        </p:nvGrpSpPr>
        <p:grpSpPr>
          <a:xfrm>
            <a:off x="2549370" y="1451440"/>
            <a:ext cx="1327975" cy="438706"/>
            <a:chOff x="2503945" y="1429190"/>
            <a:chExt cx="1327975" cy="438706"/>
          </a:xfrm>
        </p:grpSpPr>
        <p:sp>
          <p:nvSpPr>
            <p:cNvPr id="413" name="Google Shape;413;p19"/>
            <p:cNvSpPr/>
            <p:nvPr/>
          </p:nvSpPr>
          <p:spPr>
            <a:xfrm>
              <a:off x="3088161" y="1445141"/>
              <a:ext cx="743760" cy="422755"/>
            </a:xfrm>
            <a:custGeom>
              <a:avLst/>
              <a:gdLst/>
              <a:ahLst/>
              <a:cxnLst/>
              <a:rect l="l" t="t" r="r" b="b"/>
              <a:pathLst>
                <a:path w="18698" h="10628" extrusionOk="0">
                  <a:moveTo>
                    <a:pt x="285" y="1989"/>
                  </a:moveTo>
                  <a:cubicBezTo>
                    <a:pt x="51" y="2006"/>
                    <a:pt x="1" y="1204"/>
                    <a:pt x="235" y="1187"/>
                  </a:cubicBezTo>
                  <a:cubicBezTo>
                    <a:pt x="268" y="1187"/>
                    <a:pt x="11112" y="1"/>
                    <a:pt x="18647" y="10310"/>
                  </a:cubicBezTo>
                  <a:cubicBezTo>
                    <a:pt x="18698" y="10393"/>
                    <a:pt x="18681" y="10510"/>
                    <a:pt x="18614" y="10561"/>
                  </a:cubicBezTo>
                  <a:cubicBezTo>
                    <a:pt x="18530" y="10627"/>
                    <a:pt x="18413" y="10611"/>
                    <a:pt x="18363" y="10527"/>
                  </a:cubicBezTo>
                  <a:cubicBezTo>
                    <a:pt x="10945" y="368"/>
                    <a:pt x="318" y="1972"/>
                    <a:pt x="285" y="198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" name="Google Shape;414;p19"/>
            <p:cNvGrpSpPr/>
            <p:nvPr/>
          </p:nvGrpSpPr>
          <p:grpSpPr>
            <a:xfrm>
              <a:off x="2503945" y="1429190"/>
              <a:ext cx="636761" cy="434053"/>
              <a:chOff x="2503945" y="1429190"/>
              <a:chExt cx="636761" cy="434053"/>
            </a:xfrm>
          </p:grpSpPr>
          <p:sp>
            <p:nvSpPr>
              <p:cNvPr id="415" name="Google Shape;415;p19"/>
              <p:cNvSpPr/>
              <p:nvPr/>
            </p:nvSpPr>
            <p:spPr>
              <a:xfrm>
                <a:off x="3042973" y="1429190"/>
                <a:ext cx="97733" cy="15557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3911" extrusionOk="0">
                    <a:moveTo>
                      <a:pt x="1421" y="2056"/>
                    </a:moveTo>
                    <a:cubicBezTo>
                      <a:pt x="1454" y="2223"/>
                      <a:pt x="1588" y="2440"/>
                      <a:pt x="1922" y="2791"/>
                    </a:cubicBezTo>
                    <a:cubicBezTo>
                      <a:pt x="2390" y="3326"/>
                      <a:pt x="2457" y="3911"/>
                      <a:pt x="1705" y="3393"/>
                    </a:cubicBezTo>
                    <a:cubicBezTo>
                      <a:pt x="1120" y="3008"/>
                      <a:pt x="468" y="2674"/>
                      <a:pt x="168" y="2373"/>
                    </a:cubicBezTo>
                    <a:cubicBezTo>
                      <a:pt x="0" y="2206"/>
                      <a:pt x="0" y="2190"/>
                      <a:pt x="134" y="1989"/>
                    </a:cubicBezTo>
                    <a:cubicBezTo>
                      <a:pt x="368" y="1638"/>
                      <a:pt x="936" y="1170"/>
                      <a:pt x="1421" y="669"/>
                    </a:cubicBezTo>
                    <a:cubicBezTo>
                      <a:pt x="2039" y="1"/>
                      <a:pt x="2106" y="586"/>
                      <a:pt x="1755" y="1220"/>
                    </a:cubicBezTo>
                    <a:cubicBezTo>
                      <a:pt x="1504" y="1638"/>
                      <a:pt x="1421" y="1855"/>
                      <a:pt x="1421" y="2056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9"/>
              <p:cNvSpPr/>
              <p:nvPr/>
            </p:nvSpPr>
            <p:spPr>
              <a:xfrm>
                <a:off x="2534534" y="1493670"/>
                <a:ext cx="570290" cy="369573"/>
              </a:xfrm>
              <a:custGeom>
                <a:avLst/>
                <a:gdLst/>
                <a:ahLst/>
                <a:cxnLst/>
                <a:rect l="l" t="t" r="r" b="b"/>
                <a:pathLst>
                  <a:path w="14337" h="9291" extrusionOk="0">
                    <a:moveTo>
                      <a:pt x="6968" y="6016"/>
                    </a:moveTo>
                    <a:cubicBezTo>
                      <a:pt x="7051" y="5882"/>
                      <a:pt x="7135" y="5732"/>
                      <a:pt x="7185" y="5581"/>
                    </a:cubicBezTo>
                    <a:cubicBezTo>
                      <a:pt x="7252" y="5414"/>
                      <a:pt x="7302" y="5247"/>
                      <a:pt x="7335" y="5080"/>
                    </a:cubicBezTo>
                    <a:cubicBezTo>
                      <a:pt x="7352" y="4996"/>
                      <a:pt x="7436" y="4946"/>
                      <a:pt x="7519" y="4946"/>
                    </a:cubicBezTo>
                    <a:lnTo>
                      <a:pt x="7519" y="4946"/>
                    </a:lnTo>
                    <a:lnTo>
                      <a:pt x="8271" y="4946"/>
                    </a:lnTo>
                    <a:cubicBezTo>
                      <a:pt x="8305" y="4946"/>
                      <a:pt x="8355" y="4930"/>
                      <a:pt x="8388" y="4896"/>
                    </a:cubicBezTo>
                    <a:cubicBezTo>
                      <a:pt x="8422" y="4863"/>
                      <a:pt x="8438" y="4813"/>
                      <a:pt x="8438" y="4779"/>
                    </a:cubicBezTo>
                    <a:lnTo>
                      <a:pt x="8438" y="4044"/>
                    </a:lnTo>
                    <a:cubicBezTo>
                      <a:pt x="8438" y="3994"/>
                      <a:pt x="8405" y="3960"/>
                      <a:pt x="8388" y="3927"/>
                    </a:cubicBezTo>
                    <a:cubicBezTo>
                      <a:pt x="8355" y="3894"/>
                      <a:pt x="8305" y="3877"/>
                      <a:pt x="8271" y="3877"/>
                    </a:cubicBezTo>
                    <a:lnTo>
                      <a:pt x="7503" y="3877"/>
                    </a:lnTo>
                    <a:cubicBezTo>
                      <a:pt x="7402" y="3877"/>
                      <a:pt x="7335" y="3810"/>
                      <a:pt x="7319" y="3726"/>
                    </a:cubicBezTo>
                    <a:cubicBezTo>
                      <a:pt x="7285" y="3576"/>
                      <a:pt x="7235" y="3409"/>
                      <a:pt x="7168" y="3259"/>
                    </a:cubicBezTo>
                    <a:cubicBezTo>
                      <a:pt x="7102" y="3108"/>
                      <a:pt x="7018" y="2958"/>
                      <a:pt x="6934" y="2824"/>
                    </a:cubicBezTo>
                    <a:cubicBezTo>
                      <a:pt x="6884" y="2741"/>
                      <a:pt x="6901" y="2657"/>
                      <a:pt x="6968" y="2590"/>
                    </a:cubicBezTo>
                    <a:lnTo>
                      <a:pt x="6968" y="2590"/>
                    </a:lnTo>
                    <a:lnTo>
                      <a:pt x="7503" y="2056"/>
                    </a:lnTo>
                    <a:cubicBezTo>
                      <a:pt x="7536" y="2022"/>
                      <a:pt x="7553" y="1972"/>
                      <a:pt x="7553" y="1922"/>
                    </a:cubicBezTo>
                    <a:lnTo>
                      <a:pt x="7553" y="1922"/>
                    </a:lnTo>
                    <a:cubicBezTo>
                      <a:pt x="7553" y="1889"/>
                      <a:pt x="7536" y="1838"/>
                      <a:pt x="7503" y="1805"/>
                    </a:cubicBezTo>
                    <a:lnTo>
                      <a:pt x="6985" y="1304"/>
                    </a:lnTo>
                    <a:cubicBezTo>
                      <a:pt x="6951" y="1270"/>
                      <a:pt x="6918" y="1254"/>
                      <a:pt x="6868" y="1254"/>
                    </a:cubicBezTo>
                    <a:lnTo>
                      <a:pt x="6868" y="1254"/>
                    </a:lnTo>
                    <a:cubicBezTo>
                      <a:pt x="6834" y="1254"/>
                      <a:pt x="6784" y="1270"/>
                      <a:pt x="6751" y="1304"/>
                    </a:cubicBezTo>
                    <a:lnTo>
                      <a:pt x="6199" y="1855"/>
                    </a:lnTo>
                    <a:cubicBezTo>
                      <a:pt x="6149" y="1905"/>
                      <a:pt x="6049" y="1922"/>
                      <a:pt x="5965" y="1855"/>
                    </a:cubicBezTo>
                    <a:cubicBezTo>
                      <a:pt x="5832" y="1772"/>
                      <a:pt x="5698" y="1705"/>
                      <a:pt x="5548" y="1638"/>
                    </a:cubicBezTo>
                    <a:cubicBezTo>
                      <a:pt x="5381" y="1571"/>
                      <a:pt x="5230" y="1521"/>
                      <a:pt x="5063" y="1488"/>
                    </a:cubicBezTo>
                    <a:cubicBezTo>
                      <a:pt x="4980" y="1454"/>
                      <a:pt x="4913" y="1387"/>
                      <a:pt x="4929" y="1304"/>
                    </a:cubicBezTo>
                    <a:lnTo>
                      <a:pt x="4929" y="535"/>
                    </a:lnTo>
                    <a:lnTo>
                      <a:pt x="4929" y="535"/>
                    </a:lnTo>
                    <a:cubicBezTo>
                      <a:pt x="4929" y="502"/>
                      <a:pt x="4913" y="452"/>
                      <a:pt x="4879" y="418"/>
                    </a:cubicBezTo>
                    <a:lnTo>
                      <a:pt x="4879" y="418"/>
                    </a:lnTo>
                    <a:cubicBezTo>
                      <a:pt x="4846" y="401"/>
                      <a:pt x="4812" y="368"/>
                      <a:pt x="4762" y="368"/>
                    </a:cubicBezTo>
                    <a:lnTo>
                      <a:pt x="4027" y="368"/>
                    </a:lnTo>
                    <a:cubicBezTo>
                      <a:pt x="3977" y="368"/>
                      <a:pt x="3944" y="385"/>
                      <a:pt x="3910" y="418"/>
                    </a:cubicBezTo>
                    <a:lnTo>
                      <a:pt x="3910" y="435"/>
                    </a:lnTo>
                    <a:cubicBezTo>
                      <a:pt x="3877" y="452"/>
                      <a:pt x="3860" y="502"/>
                      <a:pt x="3860" y="552"/>
                    </a:cubicBezTo>
                    <a:lnTo>
                      <a:pt x="3860" y="552"/>
                    </a:lnTo>
                    <a:lnTo>
                      <a:pt x="3860" y="1304"/>
                    </a:lnTo>
                    <a:cubicBezTo>
                      <a:pt x="3860" y="1387"/>
                      <a:pt x="3810" y="1454"/>
                      <a:pt x="3726" y="1471"/>
                    </a:cubicBezTo>
                    <a:lnTo>
                      <a:pt x="3726" y="1471"/>
                    </a:lnTo>
                    <a:cubicBezTo>
                      <a:pt x="3559" y="1504"/>
                      <a:pt x="3392" y="1554"/>
                      <a:pt x="3225" y="1621"/>
                    </a:cubicBezTo>
                    <a:cubicBezTo>
                      <a:pt x="3075" y="1688"/>
                      <a:pt x="2924" y="1755"/>
                      <a:pt x="2774" y="1855"/>
                    </a:cubicBezTo>
                    <a:cubicBezTo>
                      <a:pt x="2707" y="1889"/>
                      <a:pt x="2607" y="1872"/>
                      <a:pt x="2557" y="1822"/>
                    </a:cubicBezTo>
                    <a:lnTo>
                      <a:pt x="2557" y="1822"/>
                    </a:lnTo>
                    <a:lnTo>
                      <a:pt x="2039" y="1304"/>
                    </a:lnTo>
                    <a:cubicBezTo>
                      <a:pt x="2005" y="1270"/>
                      <a:pt x="1955" y="1254"/>
                      <a:pt x="1922" y="1254"/>
                    </a:cubicBezTo>
                    <a:lnTo>
                      <a:pt x="1922" y="1254"/>
                    </a:lnTo>
                    <a:cubicBezTo>
                      <a:pt x="1872" y="1254"/>
                      <a:pt x="1822" y="1270"/>
                      <a:pt x="1788" y="1304"/>
                    </a:cubicBezTo>
                    <a:lnTo>
                      <a:pt x="1287" y="1805"/>
                    </a:lnTo>
                    <a:cubicBezTo>
                      <a:pt x="1254" y="1855"/>
                      <a:pt x="1237" y="1889"/>
                      <a:pt x="1237" y="1939"/>
                    </a:cubicBezTo>
                    <a:lnTo>
                      <a:pt x="1237" y="1939"/>
                    </a:lnTo>
                    <a:cubicBezTo>
                      <a:pt x="1237" y="1972"/>
                      <a:pt x="1254" y="2022"/>
                      <a:pt x="1287" y="2056"/>
                    </a:cubicBezTo>
                    <a:lnTo>
                      <a:pt x="1788" y="2557"/>
                    </a:lnTo>
                    <a:cubicBezTo>
                      <a:pt x="1855" y="2624"/>
                      <a:pt x="1855" y="2724"/>
                      <a:pt x="1805" y="2791"/>
                    </a:cubicBezTo>
                    <a:cubicBezTo>
                      <a:pt x="1705" y="2941"/>
                      <a:pt x="1621" y="3092"/>
                      <a:pt x="1554" y="3242"/>
                    </a:cubicBezTo>
                    <a:cubicBezTo>
                      <a:pt x="1487" y="3409"/>
                      <a:pt x="1437" y="3576"/>
                      <a:pt x="1387" y="3743"/>
                    </a:cubicBezTo>
                    <a:cubicBezTo>
                      <a:pt x="1370" y="3827"/>
                      <a:pt x="1304" y="3877"/>
                      <a:pt x="1220" y="3877"/>
                    </a:cubicBezTo>
                    <a:lnTo>
                      <a:pt x="518" y="3877"/>
                    </a:lnTo>
                    <a:cubicBezTo>
                      <a:pt x="468" y="3877"/>
                      <a:pt x="435" y="3894"/>
                      <a:pt x="401" y="3927"/>
                    </a:cubicBezTo>
                    <a:lnTo>
                      <a:pt x="401" y="3927"/>
                    </a:lnTo>
                    <a:cubicBezTo>
                      <a:pt x="368" y="3960"/>
                      <a:pt x="351" y="4011"/>
                      <a:pt x="351" y="4044"/>
                    </a:cubicBezTo>
                    <a:lnTo>
                      <a:pt x="351" y="4779"/>
                    </a:lnTo>
                    <a:cubicBezTo>
                      <a:pt x="351" y="4829"/>
                      <a:pt x="368" y="4863"/>
                      <a:pt x="401" y="4896"/>
                    </a:cubicBezTo>
                    <a:cubicBezTo>
                      <a:pt x="435" y="4930"/>
                      <a:pt x="468" y="4946"/>
                      <a:pt x="518" y="4946"/>
                    </a:cubicBezTo>
                    <a:lnTo>
                      <a:pt x="1203" y="4946"/>
                    </a:lnTo>
                    <a:cubicBezTo>
                      <a:pt x="1287" y="4946"/>
                      <a:pt x="1370" y="5013"/>
                      <a:pt x="1387" y="5097"/>
                    </a:cubicBezTo>
                    <a:cubicBezTo>
                      <a:pt x="1421" y="5264"/>
                      <a:pt x="1471" y="5431"/>
                      <a:pt x="1538" y="5598"/>
                    </a:cubicBezTo>
                    <a:cubicBezTo>
                      <a:pt x="1604" y="5765"/>
                      <a:pt x="1688" y="5915"/>
                      <a:pt x="1788" y="6066"/>
                    </a:cubicBezTo>
                    <a:cubicBezTo>
                      <a:pt x="1822" y="6149"/>
                      <a:pt x="1822" y="6233"/>
                      <a:pt x="1755" y="6300"/>
                    </a:cubicBezTo>
                    <a:lnTo>
                      <a:pt x="1755" y="6300"/>
                    </a:lnTo>
                    <a:lnTo>
                      <a:pt x="1270" y="6767"/>
                    </a:lnTo>
                    <a:cubicBezTo>
                      <a:pt x="1237" y="6801"/>
                      <a:pt x="1220" y="6851"/>
                      <a:pt x="1220" y="6884"/>
                    </a:cubicBezTo>
                    <a:lnTo>
                      <a:pt x="1220" y="6884"/>
                    </a:lnTo>
                    <a:cubicBezTo>
                      <a:pt x="1220" y="6935"/>
                      <a:pt x="1237" y="6985"/>
                      <a:pt x="1270" y="7018"/>
                    </a:cubicBezTo>
                    <a:lnTo>
                      <a:pt x="1788" y="7519"/>
                    </a:lnTo>
                    <a:cubicBezTo>
                      <a:pt x="1822" y="7553"/>
                      <a:pt x="1872" y="7569"/>
                      <a:pt x="1905" y="7569"/>
                    </a:cubicBezTo>
                    <a:cubicBezTo>
                      <a:pt x="1955" y="7569"/>
                      <a:pt x="1989" y="7553"/>
                      <a:pt x="2022" y="7519"/>
                    </a:cubicBezTo>
                    <a:lnTo>
                      <a:pt x="2507" y="7051"/>
                    </a:lnTo>
                    <a:cubicBezTo>
                      <a:pt x="2574" y="6985"/>
                      <a:pt x="2674" y="6968"/>
                      <a:pt x="2741" y="7035"/>
                    </a:cubicBezTo>
                    <a:cubicBezTo>
                      <a:pt x="2891" y="7118"/>
                      <a:pt x="3041" y="7202"/>
                      <a:pt x="3208" y="7269"/>
                    </a:cubicBezTo>
                    <a:cubicBezTo>
                      <a:pt x="3376" y="7336"/>
                      <a:pt x="3543" y="7386"/>
                      <a:pt x="3726" y="7419"/>
                    </a:cubicBezTo>
                    <a:cubicBezTo>
                      <a:pt x="3810" y="7436"/>
                      <a:pt x="3860" y="7519"/>
                      <a:pt x="3860" y="7603"/>
                    </a:cubicBezTo>
                    <a:lnTo>
                      <a:pt x="3860" y="7603"/>
                    </a:lnTo>
                    <a:lnTo>
                      <a:pt x="3860" y="8271"/>
                    </a:lnTo>
                    <a:cubicBezTo>
                      <a:pt x="3860" y="8321"/>
                      <a:pt x="3877" y="8371"/>
                      <a:pt x="3910" y="8405"/>
                    </a:cubicBezTo>
                    <a:lnTo>
                      <a:pt x="3910" y="8405"/>
                    </a:lnTo>
                    <a:cubicBezTo>
                      <a:pt x="3944" y="8438"/>
                      <a:pt x="3994" y="8455"/>
                      <a:pt x="4027" y="8455"/>
                    </a:cubicBezTo>
                    <a:lnTo>
                      <a:pt x="4762" y="8455"/>
                    </a:lnTo>
                    <a:cubicBezTo>
                      <a:pt x="4796" y="8455"/>
                      <a:pt x="4846" y="8422"/>
                      <a:pt x="4879" y="8405"/>
                    </a:cubicBezTo>
                    <a:cubicBezTo>
                      <a:pt x="4913" y="8371"/>
                      <a:pt x="4929" y="8321"/>
                      <a:pt x="4929" y="8271"/>
                    </a:cubicBezTo>
                    <a:lnTo>
                      <a:pt x="4929" y="8271"/>
                    </a:lnTo>
                    <a:lnTo>
                      <a:pt x="4929" y="7586"/>
                    </a:lnTo>
                    <a:cubicBezTo>
                      <a:pt x="4929" y="7486"/>
                      <a:pt x="4980" y="7419"/>
                      <a:pt x="5063" y="7402"/>
                    </a:cubicBezTo>
                    <a:lnTo>
                      <a:pt x="5063" y="7402"/>
                    </a:lnTo>
                    <a:cubicBezTo>
                      <a:pt x="5230" y="7369"/>
                      <a:pt x="5397" y="7302"/>
                      <a:pt x="5564" y="7235"/>
                    </a:cubicBezTo>
                    <a:cubicBezTo>
                      <a:pt x="5715" y="7168"/>
                      <a:pt x="5882" y="7085"/>
                      <a:pt x="6032" y="6985"/>
                    </a:cubicBezTo>
                    <a:cubicBezTo>
                      <a:pt x="6099" y="6935"/>
                      <a:pt x="6199" y="6951"/>
                      <a:pt x="6249" y="7018"/>
                    </a:cubicBezTo>
                    <a:lnTo>
                      <a:pt x="6751" y="7519"/>
                    </a:lnTo>
                    <a:cubicBezTo>
                      <a:pt x="6784" y="7553"/>
                      <a:pt x="6834" y="7569"/>
                      <a:pt x="6868" y="7569"/>
                    </a:cubicBezTo>
                    <a:cubicBezTo>
                      <a:pt x="6918" y="7569"/>
                      <a:pt x="6968" y="7553"/>
                      <a:pt x="7001" y="7519"/>
                    </a:cubicBezTo>
                    <a:lnTo>
                      <a:pt x="7503" y="7001"/>
                    </a:lnTo>
                    <a:cubicBezTo>
                      <a:pt x="7536" y="6968"/>
                      <a:pt x="7553" y="6935"/>
                      <a:pt x="7553" y="6884"/>
                    </a:cubicBezTo>
                    <a:lnTo>
                      <a:pt x="7553" y="6884"/>
                    </a:lnTo>
                    <a:cubicBezTo>
                      <a:pt x="7553" y="6834"/>
                      <a:pt x="7536" y="6801"/>
                      <a:pt x="7503" y="6767"/>
                    </a:cubicBezTo>
                    <a:lnTo>
                      <a:pt x="6985" y="6249"/>
                    </a:lnTo>
                    <a:cubicBezTo>
                      <a:pt x="6918" y="6183"/>
                      <a:pt x="6918" y="6082"/>
                      <a:pt x="6968" y="6016"/>
                    </a:cubicBezTo>
                    <a:close/>
                    <a:moveTo>
                      <a:pt x="13066" y="7436"/>
                    </a:moveTo>
                    <a:cubicBezTo>
                      <a:pt x="13117" y="7336"/>
                      <a:pt x="13167" y="7252"/>
                      <a:pt x="13200" y="7168"/>
                    </a:cubicBezTo>
                    <a:cubicBezTo>
                      <a:pt x="13234" y="7068"/>
                      <a:pt x="13267" y="6968"/>
                      <a:pt x="13300" y="6868"/>
                    </a:cubicBezTo>
                    <a:cubicBezTo>
                      <a:pt x="13317" y="6784"/>
                      <a:pt x="13401" y="6717"/>
                      <a:pt x="13484" y="6717"/>
                    </a:cubicBezTo>
                    <a:lnTo>
                      <a:pt x="13935" y="6717"/>
                    </a:lnTo>
                    <a:lnTo>
                      <a:pt x="13935" y="6717"/>
                    </a:lnTo>
                    <a:cubicBezTo>
                      <a:pt x="13952" y="6717"/>
                      <a:pt x="13952" y="6717"/>
                      <a:pt x="13969" y="6717"/>
                    </a:cubicBezTo>
                    <a:cubicBezTo>
                      <a:pt x="13969" y="6701"/>
                      <a:pt x="13985" y="6701"/>
                      <a:pt x="13985" y="6684"/>
                    </a:cubicBezTo>
                    <a:lnTo>
                      <a:pt x="13985" y="6684"/>
                    </a:lnTo>
                    <a:lnTo>
                      <a:pt x="13985" y="6233"/>
                    </a:lnTo>
                    <a:cubicBezTo>
                      <a:pt x="13985" y="6216"/>
                      <a:pt x="13969" y="6216"/>
                      <a:pt x="13969" y="6199"/>
                    </a:cubicBezTo>
                    <a:cubicBezTo>
                      <a:pt x="13969" y="6199"/>
                      <a:pt x="13952" y="6199"/>
                      <a:pt x="13935" y="6199"/>
                    </a:cubicBezTo>
                    <a:lnTo>
                      <a:pt x="13468" y="6199"/>
                    </a:lnTo>
                    <a:cubicBezTo>
                      <a:pt x="13367" y="6199"/>
                      <a:pt x="13300" y="6133"/>
                      <a:pt x="13284" y="6049"/>
                    </a:cubicBezTo>
                    <a:cubicBezTo>
                      <a:pt x="13267" y="5949"/>
                      <a:pt x="13234" y="5865"/>
                      <a:pt x="13200" y="5765"/>
                    </a:cubicBezTo>
                    <a:cubicBezTo>
                      <a:pt x="13150" y="5665"/>
                      <a:pt x="13100" y="5581"/>
                      <a:pt x="13050" y="5498"/>
                    </a:cubicBezTo>
                    <a:cubicBezTo>
                      <a:pt x="13000" y="5431"/>
                      <a:pt x="13016" y="5331"/>
                      <a:pt x="13083" y="5280"/>
                    </a:cubicBezTo>
                    <a:lnTo>
                      <a:pt x="13083" y="5280"/>
                    </a:lnTo>
                    <a:lnTo>
                      <a:pt x="13417" y="4930"/>
                    </a:lnTo>
                    <a:cubicBezTo>
                      <a:pt x="13434" y="4930"/>
                      <a:pt x="13434" y="4913"/>
                      <a:pt x="13434" y="4913"/>
                    </a:cubicBezTo>
                    <a:cubicBezTo>
                      <a:pt x="13434" y="4896"/>
                      <a:pt x="13434" y="4879"/>
                      <a:pt x="13417" y="4879"/>
                    </a:cubicBezTo>
                    <a:lnTo>
                      <a:pt x="13100" y="4562"/>
                    </a:lnTo>
                    <a:cubicBezTo>
                      <a:pt x="13100" y="4545"/>
                      <a:pt x="13083" y="4545"/>
                      <a:pt x="13066" y="4545"/>
                    </a:cubicBezTo>
                    <a:cubicBezTo>
                      <a:pt x="13066" y="4545"/>
                      <a:pt x="13050" y="4545"/>
                      <a:pt x="13050" y="4562"/>
                    </a:cubicBezTo>
                    <a:lnTo>
                      <a:pt x="12699" y="4896"/>
                    </a:lnTo>
                    <a:cubicBezTo>
                      <a:pt x="12632" y="4963"/>
                      <a:pt x="12532" y="4963"/>
                      <a:pt x="12465" y="4913"/>
                    </a:cubicBezTo>
                    <a:cubicBezTo>
                      <a:pt x="12381" y="4863"/>
                      <a:pt x="12298" y="4829"/>
                      <a:pt x="12214" y="4779"/>
                    </a:cubicBezTo>
                    <a:cubicBezTo>
                      <a:pt x="12114" y="4746"/>
                      <a:pt x="12014" y="4712"/>
                      <a:pt x="11930" y="4696"/>
                    </a:cubicBezTo>
                    <a:cubicBezTo>
                      <a:pt x="11847" y="4662"/>
                      <a:pt x="11780" y="4595"/>
                      <a:pt x="11780" y="4512"/>
                    </a:cubicBezTo>
                    <a:lnTo>
                      <a:pt x="11780" y="4027"/>
                    </a:lnTo>
                    <a:cubicBezTo>
                      <a:pt x="11780" y="4027"/>
                      <a:pt x="11780" y="4011"/>
                      <a:pt x="11780" y="4011"/>
                    </a:cubicBezTo>
                    <a:cubicBezTo>
                      <a:pt x="11763" y="3994"/>
                      <a:pt x="11763" y="3994"/>
                      <a:pt x="11747" y="3994"/>
                    </a:cubicBezTo>
                    <a:lnTo>
                      <a:pt x="11747" y="3994"/>
                    </a:lnTo>
                    <a:lnTo>
                      <a:pt x="11295" y="3994"/>
                    </a:lnTo>
                    <a:cubicBezTo>
                      <a:pt x="11279" y="3994"/>
                      <a:pt x="11279" y="3994"/>
                      <a:pt x="11262" y="4011"/>
                    </a:cubicBezTo>
                    <a:cubicBezTo>
                      <a:pt x="11262" y="4011"/>
                      <a:pt x="11245" y="4027"/>
                      <a:pt x="11245" y="4027"/>
                    </a:cubicBezTo>
                    <a:lnTo>
                      <a:pt x="11245" y="4027"/>
                    </a:lnTo>
                    <a:lnTo>
                      <a:pt x="11245" y="4495"/>
                    </a:lnTo>
                    <a:cubicBezTo>
                      <a:pt x="11245" y="4595"/>
                      <a:pt x="11178" y="4662"/>
                      <a:pt x="11095" y="4679"/>
                    </a:cubicBezTo>
                    <a:cubicBezTo>
                      <a:pt x="10995" y="4696"/>
                      <a:pt x="10911" y="4729"/>
                      <a:pt x="10811" y="4762"/>
                    </a:cubicBezTo>
                    <a:cubicBezTo>
                      <a:pt x="10711" y="4813"/>
                      <a:pt x="10627" y="4846"/>
                      <a:pt x="10544" y="4913"/>
                    </a:cubicBezTo>
                    <a:cubicBezTo>
                      <a:pt x="10460" y="4946"/>
                      <a:pt x="10376" y="4930"/>
                      <a:pt x="10310" y="4879"/>
                    </a:cubicBezTo>
                    <a:lnTo>
                      <a:pt x="10310" y="4879"/>
                    </a:lnTo>
                    <a:lnTo>
                      <a:pt x="9992" y="4545"/>
                    </a:lnTo>
                    <a:cubicBezTo>
                      <a:pt x="9992" y="4545"/>
                      <a:pt x="9975" y="4545"/>
                      <a:pt x="9959" y="4545"/>
                    </a:cubicBezTo>
                    <a:cubicBezTo>
                      <a:pt x="9959" y="4545"/>
                      <a:pt x="9942" y="4545"/>
                      <a:pt x="9942" y="4545"/>
                    </a:cubicBezTo>
                    <a:lnTo>
                      <a:pt x="9608" y="4879"/>
                    </a:lnTo>
                    <a:cubicBezTo>
                      <a:pt x="9608" y="4879"/>
                      <a:pt x="9608" y="4896"/>
                      <a:pt x="9608" y="4896"/>
                    </a:cubicBezTo>
                    <a:cubicBezTo>
                      <a:pt x="9608" y="4913"/>
                      <a:pt x="9608" y="4930"/>
                      <a:pt x="9608" y="4930"/>
                    </a:cubicBezTo>
                    <a:lnTo>
                      <a:pt x="9608" y="4930"/>
                    </a:lnTo>
                    <a:lnTo>
                      <a:pt x="9925" y="5247"/>
                    </a:lnTo>
                    <a:cubicBezTo>
                      <a:pt x="9992" y="5314"/>
                      <a:pt x="10009" y="5414"/>
                      <a:pt x="9959" y="5481"/>
                    </a:cubicBezTo>
                    <a:cubicBezTo>
                      <a:pt x="9892" y="5564"/>
                      <a:pt x="9842" y="5665"/>
                      <a:pt x="9808" y="5748"/>
                    </a:cubicBezTo>
                    <a:cubicBezTo>
                      <a:pt x="9758" y="5848"/>
                      <a:pt x="9725" y="5949"/>
                      <a:pt x="9708" y="6049"/>
                    </a:cubicBezTo>
                    <a:cubicBezTo>
                      <a:pt x="9691" y="6133"/>
                      <a:pt x="9608" y="6199"/>
                      <a:pt x="9524" y="6183"/>
                    </a:cubicBezTo>
                    <a:lnTo>
                      <a:pt x="9090" y="6183"/>
                    </a:lnTo>
                    <a:lnTo>
                      <a:pt x="9090" y="6183"/>
                    </a:lnTo>
                    <a:cubicBezTo>
                      <a:pt x="9073" y="6183"/>
                      <a:pt x="9073" y="6199"/>
                      <a:pt x="9056" y="6199"/>
                    </a:cubicBezTo>
                    <a:cubicBezTo>
                      <a:pt x="9056" y="6199"/>
                      <a:pt x="9056" y="6216"/>
                      <a:pt x="9056" y="6233"/>
                    </a:cubicBezTo>
                    <a:lnTo>
                      <a:pt x="9056" y="6233"/>
                    </a:lnTo>
                    <a:lnTo>
                      <a:pt x="9056" y="6684"/>
                    </a:lnTo>
                    <a:cubicBezTo>
                      <a:pt x="9056" y="6684"/>
                      <a:pt x="9056" y="6701"/>
                      <a:pt x="9056" y="6701"/>
                    </a:cubicBezTo>
                    <a:cubicBezTo>
                      <a:pt x="9073" y="6717"/>
                      <a:pt x="9073" y="6717"/>
                      <a:pt x="9090" y="6717"/>
                    </a:cubicBezTo>
                    <a:lnTo>
                      <a:pt x="9090" y="6717"/>
                    </a:lnTo>
                    <a:lnTo>
                      <a:pt x="9090" y="6717"/>
                    </a:lnTo>
                    <a:lnTo>
                      <a:pt x="9524" y="6717"/>
                    </a:lnTo>
                    <a:cubicBezTo>
                      <a:pt x="9608" y="6717"/>
                      <a:pt x="9675" y="6784"/>
                      <a:pt x="9691" y="6868"/>
                    </a:cubicBezTo>
                    <a:lnTo>
                      <a:pt x="9691" y="6868"/>
                    </a:lnTo>
                    <a:cubicBezTo>
                      <a:pt x="9708" y="6968"/>
                      <a:pt x="9741" y="7068"/>
                      <a:pt x="9792" y="7168"/>
                    </a:cubicBezTo>
                    <a:cubicBezTo>
                      <a:pt x="9825" y="7269"/>
                      <a:pt x="9875" y="7369"/>
                      <a:pt x="9942" y="7452"/>
                    </a:cubicBezTo>
                    <a:cubicBezTo>
                      <a:pt x="9975" y="7536"/>
                      <a:pt x="9975" y="7620"/>
                      <a:pt x="9909" y="7686"/>
                    </a:cubicBezTo>
                    <a:lnTo>
                      <a:pt x="9909" y="7686"/>
                    </a:lnTo>
                    <a:lnTo>
                      <a:pt x="9608" y="7987"/>
                    </a:lnTo>
                    <a:cubicBezTo>
                      <a:pt x="9608" y="7987"/>
                      <a:pt x="9608" y="8004"/>
                      <a:pt x="9608" y="8004"/>
                    </a:cubicBezTo>
                    <a:cubicBezTo>
                      <a:pt x="9608" y="8021"/>
                      <a:pt x="9608" y="8021"/>
                      <a:pt x="9608" y="8037"/>
                    </a:cubicBezTo>
                    <a:lnTo>
                      <a:pt x="9925" y="8355"/>
                    </a:lnTo>
                    <a:cubicBezTo>
                      <a:pt x="9942" y="8355"/>
                      <a:pt x="9942" y="8371"/>
                      <a:pt x="9959" y="8371"/>
                    </a:cubicBezTo>
                    <a:cubicBezTo>
                      <a:pt x="9975" y="8371"/>
                      <a:pt x="9975" y="8355"/>
                      <a:pt x="9992" y="8355"/>
                    </a:cubicBezTo>
                    <a:lnTo>
                      <a:pt x="9992" y="8355"/>
                    </a:lnTo>
                    <a:lnTo>
                      <a:pt x="10293" y="8054"/>
                    </a:lnTo>
                    <a:cubicBezTo>
                      <a:pt x="10360" y="7987"/>
                      <a:pt x="10443" y="7987"/>
                      <a:pt x="10527" y="8037"/>
                    </a:cubicBezTo>
                    <a:cubicBezTo>
                      <a:pt x="10610" y="8087"/>
                      <a:pt x="10694" y="8138"/>
                      <a:pt x="10794" y="8171"/>
                    </a:cubicBezTo>
                    <a:cubicBezTo>
                      <a:pt x="10894" y="8221"/>
                      <a:pt x="10995" y="8254"/>
                      <a:pt x="11112" y="8271"/>
                    </a:cubicBezTo>
                    <a:cubicBezTo>
                      <a:pt x="11195" y="8288"/>
                      <a:pt x="11262" y="8371"/>
                      <a:pt x="11245" y="8455"/>
                    </a:cubicBezTo>
                    <a:lnTo>
                      <a:pt x="11245" y="8873"/>
                    </a:lnTo>
                    <a:lnTo>
                      <a:pt x="11245" y="8873"/>
                    </a:lnTo>
                    <a:cubicBezTo>
                      <a:pt x="11245" y="8889"/>
                      <a:pt x="11245" y="8889"/>
                      <a:pt x="11262" y="8906"/>
                    </a:cubicBezTo>
                    <a:cubicBezTo>
                      <a:pt x="11262" y="8906"/>
                      <a:pt x="11279" y="8923"/>
                      <a:pt x="11279" y="8923"/>
                    </a:cubicBezTo>
                    <a:lnTo>
                      <a:pt x="11279" y="8923"/>
                    </a:lnTo>
                    <a:lnTo>
                      <a:pt x="11747" y="8923"/>
                    </a:lnTo>
                    <a:cubicBezTo>
                      <a:pt x="11747" y="8923"/>
                      <a:pt x="11763" y="8906"/>
                      <a:pt x="11763" y="8906"/>
                    </a:cubicBezTo>
                    <a:cubicBezTo>
                      <a:pt x="11780" y="8906"/>
                      <a:pt x="11780" y="8889"/>
                      <a:pt x="11780" y="8873"/>
                    </a:cubicBezTo>
                    <a:lnTo>
                      <a:pt x="11780" y="8438"/>
                    </a:lnTo>
                    <a:cubicBezTo>
                      <a:pt x="11780" y="8355"/>
                      <a:pt x="11847" y="8288"/>
                      <a:pt x="11930" y="8271"/>
                    </a:cubicBezTo>
                    <a:cubicBezTo>
                      <a:pt x="12031" y="8238"/>
                      <a:pt x="12131" y="8204"/>
                      <a:pt x="12214" y="8171"/>
                    </a:cubicBezTo>
                    <a:cubicBezTo>
                      <a:pt x="12315" y="8121"/>
                      <a:pt x="12415" y="8071"/>
                      <a:pt x="12498" y="8021"/>
                    </a:cubicBezTo>
                    <a:cubicBezTo>
                      <a:pt x="12565" y="7970"/>
                      <a:pt x="12665" y="7987"/>
                      <a:pt x="12716" y="8037"/>
                    </a:cubicBezTo>
                    <a:lnTo>
                      <a:pt x="13050" y="8355"/>
                    </a:lnTo>
                    <a:cubicBezTo>
                      <a:pt x="13050" y="8355"/>
                      <a:pt x="13050" y="8371"/>
                      <a:pt x="13066" y="8371"/>
                    </a:cubicBezTo>
                    <a:cubicBezTo>
                      <a:pt x="13083" y="8371"/>
                      <a:pt x="13083" y="8355"/>
                      <a:pt x="13100" y="8355"/>
                    </a:cubicBezTo>
                    <a:lnTo>
                      <a:pt x="13417" y="8037"/>
                    </a:lnTo>
                    <a:cubicBezTo>
                      <a:pt x="13417" y="8021"/>
                      <a:pt x="13417" y="8021"/>
                      <a:pt x="13417" y="8004"/>
                    </a:cubicBezTo>
                    <a:cubicBezTo>
                      <a:pt x="13417" y="8004"/>
                      <a:pt x="13417" y="7987"/>
                      <a:pt x="13417" y="7987"/>
                    </a:cubicBezTo>
                    <a:lnTo>
                      <a:pt x="13083" y="7653"/>
                    </a:lnTo>
                    <a:cubicBezTo>
                      <a:pt x="13033" y="7603"/>
                      <a:pt x="13016" y="7503"/>
                      <a:pt x="13066" y="7436"/>
                    </a:cubicBezTo>
                    <a:close/>
                    <a:moveTo>
                      <a:pt x="13534" y="7302"/>
                    </a:moveTo>
                    <a:cubicBezTo>
                      <a:pt x="13518" y="7369"/>
                      <a:pt x="13484" y="7436"/>
                      <a:pt x="13451" y="7503"/>
                    </a:cubicBezTo>
                    <a:lnTo>
                      <a:pt x="13668" y="7737"/>
                    </a:lnTo>
                    <a:cubicBezTo>
                      <a:pt x="13752" y="7803"/>
                      <a:pt x="13785" y="7904"/>
                      <a:pt x="13785" y="8021"/>
                    </a:cubicBezTo>
                    <a:cubicBezTo>
                      <a:pt x="13785" y="8121"/>
                      <a:pt x="13752" y="8221"/>
                      <a:pt x="13668" y="8288"/>
                    </a:cubicBezTo>
                    <a:lnTo>
                      <a:pt x="13351" y="8622"/>
                    </a:lnTo>
                    <a:cubicBezTo>
                      <a:pt x="13267" y="8689"/>
                      <a:pt x="13167" y="8739"/>
                      <a:pt x="13066" y="8739"/>
                    </a:cubicBezTo>
                    <a:cubicBezTo>
                      <a:pt x="12966" y="8739"/>
                      <a:pt x="12883" y="8706"/>
                      <a:pt x="12799" y="8622"/>
                    </a:cubicBezTo>
                    <a:cubicBezTo>
                      <a:pt x="12799" y="8622"/>
                      <a:pt x="12799" y="8622"/>
                      <a:pt x="12782" y="8622"/>
                    </a:cubicBezTo>
                    <a:lnTo>
                      <a:pt x="12565" y="8405"/>
                    </a:lnTo>
                    <a:cubicBezTo>
                      <a:pt x="12498" y="8438"/>
                      <a:pt x="12432" y="8472"/>
                      <a:pt x="12365" y="8505"/>
                    </a:cubicBezTo>
                    <a:cubicBezTo>
                      <a:pt x="12281" y="8539"/>
                      <a:pt x="12214" y="8555"/>
                      <a:pt x="12148" y="8589"/>
                    </a:cubicBezTo>
                    <a:lnTo>
                      <a:pt x="12148" y="8889"/>
                    </a:lnTo>
                    <a:cubicBezTo>
                      <a:pt x="12148" y="8990"/>
                      <a:pt x="12097" y="9090"/>
                      <a:pt x="12031" y="9173"/>
                    </a:cubicBezTo>
                    <a:cubicBezTo>
                      <a:pt x="11947" y="9240"/>
                      <a:pt x="11847" y="9290"/>
                      <a:pt x="11747" y="9290"/>
                    </a:cubicBezTo>
                    <a:lnTo>
                      <a:pt x="11295" y="9290"/>
                    </a:lnTo>
                    <a:lnTo>
                      <a:pt x="11295" y="9290"/>
                    </a:lnTo>
                    <a:cubicBezTo>
                      <a:pt x="11178" y="9290"/>
                      <a:pt x="11078" y="9240"/>
                      <a:pt x="11011" y="9173"/>
                    </a:cubicBezTo>
                    <a:cubicBezTo>
                      <a:pt x="10945" y="9090"/>
                      <a:pt x="10894" y="8990"/>
                      <a:pt x="10894" y="8889"/>
                    </a:cubicBezTo>
                    <a:lnTo>
                      <a:pt x="10894" y="8889"/>
                    </a:lnTo>
                    <a:lnTo>
                      <a:pt x="10894" y="8605"/>
                    </a:lnTo>
                    <a:cubicBezTo>
                      <a:pt x="10811" y="8572"/>
                      <a:pt x="10744" y="8555"/>
                      <a:pt x="10660" y="8522"/>
                    </a:cubicBezTo>
                    <a:cubicBezTo>
                      <a:pt x="10594" y="8488"/>
                      <a:pt x="10527" y="8455"/>
                      <a:pt x="10443" y="8422"/>
                    </a:cubicBezTo>
                    <a:lnTo>
                      <a:pt x="10243" y="8622"/>
                    </a:lnTo>
                    <a:lnTo>
                      <a:pt x="10243" y="8622"/>
                    </a:lnTo>
                    <a:lnTo>
                      <a:pt x="10243" y="8622"/>
                    </a:lnTo>
                    <a:cubicBezTo>
                      <a:pt x="10159" y="8689"/>
                      <a:pt x="10059" y="8739"/>
                      <a:pt x="9959" y="8739"/>
                    </a:cubicBezTo>
                    <a:cubicBezTo>
                      <a:pt x="9858" y="8739"/>
                      <a:pt x="9758" y="8689"/>
                      <a:pt x="9675" y="8622"/>
                    </a:cubicBezTo>
                    <a:lnTo>
                      <a:pt x="9357" y="8288"/>
                    </a:lnTo>
                    <a:cubicBezTo>
                      <a:pt x="9290" y="8221"/>
                      <a:pt x="9240" y="8121"/>
                      <a:pt x="9240" y="8021"/>
                    </a:cubicBezTo>
                    <a:cubicBezTo>
                      <a:pt x="9240" y="7920"/>
                      <a:pt x="9274" y="7820"/>
                      <a:pt x="9340" y="7753"/>
                    </a:cubicBezTo>
                    <a:cubicBezTo>
                      <a:pt x="9357" y="7737"/>
                      <a:pt x="9357" y="7737"/>
                      <a:pt x="9357" y="7737"/>
                    </a:cubicBezTo>
                    <a:lnTo>
                      <a:pt x="9558" y="7536"/>
                    </a:lnTo>
                    <a:cubicBezTo>
                      <a:pt x="9524" y="7452"/>
                      <a:pt x="9491" y="7386"/>
                      <a:pt x="9457" y="7319"/>
                    </a:cubicBezTo>
                    <a:cubicBezTo>
                      <a:pt x="9424" y="7235"/>
                      <a:pt x="9407" y="7168"/>
                      <a:pt x="9374" y="7085"/>
                    </a:cubicBezTo>
                    <a:lnTo>
                      <a:pt x="9090" y="7085"/>
                    </a:lnTo>
                    <a:lnTo>
                      <a:pt x="9090" y="7085"/>
                    </a:lnTo>
                    <a:lnTo>
                      <a:pt x="9090" y="7085"/>
                    </a:lnTo>
                    <a:cubicBezTo>
                      <a:pt x="8973" y="7085"/>
                      <a:pt x="8873" y="7035"/>
                      <a:pt x="8806" y="6968"/>
                    </a:cubicBezTo>
                    <a:cubicBezTo>
                      <a:pt x="8739" y="6901"/>
                      <a:pt x="8689" y="6801"/>
                      <a:pt x="8689" y="6684"/>
                    </a:cubicBezTo>
                    <a:lnTo>
                      <a:pt x="8689" y="6233"/>
                    </a:lnTo>
                    <a:lnTo>
                      <a:pt x="8689" y="6233"/>
                    </a:lnTo>
                    <a:cubicBezTo>
                      <a:pt x="8689" y="6116"/>
                      <a:pt x="8739" y="6016"/>
                      <a:pt x="8806" y="5949"/>
                    </a:cubicBezTo>
                    <a:cubicBezTo>
                      <a:pt x="8873" y="5882"/>
                      <a:pt x="8973" y="5832"/>
                      <a:pt x="9090" y="5832"/>
                    </a:cubicBezTo>
                    <a:lnTo>
                      <a:pt x="9090" y="5832"/>
                    </a:lnTo>
                    <a:lnTo>
                      <a:pt x="9391" y="5832"/>
                    </a:lnTo>
                    <a:cubicBezTo>
                      <a:pt x="9407" y="5765"/>
                      <a:pt x="9441" y="5681"/>
                      <a:pt x="9474" y="5615"/>
                    </a:cubicBezTo>
                    <a:cubicBezTo>
                      <a:pt x="9508" y="5548"/>
                      <a:pt x="9541" y="5464"/>
                      <a:pt x="9574" y="5397"/>
                    </a:cubicBezTo>
                    <a:lnTo>
                      <a:pt x="9357" y="5180"/>
                    </a:lnTo>
                    <a:lnTo>
                      <a:pt x="9357" y="5180"/>
                    </a:lnTo>
                    <a:lnTo>
                      <a:pt x="9357" y="5180"/>
                    </a:lnTo>
                    <a:cubicBezTo>
                      <a:pt x="9274" y="5113"/>
                      <a:pt x="9240" y="5013"/>
                      <a:pt x="9240" y="4913"/>
                    </a:cubicBezTo>
                    <a:cubicBezTo>
                      <a:pt x="9240" y="4796"/>
                      <a:pt x="9274" y="4696"/>
                      <a:pt x="9357" y="4629"/>
                    </a:cubicBezTo>
                    <a:lnTo>
                      <a:pt x="9675" y="4295"/>
                    </a:lnTo>
                    <a:cubicBezTo>
                      <a:pt x="9758" y="4228"/>
                      <a:pt x="9858" y="4178"/>
                      <a:pt x="9959" y="4178"/>
                    </a:cubicBezTo>
                    <a:cubicBezTo>
                      <a:pt x="10059" y="4178"/>
                      <a:pt x="10159" y="4228"/>
                      <a:pt x="10243" y="4295"/>
                    </a:cubicBezTo>
                    <a:lnTo>
                      <a:pt x="10477" y="4528"/>
                    </a:lnTo>
                    <a:cubicBezTo>
                      <a:pt x="10544" y="4495"/>
                      <a:pt x="10610" y="4462"/>
                      <a:pt x="10677" y="4445"/>
                    </a:cubicBezTo>
                    <a:cubicBezTo>
                      <a:pt x="10744" y="4412"/>
                      <a:pt x="10828" y="4378"/>
                      <a:pt x="10894" y="4361"/>
                    </a:cubicBezTo>
                    <a:lnTo>
                      <a:pt x="10894" y="4027"/>
                    </a:lnTo>
                    <a:lnTo>
                      <a:pt x="10894" y="4027"/>
                    </a:lnTo>
                    <a:cubicBezTo>
                      <a:pt x="10894" y="3927"/>
                      <a:pt x="10928" y="3827"/>
                      <a:pt x="11011" y="3760"/>
                    </a:cubicBezTo>
                    <a:cubicBezTo>
                      <a:pt x="11078" y="3676"/>
                      <a:pt x="11178" y="3643"/>
                      <a:pt x="11295" y="3643"/>
                    </a:cubicBezTo>
                    <a:lnTo>
                      <a:pt x="11747" y="3643"/>
                    </a:lnTo>
                    <a:lnTo>
                      <a:pt x="11747" y="3643"/>
                    </a:lnTo>
                    <a:cubicBezTo>
                      <a:pt x="11847" y="3643"/>
                      <a:pt x="11947" y="3676"/>
                      <a:pt x="12031" y="3760"/>
                    </a:cubicBezTo>
                    <a:cubicBezTo>
                      <a:pt x="12097" y="3827"/>
                      <a:pt x="12148" y="3927"/>
                      <a:pt x="12148" y="4027"/>
                    </a:cubicBezTo>
                    <a:lnTo>
                      <a:pt x="12148" y="4378"/>
                    </a:lnTo>
                    <a:cubicBezTo>
                      <a:pt x="12214" y="4395"/>
                      <a:pt x="12281" y="4428"/>
                      <a:pt x="12348" y="4445"/>
                    </a:cubicBezTo>
                    <a:cubicBezTo>
                      <a:pt x="12415" y="4478"/>
                      <a:pt x="12482" y="4512"/>
                      <a:pt x="12549" y="4545"/>
                    </a:cubicBezTo>
                    <a:lnTo>
                      <a:pt x="12782" y="4295"/>
                    </a:lnTo>
                    <a:cubicBezTo>
                      <a:pt x="12866" y="4228"/>
                      <a:pt x="12966" y="4178"/>
                      <a:pt x="13066" y="4178"/>
                    </a:cubicBezTo>
                    <a:cubicBezTo>
                      <a:pt x="13167" y="4178"/>
                      <a:pt x="13267" y="4228"/>
                      <a:pt x="13351" y="4295"/>
                    </a:cubicBezTo>
                    <a:lnTo>
                      <a:pt x="13668" y="4629"/>
                    </a:lnTo>
                    <a:cubicBezTo>
                      <a:pt x="13752" y="4696"/>
                      <a:pt x="13785" y="4796"/>
                      <a:pt x="13785" y="4896"/>
                    </a:cubicBezTo>
                    <a:cubicBezTo>
                      <a:pt x="13785" y="5013"/>
                      <a:pt x="13752" y="5113"/>
                      <a:pt x="13668" y="5180"/>
                    </a:cubicBezTo>
                    <a:lnTo>
                      <a:pt x="13434" y="5431"/>
                    </a:lnTo>
                    <a:cubicBezTo>
                      <a:pt x="13468" y="5498"/>
                      <a:pt x="13501" y="5564"/>
                      <a:pt x="13518" y="5631"/>
                    </a:cubicBezTo>
                    <a:cubicBezTo>
                      <a:pt x="13551" y="5698"/>
                      <a:pt x="13584" y="5765"/>
                      <a:pt x="13601" y="5832"/>
                    </a:cubicBezTo>
                    <a:lnTo>
                      <a:pt x="13935" y="5832"/>
                    </a:lnTo>
                    <a:cubicBezTo>
                      <a:pt x="14052" y="5832"/>
                      <a:pt x="14153" y="5882"/>
                      <a:pt x="14219" y="5949"/>
                    </a:cubicBezTo>
                    <a:cubicBezTo>
                      <a:pt x="14286" y="6016"/>
                      <a:pt x="14336" y="6116"/>
                      <a:pt x="14336" y="6233"/>
                    </a:cubicBezTo>
                    <a:lnTo>
                      <a:pt x="14336" y="6684"/>
                    </a:lnTo>
                    <a:lnTo>
                      <a:pt x="14336" y="6684"/>
                    </a:lnTo>
                    <a:cubicBezTo>
                      <a:pt x="14336" y="6801"/>
                      <a:pt x="14286" y="6901"/>
                      <a:pt x="14219" y="6968"/>
                    </a:cubicBezTo>
                    <a:cubicBezTo>
                      <a:pt x="14153" y="7035"/>
                      <a:pt x="14052" y="7085"/>
                      <a:pt x="13935" y="7085"/>
                    </a:cubicBezTo>
                    <a:lnTo>
                      <a:pt x="13935" y="7085"/>
                    </a:lnTo>
                    <a:lnTo>
                      <a:pt x="13618" y="7085"/>
                    </a:lnTo>
                    <a:cubicBezTo>
                      <a:pt x="13584" y="7152"/>
                      <a:pt x="13568" y="7219"/>
                      <a:pt x="13534" y="7302"/>
                    </a:cubicBezTo>
                    <a:close/>
                    <a:moveTo>
                      <a:pt x="12064" y="7051"/>
                    </a:moveTo>
                    <a:cubicBezTo>
                      <a:pt x="11914" y="7219"/>
                      <a:pt x="11696" y="7285"/>
                      <a:pt x="11496" y="7285"/>
                    </a:cubicBezTo>
                    <a:lnTo>
                      <a:pt x="11496" y="7285"/>
                    </a:lnTo>
                    <a:cubicBezTo>
                      <a:pt x="11295" y="7285"/>
                      <a:pt x="11078" y="7219"/>
                      <a:pt x="10928" y="7051"/>
                    </a:cubicBezTo>
                    <a:cubicBezTo>
                      <a:pt x="10761" y="6901"/>
                      <a:pt x="10677" y="6684"/>
                      <a:pt x="10677" y="6483"/>
                    </a:cubicBezTo>
                    <a:cubicBezTo>
                      <a:pt x="10677" y="6266"/>
                      <a:pt x="10761" y="6066"/>
                      <a:pt x="10928" y="5915"/>
                    </a:cubicBezTo>
                    <a:cubicBezTo>
                      <a:pt x="11078" y="5748"/>
                      <a:pt x="11295" y="5665"/>
                      <a:pt x="11496" y="5665"/>
                    </a:cubicBezTo>
                    <a:cubicBezTo>
                      <a:pt x="11696" y="5665"/>
                      <a:pt x="11914" y="5748"/>
                      <a:pt x="12064" y="5915"/>
                    </a:cubicBezTo>
                    <a:cubicBezTo>
                      <a:pt x="12231" y="6066"/>
                      <a:pt x="12298" y="6266"/>
                      <a:pt x="12298" y="6483"/>
                    </a:cubicBezTo>
                    <a:cubicBezTo>
                      <a:pt x="12298" y="6684"/>
                      <a:pt x="12231" y="6901"/>
                      <a:pt x="12064" y="7051"/>
                    </a:cubicBezTo>
                    <a:close/>
                    <a:moveTo>
                      <a:pt x="12665" y="6483"/>
                    </a:moveTo>
                    <a:cubicBezTo>
                      <a:pt x="12665" y="6784"/>
                      <a:pt x="12549" y="7085"/>
                      <a:pt x="12315" y="7302"/>
                    </a:cubicBezTo>
                    <a:cubicBezTo>
                      <a:pt x="12097" y="7536"/>
                      <a:pt x="11797" y="7653"/>
                      <a:pt x="11496" y="7653"/>
                    </a:cubicBezTo>
                    <a:lnTo>
                      <a:pt x="11496" y="7653"/>
                    </a:lnTo>
                    <a:cubicBezTo>
                      <a:pt x="11195" y="7653"/>
                      <a:pt x="10894" y="7536"/>
                      <a:pt x="10677" y="7302"/>
                    </a:cubicBezTo>
                    <a:cubicBezTo>
                      <a:pt x="10443" y="7085"/>
                      <a:pt x="10326" y="6784"/>
                      <a:pt x="10326" y="6483"/>
                    </a:cubicBezTo>
                    <a:cubicBezTo>
                      <a:pt x="10326" y="6183"/>
                      <a:pt x="10443" y="5882"/>
                      <a:pt x="10677" y="5648"/>
                    </a:cubicBezTo>
                    <a:cubicBezTo>
                      <a:pt x="10894" y="5431"/>
                      <a:pt x="11195" y="5314"/>
                      <a:pt x="11496" y="5314"/>
                    </a:cubicBezTo>
                    <a:cubicBezTo>
                      <a:pt x="11797" y="5314"/>
                      <a:pt x="12097" y="5431"/>
                      <a:pt x="12315" y="5648"/>
                    </a:cubicBezTo>
                    <a:cubicBezTo>
                      <a:pt x="12549" y="5882"/>
                      <a:pt x="12665" y="6183"/>
                      <a:pt x="12665" y="6483"/>
                    </a:cubicBezTo>
                    <a:close/>
                    <a:moveTo>
                      <a:pt x="7519" y="5698"/>
                    </a:moveTo>
                    <a:cubicBezTo>
                      <a:pt x="7469" y="5832"/>
                      <a:pt x="7402" y="5965"/>
                      <a:pt x="7335" y="6099"/>
                    </a:cubicBezTo>
                    <a:lnTo>
                      <a:pt x="7770" y="6517"/>
                    </a:lnTo>
                    <a:cubicBezTo>
                      <a:pt x="7870" y="6617"/>
                      <a:pt x="7920" y="6751"/>
                      <a:pt x="7920" y="6884"/>
                    </a:cubicBezTo>
                    <a:lnTo>
                      <a:pt x="7920" y="6884"/>
                    </a:lnTo>
                    <a:cubicBezTo>
                      <a:pt x="7920" y="7035"/>
                      <a:pt x="7870" y="7168"/>
                      <a:pt x="7770" y="7269"/>
                    </a:cubicBezTo>
                    <a:lnTo>
                      <a:pt x="7252" y="7787"/>
                    </a:lnTo>
                    <a:cubicBezTo>
                      <a:pt x="7152" y="7887"/>
                      <a:pt x="7018" y="7937"/>
                      <a:pt x="6884" y="7937"/>
                    </a:cubicBezTo>
                    <a:cubicBezTo>
                      <a:pt x="6734" y="7937"/>
                      <a:pt x="6600" y="7887"/>
                      <a:pt x="6500" y="7787"/>
                    </a:cubicBezTo>
                    <a:lnTo>
                      <a:pt x="6099" y="7369"/>
                    </a:lnTo>
                    <a:cubicBezTo>
                      <a:pt x="5965" y="7452"/>
                      <a:pt x="5832" y="7519"/>
                      <a:pt x="5698" y="7569"/>
                    </a:cubicBezTo>
                    <a:cubicBezTo>
                      <a:pt x="5564" y="7636"/>
                      <a:pt x="5431" y="7686"/>
                      <a:pt x="5280" y="7720"/>
                    </a:cubicBezTo>
                    <a:lnTo>
                      <a:pt x="5280" y="8288"/>
                    </a:lnTo>
                    <a:lnTo>
                      <a:pt x="5280" y="8288"/>
                    </a:lnTo>
                    <a:cubicBezTo>
                      <a:pt x="5280" y="8438"/>
                      <a:pt x="5230" y="8555"/>
                      <a:pt x="5130" y="8656"/>
                    </a:cubicBezTo>
                    <a:cubicBezTo>
                      <a:pt x="5030" y="8756"/>
                      <a:pt x="4896" y="8806"/>
                      <a:pt x="4762" y="8806"/>
                    </a:cubicBezTo>
                    <a:lnTo>
                      <a:pt x="4027" y="8806"/>
                    </a:lnTo>
                    <a:cubicBezTo>
                      <a:pt x="3893" y="8806"/>
                      <a:pt x="3760" y="8756"/>
                      <a:pt x="3676" y="8672"/>
                    </a:cubicBezTo>
                    <a:cubicBezTo>
                      <a:pt x="3660" y="8656"/>
                      <a:pt x="3660" y="8656"/>
                      <a:pt x="3660" y="8656"/>
                    </a:cubicBezTo>
                    <a:cubicBezTo>
                      <a:pt x="3559" y="8555"/>
                      <a:pt x="3509" y="8422"/>
                      <a:pt x="3509" y="8288"/>
                    </a:cubicBezTo>
                    <a:lnTo>
                      <a:pt x="3509" y="7737"/>
                    </a:lnTo>
                    <a:cubicBezTo>
                      <a:pt x="3359" y="7703"/>
                      <a:pt x="3208" y="7653"/>
                      <a:pt x="3075" y="7603"/>
                    </a:cubicBezTo>
                    <a:cubicBezTo>
                      <a:pt x="2941" y="7536"/>
                      <a:pt x="2807" y="7469"/>
                      <a:pt x="2674" y="7402"/>
                    </a:cubicBezTo>
                    <a:lnTo>
                      <a:pt x="2289" y="7787"/>
                    </a:lnTo>
                    <a:cubicBezTo>
                      <a:pt x="2189" y="7887"/>
                      <a:pt x="2056" y="7937"/>
                      <a:pt x="1922" y="7937"/>
                    </a:cubicBezTo>
                    <a:cubicBezTo>
                      <a:pt x="1772" y="7937"/>
                      <a:pt x="1638" y="7887"/>
                      <a:pt x="1538" y="7787"/>
                    </a:cubicBezTo>
                    <a:lnTo>
                      <a:pt x="1020" y="7269"/>
                    </a:lnTo>
                    <a:cubicBezTo>
                      <a:pt x="919" y="7168"/>
                      <a:pt x="869" y="7035"/>
                      <a:pt x="869" y="6884"/>
                    </a:cubicBezTo>
                    <a:lnTo>
                      <a:pt x="869" y="6884"/>
                    </a:lnTo>
                    <a:cubicBezTo>
                      <a:pt x="869" y="6751"/>
                      <a:pt x="919" y="6617"/>
                      <a:pt x="1036" y="6517"/>
                    </a:cubicBezTo>
                    <a:lnTo>
                      <a:pt x="1404" y="6133"/>
                    </a:lnTo>
                    <a:cubicBezTo>
                      <a:pt x="1337" y="5999"/>
                      <a:pt x="1270" y="5865"/>
                      <a:pt x="1203" y="5732"/>
                    </a:cubicBezTo>
                    <a:cubicBezTo>
                      <a:pt x="1153" y="5598"/>
                      <a:pt x="1103" y="5447"/>
                      <a:pt x="1070" y="5297"/>
                    </a:cubicBezTo>
                    <a:lnTo>
                      <a:pt x="518" y="5297"/>
                    </a:lnTo>
                    <a:cubicBezTo>
                      <a:pt x="385" y="5297"/>
                      <a:pt x="251" y="5247"/>
                      <a:pt x="151" y="5147"/>
                    </a:cubicBezTo>
                    <a:lnTo>
                      <a:pt x="151" y="5147"/>
                    </a:lnTo>
                    <a:cubicBezTo>
                      <a:pt x="51" y="5046"/>
                      <a:pt x="0" y="4913"/>
                      <a:pt x="0" y="4779"/>
                    </a:cubicBezTo>
                    <a:lnTo>
                      <a:pt x="0" y="4044"/>
                    </a:lnTo>
                    <a:cubicBezTo>
                      <a:pt x="0" y="3910"/>
                      <a:pt x="51" y="3777"/>
                      <a:pt x="151" y="3676"/>
                    </a:cubicBezTo>
                    <a:lnTo>
                      <a:pt x="151" y="3676"/>
                    </a:lnTo>
                    <a:cubicBezTo>
                      <a:pt x="251" y="3576"/>
                      <a:pt x="385" y="3526"/>
                      <a:pt x="535" y="3526"/>
                    </a:cubicBezTo>
                    <a:lnTo>
                      <a:pt x="1086" y="3526"/>
                    </a:lnTo>
                    <a:cubicBezTo>
                      <a:pt x="1137" y="3376"/>
                      <a:pt x="1187" y="3242"/>
                      <a:pt x="1237" y="3108"/>
                    </a:cubicBezTo>
                    <a:cubicBezTo>
                      <a:pt x="1304" y="2975"/>
                      <a:pt x="1370" y="2841"/>
                      <a:pt x="1437" y="2707"/>
                    </a:cubicBezTo>
                    <a:lnTo>
                      <a:pt x="1036" y="2306"/>
                    </a:lnTo>
                    <a:cubicBezTo>
                      <a:pt x="936" y="2206"/>
                      <a:pt x="886" y="2072"/>
                      <a:pt x="886" y="1922"/>
                    </a:cubicBezTo>
                    <a:lnTo>
                      <a:pt x="886" y="1922"/>
                    </a:lnTo>
                    <a:cubicBezTo>
                      <a:pt x="886" y="1788"/>
                      <a:pt x="936" y="1655"/>
                      <a:pt x="1036" y="1554"/>
                    </a:cubicBezTo>
                    <a:lnTo>
                      <a:pt x="1554" y="1036"/>
                    </a:lnTo>
                    <a:cubicBezTo>
                      <a:pt x="1655" y="936"/>
                      <a:pt x="1788" y="886"/>
                      <a:pt x="1922" y="886"/>
                    </a:cubicBezTo>
                    <a:lnTo>
                      <a:pt x="1922" y="886"/>
                    </a:lnTo>
                    <a:cubicBezTo>
                      <a:pt x="2056" y="886"/>
                      <a:pt x="2189" y="936"/>
                      <a:pt x="2289" y="1036"/>
                    </a:cubicBezTo>
                    <a:lnTo>
                      <a:pt x="2724" y="1471"/>
                    </a:lnTo>
                    <a:cubicBezTo>
                      <a:pt x="2841" y="1387"/>
                      <a:pt x="2975" y="1337"/>
                      <a:pt x="3108" y="1287"/>
                    </a:cubicBezTo>
                    <a:cubicBezTo>
                      <a:pt x="3242" y="1220"/>
                      <a:pt x="3376" y="1187"/>
                      <a:pt x="3509" y="1153"/>
                    </a:cubicBezTo>
                    <a:lnTo>
                      <a:pt x="3509" y="535"/>
                    </a:lnTo>
                    <a:lnTo>
                      <a:pt x="3509" y="535"/>
                    </a:lnTo>
                    <a:cubicBezTo>
                      <a:pt x="3509" y="401"/>
                      <a:pt x="3559" y="268"/>
                      <a:pt x="3660" y="168"/>
                    </a:cubicBezTo>
                    <a:cubicBezTo>
                      <a:pt x="3660" y="168"/>
                      <a:pt x="3660" y="168"/>
                      <a:pt x="3660" y="168"/>
                    </a:cubicBezTo>
                    <a:cubicBezTo>
                      <a:pt x="3760" y="67"/>
                      <a:pt x="3893" y="0"/>
                      <a:pt x="4044" y="0"/>
                    </a:cubicBezTo>
                    <a:lnTo>
                      <a:pt x="4762" y="0"/>
                    </a:lnTo>
                    <a:cubicBezTo>
                      <a:pt x="4913" y="0"/>
                      <a:pt x="5046" y="67"/>
                      <a:pt x="5130" y="168"/>
                    </a:cubicBezTo>
                    <a:lnTo>
                      <a:pt x="5147" y="168"/>
                    </a:lnTo>
                    <a:cubicBezTo>
                      <a:pt x="5230" y="268"/>
                      <a:pt x="5297" y="385"/>
                      <a:pt x="5297" y="535"/>
                    </a:cubicBezTo>
                    <a:lnTo>
                      <a:pt x="5297" y="535"/>
                    </a:lnTo>
                    <a:lnTo>
                      <a:pt x="5297" y="1170"/>
                    </a:lnTo>
                    <a:cubicBezTo>
                      <a:pt x="5431" y="1204"/>
                      <a:pt x="5564" y="1254"/>
                      <a:pt x="5681" y="1304"/>
                    </a:cubicBezTo>
                    <a:cubicBezTo>
                      <a:pt x="5815" y="1354"/>
                      <a:pt x="5932" y="1421"/>
                      <a:pt x="6066" y="1488"/>
                    </a:cubicBezTo>
                    <a:lnTo>
                      <a:pt x="6517" y="1036"/>
                    </a:lnTo>
                    <a:cubicBezTo>
                      <a:pt x="6617" y="936"/>
                      <a:pt x="6751" y="886"/>
                      <a:pt x="6884" y="886"/>
                    </a:cubicBezTo>
                    <a:lnTo>
                      <a:pt x="6884" y="886"/>
                    </a:lnTo>
                    <a:cubicBezTo>
                      <a:pt x="7018" y="886"/>
                      <a:pt x="7152" y="936"/>
                      <a:pt x="7252" y="1036"/>
                    </a:cubicBezTo>
                    <a:lnTo>
                      <a:pt x="7770" y="1554"/>
                    </a:lnTo>
                    <a:cubicBezTo>
                      <a:pt x="7870" y="1655"/>
                      <a:pt x="7920" y="1788"/>
                      <a:pt x="7920" y="1939"/>
                    </a:cubicBezTo>
                    <a:lnTo>
                      <a:pt x="7920" y="1939"/>
                    </a:lnTo>
                    <a:cubicBezTo>
                      <a:pt x="7920" y="2072"/>
                      <a:pt x="7870" y="2206"/>
                      <a:pt x="7770" y="2306"/>
                    </a:cubicBezTo>
                    <a:lnTo>
                      <a:pt x="7319" y="2757"/>
                    </a:lnTo>
                    <a:cubicBezTo>
                      <a:pt x="7402" y="2874"/>
                      <a:pt x="7452" y="2991"/>
                      <a:pt x="7503" y="3125"/>
                    </a:cubicBezTo>
                    <a:cubicBezTo>
                      <a:pt x="7569" y="3259"/>
                      <a:pt x="7603" y="3392"/>
                      <a:pt x="7653" y="3526"/>
                    </a:cubicBezTo>
                    <a:lnTo>
                      <a:pt x="8271" y="3526"/>
                    </a:lnTo>
                    <a:cubicBezTo>
                      <a:pt x="8422" y="3526"/>
                      <a:pt x="8555" y="3576"/>
                      <a:pt x="8655" y="3676"/>
                    </a:cubicBezTo>
                    <a:lnTo>
                      <a:pt x="8655" y="3676"/>
                    </a:lnTo>
                    <a:cubicBezTo>
                      <a:pt x="8739" y="3777"/>
                      <a:pt x="8806" y="3910"/>
                      <a:pt x="8806" y="4044"/>
                    </a:cubicBezTo>
                    <a:lnTo>
                      <a:pt x="8806" y="4779"/>
                    </a:lnTo>
                    <a:cubicBezTo>
                      <a:pt x="8806" y="4913"/>
                      <a:pt x="8739" y="5046"/>
                      <a:pt x="8655" y="5147"/>
                    </a:cubicBezTo>
                    <a:lnTo>
                      <a:pt x="8655" y="5147"/>
                    </a:lnTo>
                    <a:cubicBezTo>
                      <a:pt x="8555" y="5247"/>
                      <a:pt x="8422" y="5297"/>
                      <a:pt x="8271" y="5297"/>
                    </a:cubicBezTo>
                    <a:lnTo>
                      <a:pt x="7670" y="5297"/>
                    </a:lnTo>
                    <a:cubicBezTo>
                      <a:pt x="7620" y="5431"/>
                      <a:pt x="7569" y="5564"/>
                      <a:pt x="7519" y="5698"/>
                    </a:cubicBezTo>
                    <a:close/>
                    <a:moveTo>
                      <a:pt x="5464" y="5548"/>
                    </a:moveTo>
                    <a:cubicBezTo>
                      <a:pt x="5163" y="5848"/>
                      <a:pt x="4762" y="5999"/>
                      <a:pt x="4361" y="5999"/>
                    </a:cubicBezTo>
                    <a:cubicBezTo>
                      <a:pt x="3960" y="5999"/>
                      <a:pt x="3559" y="5848"/>
                      <a:pt x="3259" y="5548"/>
                    </a:cubicBezTo>
                    <a:cubicBezTo>
                      <a:pt x="2958" y="5247"/>
                      <a:pt x="2807" y="4846"/>
                      <a:pt x="2807" y="4445"/>
                    </a:cubicBezTo>
                    <a:lnTo>
                      <a:pt x="2807" y="4445"/>
                    </a:lnTo>
                    <a:cubicBezTo>
                      <a:pt x="2807" y="4044"/>
                      <a:pt x="2958" y="3643"/>
                      <a:pt x="3259" y="3342"/>
                    </a:cubicBezTo>
                    <a:cubicBezTo>
                      <a:pt x="3559" y="3041"/>
                      <a:pt x="3960" y="2874"/>
                      <a:pt x="4361" y="2874"/>
                    </a:cubicBezTo>
                    <a:cubicBezTo>
                      <a:pt x="4762" y="2874"/>
                      <a:pt x="5163" y="3041"/>
                      <a:pt x="5464" y="3342"/>
                    </a:cubicBezTo>
                    <a:cubicBezTo>
                      <a:pt x="5765" y="3643"/>
                      <a:pt x="5915" y="4044"/>
                      <a:pt x="5915" y="4445"/>
                    </a:cubicBezTo>
                    <a:cubicBezTo>
                      <a:pt x="5915" y="4846"/>
                      <a:pt x="5765" y="5247"/>
                      <a:pt x="5464" y="5548"/>
                    </a:cubicBezTo>
                    <a:close/>
                    <a:moveTo>
                      <a:pt x="5715" y="5798"/>
                    </a:moveTo>
                    <a:cubicBezTo>
                      <a:pt x="5347" y="6183"/>
                      <a:pt x="4846" y="6366"/>
                      <a:pt x="4361" y="6366"/>
                    </a:cubicBezTo>
                    <a:cubicBezTo>
                      <a:pt x="3877" y="6366"/>
                      <a:pt x="3376" y="6166"/>
                      <a:pt x="3008" y="5798"/>
                    </a:cubicBezTo>
                    <a:cubicBezTo>
                      <a:pt x="2624" y="5431"/>
                      <a:pt x="2440" y="4930"/>
                      <a:pt x="2440" y="4445"/>
                    </a:cubicBezTo>
                    <a:lnTo>
                      <a:pt x="2440" y="4445"/>
                    </a:lnTo>
                    <a:cubicBezTo>
                      <a:pt x="2440" y="3944"/>
                      <a:pt x="2624" y="3459"/>
                      <a:pt x="3008" y="3092"/>
                    </a:cubicBezTo>
                    <a:cubicBezTo>
                      <a:pt x="3376" y="2707"/>
                      <a:pt x="3877" y="2523"/>
                      <a:pt x="4361" y="2523"/>
                    </a:cubicBezTo>
                    <a:cubicBezTo>
                      <a:pt x="4846" y="2523"/>
                      <a:pt x="5347" y="2707"/>
                      <a:pt x="5715" y="3092"/>
                    </a:cubicBezTo>
                    <a:cubicBezTo>
                      <a:pt x="6099" y="3459"/>
                      <a:pt x="6283" y="3944"/>
                      <a:pt x="6283" y="4445"/>
                    </a:cubicBezTo>
                    <a:cubicBezTo>
                      <a:pt x="6283" y="4930"/>
                      <a:pt x="6099" y="5431"/>
                      <a:pt x="5715" y="579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9"/>
              <p:cNvSpPr/>
              <p:nvPr/>
            </p:nvSpPr>
            <p:spPr>
              <a:xfrm>
                <a:off x="3050929" y="1743554"/>
                <a:ext cx="6722" cy="7359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5" extrusionOk="0">
                    <a:moveTo>
                      <a:pt x="135" y="185"/>
                    </a:moveTo>
                    <a:cubicBezTo>
                      <a:pt x="168" y="118"/>
                      <a:pt x="168" y="84"/>
                      <a:pt x="151" y="18"/>
                    </a:cubicBezTo>
                    <a:lnTo>
                      <a:pt x="18" y="1"/>
                    </a:lnTo>
                    <a:cubicBezTo>
                      <a:pt x="1" y="118"/>
                      <a:pt x="1" y="185"/>
                      <a:pt x="135" y="18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9"/>
              <p:cNvSpPr/>
              <p:nvPr/>
            </p:nvSpPr>
            <p:spPr>
              <a:xfrm>
                <a:off x="2981158" y="1689735"/>
                <a:ext cx="7359" cy="1066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68" extrusionOk="0">
                    <a:moveTo>
                      <a:pt x="184" y="1"/>
                    </a:moveTo>
                    <a:lnTo>
                      <a:pt x="34" y="1"/>
                    </a:lnTo>
                    <a:cubicBezTo>
                      <a:pt x="1" y="218"/>
                      <a:pt x="184" y="268"/>
                      <a:pt x="184" y="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9"/>
              <p:cNvSpPr/>
              <p:nvPr/>
            </p:nvSpPr>
            <p:spPr>
              <a:xfrm>
                <a:off x="2939272" y="1780786"/>
                <a:ext cx="7359" cy="6683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8" extrusionOk="0">
                    <a:moveTo>
                      <a:pt x="68" y="168"/>
                    </a:moveTo>
                    <a:lnTo>
                      <a:pt x="168" y="168"/>
                    </a:lnTo>
                    <a:lnTo>
                      <a:pt x="185" y="1"/>
                    </a:lnTo>
                    <a:lnTo>
                      <a:pt x="34" y="1"/>
                    </a:lnTo>
                    <a:cubicBezTo>
                      <a:pt x="18" y="67"/>
                      <a:pt x="1" y="84"/>
                      <a:pt x="68" y="1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9"/>
              <p:cNvSpPr/>
              <p:nvPr/>
            </p:nvSpPr>
            <p:spPr>
              <a:xfrm>
                <a:off x="2675427" y="1570083"/>
                <a:ext cx="7359" cy="7359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85" extrusionOk="0">
                    <a:moveTo>
                      <a:pt x="134" y="185"/>
                    </a:moveTo>
                    <a:cubicBezTo>
                      <a:pt x="184" y="68"/>
                      <a:pt x="134" y="34"/>
                      <a:pt x="17" y="1"/>
                    </a:cubicBezTo>
                    <a:cubicBezTo>
                      <a:pt x="1" y="118"/>
                      <a:pt x="1" y="168"/>
                      <a:pt x="134" y="18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9"/>
              <p:cNvSpPr/>
              <p:nvPr/>
            </p:nvSpPr>
            <p:spPr>
              <a:xfrm>
                <a:off x="2931993" y="1724301"/>
                <a:ext cx="7995" cy="7359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5" extrusionOk="0">
                    <a:moveTo>
                      <a:pt x="17" y="184"/>
                    </a:moveTo>
                    <a:cubicBezTo>
                      <a:pt x="167" y="167"/>
                      <a:pt x="201" y="101"/>
                      <a:pt x="117" y="0"/>
                    </a:cubicBezTo>
                    <a:cubicBezTo>
                      <a:pt x="0" y="17"/>
                      <a:pt x="0" y="84"/>
                      <a:pt x="17" y="18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9"/>
              <p:cNvSpPr/>
              <p:nvPr/>
            </p:nvSpPr>
            <p:spPr>
              <a:xfrm>
                <a:off x="3009082" y="1804732"/>
                <a:ext cx="7359" cy="6006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51" extrusionOk="0">
                    <a:moveTo>
                      <a:pt x="0" y="84"/>
                    </a:moveTo>
                    <a:cubicBezTo>
                      <a:pt x="17" y="100"/>
                      <a:pt x="0" y="150"/>
                      <a:pt x="117" y="117"/>
                    </a:cubicBezTo>
                    <a:cubicBezTo>
                      <a:pt x="184" y="84"/>
                      <a:pt x="167" y="84"/>
                      <a:pt x="184" y="17"/>
                    </a:cubicBezTo>
                    <a:cubicBezTo>
                      <a:pt x="84" y="0"/>
                      <a:pt x="34" y="0"/>
                      <a:pt x="0" y="8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9"/>
              <p:cNvSpPr/>
              <p:nvPr/>
            </p:nvSpPr>
            <p:spPr>
              <a:xfrm>
                <a:off x="2891420" y="1528913"/>
                <a:ext cx="25298" cy="2927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736" extrusionOk="0">
                    <a:moveTo>
                      <a:pt x="18" y="33"/>
                    </a:moveTo>
                    <a:cubicBezTo>
                      <a:pt x="1" y="117"/>
                      <a:pt x="218" y="267"/>
                      <a:pt x="285" y="351"/>
                    </a:cubicBezTo>
                    <a:cubicBezTo>
                      <a:pt x="335" y="434"/>
                      <a:pt x="352" y="468"/>
                      <a:pt x="402" y="568"/>
                    </a:cubicBezTo>
                    <a:cubicBezTo>
                      <a:pt x="452" y="685"/>
                      <a:pt x="435" y="719"/>
                      <a:pt x="569" y="735"/>
                    </a:cubicBezTo>
                    <a:cubicBezTo>
                      <a:pt x="636" y="401"/>
                      <a:pt x="318" y="67"/>
                      <a:pt x="168" y="17"/>
                    </a:cubicBezTo>
                    <a:cubicBezTo>
                      <a:pt x="84" y="0"/>
                      <a:pt x="68" y="17"/>
                      <a:pt x="18" y="33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9"/>
              <p:cNvSpPr/>
              <p:nvPr/>
            </p:nvSpPr>
            <p:spPr>
              <a:xfrm>
                <a:off x="2945279" y="1786753"/>
                <a:ext cx="16627" cy="1336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6" extrusionOk="0">
                    <a:moveTo>
                      <a:pt x="201" y="335"/>
                    </a:moveTo>
                    <a:cubicBezTo>
                      <a:pt x="418" y="268"/>
                      <a:pt x="151" y="18"/>
                      <a:pt x="134" y="18"/>
                    </a:cubicBezTo>
                    <a:cubicBezTo>
                      <a:pt x="67" y="1"/>
                      <a:pt x="0" y="68"/>
                      <a:pt x="67" y="168"/>
                    </a:cubicBezTo>
                    <a:cubicBezTo>
                      <a:pt x="117" y="235"/>
                      <a:pt x="84" y="151"/>
                      <a:pt x="151" y="235"/>
                    </a:cubicBezTo>
                    <a:cubicBezTo>
                      <a:pt x="184" y="285"/>
                      <a:pt x="134" y="252"/>
                      <a:pt x="201" y="33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9"/>
              <p:cNvSpPr/>
              <p:nvPr/>
            </p:nvSpPr>
            <p:spPr>
              <a:xfrm>
                <a:off x="2801045" y="1683092"/>
                <a:ext cx="11337" cy="12013"/>
              </a:xfrm>
              <a:custGeom>
                <a:avLst/>
                <a:gdLst/>
                <a:ahLst/>
                <a:cxnLst/>
                <a:rect l="l" t="t" r="r" b="b"/>
                <a:pathLst>
                  <a:path w="285" h="302" extrusionOk="0">
                    <a:moveTo>
                      <a:pt x="34" y="234"/>
                    </a:moveTo>
                    <a:cubicBezTo>
                      <a:pt x="218" y="301"/>
                      <a:pt x="285" y="117"/>
                      <a:pt x="184" y="0"/>
                    </a:cubicBezTo>
                    <a:cubicBezTo>
                      <a:pt x="101" y="17"/>
                      <a:pt x="84" y="0"/>
                      <a:pt x="51" y="67"/>
                    </a:cubicBezTo>
                    <a:cubicBezTo>
                      <a:pt x="1" y="134"/>
                      <a:pt x="17" y="184"/>
                      <a:pt x="34" y="23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9"/>
              <p:cNvSpPr/>
              <p:nvPr/>
            </p:nvSpPr>
            <p:spPr>
              <a:xfrm>
                <a:off x="2602991" y="1827326"/>
                <a:ext cx="14638" cy="9348"/>
              </a:xfrm>
              <a:custGeom>
                <a:avLst/>
                <a:gdLst/>
                <a:ahLst/>
                <a:cxnLst/>
                <a:rect l="l" t="t" r="r" b="b"/>
                <a:pathLst>
                  <a:path w="368" h="235" extrusionOk="0">
                    <a:moveTo>
                      <a:pt x="17" y="34"/>
                    </a:moveTo>
                    <a:cubicBezTo>
                      <a:pt x="0" y="134"/>
                      <a:pt x="0" y="151"/>
                      <a:pt x="84" y="184"/>
                    </a:cubicBezTo>
                    <a:cubicBezTo>
                      <a:pt x="117" y="217"/>
                      <a:pt x="201" y="234"/>
                      <a:pt x="234" y="184"/>
                    </a:cubicBezTo>
                    <a:cubicBezTo>
                      <a:pt x="368" y="67"/>
                      <a:pt x="167" y="0"/>
                      <a:pt x="17" y="3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9"/>
              <p:cNvSpPr/>
              <p:nvPr/>
            </p:nvSpPr>
            <p:spPr>
              <a:xfrm>
                <a:off x="2503945" y="1792083"/>
                <a:ext cx="7359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52" extrusionOk="0">
                    <a:moveTo>
                      <a:pt x="1" y="17"/>
                    </a:moveTo>
                    <a:lnTo>
                      <a:pt x="1" y="218"/>
                    </a:lnTo>
                    <a:lnTo>
                      <a:pt x="151" y="251"/>
                    </a:lnTo>
                    <a:cubicBezTo>
                      <a:pt x="185" y="168"/>
                      <a:pt x="168" y="67"/>
                      <a:pt x="168" y="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9"/>
              <p:cNvSpPr/>
              <p:nvPr/>
            </p:nvSpPr>
            <p:spPr>
              <a:xfrm>
                <a:off x="2878810" y="1581420"/>
                <a:ext cx="10660" cy="1197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1" y="301"/>
                    </a:moveTo>
                    <a:cubicBezTo>
                      <a:pt x="234" y="201"/>
                      <a:pt x="268" y="0"/>
                      <a:pt x="51" y="67"/>
                    </a:cubicBezTo>
                    <a:cubicBezTo>
                      <a:pt x="0" y="234"/>
                      <a:pt x="17" y="267"/>
                      <a:pt x="151" y="30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9"/>
              <p:cNvSpPr/>
              <p:nvPr/>
            </p:nvSpPr>
            <p:spPr>
              <a:xfrm>
                <a:off x="2777775" y="1718971"/>
                <a:ext cx="15354" cy="17343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6" extrusionOk="0">
                    <a:moveTo>
                      <a:pt x="268" y="101"/>
                    </a:moveTo>
                    <a:cubicBezTo>
                      <a:pt x="1" y="1"/>
                      <a:pt x="68" y="435"/>
                      <a:pt x="235" y="268"/>
                    </a:cubicBezTo>
                    <a:cubicBezTo>
                      <a:pt x="385" y="134"/>
                      <a:pt x="268" y="101"/>
                      <a:pt x="268" y="10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9"/>
              <p:cNvSpPr/>
              <p:nvPr/>
            </p:nvSpPr>
            <p:spPr>
              <a:xfrm>
                <a:off x="2612976" y="1703697"/>
                <a:ext cx="9984" cy="9348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5" extrusionOk="0">
                    <a:moveTo>
                      <a:pt x="0" y="67"/>
                    </a:moveTo>
                    <a:cubicBezTo>
                      <a:pt x="17" y="184"/>
                      <a:pt x="50" y="234"/>
                      <a:pt x="167" y="234"/>
                    </a:cubicBezTo>
                    <a:cubicBezTo>
                      <a:pt x="251" y="117"/>
                      <a:pt x="201" y="67"/>
                      <a:pt x="117" y="0"/>
                    </a:cubicBezTo>
                    <a:cubicBezTo>
                      <a:pt x="50" y="17"/>
                      <a:pt x="17" y="17"/>
                      <a:pt x="0" y="6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9"/>
              <p:cNvSpPr/>
              <p:nvPr/>
            </p:nvSpPr>
            <p:spPr>
              <a:xfrm>
                <a:off x="3043649" y="1720324"/>
                <a:ext cx="11337" cy="9984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51" extrusionOk="0">
                    <a:moveTo>
                      <a:pt x="234" y="34"/>
                    </a:moveTo>
                    <a:cubicBezTo>
                      <a:pt x="17" y="0"/>
                      <a:pt x="0" y="184"/>
                      <a:pt x="84" y="217"/>
                    </a:cubicBezTo>
                    <a:cubicBezTo>
                      <a:pt x="134" y="251"/>
                      <a:pt x="217" y="201"/>
                      <a:pt x="234" y="167"/>
                    </a:cubicBezTo>
                    <a:cubicBezTo>
                      <a:pt x="284" y="117"/>
                      <a:pt x="251" y="84"/>
                      <a:pt x="234" y="3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9"/>
              <p:cNvSpPr/>
              <p:nvPr/>
            </p:nvSpPr>
            <p:spPr>
              <a:xfrm>
                <a:off x="2791737" y="1702344"/>
                <a:ext cx="8671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69" extrusionOk="0">
                    <a:moveTo>
                      <a:pt x="34" y="252"/>
                    </a:moveTo>
                    <a:cubicBezTo>
                      <a:pt x="201" y="268"/>
                      <a:pt x="218" y="235"/>
                      <a:pt x="218" y="68"/>
                    </a:cubicBezTo>
                    <a:cubicBezTo>
                      <a:pt x="67" y="1"/>
                      <a:pt x="1" y="68"/>
                      <a:pt x="34" y="252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9"/>
              <p:cNvSpPr/>
              <p:nvPr/>
            </p:nvSpPr>
            <p:spPr>
              <a:xfrm>
                <a:off x="3033665" y="1706998"/>
                <a:ext cx="10660" cy="803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2" extrusionOk="0">
                    <a:moveTo>
                      <a:pt x="34" y="168"/>
                    </a:moveTo>
                    <a:cubicBezTo>
                      <a:pt x="67" y="185"/>
                      <a:pt x="34" y="201"/>
                      <a:pt x="117" y="201"/>
                    </a:cubicBezTo>
                    <a:cubicBezTo>
                      <a:pt x="268" y="201"/>
                      <a:pt x="251" y="101"/>
                      <a:pt x="251" y="18"/>
                    </a:cubicBezTo>
                    <a:cubicBezTo>
                      <a:pt x="117" y="1"/>
                      <a:pt x="1" y="34"/>
                      <a:pt x="34" y="1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9"/>
              <p:cNvSpPr/>
              <p:nvPr/>
            </p:nvSpPr>
            <p:spPr>
              <a:xfrm>
                <a:off x="2751203" y="1749560"/>
                <a:ext cx="9348" cy="8671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34" y="217"/>
                    </a:moveTo>
                    <a:cubicBezTo>
                      <a:pt x="117" y="217"/>
                      <a:pt x="167" y="201"/>
                      <a:pt x="218" y="167"/>
                    </a:cubicBezTo>
                    <a:cubicBezTo>
                      <a:pt x="218" y="134"/>
                      <a:pt x="234" y="151"/>
                      <a:pt x="218" y="101"/>
                    </a:cubicBezTo>
                    <a:cubicBezTo>
                      <a:pt x="201" y="17"/>
                      <a:pt x="218" y="0"/>
                      <a:pt x="134" y="17"/>
                    </a:cubicBezTo>
                    <a:cubicBezTo>
                      <a:pt x="0" y="34"/>
                      <a:pt x="17" y="134"/>
                      <a:pt x="34" y="21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9"/>
              <p:cNvSpPr/>
              <p:nvPr/>
            </p:nvSpPr>
            <p:spPr>
              <a:xfrm>
                <a:off x="2622244" y="1607991"/>
                <a:ext cx="11337" cy="1066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68" extrusionOk="0">
                    <a:moveTo>
                      <a:pt x="34" y="184"/>
                    </a:moveTo>
                    <a:cubicBezTo>
                      <a:pt x="201" y="218"/>
                      <a:pt x="285" y="0"/>
                      <a:pt x="51" y="0"/>
                    </a:cubicBezTo>
                    <a:cubicBezTo>
                      <a:pt x="18" y="50"/>
                      <a:pt x="1" y="34"/>
                      <a:pt x="1" y="84"/>
                    </a:cubicBezTo>
                    <a:cubicBezTo>
                      <a:pt x="1" y="268"/>
                      <a:pt x="1" y="134"/>
                      <a:pt x="34" y="18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9"/>
              <p:cNvSpPr/>
              <p:nvPr/>
            </p:nvSpPr>
            <p:spPr>
              <a:xfrm>
                <a:off x="2996433" y="1685757"/>
                <a:ext cx="10024" cy="11337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85" extrusionOk="0">
                    <a:moveTo>
                      <a:pt x="34" y="34"/>
                    </a:moveTo>
                    <a:cubicBezTo>
                      <a:pt x="1" y="201"/>
                      <a:pt x="84" y="284"/>
                      <a:pt x="185" y="184"/>
                    </a:cubicBezTo>
                    <a:cubicBezTo>
                      <a:pt x="251" y="117"/>
                      <a:pt x="218" y="0"/>
                      <a:pt x="34" y="3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9"/>
              <p:cNvSpPr/>
              <p:nvPr/>
            </p:nvSpPr>
            <p:spPr>
              <a:xfrm>
                <a:off x="3022368" y="1794072"/>
                <a:ext cx="10024" cy="7359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85" extrusionOk="0">
                    <a:moveTo>
                      <a:pt x="67" y="185"/>
                    </a:moveTo>
                    <a:cubicBezTo>
                      <a:pt x="151" y="185"/>
                      <a:pt x="184" y="185"/>
                      <a:pt x="251" y="101"/>
                    </a:cubicBezTo>
                    <a:cubicBezTo>
                      <a:pt x="184" y="1"/>
                      <a:pt x="184" y="1"/>
                      <a:pt x="51" y="17"/>
                    </a:cubicBezTo>
                    <a:cubicBezTo>
                      <a:pt x="34" y="68"/>
                      <a:pt x="0" y="68"/>
                      <a:pt x="67" y="18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9"/>
              <p:cNvSpPr/>
              <p:nvPr/>
            </p:nvSpPr>
            <p:spPr>
              <a:xfrm>
                <a:off x="2775110" y="1597371"/>
                <a:ext cx="8711" cy="8671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18" extrusionOk="0">
                    <a:moveTo>
                      <a:pt x="51" y="167"/>
                    </a:moveTo>
                    <a:cubicBezTo>
                      <a:pt x="68" y="167"/>
                      <a:pt x="84" y="167"/>
                      <a:pt x="84" y="184"/>
                    </a:cubicBezTo>
                    <a:cubicBezTo>
                      <a:pt x="84" y="184"/>
                      <a:pt x="118" y="217"/>
                      <a:pt x="168" y="167"/>
                    </a:cubicBezTo>
                    <a:lnTo>
                      <a:pt x="201" y="117"/>
                    </a:lnTo>
                    <a:cubicBezTo>
                      <a:pt x="218" y="50"/>
                      <a:pt x="201" y="100"/>
                      <a:pt x="201" y="33"/>
                    </a:cubicBezTo>
                    <a:cubicBezTo>
                      <a:pt x="84" y="0"/>
                      <a:pt x="1" y="17"/>
                      <a:pt x="51" y="16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9"/>
              <p:cNvSpPr/>
              <p:nvPr/>
            </p:nvSpPr>
            <p:spPr>
              <a:xfrm>
                <a:off x="3045638" y="1760857"/>
                <a:ext cx="9348" cy="9984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1" extrusionOk="0">
                    <a:moveTo>
                      <a:pt x="101" y="218"/>
                    </a:moveTo>
                    <a:cubicBezTo>
                      <a:pt x="217" y="251"/>
                      <a:pt x="234" y="151"/>
                      <a:pt x="201" y="67"/>
                    </a:cubicBezTo>
                    <a:cubicBezTo>
                      <a:pt x="134" y="50"/>
                      <a:pt x="151" y="0"/>
                      <a:pt x="84" y="84"/>
                    </a:cubicBezTo>
                    <a:cubicBezTo>
                      <a:pt x="0" y="167"/>
                      <a:pt x="101" y="218"/>
                      <a:pt x="101" y="21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9"/>
              <p:cNvSpPr/>
              <p:nvPr/>
            </p:nvSpPr>
            <p:spPr>
              <a:xfrm>
                <a:off x="2654146" y="1576766"/>
                <a:ext cx="10700" cy="930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34" extrusionOk="0">
                    <a:moveTo>
                      <a:pt x="1" y="150"/>
                    </a:moveTo>
                    <a:cubicBezTo>
                      <a:pt x="201" y="234"/>
                      <a:pt x="268" y="33"/>
                      <a:pt x="18" y="0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9"/>
              <p:cNvSpPr/>
              <p:nvPr/>
            </p:nvSpPr>
            <p:spPr>
              <a:xfrm>
                <a:off x="3038995" y="1776132"/>
                <a:ext cx="7319" cy="1066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268" extrusionOk="0">
                    <a:moveTo>
                      <a:pt x="184" y="67"/>
                    </a:moveTo>
                    <a:cubicBezTo>
                      <a:pt x="167" y="67"/>
                      <a:pt x="151" y="1"/>
                      <a:pt x="50" y="51"/>
                    </a:cubicBezTo>
                    <a:cubicBezTo>
                      <a:pt x="17" y="84"/>
                      <a:pt x="0" y="134"/>
                      <a:pt x="34" y="184"/>
                    </a:cubicBezTo>
                    <a:cubicBezTo>
                      <a:pt x="117" y="268"/>
                      <a:pt x="184" y="151"/>
                      <a:pt x="184" y="6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9"/>
              <p:cNvSpPr/>
              <p:nvPr/>
            </p:nvSpPr>
            <p:spPr>
              <a:xfrm>
                <a:off x="2769143" y="1737587"/>
                <a:ext cx="7359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52" extrusionOk="0">
                    <a:moveTo>
                      <a:pt x="17" y="51"/>
                    </a:moveTo>
                    <a:cubicBezTo>
                      <a:pt x="1" y="184"/>
                      <a:pt x="151" y="251"/>
                      <a:pt x="184" y="67"/>
                    </a:cubicBezTo>
                    <a:cubicBezTo>
                      <a:pt x="51" y="1"/>
                      <a:pt x="134" y="1"/>
                      <a:pt x="17" y="5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9"/>
              <p:cNvSpPr/>
              <p:nvPr/>
            </p:nvSpPr>
            <p:spPr>
              <a:xfrm>
                <a:off x="2925987" y="1740252"/>
                <a:ext cx="8035" cy="668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8" extrusionOk="0">
                    <a:moveTo>
                      <a:pt x="84" y="167"/>
                    </a:moveTo>
                    <a:cubicBezTo>
                      <a:pt x="201" y="134"/>
                      <a:pt x="201" y="151"/>
                      <a:pt x="185" y="0"/>
                    </a:cubicBezTo>
                    <a:cubicBezTo>
                      <a:pt x="134" y="0"/>
                      <a:pt x="101" y="0"/>
                      <a:pt x="68" y="50"/>
                    </a:cubicBezTo>
                    <a:cubicBezTo>
                      <a:pt x="1" y="151"/>
                      <a:pt x="84" y="167"/>
                      <a:pt x="84" y="16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9"/>
              <p:cNvSpPr/>
              <p:nvPr/>
            </p:nvSpPr>
            <p:spPr>
              <a:xfrm>
                <a:off x="2525226" y="1778121"/>
                <a:ext cx="62530" cy="53899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355" extrusionOk="0">
                    <a:moveTo>
                      <a:pt x="1571" y="1220"/>
                    </a:moveTo>
                    <a:cubicBezTo>
                      <a:pt x="1538" y="1003"/>
                      <a:pt x="1103" y="1187"/>
                      <a:pt x="485" y="368"/>
                    </a:cubicBezTo>
                    <a:cubicBezTo>
                      <a:pt x="401" y="268"/>
                      <a:pt x="318" y="51"/>
                      <a:pt x="201" y="1"/>
                    </a:cubicBezTo>
                    <a:cubicBezTo>
                      <a:pt x="0" y="335"/>
                      <a:pt x="986" y="1354"/>
                      <a:pt x="1571" y="1220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9"/>
              <p:cNvSpPr/>
              <p:nvPr/>
            </p:nvSpPr>
            <p:spPr>
              <a:xfrm>
                <a:off x="2625585" y="1723625"/>
                <a:ext cx="63843" cy="42562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070" extrusionOk="0">
                    <a:moveTo>
                      <a:pt x="1604" y="886"/>
                    </a:moveTo>
                    <a:cubicBezTo>
                      <a:pt x="1521" y="686"/>
                      <a:pt x="1003" y="753"/>
                      <a:pt x="368" y="251"/>
                    </a:cubicBezTo>
                    <a:cubicBezTo>
                      <a:pt x="285" y="184"/>
                      <a:pt x="134" y="1"/>
                      <a:pt x="0" y="17"/>
                    </a:cubicBezTo>
                    <a:cubicBezTo>
                      <a:pt x="17" y="368"/>
                      <a:pt x="1137" y="1070"/>
                      <a:pt x="1604" y="886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9"/>
              <p:cNvSpPr/>
              <p:nvPr/>
            </p:nvSpPr>
            <p:spPr>
              <a:xfrm>
                <a:off x="2515918" y="1812688"/>
                <a:ext cx="39937" cy="3325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36" extrusionOk="0">
                    <a:moveTo>
                      <a:pt x="1003" y="786"/>
                    </a:moveTo>
                    <a:cubicBezTo>
                      <a:pt x="953" y="569"/>
                      <a:pt x="552" y="519"/>
                      <a:pt x="268" y="218"/>
                    </a:cubicBezTo>
                    <a:cubicBezTo>
                      <a:pt x="134" y="84"/>
                      <a:pt x="168" y="34"/>
                      <a:pt x="1" y="1"/>
                    </a:cubicBezTo>
                    <a:cubicBezTo>
                      <a:pt x="17" y="468"/>
                      <a:pt x="786" y="836"/>
                      <a:pt x="1003" y="786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9"/>
              <p:cNvSpPr/>
              <p:nvPr/>
            </p:nvSpPr>
            <p:spPr>
              <a:xfrm>
                <a:off x="2866837" y="1534203"/>
                <a:ext cx="23310" cy="3926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987" extrusionOk="0">
                    <a:moveTo>
                      <a:pt x="452" y="987"/>
                    </a:moveTo>
                    <a:cubicBezTo>
                      <a:pt x="585" y="853"/>
                      <a:pt x="519" y="535"/>
                      <a:pt x="452" y="368"/>
                    </a:cubicBezTo>
                    <a:cubicBezTo>
                      <a:pt x="352" y="151"/>
                      <a:pt x="268" y="17"/>
                      <a:pt x="1" y="1"/>
                    </a:cubicBezTo>
                    <a:cubicBezTo>
                      <a:pt x="17" y="185"/>
                      <a:pt x="184" y="218"/>
                      <a:pt x="268" y="452"/>
                    </a:cubicBezTo>
                    <a:cubicBezTo>
                      <a:pt x="318" y="586"/>
                      <a:pt x="335" y="920"/>
                      <a:pt x="452" y="98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9"/>
              <p:cNvSpPr/>
              <p:nvPr/>
            </p:nvSpPr>
            <p:spPr>
              <a:xfrm>
                <a:off x="2740583" y="1570759"/>
                <a:ext cx="29913" cy="21997"/>
              </a:xfrm>
              <a:custGeom>
                <a:avLst/>
                <a:gdLst/>
                <a:ahLst/>
                <a:cxnLst/>
                <a:rect l="l" t="t" r="r" b="b"/>
                <a:pathLst>
                  <a:path w="752" h="553" extrusionOk="0">
                    <a:moveTo>
                      <a:pt x="17" y="134"/>
                    </a:moveTo>
                    <a:cubicBezTo>
                      <a:pt x="33" y="301"/>
                      <a:pt x="0" y="201"/>
                      <a:pt x="334" y="352"/>
                    </a:cubicBezTo>
                    <a:cubicBezTo>
                      <a:pt x="418" y="385"/>
                      <a:pt x="635" y="552"/>
                      <a:pt x="685" y="435"/>
                    </a:cubicBezTo>
                    <a:cubicBezTo>
                      <a:pt x="752" y="301"/>
                      <a:pt x="201" y="1"/>
                      <a:pt x="17" y="134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9"/>
              <p:cNvSpPr/>
              <p:nvPr/>
            </p:nvSpPr>
            <p:spPr>
              <a:xfrm>
                <a:off x="2610947" y="1625255"/>
                <a:ext cx="8711" cy="12013"/>
              </a:xfrm>
              <a:custGeom>
                <a:avLst/>
                <a:gdLst/>
                <a:ahLst/>
                <a:cxnLst/>
                <a:rect l="l" t="t" r="r" b="b"/>
                <a:pathLst>
                  <a:path w="219" h="302" extrusionOk="0">
                    <a:moveTo>
                      <a:pt x="68" y="285"/>
                    </a:moveTo>
                    <a:cubicBezTo>
                      <a:pt x="168" y="285"/>
                      <a:pt x="185" y="302"/>
                      <a:pt x="201" y="185"/>
                    </a:cubicBezTo>
                    <a:cubicBezTo>
                      <a:pt x="218" y="84"/>
                      <a:pt x="218" y="68"/>
                      <a:pt x="168" y="1"/>
                    </a:cubicBezTo>
                    <a:cubicBezTo>
                      <a:pt x="68" y="1"/>
                      <a:pt x="51" y="1"/>
                      <a:pt x="18" y="101"/>
                    </a:cubicBezTo>
                    <a:cubicBezTo>
                      <a:pt x="1" y="201"/>
                      <a:pt x="18" y="218"/>
                      <a:pt x="68" y="285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9"/>
              <p:cNvSpPr/>
              <p:nvPr/>
            </p:nvSpPr>
            <p:spPr>
              <a:xfrm>
                <a:off x="2634893" y="1588699"/>
                <a:ext cx="1066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0" y="268"/>
                    </a:moveTo>
                    <a:cubicBezTo>
                      <a:pt x="151" y="268"/>
                      <a:pt x="268" y="251"/>
                      <a:pt x="201" y="84"/>
                    </a:cubicBezTo>
                    <a:cubicBezTo>
                      <a:pt x="51" y="1"/>
                      <a:pt x="0" y="118"/>
                      <a:pt x="0" y="268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9"/>
              <p:cNvSpPr/>
              <p:nvPr/>
            </p:nvSpPr>
            <p:spPr>
              <a:xfrm>
                <a:off x="2971850" y="1687746"/>
                <a:ext cx="8035" cy="12649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18" extrusionOk="0">
                    <a:moveTo>
                      <a:pt x="34" y="67"/>
                    </a:moveTo>
                    <a:cubicBezTo>
                      <a:pt x="17" y="84"/>
                      <a:pt x="1" y="0"/>
                      <a:pt x="1" y="134"/>
                    </a:cubicBezTo>
                    <a:cubicBezTo>
                      <a:pt x="1" y="318"/>
                      <a:pt x="201" y="301"/>
                      <a:pt x="168" y="51"/>
                    </a:cubicBezTo>
                    <a:cubicBezTo>
                      <a:pt x="134" y="51"/>
                      <a:pt x="118" y="34"/>
                      <a:pt x="101" y="34"/>
                    </a:cubicBezTo>
                    <a:cubicBezTo>
                      <a:pt x="34" y="51"/>
                      <a:pt x="51" y="51"/>
                      <a:pt x="34" y="67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9"/>
              <p:cNvSpPr/>
              <p:nvPr/>
            </p:nvSpPr>
            <p:spPr>
              <a:xfrm>
                <a:off x="2934618" y="1772154"/>
                <a:ext cx="4057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1" extrusionOk="0">
                    <a:moveTo>
                      <a:pt x="84" y="201"/>
                    </a:moveTo>
                    <a:lnTo>
                      <a:pt x="101" y="34"/>
                    </a:lnTo>
                    <a:cubicBezTo>
                      <a:pt x="34" y="34"/>
                      <a:pt x="1" y="0"/>
                      <a:pt x="1" y="117"/>
                    </a:cubicBezTo>
                    <a:cubicBezTo>
                      <a:pt x="1" y="184"/>
                      <a:pt x="34" y="184"/>
                      <a:pt x="84" y="201"/>
                    </a:cubicBezTo>
                    <a:close/>
                  </a:path>
                </a:pathLst>
              </a:custGeom>
              <a:solidFill>
                <a:srgbClr val="1A1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3" name="Google Shape;453;p19"/>
          <p:cNvGrpSpPr/>
          <p:nvPr/>
        </p:nvGrpSpPr>
        <p:grpSpPr>
          <a:xfrm>
            <a:off x="3854144" y="1377881"/>
            <a:ext cx="1678889" cy="2354112"/>
            <a:chOff x="3884136" y="1881821"/>
            <a:chExt cx="1678889" cy="2354112"/>
          </a:xfrm>
        </p:grpSpPr>
        <p:sp>
          <p:nvSpPr>
            <p:cNvPr id="454" name="Google Shape;454;p19"/>
            <p:cNvSpPr/>
            <p:nvPr/>
          </p:nvSpPr>
          <p:spPr>
            <a:xfrm>
              <a:off x="3884136" y="1931663"/>
              <a:ext cx="1678889" cy="1846352"/>
            </a:xfrm>
            <a:custGeom>
              <a:avLst/>
              <a:gdLst/>
              <a:ahLst/>
              <a:cxnLst/>
              <a:rect l="l" t="t" r="r" b="b"/>
              <a:pathLst>
                <a:path w="42207" h="46417" extrusionOk="0">
                  <a:moveTo>
                    <a:pt x="21103" y="0"/>
                  </a:moveTo>
                  <a:cubicBezTo>
                    <a:pt x="8973" y="0"/>
                    <a:pt x="0" y="8839"/>
                    <a:pt x="4779" y="23158"/>
                  </a:cubicBezTo>
                  <a:cubicBezTo>
                    <a:pt x="6684" y="28889"/>
                    <a:pt x="10878" y="31914"/>
                    <a:pt x="11713" y="37678"/>
                  </a:cubicBezTo>
                  <a:cubicBezTo>
                    <a:pt x="11813" y="38380"/>
                    <a:pt x="11830" y="39583"/>
                    <a:pt x="12014" y="40669"/>
                  </a:cubicBezTo>
                  <a:cubicBezTo>
                    <a:pt x="12699" y="44846"/>
                    <a:pt x="29725" y="46417"/>
                    <a:pt x="30326" y="39566"/>
                  </a:cubicBezTo>
                  <a:cubicBezTo>
                    <a:pt x="30393" y="38848"/>
                    <a:pt x="30427" y="38146"/>
                    <a:pt x="30493" y="37678"/>
                  </a:cubicBezTo>
                  <a:cubicBezTo>
                    <a:pt x="31312" y="31914"/>
                    <a:pt x="35506" y="28889"/>
                    <a:pt x="37427" y="23158"/>
                  </a:cubicBezTo>
                  <a:cubicBezTo>
                    <a:pt x="42206" y="8839"/>
                    <a:pt x="33234" y="0"/>
                    <a:pt x="21103" y="0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3913373" y="1881821"/>
              <a:ext cx="1426978" cy="2354112"/>
            </a:xfrm>
            <a:custGeom>
              <a:avLst/>
              <a:gdLst/>
              <a:ahLst/>
              <a:cxnLst/>
              <a:rect l="l" t="t" r="r" b="b"/>
              <a:pathLst>
                <a:path w="35874" h="59182" extrusionOk="0">
                  <a:moveTo>
                    <a:pt x="14838" y="19365"/>
                  </a:moveTo>
                  <a:cubicBezTo>
                    <a:pt x="14921" y="18931"/>
                    <a:pt x="14854" y="18664"/>
                    <a:pt x="14721" y="18530"/>
                  </a:cubicBezTo>
                  <a:cubicBezTo>
                    <a:pt x="14637" y="18430"/>
                    <a:pt x="14503" y="18396"/>
                    <a:pt x="14403" y="18446"/>
                  </a:cubicBezTo>
                  <a:cubicBezTo>
                    <a:pt x="14303" y="18480"/>
                    <a:pt x="14236" y="18563"/>
                    <a:pt x="14253" y="18680"/>
                  </a:cubicBezTo>
                  <a:cubicBezTo>
                    <a:pt x="14270" y="18864"/>
                    <a:pt x="14437" y="19098"/>
                    <a:pt x="14838" y="19365"/>
                  </a:cubicBezTo>
                  <a:close/>
                  <a:moveTo>
                    <a:pt x="17929" y="20251"/>
                  </a:moveTo>
                  <a:cubicBezTo>
                    <a:pt x="17929" y="20251"/>
                    <a:pt x="16241" y="20318"/>
                    <a:pt x="15172" y="19716"/>
                  </a:cubicBezTo>
                  <a:lnTo>
                    <a:pt x="15138" y="19633"/>
                  </a:lnTo>
                  <a:cubicBezTo>
                    <a:pt x="15322" y="18948"/>
                    <a:pt x="15205" y="18530"/>
                    <a:pt x="14988" y="18296"/>
                  </a:cubicBezTo>
                  <a:cubicBezTo>
                    <a:pt x="14788" y="18062"/>
                    <a:pt x="14503" y="18012"/>
                    <a:pt x="14270" y="18112"/>
                  </a:cubicBezTo>
                  <a:cubicBezTo>
                    <a:pt x="14036" y="18196"/>
                    <a:pt x="13852" y="18413"/>
                    <a:pt x="13902" y="18731"/>
                  </a:cubicBezTo>
                  <a:cubicBezTo>
                    <a:pt x="13935" y="19015"/>
                    <a:pt x="14186" y="19399"/>
                    <a:pt x="14804" y="19766"/>
                  </a:cubicBezTo>
                  <a:lnTo>
                    <a:pt x="14821" y="19800"/>
                  </a:lnTo>
                  <a:cubicBezTo>
                    <a:pt x="14570" y="20134"/>
                    <a:pt x="13752" y="21153"/>
                    <a:pt x="12849" y="21237"/>
                  </a:cubicBezTo>
                  <a:cubicBezTo>
                    <a:pt x="12933" y="20602"/>
                    <a:pt x="12766" y="20218"/>
                    <a:pt x="12549" y="20017"/>
                  </a:cubicBezTo>
                  <a:cubicBezTo>
                    <a:pt x="12331" y="19817"/>
                    <a:pt x="12031" y="19800"/>
                    <a:pt x="11813" y="19917"/>
                  </a:cubicBezTo>
                  <a:cubicBezTo>
                    <a:pt x="11579" y="20034"/>
                    <a:pt x="11429" y="20268"/>
                    <a:pt x="11513" y="20568"/>
                  </a:cubicBezTo>
                  <a:cubicBezTo>
                    <a:pt x="11579" y="20869"/>
                    <a:pt x="11864" y="21203"/>
                    <a:pt x="12532" y="21504"/>
                  </a:cubicBezTo>
                  <a:lnTo>
                    <a:pt x="17093" y="29524"/>
                  </a:lnTo>
                  <a:cubicBezTo>
                    <a:pt x="16692" y="29725"/>
                    <a:pt x="16158" y="29975"/>
                    <a:pt x="15606" y="30126"/>
                  </a:cubicBezTo>
                  <a:cubicBezTo>
                    <a:pt x="15021" y="30293"/>
                    <a:pt x="14938" y="30644"/>
                    <a:pt x="15055" y="31078"/>
                  </a:cubicBezTo>
                  <a:cubicBezTo>
                    <a:pt x="15138" y="31379"/>
                    <a:pt x="15356" y="31696"/>
                    <a:pt x="15539" y="31997"/>
                  </a:cubicBezTo>
                  <a:cubicBezTo>
                    <a:pt x="15673" y="32198"/>
                    <a:pt x="15790" y="32381"/>
                    <a:pt x="15857" y="32532"/>
                  </a:cubicBezTo>
                  <a:cubicBezTo>
                    <a:pt x="15623" y="32766"/>
                    <a:pt x="15072" y="33551"/>
                    <a:pt x="15072" y="35239"/>
                  </a:cubicBezTo>
                  <a:lnTo>
                    <a:pt x="15072" y="44011"/>
                  </a:lnTo>
                  <a:cubicBezTo>
                    <a:pt x="14503" y="43927"/>
                    <a:pt x="13952" y="43810"/>
                    <a:pt x="13434" y="43676"/>
                  </a:cubicBezTo>
                  <a:cubicBezTo>
                    <a:pt x="11947" y="43309"/>
                    <a:pt x="10694" y="42774"/>
                    <a:pt x="9925" y="42122"/>
                  </a:cubicBezTo>
                  <a:cubicBezTo>
                    <a:pt x="9892" y="42089"/>
                    <a:pt x="9859" y="42056"/>
                    <a:pt x="9825" y="42039"/>
                  </a:cubicBezTo>
                  <a:cubicBezTo>
                    <a:pt x="9441" y="41688"/>
                    <a:pt x="9207" y="41320"/>
                    <a:pt x="9140" y="40919"/>
                  </a:cubicBezTo>
                  <a:cubicBezTo>
                    <a:pt x="9040" y="40301"/>
                    <a:pt x="8990" y="39650"/>
                    <a:pt x="8956" y="39048"/>
                  </a:cubicBezTo>
                  <a:cubicBezTo>
                    <a:pt x="8923" y="38630"/>
                    <a:pt x="8889" y="38246"/>
                    <a:pt x="8856" y="37929"/>
                  </a:cubicBezTo>
                  <a:cubicBezTo>
                    <a:pt x="8371" y="34637"/>
                    <a:pt x="6834" y="32248"/>
                    <a:pt x="5230" y="29758"/>
                  </a:cubicBezTo>
                  <a:cubicBezTo>
                    <a:pt x="3994" y="27837"/>
                    <a:pt x="2724" y="25848"/>
                    <a:pt x="1889" y="23359"/>
                  </a:cubicBezTo>
                  <a:cubicBezTo>
                    <a:pt x="1003" y="20702"/>
                    <a:pt x="602" y="18246"/>
                    <a:pt x="602" y="16007"/>
                  </a:cubicBezTo>
                  <a:cubicBezTo>
                    <a:pt x="602" y="12381"/>
                    <a:pt x="1671" y="9307"/>
                    <a:pt x="3509" y="6901"/>
                  </a:cubicBezTo>
                  <a:cubicBezTo>
                    <a:pt x="5347" y="4478"/>
                    <a:pt x="7970" y="2690"/>
                    <a:pt x="11078" y="1654"/>
                  </a:cubicBezTo>
                  <a:cubicBezTo>
                    <a:pt x="13184" y="969"/>
                    <a:pt x="15489" y="602"/>
                    <a:pt x="17945" y="602"/>
                  </a:cubicBezTo>
                  <a:cubicBezTo>
                    <a:pt x="20385" y="602"/>
                    <a:pt x="22707" y="969"/>
                    <a:pt x="24796" y="1654"/>
                  </a:cubicBezTo>
                  <a:cubicBezTo>
                    <a:pt x="27904" y="2690"/>
                    <a:pt x="30527" y="4478"/>
                    <a:pt x="32365" y="6901"/>
                  </a:cubicBezTo>
                  <a:cubicBezTo>
                    <a:pt x="34203" y="9307"/>
                    <a:pt x="35272" y="12381"/>
                    <a:pt x="35272" y="16007"/>
                  </a:cubicBezTo>
                  <a:cubicBezTo>
                    <a:pt x="35272" y="18246"/>
                    <a:pt x="34871" y="20702"/>
                    <a:pt x="33986" y="23359"/>
                  </a:cubicBezTo>
                  <a:cubicBezTo>
                    <a:pt x="33150" y="25848"/>
                    <a:pt x="31880" y="27837"/>
                    <a:pt x="30644" y="29758"/>
                  </a:cubicBezTo>
                  <a:cubicBezTo>
                    <a:pt x="29040" y="32248"/>
                    <a:pt x="27503" y="34637"/>
                    <a:pt x="27035" y="37929"/>
                  </a:cubicBezTo>
                  <a:cubicBezTo>
                    <a:pt x="26985" y="38246"/>
                    <a:pt x="26951" y="38630"/>
                    <a:pt x="26935" y="39048"/>
                  </a:cubicBezTo>
                  <a:cubicBezTo>
                    <a:pt x="26918" y="39299"/>
                    <a:pt x="26901" y="39549"/>
                    <a:pt x="26868" y="39850"/>
                  </a:cubicBezTo>
                  <a:cubicBezTo>
                    <a:pt x="26717" y="41554"/>
                    <a:pt x="25448" y="42707"/>
                    <a:pt x="23643" y="43409"/>
                  </a:cubicBezTo>
                  <a:cubicBezTo>
                    <a:pt x="22791" y="43726"/>
                    <a:pt x="21822" y="43960"/>
                    <a:pt x="20803" y="44094"/>
                  </a:cubicBezTo>
                  <a:lnTo>
                    <a:pt x="20803" y="35239"/>
                  </a:lnTo>
                  <a:cubicBezTo>
                    <a:pt x="20803" y="33534"/>
                    <a:pt x="20251" y="32766"/>
                    <a:pt x="20034" y="32515"/>
                  </a:cubicBezTo>
                  <a:cubicBezTo>
                    <a:pt x="20101" y="32381"/>
                    <a:pt x="20218" y="32198"/>
                    <a:pt x="20335" y="31997"/>
                  </a:cubicBezTo>
                  <a:cubicBezTo>
                    <a:pt x="20535" y="31696"/>
                    <a:pt x="20736" y="31362"/>
                    <a:pt x="20819" y="31061"/>
                  </a:cubicBezTo>
                  <a:cubicBezTo>
                    <a:pt x="20936" y="30644"/>
                    <a:pt x="20853" y="30293"/>
                    <a:pt x="20268" y="30126"/>
                  </a:cubicBezTo>
                  <a:cubicBezTo>
                    <a:pt x="19733" y="29975"/>
                    <a:pt x="19199" y="29725"/>
                    <a:pt x="18781" y="29524"/>
                  </a:cubicBezTo>
                  <a:lnTo>
                    <a:pt x="23359" y="21504"/>
                  </a:lnTo>
                  <a:cubicBezTo>
                    <a:pt x="24027" y="21203"/>
                    <a:pt x="24311" y="20869"/>
                    <a:pt x="24378" y="20568"/>
                  </a:cubicBezTo>
                  <a:cubicBezTo>
                    <a:pt x="24445" y="20268"/>
                    <a:pt x="24295" y="20017"/>
                    <a:pt x="24061" y="19900"/>
                  </a:cubicBezTo>
                  <a:cubicBezTo>
                    <a:pt x="23844" y="19800"/>
                    <a:pt x="23560" y="19800"/>
                    <a:pt x="23326" y="20017"/>
                  </a:cubicBezTo>
                  <a:cubicBezTo>
                    <a:pt x="23108" y="20218"/>
                    <a:pt x="22958" y="20602"/>
                    <a:pt x="23025" y="21237"/>
                  </a:cubicBezTo>
                  <a:cubicBezTo>
                    <a:pt x="22123" y="21153"/>
                    <a:pt x="21304" y="20134"/>
                    <a:pt x="21070" y="19800"/>
                  </a:cubicBezTo>
                  <a:lnTo>
                    <a:pt x="21070" y="19766"/>
                  </a:lnTo>
                  <a:cubicBezTo>
                    <a:pt x="21705" y="19399"/>
                    <a:pt x="21956" y="19015"/>
                    <a:pt x="21989" y="18731"/>
                  </a:cubicBezTo>
                  <a:cubicBezTo>
                    <a:pt x="22022" y="18413"/>
                    <a:pt x="21839" y="18196"/>
                    <a:pt x="21605" y="18096"/>
                  </a:cubicBezTo>
                  <a:cubicBezTo>
                    <a:pt x="21371" y="18012"/>
                    <a:pt x="21087" y="18062"/>
                    <a:pt x="20886" y="18296"/>
                  </a:cubicBezTo>
                  <a:cubicBezTo>
                    <a:pt x="20686" y="18513"/>
                    <a:pt x="20569" y="18948"/>
                    <a:pt x="20736" y="19633"/>
                  </a:cubicBezTo>
                  <a:lnTo>
                    <a:pt x="20702" y="19716"/>
                  </a:lnTo>
                  <a:cubicBezTo>
                    <a:pt x="19633" y="20301"/>
                    <a:pt x="17945" y="20251"/>
                    <a:pt x="17945" y="20251"/>
                  </a:cubicBezTo>
                  <a:lnTo>
                    <a:pt x="17945" y="20251"/>
                  </a:lnTo>
                  <a:lnTo>
                    <a:pt x="17945" y="20251"/>
                  </a:lnTo>
                  <a:lnTo>
                    <a:pt x="17945" y="20251"/>
                  </a:lnTo>
                  <a:lnTo>
                    <a:pt x="17929" y="20251"/>
                  </a:lnTo>
                  <a:close/>
                  <a:moveTo>
                    <a:pt x="17945" y="20485"/>
                  </a:moveTo>
                  <a:cubicBezTo>
                    <a:pt x="17862" y="20485"/>
                    <a:pt x="16408" y="20535"/>
                    <a:pt x="15305" y="20050"/>
                  </a:cubicBezTo>
                  <a:lnTo>
                    <a:pt x="17026" y="24311"/>
                  </a:lnTo>
                  <a:lnTo>
                    <a:pt x="18848" y="24311"/>
                  </a:lnTo>
                  <a:lnTo>
                    <a:pt x="20569" y="20050"/>
                  </a:lnTo>
                  <a:cubicBezTo>
                    <a:pt x="19466" y="20535"/>
                    <a:pt x="18012" y="20485"/>
                    <a:pt x="17945" y="20485"/>
                  </a:cubicBezTo>
                  <a:close/>
                  <a:moveTo>
                    <a:pt x="14921" y="20050"/>
                  </a:moveTo>
                  <a:cubicBezTo>
                    <a:pt x="14587" y="20485"/>
                    <a:pt x="13802" y="21354"/>
                    <a:pt x="12916" y="21471"/>
                  </a:cubicBezTo>
                  <a:lnTo>
                    <a:pt x="17160" y="28906"/>
                  </a:lnTo>
                  <a:lnTo>
                    <a:pt x="17160" y="25765"/>
                  </a:lnTo>
                  <a:lnTo>
                    <a:pt x="16742" y="25765"/>
                  </a:lnTo>
                  <a:cubicBezTo>
                    <a:pt x="16542" y="25765"/>
                    <a:pt x="16358" y="25681"/>
                    <a:pt x="16224" y="25548"/>
                  </a:cubicBezTo>
                  <a:lnTo>
                    <a:pt x="16224" y="25531"/>
                  </a:lnTo>
                  <a:cubicBezTo>
                    <a:pt x="16091" y="25414"/>
                    <a:pt x="16007" y="25230"/>
                    <a:pt x="16007" y="25030"/>
                  </a:cubicBezTo>
                  <a:cubicBezTo>
                    <a:pt x="16007" y="24829"/>
                    <a:pt x="16091" y="24645"/>
                    <a:pt x="16224" y="24512"/>
                  </a:cubicBezTo>
                  <a:cubicBezTo>
                    <a:pt x="16241" y="24512"/>
                    <a:pt x="16241" y="24512"/>
                    <a:pt x="16241" y="24512"/>
                  </a:cubicBezTo>
                  <a:cubicBezTo>
                    <a:pt x="16358" y="24411"/>
                    <a:pt x="16492" y="24328"/>
                    <a:pt x="16642" y="24311"/>
                  </a:cubicBezTo>
                  <a:close/>
                  <a:moveTo>
                    <a:pt x="17862" y="33100"/>
                  </a:moveTo>
                  <a:cubicBezTo>
                    <a:pt x="17795" y="33267"/>
                    <a:pt x="17728" y="33501"/>
                    <a:pt x="17661" y="33785"/>
                  </a:cubicBezTo>
                  <a:cubicBezTo>
                    <a:pt x="17595" y="34152"/>
                    <a:pt x="17544" y="34637"/>
                    <a:pt x="17544" y="35239"/>
                  </a:cubicBezTo>
                  <a:lnTo>
                    <a:pt x="17544" y="44244"/>
                  </a:lnTo>
                  <a:cubicBezTo>
                    <a:pt x="17812" y="44261"/>
                    <a:pt x="18062" y="44261"/>
                    <a:pt x="18330" y="44261"/>
                  </a:cubicBezTo>
                  <a:lnTo>
                    <a:pt x="18330" y="35239"/>
                  </a:lnTo>
                  <a:cubicBezTo>
                    <a:pt x="18330" y="34637"/>
                    <a:pt x="18280" y="34152"/>
                    <a:pt x="18213" y="33785"/>
                  </a:cubicBezTo>
                  <a:cubicBezTo>
                    <a:pt x="18146" y="33501"/>
                    <a:pt x="18079" y="33267"/>
                    <a:pt x="18012" y="33100"/>
                  </a:cubicBezTo>
                  <a:lnTo>
                    <a:pt x="17945" y="33100"/>
                  </a:lnTo>
                  <a:close/>
                  <a:moveTo>
                    <a:pt x="17194" y="44228"/>
                  </a:moveTo>
                  <a:lnTo>
                    <a:pt x="17194" y="35239"/>
                  </a:lnTo>
                  <a:cubicBezTo>
                    <a:pt x="17194" y="34604"/>
                    <a:pt x="17244" y="34119"/>
                    <a:pt x="17311" y="33718"/>
                  </a:cubicBezTo>
                  <a:cubicBezTo>
                    <a:pt x="17361" y="33467"/>
                    <a:pt x="17427" y="33250"/>
                    <a:pt x="17478" y="33083"/>
                  </a:cubicBezTo>
                  <a:cubicBezTo>
                    <a:pt x="17294" y="33066"/>
                    <a:pt x="17127" y="33050"/>
                    <a:pt x="16976" y="33033"/>
                  </a:cubicBezTo>
                  <a:cubicBezTo>
                    <a:pt x="16859" y="33217"/>
                    <a:pt x="16726" y="33501"/>
                    <a:pt x="16625" y="33902"/>
                  </a:cubicBezTo>
                  <a:cubicBezTo>
                    <a:pt x="16542" y="34253"/>
                    <a:pt x="16492" y="34687"/>
                    <a:pt x="16492" y="35239"/>
                  </a:cubicBezTo>
                  <a:cubicBezTo>
                    <a:pt x="16492" y="36893"/>
                    <a:pt x="16475" y="42707"/>
                    <a:pt x="16458" y="44178"/>
                  </a:cubicBezTo>
                  <a:cubicBezTo>
                    <a:pt x="16709" y="44194"/>
                    <a:pt x="16943" y="44211"/>
                    <a:pt x="17194" y="44228"/>
                  </a:cubicBezTo>
                  <a:close/>
                  <a:moveTo>
                    <a:pt x="16893" y="32649"/>
                  </a:moveTo>
                  <a:cubicBezTo>
                    <a:pt x="16910" y="32649"/>
                    <a:pt x="16926" y="32649"/>
                    <a:pt x="16926" y="32649"/>
                  </a:cubicBezTo>
                  <a:cubicBezTo>
                    <a:pt x="17194" y="32699"/>
                    <a:pt x="17528" y="32732"/>
                    <a:pt x="17945" y="32732"/>
                  </a:cubicBezTo>
                  <a:cubicBezTo>
                    <a:pt x="18346" y="32732"/>
                    <a:pt x="18681" y="32699"/>
                    <a:pt x="18948" y="32649"/>
                  </a:cubicBezTo>
                  <a:cubicBezTo>
                    <a:pt x="18965" y="32649"/>
                    <a:pt x="18965" y="32649"/>
                    <a:pt x="18981" y="32649"/>
                  </a:cubicBezTo>
                  <a:cubicBezTo>
                    <a:pt x="19349" y="32582"/>
                    <a:pt x="19566" y="32498"/>
                    <a:pt x="19666" y="32448"/>
                  </a:cubicBezTo>
                  <a:cubicBezTo>
                    <a:pt x="19750" y="32248"/>
                    <a:pt x="19884" y="32030"/>
                    <a:pt x="20034" y="31797"/>
                  </a:cubicBezTo>
                  <a:cubicBezTo>
                    <a:pt x="20218" y="31529"/>
                    <a:pt x="20402" y="31228"/>
                    <a:pt x="20485" y="30978"/>
                  </a:cubicBezTo>
                  <a:cubicBezTo>
                    <a:pt x="20535" y="30744"/>
                    <a:pt x="20485" y="30560"/>
                    <a:pt x="20168" y="30477"/>
                  </a:cubicBezTo>
                  <a:cubicBezTo>
                    <a:pt x="19533" y="30293"/>
                    <a:pt x="18915" y="29992"/>
                    <a:pt x="18463" y="29758"/>
                  </a:cubicBezTo>
                  <a:cubicBezTo>
                    <a:pt x="18463" y="29758"/>
                    <a:pt x="18447" y="29741"/>
                    <a:pt x="18447" y="29741"/>
                  </a:cubicBezTo>
                  <a:cubicBezTo>
                    <a:pt x="18213" y="29624"/>
                    <a:pt x="18046" y="29508"/>
                    <a:pt x="17945" y="29457"/>
                  </a:cubicBezTo>
                  <a:cubicBezTo>
                    <a:pt x="17845" y="29508"/>
                    <a:pt x="17661" y="29624"/>
                    <a:pt x="17444" y="29741"/>
                  </a:cubicBezTo>
                  <a:cubicBezTo>
                    <a:pt x="17427" y="29741"/>
                    <a:pt x="17427" y="29758"/>
                    <a:pt x="17411" y="29758"/>
                  </a:cubicBezTo>
                  <a:cubicBezTo>
                    <a:pt x="16976" y="29992"/>
                    <a:pt x="16358" y="30293"/>
                    <a:pt x="15707" y="30477"/>
                  </a:cubicBezTo>
                  <a:cubicBezTo>
                    <a:pt x="15389" y="30560"/>
                    <a:pt x="15339" y="30744"/>
                    <a:pt x="15406" y="30978"/>
                  </a:cubicBezTo>
                  <a:cubicBezTo>
                    <a:pt x="15473" y="31228"/>
                    <a:pt x="15673" y="31529"/>
                    <a:pt x="15840" y="31797"/>
                  </a:cubicBezTo>
                  <a:cubicBezTo>
                    <a:pt x="15991" y="32030"/>
                    <a:pt x="16141" y="32248"/>
                    <a:pt x="16208" y="32448"/>
                  </a:cubicBezTo>
                  <a:cubicBezTo>
                    <a:pt x="16308" y="32482"/>
                    <a:pt x="16525" y="32582"/>
                    <a:pt x="16893" y="32649"/>
                  </a:cubicBezTo>
                  <a:close/>
                  <a:moveTo>
                    <a:pt x="16108" y="44144"/>
                  </a:moveTo>
                  <a:cubicBezTo>
                    <a:pt x="16108" y="42657"/>
                    <a:pt x="16124" y="37143"/>
                    <a:pt x="16124" y="35239"/>
                  </a:cubicBezTo>
                  <a:cubicBezTo>
                    <a:pt x="16124" y="34670"/>
                    <a:pt x="16191" y="34203"/>
                    <a:pt x="16275" y="33818"/>
                  </a:cubicBezTo>
                  <a:cubicBezTo>
                    <a:pt x="16375" y="33451"/>
                    <a:pt x="16492" y="33167"/>
                    <a:pt x="16592" y="32949"/>
                  </a:cubicBezTo>
                  <a:cubicBezTo>
                    <a:pt x="16358" y="32883"/>
                    <a:pt x="16191" y="32833"/>
                    <a:pt x="16091" y="32782"/>
                  </a:cubicBezTo>
                  <a:cubicBezTo>
                    <a:pt x="15907" y="32983"/>
                    <a:pt x="15439" y="33668"/>
                    <a:pt x="15439" y="35239"/>
                  </a:cubicBezTo>
                  <a:lnTo>
                    <a:pt x="15439" y="44061"/>
                  </a:lnTo>
                  <a:cubicBezTo>
                    <a:pt x="15656" y="44094"/>
                    <a:pt x="15874" y="44127"/>
                    <a:pt x="16108" y="44144"/>
                  </a:cubicBezTo>
                  <a:close/>
                  <a:moveTo>
                    <a:pt x="12498" y="21103"/>
                  </a:moveTo>
                  <a:cubicBezTo>
                    <a:pt x="12549" y="20652"/>
                    <a:pt x="12448" y="20401"/>
                    <a:pt x="12315" y="20284"/>
                  </a:cubicBezTo>
                  <a:cubicBezTo>
                    <a:pt x="12214" y="20184"/>
                    <a:pt x="12081" y="20184"/>
                    <a:pt x="11980" y="20234"/>
                  </a:cubicBezTo>
                  <a:cubicBezTo>
                    <a:pt x="11880" y="20284"/>
                    <a:pt x="11830" y="20385"/>
                    <a:pt x="11847" y="20502"/>
                  </a:cubicBezTo>
                  <a:cubicBezTo>
                    <a:pt x="11897" y="20669"/>
                    <a:pt x="12081" y="20886"/>
                    <a:pt x="12498" y="21103"/>
                  </a:cubicBezTo>
                  <a:close/>
                  <a:moveTo>
                    <a:pt x="17511" y="29290"/>
                  </a:moveTo>
                  <a:cubicBezTo>
                    <a:pt x="17712" y="29173"/>
                    <a:pt x="17812" y="29107"/>
                    <a:pt x="17828" y="29090"/>
                  </a:cubicBezTo>
                  <a:cubicBezTo>
                    <a:pt x="17845" y="29090"/>
                    <a:pt x="17845" y="29073"/>
                    <a:pt x="17862" y="29073"/>
                  </a:cubicBezTo>
                  <a:lnTo>
                    <a:pt x="17862" y="29073"/>
                  </a:lnTo>
                  <a:lnTo>
                    <a:pt x="17862" y="29073"/>
                  </a:lnTo>
                  <a:cubicBezTo>
                    <a:pt x="17879" y="29056"/>
                    <a:pt x="17912" y="29056"/>
                    <a:pt x="17929" y="29056"/>
                  </a:cubicBezTo>
                  <a:cubicBezTo>
                    <a:pt x="17962" y="29056"/>
                    <a:pt x="17979" y="29056"/>
                    <a:pt x="18012" y="29073"/>
                  </a:cubicBezTo>
                  <a:lnTo>
                    <a:pt x="18012" y="29073"/>
                  </a:lnTo>
                  <a:lnTo>
                    <a:pt x="18012" y="29073"/>
                  </a:lnTo>
                  <a:cubicBezTo>
                    <a:pt x="18029" y="29073"/>
                    <a:pt x="18029" y="29090"/>
                    <a:pt x="18029" y="29090"/>
                  </a:cubicBezTo>
                  <a:cubicBezTo>
                    <a:pt x="18062" y="29107"/>
                    <a:pt x="18163" y="29173"/>
                    <a:pt x="18346" y="29290"/>
                  </a:cubicBezTo>
                  <a:lnTo>
                    <a:pt x="18346" y="25765"/>
                  </a:lnTo>
                  <a:lnTo>
                    <a:pt x="17511" y="25765"/>
                  </a:lnTo>
                  <a:lnTo>
                    <a:pt x="17511" y="29290"/>
                  </a:lnTo>
                  <a:close/>
                  <a:moveTo>
                    <a:pt x="20953" y="20050"/>
                  </a:moveTo>
                  <a:lnTo>
                    <a:pt x="19232" y="24311"/>
                  </a:lnTo>
                  <a:cubicBezTo>
                    <a:pt x="19399" y="24328"/>
                    <a:pt x="19533" y="24411"/>
                    <a:pt x="19650" y="24512"/>
                  </a:cubicBezTo>
                  <a:lnTo>
                    <a:pt x="19650" y="24512"/>
                  </a:lnTo>
                  <a:cubicBezTo>
                    <a:pt x="19783" y="24645"/>
                    <a:pt x="19867" y="24829"/>
                    <a:pt x="19867" y="25030"/>
                  </a:cubicBezTo>
                  <a:cubicBezTo>
                    <a:pt x="19867" y="25230"/>
                    <a:pt x="19783" y="25414"/>
                    <a:pt x="19650" y="25548"/>
                  </a:cubicBezTo>
                  <a:lnTo>
                    <a:pt x="19650" y="25548"/>
                  </a:lnTo>
                  <a:lnTo>
                    <a:pt x="19650" y="25548"/>
                  </a:lnTo>
                  <a:cubicBezTo>
                    <a:pt x="19516" y="25681"/>
                    <a:pt x="19332" y="25765"/>
                    <a:pt x="19132" y="25765"/>
                  </a:cubicBezTo>
                  <a:lnTo>
                    <a:pt x="18714" y="25765"/>
                  </a:lnTo>
                  <a:lnTo>
                    <a:pt x="18714" y="28906"/>
                  </a:lnTo>
                  <a:lnTo>
                    <a:pt x="22958" y="21471"/>
                  </a:lnTo>
                  <a:cubicBezTo>
                    <a:pt x="22072" y="21354"/>
                    <a:pt x="21287" y="20485"/>
                    <a:pt x="20953" y="20050"/>
                  </a:cubicBezTo>
                  <a:close/>
                  <a:moveTo>
                    <a:pt x="18681" y="44261"/>
                  </a:moveTo>
                  <a:cubicBezTo>
                    <a:pt x="18931" y="44244"/>
                    <a:pt x="19165" y="44244"/>
                    <a:pt x="19416" y="44228"/>
                  </a:cubicBezTo>
                  <a:cubicBezTo>
                    <a:pt x="19416" y="42858"/>
                    <a:pt x="19399" y="36909"/>
                    <a:pt x="19399" y="35239"/>
                  </a:cubicBezTo>
                  <a:cubicBezTo>
                    <a:pt x="19399" y="34687"/>
                    <a:pt x="19332" y="34253"/>
                    <a:pt x="19249" y="33902"/>
                  </a:cubicBezTo>
                  <a:cubicBezTo>
                    <a:pt x="19148" y="33501"/>
                    <a:pt x="19032" y="33217"/>
                    <a:pt x="18915" y="33033"/>
                  </a:cubicBezTo>
                  <a:cubicBezTo>
                    <a:pt x="18764" y="33050"/>
                    <a:pt x="18580" y="33066"/>
                    <a:pt x="18397" y="33083"/>
                  </a:cubicBezTo>
                  <a:cubicBezTo>
                    <a:pt x="18463" y="33250"/>
                    <a:pt x="18514" y="33467"/>
                    <a:pt x="18564" y="33718"/>
                  </a:cubicBezTo>
                  <a:cubicBezTo>
                    <a:pt x="18631" y="34119"/>
                    <a:pt x="18697" y="34604"/>
                    <a:pt x="18697" y="35239"/>
                  </a:cubicBezTo>
                  <a:lnTo>
                    <a:pt x="18697" y="44261"/>
                  </a:lnTo>
                  <a:close/>
                  <a:moveTo>
                    <a:pt x="19767" y="44211"/>
                  </a:moveTo>
                  <a:cubicBezTo>
                    <a:pt x="20001" y="44194"/>
                    <a:pt x="20218" y="44161"/>
                    <a:pt x="20435" y="44144"/>
                  </a:cubicBezTo>
                  <a:lnTo>
                    <a:pt x="20435" y="35239"/>
                  </a:lnTo>
                  <a:cubicBezTo>
                    <a:pt x="20435" y="33668"/>
                    <a:pt x="19967" y="33000"/>
                    <a:pt x="19783" y="32782"/>
                  </a:cubicBezTo>
                  <a:cubicBezTo>
                    <a:pt x="19683" y="32833"/>
                    <a:pt x="19516" y="32899"/>
                    <a:pt x="19282" y="32949"/>
                  </a:cubicBezTo>
                  <a:cubicBezTo>
                    <a:pt x="19399" y="33167"/>
                    <a:pt x="19516" y="33451"/>
                    <a:pt x="19600" y="33818"/>
                  </a:cubicBezTo>
                  <a:cubicBezTo>
                    <a:pt x="19683" y="34203"/>
                    <a:pt x="19750" y="34670"/>
                    <a:pt x="19750" y="35239"/>
                  </a:cubicBezTo>
                  <a:cubicBezTo>
                    <a:pt x="19750" y="37160"/>
                    <a:pt x="19767" y="42824"/>
                    <a:pt x="19767" y="44211"/>
                  </a:cubicBezTo>
                  <a:close/>
                  <a:moveTo>
                    <a:pt x="23560" y="20284"/>
                  </a:moveTo>
                  <a:cubicBezTo>
                    <a:pt x="23426" y="20401"/>
                    <a:pt x="23342" y="20652"/>
                    <a:pt x="23376" y="21103"/>
                  </a:cubicBezTo>
                  <a:cubicBezTo>
                    <a:pt x="23793" y="20886"/>
                    <a:pt x="23977" y="20669"/>
                    <a:pt x="24027" y="20502"/>
                  </a:cubicBezTo>
                  <a:cubicBezTo>
                    <a:pt x="24044" y="20368"/>
                    <a:pt x="23994" y="20284"/>
                    <a:pt x="23894" y="20234"/>
                  </a:cubicBezTo>
                  <a:cubicBezTo>
                    <a:pt x="23793" y="20184"/>
                    <a:pt x="23660" y="20184"/>
                    <a:pt x="23560" y="20284"/>
                  </a:cubicBezTo>
                  <a:close/>
                  <a:moveTo>
                    <a:pt x="21153" y="18530"/>
                  </a:moveTo>
                  <a:cubicBezTo>
                    <a:pt x="21020" y="18664"/>
                    <a:pt x="20953" y="18931"/>
                    <a:pt x="21037" y="19365"/>
                  </a:cubicBezTo>
                  <a:cubicBezTo>
                    <a:pt x="21438" y="19098"/>
                    <a:pt x="21605" y="18864"/>
                    <a:pt x="21621" y="18680"/>
                  </a:cubicBezTo>
                  <a:cubicBezTo>
                    <a:pt x="21638" y="18563"/>
                    <a:pt x="21571" y="18480"/>
                    <a:pt x="21471" y="18446"/>
                  </a:cubicBezTo>
                  <a:cubicBezTo>
                    <a:pt x="21371" y="18396"/>
                    <a:pt x="21237" y="18430"/>
                    <a:pt x="21153" y="18530"/>
                  </a:cubicBezTo>
                  <a:close/>
                  <a:moveTo>
                    <a:pt x="16742" y="25414"/>
                  </a:moveTo>
                  <a:lnTo>
                    <a:pt x="17344" y="25414"/>
                  </a:lnTo>
                  <a:lnTo>
                    <a:pt x="18530" y="25414"/>
                  </a:lnTo>
                  <a:lnTo>
                    <a:pt x="19132" y="25414"/>
                  </a:lnTo>
                  <a:cubicBezTo>
                    <a:pt x="19232" y="25414"/>
                    <a:pt x="19316" y="25364"/>
                    <a:pt x="19382" y="25297"/>
                  </a:cubicBezTo>
                  <a:lnTo>
                    <a:pt x="19382" y="25297"/>
                  </a:lnTo>
                  <a:cubicBezTo>
                    <a:pt x="19449" y="25230"/>
                    <a:pt x="19499" y="25147"/>
                    <a:pt x="19499" y="25030"/>
                  </a:cubicBezTo>
                  <a:cubicBezTo>
                    <a:pt x="19499" y="24929"/>
                    <a:pt x="19449" y="24846"/>
                    <a:pt x="19382" y="24779"/>
                  </a:cubicBezTo>
                  <a:lnTo>
                    <a:pt x="19382" y="24779"/>
                  </a:lnTo>
                  <a:lnTo>
                    <a:pt x="19382" y="24779"/>
                  </a:lnTo>
                  <a:cubicBezTo>
                    <a:pt x="19316" y="24712"/>
                    <a:pt x="19232" y="24662"/>
                    <a:pt x="19132" y="24662"/>
                  </a:cubicBezTo>
                  <a:lnTo>
                    <a:pt x="16742" y="24662"/>
                  </a:lnTo>
                  <a:cubicBezTo>
                    <a:pt x="16642" y="24662"/>
                    <a:pt x="16559" y="24712"/>
                    <a:pt x="16492" y="24762"/>
                  </a:cubicBezTo>
                  <a:lnTo>
                    <a:pt x="16492" y="24779"/>
                  </a:lnTo>
                  <a:cubicBezTo>
                    <a:pt x="16425" y="24846"/>
                    <a:pt x="16375" y="24929"/>
                    <a:pt x="16375" y="25030"/>
                  </a:cubicBezTo>
                  <a:cubicBezTo>
                    <a:pt x="16375" y="25130"/>
                    <a:pt x="16408" y="25230"/>
                    <a:pt x="16475" y="25297"/>
                  </a:cubicBezTo>
                  <a:lnTo>
                    <a:pt x="16492" y="25297"/>
                  </a:lnTo>
                  <a:cubicBezTo>
                    <a:pt x="16559" y="25364"/>
                    <a:pt x="16642" y="25414"/>
                    <a:pt x="16742" y="25414"/>
                  </a:cubicBezTo>
                  <a:close/>
                  <a:moveTo>
                    <a:pt x="25682" y="53351"/>
                  </a:moveTo>
                  <a:cubicBezTo>
                    <a:pt x="24128" y="54671"/>
                    <a:pt x="18915" y="58213"/>
                    <a:pt x="10644" y="54854"/>
                  </a:cubicBezTo>
                  <a:cubicBezTo>
                    <a:pt x="11412" y="56525"/>
                    <a:pt x="13284" y="58580"/>
                    <a:pt x="17945" y="58580"/>
                  </a:cubicBezTo>
                  <a:cubicBezTo>
                    <a:pt x="24228" y="58580"/>
                    <a:pt x="25448" y="54821"/>
                    <a:pt x="25682" y="53351"/>
                  </a:cubicBezTo>
                  <a:close/>
                  <a:moveTo>
                    <a:pt x="10460" y="54386"/>
                  </a:moveTo>
                  <a:cubicBezTo>
                    <a:pt x="10260" y="53818"/>
                    <a:pt x="10176" y="53317"/>
                    <a:pt x="10143" y="53033"/>
                  </a:cubicBezTo>
                  <a:cubicBezTo>
                    <a:pt x="12081" y="53484"/>
                    <a:pt x="21287" y="55289"/>
                    <a:pt x="26032" y="50026"/>
                  </a:cubicBezTo>
                  <a:cubicBezTo>
                    <a:pt x="26316" y="50493"/>
                    <a:pt x="26868" y="51663"/>
                    <a:pt x="25849" y="52549"/>
                  </a:cubicBezTo>
                  <a:cubicBezTo>
                    <a:pt x="25782" y="52599"/>
                    <a:pt x="25748" y="52699"/>
                    <a:pt x="25748" y="52782"/>
                  </a:cubicBezTo>
                  <a:lnTo>
                    <a:pt x="25748" y="52816"/>
                  </a:lnTo>
                  <a:cubicBezTo>
                    <a:pt x="24746" y="53752"/>
                    <a:pt x="19399" y="58179"/>
                    <a:pt x="10460" y="54386"/>
                  </a:cubicBezTo>
                  <a:close/>
                  <a:moveTo>
                    <a:pt x="10109" y="52649"/>
                  </a:moveTo>
                  <a:cubicBezTo>
                    <a:pt x="10092" y="52615"/>
                    <a:pt x="10059" y="52582"/>
                    <a:pt x="10026" y="52549"/>
                  </a:cubicBezTo>
                  <a:cubicBezTo>
                    <a:pt x="8906" y="51579"/>
                    <a:pt x="9691" y="50243"/>
                    <a:pt x="9925" y="49909"/>
                  </a:cubicBezTo>
                  <a:cubicBezTo>
                    <a:pt x="17244" y="52866"/>
                    <a:pt x="24362" y="47887"/>
                    <a:pt x="25782" y="46818"/>
                  </a:cubicBezTo>
                  <a:cubicBezTo>
                    <a:pt x="26032" y="47252"/>
                    <a:pt x="26617" y="48472"/>
                    <a:pt x="25899" y="49457"/>
                  </a:cubicBezTo>
                  <a:cubicBezTo>
                    <a:pt x="25849" y="49541"/>
                    <a:pt x="25832" y="49625"/>
                    <a:pt x="25849" y="49708"/>
                  </a:cubicBezTo>
                  <a:cubicBezTo>
                    <a:pt x="21137" y="55055"/>
                    <a:pt x="11696" y="53033"/>
                    <a:pt x="10109" y="52649"/>
                  </a:cubicBezTo>
                  <a:close/>
                  <a:moveTo>
                    <a:pt x="10243" y="46366"/>
                  </a:moveTo>
                  <a:cubicBezTo>
                    <a:pt x="11463" y="46667"/>
                    <a:pt x="17411" y="47904"/>
                    <a:pt x="22189" y="44462"/>
                  </a:cubicBezTo>
                  <a:cubicBezTo>
                    <a:pt x="21087" y="44712"/>
                    <a:pt x="19884" y="44829"/>
                    <a:pt x="18664" y="44846"/>
                  </a:cubicBezTo>
                  <a:cubicBezTo>
                    <a:pt x="16809" y="44879"/>
                    <a:pt x="14921" y="44662"/>
                    <a:pt x="13284" y="44261"/>
                  </a:cubicBezTo>
                  <a:cubicBezTo>
                    <a:pt x="11880" y="43894"/>
                    <a:pt x="10644" y="43392"/>
                    <a:pt x="9792" y="42757"/>
                  </a:cubicBezTo>
                  <a:cubicBezTo>
                    <a:pt x="9541" y="43409"/>
                    <a:pt x="9140" y="44929"/>
                    <a:pt x="10193" y="46283"/>
                  </a:cubicBezTo>
                  <a:cubicBezTo>
                    <a:pt x="10209" y="46316"/>
                    <a:pt x="10226" y="46333"/>
                    <a:pt x="10243" y="46366"/>
                  </a:cubicBezTo>
                  <a:close/>
                  <a:moveTo>
                    <a:pt x="23058" y="44228"/>
                  </a:moveTo>
                  <a:cubicBezTo>
                    <a:pt x="18079" y="48388"/>
                    <a:pt x="11513" y="47051"/>
                    <a:pt x="10159" y="46717"/>
                  </a:cubicBezTo>
                  <a:cubicBezTo>
                    <a:pt x="9959" y="47035"/>
                    <a:pt x="9207" y="48388"/>
                    <a:pt x="9975" y="49457"/>
                  </a:cubicBezTo>
                  <a:cubicBezTo>
                    <a:pt x="10009" y="49491"/>
                    <a:pt x="10026" y="49524"/>
                    <a:pt x="10026" y="49558"/>
                  </a:cubicBezTo>
                  <a:cubicBezTo>
                    <a:pt x="17311" y="52515"/>
                    <a:pt x="24395" y="47419"/>
                    <a:pt x="25615" y="46483"/>
                  </a:cubicBezTo>
                  <a:cubicBezTo>
                    <a:pt x="25615" y="46417"/>
                    <a:pt x="25631" y="46350"/>
                    <a:pt x="25682" y="46283"/>
                  </a:cubicBezTo>
                  <a:cubicBezTo>
                    <a:pt x="26784" y="44863"/>
                    <a:pt x="26300" y="43259"/>
                    <a:pt x="26049" y="42674"/>
                  </a:cubicBezTo>
                  <a:cubicBezTo>
                    <a:pt x="25448" y="43208"/>
                    <a:pt x="24712" y="43626"/>
                    <a:pt x="23860" y="43960"/>
                  </a:cubicBezTo>
                  <a:cubicBezTo>
                    <a:pt x="23593" y="44061"/>
                    <a:pt x="23342" y="44144"/>
                    <a:pt x="23058" y="44228"/>
                  </a:cubicBezTo>
                  <a:close/>
                  <a:moveTo>
                    <a:pt x="26500" y="42223"/>
                  </a:moveTo>
                  <a:cubicBezTo>
                    <a:pt x="26667" y="42590"/>
                    <a:pt x="27586" y="44629"/>
                    <a:pt x="26283" y="46483"/>
                  </a:cubicBezTo>
                  <a:cubicBezTo>
                    <a:pt x="26567" y="46985"/>
                    <a:pt x="27252" y="48388"/>
                    <a:pt x="26500" y="49641"/>
                  </a:cubicBezTo>
                  <a:cubicBezTo>
                    <a:pt x="26818" y="50159"/>
                    <a:pt x="27620" y="51696"/>
                    <a:pt x="26333" y="52916"/>
                  </a:cubicBezTo>
                  <a:cubicBezTo>
                    <a:pt x="26283" y="53835"/>
                    <a:pt x="25631" y="59182"/>
                    <a:pt x="17945" y="59182"/>
                  </a:cubicBezTo>
                  <a:cubicBezTo>
                    <a:pt x="10243" y="59182"/>
                    <a:pt x="9591" y="53835"/>
                    <a:pt x="9541" y="52916"/>
                  </a:cubicBezTo>
                  <a:cubicBezTo>
                    <a:pt x="8254" y="51696"/>
                    <a:pt x="9056" y="50159"/>
                    <a:pt x="9391" y="49641"/>
                  </a:cubicBezTo>
                  <a:cubicBezTo>
                    <a:pt x="8639" y="48388"/>
                    <a:pt x="9307" y="46985"/>
                    <a:pt x="9591" y="46483"/>
                  </a:cubicBezTo>
                  <a:cubicBezTo>
                    <a:pt x="8422" y="44796"/>
                    <a:pt x="9056" y="42975"/>
                    <a:pt x="9324" y="42356"/>
                  </a:cubicBezTo>
                  <a:cubicBezTo>
                    <a:pt x="8906" y="41955"/>
                    <a:pt x="8639" y="41504"/>
                    <a:pt x="8555" y="41020"/>
                  </a:cubicBezTo>
                  <a:cubicBezTo>
                    <a:pt x="8438" y="40368"/>
                    <a:pt x="8388" y="39700"/>
                    <a:pt x="8355" y="39098"/>
                  </a:cubicBezTo>
                  <a:cubicBezTo>
                    <a:pt x="8321" y="38680"/>
                    <a:pt x="8305" y="38313"/>
                    <a:pt x="8254" y="38012"/>
                  </a:cubicBezTo>
                  <a:cubicBezTo>
                    <a:pt x="7803" y="34854"/>
                    <a:pt x="6300" y="32515"/>
                    <a:pt x="4729" y="30076"/>
                  </a:cubicBezTo>
                  <a:cubicBezTo>
                    <a:pt x="3476" y="28137"/>
                    <a:pt x="2189" y="26116"/>
                    <a:pt x="1320" y="23543"/>
                  </a:cubicBezTo>
                  <a:cubicBezTo>
                    <a:pt x="418" y="20836"/>
                    <a:pt x="0" y="18313"/>
                    <a:pt x="0" y="16007"/>
                  </a:cubicBezTo>
                  <a:cubicBezTo>
                    <a:pt x="0" y="12248"/>
                    <a:pt x="1120" y="9056"/>
                    <a:pt x="3041" y="6533"/>
                  </a:cubicBezTo>
                  <a:cubicBezTo>
                    <a:pt x="4946" y="4010"/>
                    <a:pt x="7670" y="2172"/>
                    <a:pt x="10894" y="1086"/>
                  </a:cubicBezTo>
                  <a:cubicBezTo>
                    <a:pt x="13050" y="368"/>
                    <a:pt x="15422" y="0"/>
                    <a:pt x="17945" y="0"/>
                  </a:cubicBezTo>
                  <a:cubicBezTo>
                    <a:pt x="20452" y="0"/>
                    <a:pt x="22824" y="368"/>
                    <a:pt x="24980" y="1086"/>
                  </a:cubicBezTo>
                  <a:cubicBezTo>
                    <a:pt x="28205" y="2172"/>
                    <a:pt x="30928" y="4010"/>
                    <a:pt x="32849" y="6533"/>
                  </a:cubicBezTo>
                  <a:cubicBezTo>
                    <a:pt x="34771" y="9056"/>
                    <a:pt x="35874" y="12248"/>
                    <a:pt x="35874" y="16007"/>
                  </a:cubicBezTo>
                  <a:cubicBezTo>
                    <a:pt x="35874" y="18313"/>
                    <a:pt x="35456" y="20836"/>
                    <a:pt x="34554" y="23543"/>
                  </a:cubicBezTo>
                  <a:cubicBezTo>
                    <a:pt x="33702" y="26116"/>
                    <a:pt x="32398" y="28137"/>
                    <a:pt x="31145" y="30076"/>
                  </a:cubicBezTo>
                  <a:cubicBezTo>
                    <a:pt x="29575" y="32515"/>
                    <a:pt x="28088" y="34854"/>
                    <a:pt x="27620" y="38012"/>
                  </a:cubicBezTo>
                  <a:cubicBezTo>
                    <a:pt x="27586" y="38313"/>
                    <a:pt x="27553" y="38680"/>
                    <a:pt x="27519" y="39098"/>
                  </a:cubicBezTo>
                  <a:cubicBezTo>
                    <a:pt x="27503" y="39366"/>
                    <a:pt x="27486" y="39650"/>
                    <a:pt x="27469" y="39900"/>
                  </a:cubicBezTo>
                  <a:cubicBezTo>
                    <a:pt x="27386" y="40802"/>
                    <a:pt x="27035" y="41571"/>
                    <a:pt x="26500" y="4222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9"/>
            <p:cNvSpPr/>
            <p:nvPr/>
          </p:nvSpPr>
          <p:spPr>
            <a:xfrm>
              <a:off x="4478296" y="3768680"/>
              <a:ext cx="12013" cy="16667"/>
            </a:xfrm>
            <a:custGeom>
              <a:avLst/>
              <a:gdLst/>
              <a:ahLst/>
              <a:cxnLst/>
              <a:rect l="l" t="t" r="r" b="b"/>
              <a:pathLst>
                <a:path w="302" h="419" extrusionOk="0">
                  <a:moveTo>
                    <a:pt x="218" y="34"/>
                  </a:moveTo>
                  <a:cubicBezTo>
                    <a:pt x="185" y="17"/>
                    <a:pt x="301" y="1"/>
                    <a:pt x="151" y="17"/>
                  </a:cubicBezTo>
                  <a:cubicBezTo>
                    <a:pt x="17" y="34"/>
                    <a:pt x="1" y="302"/>
                    <a:pt x="118" y="418"/>
                  </a:cubicBezTo>
                  <a:cubicBezTo>
                    <a:pt x="268" y="368"/>
                    <a:pt x="251" y="201"/>
                    <a:pt x="218" y="3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9"/>
            <p:cNvSpPr/>
            <p:nvPr/>
          </p:nvSpPr>
          <p:spPr>
            <a:xfrm>
              <a:off x="4575354" y="3550698"/>
              <a:ext cx="11337" cy="16667"/>
            </a:xfrm>
            <a:custGeom>
              <a:avLst/>
              <a:gdLst/>
              <a:ahLst/>
              <a:cxnLst/>
              <a:rect l="l" t="t" r="r" b="b"/>
              <a:pathLst>
                <a:path w="285" h="419" extrusionOk="0">
                  <a:moveTo>
                    <a:pt x="34" y="351"/>
                  </a:moveTo>
                  <a:cubicBezTo>
                    <a:pt x="201" y="418"/>
                    <a:pt x="284" y="151"/>
                    <a:pt x="251" y="0"/>
                  </a:cubicBezTo>
                  <a:cubicBezTo>
                    <a:pt x="134" y="0"/>
                    <a:pt x="100" y="34"/>
                    <a:pt x="50" y="134"/>
                  </a:cubicBezTo>
                  <a:cubicBezTo>
                    <a:pt x="17" y="201"/>
                    <a:pt x="0" y="251"/>
                    <a:pt x="34" y="3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4637168" y="2768428"/>
              <a:ext cx="29913" cy="13325"/>
            </a:xfrm>
            <a:custGeom>
              <a:avLst/>
              <a:gdLst/>
              <a:ahLst/>
              <a:cxnLst/>
              <a:rect l="l" t="t" r="r" b="b"/>
              <a:pathLst>
                <a:path w="752" h="335" extrusionOk="0">
                  <a:moveTo>
                    <a:pt x="217" y="84"/>
                  </a:moveTo>
                  <a:cubicBezTo>
                    <a:pt x="0" y="335"/>
                    <a:pt x="752" y="201"/>
                    <a:pt x="451" y="51"/>
                  </a:cubicBezTo>
                  <a:cubicBezTo>
                    <a:pt x="351" y="0"/>
                    <a:pt x="251" y="34"/>
                    <a:pt x="217" y="8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4719548" y="4061803"/>
              <a:ext cx="11337" cy="15314"/>
            </a:xfrm>
            <a:custGeom>
              <a:avLst/>
              <a:gdLst/>
              <a:ahLst/>
              <a:cxnLst/>
              <a:rect l="l" t="t" r="r" b="b"/>
              <a:pathLst>
                <a:path w="285" h="385" extrusionOk="0">
                  <a:moveTo>
                    <a:pt x="84" y="0"/>
                  </a:moveTo>
                  <a:cubicBezTo>
                    <a:pt x="34" y="117"/>
                    <a:pt x="1" y="385"/>
                    <a:pt x="201" y="301"/>
                  </a:cubicBezTo>
                  <a:cubicBezTo>
                    <a:pt x="268" y="184"/>
                    <a:pt x="285" y="0"/>
                    <a:pt x="84" y="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4772731" y="2934580"/>
              <a:ext cx="10660" cy="14678"/>
            </a:xfrm>
            <a:custGeom>
              <a:avLst/>
              <a:gdLst/>
              <a:ahLst/>
              <a:cxnLst/>
              <a:rect l="l" t="t" r="r" b="b"/>
              <a:pathLst>
                <a:path w="268" h="369" extrusionOk="0">
                  <a:moveTo>
                    <a:pt x="51" y="101"/>
                  </a:moveTo>
                  <a:cubicBezTo>
                    <a:pt x="1" y="268"/>
                    <a:pt x="101" y="368"/>
                    <a:pt x="235" y="318"/>
                  </a:cubicBezTo>
                  <a:cubicBezTo>
                    <a:pt x="268" y="184"/>
                    <a:pt x="184" y="1"/>
                    <a:pt x="51" y="1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9"/>
            <p:cNvSpPr/>
            <p:nvPr/>
          </p:nvSpPr>
          <p:spPr>
            <a:xfrm>
              <a:off x="4662427" y="4193388"/>
              <a:ext cx="9308" cy="11337"/>
            </a:xfrm>
            <a:custGeom>
              <a:avLst/>
              <a:gdLst/>
              <a:ahLst/>
              <a:cxnLst/>
              <a:rect l="l" t="t" r="r" b="b"/>
              <a:pathLst>
                <a:path w="234" h="285" extrusionOk="0">
                  <a:moveTo>
                    <a:pt x="0" y="234"/>
                  </a:moveTo>
                  <a:cubicBezTo>
                    <a:pt x="201" y="285"/>
                    <a:pt x="234" y="134"/>
                    <a:pt x="150" y="0"/>
                  </a:cubicBezTo>
                  <a:lnTo>
                    <a:pt x="50" y="0"/>
                  </a:lnTo>
                  <a:cubicBezTo>
                    <a:pt x="17" y="67"/>
                    <a:pt x="0" y="134"/>
                    <a:pt x="0" y="23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9"/>
            <p:cNvSpPr/>
            <p:nvPr/>
          </p:nvSpPr>
          <p:spPr>
            <a:xfrm>
              <a:off x="4734863" y="3032274"/>
              <a:ext cx="13325" cy="9348"/>
            </a:xfrm>
            <a:custGeom>
              <a:avLst/>
              <a:gdLst/>
              <a:ahLst/>
              <a:cxnLst/>
              <a:rect l="l" t="t" r="r" b="b"/>
              <a:pathLst>
                <a:path w="335" h="235" extrusionOk="0">
                  <a:moveTo>
                    <a:pt x="100" y="235"/>
                  </a:moveTo>
                  <a:cubicBezTo>
                    <a:pt x="334" y="235"/>
                    <a:pt x="334" y="51"/>
                    <a:pt x="217" y="17"/>
                  </a:cubicBezTo>
                  <a:cubicBezTo>
                    <a:pt x="151" y="1"/>
                    <a:pt x="0" y="84"/>
                    <a:pt x="100" y="2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9"/>
            <p:cNvSpPr/>
            <p:nvPr/>
          </p:nvSpPr>
          <p:spPr>
            <a:xfrm>
              <a:off x="4780726" y="3231680"/>
              <a:ext cx="9348" cy="10660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0" y="117"/>
                  </a:moveTo>
                  <a:lnTo>
                    <a:pt x="0" y="201"/>
                  </a:lnTo>
                  <a:cubicBezTo>
                    <a:pt x="100" y="268"/>
                    <a:pt x="50" y="251"/>
                    <a:pt x="184" y="251"/>
                  </a:cubicBezTo>
                  <a:cubicBezTo>
                    <a:pt x="201" y="184"/>
                    <a:pt x="234" y="151"/>
                    <a:pt x="167" y="84"/>
                  </a:cubicBezTo>
                  <a:cubicBezTo>
                    <a:pt x="67" y="0"/>
                    <a:pt x="17" y="117"/>
                    <a:pt x="0" y="11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9"/>
            <p:cNvSpPr/>
            <p:nvPr/>
          </p:nvSpPr>
          <p:spPr>
            <a:xfrm>
              <a:off x="4397229" y="3977394"/>
              <a:ext cx="7995" cy="12649"/>
            </a:xfrm>
            <a:custGeom>
              <a:avLst/>
              <a:gdLst/>
              <a:ahLst/>
              <a:cxnLst/>
              <a:rect l="l" t="t" r="r" b="b"/>
              <a:pathLst>
                <a:path w="201" h="318" extrusionOk="0">
                  <a:moveTo>
                    <a:pt x="0" y="117"/>
                  </a:moveTo>
                  <a:cubicBezTo>
                    <a:pt x="0" y="167"/>
                    <a:pt x="0" y="201"/>
                    <a:pt x="34" y="217"/>
                  </a:cubicBezTo>
                  <a:cubicBezTo>
                    <a:pt x="201" y="318"/>
                    <a:pt x="184" y="117"/>
                    <a:pt x="184" y="34"/>
                  </a:cubicBezTo>
                  <a:cubicBezTo>
                    <a:pt x="84" y="17"/>
                    <a:pt x="17" y="0"/>
                    <a:pt x="0" y="11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9"/>
            <p:cNvSpPr/>
            <p:nvPr/>
          </p:nvSpPr>
          <p:spPr>
            <a:xfrm>
              <a:off x="4764775" y="2566397"/>
              <a:ext cx="9348" cy="8671"/>
            </a:xfrm>
            <a:custGeom>
              <a:avLst/>
              <a:gdLst/>
              <a:ahLst/>
              <a:cxnLst/>
              <a:rect l="l" t="t" r="r" b="b"/>
              <a:pathLst>
                <a:path w="235" h="218" extrusionOk="0">
                  <a:moveTo>
                    <a:pt x="34" y="201"/>
                  </a:moveTo>
                  <a:lnTo>
                    <a:pt x="134" y="217"/>
                  </a:lnTo>
                  <a:cubicBezTo>
                    <a:pt x="234" y="134"/>
                    <a:pt x="234" y="117"/>
                    <a:pt x="201" y="17"/>
                  </a:cubicBezTo>
                  <a:lnTo>
                    <a:pt x="67" y="0"/>
                  </a:lnTo>
                  <a:cubicBezTo>
                    <a:pt x="0" y="100"/>
                    <a:pt x="17" y="100"/>
                    <a:pt x="34" y="2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9"/>
            <p:cNvSpPr/>
            <p:nvPr/>
          </p:nvSpPr>
          <p:spPr>
            <a:xfrm>
              <a:off x="4901690" y="2687998"/>
              <a:ext cx="7995" cy="9348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0" y="151"/>
                  </a:moveTo>
                  <a:cubicBezTo>
                    <a:pt x="167" y="235"/>
                    <a:pt x="201" y="201"/>
                    <a:pt x="201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9"/>
            <p:cNvSpPr/>
            <p:nvPr/>
          </p:nvSpPr>
          <p:spPr>
            <a:xfrm>
              <a:off x="4635140" y="2789709"/>
              <a:ext cx="9348" cy="8671"/>
            </a:xfrm>
            <a:custGeom>
              <a:avLst/>
              <a:gdLst/>
              <a:ahLst/>
              <a:cxnLst/>
              <a:rect l="l" t="t" r="r" b="b"/>
              <a:pathLst>
                <a:path w="235" h="218" extrusionOk="0">
                  <a:moveTo>
                    <a:pt x="68" y="184"/>
                  </a:moveTo>
                  <a:cubicBezTo>
                    <a:pt x="151" y="217"/>
                    <a:pt x="135" y="217"/>
                    <a:pt x="218" y="167"/>
                  </a:cubicBezTo>
                  <a:lnTo>
                    <a:pt x="235" y="17"/>
                  </a:lnTo>
                  <a:cubicBezTo>
                    <a:pt x="84" y="0"/>
                    <a:pt x="1" y="34"/>
                    <a:pt x="68" y="18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9"/>
            <p:cNvSpPr/>
            <p:nvPr/>
          </p:nvSpPr>
          <p:spPr>
            <a:xfrm>
              <a:off x="4687646" y="3316089"/>
              <a:ext cx="43914" cy="81783"/>
            </a:xfrm>
            <a:custGeom>
              <a:avLst/>
              <a:gdLst/>
              <a:ahLst/>
              <a:cxnLst/>
              <a:rect l="l" t="t" r="r" b="b"/>
              <a:pathLst>
                <a:path w="1104" h="2056" extrusionOk="0">
                  <a:moveTo>
                    <a:pt x="285" y="1604"/>
                  </a:moveTo>
                  <a:cubicBezTo>
                    <a:pt x="235" y="1771"/>
                    <a:pt x="168" y="1838"/>
                    <a:pt x="185" y="2055"/>
                  </a:cubicBezTo>
                  <a:cubicBezTo>
                    <a:pt x="352" y="1989"/>
                    <a:pt x="536" y="1537"/>
                    <a:pt x="636" y="1370"/>
                  </a:cubicBezTo>
                  <a:cubicBezTo>
                    <a:pt x="719" y="1220"/>
                    <a:pt x="1020" y="752"/>
                    <a:pt x="987" y="568"/>
                  </a:cubicBezTo>
                  <a:cubicBezTo>
                    <a:pt x="886" y="568"/>
                    <a:pt x="903" y="568"/>
                    <a:pt x="820" y="685"/>
                  </a:cubicBezTo>
                  <a:lnTo>
                    <a:pt x="753" y="769"/>
                  </a:lnTo>
                  <a:cubicBezTo>
                    <a:pt x="820" y="552"/>
                    <a:pt x="1104" y="201"/>
                    <a:pt x="1087" y="0"/>
                  </a:cubicBezTo>
                  <a:cubicBezTo>
                    <a:pt x="937" y="0"/>
                    <a:pt x="886" y="134"/>
                    <a:pt x="736" y="368"/>
                  </a:cubicBezTo>
                  <a:cubicBezTo>
                    <a:pt x="636" y="535"/>
                    <a:pt x="569" y="669"/>
                    <a:pt x="469" y="819"/>
                  </a:cubicBezTo>
                  <a:cubicBezTo>
                    <a:pt x="385" y="969"/>
                    <a:pt x="285" y="1120"/>
                    <a:pt x="201" y="1270"/>
                  </a:cubicBezTo>
                  <a:cubicBezTo>
                    <a:pt x="1" y="1571"/>
                    <a:pt x="84" y="1755"/>
                    <a:pt x="285" y="160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9"/>
            <p:cNvSpPr/>
            <p:nvPr/>
          </p:nvSpPr>
          <p:spPr>
            <a:xfrm>
              <a:off x="4530803" y="4189410"/>
              <a:ext cx="15991" cy="17303"/>
            </a:xfrm>
            <a:custGeom>
              <a:avLst/>
              <a:gdLst/>
              <a:ahLst/>
              <a:cxnLst/>
              <a:rect l="l" t="t" r="r" b="b"/>
              <a:pathLst>
                <a:path w="402" h="435" extrusionOk="0">
                  <a:moveTo>
                    <a:pt x="68" y="435"/>
                  </a:moveTo>
                  <a:lnTo>
                    <a:pt x="168" y="435"/>
                  </a:lnTo>
                  <a:lnTo>
                    <a:pt x="201" y="385"/>
                  </a:lnTo>
                  <a:cubicBezTo>
                    <a:pt x="201" y="385"/>
                    <a:pt x="201" y="368"/>
                    <a:pt x="218" y="368"/>
                  </a:cubicBezTo>
                  <a:lnTo>
                    <a:pt x="301" y="234"/>
                  </a:lnTo>
                  <a:cubicBezTo>
                    <a:pt x="352" y="134"/>
                    <a:pt x="402" y="0"/>
                    <a:pt x="251" y="34"/>
                  </a:cubicBezTo>
                  <a:cubicBezTo>
                    <a:pt x="185" y="50"/>
                    <a:pt x="1" y="251"/>
                    <a:pt x="68" y="4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9"/>
            <p:cNvSpPr/>
            <p:nvPr/>
          </p:nvSpPr>
          <p:spPr>
            <a:xfrm>
              <a:off x="4691664" y="4190723"/>
              <a:ext cx="12649" cy="15991"/>
            </a:xfrm>
            <a:custGeom>
              <a:avLst/>
              <a:gdLst/>
              <a:ahLst/>
              <a:cxnLst/>
              <a:rect l="l" t="t" r="r" b="b"/>
              <a:pathLst>
                <a:path w="318" h="402" extrusionOk="0">
                  <a:moveTo>
                    <a:pt x="117" y="402"/>
                  </a:moveTo>
                  <a:lnTo>
                    <a:pt x="167" y="402"/>
                  </a:lnTo>
                  <a:cubicBezTo>
                    <a:pt x="234" y="318"/>
                    <a:pt x="318" y="201"/>
                    <a:pt x="284" y="67"/>
                  </a:cubicBezTo>
                  <a:cubicBezTo>
                    <a:pt x="100" y="1"/>
                    <a:pt x="0" y="251"/>
                    <a:pt x="117" y="40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9"/>
            <p:cNvSpPr/>
            <p:nvPr/>
          </p:nvSpPr>
          <p:spPr>
            <a:xfrm>
              <a:off x="4392575" y="4020593"/>
              <a:ext cx="98410" cy="122316"/>
            </a:xfrm>
            <a:custGeom>
              <a:avLst/>
              <a:gdLst/>
              <a:ahLst/>
              <a:cxnLst/>
              <a:rect l="l" t="t" r="r" b="b"/>
              <a:pathLst>
                <a:path w="2474" h="3075" extrusionOk="0">
                  <a:moveTo>
                    <a:pt x="1137" y="1721"/>
                  </a:moveTo>
                  <a:cubicBezTo>
                    <a:pt x="1237" y="1537"/>
                    <a:pt x="1337" y="1404"/>
                    <a:pt x="1454" y="1253"/>
                  </a:cubicBezTo>
                  <a:lnTo>
                    <a:pt x="2156" y="435"/>
                  </a:lnTo>
                  <a:cubicBezTo>
                    <a:pt x="2340" y="234"/>
                    <a:pt x="2473" y="151"/>
                    <a:pt x="2456" y="0"/>
                  </a:cubicBezTo>
                  <a:cubicBezTo>
                    <a:pt x="2156" y="34"/>
                    <a:pt x="1320" y="1053"/>
                    <a:pt x="1137" y="1370"/>
                  </a:cubicBezTo>
                  <a:cubicBezTo>
                    <a:pt x="1003" y="1604"/>
                    <a:pt x="1036" y="1604"/>
                    <a:pt x="953" y="1872"/>
                  </a:cubicBezTo>
                  <a:cubicBezTo>
                    <a:pt x="903" y="2039"/>
                    <a:pt x="0" y="2740"/>
                    <a:pt x="234" y="3075"/>
                  </a:cubicBezTo>
                  <a:cubicBezTo>
                    <a:pt x="301" y="3025"/>
                    <a:pt x="451" y="2757"/>
                    <a:pt x="502" y="2690"/>
                  </a:cubicBezTo>
                  <a:cubicBezTo>
                    <a:pt x="619" y="2540"/>
                    <a:pt x="702" y="2456"/>
                    <a:pt x="819" y="2339"/>
                  </a:cubicBezTo>
                  <a:cubicBezTo>
                    <a:pt x="1070" y="2039"/>
                    <a:pt x="1404" y="1788"/>
                    <a:pt x="1404" y="1604"/>
                  </a:cubicBezTo>
                  <a:cubicBezTo>
                    <a:pt x="1253" y="1604"/>
                    <a:pt x="1220" y="1671"/>
                    <a:pt x="1137" y="172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9"/>
            <p:cNvSpPr/>
            <p:nvPr/>
          </p:nvSpPr>
          <p:spPr>
            <a:xfrm>
              <a:off x="4371970" y="4023258"/>
              <a:ext cx="91767" cy="101035"/>
            </a:xfrm>
            <a:custGeom>
              <a:avLst/>
              <a:gdLst/>
              <a:ahLst/>
              <a:cxnLst/>
              <a:rect l="l" t="t" r="r" b="b"/>
              <a:pathLst>
                <a:path w="2307" h="2540" extrusionOk="0">
                  <a:moveTo>
                    <a:pt x="0" y="2540"/>
                  </a:moveTo>
                  <a:cubicBezTo>
                    <a:pt x="251" y="2540"/>
                    <a:pt x="218" y="2389"/>
                    <a:pt x="318" y="2222"/>
                  </a:cubicBezTo>
                  <a:lnTo>
                    <a:pt x="1103" y="1220"/>
                  </a:lnTo>
                  <a:cubicBezTo>
                    <a:pt x="1337" y="1036"/>
                    <a:pt x="1521" y="836"/>
                    <a:pt x="1738" y="635"/>
                  </a:cubicBezTo>
                  <a:cubicBezTo>
                    <a:pt x="1922" y="485"/>
                    <a:pt x="2306" y="167"/>
                    <a:pt x="2273" y="0"/>
                  </a:cubicBezTo>
                  <a:cubicBezTo>
                    <a:pt x="2089" y="0"/>
                    <a:pt x="1471" y="635"/>
                    <a:pt x="1287" y="819"/>
                  </a:cubicBezTo>
                  <a:cubicBezTo>
                    <a:pt x="886" y="1220"/>
                    <a:pt x="1036" y="986"/>
                    <a:pt x="702" y="1454"/>
                  </a:cubicBezTo>
                  <a:cubicBezTo>
                    <a:pt x="552" y="1654"/>
                    <a:pt x="0" y="2105"/>
                    <a:pt x="0" y="254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9"/>
            <p:cNvSpPr/>
            <p:nvPr/>
          </p:nvSpPr>
          <p:spPr>
            <a:xfrm>
              <a:off x="4643811" y="3081480"/>
              <a:ext cx="61854" cy="108354"/>
            </a:xfrm>
            <a:custGeom>
              <a:avLst/>
              <a:gdLst/>
              <a:ahLst/>
              <a:cxnLst/>
              <a:rect l="l" t="t" r="r" b="b"/>
              <a:pathLst>
                <a:path w="1555" h="2724" extrusionOk="0">
                  <a:moveTo>
                    <a:pt x="67" y="2724"/>
                  </a:moveTo>
                  <a:cubicBezTo>
                    <a:pt x="217" y="2707"/>
                    <a:pt x="368" y="2323"/>
                    <a:pt x="485" y="2105"/>
                  </a:cubicBezTo>
                  <a:cubicBezTo>
                    <a:pt x="602" y="1871"/>
                    <a:pt x="735" y="1638"/>
                    <a:pt x="852" y="1420"/>
                  </a:cubicBezTo>
                  <a:cubicBezTo>
                    <a:pt x="986" y="1186"/>
                    <a:pt x="1103" y="953"/>
                    <a:pt x="1220" y="735"/>
                  </a:cubicBezTo>
                  <a:cubicBezTo>
                    <a:pt x="1320" y="552"/>
                    <a:pt x="1554" y="201"/>
                    <a:pt x="1554" y="0"/>
                  </a:cubicBezTo>
                  <a:cubicBezTo>
                    <a:pt x="1370" y="34"/>
                    <a:pt x="1186" y="418"/>
                    <a:pt x="1086" y="602"/>
                  </a:cubicBezTo>
                  <a:cubicBezTo>
                    <a:pt x="953" y="836"/>
                    <a:pt x="819" y="1069"/>
                    <a:pt x="702" y="1287"/>
                  </a:cubicBezTo>
                  <a:cubicBezTo>
                    <a:pt x="585" y="1487"/>
                    <a:pt x="0" y="2540"/>
                    <a:pt x="67" y="272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9"/>
            <p:cNvSpPr/>
            <p:nvPr/>
          </p:nvSpPr>
          <p:spPr>
            <a:xfrm>
              <a:off x="4615211" y="3083468"/>
              <a:ext cx="61178" cy="102387"/>
            </a:xfrm>
            <a:custGeom>
              <a:avLst/>
              <a:gdLst/>
              <a:ahLst/>
              <a:cxnLst/>
              <a:rect l="l" t="t" r="r" b="b"/>
              <a:pathLst>
                <a:path w="1538" h="2574" extrusionOk="0">
                  <a:moveTo>
                    <a:pt x="1" y="2557"/>
                  </a:moveTo>
                  <a:cubicBezTo>
                    <a:pt x="184" y="2573"/>
                    <a:pt x="268" y="2323"/>
                    <a:pt x="452" y="2022"/>
                  </a:cubicBezTo>
                  <a:cubicBezTo>
                    <a:pt x="585" y="1771"/>
                    <a:pt x="1538" y="184"/>
                    <a:pt x="1438" y="101"/>
                  </a:cubicBezTo>
                  <a:cubicBezTo>
                    <a:pt x="1354" y="0"/>
                    <a:pt x="1103" y="468"/>
                    <a:pt x="1037" y="602"/>
                  </a:cubicBezTo>
                  <a:cubicBezTo>
                    <a:pt x="836" y="936"/>
                    <a:pt x="1" y="2339"/>
                    <a:pt x="1" y="255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9"/>
            <p:cNvSpPr/>
            <p:nvPr/>
          </p:nvSpPr>
          <p:spPr>
            <a:xfrm>
              <a:off x="5049902" y="2109788"/>
              <a:ext cx="67144" cy="85760"/>
            </a:xfrm>
            <a:custGeom>
              <a:avLst/>
              <a:gdLst/>
              <a:ahLst/>
              <a:cxnLst/>
              <a:rect l="l" t="t" r="r" b="b"/>
              <a:pathLst>
                <a:path w="1688" h="2156" extrusionOk="0">
                  <a:moveTo>
                    <a:pt x="0" y="2156"/>
                  </a:moveTo>
                  <a:cubicBezTo>
                    <a:pt x="150" y="2156"/>
                    <a:pt x="318" y="1872"/>
                    <a:pt x="468" y="1688"/>
                  </a:cubicBezTo>
                  <a:cubicBezTo>
                    <a:pt x="719" y="1370"/>
                    <a:pt x="1671" y="268"/>
                    <a:pt x="1688" y="0"/>
                  </a:cubicBezTo>
                  <a:cubicBezTo>
                    <a:pt x="1521" y="34"/>
                    <a:pt x="1320" y="318"/>
                    <a:pt x="1203" y="451"/>
                  </a:cubicBezTo>
                  <a:cubicBezTo>
                    <a:pt x="952" y="786"/>
                    <a:pt x="0" y="1838"/>
                    <a:pt x="0" y="215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9"/>
            <p:cNvSpPr/>
            <p:nvPr/>
          </p:nvSpPr>
          <p:spPr>
            <a:xfrm>
              <a:off x="4545441" y="3094089"/>
              <a:ext cx="61854" cy="92443"/>
            </a:xfrm>
            <a:custGeom>
              <a:avLst/>
              <a:gdLst/>
              <a:ahLst/>
              <a:cxnLst/>
              <a:rect l="l" t="t" r="r" b="b"/>
              <a:pathLst>
                <a:path w="1555" h="2324" extrusionOk="0">
                  <a:moveTo>
                    <a:pt x="1421" y="1"/>
                  </a:moveTo>
                  <a:cubicBezTo>
                    <a:pt x="1287" y="34"/>
                    <a:pt x="1153" y="368"/>
                    <a:pt x="1053" y="552"/>
                  </a:cubicBezTo>
                  <a:lnTo>
                    <a:pt x="385" y="1688"/>
                  </a:lnTo>
                  <a:cubicBezTo>
                    <a:pt x="334" y="1772"/>
                    <a:pt x="0" y="2189"/>
                    <a:pt x="101" y="2223"/>
                  </a:cubicBezTo>
                  <a:cubicBezTo>
                    <a:pt x="301" y="2323"/>
                    <a:pt x="1554" y="235"/>
                    <a:pt x="1421" y="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9"/>
            <p:cNvSpPr/>
            <p:nvPr/>
          </p:nvSpPr>
          <p:spPr>
            <a:xfrm>
              <a:off x="4834546" y="4059138"/>
              <a:ext cx="28600" cy="101711"/>
            </a:xfrm>
            <a:custGeom>
              <a:avLst/>
              <a:gdLst/>
              <a:ahLst/>
              <a:cxnLst/>
              <a:rect l="l" t="t" r="r" b="b"/>
              <a:pathLst>
                <a:path w="719" h="2557" extrusionOk="0">
                  <a:moveTo>
                    <a:pt x="67" y="2557"/>
                  </a:moveTo>
                  <a:cubicBezTo>
                    <a:pt x="184" y="2507"/>
                    <a:pt x="184" y="2423"/>
                    <a:pt x="218" y="2273"/>
                  </a:cubicBezTo>
                  <a:lnTo>
                    <a:pt x="435" y="1304"/>
                  </a:lnTo>
                  <a:cubicBezTo>
                    <a:pt x="502" y="1036"/>
                    <a:pt x="719" y="218"/>
                    <a:pt x="635" y="0"/>
                  </a:cubicBezTo>
                  <a:cubicBezTo>
                    <a:pt x="502" y="34"/>
                    <a:pt x="518" y="101"/>
                    <a:pt x="485" y="251"/>
                  </a:cubicBezTo>
                  <a:cubicBezTo>
                    <a:pt x="351" y="786"/>
                    <a:pt x="1" y="2156"/>
                    <a:pt x="67" y="255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9"/>
            <p:cNvSpPr/>
            <p:nvPr/>
          </p:nvSpPr>
          <p:spPr>
            <a:xfrm>
              <a:off x="4687646" y="3539401"/>
              <a:ext cx="52546" cy="82459"/>
            </a:xfrm>
            <a:custGeom>
              <a:avLst/>
              <a:gdLst/>
              <a:ahLst/>
              <a:cxnLst/>
              <a:rect l="l" t="t" r="r" b="b"/>
              <a:pathLst>
                <a:path w="1321" h="2073" extrusionOk="0">
                  <a:moveTo>
                    <a:pt x="402" y="1671"/>
                  </a:moveTo>
                  <a:cubicBezTo>
                    <a:pt x="452" y="1521"/>
                    <a:pt x="937" y="702"/>
                    <a:pt x="1087" y="435"/>
                  </a:cubicBezTo>
                  <a:cubicBezTo>
                    <a:pt x="1120" y="368"/>
                    <a:pt x="1171" y="301"/>
                    <a:pt x="1204" y="234"/>
                  </a:cubicBezTo>
                  <a:cubicBezTo>
                    <a:pt x="1321" y="34"/>
                    <a:pt x="1237" y="17"/>
                    <a:pt x="1237" y="0"/>
                  </a:cubicBezTo>
                  <a:cubicBezTo>
                    <a:pt x="1104" y="17"/>
                    <a:pt x="1087" y="101"/>
                    <a:pt x="1020" y="201"/>
                  </a:cubicBezTo>
                  <a:lnTo>
                    <a:pt x="569" y="969"/>
                  </a:lnTo>
                  <a:cubicBezTo>
                    <a:pt x="385" y="1253"/>
                    <a:pt x="18" y="1788"/>
                    <a:pt x="1" y="2022"/>
                  </a:cubicBezTo>
                  <a:cubicBezTo>
                    <a:pt x="268" y="2072"/>
                    <a:pt x="235" y="1872"/>
                    <a:pt x="402" y="167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9"/>
            <p:cNvSpPr/>
            <p:nvPr/>
          </p:nvSpPr>
          <p:spPr>
            <a:xfrm>
              <a:off x="5186141" y="2428129"/>
              <a:ext cx="71798" cy="70486"/>
            </a:xfrm>
            <a:custGeom>
              <a:avLst/>
              <a:gdLst/>
              <a:ahLst/>
              <a:cxnLst/>
              <a:rect l="l" t="t" r="r" b="b"/>
              <a:pathLst>
                <a:path w="1805" h="1772" extrusionOk="0">
                  <a:moveTo>
                    <a:pt x="0" y="1772"/>
                  </a:moveTo>
                  <a:cubicBezTo>
                    <a:pt x="134" y="1772"/>
                    <a:pt x="786" y="1053"/>
                    <a:pt x="936" y="920"/>
                  </a:cubicBezTo>
                  <a:cubicBezTo>
                    <a:pt x="1120" y="736"/>
                    <a:pt x="1771" y="235"/>
                    <a:pt x="1805" y="1"/>
                  </a:cubicBezTo>
                  <a:cubicBezTo>
                    <a:pt x="1571" y="17"/>
                    <a:pt x="969" y="636"/>
                    <a:pt x="802" y="786"/>
                  </a:cubicBezTo>
                  <a:cubicBezTo>
                    <a:pt x="635" y="920"/>
                    <a:pt x="34" y="1504"/>
                    <a:pt x="0" y="177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4571336" y="3098067"/>
              <a:ext cx="48568" cy="91767"/>
            </a:xfrm>
            <a:custGeom>
              <a:avLst/>
              <a:gdLst/>
              <a:ahLst/>
              <a:cxnLst/>
              <a:rect l="l" t="t" r="r" b="b"/>
              <a:pathLst>
                <a:path w="1221" h="2307" extrusionOk="0">
                  <a:moveTo>
                    <a:pt x="34" y="2257"/>
                  </a:moveTo>
                  <a:cubicBezTo>
                    <a:pt x="135" y="2223"/>
                    <a:pt x="84" y="2307"/>
                    <a:pt x="201" y="2006"/>
                  </a:cubicBezTo>
                  <a:lnTo>
                    <a:pt x="636" y="1154"/>
                  </a:lnTo>
                  <a:cubicBezTo>
                    <a:pt x="736" y="970"/>
                    <a:pt x="836" y="786"/>
                    <a:pt x="937" y="602"/>
                  </a:cubicBezTo>
                  <a:cubicBezTo>
                    <a:pt x="1003" y="485"/>
                    <a:pt x="1221" y="168"/>
                    <a:pt x="1221" y="34"/>
                  </a:cubicBezTo>
                  <a:cubicBezTo>
                    <a:pt x="1054" y="1"/>
                    <a:pt x="937" y="268"/>
                    <a:pt x="820" y="452"/>
                  </a:cubicBezTo>
                  <a:cubicBezTo>
                    <a:pt x="569" y="820"/>
                    <a:pt x="1" y="1856"/>
                    <a:pt x="34" y="225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9"/>
            <p:cNvSpPr/>
            <p:nvPr/>
          </p:nvSpPr>
          <p:spPr>
            <a:xfrm>
              <a:off x="4906981" y="4005955"/>
              <a:ext cx="25298" cy="96421"/>
            </a:xfrm>
            <a:custGeom>
              <a:avLst/>
              <a:gdLst/>
              <a:ahLst/>
              <a:cxnLst/>
              <a:rect l="l" t="t" r="r" b="b"/>
              <a:pathLst>
                <a:path w="636" h="2424" extrusionOk="0">
                  <a:moveTo>
                    <a:pt x="51" y="2423"/>
                  </a:moveTo>
                  <a:cubicBezTo>
                    <a:pt x="302" y="2357"/>
                    <a:pt x="552" y="953"/>
                    <a:pt x="619" y="686"/>
                  </a:cubicBezTo>
                  <a:lnTo>
                    <a:pt x="636" y="1"/>
                  </a:lnTo>
                  <a:cubicBezTo>
                    <a:pt x="485" y="118"/>
                    <a:pt x="352" y="953"/>
                    <a:pt x="302" y="1187"/>
                  </a:cubicBezTo>
                  <a:cubicBezTo>
                    <a:pt x="235" y="1421"/>
                    <a:pt x="1" y="2223"/>
                    <a:pt x="51" y="242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9"/>
            <p:cNvSpPr/>
            <p:nvPr/>
          </p:nvSpPr>
          <p:spPr>
            <a:xfrm>
              <a:off x="4589316" y="3104073"/>
              <a:ext cx="52546" cy="83771"/>
            </a:xfrm>
            <a:custGeom>
              <a:avLst/>
              <a:gdLst/>
              <a:ahLst/>
              <a:cxnLst/>
              <a:rect l="l" t="t" r="r" b="b"/>
              <a:pathLst>
                <a:path w="1321" h="2106" extrusionOk="0">
                  <a:moveTo>
                    <a:pt x="17" y="2106"/>
                  </a:moveTo>
                  <a:cubicBezTo>
                    <a:pt x="167" y="2072"/>
                    <a:pt x="167" y="2005"/>
                    <a:pt x="234" y="1888"/>
                  </a:cubicBezTo>
                  <a:cubicBezTo>
                    <a:pt x="468" y="1471"/>
                    <a:pt x="1320" y="284"/>
                    <a:pt x="1270" y="0"/>
                  </a:cubicBezTo>
                  <a:cubicBezTo>
                    <a:pt x="1103" y="34"/>
                    <a:pt x="1019" y="284"/>
                    <a:pt x="919" y="435"/>
                  </a:cubicBezTo>
                  <a:cubicBezTo>
                    <a:pt x="685" y="802"/>
                    <a:pt x="0" y="1771"/>
                    <a:pt x="17" y="210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9"/>
            <p:cNvSpPr/>
            <p:nvPr/>
          </p:nvSpPr>
          <p:spPr>
            <a:xfrm>
              <a:off x="4404548" y="4097006"/>
              <a:ext cx="61178" cy="68497"/>
            </a:xfrm>
            <a:custGeom>
              <a:avLst/>
              <a:gdLst/>
              <a:ahLst/>
              <a:cxnLst/>
              <a:rect l="l" t="t" r="r" b="b"/>
              <a:pathLst>
                <a:path w="1538" h="1722" extrusionOk="0">
                  <a:moveTo>
                    <a:pt x="134" y="1705"/>
                  </a:moveTo>
                  <a:cubicBezTo>
                    <a:pt x="334" y="1722"/>
                    <a:pt x="384" y="1505"/>
                    <a:pt x="418" y="1421"/>
                  </a:cubicBezTo>
                  <a:cubicBezTo>
                    <a:pt x="435" y="1388"/>
                    <a:pt x="485" y="1337"/>
                    <a:pt x="501" y="1304"/>
                  </a:cubicBezTo>
                  <a:cubicBezTo>
                    <a:pt x="668" y="1104"/>
                    <a:pt x="1521" y="168"/>
                    <a:pt x="1537" y="1"/>
                  </a:cubicBezTo>
                  <a:cubicBezTo>
                    <a:pt x="1270" y="17"/>
                    <a:pt x="886" y="569"/>
                    <a:pt x="702" y="769"/>
                  </a:cubicBezTo>
                  <a:cubicBezTo>
                    <a:pt x="652" y="819"/>
                    <a:pt x="585" y="903"/>
                    <a:pt x="518" y="987"/>
                  </a:cubicBezTo>
                  <a:cubicBezTo>
                    <a:pt x="351" y="1187"/>
                    <a:pt x="0" y="1505"/>
                    <a:pt x="134" y="170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9"/>
            <p:cNvSpPr/>
            <p:nvPr/>
          </p:nvSpPr>
          <p:spPr>
            <a:xfrm>
              <a:off x="4862470" y="4044500"/>
              <a:ext cx="27287" cy="88465"/>
            </a:xfrm>
            <a:custGeom>
              <a:avLst/>
              <a:gdLst/>
              <a:ahLst/>
              <a:cxnLst/>
              <a:rect l="l" t="t" r="r" b="b"/>
              <a:pathLst>
                <a:path w="686" h="2224" extrusionOk="0">
                  <a:moveTo>
                    <a:pt x="151" y="2223"/>
                  </a:moveTo>
                  <a:cubicBezTo>
                    <a:pt x="301" y="2156"/>
                    <a:pt x="401" y="1421"/>
                    <a:pt x="451" y="1137"/>
                  </a:cubicBezTo>
                  <a:cubicBezTo>
                    <a:pt x="502" y="920"/>
                    <a:pt x="685" y="168"/>
                    <a:pt x="635" y="1"/>
                  </a:cubicBezTo>
                  <a:cubicBezTo>
                    <a:pt x="485" y="17"/>
                    <a:pt x="468" y="201"/>
                    <a:pt x="401" y="485"/>
                  </a:cubicBezTo>
                  <a:cubicBezTo>
                    <a:pt x="334" y="803"/>
                    <a:pt x="0" y="2073"/>
                    <a:pt x="151" y="222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9"/>
            <p:cNvSpPr/>
            <p:nvPr/>
          </p:nvSpPr>
          <p:spPr>
            <a:xfrm>
              <a:off x="4693653" y="3476910"/>
              <a:ext cx="49205" cy="77129"/>
            </a:xfrm>
            <a:custGeom>
              <a:avLst/>
              <a:gdLst/>
              <a:ahLst/>
              <a:cxnLst/>
              <a:rect l="l" t="t" r="r" b="b"/>
              <a:pathLst>
                <a:path w="1237" h="1939" extrusionOk="0">
                  <a:moveTo>
                    <a:pt x="17" y="1839"/>
                  </a:moveTo>
                  <a:cubicBezTo>
                    <a:pt x="234" y="1939"/>
                    <a:pt x="184" y="1789"/>
                    <a:pt x="351" y="1521"/>
                  </a:cubicBezTo>
                  <a:cubicBezTo>
                    <a:pt x="485" y="1304"/>
                    <a:pt x="1237" y="201"/>
                    <a:pt x="1187" y="17"/>
                  </a:cubicBezTo>
                  <a:cubicBezTo>
                    <a:pt x="1036" y="1"/>
                    <a:pt x="1053" y="51"/>
                    <a:pt x="986" y="168"/>
                  </a:cubicBezTo>
                  <a:cubicBezTo>
                    <a:pt x="936" y="251"/>
                    <a:pt x="886" y="301"/>
                    <a:pt x="836" y="385"/>
                  </a:cubicBezTo>
                  <a:cubicBezTo>
                    <a:pt x="652" y="652"/>
                    <a:pt x="0" y="1621"/>
                    <a:pt x="17" y="183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9"/>
            <p:cNvSpPr/>
            <p:nvPr/>
          </p:nvSpPr>
          <p:spPr>
            <a:xfrm>
              <a:off x="4691664" y="3509488"/>
              <a:ext cx="47892" cy="77129"/>
            </a:xfrm>
            <a:custGeom>
              <a:avLst/>
              <a:gdLst/>
              <a:ahLst/>
              <a:cxnLst/>
              <a:rect l="l" t="t" r="r" b="b"/>
              <a:pathLst>
                <a:path w="1204" h="1939" extrusionOk="0">
                  <a:moveTo>
                    <a:pt x="84" y="1888"/>
                  </a:moveTo>
                  <a:cubicBezTo>
                    <a:pt x="151" y="1888"/>
                    <a:pt x="167" y="1939"/>
                    <a:pt x="301" y="1721"/>
                  </a:cubicBezTo>
                  <a:cubicBezTo>
                    <a:pt x="351" y="1638"/>
                    <a:pt x="384" y="1554"/>
                    <a:pt x="435" y="1471"/>
                  </a:cubicBezTo>
                  <a:cubicBezTo>
                    <a:pt x="535" y="1287"/>
                    <a:pt x="1203" y="251"/>
                    <a:pt x="1203" y="101"/>
                  </a:cubicBezTo>
                  <a:cubicBezTo>
                    <a:pt x="1203" y="34"/>
                    <a:pt x="1203" y="51"/>
                    <a:pt x="1186" y="34"/>
                  </a:cubicBezTo>
                  <a:cubicBezTo>
                    <a:pt x="1053" y="0"/>
                    <a:pt x="669" y="702"/>
                    <a:pt x="552" y="869"/>
                  </a:cubicBezTo>
                  <a:cubicBezTo>
                    <a:pt x="368" y="1170"/>
                    <a:pt x="0" y="1671"/>
                    <a:pt x="84" y="188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9"/>
            <p:cNvSpPr/>
            <p:nvPr/>
          </p:nvSpPr>
          <p:spPr>
            <a:xfrm>
              <a:off x="4956822" y="3754082"/>
              <a:ext cx="22633" cy="91090"/>
            </a:xfrm>
            <a:custGeom>
              <a:avLst/>
              <a:gdLst/>
              <a:ahLst/>
              <a:cxnLst/>
              <a:rect l="l" t="t" r="r" b="b"/>
              <a:pathLst>
                <a:path w="569" h="2290" extrusionOk="0">
                  <a:moveTo>
                    <a:pt x="135" y="2289"/>
                  </a:moveTo>
                  <a:cubicBezTo>
                    <a:pt x="569" y="2172"/>
                    <a:pt x="335" y="635"/>
                    <a:pt x="218" y="217"/>
                  </a:cubicBezTo>
                  <a:cubicBezTo>
                    <a:pt x="185" y="84"/>
                    <a:pt x="185" y="50"/>
                    <a:pt x="84" y="0"/>
                  </a:cubicBezTo>
                  <a:cubicBezTo>
                    <a:pt x="1" y="134"/>
                    <a:pt x="84" y="418"/>
                    <a:pt x="101" y="568"/>
                  </a:cubicBezTo>
                  <a:cubicBezTo>
                    <a:pt x="151" y="953"/>
                    <a:pt x="201" y="1337"/>
                    <a:pt x="201" y="1738"/>
                  </a:cubicBezTo>
                  <a:cubicBezTo>
                    <a:pt x="201" y="1938"/>
                    <a:pt x="135" y="2156"/>
                    <a:pt x="135" y="228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9"/>
            <p:cNvSpPr/>
            <p:nvPr/>
          </p:nvSpPr>
          <p:spPr>
            <a:xfrm>
              <a:off x="4599936" y="3534071"/>
              <a:ext cx="51870" cy="69849"/>
            </a:xfrm>
            <a:custGeom>
              <a:avLst/>
              <a:gdLst/>
              <a:ahLst/>
              <a:cxnLst/>
              <a:rect l="l" t="t" r="r" b="b"/>
              <a:pathLst>
                <a:path w="1304" h="1756" extrusionOk="0">
                  <a:moveTo>
                    <a:pt x="67" y="1755"/>
                  </a:moveTo>
                  <a:cubicBezTo>
                    <a:pt x="318" y="1738"/>
                    <a:pt x="318" y="1521"/>
                    <a:pt x="418" y="1337"/>
                  </a:cubicBezTo>
                  <a:cubicBezTo>
                    <a:pt x="535" y="1170"/>
                    <a:pt x="1254" y="218"/>
                    <a:pt x="1270" y="134"/>
                  </a:cubicBezTo>
                  <a:cubicBezTo>
                    <a:pt x="1287" y="1"/>
                    <a:pt x="1304" y="67"/>
                    <a:pt x="1220" y="34"/>
                  </a:cubicBezTo>
                  <a:cubicBezTo>
                    <a:pt x="1120" y="1"/>
                    <a:pt x="635" y="702"/>
                    <a:pt x="552" y="803"/>
                  </a:cubicBezTo>
                  <a:cubicBezTo>
                    <a:pt x="351" y="1070"/>
                    <a:pt x="0" y="1471"/>
                    <a:pt x="67" y="175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9"/>
            <p:cNvSpPr/>
            <p:nvPr/>
          </p:nvSpPr>
          <p:spPr>
            <a:xfrm>
              <a:off x="4449736" y="4114310"/>
              <a:ext cx="63167" cy="73787"/>
            </a:xfrm>
            <a:custGeom>
              <a:avLst/>
              <a:gdLst/>
              <a:ahLst/>
              <a:cxnLst/>
              <a:rect l="l" t="t" r="r" b="b"/>
              <a:pathLst>
                <a:path w="1588" h="1855" extrusionOk="0">
                  <a:moveTo>
                    <a:pt x="886" y="953"/>
                  </a:moveTo>
                  <a:cubicBezTo>
                    <a:pt x="1003" y="802"/>
                    <a:pt x="1588" y="201"/>
                    <a:pt x="1537" y="17"/>
                  </a:cubicBezTo>
                  <a:cubicBezTo>
                    <a:pt x="1404" y="0"/>
                    <a:pt x="1370" y="84"/>
                    <a:pt x="1304" y="167"/>
                  </a:cubicBezTo>
                  <a:cubicBezTo>
                    <a:pt x="1120" y="384"/>
                    <a:pt x="953" y="535"/>
                    <a:pt x="735" y="836"/>
                  </a:cubicBezTo>
                  <a:cubicBezTo>
                    <a:pt x="635" y="969"/>
                    <a:pt x="0" y="1638"/>
                    <a:pt x="151" y="185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9"/>
            <p:cNvSpPr/>
            <p:nvPr/>
          </p:nvSpPr>
          <p:spPr>
            <a:xfrm>
              <a:off x="4339392" y="3993345"/>
              <a:ext cx="65832" cy="67144"/>
            </a:xfrm>
            <a:custGeom>
              <a:avLst/>
              <a:gdLst/>
              <a:ahLst/>
              <a:cxnLst/>
              <a:rect l="l" t="t" r="r" b="b"/>
              <a:pathLst>
                <a:path w="1655" h="1688" extrusionOk="0">
                  <a:moveTo>
                    <a:pt x="17" y="1654"/>
                  </a:moveTo>
                  <a:cubicBezTo>
                    <a:pt x="134" y="1638"/>
                    <a:pt x="84" y="1688"/>
                    <a:pt x="151" y="1554"/>
                  </a:cubicBezTo>
                  <a:lnTo>
                    <a:pt x="402" y="1170"/>
                  </a:lnTo>
                  <a:cubicBezTo>
                    <a:pt x="519" y="1003"/>
                    <a:pt x="853" y="702"/>
                    <a:pt x="1020" y="568"/>
                  </a:cubicBezTo>
                  <a:cubicBezTo>
                    <a:pt x="1137" y="485"/>
                    <a:pt x="1655" y="134"/>
                    <a:pt x="1638" y="17"/>
                  </a:cubicBezTo>
                  <a:cubicBezTo>
                    <a:pt x="1638" y="17"/>
                    <a:pt x="1621" y="17"/>
                    <a:pt x="1621" y="17"/>
                  </a:cubicBezTo>
                  <a:cubicBezTo>
                    <a:pt x="1504" y="0"/>
                    <a:pt x="1471" y="34"/>
                    <a:pt x="1354" y="117"/>
                  </a:cubicBezTo>
                  <a:cubicBezTo>
                    <a:pt x="986" y="334"/>
                    <a:pt x="953" y="401"/>
                    <a:pt x="652" y="635"/>
                  </a:cubicBezTo>
                  <a:cubicBezTo>
                    <a:pt x="468" y="786"/>
                    <a:pt x="1" y="1253"/>
                    <a:pt x="17" y="165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9"/>
            <p:cNvSpPr/>
            <p:nvPr/>
          </p:nvSpPr>
          <p:spPr>
            <a:xfrm>
              <a:off x="4886376" y="4029225"/>
              <a:ext cx="23986" cy="89102"/>
            </a:xfrm>
            <a:custGeom>
              <a:avLst/>
              <a:gdLst/>
              <a:ahLst/>
              <a:cxnLst/>
              <a:rect l="l" t="t" r="r" b="b"/>
              <a:pathLst>
                <a:path w="603" h="2240" extrusionOk="0">
                  <a:moveTo>
                    <a:pt x="84" y="2239"/>
                  </a:moveTo>
                  <a:cubicBezTo>
                    <a:pt x="185" y="2173"/>
                    <a:pt x="151" y="2106"/>
                    <a:pt x="185" y="1972"/>
                  </a:cubicBezTo>
                  <a:lnTo>
                    <a:pt x="368" y="1120"/>
                  </a:lnTo>
                  <a:cubicBezTo>
                    <a:pt x="419" y="869"/>
                    <a:pt x="602" y="201"/>
                    <a:pt x="469" y="0"/>
                  </a:cubicBezTo>
                  <a:cubicBezTo>
                    <a:pt x="335" y="67"/>
                    <a:pt x="218" y="886"/>
                    <a:pt x="185" y="1087"/>
                  </a:cubicBezTo>
                  <a:lnTo>
                    <a:pt x="18" y="1972"/>
                  </a:lnTo>
                  <a:cubicBezTo>
                    <a:pt x="1" y="2239"/>
                    <a:pt x="51" y="2206"/>
                    <a:pt x="84" y="223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4676350" y="3101408"/>
              <a:ext cx="47256" cy="81106"/>
            </a:xfrm>
            <a:custGeom>
              <a:avLst/>
              <a:gdLst/>
              <a:ahLst/>
              <a:cxnLst/>
              <a:rect l="l" t="t" r="r" b="b"/>
              <a:pathLst>
                <a:path w="1188" h="2039" extrusionOk="0">
                  <a:moveTo>
                    <a:pt x="1" y="2039"/>
                  </a:moveTo>
                  <a:cubicBezTo>
                    <a:pt x="268" y="2005"/>
                    <a:pt x="1187" y="251"/>
                    <a:pt x="1170" y="0"/>
                  </a:cubicBezTo>
                  <a:cubicBezTo>
                    <a:pt x="987" y="67"/>
                    <a:pt x="636" y="769"/>
                    <a:pt x="536" y="969"/>
                  </a:cubicBezTo>
                  <a:cubicBezTo>
                    <a:pt x="419" y="1170"/>
                    <a:pt x="34" y="1838"/>
                    <a:pt x="1" y="203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4694965" y="3453640"/>
              <a:ext cx="47256" cy="74503"/>
            </a:xfrm>
            <a:custGeom>
              <a:avLst/>
              <a:gdLst/>
              <a:ahLst/>
              <a:cxnLst/>
              <a:rect l="l" t="t" r="r" b="b"/>
              <a:pathLst>
                <a:path w="1188" h="1873" extrusionOk="0">
                  <a:moveTo>
                    <a:pt x="1137" y="1"/>
                  </a:moveTo>
                  <a:cubicBezTo>
                    <a:pt x="987" y="1"/>
                    <a:pt x="936" y="151"/>
                    <a:pt x="803" y="385"/>
                  </a:cubicBezTo>
                  <a:lnTo>
                    <a:pt x="285" y="1304"/>
                  </a:lnTo>
                  <a:cubicBezTo>
                    <a:pt x="235" y="1388"/>
                    <a:pt x="1" y="1705"/>
                    <a:pt x="118" y="1772"/>
                  </a:cubicBezTo>
                  <a:cubicBezTo>
                    <a:pt x="251" y="1872"/>
                    <a:pt x="318" y="1638"/>
                    <a:pt x="452" y="1404"/>
                  </a:cubicBezTo>
                  <a:cubicBezTo>
                    <a:pt x="586" y="1171"/>
                    <a:pt x="1187" y="151"/>
                    <a:pt x="1137" y="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9"/>
            <p:cNvSpPr/>
            <p:nvPr/>
          </p:nvSpPr>
          <p:spPr>
            <a:xfrm>
              <a:off x="4364651" y="4007944"/>
              <a:ext cx="68497" cy="61854"/>
            </a:xfrm>
            <a:custGeom>
              <a:avLst/>
              <a:gdLst/>
              <a:ahLst/>
              <a:cxnLst/>
              <a:rect l="l" t="t" r="r" b="b"/>
              <a:pathLst>
                <a:path w="1722" h="1555" extrusionOk="0">
                  <a:moveTo>
                    <a:pt x="1705" y="18"/>
                  </a:moveTo>
                  <a:cubicBezTo>
                    <a:pt x="1471" y="1"/>
                    <a:pt x="1" y="1354"/>
                    <a:pt x="118" y="1471"/>
                  </a:cubicBezTo>
                  <a:cubicBezTo>
                    <a:pt x="201" y="1555"/>
                    <a:pt x="468" y="1237"/>
                    <a:pt x="552" y="1187"/>
                  </a:cubicBezTo>
                  <a:lnTo>
                    <a:pt x="1371" y="435"/>
                  </a:lnTo>
                  <a:cubicBezTo>
                    <a:pt x="1471" y="352"/>
                    <a:pt x="1722" y="134"/>
                    <a:pt x="1705" y="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9"/>
            <p:cNvSpPr/>
            <p:nvPr/>
          </p:nvSpPr>
          <p:spPr>
            <a:xfrm>
              <a:off x="4601249" y="3247631"/>
              <a:ext cx="49881" cy="65156"/>
            </a:xfrm>
            <a:custGeom>
              <a:avLst/>
              <a:gdLst/>
              <a:ahLst/>
              <a:cxnLst/>
              <a:rect l="l" t="t" r="r" b="b"/>
              <a:pathLst>
                <a:path w="1254" h="1638" extrusionOk="0">
                  <a:moveTo>
                    <a:pt x="51" y="1621"/>
                  </a:moveTo>
                  <a:cubicBezTo>
                    <a:pt x="201" y="1638"/>
                    <a:pt x="201" y="1554"/>
                    <a:pt x="385" y="1287"/>
                  </a:cubicBezTo>
                  <a:cubicBezTo>
                    <a:pt x="535" y="1070"/>
                    <a:pt x="1254" y="201"/>
                    <a:pt x="1221" y="0"/>
                  </a:cubicBezTo>
                  <a:cubicBezTo>
                    <a:pt x="1087" y="0"/>
                    <a:pt x="1087" y="50"/>
                    <a:pt x="1020" y="134"/>
                  </a:cubicBezTo>
                  <a:cubicBezTo>
                    <a:pt x="786" y="418"/>
                    <a:pt x="1" y="1337"/>
                    <a:pt x="51" y="162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4599260" y="3268236"/>
              <a:ext cx="50557" cy="67144"/>
            </a:xfrm>
            <a:custGeom>
              <a:avLst/>
              <a:gdLst/>
              <a:ahLst/>
              <a:cxnLst/>
              <a:rect l="l" t="t" r="r" b="b"/>
              <a:pathLst>
                <a:path w="1271" h="1688" extrusionOk="0">
                  <a:moveTo>
                    <a:pt x="101" y="1688"/>
                  </a:moveTo>
                  <a:cubicBezTo>
                    <a:pt x="251" y="1638"/>
                    <a:pt x="602" y="1103"/>
                    <a:pt x="736" y="936"/>
                  </a:cubicBezTo>
                  <a:cubicBezTo>
                    <a:pt x="870" y="735"/>
                    <a:pt x="1220" y="284"/>
                    <a:pt x="1271" y="0"/>
                  </a:cubicBezTo>
                  <a:cubicBezTo>
                    <a:pt x="1120" y="17"/>
                    <a:pt x="1120" y="50"/>
                    <a:pt x="1053" y="151"/>
                  </a:cubicBezTo>
                  <a:lnTo>
                    <a:pt x="585" y="802"/>
                  </a:lnTo>
                  <a:cubicBezTo>
                    <a:pt x="485" y="936"/>
                    <a:pt x="385" y="1070"/>
                    <a:pt x="285" y="1220"/>
                  </a:cubicBezTo>
                  <a:cubicBezTo>
                    <a:pt x="218" y="1320"/>
                    <a:pt x="1" y="1554"/>
                    <a:pt x="101" y="168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4603914" y="3429734"/>
              <a:ext cx="48568" cy="68497"/>
            </a:xfrm>
            <a:custGeom>
              <a:avLst/>
              <a:gdLst/>
              <a:ahLst/>
              <a:cxnLst/>
              <a:rect l="l" t="t" r="r" b="b"/>
              <a:pathLst>
                <a:path w="1221" h="1722" extrusionOk="0">
                  <a:moveTo>
                    <a:pt x="84" y="1705"/>
                  </a:moveTo>
                  <a:cubicBezTo>
                    <a:pt x="201" y="1721"/>
                    <a:pt x="552" y="1120"/>
                    <a:pt x="686" y="936"/>
                  </a:cubicBezTo>
                  <a:cubicBezTo>
                    <a:pt x="836" y="752"/>
                    <a:pt x="1220" y="284"/>
                    <a:pt x="1204" y="0"/>
                  </a:cubicBezTo>
                  <a:cubicBezTo>
                    <a:pt x="1053" y="34"/>
                    <a:pt x="1053" y="101"/>
                    <a:pt x="869" y="368"/>
                  </a:cubicBezTo>
                  <a:cubicBezTo>
                    <a:pt x="786" y="502"/>
                    <a:pt x="669" y="652"/>
                    <a:pt x="569" y="786"/>
                  </a:cubicBezTo>
                  <a:cubicBezTo>
                    <a:pt x="452" y="953"/>
                    <a:pt x="1" y="1487"/>
                    <a:pt x="84" y="170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4474995" y="4124930"/>
              <a:ext cx="54535" cy="61178"/>
            </a:xfrm>
            <a:custGeom>
              <a:avLst/>
              <a:gdLst/>
              <a:ahLst/>
              <a:cxnLst/>
              <a:rect l="l" t="t" r="r" b="b"/>
              <a:pathLst>
                <a:path w="1371" h="1538" extrusionOk="0">
                  <a:moveTo>
                    <a:pt x="17" y="1538"/>
                  </a:moveTo>
                  <a:cubicBezTo>
                    <a:pt x="251" y="1488"/>
                    <a:pt x="602" y="1003"/>
                    <a:pt x="769" y="819"/>
                  </a:cubicBezTo>
                  <a:cubicBezTo>
                    <a:pt x="886" y="702"/>
                    <a:pt x="1370" y="151"/>
                    <a:pt x="1337" y="1"/>
                  </a:cubicBezTo>
                  <a:cubicBezTo>
                    <a:pt x="1186" y="1"/>
                    <a:pt x="1019" y="218"/>
                    <a:pt x="953" y="318"/>
                  </a:cubicBezTo>
                  <a:cubicBezTo>
                    <a:pt x="785" y="518"/>
                    <a:pt x="0" y="1320"/>
                    <a:pt x="17" y="153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9"/>
            <p:cNvSpPr/>
            <p:nvPr/>
          </p:nvSpPr>
          <p:spPr>
            <a:xfrm>
              <a:off x="4598584" y="3212388"/>
              <a:ext cx="47892" cy="63843"/>
            </a:xfrm>
            <a:custGeom>
              <a:avLst/>
              <a:gdLst/>
              <a:ahLst/>
              <a:cxnLst/>
              <a:rect l="l" t="t" r="r" b="b"/>
              <a:pathLst>
                <a:path w="1204" h="1605" extrusionOk="0">
                  <a:moveTo>
                    <a:pt x="85" y="1605"/>
                  </a:moveTo>
                  <a:cubicBezTo>
                    <a:pt x="235" y="1605"/>
                    <a:pt x="318" y="1371"/>
                    <a:pt x="385" y="1254"/>
                  </a:cubicBezTo>
                  <a:cubicBezTo>
                    <a:pt x="486" y="1103"/>
                    <a:pt x="569" y="987"/>
                    <a:pt x="669" y="853"/>
                  </a:cubicBezTo>
                  <a:cubicBezTo>
                    <a:pt x="786" y="686"/>
                    <a:pt x="1204" y="185"/>
                    <a:pt x="1204" y="1"/>
                  </a:cubicBezTo>
                  <a:cubicBezTo>
                    <a:pt x="1037" y="1"/>
                    <a:pt x="920" y="201"/>
                    <a:pt x="836" y="318"/>
                  </a:cubicBezTo>
                  <a:lnTo>
                    <a:pt x="252" y="1120"/>
                  </a:lnTo>
                  <a:cubicBezTo>
                    <a:pt x="168" y="1237"/>
                    <a:pt x="1" y="1438"/>
                    <a:pt x="85" y="160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9"/>
            <p:cNvSpPr/>
            <p:nvPr/>
          </p:nvSpPr>
          <p:spPr>
            <a:xfrm>
              <a:off x="4607892" y="3571979"/>
              <a:ext cx="47892" cy="65156"/>
            </a:xfrm>
            <a:custGeom>
              <a:avLst/>
              <a:gdLst/>
              <a:ahLst/>
              <a:cxnLst/>
              <a:rect l="l" t="t" r="r" b="b"/>
              <a:pathLst>
                <a:path w="1204" h="1638" extrusionOk="0">
                  <a:moveTo>
                    <a:pt x="34" y="1621"/>
                  </a:moveTo>
                  <a:cubicBezTo>
                    <a:pt x="185" y="1637"/>
                    <a:pt x="185" y="1604"/>
                    <a:pt x="252" y="1504"/>
                  </a:cubicBezTo>
                  <a:cubicBezTo>
                    <a:pt x="385" y="1303"/>
                    <a:pt x="1204" y="167"/>
                    <a:pt x="1120" y="84"/>
                  </a:cubicBezTo>
                  <a:cubicBezTo>
                    <a:pt x="1037" y="0"/>
                    <a:pt x="970" y="117"/>
                    <a:pt x="937" y="184"/>
                  </a:cubicBezTo>
                  <a:cubicBezTo>
                    <a:pt x="719" y="485"/>
                    <a:pt x="1" y="1370"/>
                    <a:pt x="34" y="162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9"/>
            <p:cNvSpPr/>
            <p:nvPr/>
          </p:nvSpPr>
          <p:spPr>
            <a:xfrm>
              <a:off x="4444406" y="4108303"/>
              <a:ext cx="51233" cy="61854"/>
            </a:xfrm>
            <a:custGeom>
              <a:avLst/>
              <a:gdLst/>
              <a:ahLst/>
              <a:cxnLst/>
              <a:rect l="l" t="t" r="r" b="b"/>
              <a:pathLst>
                <a:path w="1288" h="1555" extrusionOk="0">
                  <a:moveTo>
                    <a:pt x="1" y="1555"/>
                  </a:moveTo>
                  <a:cubicBezTo>
                    <a:pt x="134" y="1555"/>
                    <a:pt x="151" y="1505"/>
                    <a:pt x="235" y="1404"/>
                  </a:cubicBezTo>
                  <a:lnTo>
                    <a:pt x="702" y="853"/>
                  </a:lnTo>
                  <a:cubicBezTo>
                    <a:pt x="769" y="753"/>
                    <a:pt x="1287" y="185"/>
                    <a:pt x="1220" y="34"/>
                  </a:cubicBezTo>
                  <a:cubicBezTo>
                    <a:pt x="1070" y="1"/>
                    <a:pt x="652" y="602"/>
                    <a:pt x="552" y="719"/>
                  </a:cubicBezTo>
                  <a:cubicBezTo>
                    <a:pt x="418" y="886"/>
                    <a:pt x="34" y="1321"/>
                    <a:pt x="1" y="155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4599936" y="3460323"/>
              <a:ext cx="53222" cy="65832"/>
            </a:xfrm>
            <a:custGeom>
              <a:avLst/>
              <a:gdLst/>
              <a:ahLst/>
              <a:cxnLst/>
              <a:rect l="l" t="t" r="r" b="b"/>
              <a:pathLst>
                <a:path w="1338" h="1655" extrusionOk="0">
                  <a:moveTo>
                    <a:pt x="167" y="1637"/>
                  </a:moveTo>
                  <a:cubicBezTo>
                    <a:pt x="351" y="1554"/>
                    <a:pt x="134" y="1604"/>
                    <a:pt x="435" y="1220"/>
                  </a:cubicBezTo>
                  <a:cubicBezTo>
                    <a:pt x="518" y="1103"/>
                    <a:pt x="652" y="952"/>
                    <a:pt x="752" y="852"/>
                  </a:cubicBezTo>
                  <a:cubicBezTo>
                    <a:pt x="836" y="752"/>
                    <a:pt x="1337" y="217"/>
                    <a:pt x="1170" y="0"/>
                  </a:cubicBezTo>
                  <a:cubicBezTo>
                    <a:pt x="1070" y="50"/>
                    <a:pt x="1086" y="150"/>
                    <a:pt x="886" y="384"/>
                  </a:cubicBezTo>
                  <a:cubicBezTo>
                    <a:pt x="685" y="618"/>
                    <a:pt x="218" y="1136"/>
                    <a:pt x="117" y="1387"/>
                  </a:cubicBezTo>
                  <a:cubicBezTo>
                    <a:pt x="0" y="1654"/>
                    <a:pt x="167" y="1637"/>
                    <a:pt x="167" y="163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4598584" y="3294132"/>
              <a:ext cx="53222" cy="63843"/>
            </a:xfrm>
            <a:custGeom>
              <a:avLst/>
              <a:gdLst/>
              <a:ahLst/>
              <a:cxnLst/>
              <a:rect l="l" t="t" r="r" b="b"/>
              <a:pathLst>
                <a:path w="1338" h="1605" extrusionOk="0">
                  <a:moveTo>
                    <a:pt x="168" y="1605"/>
                  </a:moveTo>
                  <a:cubicBezTo>
                    <a:pt x="252" y="1571"/>
                    <a:pt x="235" y="1538"/>
                    <a:pt x="285" y="1438"/>
                  </a:cubicBezTo>
                  <a:cubicBezTo>
                    <a:pt x="402" y="1254"/>
                    <a:pt x="1020" y="485"/>
                    <a:pt x="1187" y="251"/>
                  </a:cubicBezTo>
                  <a:cubicBezTo>
                    <a:pt x="1237" y="185"/>
                    <a:pt x="1338" y="84"/>
                    <a:pt x="1221" y="34"/>
                  </a:cubicBezTo>
                  <a:cubicBezTo>
                    <a:pt x="1120" y="1"/>
                    <a:pt x="669" y="602"/>
                    <a:pt x="586" y="719"/>
                  </a:cubicBezTo>
                  <a:cubicBezTo>
                    <a:pt x="486" y="836"/>
                    <a:pt x="1" y="1404"/>
                    <a:pt x="168" y="160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9"/>
            <p:cNvSpPr/>
            <p:nvPr/>
          </p:nvSpPr>
          <p:spPr>
            <a:xfrm>
              <a:off x="4600613" y="3233669"/>
              <a:ext cx="47216" cy="59865"/>
            </a:xfrm>
            <a:custGeom>
              <a:avLst/>
              <a:gdLst/>
              <a:ahLst/>
              <a:cxnLst/>
              <a:rect l="l" t="t" r="r" b="b"/>
              <a:pathLst>
                <a:path w="1187" h="1505" extrusionOk="0">
                  <a:moveTo>
                    <a:pt x="0" y="1504"/>
                  </a:moveTo>
                  <a:cubicBezTo>
                    <a:pt x="167" y="1471"/>
                    <a:pt x="518" y="953"/>
                    <a:pt x="635" y="802"/>
                  </a:cubicBezTo>
                  <a:cubicBezTo>
                    <a:pt x="752" y="669"/>
                    <a:pt x="1186" y="167"/>
                    <a:pt x="1170" y="17"/>
                  </a:cubicBezTo>
                  <a:cubicBezTo>
                    <a:pt x="986" y="0"/>
                    <a:pt x="618" y="502"/>
                    <a:pt x="501" y="669"/>
                  </a:cubicBezTo>
                  <a:cubicBezTo>
                    <a:pt x="368" y="836"/>
                    <a:pt x="17" y="1254"/>
                    <a:pt x="0" y="150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9"/>
            <p:cNvSpPr/>
            <p:nvPr/>
          </p:nvSpPr>
          <p:spPr>
            <a:xfrm>
              <a:off x="4689675" y="3415772"/>
              <a:ext cx="37232" cy="65832"/>
            </a:xfrm>
            <a:custGeom>
              <a:avLst/>
              <a:gdLst/>
              <a:ahLst/>
              <a:cxnLst/>
              <a:rect l="l" t="t" r="r" b="b"/>
              <a:pathLst>
                <a:path w="936" h="1655" extrusionOk="0">
                  <a:moveTo>
                    <a:pt x="117" y="1655"/>
                  </a:moveTo>
                  <a:cubicBezTo>
                    <a:pt x="251" y="1638"/>
                    <a:pt x="501" y="1036"/>
                    <a:pt x="585" y="886"/>
                  </a:cubicBezTo>
                  <a:cubicBezTo>
                    <a:pt x="685" y="669"/>
                    <a:pt x="936" y="251"/>
                    <a:pt x="902" y="1"/>
                  </a:cubicBezTo>
                  <a:cubicBezTo>
                    <a:pt x="735" y="34"/>
                    <a:pt x="785" y="84"/>
                    <a:pt x="635" y="385"/>
                  </a:cubicBezTo>
                  <a:lnTo>
                    <a:pt x="201" y="1220"/>
                  </a:lnTo>
                  <a:cubicBezTo>
                    <a:pt x="100" y="1387"/>
                    <a:pt x="0" y="1521"/>
                    <a:pt x="117" y="165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4693653" y="3435064"/>
              <a:ext cx="37232" cy="64479"/>
            </a:xfrm>
            <a:custGeom>
              <a:avLst/>
              <a:gdLst/>
              <a:ahLst/>
              <a:cxnLst/>
              <a:rect l="l" t="t" r="r" b="b"/>
              <a:pathLst>
                <a:path w="936" h="1621" extrusionOk="0">
                  <a:moveTo>
                    <a:pt x="84" y="1621"/>
                  </a:moveTo>
                  <a:cubicBezTo>
                    <a:pt x="251" y="1587"/>
                    <a:pt x="418" y="1103"/>
                    <a:pt x="552" y="869"/>
                  </a:cubicBezTo>
                  <a:cubicBezTo>
                    <a:pt x="685" y="618"/>
                    <a:pt x="886" y="284"/>
                    <a:pt x="936" y="0"/>
                  </a:cubicBezTo>
                  <a:cubicBezTo>
                    <a:pt x="752" y="0"/>
                    <a:pt x="769" y="84"/>
                    <a:pt x="619" y="334"/>
                  </a:cubicBezTo>
                  <a:cubicBezTo>
                    <a:pt x="485" y="568"/>
                    <a:pt x="0" y="1420"/>
                    <a:pt x="84" y="162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9"/>
            <p:cNvSpPr/>
            <p:nvPr/>
          </p:nvSpPr>
          <p:spPr>
            <a:xfrm>
              <a:off x="5111677" y="2195509"/>
              <a:ext cx="47932" cy="61178"/>
            </a:xfrm>
            <a:custGeom>
              <a:avLst/>
              <a:gdLst/>
              <a:ahLst/>
              <a:cxnLst/>
              <a:rect l="l" t="t" r="r" b="b"/>
              <a:pathLst>
                <a:path w="1205" h="1538" extrusionOk="0">
                  <a:moveTo>
                    <a:pt x="101" y="1538"/>
                  </a:moveTo>
                  <a:cubicBezTo>
                    <a:pt x="235" y="1504"/>
                    <a:pt x="252" y="1404"/>
                    <a:pt x="402" y="1187"/>
                  </a:cubicBezTo>
                  <a:cubicBezTo>
                    <a:pt x="536" y="986"/>
                    <a:pt x="1204" y="201"/>
                    <a:pt x="1120" y="1"/>
                  </a:cubicBezTo>
                  <a:cubicBezTo>
                    <a:pt x="953" y="17"/>
                    <a:pt x="1" y="1287"/>
                    <a:pt x="101" y="153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9"/>
            <p:cNvSpPr/>
            <p:nvPr/>
          </p:nvSpPr>
          <p:spPr>
            <a:xfrm>
              <a:off x="4426466" y="4104325"/>
              <a:ext cx="51870" cy="58513"/>
            </a:xfrm>
            <a:custGeom>
              <a:avLst/>
              <a:gdLst/>
              <a:ahLst/>
              <a:cxnLst/>
              <a:rect l="l" t="t" r="r" b="b"/>
              <a:pathLst>
                <a:path w="1304" h="1471" extrusionOk="0">
                  <a:moveTo>
                    <a:pt x="0" y="1471"/>
                  </a:moveTo>
                  <a:cubicBezTo>
                    <a:pt x="184" y="1437"/>
                    <a:pt x="468" y="1003"/>
                    <a:pt x="686" y="803"/>
                  </a:cubicBezTo>
                  <a:cubicBezTo>
                    <a:pt x="719" y="752"/>
                    <a:pt x="1304" y="168"/>
                    <a:pt x="1237" y="84"/>
                  </a:cubicBezTo>
                  <a:cubicBezTo>
                    <a:pt x="1137" y="1"/>
                    <a:pt x="919" y="285"/>
                    <a:pt x="869" y="351"/>
                  </a:cubicBezTo>
                  <a:cubicBezTo>
                    <a:pt x="619" y="569"/>
                    <a:pt x="17" y="1153"/>
                    <a:pt x="0" y="147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9"/>
            <p:cNvSpPr/>
            <p:nvPr/>
          </p:nvSpPr>
          <p:spPr>
            <a:xfrm>
              <a:off x="4609921" y="3486218"/>
              <a:ext cx="39897" cy="63843"/>
            </a:xfrm>
            <a:custGeom>
              <a:avLst/>
              <a:gdLst/>
              <a:ahLst/>
              <a:cxnLst/>
              <a:rect l="l" t="t" r="r" b="b"/>
              <a:pathLst>
                <a:path w="1003" h="1605" extrusionOk="0">
                  <a:moveTo>
                    <a:pt x="0" y="1605"/>
                  </a:moveTo>
                  <a:cubicBezTo>
                    <a:pt x="267" y="1538"/>
                    <a:pt x="401" y="1120"/>
                    <a:pt x="535" y="836"/>
                  </a:cubicBezTo>
                  <a:cubicBezTo>
                    <a:pt x="685" y="552"/>
                    <a:pt x="986" y="101"/>
                    <a:pt x="1003" y="1"/>
                  </a:cubicBezTo>
                  <a:cubicBezTo>
                    <a:pt x="785" y="1"/>
                    <a:pt x="518" y="435"/>
                    <a:pt x="401" y="669"/>
                  </a:cubicBezTo>
                  <a:cubicBezTo>
                    <a:pt x="334" y="819"/>
                    <a:pt x="17" y="1471"/>
                    <a:pt x="0" y="160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9"/>
            <p:cNvSpPr/>
            <p:nvPr/>
          </p:nvSpPr>
          <p:spPr>
            <a:xfrm>
              <a:off x="4598584" y="3318754"/>
              <a:ext cx="43914" cy="61814"/>
            </a:xfrm>
            <a:custGeom>
              <a:avLst/>
              <a:gdLst/>
              <a:ahLst/>
              <a:cxnLst/>
              <a:rect l="l" t="t" r="r" b="b"/>
              <a:pathLst>
                <a:path w="1104" h="1554" extrusionOk="0">
                  <a:moveTo>
                    <a:pt x="151" y="1554"/>
                  </a:moveTo>
                  <a:cubicBezTo>
                    <a:pt x="268" y="1504"/>
                    <a:pt x="302" y="1303"/>
                    <a:pt x="369" y="1170"/>
                  </a:cubicBezTo>
                  <a:cubicBezTo>
                    <a:pt x="486" y="952"/>
                    <a:pt x="736" y="652"/>
                    <a:pt x="887" y="435"/>
                  </a:cubicBezTo>
                  <a:cubicBezTo>
                    <a:pt x="970" y="318"/>
                    <a:pt x="1104" y="167"/>
                    <a:pt x="1104" y="0"/>
                  </a:cubicBezTo>
                  <a:cubicBezTo>
                    <a:pt x="937" y="0"/>
                    <a:pt x="870" y="167"/>
                    <a:pt x="770" y="284"/>
                  </a:cubicBezTo>
                  <a:cubicBezTo>
                    <a:pt x="552" y="535"/>
                    <a:pt x="1" y="1237"/>
                    <a:pt x="151" y="155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9"/>
            <p:cNvSpPr/>
            <p:nvPr/>
          </p:nvSpPr>
          <p:spPr>
            <a:xfrm>
              <a:off x="4326783" y="3990680"/>
              <a:ext cx="49205" cy="53222"/>
            </a:xfrm>
            <a:custGeom>
              <a:avLst/>
              <a:gdLst/>
              <a:ahLst/>
              <a:cxnLst/>
              <a:rect l="l" t="t" r="r" b="b"/>
              <a:pathLst>
                <a:path w="1237" h="1338" extrusionOk="0">
                  <a:moveTo>
                    <a:pt x="117" y="1337"/>
                  </a:moveTo>
                  <a:cubicBezTo>
                    <a:pt x="251" y="1320"/>
                    <a:pt x="234" y="1304"/>
                    <a:pt x="301" y="1203"/>
                  </a:cubicBezTo>
                  <a:cubicBezTo>
                    <a:pt x="351" y="1137"/>
                    <a:pt x="368" y="1103"/>
                    <a:pt x="435" y="1020"/>
                  </a:cubicBezTo>
                  <a:cubicBezTo>
                    <a:pt x="518" y="919"/>
                    <a:pt x="635" y="786"/>
                    <a:pt x="702" y="702"/>
                  </a:cubicBezTo>
                  <a:cubicBezTo>
                    <a:pt x="802" y="585"/>
                    <a:pt x="1237" y="151"/>
                    <a:pt x="1203" y="17"/>
                  </a:cubicBezTo>
                  <a:cubicBezTo>
                    <a:pt x="1170" y="17"/>
                    <a:pt x="1203" y="0"/>
                    <a:pt x="1136" y="17"/>
                  </a:cubicBezTo>
                  <a:cubicBezTo>
                    <a:pt x="1019" y="17"/>
                    <a:pt x="618" y="502"/>
                    <a:pt x="552" y="602"/>
                  </a:cubicBezTo>
                  <a:cubicBezTo>
                    <a:pt x="351" y="836"/>
                    <a:pt x="0" y="1153"/>
                    <a:pt x="117" y="133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4352678" y="4013274"/>
              <a:ext cx="52546" cy="51233"/>
            </a:xfrm>
            <a:custGeom>
              <a:avLst/>
              <a:gdLst/>
              <a:ahLst/>
              <a:cxnLst/>
              <a:rect l="l" t="t" r="r" b="b"/>
              <a:pathLst>
                <a:path w="1321" h="1288" extrusionOk="0">
                  <a:moveTo>
                    <a:pt x="1" y="1287"/>
                  </a:moveTo>
                  <a:cubicBezTo>
                    <a:pt x="168" y="1270"/>
                    <a:pt x="134" y="1237"/>
                    <a:pt x="218" y="1137"/>
                  </a:cubicBezTo>
                  <a:cubicBezTo>
                    <a:pt x="268" y="1070"/>
                    <a:pt x="302" y="1020"/>
                    <a:pt x="368" y="970"/>
                  </a:cubicBezTo>
                  <a:cubicBezTo>
                    <a:pt x="452" y="886"/>
                    <a:pt x="586" y="752"/>
                    <a:pt x="686" y="669"/>
                  </a:cubicBezTo>
                  <a:cubicBezTo>
                    <a:pt x="853" y="535"/>
                    <a:pt x="1304" y="201"/>
                    <a:pt x="1321" y="17"/>
                  </a:cubicBezTo>
                  <a:cubicBezTo>
                    <a:pt x="1120" y="0"/>
                    <a:pt x="686" y="418"/>
                    <a:pt x="552" y="535"/>
                  </a:cubicBezTo>
                  <a:cubicBezTo>
                    <a:pt x="402" y="669"/>
                    <a:pt x="34" y="986"/>
                    <a:pt x="1" y="128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4607892" y="3415772"/>
              <a:ext cx="44591" cy="59189"/>
            </a:xfrm>
            <a:custGeom>
              <a:avLst/>
              <a:gdLst/>
              <a:ahLst/>
              <a:cxnLst/>
              <a:rect l="l" t="t" r="r" b="b"/>
              <a:pathLst>
                <a:path w="1121" h="1488" extrusionOk="0">
                  <a:moveTo>
                    <a:pt x="84" y="1488"/>
                  </a:moveTo>
                  <a:cubicBezTo>
                    <a:pt x="268" y="1421"/>
                    <a:pt x="268" y="1304"/>
                    <a:pt x="368" y="1120"/>
                  </a:cubicBezTo>
                  <a:cubicBezTo>
                    <a:pt x="435" y="986"/>
                    <a:pt x="519" y="853"/>
                    <a:pt x="602" y="719"/>
                  </a:cubicBezTo>
                  <a:cubicBezTo>
                    <a:pt x="753" y="485"/>
                    <a:pt x="1087" y="134"/>
                    <a:pt x="1120" y="1"/>
                  </a:cubicBezTo>
                  <a:cubicBezTo>
                    <a:pt x="903" y="1"/>
                    <a:pt x="569" y="435"/>
                    <a:pt x="452" y="602"/>
                  </a:cubicBezTo>
                  <a:cubicBezTo>
                    <a:pt x="318" y="803"/>
                    <a:pt x="1" y="1204"/>
                    <a:pt x="84" y="148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4600613" y="3339995"/>
              <a:ext cx="42562" cy="59865"/>
            </a:xfrm>
            <a:custGeom>
              <a:avLst/>
              <a:gdLst/>
              <a:ahLst/>
              <a:cxnLst/>
              <a:rect l="l" t="t" r="r" b="b"/>
              <a:pathLst>
                <a:path w="1070" h="1505" extrusionOk="0">
                  <a:moveTo>
                    <a:pt x="84" y="1505"/>
                  </a:moveTo>
                  <a:cubicBezTo>
                    <a:pt x="267" y="1454"/>
                    <a:pt x="1069" y="168"/>
                    <a:pt x="1053" y="1"/>
                  </a:cubicBezTo>
                  <a:cubicBezTo>
                    <a:pt x="919" y="1"/>
                    <a:pt x="919" y="34"/>
                    <a:pt x="869" y="118"/>
                  </a:cubicBezTo>
                  <a:cubicBezTo>
                    <a:pt x="685" y="352"/>
                    <a:pt x="0" y="1321"/>
                    <a:pt x="84" y="150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4599936" y="3362589"/>
              <a:ext cx="43914" cy="54535"/>
            </a:xfrm>
            <a:custGeom>
              <a:avLst/>
              <a:gdLst/>
              <a:ahLst/>
              <a:cxnLst/>
              <a:rect l="l" t="t" r="r" b="b"/>
              <a:pathLst>
                <a:path w="1104" h="1371" extrusionOk="0">
                  <a:moveTo>
                    <a:pt x="67" y="1371"/>
                  </a:moveTo>
                  <a:cubicBezTo>
                    <a:pt x="218" y="1338"/>
                    <a:pt x="518" y="886"/>
                    <a:pt x="635" y="736"/>
                  </a:cubicBezTo>
                  <a:cubicBezTo>
                    <a:pt x="736" y="602"/>
                    <a:pt x="1103" y="185"/>
                    <a:pt x="1070" y="1"/>
                  </a:cubicBezTo>
                  <a:cubicBezTo>
                    <a:pt x="853" y="18"/>
                    <a:pt x="351" y="769"/>
                    <a:pt x="234" y="970"/>
                  </a:cubicBezTo>
                  <a:cubicBezTo>
                    <a:pt x="151" y="1087"/>
                    <a:pt x="0" y="1254"/>
                    <a:pt x="67" y="137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4342057" y="3665656"/>
              <a:ext cx="35919" cy="60541"/>
            </a:xfrm>
            <a:custGeom>
              <a:avLst/>
              <a:gdLst/>
              <a:ahLst/>
              <a:cxnLst/>
              <a:rect l="l" t="t" r="r" b="b"/>
              <a:pathLst>
                <a:path w="903" h="1522" extrusionOk="0">
                  <a:moveTo>
                    <a:pt x="51" y="1521"/>
                  </a:moveTo>
                  <a:cubicBezTo>
                    <a:pt x="184" y="1455"/>
                    <a:pt x="218" y="1271"/>
                    <a:pt x="285" y="1137"/>
                  </a:cubicBezTo>
                  <a:cubicBezTo>
                    <a:pt x="452" y="786"/>
                    <a:pt x="886" y="168"/>
                    <a:pt x="903" y="18"/>
                  </a:cubicBezTo>
                  <a:cubicBezTo>
                    <a:pt x="635" y="1"/>
                    <a:pt x="101" y="1003"/>
                    <a:pt x="34" y="1271"/>
                  </a:cubicBezTo>
                  <a:cubicBezTo>
                    <a:pt x="0" y="1471"/>
                    <a:pt x="34" y="1438"/>
                    <a:pt x="34" y="147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4507533" y="4116975"/>
              <a:ext cx="43914" cy="56524"/>
            </a:xfrm>
            <a:custGeom>
              <a:avLst/>
              <a:gdLst/>
              <a:ahLst/>
              <a:cxnLst/>
              <a:rect l="l" t="t" r="r" b="b"/>
              <a:pathLst>
                <a:path w="1104" h="1421" extrusionOk="0">
                  <a:moveTo>
                    <a:pt x="1" y="1420"/>
                  </a:moveTo>
                  <a:cubicBezTo>
                    <a:pt x="218" y="1370"/>
                    <a:pt x="469" y="936"/>
                    <a:pt x="602" y="752"/>
                  </a:cubicBezTo>
                  <a:cubicBezTo>
                    <a:pt x="703" y="618"/>
                    <a:pt x="786" y="485"/>
                    <a:pt x="870" y="384"/>
                  </a:cubicBezTo>
                  <a:cubicBezTo>
                    <a:pt x="953" y="284"/>
                    <a:pt x="1104" y="150"/>
                    <a:pt x="1087" y="0"/>
                  </a:cubicBezTo>
                  <a:cubicBezTo>
                    <a:pt x="770" y="50"/>
                    <a:pt x="34" y="1186"/>
                    <a:pt x="1" y="142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4649102" y="3597875"/>
              <a:ext cx="41925" cy="59189"/>
            </a:xfrm>
            <a:custGeom>
              <a:avLst/>
              <a:gdLst/>
              <a:ahLst/>
              <a:cxnLst/>
              <a:rect l="l" t="t" r="r" b="b"/>
              <a:pathLst>
                <a:path w="1054" h="1488" extrusionOk="0">
                  <a:moveTo>
                    <a:pt x="18" y="1471"/>
                  </a:moveTo>
                  <a:cubicBezTo>
                    <a:pt x="135" y="1488"/>
                    <a:pt x="135" y="1438"/>
                    <a:pt x="185" y="1371"/>
                  </a:cubicBezTo>
                  <a:cubicBezTo>
                    <a:pt x="419" y="1070"/>
                    <a:pt x="1053" y="352"/>
                    <a:pt x="920" y="1"/>
                  </a:cubicBezTo>
                  <a:cubicBezTo>
                    <a:pt x="803" y="17"/>
                    <a:pt x="753" y="235"/>
                    <a:pt x="686" y="352"/>
                  </a:cubicBezTo>
                  <a:cubicBezTo>
                    <a:pt x="502" y="669"/>
                    <a:pt x="1" y="1271"/>
                    <a:pt x="18" y="147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4685021" y="3215053"/>
              <a:ext cx="41249" cy="55211"/>
            </a:xfrm>
            <a:custGeom>
              <a:avLst/>
              <a:gdLst/>
              <a:ahLst/>
              <a:cxnLst/>
              <a:rect l="l" t="t" r="r" b="b"/>
              <a:pathLst>
                <a:path w="1037" h="1388" extrusionOk="0">
                  <a:moveTo>
                    <a:pt x="117" y="1371"/>
                  </a:moveTo>
                  <a:cubicBezTo>
                    <a:pt x="251" y="1387"/>
                    <a:pt x="201" y="1354"/>
                    <a:pt x="384" y="1103"/>
                  </a:cubicBezTo>
                  <a:lnTo>
                    <a:pt x="836" y="418"/>
                  </a:lnTo>
                  <a:cubicBezTo>
                    <a:pt x="902" y="318"/>
                    <a:pt x="1036" y="184"/>
                    <a:pt x="1003" y="51"/>
                  </a:cubicBezTo>
                  <a:cubicBezTo>
                    <a:pt x="836" y="1"/>
                    <a:pt x="618" y="402"/>
                    <a:pt x="451" y="635"/>
                  </a:cubicBezTo>
                  <a:cubicBezTo>
                    <a:pt x="351" y="769"/>
                    <a:pt x="0" y="1204"/>
                    <a:pt x="117" y="137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4403872" y="4008620"/>
              <a:ext cx="51870" cy="48568"/>
            </a:xfrm>
            <a:custGeom>
              <a:avLst/>
              <a:gdLst/>
              <a:ahLst/>
              <a:cxnLst/>
              <a:rect l="l" t="t" r="r" b="b"/>
              <a:pathLst>
                <a:path w="1304" h="1221" extrusionOk="0">
                  <a:moveTo>
                    <a:pt x="0" y="1220"/>
                  </a:moveTo>
                  <a:cubicBezTo>
                    <a:pt x="151" y="1204"/>
                    <a:pt x="301" y="1036"/>
                    <a:pt x="385" y="953"/>
                  </a:cubicBezTo>
                  <a:lnTo>
                    <a:pt x="1020" y="402"/>
                  </a:lnTo>
                  <a:cubicBezTo>
                    <a:pt x="1086" y="335"/>
                    <a:pt x="1304" y="151"/>
                    <a:pt x="1220" y="84"/>
                  </a:cubicBezTo>
                  <a:cubicBezTo>
                    <a:pt x="1137" y="1"/>
                    <a:pt x="936" y="218"/>
                    <a:pt x="869" y="285"/>
                  </a:cubicBezTo>
                  <a:cubicBezTo>
                    <a:pt x="652" y="452"/>
                    <a:pt x="34" y="970"/>
                    <a:pt x="0" y="122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4686334" y="3231680"/>
              <a:ext cx="43238" cy="57836"/>
            </a:xfrm>
            <a:custGeom>
              <a:avLst/>
              <a:gdLst/>
              <a:ahLst/>
              <a:cxnLst/>
              <a:rect l="l" t="t" r="r" b="b"/>
              <a:pathLst>
                <a:path w="1087" h="1454" extrusionOk="0">
                  <a:moveTo>
                    <a:pt x="168" y="1454"/>
                  </a:moveTo>
                  <a:cubicBezTo>
                    <a:pt x="301" y="1420"/>
                    <a:pt x="251" y="1370"/>
                    <a:pt x="385" y="1120"/>
                  </a:cubicBezTo>
                  <a:cubicBezTo>
                    <a:pt x="535" y="836"/>
                    <a:pt x="1087" y="117"/>
                    <a:pt x="970" y="67"/>
                  </a:cubicBezTo>
                  <a:cubicBezTo>
                    <a:pt x="836" y="0"/>
                    <a:pt x="1" y="1153"/>
                    <a:pt x="168" y="145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4608568" y="3565973"/>
              <a:ext cx="39937" cy="51233"/>
            </a:xfrm>
            <a:custGeom>
              <a:avLst/>
              <a:gdLst/>
              <a:ahLst/>
              <a:cxnLst/>
              <a:rect l="l" t="t" r="r" b="b"/>
              <a:pathLst>
                <a:path w="1004" h="1288" extrusionOk="0">
                  <a:moveTo>
                    <a:pt x="17" y="1287"/>
                  </a:moveTo>
                  <a:cubicBezTo>
                    <a:pt x="251" y="1254"/>
                    <a:pt x="502" y="669"/>
                    <a:pt x="786" y="352"/>
                  </a:cubicBezTo>
                  <a:cubicBezTo>
                    <a:pt x="853" y="268"/>
                    <a:pt x="986" y="151"/>
                    <a:pt x="1003" y="34"/>
                  </a:cubicBezTo>
                  <a:cubicBezTo>
                    <a:pt x="652" y="1"/>
                    <a:pt x="1" y="1087"/>
                    <a:pt x="17" y="128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4699619" y="3383870"/>
              <a:ext cx="29952" cy="56524"/>
            </a:xfrm>
            <a:custGeom>
              <a:avLst/>
              <a:gdLst/>
              <a:ahLst/>
              <a:cxnLst/>
              <a:rect l="l" t="t" r="r" b="b"/>
              <a:pathLst>
                <a:path w="753" h="1421" extrusionOk="0">
                  <a:moveTo>
                    <a:pt x="1" y="1421"/>
                  </a:moveTo>
                  <a:cubicBezTo>
                    <a:pt x="168" y="1371"/>
                    <a:pt x="301" y="1003"/>
                    <a:pt x="435" y="769"/>
                  </a:cubicBezTo>
                  <a:cubicBezTo>
                    <a:pt x="485" y="669"/>
                    <a:pt x="719" y="251"/>
                    <a:pt x="736" y="134"/>
                  </a:cubicBezTo>
                  <a:cubicBezTo>
                    <a:pt x="753" y="51"/>
                    <a:pt x="753" y="184"/>
                    <a:pt x="736" y="84"/>
                  </a:cubicBezTo>
                  <a:cubicBezTo>
                    <a:pt x="719" y="17"/>
                    <a:pt x="736" y="51"/>
                    <a:pt x="702" y="1"/>
                  </a:cubicBezTo>
                  <a:cubicBezTo>
                    <a:pt x="585" y="34"/>
                    <a:pt x="636" y="17"/>
                    <a:pt x="569" y="134"/>
                  </a:cubicBezTo>
                  <a:lnTo>
                    <a:pt x="285" y="635"/>
                  </a:lnTo>
                  <a:cubicBezTo>
                    <a:pt x="168" y="836"/>
                    <a:pt x="1" y="1153"/>
                    <a:pt x="1" y="142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4628497" y="3667685"/>
              <a:ext cx="29952" cy="53859"/>
            </a:xfrm>
            <a:custGeom>
              <a:avLst/>
              <a:gdLst/>
              <a:ahLst/>
              <a:cxnLst/>
              <a:rect l="l" t="t" r="r" b="b"/>
              <a:pathLst>
                <a:path w="753" h="1354" extrusionOk="0">
                  <a:moveTo>
                    <a:pt x="84" y="1353"/>
                  </a:moveTo>
                  <a:cubicBezTo>
                    <a:pt x="201" y="1320"/>
                    <a:pt x="151" y="1353"/>
                    <a:pt x="218" y="1220"/>
                  </a:cubicBezTo>
                  <a:cubicBezTo>
                    <a:pt x="235" y="1153"/>
                    <a:pt x="251" y="1103"/>
                    <a:pt x="285" y="1036"/>
                  </a:cubicBezTo>
                  <a:cubicBezTo>
                    <a:pt x="419" y="769"/>
                    <a:pt x="753" y="234"/>
                    <a:pt x="753" y="0"/>
                  </a:cubicBezTo>
                  <a:cubicBezTo>
                    <a:pt x="519" y="50"/>
                    <a:pt x="135" y="886"/>
                    <a:pt x="51" y="1136"/>
                  </a:cubicBezTo>
                  <a:cubicBezTo>
                    <a:pt x="1" y="1320"/>
                    <a:pt x="51" y="1287"/>
                    <a:pt x="51" y="128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653119" y="3661002"/>
              <a:ext cx="31265" cy="55211"/>
            </a:xfrm>
            <a:custGeom>
              <a:avLst/>
              <a:gdLst/>
              <a:ahLst/>
              <a:cxnLst/>
              <a:rect l="l" t="t" r="r" b="b"/>
              <a:pathLst>
                <a:path w="786" h="1388" extrusionOk="0">
                  <a:moveTo>
                    <a:pt x="150" y="1388"/>
                  </a:moveTo>
                  <a:cubicBezTo>
                    <a:pt x="234" y="1338"/>
                    <a:pt x="217" y="1354"/>
                    <a:pt x="267" y="1237"/>
                  </a:cubicBezTo>
                  <a:cubicBezTo>
                    <a:pt x="401" y="870"/>
                    <a:pt x="785" y="168"/>
                    <a:pt x="685" y="1"/>
                  </a:cubicBezTo>
                  <a:cubicBezTo>
                    <a:pt x="568" y="18"/>
                    <a:pt x="618" y="1"/>
                    <a:pt x="551" y="118"/>
                  </a:cubicBezTo>
                  <a:cubicBezTo>
                    <a:pt x="418" y="369"/>
                    <a:pt x="0" y="1154"/>
                    <a:pt x="150" y="138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5146920" y="2235406"/>
              <a:ext cx="35919" cy="51870"/>
            </a:xfrm>
            <a:custGeom>
              <a:avLst/>
              <a:gdLst/>
              <a:ahLst/>
              <a:cxnLst/>
              <a:rect l="l" t="t" r="r" b="b"/>
              <a:pathLst>
                <a:path w="903" h="1304" extrusionOk="0">
                  <a:moveTo>
                    <a:pt x="101" y="1303"/>
                  </a:moveTo>
                  <a:cubicBezTo>
                    <a:pt x="251" y="1253"/>
                    <a:pt x="301" y="1003"/>
                    <a:pt x="519" y="685"/>
                  </a:cubicBezTo>
                  <a:cubicBezTo>
                    <a:pt x="602" y="568"/>
                    <a:pt x="903" y="184"/>
                    <a:pt x="903" y="34"/>
                  </a:cubicBezTo>
                  <a:cubicBezTo>
                    <a:pt x="786" y="0"/>
                    <a:pt x="669" y="151"/>
                    <a:pt x="602" y="234"/>
                  </a:cubicBezTo>
                  <a:cubicBezTo>
                    <a:pt x="535" y="334"/>
                    <a:pt x="452" y="435"/>
                    <a:pt x="385" y="552"/>
                  </a:cubicBezTo>
                  <a:cubicBezTo>
                    <a:pt x="268" y="719"/>
                    <a:pt x="1" y="1086"/>
                    <a:pt x="101" y="130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4603238" y="3670986"/>
              <a:ext cx="29952" cy="52546"/>
            </a:xfrm>
            <a:custGeom>
              <a:avLst/>
              <a:gdLst/>
              <a:ahLst/>
              <a:cxnLst/>
              <a:rect l="l" t="t" r="r" b="b"/>
              <a:pathLst>
                <a:path w="753" h="1321" extrusionOk="0">
                  <a:moveTo>
                    <a:pt x="135" y="1321"/>
                  </a:moveTo>
                  <a:cubicBezTo>
                    <a:pt x="252" y="1304"/>
                    <a:pt x="352" y="953"/>
                    <a:pt x="469" y="702"/>
                  </a:cubicBezTo>
                  <a:cubicBezTo>
                    <a:pt x="569" y="519"/>
                    <a:pt x="753" y="218"/>
                    <a:pt x="736" y="1"/>
                  </a:cubicBezTo>
                  <a:cubicBezTo>
                    <a:pt x="602" y="1"/>
                    <a:pt x="552" y="134"/>
                    <a:pt x="485" y="268"/>
                  </a:cubicBezTo>
                  <a:cubicBezTo>
                    <a:pt x="352" y="485"/>
                    <a:pt x="1" y="1120"/>
                    <a:pt x="135" y="132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9"/>
            <p:cNvSpPr/>
            <p:nvPr/>
          </p:nvSpPr>
          <p:spPr>
            <a:xfrm>
              <a:off x="4600613" y="3198426"/>
              <a:ext cx="39221" cy="50557"/>
            </a:xfrm>
            <a:custGeom>
              <a:avLst/>
              <a:gdLst/>
              <a:ahLst/>
              <a:cxnLst/>
              <a:rect l="l" t="t" r="r" b="b"/>
              <a:pathLst>
                <a:path w="986" h="1271" extrusionOk="0">
                  <a:moveTo>
                    <a:pt x="117" y="1237"/>
                  </a:moveTo>
                  <a:cubicBezTo>
                    <a:pt x="267" y="1221"/>
                    <a:pt x="150" y="1271"/>
                    <a:pt x="368" y="970"/>
                  </a:cubicBezTo>
                  <a:cubicBezTo>
                    <a:pt x="435" y="870"/>
                    <a:pt x="485" y="786"/>
                    <a:pt x="568" y="669"/>
                  </a:cubicBezTo>
                  <a:cubicBezTo>
                    <a:pt x="635" y="569"/>
                    <a:pt x="986" y="135"/>
                    <a:pt x="852" y="68"/>
                  </a:cubicBezTo>
                  <a:cubicBezTo>
                    <a:pt x="735" y="1"/>
                    <a:pt x="518" y="385"/>
                    <a:pt x="401" y="569"/>
                  </a:cubicBezTo>
                  <a:cubicBezTo>
                    <a:pt x="318" y="686"/>
                    <a:pt x="0" y="1087"/>
                    <a:pt x="117" y="123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9"/>
            <p:cNvSpPr/>
            <p:nvPr/>
          </p:nvSpPr>
          <p:spPr>
            <a:xfrm>
              <a:off x="4914976" y="3900305"/>
              <a:ext cx="9984" cy="61178"/>
            </a:xfrm>
            <a:custGeom>
              <a:avLst/>
              <a:gdLst/>
              <a:ahLst/>
              <a:cxnLst/>
              <a:rect l="l" t="t" r="r" b="b"/>
              <a:pathLst>
                <a:path w="251" h="1538" extrusionOk="0">
                  <a:moveTo>
                    <a:pt x="184" y="1521"/>
                  </a:moveTo>
                  <a:cubicBezTo>
                    <a:pt x="234" y="1487"/>
                    <a:pt x="217" y="1537"/>
                    <a:pt x="234" y="1437"/>
                  </a:cubicBezTo>
                  <a:cubicBezTo>
                    <a:pt x="251" y="1404"/>
                    <a:pt x="251" y="1370"/>
                    <a:pt x="251" y="1320"/>
                  </a:cubicBezTo>
                  <a:lnTo>
                    <a:pt x="251" y="201"/>
                  </a:lnTo>
                  <a:cubicBezTo>
                    <a:pt x="234" y="0"/>
                    <a:pt x="184" y="17"/>
                    <a:pt x="134" y="0"/>
                  </a:cubicBezTo>
                  <a:cubicBezTo>
                    <a:pt x="67" y="217"/>
                    <a:pt x="0" y="1387"/>
                    <a:pt x="184" y="152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9"/>
            <p:cNvSpPr/>
            <p:nvPr/>
          </p:nvSpPr>
          <p:spPr>
            <a:xfrm>
              <a:off x="4886376" y="3779341"/>
              <a:ext cx="11337" cy="55848"/>
            </a:xfrm>
            <a:custGeom>
              <a:avLst/>
              <a:gdLst/>
              <a:ahLst/>
              <a:cxnLst/>
              <a:rect l="l" t="t" r="r" b="b"/>
              <a:pathLst>
                <a:path w="285" h="1404" extrusionOk="0">
                  <a:moveTo>
                    <a:pt x="118" y="0"/>
                  </a:moveTo>
                  <a:cubicBezTo>
                    <a:pt x="51" y="67"/>
                    <a:pt x="68" y="17"/>
                    <a:pt x="51" y="150"/>
                  </a:cubicBezTo>
                  <a:cubicBezTo>
                    <a:pt x="34" y="401"/>
                    <a:pt x="1" y="1370"/>
                    <a:pt x="201" y="1404"/>
                  </a:cubicBezTo>
                  <a:cubicBezTo>
                    <a:pt x="285" y="1270"/>
                    <a:pt x="235" y="635"/>
                    <a:pt x="235" y="468"/>
                  </a:cubicBezTo>
                  <a:cubicBezTo>
                    <a:pt x="235" y="167"/>
                    <a:pt x="251" y="50"/>
                    <a:pt x="118" y="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9"/>
            <p:cNvSpPr/>
            <p:nvPr/>
          </p:nvSpPr>
          <p:spPr>
            <a:xfrm>
              <a:off x="4359321" y="3685624"/>
              <a:ext cx="35959" cy="48529"/>
            </a:xfrm>
            <a:custGeom>
              <a:avLst/>
              <a:gdLst/>
              <a:ahLst/>
              <a:cxnLst/>
              <a:rect l="l" t="t" r="r" b="b"/>
              <a:pathLst>
                <a:path w="904" h="1220" extrusionOk="0">
                  <a:moveTo>
                    <a:pt x="101" y="1220"/>
                  </a:moveTo>
                  <a:cubicBezTo>
                    <a:pt x="235" y="1203"/>
                    <a:pt x="235" y="1070"/>
                    <a:pt x="318" y="919"/>
                  </a:cubicBezTo>
                  <a:cubicBezTo>
                    <a:pt x="402" y="802"/>
                    <a:pt x="452" y="719"/>
                    <a:pt x="519" y="618"/>
                  </a:cubicBezTo>
                  <a:cubicBezTo>
                    <a:pt x="619" y="485"/>
                    <a:pt x="903" y="151"/>
                    <a:pt x="903" y="17"/>
                  </a:cubicBezTo>
                  <a:cubicBezTo>
                    <a:pt x="736" y="0"/>
                    <a:pt x="669" y="117"/>
                    <a:pt x="586" y="217"/>
                  </a:cubicBezTo>
                  <a:cubicBezTo>
                    <a:pt x="419" y="451"/>
                    <a:pt x="1" y="886"/>
                    <a:pt x="101" y="122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9"/>
            <p:cNvSpPr/>
            <p:nvPr/>
          </p:nvSpPr>
          <p:spPr>
            <a:xfrm>
              <a:off x="4883711" y="3427069"/>
              <a:ext cx="46579" cy="35919"/>
            </a:xfrm>
            <a:custGeom>
              <a:avLst/>
              <a:gdLst/>
              <a:ahLst/>
              <a:cxnLst/>
              <a:rect l="l" t="t" r="r" b="b"/>
              <a:pathLst>
                <a:path w="1171" h="903" extrusionOk="0">
                  <a:moveTo>
                    <a:pt x="18" y="903"/>
                  </a:moveTo>
                  <a:cubicBezTo>
                    <a:pt x="135" y="903"/>
                    <a:pt x="1137" y="268"/>
                    <a:pt x="1171" y="1"/>
                  </a:cubicBezTo>
                  <a:cubicBezTo>
                    <a:pt x="987" y="1"/>
                    <a:pt x="653" y="285"/>
                    <a:pt x="502" y="385"/>
                  </a:cubicBezTo>
                  <a:cubicBezTo>
                    <a:pt x="385" y="468"/>
                    <a:pt x="318" y="535"/>
                    <a:pt x="218" y="602"/>
                  </a:cubicBezTo>
                  <a:cubicBezTo>
                    <a:pt x="151" y="652"/>
                    <a:pt x="168" y="652"/>
                    <a:pt x="85" y="719"/>
                  </a:cubicBezTo>
                  <a:cubicBezTo>
                    <a:pt x="18" y="819"/>
                    <a:pt x="1" y="769"/>
                    <a:pt x="18" y="90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9"/>
            <p:cNvSpPr/>
            <p:nvPr/>
          </p:nvSpPr>
          <p:spPr>
            <a:xfrm>
              <a:off x="4653756" y="3489560"/>
              <a:ext cx="40613" cy="43238"/>
            </a:xfrm>
            <a:custGeom>
              <a:avLst/>
              <a:gdLst/>
              <a:ahLst/>
              <a:cxnLst/>
              <a:rect l="l" t="t" r="r" b="b"/>
              <a:pathLst>
                <a:path w="1021" h="1087" extrusionOk="0">
                  <a:moveTo>
                    <a:pt x="34" y="1053"/>
                  </a:moveTo>
                  <a:cubicBezTo>
                    <a:pt x="185" y="1086"/>
                    <a:pt x="318" y="819"/>
                    <a:pt x="552" y="585"/>
                  </a:cubicBezTo>
                  <a:cubicBezTo>
                    <a:pt x="803" y="334"/>
                    <a:pt x="1020" y="201"/>
                    <a:pt x="1003" y="0"/>
                  </a:cubicBezTo>
                  <a:cubicBezTo>
                    <a:pt x="820" y="0"/>
                    <a:pt x="519" y="334"/>
                    <a:pt x="419" y="451"/>
                  </a:cubicBezTo>
                  <a:cubicBezTo>
                    <a:pt x="335" y="552"/>
                    <a:pt x="1" y="869"/>
                    <a:pt x="34" y="105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9"/>
            <p:cNvSpPr/>
            <p:nvPr/>
          </p:nvSpPr>
          <p:spPr>
            <a:xfrm>
              <a:off x="4528138" y="3576594"/>
              <a:ext cx="36595" cy="47892"/>
            </a:xfrm>
            <a:custGeom>
              <a:avLst/>
              <a:gdLst/>
              <a:ahLst/>
              <a:cxnLst/>
              <a:rect l="l" t="t" r="r" b="b"/>
              <a:pathLst>
                <a:path w="920" h="1204" extrusionOk="0">
                  <a:moveTo>
                    <a:pt x="1" y="1204"/>
                  </a:moveTo>
                  <a:cubicBezTo>
                    <a:pt x="185" y="1204"/>
                    <a:pt x="352" y="920"/>
                    <a:pt x="502" y="703"/>
                  </a:cubicBezTo>
                  <a:cubicBezTo>
                    <a:pt x="552" y="636"/>
                    <a:pt x="920" y="185"/>
                    <a:pt x="836" y="101"/>
                  </a:cubicBezTo>
                  <a:cubicBezTo>
                    <a:pt x="736" y="1"/>
                    <a:pt x="636" y="218"/>
                    <a:pt x="569" y="285"/>
                  </a:cubicBezTo>
                  <a:cubicBezTo>
                    <a:pt x="419" y="469"/>
                    <a:pt x="1" y="987"/>
                    <a:pt x="1" y="120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9"/>
            <p:cNvSpPr/>
            <p:nvPr/>
          </p:nvSpPr>
          <p:spPr>
            <a:xfrm>
              <a:off x="4526825" y="3429734"/>
              <a:ext cx="39897" cy="47216"/>
            </a:xfrm>
            <a:custGeom>
              <a:avLst/>
              <a:gdLst/>
              <a:ahLst/>
              <a:cxnLst/>
              <a:rect l="l" t="t" r="r" b="b"/>
              <a:pathLst>
                <a:path w="1003" h="1187" extrusionOk="0">
                  <a:moveTo>
                    <a:pt x="786" y="67"/>
                  </a:moveTo>
                  <a:cubicBezTo>
                    <a:pt x="619" y="184"/>
                    <a:pt x="268" y="652"/>
                    <a:pt x="134" y="853"/>
                  </a:cubicBezTo>
                  <a:cubicBezTo>
                    <a:pt x="67" y="936"/>
                    <a:pt x="0" y="1187"/>
                    <a:pt x="184" y="1103"/>
                  </a:cubicBezTo>
                  <a:cubicBezTo>
                    <a:pt x="234" y="1086"/>
                    <a:pt x="535" y="635"/>
                    <a:pt x="602" y="552"/>
                  </a:cubicBezTo>
                  <a:cubicBezTo>
                    <a:pt x="652" y="502"/>
                    <a:pt x="1003" y="117"/>
                    <a:pt x="853" y="67"/>
                  </a:cubicBezTo>
                  <a:cubicBezTo>
                    <a:pt x="752" y="0"/>
                    <a:pt x="819" y="51"/>
                    <a:pt x="786" y="6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4681004" y="3657700"/>
              <a:ext cx="30629" cy="51194"/>
            </a:xfrm>
            <a:custGeom>
              <a:avLst/>
              <a:gdLst/>
              <a:ahLst/>
              <a:cxnLst/>
              <a:rect l="l" t="t" r="r" b="b"/>
              <a:pathLst>
                <a:path w="770" h="1287" extrusionOk="0">
                  <a:moveTo>
                    <a:pt x="84" y="1287"/>
                  </a:moveTo>
                  <a:cubicBezTo>
                    <a:pt x="218" y="1237"/>
                    <a:pt x="769" y="134"/>
                    <a:pt x="652" y="0"/>
                  </a:cubicBezTo>
                  <a:cubicBezTo>
                    <a:pt x="452" y="17"/>
                    <a:pt x="1" y="1103"/>
                    <a:pt x="84" y="128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4392575" y="3680970"/>
              <a:ext cx="33254" cy="47892"/>
            </a:xfrm>
            <a:custGeom>
              <a:avLst/>
              <a:gdLst/>
              <a:ahLst/>
              <a:cxnLst/>
              <a:rect l="l" t="t" r="r" b="b"/>
              <a:pathLst>
                <a:path w="836" h="1204" extrusionOk="0">
                  <a:moveTo>
                    <a:pt x="84" y="1203"/>
                  </a:moveTo>
                  <a:cubicBezTo>
                    <a:pt x="201" y="1187"/>
                    <a:pt x="234" y="1053"/>
                    <a:pt x="301" y="953"/>
                  </a:cubicBezTo>
                  <a:cubicBezTo>
                    <a:pt x="451" y="669"/>
                    <a:pt x="836" y="184"/>
                    <a:pt x="836" y="0"/>
                  </a:cubicBezTo>
                  <a:cubicBezTo>
                    <a:pt x="585" y="0"/>
                    <a:pt x="0" y="919"/>
                    <a:pt x="84" y="120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9"/>
            <p:cNvSpPr/>
            <p:nvPr/>
          </p:nvSpPr>
          <p:spPr>
            <a:xfrm>
              <a:off x="4695642" y="3658377"/>
              <a:ext cx="27964" cy="47216"/>
            </a:xfrm>
            <a:custGeom>
              <a:avLst/>
              <a:gdLst/>
              <a:ahLst/>
              <a:cxnLst/>
              <a:rect l="l" t="t" r="r" b="b"/>
              <a:pathLst>
                <a:path w="703" h="1187" extrusionOk="0">
                  <a:moveTo>
                    <a:pt x="652" y="0"/>
                  </a:moveTo>
                  <a:cubicBezTo>
                    <a:pt x="485" y="0"/>
                    <a:pt x="518" y="67"/>
                    <a:pt x="435" y="217"/>
                  </a:cubicBezTo>
                  <a:cubicBezTo>
                    <a:pt x="351" y="401"/>
                    <a:pt x="0" y="1069"/>
                    <a:pt x="218" y="1136"/>
                  </a:cubicBezTo>
                  <a:cubicBezTo>
                    <a:pt x="452" y="1186"/>
                    <a:pt x="418" y="735"/>
                    <a:pt x="418" y="735"/>
                  </a:cubicBezTo>
                  <a:cubicBezTo>
                    <a:pt x="435" y="652"/>
                    <a:pt x="702" y="184"/>
                    <a:pt x="652" y="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4879057" y="3380529"/>
              <a:ext cx="55887" cy="24662"/>
            </a:xfrm>
            <a:custGeom>
              <a:avLst/>
              <a:gdLst/>
              <a:ahLst/>
              <a:cxnLst/>
              <a:rect l="l" t="t" r="r" b="b"/>
              <a:pathLst>
                <a:path w="1405" h="620" extrusionOk="0">
                  <a:moveTo>
                    <a:pt x="1" y="552"/>
                  </a:moveTo>
                  <a:cubicBezTo>
                    <a:pt x="168" y="619"/>
                    <a:pt x="536" y="452"/>
                    <a:pt x="703" y="385"/>
                  </a:cubicBezTo>
                  <a:cubicBezTo>
                    <a:pt x="820" y="352"/>
                    <a:pt x="937" y="302"/>
                    <a:pt x="1070" y="285"/>
                  </a:cubicBezTo>
                  <a:cubicBezTo>
                    <a:pt x="1221" y="252"/>
                    <a:pt x="1354" y="268"/>
                    <a:pt x="1405" y="135"/>
                  </a:cubicBezTo>
                  <a:cubicBezTo>
                    <a:pt x="1037" y="1"/>
                    <a:pt x="68" y="369"/>
                    <a:pt x="1" y="5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9"/>
            <p:cNvSpPr/>
            <p:nvPr/>
          </p:nvSpPr>
          <p:spPr>
            <a:xfrm>
              <a:off x="4609921" y="2929926"/>
              <a:ext cx="33254" cy="46579"/>
            </a:xfrm>
            <a:custGeom>
              <a:avLst/>
              <a:gdLst/>
              <a:ahLst/>
              <a:cxnLst/>
              <a:rect l="l" t="t" r="r" b="b"/>
              <a:pathLst>
                <a:path w="836" h="1171" extrusionOk="0">
                  <a:moveTo>
                    <a:pt x="50" y="1170"/>
                  </a:moveTo>
                  <a:cubicBezTo>
                    <a:pt x="284" y="1137"/>
                    <a:pt x="819" y="201"/>
                    <a:pt x="835" y="1"/>
                  </a:cubicBezTo>
                  <a:cubicBezTo>
                    <a:pt x="652" y="17"/>
                    <a:pt x="668" y="84"/>
                    <a:pt x="568" y="218"/>
                  </a:cubicBezTo>
                  <a:cubicBezTo>
                    <a:pt x="434" y="418"/>
                    <a:pt x="0" y="986"/>
                    <a:pt x="50" y="117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9"/>
            <p:cNvSpPr/>
            <p:nvPr/>
          </p:nvSpPr>
          <p:spPr>
            <a:xfrm>
              <a:off x="4312821" y="3878348"/>
              <a:ext cx="43238" cy="42562"/>
            </a:xfrm>
            <a:custGeom>
              <a:avLst/>
              <a:gdLst/>
              <a:ahLst/>
              <a:cxnLst/>
              <a:rect l="l" t="t" r="r" b="b"/>
              <a:pathLst>
                <a:path w="1087" h="1070" extrusionOk="0">
                  <a:moveTo>
                    <a:pt x="0" y="1070"/>
                  </a:moveTo>
                  <a:cubicBezTo>
                    <a:pt x="151" y="1037"/>
                    <a:pt x="201" y="936"/>
                    <a:pt x="301" y="836"/>
                  </a:cubicBezTo>
                  <a:cubicBezTo>
                    <a:pt x="385" y="753"/>
                    <a:pt x="1086" y="218"/>
                    <a:pt x="969" y="118"/>
                  </a:cubicBezTo>
                  <a:cubicBezTo>
                    <a:pt x="852" y="1"/>
                    <a:pt x="17" y="736"/>
                    <a:pt x="0" y="107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9"/>
            <p:cNvSpPr/>
            <p:nvPr/>
          </p:nvSpPr>
          <p:spPr>
            <a:xfrm>
              <a:off x="4524160" y="3451015"/>
              <a:ext cx="37948" cy="43238"/>
            </a:xfrm>
            <a:custGeom>
              <a:avLst/>
              <a:gdLst/>
              <a:ahLst/>
              <a:cxnLst/>
              <a:rect l="l" t="t" r="r" b="b"/>
              <a:pathLst>
                <a:path w="954" h="1087" extrusionOk="0">
                  <a:moveTo>
                    <a:pt x="34" y="1086"/>
                  </a:moveTo>
                  <a:cubicBezTo>
                    <a:pt x="184" y="1069"/>
                    <a:pt x="652" y="485"/>
                    <a:pt x="786" y="334"/>
                  </a:cubicBezTo>
                  <a:cubicBezTo>
                    <a:pt x="853" y="251"/>
                    <a:pt x="936" y="167"/>
                    <a:pt x="953" y="0"/>
                  </a:cubicBezTo>
                  <a:cubicBezTo>
                    <a:pt x="786" y="17"/>
                    <a:pt x="1" y="819"/>
                    <a:pt x="34" y="108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9"/>
            <p:cNvSpPr/>
            <p:nvPr/>
          </p:nvSpPr>
          <p:spPr>
            <a:xfrm>
              <a:off x="4346035" y="3885667"/>
              <a:ext cx="44591" cy="43238"/>
            </a:xfrm>
            <a:custGeom>
              <a:avLst/>
              <a:gdLst/>
              <a:ahLst/>
              <a:cxnLst/>
              <a:rect l="l" t="t" r="r" b="b"/>
              <a:pathLst>
                <a:path w="1121" h="1087" extrusionOk="0">
                  <a:moveTo>
                    <a:pt x="151" y="1087"/>
                  </a:moveTo>
                  <a:cubicBezTo>
                    <a:pt x="301" y="1036"/>
                    <a:pt x="502" y="619"/>
                    <a:pt x="853" y="335"/>
                  </a:cubicBezTo>
                  <a:cubicBezTo>
                    <a:pt x="886" y="301"/>
                    <a:pt x="1120" y="168"/>
                    <a:pt x="1003" y="101"/>
                  </a:cubicBezTo>
                  <a:cubicBezTo>
                    <a:pt x="786" y="0"/>
                    <a:pt x="1" y="853"/>
                    <a:pt x="151" y="108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9"/>
            <p:cNvSpPr/>
            <p:nvPr/>
          </p:nvSpPr>
          <p:spPr>
            <a:xfrm>
              <a:off x="4435098" y="3690915"/>
              <a:ext cx="45227" cy="60541"/>
            </a:xfrm>
            <a:custGeom>
              <a:avLst/>
              <a:gdLst/>
              <a:ahLst/>
              <a:cxnLst/>
              <a:rect l="l" t="t" r="r" b="b"/>
              <a:pathLst>
                <a:path w="1137" h="1522" extrusionOk="0">
                  <a:moveTo>
                    <a:pt x="569" y="1104"/>
                  </a:moveTo>
                  <a:cubicBezTo>
                    <a:pt x="552" y="870"/>
                    <a:pt x="519" y="1120"/>
                    <a:pt x="535" y="937"/>
                  </a:cubicBezTo>
                  <a:cubicBezTo>
                    <a:pt x="535" y="803"/>
                    <a:pt x="1137" y="1"/>
                    <a:pt x="836" y="51"/>
                  </a:cubicBezTo>
                  <a:cubicBezTo>
                    <a:pt x="652" y="84"/>
                    <a:pt x="1" y="1521"/>
                    <a:pt x="569" y="110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4532792" y="3595886"/>
              <a:ext cx="33930" cy="44551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1" y="1103"/>
                  </a:moveTo>
                  <a:cubicBezTo>
                    <a:pt x="335" y="1120"/>
                    <a:pt x="853" y="268"/>
                    <a:pt x="820" y="1"/>
                  </a:cubicBezTo>
                  <a:cubicBezTo>
                    <a:pt x="686" y="34"/>
                    <a:pt x="652" y="134"/>
                    <a:pt x="569" y="2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9"/>
            <p:cNvSpPr/>
            <p:nvPr/>
          </p:nvSpPr>
          <p:spPr>
            <a:xfrm>
              <a:off x="4535457" y="4121589"/>
              <a:ext cx="38584" cy="39260"/>
            </a:xfrm>
            <a:custGeom>
              <a:avLst/>
              <a:gdLst/>
              <a:ahLst/>
              <a:cxnLst/>
              <a:rect l="l" t="t" r="r" b="b"/>
              <a:pathLst>
                <a:path w="970" h="987" extrusionOk="0">
                  <a:moveTo>
                    <a:pt x="1" y="987"/>
                  </a:moveTo>
                  <a:cubicBezTo>
                    <a:pt x="168" y="987"/>
                    <a:pt x="235" y="870"/>
                    <a:pt x="318" y="786"/>
                  </a:cubicBezTo>
                  <a:cubicBezTo>
                    <a:pt x="385" y="703"/>
                    <a:pt x="469" y="619"/>
                    <a:pt x="535" y="536"/>
                  </a:cubicBezTo>
                  <a:cubicBezTo>
                    <a:pt x="769" y="268"/>
                    <a:pt x="953" y="168"/>
                    <a:pt x="970" y="1"/>
                  </a:cubicBezTo>
                  <a:cubicBezTo>
                    <a:pt x="619" y="34"/>
                    <a:pt x="34" y="770"/>
                    <a:pt x="1" y="98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4569347" y="3688290"/>
              <a:ext cx="29276" cy="45863"/>
            </a:xfrm>
            <a:custGeom>
              <a:avLst/>
              <a:gdLst/>
              <a:ahLst/>
              <a:cxnLst/>
              <a:rect l="l" t="t" r="r" b="b"/>
              <a:pathLst>
                <a:path w="736" h="1153" extrusionOk="0">
                  <a:moveTo>
                    <a:pt x="101" y="1153"/>
                  </a:moveTo>
                  <a:cubicBezTo>
                    <a:pt x="235" y="1136"/>
                    <a:pt x="235" y="1053"/>
                    <a:pt x="302" y="902"/>
                  </a:cubicBezTo>
                  <a:cubicBezTo>
                    <a:pt x="419" y="668"/>
                    <a:pt x="736" y="201"/>
                    <a:pt x="703" y="17"/>
                  </a:cubicBezTo>
                  <a:cubicBezTo>
                    <a:pt x="552" y="0"/>
                    <a:pt x="552" y="84"/>
                    <a:pt x="469" y="217"/>
                  </a:cubicBezTo>
                  <a:cubicBezTo>
                    <a:pt x="335" y="401"/>
                    <a:pt x="1" y="969"/>
                    <a:pt x="101" y="115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4532155" y="3200415"/>
              <a:ext cx="35919" cy="41249"/>
            </a:xfrm>
            <a:custGeom>
              <a:avLst/>
              <a:gdLst/>
              <a:ahLst/>
              <a:cxnLst/>
              <a:rect l="l" t="t" r="r" b="b"/>
              <a:pathLst>
                <a:path w="903" h="1037" extrusionOk="0">
                  <a:moveTo>
                    <a:pt x="0" y="970"/>
                  </a:moveTo>
                  <a:cubicBezTo>
                    <a:pt x="50" y="1020"/>
                    <a:pt x="17" y="1003"/>
                    <a:pt x="84" y="1037"/>
                  </a:cubicBezTo>
                  <a:cubicBezTo>
                    <a:pt x="201" y="987"/>
                    <a:pt x="234" y="937"/>
                    <a:pt x="301" y="836"/>
                  </a:cubicBezTo>
                  <a:cubicBezTo>
                    <a:pt x="435" y="686"/>
                    <a:pt x="902" y="218"/>
                    <a:pt x="869" y="68"/>
                  </a:cubicBezTo>
                  <a:cubicBezTo>
                    <a:pt x="735" y="1"/>
                    <a:pt x="568" y="252"/>
                    <a:pt x="384" y="452"/>
                  </a:cubicBezTo>
                  <a:cubicBezTo>
                    <a:pt x="301" y="569"/>
                    <a:pt x="34" y="836"/>
                    <a:pt x="0" y="97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4533468" y="3181839"/>
              <a:ext cx="35919" cy="42562"/>
            </a:xfrm>
            <a:custGeom>
              <a:avLst/>
              <a:gdLst/>
              <a:ahLst/>
              <a:cxnLst/>
              <a:rect l="l" t="t" r="r" b="b"/>
              <a:pathLst>
                <a:path w="903" h="1070" extrusionOk="0">
                  <a:moveTo>
                    <a:pt x="34" y="1069"/>
                  </a:moveTo>
                  <a:cubicBezTo>
                    <a:pt x="218" y="1053"/>
                    <a:pt x="903" y="334"/>
                    <a:pt x="853" y="0"/>
                  </a:cubicBezTo>
                  <a:cubicBezTo>
                    <a:pt x="702" y="50"/>
                    <a:pt x="552" y="301"/>
                    <a:pt x="385" y="518"/>
                  </a:cubicBezTo>
                  <a:cubicBezTo>
                    <a:pt x="285" y="635"/>
                    <a:pt x="1" y="886"/>
                    <a:pt x="34" y="106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4605267" y="2962504"/>
              <a:ext cx="32578" cy="43238"/>
            </a:xfrm>
            <a:custGeom>
              <a:avLst/>
              <a:gdLst/>
              <a:ahLst/>
              <a:cxnLst/>
              <a:rect l="l" t="t" r="r" b="b"/>
              <a:pathLst>
                <a:path w="819" h="1087" extrusionOk="0">
                  <a:moveTo>
                    <a:pt x="84" y="1086"/>
                  </a:moveTo>
                  <a:cubicBezTo>
                    <a:pt x="217" y="1086"/>
                    <a:pt x="318" y="836"/>
                    <a:pt x="485" y="602"/>
                  </a:cubicBezTo>
                  <a:cubicBezTo>
                    <a:pt x="568" y="485"/>
                    <a:pt x="819" y="167"/>
                    <a:pt x="819" y="17"/>
                  </a:cubicBezTo>
                  <a:cubicBezTo>
                    <a:pt x="652" y="0"/>
                    <a:pt x="451" y="301"/>
                    <a:pt x="351" y="451"/>
                  </a:cubicBezTo>
                  <a:cubicBezTo>
                    <a:pt x="267" y="568"/>
                    <a:pt x="0" y="903"/>
                    <a:pt x="84" y="108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4349376" y="4073736"/>
              <a:ext cx="33254" cy="43914"/>
            </a:xfrm>
            <a:custGeom>
              <a:avLst/>
              <a:gdLst/>
              <a:ahLst/>
              <a:cxnLst/>
              <a:rect l="l" t="t" r="r" b="b"/>
              <a:pathLst>
                <a:path w="836" h="1104" extrusionOk="0">
                  <a:moveTo>
                    <a:pt x="117" y="1104"/>
                  </a:moveTo>
                  <a:cubicBezTo>
                    <a:pt x="234" y="1070"/>
                    <a:pt x="301" y="820"/>
                    <a:pt x="485" y="552"/>
                  </a:cubicBezTo>
                  <a:cubicBezTo>
                    <a:pt x="568" y="435"/>
                    <a:pt x="836" y="168"/>
                    <a:pt x="836" y="18"/>
                  </a:cubicBezTo>
                  <a:cubicBezTo>
                    <a:pt x="652" y="1"/>
                    <a:pt x="418" y="318"/>
                    <a:pt x="334" y="435"/>
                  </a:cubicBezTo>
                  <a:cubicBezTo>
                    <a:pt x="251" y="552"/>
                    <a:pt x="0" y="937"/>
                    <a:pt x="117" y="110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4527501" y="3395167"/>
              <a:ext cx="37232" cy="35919"/>
            </a:xfrm>
            <a:custGeom>
              <a:avLst/>
              <a:gdLst/>
              <a:ahLst/>
              <a:cxnLst/>
              <a:rect l="l" t="t" r="r" b="b"/>
              <a:pathLst>
                <a:path w="936" h="903" extrusionOk="0">
                  <a:moveTo>
                    <a:pt x="0" y="903"/>
                  </a:moveTo>
                  <a:cubicBezTo>
                    <a:pt x="201" y="903"/>
                    <a:pt x="602" y="435"/>
                    <a:pt x="735" y="285"/>
                  </a:cubicBezTo>
                  <a:cubicBezTo>
                    <a:pt x="836" y="201"/>
                    <a:pt x="936" y="151"/>
                    <a:pt x="902" y="1"/>
                  </a:cubicBezTo>
                  <a:cubicBezTo>
                    <a:pt x="769" y="1"/>
                    <a:pt x="468" y="285"/>
                    <a:pt x="384" y="368"/>
                  </a:cubicBezTo>
                  <a:cubicBezTo>
                    <a:pt x="234" y="485"/>
                    <a:pt x="0" y="669"/>
                    <a:pt x="0" y="90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4657773" y="3449663"/>
              <a:ext cx="34567" cy="38584"/>
            </a:xfrm>
            <a:custGeom>
              <a:avLst/>
              <a:gdLst/>
              <a:ahLst/>
              <a:cxnLst/>
              <a:rect l="l" t="t" r="r" b="b"/>
              <a:pathLst>
                <a:path w="869" h="970" extrusionOk="0">
                  <a:moveTo>
                    <a:pt x="0" y="970"/>
                  </a:moveTo>
                  <a:cubicBezTo>
                    <a:pt x="217" y="970"/>
                    <a:pt x="368" y="702"/>
                    <a:pt x="501" y="569"/>
                  </a:cubicBezTo>
                  <a:cubicBezTo>
                    <a:pt x="585" y="485"/>
                    <a:pt x="869" y="168"/>
                    <a:pt x="819" y="1"/>
                  </a:cubicBezTo>
                  <a:cubicBezTo>
                    <a:pt x="652" y="34"/>
                    <a:pt x="0" y="769"/>
                    <a:pt x="0" y="97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5155552" y="2806297"/>
              <a:ext cx="42602" cy="32618"/>
            </a:xfrm>
            <a:custGeom>
              <a:avLst/>
              <a:gdLst/>
              <a:ahLst/>
              <a:cxnLst/>
              <a:rect l="l" t="t" r="r" b="b"/>
              <a:pathLst>
                <a:path w="1071" h="820" extrusionOk="0">
                  <a:moveTo>
                    <a:pt x="34" y="769"/>
                  </a:moveTo>
                  <a:cubicBezTo>
                    <a:pt x="151" y="820"/>
                    <a:pt x="452" y="569"/>
                    <a:pt x="602" y="469"/>
                  </a:cubicBezTo>
                  <a:cubicBezTo>
                    <a:pt x="686" y="402"/>
                    <a:pt x="753" y="352"/>
                    <a:pt x="853" y="268"/>
                  </a:cubicBezTo>
                  <a:cubicBezTo>
                    <a:pt x="953" y="185"/>
                    <a:pt x="1070" y="151"/>
                    <a:pt x="1037" y="1"/>
                  </a:cubicBezTo>
                  <a:cubicBezTo>
                    <a:pt x="870" y="1"/>
                    <a:pt x="602" y="218"/>
                    <a:pt x="469" y="318"/>
                  </a:cubicBezTo>
                  <a:cubicBezTo>
                    <a:pt x="368" y="385"/>
                    <a:pt x="1" y="619"/>
                    <a:pt x="34" y="76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4523484" y="3330051"/>
              <a:ext cx="34606" cy="37908"/>
            </a:xfrm>
            <a:custGeom>
              <a:avLst/>
              <a:gdLst/>
              <a:ahLst/>
              <a:cxnLst/>
              <a:rect l="l" t="t" r="r" b="b"/>
              <a:pathLst>
                <a:path w="870" h="953" extrusionOk="0">
                  <a:moveTo>
                    <a:pt x="68" y="953"/>
                  </a:moveTo>
                  <a:cubicBezTo>
                    <a:pt x="185" y="953"/>
                    <a:pt x="252" y="752"/>
                    <a:pt x="485" y="535"/>
                  </a:cubicBezTo>
                  <a:cubicBezTo>
                    <a:pt x="619" y="401"/>
                    <a:pt x="870" y="201"/>
                    <a:pt x="870" y="17"/>
                  </a:cubicBezTo>
                  <a:cubicBezTo>
                    <a:pt x="602" y="0"/>
                    <a:pt x="1" y="685"/>
                    <a:pt x="68" y="95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4518830" y="3354634"/>
              <a:ext cx="33294" cy="41249"/>
            </a:xfrm>
            <a:custGeom>
              <a:avLst/>
              <a:gdLst/>
              <a:ahLst/>
              <a:cxnLst/>
              <a:rect l="l" t="t" r="r" b="b"/>
              <a:pathLst>
                <a:path w="837" h="1037" extrusionOk="0">
                  <a:moveTo>
                    <a:pt x="51" y="1036"/>
                  </a:moveTo>
                  <a:cubicBezTo>
                    <a:pt x="168" y="1020"/>
                    <a:pt x="185" y="919"/>
                    <a:pt x="268" y="819"/>
                  </a:cubicBezTo>
                  <a:cubicBezTo>
                    <a:pt x="335" y="719"/>
                    <a:pt x="402" y="652"/>
                    <a:pt x="469" y="552"/>
                  </a:cubicBezTo>
                  <a:cubicBezTo>
                    <a:pt x="619" y="351"/>
                    <a:pt x="836" y="184"/>
                    <a:pt x="820" y="17"/>
                  </a:cubicBezTo>
                  <a:cubicBezTo>
                    <a:pt x="569" y="0"/>
                    <a:pt x="1" y="769"/>
                    <a:pt x="51" y="103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9"/>
            <p:cNvSpPr/>
            <p:nvPr/>
          </p:nvSpPr>
          <p:spPr>
            <a:xfrm>
              <a:off x="4676350" y="3182475"/>
              <a:ext cx="28640" cy="44591"/>
            </a:xfrm>
            <a:custGeom>
              <a:avLst/>
              <a:gdLst/>
              <a:ahLst/>
              <a:cxnLst/>
              <a:rect l="l" t="t" r="r" b="b"/>
              <a:pathLst>
                <a:path w="720" h="1121" extrusionOk="0">
                  <a:moveTo>
                    <a:pt x="68" y="1120"/>
                  </a:moveTo>
                  <a:cubicBezTo>
                    <a:pt x="185" y="1070"/>
                    <a:pt x="201" y="970"/>
                    <a:pt x="252" y="886"/>
                  </a:cubicBezTo>
                  <a:cubicBezTo>
                    <a:pt x="368" y="686"/>
                    <a:pt x="719" y="168"/>
                    <a:pt x="602" y="1"/>
                  </a:cubicBezTo>
                  <a:cubicBezTo>
                    <a:pt x="469" y="34"/>
                    <a:pt x="352" y="302"/>
                    <a:pt x="252" y="502"/>
                  </a:cubicBezTo>
                  <a:cubicBezTo>
                    <a:pt x="201" y="602"/>
                    <a:pt x="151" y="669"/>
                    <a:pt x="118" y="769"/>
                  </a:cubicBezTo>
                  <a:cubicBezTo>
                    <a:pt x="1" y="987"/>
                    <a:pt x="34" y="1053"/>
                    <a:pt x="34" y="105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9"/>
            <p:cNvSpPr/>
            <p:nvPr/>
          </p:nvSpPr>
          <p:spPr>
            <a:xfrm>
              <a:off x="4531479" y="3554676"/>
              <a:ext cx="31265" cy="39260"/>
            </a:xfrm>
            <a:custGeom>
              <a:avLst/>
              <a:gdLst/>
              <a:ahLst/>
              <a:cxnLst/>
              <a:rect l="l" t="t" r="r" b="b"/>
              <a:pathLst>
                <a:path w="786" h="987" extrusionOk="0">
                  <a:moveTo>
                    <a:pt x="17" y="986"/>
                  </a:moveTo>
                  <a:cubicBezTo>
                    <a:pt x="184" y="986"/>
                    <a:pt x="351" y="702"/>
                    <a:pt x="452" y="552"/>
                  </a:cubicBezTo>
                  <a:cubicBezTo>
                    <a:pt x="602" y="335"/>
                    <a:pt x="786" y="168"/>
                    <a:pt x="786" y="1"/>
                  </a:cubicBezTo>
                  <a:cubicBezTo>
                    <a:pt x="585" y="17"/>
                    <a:pt x="418" y="268"/>
                    <a:pt x="301" y="418"/>
                  </a:cubicBezTo>
                  <a:cubicBezTo>
                    <a:pt x="234" y="535"/>
                    <a:pt x="0" y="836"/>
                    <a:pt x="17" y="98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9"/>
            <p:cNvSpPr/>
            <p:nvPr/>
          </p:nvSpPr>
          <p:spPr>
            <a:xfrm>
              <a:off x="5190119" y="2663415"/>
              <a:ext cx="42562" cy="27287"/>
            </a:xfrm>
            <a:custGeom>
              <a:avLst/>
              <a:gdLst/>
              <a:ahLst/>
              <a:cxnLst/>
              <a:rect l="l" t="t" r="r" b="b"/>
              <a:pathLst>
                <a:path w="1070" h="686" extrusionOk="0">
                  <a:moveTo>
                    <a:pt x="17" y="686"/>
                  </a:moveTo>
                  <a:cubicBezTo>
                    <a:pt x="151" y="669"/>
                    <a:pt x="218" y="518"/>
                    <a:pt x="519" y="368"/>
                  </a:cubicBezTo>
                  <a:lnTo>
                    <a:pt x="953" y="168"/>
                  </a:lnTo>
                  <a:cubicBezTo>
                    <a:pt x="1070" y="117"/>
                    <a:pt x="1037" y="168"/>
                    <a:pt x="1070" y="51"/>
                  </a:cubicBezTo>
                  <a:cubicBezTo>
                    <a:pt x="1020" y="17"/>
                    <a:pt x="1070" y="34"/>
                    <a:pt x="986" y="17"/>
                  </a:cubicBezTo>
                  <a:cubicBezTo>
                    <a:pt x="853" y="0"/>
                    <a:pt x="1" y="268"/>
                    <a:pt x="17" y="68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9"/>
            <p:cNvSpPr/>
            <p:nvPr/>
          </p:nvSpPr>
          <p:spPr>
            <a:xfrm>
              <a:off x="4601925" y="2995082"/>
              <a:ext cx="29276" cy="41209"/>
            </a:xfrm>
            <a:custGeom>
              <a:avLst/>
              <a:gdLst/>
              <a:ahLst/>
              <a:cxnLst/>
              <a:rect l="l" t="t" r="r" b="b"/>
              <a:pathLst>
                <a:path w="736" h="1036" extrusionOk="0">
                  <a:moveTo>
                    <a:pt x="17" y="1036"/>
                  </a:moveTo>
                  <a:cubicBezTo>
                    <a:pt x="184" y="1019"/>
                    <a:pt x="218" y="852"/>
                    <a:pt x="418" y="585"/>
                  </a:cubicBezTo>
                  <a:cubicBezTo>
                    <a:pt x="502" y="468"/>
                    <a:pt x="736" y="184"/>
                    <a:pt x="702" y="17"/>
                  </a:cubicBezTo>
                  <a:cubicBezTo>
                    <a:pt x="569" y="0"/>
                    <a:pt x="535" y="100"/>
                    <a:pt x="485" y="184"/>
                  </a:cubicBezTo>
                  <a:cubicBezTo>
                    <a:pt x="318" y="384"/>
                    <a:pt x="1" y="769"/>
                    <a:pt x="17" y="103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9"/>
            <p:cNvSpPr/>
            <p:nvPr/>
          </p:nvSpPr>
          <p:spPr>
            <a:xfrm>
              <a:off x="4704273" y="3605870"/>
              <a:ext cx="32618" cy="39897"/>
            </a:xfrm>
            <a:custGeom>
              <a:avLst/>
              <a:gdLst/>
              <a:ahLst/>
              <a:cxnLst/>
              <a:rect l="l" t="t" r="r" b="b"/>
              <a:pathLst>
                <a:path w="820" h="1003" extrusionOk="0">
                  <a:moveTo>
                    <a:pt x="1" y="1003"/>
                  </a:moveTo>
                  <a:cubicBezTo>
                    <a:pt x="218" y="986"/>
                    <a:pt x="368" y="735"/>
                    <a:pt x="468" y="602"/>
                  </a:cubicBezTo>
                  <a:cubicBezTo>
                    <a:pt x="569" y="485"/>
                    <a:pt x="819" y="167"/>
                    <a:pt x="719" y="17"/>
                  </a:cubicBezTo>
                  <a:cubicBezTo>
                    <a:pt x="619" y="0"/>
                    <a:pt x="585" y="100"/>
                    <a:pt x="519" y="201"/>
                  </a:cubicBezTo>
                  <a:cubicBezTo>
                    <a:pt x="452" y="301"/>
                    <a:pt x="402" y="384"/>
                    <a:pt x="335" y="468"/>
                  </a:cubicBezTo>
                  <a:cubicBezTo>
                    <a:pt x="268" y="552"/>
                    <a:pt x="218" y="635"/>
                    <a:pt x="151" y="719"/>
                  </a:cubicBezTo>
                  <a:cubicBezTo>
                    <a:pt x="84" y="802"/>
                    <a:pt x="1" y="869"/>
                    <a:pt x="1" y="100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9"/>
            <p:cNvSpPr/>
            <p:nvPr/>
          </p:nvSpPr>
          <p:spPr>
            <a:xfrm>
              <a:off x="4316799" y="3993345"/>
              <a:ext cx="30629" cy="43238"/>
            </a:xfrm>
            <a:custGeom>
              <a:avLst/>
              <a:gdLst/>
              <a:ahLst/>
              <a:cxnLst/>
              <a:rect l="l" t="t" r="r" b="b"/>
              <a:pathLst>
                <a:path w="770" h="1087" extrusionOk="0">
                  <a:moveTo>
                    <a:pt x="17" y="1086"/>
                  </a:moveTo>
                  <a:cubicBezTo>
                    <a:pt x="168" y="1070"/>
                    <a:pt x="168" y="1003"/>
                    <a:pt x="251" y="869"/>
                  </a:cubicBezTo>
                  <a:cubicBezTo>
                    <a:pt x="368" y="685"/>
                    <a:pt x="769" y="167"/>
                    <a:pt x="686" y="84"/>
                  </a:cubicBezTo>
                  <a:cubicBezTo>
                    <a:pt x="619" y="0"/>
                    <a:pt x="502" y="184"/>
                    <a:pt x="468" y="234"/>
                  </a:cubicBezTo>
                  <a:cubicBezTo>
                    <a:pt x="301" y="451"/>
                    <a:pt x="1" y="752"/>
                    <a:pt x="17" y="108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4320776" y="3670986"/>
              <a:ext cx="30629" cy="42562"/>
            </a:xfrm>
            <a:custGeom>
              <a:avLst/>
              <a:gdLst/>
              <a:ahLst/>
              <a:cxnLst/>
              <a:rect l="l" t="t" r="r" b="b"/>
              <a:pathLst>
                <a:path w="770" h="1070" extrusionOk="0">
                  <a:moveTo>
                    <a:pt x="51" y="1053"/>
                  </a:moveTo>
                  <a:cubicBezTo>
                    <a:pt x="201" y="1070"/>
                    <a:pt x="268" y="853"/>
                    <a:pt x="452" y="585"/>
                  </a:cubicBezTo>
                  <a:cubicBezTo>
                    <a:pt x="535" y="452"/>
                    <a:pt x="769" y="168"/>
                    <a:pt x="652" y="1"/>
                  </a:cubicBezTo>
                  <a:cubicBezTo>
                    <a:pt x="519" y="34"/>
                    <a:pt x="1" y="869"/>
                    <a:pt x="51" y="105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4524160" y="3492861"/>
              <a:ext cx="33930" cy="39260"/>
            </a:xfrm>
            <a:custGeom>
              <a:avLst/>
              <a:gdLst/>
              <a:ahLst/>
              <a:cxnLst/>
              <a:rect l="l" t="t" r="r" b="b"/>
              <a:pathLst>
                <a:path w="853" h="987" extrusionOk="0">
                  <a:moveTo>
                    <a:pt x="118" y="987"/>
                  </a:moveTo>
                  <a:cubicBezTo>
                    <a:pt x="268" y="970"/>
                    <a:pt x="318" y="769"/>
                    <a:pt x="519" y="535"/>
                  </a:cubicBezTo>
                  <a:cubicBezTo>
                    <a:pt x="602" y="418"/>
                    <a:pt x="853" y="168"/>
                    <a:pt x="803" y="1"/>
                  </a:cubicBezTo>
                  <a:cubicBezTo>
                    <a:pt x="619" y="1"/>
                    <a:pt x="1" y="769"/>
                    <a:pt x="118" y="98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4747472" y="2169614"/>
              <a:ext cx="35919" cy="34567"/>
            </a:xfrm>
            <a:custGeom>
              <a:avLst/>
              <a:gdLst/>
              <a:ahLst/>
              <a:cxnLst/>
              <a:rect l="l" t="t" r="r" b="b"/>
              <a:pathLst>
                <a:path w="903" h="869" extrusionOk="0">
                  <a:moveTo>
                    <a:pt x="1" y="869"/>
                  </a:moveTo>
                  <a:cubicBezTo>
                    <a:pt x="168" y="852"/>
                    <a:pt x="903" y="184"/>
                    <a:pt x="903" y="17"/>
                  </a:cubicBezTo>
                  <a:cubicBezTo>
                    <a:pt x="669" y="0"/>
                    <a:pt x="34" y="602"/>
                    <a:pt x="1" y="86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4681680" y="3197790"/>
              <a:ext cx="25298" cy="41249"/>
            </a:xfrm>
            <a:custGeom>
              <a:avLst/>
              <a:gdLst/>
              <a:ahLst/>
              <a:cxnLst/>
              <a:rect l="l" t="t" r="r" b="b"/>
              <a:pathLst>
                <a:path w="636" h="1037" extrusionOk="0">
                  <a:moveTo>
                    <a:pt x="51" y="1036"/>
                  </a:moveTo>
                  <a:cubicBezTo>
                    <a:pt x="184" y="1019"/>
                    <a:pt x="251" y="802"/>
                    <a:pt x="385" y="568"/>
                  </a:cubicBezTo>
                  <a:cubicBezTo>
                    <a:pt x="452" y="435"/>
                    <a:pt x="635" y="201"/>
                    <a:pt x="619" y="34"/>
                  </a:cubicBezTo>
                  <a:cubicBezTo>
                    <a:pt x="452" y="0"/>
                    <a:pt x="351" y="234"/>
                    <a:pt x="218" y="468"/>
                  </a:cubicBezTo>
                  <a:lnTo>
                    <a:pt x="17" y="886"/>
                  </a:lnTo>
                  <a:cubicBezTo>
                    <a:pt x="1" y="1003"/>
                    <a:pt x="17" y="986"/>
                    <a:pt x="51" y="103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4302160" y="3878348"/>
              <a:ext cx="35283" cy="39937"/>
            </a:xfrm>
            <a:custGeom>
              <a:avLst/>
              <a:gdLst/>
              <a:ahLst/>
              <a:cxnLst/>
              <a:rect l="l" t="t" r="r" b="b"/>
              <a:pathLst>
                <a:path w="887" h="1004" extrusionOk="0">
                  <a:moveTo>
                    <a:pt x="1" y="986"/>
                  </a:moveTo>
                  <a:cubicBezTo>
                    <a:pt x="135" y="1003"/>
                    <a:pt x="185" y="903"/>
                    <a:pt x="252" y="819"/>
                  </a:cubicBezTo>
                  <a:cubicBezTo>
                    <a:pt x="419" y="602"/>
                    <a:pt x="887" y="201"/>
                    <a:pt x="803" y="118"/>
                  </a:cubicBezTo>
                  <a:cubicBezTo>
                    <a:pt x="686" y="1"/>
                    <a:pt x="1" y="702"/>
                    <a:pt x="1" y="98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4894371" y="3317402"/>
              <a:ext cx="46540" cy="25975"/>
            </a:xfrm>
            <a:custGeom>
              <a:avLst/>
              <a:gdLst/>
              <a:ahLst/>
              <a:cxnLst/>
              <a:rect l="l" t="t" r="r" b="b"/>
              <a:pathLst>
                <a:path w="1170" h="653" extrusionOk="0">
                  <a:moveTo>
                    <a:pt x="0" y="602"/>
                  </a:moveTo>
                  <a:cubicBezTo>
                    <a:pt x="101" y="652"/>
                    <a:pt x="184" y="619"/>
                    <a:pt x="301" y="569"/>
                  </a:cubicBezTo>
                  <a:cubicBezTo>
                    <a:pt x="401" y="535"/>
                    <a:pt x="485" y="485"/>
                    <a:pt x="585" y="435"/>
                  </a:cubicBezTo>
                  <a:cubicBezTo>
                    <a:pt x="836" y="318"/>
                    <a:pt x="819" y="368"/>
                    <a:pt x="1020" y="301"/>
                  </a:cubicBezTo>
                  <a:cubicBezTo>
                    <a:pt x="1170" y="268"/>
                    <a:pt x="1103" y="318"/>
                    <a:pt x="1136" y="218"/>
                  </a:cubicBezTo>
                  <a:cubicBezTo>
                    <a:pt x="936" y="1"/>
                    <a:pt x="101" y="402"/>
                    <a:pt x="0" y="60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4530803" y="3412431"/>
              <a:ext cx="31305" cy="37272"/>
            </a:xfrm>
            <a:custGeom>
              <a:avLst/>
              <a:gdLst/>
              <a:ahLst/>
              <a:cxnLst/>
              <a:rect l="l" t="t" r="r" b="b"/>
              <a:pathLst>
                <a:path w="787" h="937" extrusionOk="0">
                  <a:moveTo>
                    <a:pt x="84" y="937"/>
                  </a:moveTo>
                  <a:cubicBezTo>
                    <a:pt x="235" y="937"/>
                    <a:pt x="235" y="870"/>
                    <a:pt x="301" y="753"/>
                  </a:cubicBezTo>
                  <a:lnTo>
                    <a:pt x="636" y="268"/>
                  </a:lnTo>
                  <a:cubicBezTo>
                    <a:pt x="702" y="201"/>
                    <a:pt x="786" y="151"/>
                    <a:pt x="753" y="18"/>
                  </a:cubicBezTo>
                  <a:cubicBezTo>
                    <a:pt x="552" y="1"/>
                    <a:pt x="1" y="719"/>
                    <a:pt x="84" y="93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4527501" y="3514142"/>
              <a:ext cx="29952" cy="38584"/>
            </a:xfrm>
            <a:custGeom>
              <a:avLst/>
              <a:gdLst/>
              <a:ahLst/>
              <a:cxnLst/>
              <a:rect l="l" t="t" r="r" b="b"/>
              <a:pathLst>
                <a:path w="753" h="970" extrusionOk="0">
                  <a:moveTo>
                    <a:pt x="0" y="969"/>
                  </a:moveTo>
                  <a:cubicBezTo>
                    <a:pt x="184" y="936"/>
                    <a:pt x="334" y="702"/>
                    <a:pt x="435" y="568"/>
                  </a:cubicBezTo>
                  <a:cubicBezTo>
                    <a:pt x="518" y="452"/>
                    <a:pt x="752" y="167"/>
                    <a:pt x="685" y="0"/>
                  </a:cubicBezTo>
                  <a:cubicBezTo>
                    <a:pt x="518" y="17"/>
                    <a:pt x="17" y="752"/>
                    <a:pt x="0" y="96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4617200" y="3609848"/>
              <a:ext cx="30629" cy="37272"/>
            </a:xfrm>
            <a:custGeom>
              <a:avLst/>
              <a:gdLst/>
              <a:ahLst/>
              <a:cxnLst/>
              <a:rect l="l" t="t" r="r" b="b"/>
              <a:pathLst>
                <a:path w="770" h="937" extrusionOk="0">
                  <a:moveTo>
                    <a:pt x="1" y="936"/>
                  </a:moveTo>
                  <a:cubicBezTo>
                    <a:pt x="168" y="919"/>
                    <a:pt x="185" y="853"/>
                    <a:pt x="268" y="752"/>
                  </a:cubicBezTo>
                  <a:cubicBezTo>
                    <a:pt x="402" y="602"/>
                    <a:pt x="769" y="201"/>
                    <a:pt x="719" y="0"/>
                  </a:cubicBezTo>
                  <a:cubicBezTo>
                    <a:pt x="586" y="0"/>
                    <a:pt x="552" y="101"/>
                    <a:pt x="485" y="184"/>
                  </a:cubicBezTo>
                  <a:cubicBezTo>
                    <a:pt x="419" y="268"/>
                    <a:pt x="368" y="301"/>
                    <a:pt x="302" y="401"/>
                  </a:cubicBezTo>
                  <a:cubicBezTo>
                    <a:pt x="201" y="535"/>
                    <a:pt x="18" y="736"/>
                    <a:pt x="1" y="93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4529490" y="3470944"/>
              <a:ext cx="32618" cy="37232"/>
            </a:xfrm>
            <a:custGeom>
              <a:avLst/>
              <a:gdLst/>
              <a:ahLst/>
              <a:cxnLst/>
              <a:rect l="l" t="t" r="r" b="b"/>
              <a:pathLst>
                <a:path w="820" h="936" extrusionOk="0">
                  <a:moveTo>
                    <a:pt x="0" y="936"/>
                  </a:moveTo>
                  <a:cubicBezTo>
                    <a:pt x="201" y="936"/>
                    <a:pt x="318" y="685"/>
                    <a:pt x="435" y="568"/>
                  </a:cubicBezTo>
                  <a:cubicBezTo>
                    <a:pt x="485" y="502"/>
                    <a:pt x="819" y="201"/>
                    <a:pt x="735" y="117"/>
                  </a:cubicBezTo>
                  <a:cubicBezTo>
                    <a:pt x="635" y="0"/>
                    <a:pt x="351" y="368"/>
                    <a:pt x="301" y="435"/>
                  </a:cubicBezTo>
                  <a:cubicBezTo>
                    <a:pt x="201" y="552"/>
                    <a:pt x="0" y="736"/>
                    <a:pt x="0" y="93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9"/>
            <p:cNvSpPr/>
            <p:nvPr/>
          </p:nvSpPr>
          <p:spPr>
            <a:xfrm>
              <a:off x="4658410" y="3543379"/>
              <a:ext cx="28640" cy="37272"/>
            </a:xfrm>
            <a:custGeom>
              <a:avLst/>
              <a:gdLst/>
              <a:ahLst/>
              <a:cxnLst/>
              <a:rect l="l" t="t" r="r" b="b"/>
              <a:pathLst>
                <a:path w="720" h="937" extrusionOk="0">
                  <a:moveTo>
                    <a:pt x="1" y="920"/>
                  </a:moveTo>
                  <a:cubicBezTo>
                    <a:pt x="151" y="936"/>
                    <a:pt x="719" y="151"/>
                    <a:pt x="652" y="1"/>
                  </a:cubicBezTo>
                  <a:cubicBezTo>
                    <a:pt x="485" y="1"/>
                    <a:pt x="352" y="234"/>
                    <a:pt x="251" y="402"/>
                  </a:cubicBezTo>
                  <a:cubicBezTo>
                    <a:pt x="201" y="468"/>
                    <a:pt x="1" y="736"/>
                    <a:pt x="1" y="83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9"/>
            <p:cNvSpPr/>
            <p:nvPr/>
          </p:nvSpPr>
          <p:spPr>
            <a:xfrm>
              <a:off x="4656421" y="3512790"/>
              <a:ext cx="33294" cy="36595"/>
            </a:xfrm>
            <a:custGeom>
              <a:avLst/>
              <a:gdLst/>
              <a:ahLst/>
              <a:cxnLst/>
              <a:rect l="l" t="t" r="r" b="b"/>
              <a:pathLst>
                <a:path w="837" h="920" extrusionOk="0">
                  <a:moveTo>
                    <a:pt x="17" y="920"/>
                  </a:moveTo>
                  <a:cubicBezTo>
                    <a:pt x="268" y="903"/>
                    <a:pt x="836" y="201"/>
                    <a:pt x="753" y="118"/>
                  </a:cubicBezTo>
                  <a:cubicBezTo>
                    <a:pt x="652" y="1"/>
                    <a:pt x="402" y="369"/>
                    <a:pt x="335" y="435"/>
                  </a:cubicBezTo>
                  <a:cubicBezTo>
                    <a:pt x="235" y="552"/>
                    <a:pt x="1" y="736"/>
                    <a:pt x="17" y="92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4330084" y="3887656"/>
              <a:ext cx="36595" cy="37908"/>
            </a:xfrm>
            <a:custGeom>
              <a:avLst/>
              <a:gdLst/>
              <a:ahLst/>
              <a:cxnLst/>
              <a:rect l="l" t="t" r="r" b="b"/>
              <a:pathLst>
                <a:path w="920" h="953" extrusionOk="0">
                  <a:moveTo>
                    <a:pt x="134" y="953"/>
                  </a:moveTo>
                  <a:cubicBezTo>
                    <a:pt x="285" y="936"/>
                    <a:pt x="201" y="936"/>
                    <a:pt x="335" y="736"/>
                  </a:cubicBezTo>
                  <a:cubicBezTo>
                    <a:pt x="402" y="652"/>
                    <a:pt x="469" y="602"/>
                    <a:pt x="519" y="519"/>
                  </a:cubicBezTo>
                  <a:cubicBezTo>
                    <a:pt x="569" y="452"/>
                    <a:pt x="920" y="134"/>
                    <a:pt x="786" y="67"/>
                  </a:cubicBezTo>
                  <a:cubicBezTo>
                    <a:pt x="669" y="1"/>
                    <a:pt x="1" y="702"/>
                    <a:pt x="134" y="95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4746159" y="3645727"/>
              <a:ext cx="25935" cy="37948"/>
            </a:xfrm>
            <a:custGeom>
              <a:avLst/>
              <a:gdLst/>
              <a:ahLst/>
              <a:cxnLst/>
              <a:rect l="l" t="t" r="r" b="b"/>
              <a:pathLst>
                <a:path w="652" h="954" extrusionOk="0">
                  <a:moveTo>
                    <a:pt x="50" y="953"/>
                  </a:moveTo>
                  <a:cubicBezTo>
                    <a:pt x="268" y="953"/>
                    <a:pt x="635" y="168"/>
                    <a:pt x="652" y="1"/>
                  </a:cubicBezTo>
                  <a:cubicBezTo>
                    <a:pt x="401" y="17"/>
                    <a:pt x="0" y="819"/>
                    <a:pt x="50" y="95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4481637" y="4058462"/>
              <a:ext cx="25298" cy="38584"/>
            </a:xfrm>
            <a:custGeom>
              <a:avLst/>
              <a:gdLst/>
              <a:ahLst/>
              <a:cxnLst/>
              <a:rect l="l" t="t" r="r" b="b"/>
              <a:pathLst>
                <a:path w="636" h="970" extrusionOk="0">
                  <a:moveTo>
                    <a:pt x="84" y="970"/>
                  </a:moveTo>
                  <a:cubicBezTo>
                    <a:pt x="234" y="970"/>
                    <a:pt x="334" y="669"/>
                    <a:pt x="401" y="535"/>
                  </a:cubicBezTo>
                  <a:cubicBezTo>
                    <a:pt x="468" y="402"/>
                    <a:pt x="635" y="184"/>
                    <a:pt x="618" y="17"/>
                  </a:cubicBezTo>
                  <a:cubicBezTo>
                    <a:pt x="401" y="1"/>
                    <a:pt x="0" y="753"/>
                    <a:pt x="84" y="97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4845166" y="3629776"/>
              <a:ext cx="33294" cy="33294"/>
            </a:xfrm>
            <a:custGeom>
              <a:avLst/>
              <a:gdLst/>
              <a:ahLst/>
              <a:cxnLst/>
              <a:rect l="l" t="t" r="r" b="b"/>
              <a:pathLst>
                <a:path w="837" h="837" extrusionOk="0">
                  <a:moveTo>
                    <a:pt x="652" y="535"/>
                  </a:moveTo>
                  <a:cubicBezTo>
                    <a:pt x="452" y="352"/>
                    <a:pt x="251" y="1"/>
                    <a:pt x="34" y="1"/>
                  </a:cubicBezTo>
                  <a:cubicBezTo>
                    <a:pt x="1" y="118"/>
                    <a:pt x="101" y="201"/>
                    <a:pt x="151" y="268"/>
                  </a:cubicBezTo>
                  <a:cubicBezTo>
                    <a:pt x="285" y="435"/>
                    <a:pt x="619" y="836"/>
                    <a:pt x="836" y="753"/>
                  </a:cubicBezTo>
                  <a:cubicBezTo>
                    <a:pt x="836" y="619"/>
                    <a:pt x="753" y="619"/>
                    <a:pt x="652" y="5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4807974" y="3648392"/>
              <a:ext cx="33930" cy="30629"/>
            </a:xfrm>
            <a:custGeom>
              <a:avLst/>
              <a:gdLst/>
              <a:ahLst/>
              <a:cxnLst/>
              <a:rect l="l" t="t" r="r" b="b"/>
              <a:pathLst>
                <a:path w="853" h="770" extrusionOk="0">
                  <a:moveTo>
                    <a:pt x="451" y="351"/>
                  </a:moveTo>
                  <a:cubicBezTo>
                    <a:pt x="100" y="134"/>
                    <a:pt x="217" y="17"/>
                    <a:pt x="0" y="1"/>
                  </a:cubicBezTo>
                  <a:cubicBezTo>
                    <a:pt x="34" y="468"/>
                    <a:pt x="735" y="769"/>
                    <a:pt x="852" y="736"/>
                  </a:cubicBezTo>
                  <a:cubicBezTo>
                    <a:pt x="802" y="535"/>
                    <a:pt x="635" y="468"/>
                    <a:pt x="451" y="3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4425790" y="3686937"/>
              <a:ext cx="27964" cy="37272"/>
            </a:xfrm>
            <a:custGeom>
              <a:avLst/>
              <a:gdLst/>
              <a:ahLst/>
              <a:cxnLst/>
              <a:rect l="l" t="t" r="r" b="b"/>
              <a:pathLst>
                <a:path w="703" h="937" extrusionOk="0">
                  <a:moveTo>
                    <a:pt x="118" y="936"/>
                  </a:moveTo>
                  <a:cubicBezTo>
                    <a:pt x="251" y="886"/>
                    <a:pt x="235" y="786"/>
                    <a:pt x="435" y="502"/>
                  </a:cubicBezTo>
                  <a:cubicBezTo>
                    <a:pt x="502" y="402"/>
                    <a:pt x="703" y="168"/>
                    <a:pt x="703" y="51"/>
                  </a:cubicBezTo>
                  <a:cubicBezTo>
                    <a:pt x="552" y="1"/>
                    <a:pt x="502" y="101"/>
                    <a:pt x="452" y="168"/>
                  </a:cubicBezTo>
                  <a:cubicBezTo>
                    <a:pt x="302" y="351"/>
                    <a:pt x="1" y="686"/>
                    <a:pt x="118" y="93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5115018" y="2942576"/>
              <a:ext cx="32618" cy="31265"/>
            </a:xfrm>
            <a:custGeom>
              <a:avLst/>
              <a:gdLst/>
              <a:ahLst/>
              <a:cxnLst/>
              <a:rect l="l" t="t" r="r" b="b"/>
              <a:pathLst>
                <a:path w="820" h="786" extrusionOk="0">
                  <a:moveTo>
                    <a:pt x="34" y="785"/>
                  </a:moveTo>
                  <a:cubicBezTo>
                    <a:pt x="218" y="785"/>
                    <a:pt x="786" y="217"/>
                    <a:pt x="819" y="0"/>
                  </a:cubicBezTo>
                  <a:cubicBezTo>
                    <a:pt x="669" y="0"/>
                    <a:pt x="635" y="50"/>
                    <a:pt x="552" y="134"/>
                  </a:cubicBezTo>
                  <a:cubicBezTo>
                    <a:pt x="418" y="251"/>
                    <a:pt x="1" y="585"/>
                    <a:pt x="34" y="7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4371294" y="3894299"/>
              <a:ext cx="33930" cy="31941"/>
            </a:xfrm>
            <a:custGeom>
              <a:avLst/>
              <a:gdLst/>
              <a:ahLst/>
              <a:cxnLst/>
              <a:rect l="l" t="t" r="r" b="b"/>
              <a:pathLst>
                <a:path w="853" h="803" extrusionOk="0">
                  <a:moveTo>
                    <a:pt x="1" y="803"/>
                  </a:moveTo>
                  <a:cubicBezTo>
                    <a:pt x="201" y="786"/>
                    <a:pt x="803" y="201"/>
                    <a:pt x="853" y="34"/>
                  </a:cubicBezTo>
                  <a:cubicBezTo>
                    <a:pt x="602" y="1"/>
                    <a:pt x="34" y="569"/>
                    <a:pt x="1" y="80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4520858" y="3225038"/>
              <a:ext cx="43875" cy="55171"/>
            </a:xfrm>
            <a:custGeom>
              <a:avLst/>
              <a:gdLst/>
              <a:ahLst/>
              <a:cxnLst/>
              <a:rect l="l" t="t" r="r" b="b"/>
              <a:pathLst>
                <a:path w="1103" h="1387" extrusionOk="0">
                  <a:moveTo>
                    <a:pt x="936" y="100"/>
                  </a:moveTo>
                  <a:cubicBezTo>
                    <a:pt x="368" y="418"/>
                    <a:pt x="0" y="1387"/>
                    <a:pt x="852" y="401"/>
                  </a:cubicBezTo>
                  <a:cubicBezTo>
                    <a:pt x="902" y="351"/>
                    <a:pt x="1019" y="234"/>
                    <a:pt x="1036" y="201"/>
                  </a:cubicBezTo>
                  <a:cubicBezTo>
                    <a:pt x="1103" y="100"/>
                    <a:pt x="1086" y="0"/>
                    <a:pt x="936" y="10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4526149" y="3374562"/>
              <a:ext cx="29276" cy="33930"/>
            </a:xfrm>
            <a:custGeom>
              <a:avLst/>
              <a:gdLst/>
              <a:ahLst/>
              <a:cxnLst/>
              <a:rect l="l" t="t" r="r" b="b"/>
              <a:pathLst>
                <a:path w="736" h="853" extrusionOk="0">
                  <a:moveTo>
                    <a:pt x="1" y="836"/>
                  </a:moveTo>
                  <a:cubicBezTo>
                    <a:pt x="17" y="836"/>
                    <a:pt x="17" y="853"/>
                    <a:pt x="68" y="836"/>
                  </a:cubicBezTo>
                  <a:cubicBezTo>
                    <a:pt x="151" y="819"/>
                    <a:pt x="736" y="218"/>
                    <a:pt x="703" y="17"/>
                  </a:cubicBezTo>
                  <a:cubicBezTo>
                    <a:pt x="552" y="1"/>
                    <a:pt x="552" y="67"/>
                    <a:pt x="469" y="151"/>
                  </a:cubicBezTo>
                  <a:cubicBezTo>
                    <a:pt x="368" y="251"/>
                    <a:pt x="352" y="251"/>
                    <a:pt x="285" y="368"/>
                  </a:cubicBezTo>
                  <a:cubicBezTo>
                    <a:pt x="201" y="468"/>
                    <a:pt x="1" y="686"/>
                    <a:pt x="1" y="83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4790034" y="3670986"/>
              <a:ext cx="37232" cy="20645"/>
            </a:xfrm>
            <a:custGeom>
              <a:avLst/>
              <a:gdLst/>
              <a:ahLst/>
              <a:cxnLst/>
              <a:rect l="l" t="t" r="r" b="b"/>
              <a:pathLst>
                <a:path w="936" h="519" extrusionOk="0">
                  <a:moveTo>
                    <a:pt x="384" y="268"/>
                  </a:moveTo>
                  <a:cubicBezTo>
                    <a:pt x="251" y="184"/>
                    <a:pt x="201" y="1"/>
                    <a:pt x="0" y="1"/>
                  </a:cubicBezTo>
                  <a:cubicBezTo>
                    <a:pt x="0" y="251"/>
                    <a:pt x="251" y="519"/>
                    <a:pt x="635" y="519"/>
                  </a:cubicBezTo>
                  <a:cubicBezTo>
                    <a:pt x="936" y="519"/>
                    <a:pt x="886" y="485"/>
                    <a:pt x="919" y="435"/>
                  </a:cubicBezTo>
                  <a:cubicBezTo>
                    <a:pt x="785" y="301"/>
                    <a:pt x="568" y="385"/>
                    <a:pt x="384" y="2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5201416" y="2589627"/>
              <a:ext cx="31941" cy="30629"/>
            </a:xfrm>
            <a:custGeom>
              <a:avLst/>
              <a:gdLst/>
              <a:ahLst/>
              <a:cxnLst/>
              <a:rect l="l" t="t" r="r" b="b"/>
              <a:pathLst>
                <a:path w="803" h="770" extrusionOk="0">
                  <a:moveTo>
                    <a:pt x="17" y="769"/>
                  </a:moveTo>
                  <a:cubicBezTo>
                    <a:pt x="251" y="736"/>
                    <a:pt x="769" y="268"/>
                    <a:pt x="803" y="1"/>
                  </a:cubicBezTo>
                  <a:cubicBezTo>
                    <a:pt x="619" y="1"/>
                    <a:pt x="502" y="218"/>
                    <a:pt x="352" y="335"/>
                  </a:cubicBezTo>
                  <a:cubicBezTo>
                    <a:pt x="235" y="419"/>
                    <a:pt x="1" y="586"/>
                    <a:pt x="17" y="76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9"/>
            <p:cNvSpPr/>
            <p:nvPr/>
          </p:nvSpPr>
          <p:spPr>
            <a:xfrm>
              <a:off x="4389234" y="4093705"/>
              <a:ext cx="27287" cy="33930"/>
            </a:xfrm>
            <a:custGeom>
              <a:avLst/>
              <a:gdLst/>
              <a:ahLst/>
              <a:cxnLst/>
              <a:rect l="l" t="t" r="r" b="b"/>
              <a:pathLst>
                <a:path w="686" h="853" extrusionOk="0">
                  <a:moveTo>
                    <a:pt x="34" y="852"/>
                  </a:moveTo>
                  <a:cubicBezTo>
                    <a:pt x="185" y="836"/>
                    <a:pt x="302" y="585"/>
                    <a:pt x="402" y="468"/>
                  </a:cubicBezTo>
                  <a:cubicBezTo>
                    <a:pt x="535" y="301"/>
                    <a:pt x="686" y="167"/>
                    <a:pt x="652" y="17"/>
                  </a:cubicBezTo>
                  <a:cubicBezTo>
                    <a:pt x="519" y="0"/>
                    <a:pt x="485" y="67"/>
                    <a:pt x="418" y="151"/>
                  </a:cubicBezTo>
                  <a:cubicBezTo>
                    <a:pt x="268" y="334"/>
                    <a:pt x="1" y="602"/>
                    <a:pt x="34" y="8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9"/>
            <p:cNvSpPr/>
            <p:nvPr/>
          </p:nvSpPr>
          <p:spPr>
            <a:xfrm>
              <a:off x="4529490" y="3314736"/>
              <a:ext cx="28600" cy="28640"/>
            </a:xfrm>
            <a:custGeom>
              <a:avLst/>
              <a:gdLst/>
              <a:ahLst/>
              <a:cxnLst/>
              <a:rect l="l" t="t" r="r" b="b"/>
              <a:pathLst>
                <a:path w="719" h="720" extrusionOk="0">
                  <a:moveTo>
                    <a:pt x="34" y="719"/>
                  </a:moveTo>
                  <a:cubicBezTo>
                    <a:pt x="201" y="719"/>
                    <a:pt x="334" y="519"/>
                    <a:pt x="401" y="419"/>
                  </a:cubicBezTo>
                  <a:cubicBezTo>
                    <a:pt x="535" y="268"/>
                    <a:pt x="685" y="201"/>
                    <a:pt x="719" y="1"/>
                  </a:cubicBezTo>
                  <a:cubicBezTo>
                    <a:pt x="451" y="1"/>
                    <a:pt x="0" y="519"/>
                    <a:pt x="34" y="71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9"/>
            <p:cNvSpPr/>
            <p:nvPr/>
          </p:nvSpPr>
          <p:spPr>
            <a:xfrm>
              <a:off x="4849184" y="3565297"/>
              <a:ext cx="35243" cy="23986"/>
            </a:xfrm>
            <a:custGeom>
              <a:avLst/>
              <a:gdLst/>
              <a:ahLst/>
              <a:cxnLst/>
              <a:rect l="l" t="t" r="r" b="b"/>
              <a:pathLst>
                <a:path w="886" h="603" extrusionOk="0">
                  <a:moveTo>
                    <a:pt x="0" y="602"/>
                  </a:moveTo>
                  <a:cubicBezTo>
                    <a:pt x="150" y="602"/>
                    <a:pt x="819" y="268"/>
                    <a:pt x="886" y="84"/>
                  </a:cubicBezTo>
                  <a:cubicBezTo>
                    <a:pt x="735" y="1"/>
                    <a:pt x="0" y="369"/>
                    <a:pt x="0" y="60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4546754" y="3687613"/>
              <a:ext cx="23986" cy="36595"/>
            </a:xfrm>
            <a:custGeom>
              <a:avLst/>
              <a:gdLst/>
              <a:ahLst/>
              <a:cxnLst/>
              <a:rect l="l" t="t" r="r" b="b"/>
              <a:pathLst>
                <a:path w="603" h="920" extrusionOk="0">
                  <a:moveTo>
                    <a:pt x="168" y="919"/>
                  </a:moveTo>
                  <a:cubicBezTo>
                    <a:pt x="268" y="869"/>
                    <a:pt x="318" y="568"/>
                    <a:pt x="385" y="468"/>
                  </a:cubicBezTo>
                  <a:cubicBezTo>
                    <a:pt x="452" y="351"/>
                    <a:pt x="602" y="151"/>
                    <a:pt x="569" y="50"/>
                  </a:cubicBezTo>
                  <a:cubicBezTo>
                    <a:pt x="535" y="17"/>
                    <a:pt x="519" y="0"/>
                    <a:pt x="452" y="50"/>
                  </a:cubicBezTo>
                  <a:cubicBezTo>
                    <a:pt x="452" y="50"/>
                    <a:pt x="368" y="151"/>
                    <a:pt x="352" y="151"/>
                  </a:cubicBezTo>
                  <a:cubicBezTo>
                    <a:pt x="218" y="334"/>
                    <a:pt x="1" y="719"/>
                    <a:pt x="168" y="91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9"/>
            <p:cNvSpPr/>
            <p:nvPr/>
          </p:nvSpPr>
          <p:spPr>
            <a:xfrm>
              <a:off x="4932916" y="3582600"/>
              <a:ext cx="27287" cy="31265"/>
            </a:xfrm>
            <a:custGeom>
              <a:avLst/>
              <a:gdLst/>
              <a:ahLst/>
              <a:cxnLst/>
              <a:rect l="l" t="t" r="r" b="b"/>
              <a:pathLst>
                <a:path w="686" h="786" extrusionOk="0">
                  <a:moveTo>
                    <a:pt x="568" y="535"/>
                  </a:moveTo>
                  <a:cubicBezTo>
                    <a:pt x="368" y="318"/>
                    <a:pt x="218" y="0"/>
                    <a:pt x="34" y="67"/>
                  </a:cubicBezTo>
                  <a:cubicBezTo>
                    <a:pt x="0" y="167"/>
                    <a:pt x="418" y="769"/>
                    <a:pt x="685" y="786"/>
                  </a:cubicBezTo>
                  <a:cubicBezTo>
                    <a:pt x="685" y="619"/>
                    <a:pt x="652" y="619"/>
                    <a:pt x="568" y="5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5116331" y="2144991"/>
              <a:ext cx="26651" cy="31941"/>
            </a:xfrm>
            <a:custGeom>
              <a:avLst/>
              <a:gdLst/>
              <a:ahLst/>
              <a:cxnLst/>
              <a:rect l="l" t="t" r="r" b="b"/>
              <a:pathLst>
                <a:path w="670" h="803" extrusionOk="0">
                  <a:moveTo>
                    <a:pt x="1" y="786"/>
                  </a:moveTo>
                  <a:cubicBezTo>
                    <a:pt x="318" y="803"/>
                    <a:pt x="669" y="185"/>
                    <a:pt x="653" y="1"/>
                  </a:cubicBezTo>
                  <a:cubicBezTo>
                    <a:pt x="486" y="18"/>
                    <a:pt x="369" y="251"/>
                    <a:pt x="285" y="368"/>
                  </a:cubicBezTo>
                  <a:cubicBezTo>
                    <a:pt x="185" y="502"/>
                    <a:pt x="18" y="636"/>
                    <a:pt x="1" y="78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4311468" y="3937497"/>
              <a:ext cx="25298" cy="37948"/>
            </a:xfrm>
            <a:custGeom>
              <a:avLst/>
              <a:gdLst/>
              <a:ahLst/>
              <a:cxnLst/>
              <a:rect l="l" t="t" r="r" b="b"/>
              <a:pathLst>
                <a:path w="636" h="954" extrusionOk="0">
                  <a:moveTo>
                    <a:pt x="586" y="101"/>
                  </a:moveTo>
                  <a:cubicBezTo>
                    <a:pt x="586" y="101"/>
                    <a:pt x="569" y="1"/>
                    <a:pt x="452" y="101"/>
                  </a:cubicBezTo>
                  <a:cubicBezTo>
                    <a:pt x="452" y="101"/>
                    <a:pt x="1" y="736"/>
                    <a:pt x="101" y="836"/>
                  </a:cubicBezTo>
                  <a:cubicBezTo>
                    <a:pt x="218" y="953"/>
                    <a:pt x="352" y="652"/>
                    <a:pt x="419" y="535"/>
                  </a:cubicBezTo>
                  <a:cubicBezTo>
                    <a:pt x="502" y="402"/>
                    <a:pt x="636" y="218"/>
                    <a:pt x="586" y="1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9"/>
            <p:cNvSpPr/>
            <p:nvPr/>
          </p:nvSpPr>
          <p:spPr>
            <a:xfrm>
              <a:off x="5119672" y="2886728"/>
              <a:ext cx="32618" cy="30629"/>
            </a:xfrm>
            <a:custGeom>
              <a:avLst/>
              <a:gdLst/>
              <a:ahLst/>
              <a:cxnLst/>
              <a:rect l="l" t="t" r="r" b="b"/>
              <a:pathLst>
                <a:path w="820" h="770" extrusionOk="0">
                  <a:moveTo>
                    <a:pt x="285" y="769"/>
                  </a:moveTo>
                  <a:cubicBezTo>
                    <a:pt x="402" y="736"/>
                    <a:pt x="351" y="736"/>
                    <a:pt x="402" y="585"/>
                  </a:cubicBezTo>
                  <a:cubicBezTo>
                    <a:pt x="435" y="502"/>
                    <a:pt x="485" y="435"/>
                    <a:pt x="535" y="385"/>
                  </a:cubicBezTo>
                  <a:cubicBezTo>
                    <a:pt x="635" y="285"/>
                    <a:pt x="819" y="184"/>
                    <a:pt x="803" y="1"/>
                  </a:cubicBezTo>
                  <a:cubicBezTo>
                    <a:pt x="585" y="1"/>
                    <a:pt x="1" y="519"/>
                    <a:pt x="285" y="76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9"/>
            <p:cNvSpPr/>
            <p:nvPr/>
          </p:nvSpPr>
          <p:spPr>
            <a:xfrm>
              <a:off x="4659762" y="3279533"/>
              <a:ext cx="23946" cy="35919"/>
            </a:xfrm>
            <a:custGeom>
              <a:avLst/>
              <a:gdLst/>
              <a:ahLst/>
              <a:cxnLst/>
              <a:rect l="l" t="t" r="r" b="b"/>
              <a:pathLst>
                <a:path w="602" h="903" extrusionOk="0">
                  <a:moveTo>
                    <a:pt x="34" y="903"/>
                  </a:moveTo>
                  <a:cubicBezTo>
                    <a:pt x="217" y="869"/>
                    <a:pt x="184" y="769"/>
                    <a:pt x="334" y="502"/>
                  </a:cubicBezTo>
                  <a:cubicBezTo>
                    <a:pt x="384" y="418"/>
                    <a:pt x="602" y="117"/>
                    <a:pt x="501" y="67"/>
                  </a:cubicBezTo>
                  <a:cubicBezTo>
                    <a:pt x="368" y="0"/>
                    <a:pt x="0" y="635"/>
                    <a:pt x="34" y="90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4529490" y="3542066"/>
              <a:ext cx="22633" cy="31941"/>
            </a:xfrm>
            <a:custGeom>
              <a:avLst/>
              <a:gdLst/>
              <a:ahLst/>
              <a:cxnLst/>
              <a:rect l="l" t="t" r="r" b="b"/>
              <a:pathLst>
                <a:path w="569" h="803" extrusionOk="0">
                  <a:moveTo>
                    <a:pt x="34" y="769"/>
                  </a:moveTo>
                  <a:cubicBezTo>
                    <a:pt x="268" y="802"/>
                    <a:pt x="568" y="167"/>
                    <a:pt x="568" y="0"/>
                  </a:cubicBezTo>
                  <a:cubicBezTo>
                    <a:pt x="334" y="17"/>
                    <a:pt x="0" y="635"/>
                    <a:pt x="34" y="76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9"/>
            <p:cNvSpPr/>
            <p:nvPr/>
          </p:nvSpPr>
          <p:spPr>
            <a:xfrm>
              <a:off x="4889041" y="3615178"/>
              <a:ext cx="29276" cy="25935"/>
            </a:xfrm>
            <a:custGeom>
              <a:avLst/>
              <a:gdLst/>
              <a:ahLst/>
              <a:cxnLst/>
              <a:rect l="l" t="t" r="r" b="b"/>
              <a:pathLst>
                <a:path w="736" h="652" extrusionOk="0">
                  <a:moveTo>
                    <a:pt x="435" y="251"/>
                  </a:moveTo>
                  <a:cubicBezTo>
                    <a:pt x="301" y="150"/>
                    <a:pt x="235" y="0"/>
                    <a:pt x="67" y="0"/>
                  </a:cubicBezTo>
                  <a:cubicBezTo>
                    <a:pt x="1" y="217"/>
                    <a:pt x="552" y="652"/>
                    <a:pt x="736" y="635"/>
                  </a:cubicBezTo>
                  <a:cubicBezTo>
                    <a:pt x="736" y="485"/>
                    <a:pt x="535" y="334"/>
                    <a:pt x="435" y="2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9"/>
            <p:cNvSpPr/>
            <p:nvPr/>
          </p:nvSpPr>
          <p:spPr>
            <a:xfrm>
              <a:off x="4916965" y="3593221"/>
              <a:ext cx="29276" cy="27964"/>
            </a:xfrm>
            <a:custGeom>
              <a:avLst/>
              <a:gdLst/>
              <a:ahLst/>
              <a:cxnLst/>
              <a:rect l="l" t="t" r="r" b="b"/>
              <a:pathLst>
                <a:path w="736" h="703" extrusionOk="0">
                  <a:moveTo>
                    <a:pt x="518" y="602"/>
                  </a:moveTo>
                  <a:cubicBezTo>
                    <a:pt x="585" y="669"/>
                    <a:pt x="602" y="702"/>
                    <a:pt x="719" y="669"/>
                  </a:cubicBezTo>
                  <a:cubicBezTo>
                    <a:pt x="736" y="552"/>
                    <a:pt x="702" y="519"/>
                    <a:pt x="619" y="452"/>
                  </a:cubicBezTo>
                  <a:cubicBezTo>
                    <a:pt x="552" y="402"/>
                    <a:pt x="184" y="1"/>
                    <a:pt x="84" y="101"/>
                  </a:cubicBezTo>
                  <a:cubicBezTo>
                    <a:pt x="0" y="184"/>
                    <a:pt x="101" y="251"/>
                    <a:pt x="151" y="3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9"/>
            <p:cNvSpPr/>
            <p:nvPr/>
          </p:nvSpPr>
          <p:spPr>
            <a:xfrm>
              <a:off x="4524160" y="3695569"/>
              <a:ext cx="21321" cy="33294"/>
            </a:xfrm>
            <a:custGeom>
              <a:avLst/>
              <a:gdLst/>
              <a:ahLst/>
              <a:cxnLst/>
              <a:rect l="l" t="t" r="r" b="b"/>
              <a:pathLst>
                <a:path w="536" h="837" extrusionOk="0">
                  <a:moveTo>
                    <a:pt x="84" y="836"/>
                  </a:moveTo>
                  <a:cubicBezTo>
                    <a:pt x="218" y="836"/>
                    <a:pt x="268" y="602"/>
                    <a:pt x="318" y="485"/>
                  </a:cubicBezTo>
                  <a:cubicBezTo>
                    <a:pt x="352" y="402"/>
                    <a:pt x="535" y="134"/>
                    <a:pt x="418" y="84"/>
                  </a:cubicBezTo>
                  <a:cubicBezTo>
                    <a:pt x="285" y="1"/>
                    <a:pt x="101" y="502"/>
                    <a:pt x="67" y="636"/>
                  </a:cubicBezTo>
                  <a:cubicBezTo>
                    <a:pt x="1" y="836"/>
                    <a:pt x="84" y="836"/>
                    <a:pt x="84" y="83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9"/>
            <p:cNvSpPr/>
            <p:nvPr/>
          </p:nvSpPr>
          <p:spPr>
            <a:xfrm>
              <a:off x="4477660" y="3164536"/>
              <a:ext cx="24622" cy="32618"/>
            </a:xfrm>
            <a:custGeom>
              <a:avLst/>
              <a:gdLst/>
              <a:ahLst/>
              <a:cxnLst/>
              <a:rect l="l" t="t" r="r" b="b"/>
              <a:pathLst>
                <a:path w="619" h="820" extrusionOk="0">
                  <a:moveTo>
                    <a:pt x="618" y="769"/>
                  </a:moveTo>
                  <a:cubicBezTo>
                    <a:pt x="618" y="669"/>
                    <a:pt x="167" y="1"/>
                    <a:pt x="67" y="185"/>
                  </a:cubicBezTo>
                  <a:cubicBezTo>
                    <a:pt x="0" y="285"/>
                    <a:pt x="351" y="652"/>
                    <a:pt x="418" y="736"/>
                  </a:cubicBezTo>
                  <a:cubicBezTo>
                    <a:pt x="468" y="786"/>
                    <a:pt x="485" y="819"/>
                    <a:pt x="568" y="803"/>
                  </a:cubicBezTo>
                  <a:cubicBezTo>
                    <a:pt x="618" y="786"/>
                    <a:pt x="585" y="803"/>
                    <a:pt x="618" y="76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9"/>
            <p:cNvSpPr/>
            <p:nvPr/>
          </p:nvSpPr>
          <p:spPr>
            <a:xfrm>
              <a:off x="4331437" y="3750741"/>
              <a:ext cx="17979" cy="33930"/>
            </a:xfrm>
            <a:custGeom>
              <a:avLst/>
              <a:gdLst/>
              <a:ahLst/>
              <a:cxnLst/>
              <a:rect l="l" t="t" r="r" b="b"/>
              <a:pathLst>
                <a:path w="452" h="853" extrusionOk="0">
                  <a:moveTo>
                    <a:pt x="84" y="853"/>
                  </a:moveTo>
                  <a:cubicBezTo>
                    <a:pt x="217" y="819"/>
                    <a:pt x="201" y="836"/>
                    <a:pt x="234" y="652"/>
                  </a:cubicBezTo>
                  <a:cubicBezTo>
                    <a:pt x="301" y="318"/>
                    <a:pt x="451" y="151"/>
                    <a:pt x="384" y="1"/>
                  </a:cubicBezTo>
                  <a:cubicBezTo>
                    <a:pt x="167" y="67"/>
                    <a:pt x="0" y="552"/>
                    <a:pt x="84" y="85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9"/>
            <p:cNvSpPr/>
            <p:nvPr/>
          </p:nvSpPr>
          <p:spPr>
            <a:xfrm>
              <a:off x="4870425" y="3620468"/>
              <a:ext cx="26651" cy="23310"/>
            </a:xfrm>
            <a:custGeom>
              <a:avLst/>
              <a:gdLst/>
              <a:ahLst/>
              <a:cxnLst/>
              <a:rect l="l" t="t" r="r" b="b"/>
              <a:pathLst>
                <a:path w="670" h="586" extrusionOk="0">
                  <a:moveTo>
                    <a:pt x="118" y="251"/>
                  </a:moveTo>
                  <a:cubicBezTo>
                    <a:pt x="268" y="385"/>
                    <a:pt x="469" y="586"/>
                    <a:pt x="669" y="586"/>
                  </a:cubicBezTo>
                  <a:cubicBezTo>
                    <a:pt x="669" y="368"/>
                    <a:pt x="168" y="1"/>
                    <a:pt x="34" y="51"/>
                  </a:cubicBezTo>
                  <a:cubicBezTo>
                    <a:pt x="1" y="168"/>
                    <a:pt x="68" y="201"/>
                    <a:pt x="118" y="2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4539435" y="3289478"/>
              <a:ext cx="24662" cy="29316"/>
            </a:xfrm>
            <a:custGeom>
              <a:avLst/>
              <a:gdLst/>
              <a:ahLst/>
              <a:cxnLst/>
              <a:rect l="l" t="t" r="r" b="b"/>
              <a:pathLst>
                <a:path w="620" h="737" extrusionOk="0">
                  <a:moveTo>
                    <a:pt x="1" y="686"/>
                  </a:moveTo>
                  <a:cubicBezTo>
                    <a:pt x="201" y="736"/>
                    <a:pt x="619" y="201"/>
                    <a:pt x="552" y="68"/>
                  </a:cubicBezTo>
                  <a:cubicBezTo>
                    <a:pt x="369" y="1"/>
                    <a:pt x="18" y="536"/>
                    <a:pt x="1" y="68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9"/>
            <p:cNvSpPr/>
            <p:nvPr/>
          </p:nvSpPr>
          <p:spPr>
            <a:xfrm>
              <a:off x="5070507" y="2206806"/>
              <a:ext cx="35243" cy="32618"/>
            </a:xfrm>
            <a:custGeom>
              <a:avLst/>
              <a:gdLst/>
              <a:ahLst/>
              <a:cxnLst/>
              <a:rect l="l" t="t" r="r" b="b"/>
              <a:pathLst>
                <a:path w="886" h="820" extrusionOk="0">
                  <a:moveTo>
                    <a:pt x="585" y="101"/>
                  </a:moveTo>
                  <a:cubicBezTo>
                    <a:pt x="434" y="168"/>
                    <a:pt x="368" y="285"/>
                    <a:pt x="267" y="418"/>
                  </a:cubicBezTo>
                  <a:cubicBezTo>
                    <a:pt x="234" y="452"/>
                    <a:pt x="0" y="819"/>
                    <a:pt x="217" y="736"/>
                  </a:cubicBezTo>
                  <a:cubicBezTo>
                    <a:pt x="318" y="702"/>
                    <a:pt x="886" y="1"/>
                    <a:pt x="585" y="1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4348700" y="3750064"/>
              <a:ext cx="18656" cy="31941"/>
            </a:xfrm>
            <a:custGeom>
              <a:avLst/>
              <a:gdLst/>
              <a:ahLst/>
              <a:cxnLst/>
              <a:rect l="l" t="t" r="r" b="b"/>
              <a:pathLst>
                <a:path w="469" h="803" extrusionOk="0">
                  <a:moveTo>
                    <a:pt x="101" y="803"/>
                  </a:moveTo>
                  <a:cubicBezTo>
                    <a:pt x="285" y="770"/>
                    <a:pt x="168" y="786"/>
                    <a:pt x="301" y="435"/>
                  </a:cubicBezTo>
                  <a:cubicBezTo>
                    <a:pt x="335" y="352"/>
                    <a:pt x="368" y="302"/>
                    <a:pt x="385" y="235"/>
                  </a:cubicBezTo>
                  <a:cubicBezTo>
                    <a:pt x="468" y="34"/>
                    <a:pt x="402" y="51"/>
                    <a:pt x="385" y="34"/>
                  </a:cubicBezTo>
                  <a:cubicBezTo>
                    <a:pt x="218" y="1"/>
                    <a:pt x="1" y="519"/>
                    <a:pt x="101" y="80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4499577" y="3698234"/>
              <a:ext cx="20645" cy="28640"/>
            </a:xfrm>
            <a:custGeom>
              <a:avLst/>
              <a:gdLst/>
              <a:ahLst/>
              <a:cxnLst/>
              <a:rect l="l" t="t" r="r" b="b"/>
              <a:pathLst>
                <a:path w="519" h="720" extrusionOk="0">
                  <a:moveTo>
                    <a:pt x="34" y="702"/>
                  </a:moveTo>
                  <a:cubicBezTo>
                    <a:pt x="201" y="686"/>
                    <a:pt x="151" y="719"/>
                    <a:pt x="218" y="569"/>
                  </a:cubicBezTo>
                  <a:cubicBezTo>
                    <a:pt x="335" y="335"/>
                    <a:pt x="518" y="201"/>
                    <a:pt x="485" y="1"/>
                  </a:cubicBezTo>
                  <a:cubicBezTo>
                    <a:pt x="284" y="1"/>
                    <a:pt x="0" y="452"/>
                    <a:pt x="34" y="70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9"/>
            <p:cNvSpPr/>
            <p:nvPr/>
          </p:nvSpPr>
          <p:spPr>
            <a:xfrm>
              <a:off x="5190795" y="2341732"/>
              <a:ext cx="26611" cy="21321"/>
            </a:xfrm>
            <a:custGeom>
              <a:avLst/>
              <a:gdLst/>
              <a:ahLst/>
              <a:cxnLst/>
              <a:rect l="l" t="t" r="r" b="b"/>
              <a:pathLst>
                <a:path w="669" h="536" extrusionOk="0">
                  <a:moveTo>
                    <a:pt x="34" y="535"/>
                  </a:moveTo>
                  <a:cubicBezTo>
                    <a:pt x="184" y="519"/>
                    <a:pt x="284" y="402"/>
                    <a:pt x="368" y="318"/>
                  </a:cubicBezTo>
                  <a:cubicBezTo>
                    <a:pt x="502" y="218"/>
                    <a:pt x="635" y="168"/>
                    <a:pt x="669" y="1"/>
                  </a:cubicBezTo>
                  <a:cubicBezTo>
                    <a:pt x="401" y="17"/>
                    <a:pt x="0" y="285"/>
                    <a:pt x="34" y="5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9"/>
            <p:cNvSpPr/>
            <p:nvPr/>
          </p:nvSpPr>
          <p:spPr>
            <a:xfrm>
              <a:off x="4924284" y="3218395"/>
              <a:ext cx="33930" cy="25935"/>
            </a:xfrm>
            <a:custGeom>
              <a:avLst/>
              <a:gdLst/>
              <a:ahLst/>
              <a:cxnLst/>
              <a:rect l="l" t="t" r="r" b="b"/>
              <a:pathLst>
                <a:path w="853" h="652" extrusionOk="0">
                  <a:moveTo>
                    <a:pt x="0" y="551"/>
                  </a:moveTo>
                  <a:cubicBezTo>
                    <a:pt x="0" y="551"/>
                    <a:pt x="0" y="652"/>
                    <a:pt x="234" y="535"/>
                  </a:cubicBezTo>
                  <a:cubicBezTo>
                    <a:pt x="301" y="518"/>
                    <a:pt x="351" y="468"/>
                    <a:pt x="418" y="435"/>
                  </a:cubicBezTo>
                  <a:cubicBezTo>
                    <a:pt x="735" y="267"/>
                    <a:pt x="852" y="0"/>
                    <a:pt x="268" y="301"/>
                  </a:cubicBezTo>
                  <a:cubicBezTo>
                    <a:pt x="151" y="368"/>
                    <a:pt x="0" y="435"/>
                    <a:pt x="0" y="5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4665053" y="3313424"/>
              <a:ext cx="19332" cy="24622"/>
            </a:xfrm>
            <a:custGeom>
              <a:avLst/>
              <a:gdLst/>
              <a:ahLst/>
              <a:cxnLst/>
              <a:rect l="l" t="t" r="r" b="b"/>
              <a:pathLst>
                <a:path w="486" h="619" extrusionOk="0">
                  <a:moveTo>
                    <a:pt x="1" y="619"/>
                  </a:moveTo>
                  <a:cubicBezTo>
                    <a:pt x="135" y="602"/>
                    <a:pt x="101" y="602"/>
                    <a:pt x="168" y="518"/>
                  </a:cubicBezTo>
                  <a:cubicBezTo>
                    <a:pt x="285" y="368"/>
                    <a:pt x="469" y="218"/>
                    <a:pt x="485" y="17"/>
                  </a:cubicBezTo>
                  <a:cubicBezTo>
                    <a:pt x="352" y="0"/>
                    <a:pt x="368" y="0"/>
                    <a:pt x="151" y="218"/>
                  </a:cubicBezTo>
                  <a:cubicBezTo>
                    <a:pt x="68" y="318"/>
                    <a:pt x="1" y="435"/>
                    <a:pt x="1" y="61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9"/>
            <p:cNvSpPr/>
            <p:nvPr/>
          </p:nvSpPr>
          <p:spPr>
            <a:xfrm>
              <a:off x="4906981" y="3605870"/>
              <a:ext cx="24622" cy="23946"/>
            </a:xfrm>
            <a:custGeom>
              <a:avLst/>
              <a:gdLst/>
              <a:ahLst/>
              <a:cxnLst/>
              <a:rect l="l" t="t" r="r" b="b"/>
              <a:pathLst>
                <a:path w="619" h="602" extrusionOk="0">
                  <a:moveTo>
                    <a:pt x="586" y="552"/>
                  </a:moveTo>
                  <a:cubicBezTo>
                    <a:pt x="619" y="384"/>
                    <a:pt x="251" y="0"/>
                    <a:pt x="51" y="34"/>
                  </a:cubicBezTo>
                  <a:cubicBezTo>
                    <a:pt x="1" y="201"/>
                    <a:pt x="435" y="602"/>
                    <a:pt x="586" y="5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9"/>
            <p:cNvSpPr/>
            <p:nvPr/>
          </p:nvSpPr>
          <p:spPr>
            <a:xfrm>
              <a:off x="4609921" y="3009681"/>
              <a:ext cx="25259" cy="31265"/>
            </a:xfrm>
            <a:custGeom>
              <a:avLst/>
              <a:gdLst/>
              <a:ahLst/>
              <a:cxnLst/>
              <a:rect l="l" t="t" r="r" b="b"/>
              <a:pathLst>
                <a:path w="635" h="786" extrusionOk="0">
                  <a:moveTo>
                    <a:pt x="33" y="769"/>
                  </a:moveTo>
                  <a:cubicBezTo>
                    <a:pt x="33" y="786"/>
                    <a:pt x="50" y="769"/>
                    <a:pt x="50" y="786"/>
                  </a:cubicBezTo>
                  <a:lnTo>
                    <a:pt x="117" y="786"/>
                  </a:lnTo>
                  <a:cubicBezTo>
                    <a:pt x="117" y="786"/>
                    <a:pt x="201" y="719"/>
                    <a:pt x="217" y="719"/>
                  </a:cubicBezTo>
                  <a:cubicBezTo>
                    <a:pt x="267" y="669"/>
                    <a:pt x="551" y="385"/>
                    <a:pt x="568" y="301"/>
                  </a:cubicBezTo>
                  <a:cubicBezTo>
                    <a:pt x="635" y="1"/>
                    <a:pt x="0" y="552"/>
                    <a:pt x="33" y="76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9"/>
            <p:cNvSpPr/>
            <p:nvPr/>
          </p:nvSpPr>
          <p:spPr>
            <a:xfrm>
              <a:off x="4527501" y="3965421"/>
              <a:ext cx="17303" cy="25975"/>
            </a:xfrm>
            <a:custGeom>
              <a:avLst/>
              <a:gdLst/>
              <a:ahLst/>
              <a:cxnLst/>
              <a:rect l="l" t="t" r="r" b="b"/>
              <a:pathLst>
                <a:path w="435" h="653" extrusionOk="0">
                  <a:moveTo>
                    <a:pt x="50" y="652"/>
                  </a:moveTo>
                  <a:cubicBezTo>
                    <a:pt x="201" y="635"/>
                    <a:pt x="201" y="485"/>
                    <a:pt x="268" y="368"/>
                  </a:cubicBezTo>
                  <a:cubicBezTo>
                    <a:pt x="351" y="234"/>
                    <a:pt x="435" y="168"/>
                    <a:pt x="418" y="0"/>
                  </a:cubicBezTo>
                  <a:cubicBezTo>
                    <a:pt x="284" y="0"/>
                    <a:pt x="201" y="84"/>
                    <a:pt x="117" y="251"/>
                  </a:cubicBezTo>
                  <a:cubicBezTo>
                    <a:pt x="34" y="385"/>
                    <a:pt x="0" y="535"/>
                    <a:pt x="50" y="6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9"/>
            <p:cNvSpPr/>
            <p:nvPr/>
          </p:nvSpPr>
          <p:spPr>
            <a:xfrm>
              <a:off x="4797314" y="2242685"/>
              <a:ext cx="22633" cy="20645"/>
            </a:xfrm>
            <a:custGeom>
              <a:avLst/>
              <a:gdLst/>
              <a:ahLst/>
              <a:cxnLst/>
              <a:rect l="l" t="t" r="r" b="b"/>
              <a:pathLst>
                <a:path w="569" h="519" extrusionOk="0">
                  <a:moveTo>
                    <a:pt x="51" y="519"/>
                  </a:moveTo>
                  <a:cubicBezTo>
                    <a:pt x="218" y="502"/>
                    <a:pt x="385" y="335"/>
                    <a:pt x="469" y="201"/>
                  </a:cubicBezTo>
                  <a:cubicBezTo>
                    <a:pt x="552" y="118"/>
                    <a:pt x="569" y="135"/>
                    <a:pt x="519" y="1"/>
                  </a:cubicBezTo>
                  <a:cubicBezTo>
                    <a:pt x="368" y="1"/>
                    <a:pt x="1" y="318"/>
                    <a:pt x="51" y="51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4718235" y="3005703"/>
              <a:ext cx="20645" cy="21957"/>
            </a:xfrm>
            <a:custGeom>
              <a:avLst/>
              <a:gdLst/>
              <a:ahLst/>
              <a:cxnLst/>
              <a:rect l="l" t="t" r="r" b="b"/>
              <a:pathLst>
                <a:path w="519" h="552" extrusionOk="0">
                  <a:moveTo>
                    <a:pt x="84" y="552"/>
                  </a:moveTo>
                  <a:cubicBezTo>
                    <a:pt x="335" y="518"/>
                    <a:pt x="67" y="318"/>
                    <a:pt x="368" y="184"/>
                  </a:cubicBezTo>
                  <a:cubicBezTo>
                    <a:pt x="518" y="117"/>
                    <a:pt x="452" y="184"/>
                    <a:pt x="502" y="84"/>
                  </a:cubicBezTo>
                  <a:cubicBezTo>
                    <a:pt x="502" y="84"/>
                    <a:pt x="502" y="0"/>
                    <a:pt x="301" y="17"/>
                  </a:cubicBezTo>
                  <a:cubicBezTo>
                    <a:pt x="218" y="34"/>
                    <a:pt x="168" y="67"/>
                    <a:pt x="117" y="117"/>
                  </a:cubicBezTo>
                  <a:cubicBezTo>
                    <a:pt x="34" y="234"/>
                    <a:pt x="1" y="418"/>
                    <a:pt x="84" y="5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9"/>
            <p:cNvSpPr/>
            <p:nvPr/>
          </p:nvSpPr>
          <p:spPr>
            <a:xfrm>
              <a:off x="4337403" y="3954124"/>
              <a:ext cx="21957" cy="25298"/>
            </a:xfrm>
            <a:custGeom>
              <a:avLst/>
              <a:gdLst/>
              <a:ahLst/>
              <a:cxnLst/>
              <a:rect l="l" t="t" r="r" b="b"/>
              <a:pathLst>
                <a:path w="552" h="636" extrusionOk="0">
                  <a:moveTo>
                    <a:pt x="201" y="635"/>
                  </a:moveTo>
                  <a:cubicBezTo>
                    <a:pt x="318" y="602"/>
                    <a:pt x="268" y="619"/>
                    <a:pt x="335" y="502"/>
                  </a:cubicBezTo>
                  <a:cubicBezTo>
                    <a:pt x="418" y="351"/>
                    <a:pt x="552" y="184"/>
                    <a:pt x="502" y="51"/>
                  </a:cubicBezTo>
                  <a:cubicBezTo>
                    <a:pt x="318" y="0"/>
                    <a:pt x="1" y="535"/>
                    <a:pt x="201" y="6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9"/>
            <p:cNvSpPr/>
            <p:nvPr/>
          </p:nvSpPr>
          <p:spPr>
            <a:xfrm>
              <a:off x="4661751" y="3413107"/>
              <a:ext cx="17979" cy="23986"/>
            </a:xfrm>
            <a:custGeom>
              <a:avLst/>
              <a:gdLst/>
              <a:ahLst/>
              <a:cxnLst/>
              <a:rect l="l" t="t" r="r" b="b"/>
              <a:pathLst>
                <a:path w="452" h="603" extrusionOk="0">
                  <a:moveTo>
                    <a:pt x="84" y="602"/>
                  </a:moveTo>
                  <a:cubicBezTo>
                    <a:pt x="234" y="585"/>
                    <a:pt x="234" y="485"/>
                    <a:pt x="301" y="352"/>
                  </a:cubicBezTo>
                  <a:cubicBezTo>
                    <a:pt x="368" y="218"/>
                    <a:pt x="451" y="168"/>
                    <a:pt x="451" y="1"/>
                  </a:cubicBezTo>
                  <a:cubicBezTo>
                    <a:pt x="318" y="1"/>
                    <a:pt x="318" y="17"/>
                    <a:pt x="268" y="84"/>
                  </a:cubicBezTo>
                  <a:cubicBezTo>
                    <a:pt x="151" y="201"/>
                    <a:pt x="0" y="435"/>
                    <a:pt x="84" y="60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4665729" y="3250933"/>
              <a:ext cx="19332" cy="25975"/>
            </a:xfrm>
            <a:custGeom>
              <a:avLst/>
              <a:gdLst/>
              <a:ahLst/>
              <a:cxnLst/>
              <a:rect l="l" t="t" r="r" b="b"/>
              <a:pathLst>
                <a:path w="486" h="653" extrusionOk="0">
                  <a:moveTo>
                    <a:pt x="34" y="619"/>
                  </a:moveTo>
                  <a:cubicBezTo>
                    <a:pt x="234" y="652"/>
                    <a:pt x="485" y="151"/>
                    <a:pt x="435" y="101"/>
                  </a:cubicBezTo>
                  <a:cubicBezTo>
                    <a:pt x="318" y="1"/>
                    <a:pt x="201" y="218"/>
                    <a:pt x="168" y="268"/>
                  </a:cubicBezTo>
                  <a:cubicBezTo>
                    <a:pt x="101" y="368"/>
                    <a:pt x="1" y="469"/>
                    <a:pt x="34" y="61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9"/>
            <p:cNvSpPr/>
            <p:nvPr/>
          </p:nvSpPr>
          <p:spPr>
            <a:xfrm>
              <a:off x="4797314" y="3537412"/>
              <a:ext cx="22633" cy="18656"/>
            </a:xfrm>
            <a:custGeom>
              <a:avLst/>
              <a:gdLst/>
              <a:ahLst/>
              <a:cxnLst/>
              <a:rect l="l" t="t" r="r" b="b"/>
              <a:pathLst>
                <a:path w="569" h="469" extrusionOk="0">
                  <a:moveTo>
                    <a:pt x="34" y="401"/>
                  </a:moveTo>
                  <a:cubicBezTo>
                    <a:pt x="151" y="468"/>
                    <a:pt x="235" y="384"/>
                    <a:pt x="335" y="301"/>
                  </a:cubicBezTo>
                  <a:cubicBezTo>
                    <a:pt x="452" y="217"/>
                    <a:pt x="569" y="184"/>
                    <a:pt x="536" y="0"/>
                  </a:cubicBezTo>
                  <a:cubicBezTo>
                    <a:pt x="402" y="0"/>
                    <a:pt x="302" y="84"/>
                    <a:pt x="218" y="134"/>
                  </a:cubicBezTo>
                  <a:cubicBezTo>
                    <a:pt x="34" y="284"/>
                    <a:pt x="1" y="318"/>
                    <a:pt x="34" y="4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9"/>
            <p:cNvSpPr/>
            <p:nvPr/>
          </p:nvSpPr>
          <p:spPr>
            <a:xfrm>
              <a:off x="4641146" y="4114310"/>
              <a:ext cx="20645" cy="21281"/>
            </a:xfrm>
            <a:custGeom>
              <a:avLst/>
              <a:gdLst/>
              <a:ahLst/>
              <a:cxnLst/>
              <a:rect l="l" t="t" r="r" b="b"/>
              <a:pathLst>
                <a:path w="519" h="535" extrusionOk="0">
                  <a:moveTo>
                    <a:pt x="0" y="535"/>
                  </a:moveTo>
                  <a:cubicBezTo>
                    <a:pt x="167" y="535"/>
                    <a:pt x="268" y="435"/>
                    <a:pt x="335" y="351"/>
                  </a:cubicBezTo>
                  <a:cubicBezTo>
                    <a:pt x="401" y="268"/>
                    <a:pt x="518" y="151"/>
                    <a:pt x="468" y="0"/>
                  </a:cubicBezTo>
                  <a:cubicBezTo>
                    <a:pt x="335" y="17"/>
                    <a:pt x="17" y="351"/>
                    <a:pt x="0" y="5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9"/>
            <p:cNvSpPr/>
            <p:nvPr/>
          </p:nvSpPr>
          <p:spPr>
            <a:xfrm>
              <a:off x="4572013" y="3591232"/>
              <a:ext cx="18656" cy="21957"/>
            </a:xfrm>
            <a:custGeom>
              <a:avLst/>
              <a:gdLst/>
              <a:ahLst/>
              <a:cxnLst/>
              <a:rect l="l" t="t" r="r" b="b"/>
              <a:pathLst>
                <a:path w="469" h="552" extrusionOk="0">
                  <a:moveTo>
                    <a:pt x="67" y="535"/>
                  </a:moveTo>
                  <a:cubicBezTo>
                    <a:pt x="235" y="552"/>
                    <a:pt x="468" y="118"/>
                    <a:pt x="435" y="17"/>
                  </a:cubicBezTo>
                  <a:lnTo>
                    <a:pt x="368" y="1"/>
                  </a:lnTo>
                  <a:cubicBezTo>
                    <a:pt x="368" y="1"/>
                    <a:pt x="352" y="1"/>
                    <a:pt x="352" y="1"/>
                  </a:cubicBezTo>
                  <a:cubicBezTo>
                    <a:pt x="318" y="1"/>
                    <a:pt x="285" y="34"/>
                    <a:pt x="268" y="51"/>
                  </a:cubicBezTo>
                  <a:cubicBezTo>
                    <a:pt x="168" y="151"/>
                    <a:pt x="1" y="368"/>
                    <a:pt x="67" y="5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9"/>
            <p:cNvSpPr/>
            <p:nvPr/>
          </p:nvSpPr>
          <p:spPr>
            <a:xfrm>
              <a:off x="4573365" y="3295484"/>
              <a:ext cx="18616" cy="23310"/>
            </a:xfrm>
            <a:custGeom>
              <a:avLst/>
              <a:gdLst/>
              <a:ahLst/>
              <a:cxnLst/>
              <a:rect l="l" t="t" r="r" b="b"/>
              <a:pathLst>
                <a:path w="468" h="586" extrusionOk="0">
                  <a:moveTo>
                    <a:pt x="84" y="585"/>
                  </a:moveTo>
                  <a:cubicBezTo>
                    <a:pt x="234" y="568"/>
                    <a:pt x="468" y="217"/>
                    <a:pt x="468" y="67"/>
                  </a:cubicBezTo>
                  <a:cubicBezTo>
                    <a:pt x="251" y="0"/>
                    <a:pt x="0" y="435"/>
                    <a:pt x="84" y="5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9"/>
            <p:cNvSpPr/>
            <p:nvPr/>
          </p:nvSpPr>
          <p:spPr>
            <a:xfrm>
              <a:off x="4297546" y="3932843"/>
              <a:ext cx="17303" cy="22633"/>
            </a:xfrm>
            <a:custGeom>
              <a:avLst/>
              <a:gdLst/>
              <a:ahLst/>
              <a:cxnLst/>
              <a:rect l="l" t="t" r="r" b="b"/>
              <a:pathLst>
                <a:path w="435" h="569" extrusionOk="0">
                  <a:moveTo>
                    <a:pt x="84" y="569"/>
                  </a:moveTo>
                  <a:cubicBezTo>
                    <a:pt x="201" y="569"/>
                    <a:pt x="167" y="569"/>
                    <a:pt x="234" y="502"/>
                  </a:cubicBezTo>
                  <a:cubicBezTo>
                    <a:pt x="301" y="402"/>
                    <a:pt x="434" y="168"/>
                    <a:pt x="368" y="17"/>
                  </a:cubicBezTo>
                  <a:cubicBezTo>
                    <a:pt x="234" y="1"/>
                    <a:pt x="0" y="435"/>
                    <a:pt x="84" y="56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9"/>
            <p:cNvSpPr/>
            <p:nvPr/>
          </p:nvSpPr>
          <p:spPr>
            <a:xfrm>
              <a:off x="4476983" y="3970752"/>
              <a:ext cx="12013" cy="23270"/>
            </a:xfrm>
            <a:custGeom>
              <a:avLst/>
              <a:gdLst/>
              <a:ahLst/>
              <a:cxnLst/>
              <a:rect l="l" t="t" r="r" b="b"/>
              <a:pathLst>
                <a:path w="302" h="585" extrusionOk="0">
                  <a:moveTo>
                    <a:pt x="34" y="585"/>
                  </a:moveTo>
                  <a:cubicBezTo>
                    <a:pt x="284" y="585"/>
                    <a:pt x="301" y="117"/>
                    <a:pt x="251" y="17"/>
                  </a:cubicBezTo>
                  <a:cubicBezTo>
                    <a:pt x="134" y="34"/>
                    <a:pt x="151" y="0"/>
                    <a:pt x="101" y="117"/>
                  </a:cubicBezTo>
                  <a:cubicBezTo>
                    <a:pt x="50" y="234"/>
                    <a:pt x="0" y="451"/>
                    <a:pt x="34" y="5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9"/>
            <p:cNvSpPr/>
            <p:nvPr/>
          </p:nvSpPr>
          <p:spPr>
            <a:xfrm>
              <a:off x="4708927" y="2571011"/>
              <a:ext cx="21957" cy="29316"/>
            </a:xfrm>
            <a:custGeom>
              <a:avLst/>
              <a:gdLst/>
              <a:ahLst/>
              <a:cxnLst/>
              <a:rect l="l" t="t" r="r" b="b"/>
              <a:pathLst>
                <a:path w="552" h="737" extrusionOk="0">
                  <a:moveTo>
                    <a:pt x="468" y="719"/>
                  </a:moveTo>
                  <a:cubicBezTo>
                    <a:pt x="485" y="703"/>
                    <a:pt x="552" y="703"/>
                    <a:pt x="485" y="536"/>
                  </a:cubicBezTo>
                  <a:cubicBezTo>
                    <a:pt x="368" y="135"/>
                    <a:pt x="1" y="1"/>
                    <a:pt x="268" y="536"/>
                  </a:cubicBezTo>
                  <a:cubicBezTo>
                    <a:pt x="318" y="619"/>
                    <a:pt x="368" y="736"/>
                    <a:pt x="468" y="71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9"/>
            <p:cNvSpPr/>
            <p:nvPr/>
          </p:nvSpPr>
          <p:spPr>
            <a:xfrm>
              <a:off x="4592617" y="2875431"/>
              <a:ext cx="15314" cy="21957"/>
            </a:xfrm>
            <a:custGeom>
              <a:avLst/>
              <a:gdLst/>
              <a:ahLst/>
              <a:cxnLst/>
              <a:rect l="l" t="t" r="r" b="b"/>
              <a:pathLst>
                <a:path w="385" h="552" extrusionOk="0">
                  <a:moveTo>
                    <a:pt x="84" y="552"/>
                  </a:moveTo>
                  <a:cubicBezTo>
                    <a:pt x="218" y="552"/>
                    <a:pt x="301" y="402"/>
                    <a:pt x="368" y="234"/>
                  </a:cubicBezTo>
                  <a:cubicBezTo>
                    <a:pt x="385" y="168"/>
                    <a:pt x="385" y="234"/>
                    <a:pt x="385" y="151"/>
                  </a:cubicBezTo>
                  <a:lnTo>
                    <a:pt x="368" y="67"/>
                  </a:lnTo>
                  <a:cubicBezTo>
                    <a:pt x="368" y="67"/>
                    <a:pt x="368" y="51"/>
                    <a:pt x="368" y="51"/>
                  </a:cubicBezTo>
                  <a:cubicBezTo>
                    <a:pt x="184" y="1"/>
                    <a:pt x="1" y="402"/>
                    <a:pt x="84" y="5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9"/>
            <p:cNvSpPr/>
            <p:nvPr/>
          </p:nvSpPr>
          <p:spPr>
            <a:xfrm>
              <a:off x="4518830" y="3007692"/>
              <a:ext cx="18656" cy="20645"/>
            </a:xfrm>
            <a:custGeom>
              <a:avLst/>
              <a:gdLst/>
              <a:ahLst/>
              <a:cxnLst/>
              <a:rect l="l" t="t" r="r" b="b"/>
              <a:pathLst>
                <a:path w="469" h="519" extrusionOk="0">
                  <a:moveTo>
                    <a:pt x="51" y="34"/>
                  </a:moveTo>
                  <a:cubicBezTo>
                    <a:pt x="68" y="218"/>
                    <a:pt x="135" y="134"/>
                    <a:pt x="218" y="301"/>
                  </a:cubicBezTo>
                  <a:cubicBezTo>
                    <a:pt x="285" y="435"/>
                    <a:pt x="235" y="518"/>
                    <a:pt x="402" y="485"/>
                  </a:cubicBezTo>
                  <a:cubicBezTo>
                    <a:pt x="469" y="251"/>
                    <a:pt x="285" y="17"/>
                    <a:pt x="168" y="0"/>
                  </a:cubicBezTo>
                  <a:cubicBezTo>
                    <a:pt x="1" y="0"/>
                    <a:pt x="101" y="17"/>
                    <a:pt x="51" y="3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9"/>
            <p:cNvSpPr/>
            <p:nvPr/>
          </p:nvSpPr>
          <p:spPr>
            <a:xfrm>
              <a:off x="4612546" y="4015263"/>
              <a:ext cx="17343" cy="19968"/>
            </a:xfrm>
            <a:custGeom>
              <a:avLst/>
              <a:gdLst/>
              <a:ahLst/>
              <a:cxnLst/>
              <a:rect l="l" t="t" r="r" b="b"/>
              <a:pathLst>
                <a:path w="436" h="502" extrusionOk="0">
                  <a:moveTo>
                    <a:pt x="1" y="468"/>
                  </a:moveTo>
                  <a:cubicBezTo>
                    <a:pt x="201" y="502"/>
                    <a:pt x="201" y="402"/>
                    <a:pt x="285" y="285"/>
                  </a:cubicBezTo>
                  <a:cubicBezTo>
                    <a:pt x="352" y="201"/>
                    <a:pt x="435" y="134"/>
                    <a:pt x="352" y="1"/>
                  </a:cubicBezTo>
                  <a:cubicBezTo>
                    <a:pt x="185" y="17"/>
                    <a:pt x="1" y="301"/>
                    <a:pt x="1" y="4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9"/>
            <p:cNvSpPr/>
            <p:nvPr/>
          </p:nvSpPr>
          <p:spPr>
            <a:xfrm>
              <a:off x="4522847" y="4073736"/>
              <a:ext cx="18656" cy="29316"/>
            </a:xfrm>
            <a:custGeom>
              <a:avLst/>
              <a:gdLst/>
              <a:ahLst/>
              <a:cxnLst/>
              <a:rect l="l" t="t" r="r" b="b"/>
              <a:pathLst>
                <a:path w="469" h="737" extrusionOk="0">
                  <a:moveTo>
                    <a:pt x="418" y="268"/>
                  </a:moveTo>
                  <a:cubicBezTo>
                    <a:pt x="468" y="101"/>
                    <a:pt x="401" y="1"/>
                    <a:pt x="284" y="135"/>
                  </a:cubicBezTo>
                  <a:cubicBezTo>
                    <a:pt x="0" y="469"/>
                    <a:pt x="84" y="736"/>
                    <a:pt x="251" y="536"/>
                  </a:cubicBezTo>
                  <a:cubicBezTo>
                    <a:pt x="301" y="486"/>
                    <a:pt x="385" y="352"/>
                    <a:pt x="418" y="2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9"/>
            <p:cNvSpPr/>
            <p:nvPr/>
          </p:nvSpPr>
          <p:spPr>
            <a:xfrm>
              <a:off x="4762747" y="3084781"/>
              <a:ext cx="24662" cy="15314"/>
            </a:xfrm>
            <a:custGeom>
              <a:avLst/>
              <a:gdLst/>
              <a:ahLst/>
              <a:cxnLst/>
              <a:rect l="l" t="t" r="r" b="b"/>
              <a:pathLst>
                <a:path w="620" h="385" extrusionOk="0">
                  <a:moveTo>
                    <a:pt x="1" y="352"/>
                  </a:moveTo>
                  <a:cubicBezTo>
                    <a:pt x="168" y="385"/>
                    <a:pt x="619" y="184"/>
                    <a:pt x="502" y="68"/>
                  </a:cubicBezTo>
                  <a:cubicBezTo>
                    <a:pt x="435" y="1"/>
                    <a:pt x="268" y="84"/>
                    <a:pt x="202" y="118"/>
                  </a:cubicBezTo>
                  <a:cubicBezTo>
                    <a:pt x="85" y="184"/>
                    <a:pt x="1" y="218"/>
                    <a:pt x="1" y="3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9"/>
            <p:cNvSpPr/>
            <p:nvPr/>
          </p:nvSpPr>
          <p:spPr>
            <a:xfrm>
              <a:off x="4403196" y="3902930"/>
              <a:ext cx="19968" cy="17979"/>
            </a:xfrm>
            <a:custGeom>
              <a:avLst/>
              <a:gdLst/>
              <a:ahLst/>
              <a:cxnLst/>
              <a:rect l="l" t="t" r="r" b="b"/>
              <a:pathLst>
                <a:path w="502" h="452" extrusionOk="0">
                  <a:moveTo>
                    <a:pt x="118" y="452"/>
                  </a:moveTo>
                  <a:cubicBezTo>
                    <a:pt x="201" y="452"/>
                    <a:pt x="285" y="352"/>
                    <a:pt x="352" y="285"/>
                  </a:cubicBezTo>
                  <a:cubicBezTo>
                    <a:pt x="418" y="218"/>
                    <a:pt x="485" y="135"/>
                    <a:pt x="502" y="1"/>
                  </a:cubicBezTo>
                  <a:cubicBezTo>
                    <a:pt x="318" y="1"/>
                    <a:pt x="1" y="268"/>
                    <a:pt x="118" y="4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9"/>
            <p:cNvSpPr/>
            <p:nvPr/>
          </p:nvSpPr>
          <p:spPr>
            <a:xfrm>
              <a:off x="4578655" y="3334705"/>
              <a:ext cx="15991" cy="17979"/>
            </a:xfrm>
            <a:custGeom>
              <a:avLst/>
              <a:gdLst/>
              <a:ahLst/>
              <a:cxnLst/>
              <a:rect l="l" t="t" r="r" b="b"/>
              <a:pathLst>
                <a:path w="402" h="452" extrusionOk="0">
                  <a:moveTo>
                    <a:pt x="1" y="451"/>
                  </a:moveTo>
                  <a:cubicBezTo>
                    <a:pt x="168" y="451"/>
                    <a:pt x="151" y="384"/>
                    <a:pt x="235" y="301"/>
                  </a:cubicBezTo>
                  <a:cubicBezTo>
                    <a:pt x="318" y="201"/>
                    <a:pt x="385" y="201"/>
                    <a:pt x="402" y="17"/>
                  </a:cubicBezTo>
                  <a:cubicBezTo>
                    <a:pt x="185" y="0"/>
                    <a:pt x="1" y="201"/>
                    <a:pt x="1" y="4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9"/>
            <p:cNvSpPr/>
            <p:nvPr/>
          </p:nvSpPr>
          <p:spPr>
            <a:xfrm>
              <a:off x="4401883" y="3843781"/>
              <a:ext cx="16627" cy="18656"/>
            </a:xfrm>
            <a:custGeom>
              <a:avLst/>
              <a:gdLst/>
              <a:ahLst/>
              <a:cxnLst/>
              <a:rect l="l" t="t" r="r" b="b"/>
              <a:pathLst>
                <a:path w="418" h="469" extrusionOk="0">
                  <a:moveTo>
                    <a:pt x="0" y="419"/>
                  </a:moveTo>
                  <a:cubicBezTo>
                    <a:pt x="251" y="469"/>
                    <a:pt x="418" y="151"/>
                    <a:pt x="401" y="18"/>
                  </a:cubicBezTo>
                  <a:cubicBezTo>
                    <a:pt x="184" y="1"/>
                    <a:pt x="0" y="268"/>
                    <a:pt x="0" y="41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9"/>
            <p:cNvSpPr/>
            <p:nvPr/>
          </p:nvSpPr>
          <p:spPr>
            <a:xfrm>
              <a:off x="4818595" y="2320451"/>
              <a:ext cx="17979" cy="21321"/>
            </a:xfrm>
            <a:custGeom>
              <a:avLst/>
              <a:gdLst/>
              <a:ahLst/>
              <a:cxnLst/>
              <a:rect l="l" t="t" r="r" b="b"/>
              <a:pathLst>
                <a:path w="452" h="536" extrusionOk="0">
                  <a:moveTo>
                    <a:pt x="17" y="469"/>
                  </a:moveTo>
                  <a:cubicBezTo>
                    <a:pt x="17" y="469"/>
                    <a:pt x="34" y="536"/>
                    <a:pt x="168" y="452"/>
                  </a:cubicBezTo>
                  <a:lnTo>
                    <a:pt x="285" y="352"/>
                  </a:lnTo>
                  <a:cubicBezTo>
                    <a:pt x="318" y="302"/>
                    <a:pt x="452" y="185"/>
                    <a:pt x="385" y="101"/>
                  </a:cubicBezTo>
                  <a:cubicBezTo>
                    <a:pt x="285" y="1"/>
                    <a:pt x="1" y="285"/>
                    <a:pt x="17" y="46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9"/>
            <p:cNvSpPr/>
            <p:nvPr/>
          </p:nvSpPr>
          <p:spPr>
            <a:xfrm>
              <a:off x="4468988" y="2763098"/>
              <a:ext cx="10700" cy="20645"/>
            </a:xfrm>
            <a:custGeom>
              <a:avLst/>
              <a:gdLst/>
              <a:ahLst/>
              <a:cxnLst/>
              <a:rect l="l" t="t" r="r" b="b"/>
              <a:pathLst>
                <a:path w="269" h="519" extrusionOk="0">
                  <a:moveTo>
                    <a:pt x="1" y="251"/>
                  </a:moveTo>
                  <a:cubicBezTo>
                    <a:pt x="1" y="385"/>
                    <a:pt x="1" y="452"/>
                    <a:pt x="51" y="519"/>
                  </a:cubicBezTo>
                  <a:lnTo>
                    <a:pt x="134" y="519"/>
                  </a:lnTo>
                  <a:cubicBezTo>
                    <a:pt x="201" y="435"/>
                    <a:pt x="268" y="101"/>
                    <a:pt x="101" y="1"/>
                  </a:cubicBezTo>
                  <a:cubicBezTo>
                    <a:pt x="1" y="51"/>
                    <a:pt x="1" y="101"/>
                    <a:pt x="1" y="2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9"/>
            <p:cNvSpPr/>
            <p:nvPr/>
          </p:nvSpPr>
          <p:spPr>
            <a:xfrm>
              <a:off x="4578019" y="3970075"/>
              <a:ext cx="13962" cy="19292"/>
            </a:xfrm>
            <a:custGeom>
              <a:avLst/>
              <a:gdLst/>
              <a:ahLst/>
              <a:cxnLst/>
              <a:rect l="l" t="t" r="r" b="b"/>
              <a:pathLst>
                <a:path w="351" h="485" extrusionOk="0">
                  <a:moveTo>
                    <a:pt x="201" y="485"/>
                  </a:moveTo>
                  <a:cubicBezTo>
                    <a:pt x="217" y="418"/>
                    <a:pt x="234" y="335"/>
                    <a:pt x="267" y="251"/>
                  </a:cubicBezTo>
                  <a:cubicBezTo>
                    <a:pt x="351" y="51"/>
                    <a:pt x="301" y="101"/>
                    <a:pt x="301" y="51"/>
                  </a:cubicBezTo>
                  <a:cubicBezTo>
                    <a:pt x="301" y="51"/>
                    <a:pt x="284" y="34"/>
                    <a:pt x="284" y="34"/>
                  </a:cubicBezTo>
                  <a:cubicBezTo>
                    <a:pt x="150" y="0"/>
                    <a:pt x="0" y="268"/>
                    <a:pt x="50" y="4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9"/>
            <p:cNvSpPr/>
            <p:nvPr/>
          </p:nvSpPr>
          <p:spPr>
            <a:xfrm>
              <a:off x="4661751" y="2725230"/>
              <a:ext cx="21281" cy="16667"/>
            </a:xfrm>
            <a:custGeom>
              <a:avLst/>
              <a:gdLst/>
              <a:ahLst/>
              <a:cxnLst/>
              <a:rect l="l" t="t" r="r" b="b"/>
              <a:pathLst>
                <a:path w="535" h="419" extrusionOk="0">
                  <a:moveTo>
                    <a:pt x="518" y="151"/>
                  </a:moveTo>
                  <a:cubicBezTo>
                    <a:pt x="368" y="84"/>
                    <a:pt x="318" y="0"/>
                    <a:pt x="234" y="117"/>
                  </a:cubicBezTo>
                  <a:lnTo>
                    <a:pt x="201" y="151"/>
                  </a:lnTo>
                  <a:cubicBezTo>
                    <a:pt x="0" y="418"/>
                    <a:pt x="368" y="335"/>
                    <a:pt x="418" y="318"/>
                  </a:cubicBezTo>
                  <a:cubicBezTo>
                    <a:pt x="535" y="284"/>
                    <a:pt x="518" y="268"/>
                    <a:pt x="518" y="1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9"/>
            <p:cNvSpPr/>
            <p:nvPr/>
          </p:nvSpPr>
          <p:spPr>
            <a:xfrm>
              <a:off x="4508209" y="2568386"/>
              <a:ext cx="10024" cy="21281"/>
            </a:xfrm>
            <a:custGeom>
              <a:avLst/>
              <a:gdLst/>
              <a:ahLst/>
              <a:cxnLst/>
              <a:rect l="l" t="t" r="r" b="b"/>
              <a:pathLst>
                <a:path w="252" h="535" extrusionOk="0">
                  <a:moveTo>
                    <a:pt x="118" y="535"/>
                  </a:moveTo>
                  <a:cubicBezTo>
                    <a:pt x="218" y="485"/>
                    <a:pt x="201" y="451"/>
                    <a:pt x="218" y="318"/>
                  </a:cubicBezTo>
                  <a:cubicBezTo>
                    <a:pt x="235" y="201"/>
                    <a:pt x="251" y="167"/>
                    <a:pt x="235" y="34"/>
                  </a:cubicBezTo>
                  <a:cubicBezTo>
                    <a:pt x="1" y="0"/>
                    <a:pt x="1" y="384"/>
                    <a:pt x="118" y="5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9"/>
            <p:cNvSpPr/>
            <p:nvPr/>
          </p:nvSpPr>
          <p:spPr>
            <a:xfrm>
              <a:off x="4359321" y="2737203"/>
              <a:ext cx="14678" cy="23946"/>
            </a:xfrm>
            <a:custGeom>
              <a:avLst/>
              <a:gdLst/>
              <a:ahLst/>
              <a:cxnLst/>
              <a:rect l="l" t="t" r="r" b="b"/>
              <a:pathLst>
                <a:path w="369" h="602" extrusionOk="0">
                  <a:moveTo>
                    <a:pt x="335" y="34"/>
                  </a:moveTo>
                  <a:cubicBezTo>
                    <a:pt x="201" y="0"/>
                    <a:pt x="168" y="50"/>
                    <a:pt x="118" y="134"/>
                  </a:cubicBezTo>
                  <a:cubicBezTo>
                    <a:pt x="1" y="301"/>
                    <a:pt x="51" y="602"/>
                    <a:pt x="252" y="284"/>
                  </a:cubicBezTo>
                  <a:cubicBezTo>
                    <a:pt x="335" y="151"/>
                    <a:pt x="368" y="184"/>
                    <a:pt x="335" y="3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9"/>
            <p:cNvSpPr/>
            <p:nvPr/>
          </p:nvSpPr>
          <p:spPr>
            <a:xfrm>
              <a:off x="4439752" y="3904283"/>
              <a:ext cx="12013" cy="16627"/>
            </a:xfrm>
            <a:custGeom>
              <a:avLst/>
              <a:gdLst/>
              <a:ahLst/>
              <a:cxnLst/>
              <a:rect l="l" t="t" r="r" b="b"/>
              <a:pathLst>
                <a:path w="302" h="418" extrusionOk="0">
                  <a:moveTo>
                    <a:pt x="51" y="401"/>
                  </a:moveTo>
                  <a:cubicBezTo>
                    <a:pt x="251" y="418"/>
                    <a:pt x="301" y="151"/>
                    <a:pt x="285" y="50"/>
                  </a:cubicBezTo>
                  <a:cubicBezTo>
                    <a:pt x="151" y="0"/>
                    <a:pt x="134" y="50"/>
                    <a:pt x="84" y="151"/>
                  </a:cubicBezTo>
                  <a:cubicBezTo>
                    <a:pt x="17" y="251"/>
                    <a:pt x="1" y="301"/>
                    <a:pt x="51" y="4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9"/>
            <p:cNvSpPr/>
            <p:nvPr/>
          </p:nvSpPr>
          <p:spPr>
            <a:xfrm>
              <a:off x="4308843" y="3667008"/>
              <a:ext cx="11973" cy="17303"/>
            </a:xfrm>
            <a:custGeom>
              <a:avLst/>
              <a:gdLst/>
              <a:ahLst/>
              <a:cxnLst/>
              <a:rect l="l" t="t" r="r" b="b"/>
              <a:pathLst>
                <a:path w="301" h="435" extrusionOk="0">
                  <a:moveTo>
                    <a:pt x="17" y="401"/>
                  </a:moveTo>
                  <a:cubicBezTo>
                    <a:pt x="184" y="435"/>
                    <a:pt x="150" y="418"/>
                    <a:pt x="234" y="268"/>
                  </a:cubicBezTo>
                  <a:cubicBezTo>
                    <a:pt x="284" y="184"/>
                    <a:pt x="301" y="167"/>
                    <a:pt x="284" y="50"/>
                  </a:cubicBezTo>
                  <a:cubicBezTo>
                    <a:pt x="100" y="0"/>
                    <a:pt x="0" y="218"/>
                    <a:pt x="17" y="4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9"/>
            <p:cNvSpPr/>
            <p:nvPr/>
          </p:nvSpPr>
          <p:spPr>
            <a:xfrm>
              <a:off x="4944213" y="3480252"/>
              <a:ext cx="17303" cy="9984"/>
            </a:xfrm>
            <a:custGeom>
              <a:avLst/>
              <a:gdLst/>
              <a:ahLst/>
              <a:cxnLst/>
              <a:rect l="l" t="t" r="r" b="b"/>
              <a:pathLst>
                <a:path w="435" h="251" extrusionOk="0">
                  <a:moveTo>
                    <a:pt x="17" y="234"/>
                  </a:moveTo>
                  <a:cubicBezTo>
                    <a:pt x="151" y="251"/>
                    <a:pt x="435" y="251"/>
                    <a:pt x="385" y="34"/>
                  </a:cubicBezTo>
                  <a:cubicBezTo>
                    <a:pt x="268" y="0"/>
                    <a:pt x="234" y="17"/>
                    <a:pt x="134" y="50"/>
                  </a:cubicBezTo>
                  <a:cubicBezTo>
                    <a:pt x="17" y="84"/>
                    <a:pt x="0" y="101"/>
                    <a:pt x="17" y="23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9"/>
            <p:cNvSpPr/>
            <p:nvPr/>
          </p:nvSpPr>
          <p:spPr>
            <a:xfrm>
              <a:off x="4574001" y="3320743"/>
              <a:ext cx="12689" cy="15991"/>
            </a:xfrm>
            <a:custGeom>
              <a:avLst/>
              <a:gdLst/>
              <a:ahLst/>
              <a:cxnLst/>
              <a:rect l="l" t="t" r="r" b="b"/>
              <a:pathLst>
                <a:path w="319" h="402" extrusionOk="0">
                  <a:moveTo>
                    <a:pt x="1" y="385"/>
                  </a:moveTo>
                  <a:cubicBezTo>
                    <a:pt x="201" y="401"/>
                    <a:pt x="285" y="234"/>
                    <a:pt x="318" y="84"/>
                  </a:cubicBezTo>
                  <a:cubicBezTo>
                    <a:pt x="134" y="0"/>
                    <a:pt x="1" y="184"/>
                    <a:pt x="1" y="3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4577343" y="3569314"/>
              <a:ext cx="12013" cy="14638"/>
            </a:xfrm>
            <a:custGeom>
              <a:avLst/>
              <a:gdLst/>
              <a:ahLst/>
              <a:cxnLst/>
              <a:rect l="l" t="t" r="r" b="b"/>
              <a:pathLst>
                <a:path w="302" h="368" extrusionOk="0">
                  <a:moveTo>
                    <a:pt x="0" y="368"/>
                  </a:moveTo>
                  <a:cubicBezTo>
                    <a:pt x="167" y="351"/>
                    <a:pt x="151" y="334"/>
                    <a:pt x="218" y="234"/>
                  </a:cubicBezTo>
                  <a:cubicBezTo>
                    <a:pt x="268" y="151"/>
                    <a:pt x="301" y="117"/>
                    <a:pt x="268" y="17"/>
                  </a:cubicBezTo>
                  <a:cubicBezTo>
                    <a:pt x="84" y="0"/>
                    <a:pt x="0" y="151"/>
                    <a:pt x="0" y="3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9"/>
            <p:cNvSpPr/>
            <p:nvPr/>
          </p:nvSpPr>
          <p:spPr>
            <a:xfrm>
              <a:off x="4801331" y="2598299"/>
              <a:ext cx="14638" cy="7995"/>
            </a:xfrm>
            <a:custGeom>
              <a:avLst/>
              <a:gdLst/>
              <a:ahLst/>
              <a:cxnLst/>
              <a:rect l="l" t="t" r="r" b="b"/>
              <a:pathLst>
                <a:path w="368" h="201" extrusionOk="0">
                  <a:moveTo>
                    <a:pt x="0" y="167"/>
                  </a:moveTo>
                  <a:cubicBezTo>
                    <a:pt x="117" y="201"/>
                    <a:pt x="267" y="201"/>
                    <a:pt x="368" y="150"/>
                  </a:cubicBezTo>
                  <a:cubicBezTo>
                    <a:pt x="368" y="17"/>
                    <a:pt x="334" y="0"/>
                    <a:pt x="184" y="0"/>
                  </a:cubicBezTo>
                  <a:cubicBezTo>
                    <a:pt x="17" y="0"/>
                    <a:pt x="0" y="17"/>
                    <a:pt x="0" y="16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9"/>
            <p:cNvSpPr/>
            <p:nvPr/>
          </p:nvSpPr>
          <p:spPr>
            <a:xfrm>
              <a:off x="4515528" y="3764703"/>
              <a:ext cx="10024" cy="14678"/>
            </a:xfrm>
            <a:custGeom>
              <a:avLst/>
              <a:gdLst/>
              <a:ahLst/>
              <a:cxnLst/>
              <a:rect l="l" t="t" r="r" b="b"/>
              <a:pathLst>
                <a:path w="252" h="369" extrusionOk="0">
                  <a:moveTo>
                    <a:pt x="84" y="368"/>
                  </a:moveTo>
                  <a:cubicBezTo>
                    <a:pt x="201" y="351"/>
                    <a:pt x="201" y="351"/>
                    <a:pt x="234" y="218"/>
                  </a:cubicBezTo>
                  <a:cubicBezTo>
                    <a:pt x="251" y="134"/>
                    <a:pt x="251" y="84"/>
                    <a:pt x="218" y="1"/>
                  </a:cubicBezTo>
                  <a:cubicBezTo>
                    <a:pt x="0" y="1"/>
                    <a:pt x="34" y="251"/>
                    <a:pt x="84" y="3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4663740" y="4116298"/>
              <a:ext cx="16667" cy="16667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51" y="101"/>
                  </a:moveTo>
                  <a:cubicBezTo>
                    <a:pt x="184" y="0"/>
                    <a:pt x="0" y="268"/>
                    <a:pt x="101" y="351"/>
                  </a:cubicBezTo>
                  <a:cubicBezTo>
                    <a:pt x="168" y="418"/>
                    <a:pt x="418" y="251"/>
                    <a:pt x="351" y="1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4684345" y="3957426"/>
              <a:ext cx="12649" cy="14678"/>
            </a:xfrm>
            <a:custGeom>
              <a:avLst/>
              <a:gdLst/>
              <a:ahLst/>
              <a:cxnLst/>
              <a:rect l="l" t="t" r="r" b="b"/>
              <a:pathLst>
                <a:path w="318" h="369" extrusionOk="0">
                  <a:moveTo>
                    <a:pt x="117" y="335"/>
                  </a:moveTo>
                  <a:cubicBezTo>
                    <a:pt x="268" y="369"/>
                    <a:pt x="318" y="185"/>
                    <a:pt x="318" y="135"/>
                  </a:cubicBezTo>
                  <a:cubicBezTo>
                    <a:pt x="318" y="1"/>
                    <a:pt x="301" y="51"/>
                    <a:pt x="284" y="34"/>
                  </a:cubicBezTo>
                  <a:cubicBezTo>
                    <a:pt x="201" y="18"/>
                    <a:pt x="167" y="34"/>
                    <a:pt x="117" y="118"/>
                  </a:cubicBezTo>
                  <a:cubicBezTo>
                    <a:pt x="0" y="335"/>
                    <a:pt x="117" y="335"/>
                    <a:pt x="117" y="3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9"/>
            <p:cNvSpPr/>
            <p:nvPr/>
          </p:nvSpPr>
          <p:spPr>
            <a:xfrm>
              <a:off x="4788682" y="2574353"/>
              <a:ext cx="10024" cy="15991"/>
            </a:xfrm>
            <a:custGeom>
              <a:avLst/>
              <a:gdLst/>
              <a:ahLst/>
              <a:cxnLst/>
              <a:rect l="l" t="t" r="r" b="b"/>
              <a:pathLst>
                <a:path w="252" h="402" extrusionOk="0">
                  <a:moveTo>
                    <a:pt x="17" y="368"/>
                  </a:moveTo>
                  <a:cubicBezTo>
                    <a:pt x="151" y="402"/>
                    <a:pt x="134" y="385"/>
                    <a:pt x="184" y="285"/>
                  </a:cubicBezTo>
                  <a:cubicBezTo>
                    <a:pt x="218" y="201"/>
                    <a:pt x="251" y="168"/>
                    <a:pt x="235" y="84"/>
                  </a:cubicBezTo>
                  <a:cubicBezTo>
                    <a:pt x="235" y="84"/>
                    <a:pt x="134" y="1"/>
                    <a:pt x="34" y="134"/>
                  </a:cubicBezTo>
                  <a:cubicBezTo>
                    <a:pt x="1" y="201"/>
                    <a:pt x="1" y="285"/>
                    <a:pt x="17" y="3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9"/>
            <p:cNvSpPr/>
            <p:nvPr/>
          </p:nvSpPr>
          <p:spPr>
            <a:xfrm>
              <a:off x="4687646" y="3819198"/>
              <a:ext cx="14678" cy="15991"/>
            </a:xfrm>
            <a:custGeom>
              <a:avLst/>
              <a:gdLst/>
              <a:ahLst/>
              <a:cxnLst/>
              <a:rect l="l" t="t" r="r" b="b"/>
              <a:pathLst>
                <a:path w="369" h="402" extrusionOk="0">
                  <a:moveTo>
                    <a:pt x="235" y="101"/>
                  </a:moveTo>
                  <a:cubicBezTo>
                    <a:pt x="135" y="17"/>
                    <a:pt x="185" y="1"/>
                    <a:pt x="51" y="17"/>
                  </a:cubicBezTo>
                  <a:cubicBezTo>
                    <a:pt x="1" y="218"/>
                    <a:pt x="151" y="402"/>
                    <a:pt x="285" y="251"/>
                  </a:cubicBezTo>
                  <a:cubicBezTo>
                    <a:pt x="369" y="168"/>
                    <a:pt x="268" y="134"/>
                    <a:pt x="235" y="1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9"/>
            <p:cNvSpPr/>
            <p:nvPr/>
          </p:nvSpPr>
          <p:spPr>
            <a:xfrm>
              <a:off x="4446394" y="2650805"/>
              <a:ext cx="14002" cy="13325"/>
            </a:xfrm>
            <a:custGeom>
              <a:avLst/>
              <a:gdLst/>
              <a:ahLst/>
              <a:cxnLst/>
              <a:rect l="l" t="t" r="r" b="b"/>
              <a:pathLst>
                <a:path w="352" h="335" extrusionOk="0">
                  <a:moveTo>
                    <a:pt x="101" y="284"/>
                  </a:moveTo>
                  <a:cubicBezTo>
                    <a:pt x="235" y="334"/>
                    <a:pt x="185" y="301"/>
                    <a:pt x="268" y="217"/>
                  </a:cubicBezTo>
                  <a:cubicBezTo>
                    <a:pt x="318" y="150"/>
                    <a:pt x="352" y="150"/>
                    <a:pt x="352" y="33"/>
                  </a:cubicBezTo>
                  <a:cubicBezTo>
                    <a:pt x="168" y="0"/>
                    <a:pt x="1" y="84"/>
                    <a:pt x="101" y="28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9"/>
            <p:cNvSpPr/>
            <p:nvPr/>
          </p:nvSpPr>
          <p:spPr>
            <a:xfrm>
              <a:off x="4633827" y="3894975"/>
              <a:ext cx="12013" cy="14002"/>
            </a:xfrm>
            <a:custGeom>
              <a:avLst/>
              <a:gdLst/>
              <a:ahLst/>
              <a:cxnLst/>
              <a:rect l="l" t="t" r="r" b="b"/>
              <a:pathLst>
                <a:path w="302" h="352" extrusionOk="0">
                  <a:moveTo>
                    <a:pt x="84" y="301"/>
                  </a:moveTo>
                  <a:cubicBezTo>
                    <a:pt x="201" y="351"/>
                    <a:pt x="184" y="351"/>
                    <a:pt x="251" y="218"/>
                  </a:cubicBezTo>
                  <a:cubicBezTo>
                    <a:pt x="285" y="151"/>
                    <a:pt x="301" y="101"/>
                    <a:pt x="285" y="0"/>
                  </a:cubicBezTo>
                  <a:cubicBezTo>
                    <a:pt x="101" y="0"/>
                    <a:pt x="1" y="134"/>
                    <a:pt x="84" y="3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9"/>
            <p:cNvSpPr/>
            <p:nvPr/>
          </p:nvSpPr>
          <p:spPr>
            <a:xfrm>
              <a:off x="4342057" y="2653431"/>
              <a:ext cx="15991" cy="23986"/>
            </a:xfrm>
            <a:custGeom>
              <a:avLst/>
              <a:gdLst/>
              <a:ahLst/>
              <a:cxnLst/>
              <a:rect l="l" t="t" r="r" b="b"/>
              <a:pathLst>
                <a:path w="402" h="603" extrusionOk="0">
                  <a:moveTo>
                    <a:pt x="117" y="118"/>
                  </a:moveTo>
                  <a:cubicBezTo>
                    <a:pt x="117" y="118"/>
                    <a:pt x="0" y="118"/>
                    <a:pt x="151" y="302"/>
                  </a:cubicBezTo>
                  <a:cubicBezTo>
                    <a:pt x="401" y="602"/>
                    <a:pt x="401" y="1"/>
                    <a:pt x="117" y="1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9"/>
            <p:cNvSpPr/>
            <p:nvPr/>
          </p:nvSpPr>
          <p:spPr>
            <a:xfrm>
              <a:off x="4327419" y="3828506"/>
              <a:ext cx="14002" cy="13325"/>
            </a:xfrm>
            <a:custGeom>
              <a:avLst/>
              <a:gdLst/>
              <a:ahLst/>
              <a:cxnLst/>
              <a:rect l="l" t="t" r="r" b="b"/>
              <a:pathLst>
                <a:path w="352" h="335" extrusionOk="0">
                  <a:moveTo>
                    <a:pt x="101" y="285"/>
                  </a:moveTo>
                  <a:cubicBezTo>
                    <a:pt x="252" y="335"/>
                    <a:pt x="352" y="184"/>
                    <a:pt x="318" y="34"/>
                  </a:cubicBezTo>
                  <a:cubicBezTo>
                    <a:pt x="201" y="1"/>
                    <a:pt x="185" y="17"/>
                    <a:pt x="118" y="117"/>
                  </a:cubicBezTo>
                  <a:cubicBezTo>
                    <a:pt x="1" y="268"/>
                    <a:pt x="101" y="285"/>
                    <a:pt x="101" y="2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4587287" y="2875431"/>
              <a:ext cx="10700" cy="13325"/>
            </a:xfrm>
            <a:custGeom>
              <a:avLst/>
              <a:gdLst/>
              <a:ahLst/>
              <a:cxnLst/>
              <a:rect l="l" t="t" r="r" b="b"/>
              <a:pathLst>
                <a:path w="269" h="335" extrusionOk="0">
                  <a:moveTo>
                    <a:pt x="34" y="301"/>
                  </a:moveTo>
                  <a:cubicBezTo>
                    <a:pt x="151" y="335"/>
                    <a:pt x="235" y="234"/>
                    <a:pt x="252" y="168"/>
                  </a:cubicBezTo>
                  <a:cubicBezTo>
                    <a:pt x="268" y="151"/>
                    <a:pt x="268" y="151"/>
                    <a:pt x="268" y="117"/>
                  </a:cubicBezTo>
                  <a:cubicBezTo>
                    <a:pt x="268" y="51"/>
                    <a:pt x="252" y="1"/>
                    <a:pt x="151" y="34"/>
                  </a:cubicBezTo>
                  <a:cubicBezTo>
                    <a:pt x="135" y="34"/>
                    <a:pt x="84" y="84"/>
                    <a:pt x="68" y="84"/>
                  </a:cubicBezTo>
                  <a:cubicBezTo>
                    <a:pt x="18" y="168"/>
                    <a:pt x="1" y="218"/>
                    <a:pt x="34" y="3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4829892" y="2373634"/>
              <a:ext cx="12689" cy="23310"/>
            </a:xfrm>
            <a:custGeom>
              <a:avLst/>
              <a:gdLst/>
              <a:ahLst/>
              <a:cxnLst/>
              <a:rect l="l" t="t" r="r" b="b"/>
              <a:pathLst>
                <a:path w="319" h="586" extrusionOk="0">
                  <a:moveTo>
                    <a:pt x="17" y="468"/>
                  </a:moveTo>
                  <a:cubicBezTo>
                    <a:pt x="318" y="585"/>
                    <a:pt x="318" y="1"/>
                    <a:pt x="67" y="268"/>
                  </a:cubicBezTo>
                  <a:lnTo>
                    <a:pt x="1" y="402"/>
                  </a:lnTo>
                  <a:cubicBezTo>
                    <a:pt x="1" y="519"/>
                    <a:pt x="17" y="435"/>
                    <a:pt x="17" y="4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9"/>
            <p:cNvSpPr/>
            <p:nvPr/>
          </p:nvSpPr>
          <p:spPr>
            <a:xfrm>
              <a:off x="4813941" y="2623518"/>
              <a:ext cx="14002" cy="8711"/>
            </a:xfrm>
            <a:custGeom>
              <a:avLst/>
              <a:gdLst/>
              <a:ahLst/>
              <a:cxnLst/>
              <a:rect l="l" t="t" r="r" b="b"/>
              <a:pathLst>
                <a:path w="352" h="219" extrusionOk="0">
                  <a:moveTo>
                    <a:pt x="1" y="85"/>
                  </a:moveTo>
                  <a:cubicBezTo>
                    <a:pt x="51" y="201"/>
                    <a:pt x="184" y="218"/>
                    <a:pt x="301" y="185"/>
                  </a:cubicBezTo>
                  <a:cubicBezTo>
                    <a:pt x="318" y="118"/>
                    <a:pt x="351" y="34"/>
                    <a:pt x="218" y="18"/>
                  </a:cubicBezTo>
                  <a:cubicBezTo>
                    <a:pt x="168" y="1"/>
                    <a:pt x="168" y="1"/>
                    <a:pt x="118" y="18"/>
                  </a:cubicBezTo>
                  <a:cubicBezTo>
                    <a:pt x="67" y="18"/>
                    <a:pt x="1" y="34"/>
                    <a:pt x="1" y="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9"/>
            <p:cNvSpPr/>
            <p:nvPr/>
          </p:nvSpPr>
          <p:spPr>
            <a:xfrm>
              <a:off x="4716247" y="3946129"/>
              <a:ext cx="11337" cy="12689"/>
            </a:xfrm>
            <a:custGeom>
              <a:avLst/>
              <a:gdLst/>
              <a:ahLst/>
              <a:cxnLst/>
              <a:rect l="l" t="t" r="r" b="b"/>
              <a:pathLst>
                <a:path w="285" h="319" extrusionOk="0">
                  <a:moveTo>
                    <a:pt x="251" y="1"/>
                  </a:moveTo>
                  <a:cubicBezTo>
                    <a:pt x="34" y="1"/>
                    <a:pt x="0" y="252"/>
                    <a:pt x="201" y="318"/>
                  </a:cubicBezTo>
                  <a:cubicBezTo>
                    <a:pt x="218" y="285"/>
                    <a:pt x="251" y="285"/>
                    <a:pt x="268" y="168"/>
                  </a:cubicBezTo>
                  <a:cubicBezTo>
                    <a:pt x="284" y="84"/>
                    <a:pt x="268" y="84"/>
                    <a:pt x="251" y="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4544089" y="3769357"/>
              <a:ext cx="10024" cy="10660"/>
            </a:xfrm>
            <a:custGeom>
              <a:avLst/>
              <a:gdLst/>
              <a:ahLst/>
              <a:cxnLst/>
              <a:rect l="l" t="t" r="r" b="b"/>
              <a:pathLst>
                <a:path w="252" h="268" extrusionOk="0">
                  <a:moveTo>
                    <a:pt x="235" y="268"/>
                  </a:moveTo>
                  <a:cubicBezTo>
                    <a:pt x="252" y="134"/>
                    <a:pt x="218" y="0"/>
                    <a:pt x="51" y="0"/>
                  </a:cubicBezTo>
                  <a:cubicBezTo>
                    <a:pt x="18" y="101"/>
                    <a:pt x="1" y="134"/>
                    <a:pt x="34" y="2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9"/>
            <p:cNvSpPr/>
            <p:nvPr/>
          </p:nvSpPr>
          <p:spPr>
            <a:xfrm>
              <a:off x="4718235" y="3876359"/>
              <a:ext cx="10024" cy="14678"/>
            </a:xfrm>
            <a:custGeom>
              <a:avLst/>
              <a:gdLst/>
              <a:ahLst/>
              <a:cxnLst/>
              <a:rect l="l" t="t" r="r" b="b"/>
              <a:pathLst>
                <a:path w="252" h="369" extrusionOk="0">
                  <a:moveTo>
                    <a:pt x="17" y="268"/>
                  </a:moveTo>
                  <a:cubicBezTo>
                    <a:pt x="168" y="368"/>
                    <a:pt x="251" y="184"/>
                    <a:pt x="218" y="34"/>
                  </a:cubicBezTo>
                  <a:cubicBezTo>
                    <a:pt x="51" y="1"/>
                    <a:pt x="1" y="67"/>
                    <a:pt x="17" y="2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9"/>
            <p:cNvSpPr/>
            <p:nvPr/>
          </p:nvSpPr>
          <p:spPr>
            <a:xfrm>
              <a:off x="4637805" y="4022582"/>
              <a:ext cx="9348" cy="13325"/>
            </a:xfrm>
            <a:custGeom>
              <a:avLst/>
              <a:gdLst/>
              <a:ahLst/>
              <a:cxnLst/>
              <a:rect l="l" t="t" r="r" b="b"/>
              <a:pathLst>
                <a:path w="235" h="335" extrusionOk="0">
                  <a:moveTo>
                    <a:pt x="1" y="284"/>
                  </a:moveTo>
                  <a:cubicBezTo>
                    <a:pt x="201" y="335"/>
                    <a:pt x="235" y="184"/>
                    <a:pt x="201" y="67"/>
                  </a:cubicBezTo>
                  <a:cubicBezTo>
                    <a:pt x="201" y="51"/>
                    <a:pt x="235" y="0"/>
                    <a:pt x="101" y="34"/>
                  </a:cubicBezTo>
                  <a:cubicBezTo>
                    <a:pt x="1" y="67"/>
                    <a:pt x="1" y="184"/>
                    <a:pt x="1" y="28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9"/>
            <p:cNvSpPr/>
            <p:nvPr/>
          </p:nvSpPr>
          <p:spPr>
            <a:xfrm>
              <a:off x="4669070" y="3366607"/>
              <a:ext cx="13325" cy="15314"/>
            </a:xfrm>
            <a:custGeom>
              <a:avLst/>
              <a:gdLst/>
              <a:ahLst/>
              <a:cxnLst/>
              <a:rect l="l" t="t" r="r" b="b"/>
              <a:pathLst>
                <a:path w="335" h="385" extrusionOk="0">
                  <a:moveTo>
                    <a:pt x="50" y="318"/>
                  </a:moveTo>
                  <a:cubicBezTo>
                    <a:pt x="217" y="368"/>
                    <a:pt x="334" y="184"/>
                    <a:pt x="251" y="100"/>
                  </a:cubicBezTo>
                  <a:cubicBezTo>
                    <a:pt x="167" y="0"/>
                    <a:pt x="50" y="184"/>
                    <a:pt x="34" y="217"/>
                  </a:cubicBezTo>
                  <a:cubicBezTo>
                    <a:pt x="0" y="384"/>
                    <a:pt x="34" y="267"/>
                    <a:pt x="50" y="3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9"/>
            <p:cNvSpPr/>
            <p:nvPr/>
          </p:nvSpPr>
          <p:spPr>
            <a:xfrm>
              <a:off x="4750137" y="3791950"/>
              <a:ext cx="14678" cy="12649"/>
            </a:xfrm>
            <a:custGeom>
              <a:avLst/>
              <a:gdLst/>
              <a:ahLst/>
              <a:cxnLst/>
              <a:rect l="l" t="t" r="r" b="b"/>
              <a:pathLst>
                <a:path w="369" h="318" extrusionOk="0">
                  <a:moveTo>
                    <a:pt x="234" y="84"/>
                  </a:moveTo>
                  <a:cubicBezTo>
                    <a:pt x="184" y="34"/>
                    <a:pt x="117" y="1"/>
                    <a:pt x="67" y="67"/>
                  </a:cubicBezTo>
                  <a:cubicBezTo>
                    <a:pt x="1" y="134"/>
                    <a:pt x="101" y="318"/>
                    <a:pt x="268" y="268"/>
                  </a:cubicBezTo>
                  <a:cubicBezTo>
                    <a:pt x="268" y="268"/>
                    <a:pt x="368" y="201"/>
                    <a:pt x="234" y="8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9"/>
            <p:cNvSpPr/>
            <p:nvPr/>
          </p:nvSpPr>
          <p:spPr>
            <a:xfrm>
              <a:off x="4504907" y="2814968"/>
              <a:ext cx="8671" cy="12649"/>
            </a:xfrm>
            <a:custGeom>
              <a:avLst/>
              <a:gdLst/>
              <a:ahLst/>
              <a:cxnLst/>
              <a:rect l="l" t="t" r="r" b="b"/>
              <a:pathLst>
                <a:path w="218" h="318" extrusionOk="0">
                  <a:moveTo>
                    <a:pt x="33" y="267"/>
                  </a:moveTo>
                  <a:cubicBezTo>
                    <a:pt x="134" y="317"/>
                    <a:pt x="50" y="301"/>
                    <a:pt x="167" y="301"/>
                  </a:cubicBezTo>
                  <a:cubicBezTo>
                    <a:pt x="201" y="217"/>
                    <a:pt x="217" y="150"/>
                    <a:pt x="201" y="50"/>
                  </a:cubicBezTo>
                  <a:cubicBezTo>
                    <a:pt x="67" y="33"/>
                    <a:pt x="84" y="0"/>
                    <a:pt x="33" y="100"/>
                  </a:cubicBezTo>
                  <a:cubicBezTo>
                    <a:pt x="0" y="167"/>
                    <a:pt x="17" y="234"/>
                    <a:pt x="33" y="26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9"/>
            <p:cNvSpPr/>
            <p:nvPr/>
          </p:nvSpPr>
          <p:spPr>
            <a:xfrm>
              <a:off x="4466999" y="3104073"/>
              <a:ext cx="11337" cy="7995"/>
            </a:xfrm>
            <a:custGeom>
              <a:avLst/>
              <a:gdLst/>
              <a:ahLst/>
              <a:cxnLst/>
              <a:rect l="l" t="t" r="r" b="b"/>
              <a:pathLst>
                <a:path w="285" h="201" extrusionOk="0">
                  <a:moveTo>
                    <a:pt x="34" y="167"/>
                  </a:moveTo>
                  <a:cubicBezTo>
                    <a:pt x="151" y="201"/>
                    <a:pt x="134" y="201"/>
                    <a:pt x="268" y="167"/>
                  </a:cubicBezTo>
                  <a:cubicBezTo>
                    <a:pt x="285" y="50"/>
                    <a:pt x="285" y="0"/>
                    <a:pt x="151" y="0"/>
                  </a:cubicBezTo>
                  <a:cubicBezTo>
                    <a:pt x="1" y="0"/>
                    <a:pt x="1" y="67"/>
                    <a:pt x="34" y="16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9"/>
            <p:cNvSpPr/>
            <p:nvPr/>
          </p:nvSpPr>
          <p:spPr>
            <a:xfrm>
              <a:off x="4827226" y="2351040"/>
              <a:ext cx="9348" cy="10660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218"/>
                  </a:moveTo>
                  <a:cubicBezTo>
                    <a:pt x="151" y="268"/>
                    <a:pt x="235" y="218"/>
                    <a:pt x="185" y="34"/>
                  </a:cubicBezTo>
                  <a:cubicBezTo>
                    <a:pt x="34" y="0"/>
                    <a:pt x="1" y="84"/>
                    <a:pt x="1" y="2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9"/>
            <p:cNvSpPr/>
            <p:nvPr/>
          </p:nvSpPr>
          <p:spPr>
            <a:xfrm>
              <a:off x="4667718" y="4018604"/>
              <a:ext cx="10700" cy="11973"/>
            </a:xfrm>
            <a:custGeom>
              <a:avLst/>
              <a:gdLst/>
              <a:ahLst/>
              <a:cxnLst/>
              <a:rect l="l" t="t" r="r" b="b"/>
              <a:pathLst>
                <a:path w="269" h="301" extrusionOk="0">
                  <a:moveTo>
                    <a:pt x="68" y="251"/>
                  </a:moveTo>
                  <a:cubicBezTo>
                    <a:pt x="235" y="301"/>
                    <a:pt x="268" y="234"/>
                    <a:pt x="235" y="100"/>
                  </a:cubicBezTo>
                  <a:cubicBezTo>
                    <a:pt x="184" y="50"/>
                    <a:pt x="1" y="0"/>
                    <a:pt x="68" y="2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9"/>
            <p:cNvSpPr/>
            <p:nvPr/>
          </p:nvSpPr>
          <p:spPr>
            <a:xfrm>
              <a:off x="4336727" y="2687321"/>
              <a:ext cx="8711" cy="7359"/>
            </a:xfrm>
            <a:custGeom>
              <a:avLst/>
              <a:gdLst/>
              <a:ahLst/>
              <a:cxnLst/>
              <a:rect l="l" t="t" r="r" b="b"/>
              <a:pathLst>
                <a:path w="219" h="185" extrusionOk="0">
                  <a:moveTo>
                    <a:pt x="1" y="51"/>
                  </a:moveTo>
                  <a:lnTo>
                    <a:pt x="18" y="185"/>
                  </a:lnTo>
                  <a:lnTo>
                    <a:pt x="201" y="185"/>
                  </a:lnTo>
                  <a:cubicBezTo>
                    <a:pt x="201" y="101"/>
                    <a:pt x="218" y="51"/>
                    <a:pt x="151" y="18"/>
                  </a:cubicBezTo>
                  <a:cubicBezTo>
                    <a:pt x="118" y="1"/>
                    <a:pt x="1" y="34"/>
                    <a:pt x="1" y="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9"/>
            <p:cNvSpPr/>
            <p:nvPr/>
          </p:nvSpPr>
          <p:spPr>
            <a:xfrm>
              <a:off x="4687010" y="3244290"/>
              <a:ext cx="47892" cy="108394"/>
            </a:xfrm>
            <a:custGeom>
              <a:avLst/>
              <a:gdLst/>
              <a:ahLst/>
              <a:cxnLst/>
              <a:rect l="l" t="t" r="r" b="b"/>
              <a:pathLst>
                <a:path w="1204" h="2725" extrusionOk="0">
                  <a:moveTo>
                    <a:pt x="201" y="1939"/>
                  </a:moveTo>
                  <a:lnTo>
                    <a:pt x="134" y="2156"/>
                  </a:lnTo>
                  <a:lnTo>
                    <a:pt x="301" y="2206"/>
                  </a:lnTo>
                  <a:cubicBezTo>
                    <a:pt x="217" y="2357"/>
                    <a:pt x="151" y="2524"/>
                    <a:pt x="151" y="2724"/>
                  </a:cubicBezTo>
                  <a:cubicBezTo>
                    <a:pt x="351" y="2724"/>
                    <a:pt x="318" y="2574"/>
                    <a:pt x="418" y="2390"/>
                  </a:cubicBezTo>
                  <a:cubicBezTo>
                    <a:pt x="618" y="2039"/>
                    <a:pt x="1103" y="1521"/>
                    <a:pt x="1103" y="1271"/>
                  </a:cubicBezTo>
                  <a:cubicBezTo>
                    <a:pt x="953" y="1271"/>
                    <a:pt x="886" y="1454"/>
                    <a:pt x="702" y="1655"/>
                  </a:cubicBezTo>
                  <a:cubicBezTo>
                    <a:pt x="585" y="1805"/>
                    <a:pt x="501" y="1922"/>
                    <a:pt x="385" y="2073"/>
                  </a:cubicBezTo>
                  <a:cubicBezTo>
                    <a:pt x="385" y="1872"/>
                    <a:pt x="1153" y="819"/>
                    <a:pt x="1170" y="719"/>
                  </a:cubicBezTo>
                  <a:cubicBezTo>
                    <a:pt x="1203" y="586"/>
                    <a:pt x="1136" y="485"/>
                    <a:pt x="936" y="769"/>
                  </a:cubicBezTo>
                  <a:cubicBezTo>
                    <a:pt x="869" y="870"/>
                    <a:pt x="819" y="953"/>
                    <a:pt x="752" y="1037"/>
                  </a:cubicBezTo>
                  <a:cubicBezTo>
                    <a:pt x="652" y="1187"/>
                    <a:pt x="501" y="1454"/>
                    <a:pt x="385" y="1555"/>
                  </a:cubicBezTo>
                  <a:cubicBezTo>
                    <a:pt x="468" y="1237"/>
                    <a:pt x="1120" y="285"/>
                    <a:pt x="1120" y="118"/>
                  </a:cubicBezTo>
                  <a:cubicBezTo>
                    <a:pt x="1120" y="51"/>
                    <a:pt x="1120" y="68"/>
                    <a:pt x="1103" y="34"/>
                  </a:cubicBezTo>
                  <a:cubicBezTo>
                    <a:pt x="936" y="1"/>
                    <a:pt x="969" y="101"/>
                    <a:pt x="769" y="418"/>
                  </a:cubicBezTo>
                  <a:lnTo>
                    <a:pt x="217" y="1404"/>
                  </a:lnTo>
                  <a:cubicBezTo>
                    <a:pt x="117" y="1588"/>
                    <a:pt x="0" y="1805"/>
                    <a:pt x="167" y="190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9"/>
            <p:cNvSpPr/>
            <p:nvPr/>
          </p:nvSpPr>
          <p:spPr>
            <a:xfrm>
              <a:off x="4603238" y="3383194"/>
              <a:ext cx="43238" cy="71162"/>
            </a:xfrm>
            <a:custGeom>
              <a:avLst/>
              <a:gdLst/>
              <a:ahLst/>
              <a:cxnLst/>
              <a:rect l="l" t="t" r="r" b="b"/>
              <a:pathLst>
                <a:path w="1087" h="1789" extrusionOk="0">
                  <a:moveTo>
                    <a:pt x="201" y="1321"/>
                  </a:moveTo>
                  <a:cubicBezTo>
                    <a:pt x="135" y="1404"/>
                    <a:pt x="1" y="1622"/>
                    <a:pt x="84" y="1772"/>
                  </a:cubicBezTo>
                  <a:cubicBezTo>
                    <a:pt x="252" y="1755"/>
                    <a:pt x="151" y="1789"/>
                    <a:pt x="235" y="1622"/>
                  </a:cubicBezTo>
                  <a:cubicBezTo>
                    <a:pt x="268" y="1538"/>
                    <a:pt x="302" y="1488"/>
                    <a:pt x="335" y="1421"/>
                  </a:cubicBezTo>
                  <a:cubicBezTo>
                    <a:pt x="435" y="1287"/>
                    <a:pt x="502" y="1204"/>
                    <a:pt x="602" y="1070"/>
                  </a:cubicBezTo>
                  <a:cubicBezTo>
                    <a:pt x="669" y="987"/>
                    <a:pt x="1070" y="519"/>
                    <a:pt x="1070" y="419"/>
                  </a:cubicBezTo>
                  <a:cubicBezTo>
                    <a:pt x="1087" y="285"/>
                    <a:pt x="1087" y="385"/>
                    <a:pt x="1070" y="335"/>
                  </a:cubicBezTo>
                  <a:cubicBezTo>
                    <a:pt x="937" y="318"/>
                    <a:pt x="870" y="452"/>
                    <a:pt x="770" y="535"/>
                  </a:cubicBezTo>
                  <a:cubicBezTo>
                    <a:pt x="836" y="402"/>
                    <a:pt x="1054" y="185"/>
                    <a:pt x="987" y="34"/>
                  </a:cubicBezTo>
                  <a:cubicBezTo>
                    <a:pt x="886" y="1"/>
                    <a:pt x="903" y="18"/>
                    <a:pt x="836" y="101"/>
                  </a:cubicBezTo>
                  <a:lnTo>
                    <a:pt x="84" y="1154"/>
                  </a:lnTo>
                  <a:cubicBezTo>
                    <a:pt x="51" y="1304"/>
                    <a:pt x="101" y="1271"/>
                    <a:pt x="201" y="132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9"/>
            <p:cNvSpPr/>
            <p:nvPr/>
          </p:nvSpPr>
          <p:spPr>
            <a:xfrm>
              <a:off x="4674361" y="3574605"/>
              <a:ext cx="57200" cy="83811"/>
            </a:xfrm>
            <a:custGeom>
              <a:avLst/>
              <a:gdLst/>
              <a:ahLst/>
              <a:cxnLst/>
              <a:rect l="l" t="t" r="r" b="b"/>
              <a:pathLst>
                <a:path w="1438" h="2107" extrusionOk="0">
                  <a:moveTo>
                    <a:pt x="736" y="786"/>
                  </a:moveTo>
                  <a:cubicBezTo>
                    <a:pt x="686" y="970"/>
                    <a:pt x="435" y="1271"/>
                    <a:pt x="368" y="1622"/>
                  </a:cubicBezTo>
                  <a:cubicBezTo>
                    <a:pt x="285" y="1488"/>
                    <a:pt x="368" y="1521"/>
                    <a:pt x="235" y="1505"/>
                  </a:cubicBezTo>
                  <a:cubicBezTo>
                    <a:pt x="151" y="1605"/>
                    <a:pt x="185" y="1688"/>
                    <a:pt x="101" y="1805"/>
                  </a:cubicBezTo>
                  <a:cubicBezTo>
                    <a:pt x="51" y="1922"/>
                    <a:pt x="1" y="1956"/>
                    <a:pt x="1" y="2106"/>
                  </a:cubicBezTo>
                  <a:cubicBezTo>
                    <a:pt x="118" y="2106"/>
                    <a:pt x="151" y="2056"/>
                    <a:pt x="218" y="1989"/>
                  </a:cubicBezTo>
                  <a:cubicBezTo>
                    <a:pt x="285" y="1906"/>
                    <a:pt x="302" y="1889"/>
                    <a:pt x="335" y="1755"/>
                  </a:cubicBezTo>
                  <a:cubicBezTo>
                    <a:pt x="385" y="1688"/>
                    <a:pt x="335" y="1789"/>
                    <a:pt x="435" y="1739"/>
                  </a:cubicBezTo>
                  <a:cubicBezTo>
                    <a:pt x="485" y="1705"/>
                    <a:pt x="485" y="1688"/>
                    <a:pt x="519" y="1622"/>
                  </a:cubicBezTo>
                  <a:cubicBezTo>
                    <a:pt x="769" y="1154"/>
                    <a:pt x="1388" y="185"/>
                    <a:pt x="1438" y="18"/>
                  </a:cubicBezTo>
                  <a:cubicBezTo>
                    <a:pt x="1287" y="1"/>
                    <a:pt x="1271" y="51"/>
                    <a:pt x="1204" y="151"/>
                  </a:cubicBezTo>
                  <a:lnTo>
                    <a:pt x="753" y="769"/>
                  </a:lnTo>
                  <a:cubicBezTo>
                    <a:pt x="753" y="769"/>
                    <a:pt x="753" y="786"/>
                    <a:pt x="736" y="78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9"/>
            <p:cNvSpPr/>
            <p:nvPr/>
          </p:nvSpPr>
          <p:spPr>
            <a:xfrm>
              <a:off x="4928262" y="3751417"/>
              <a:ext cx="12649" cy="93756"/>
            </a:xfrm>
            <a:custGeom>
              <a:avLst/>
              <a:gdLst/>
              <a:ahLst/>
              <a:cxnLst/>
              <a:rect l="l" t="t" r="r" b="b"/>
              <a:pathLst>
                <a:path w="318" h="2357" extrusionOk="0">
                  <a:moveTo>
                    <a:pt x="218" y="0"/>
                  </a:moveTo>
                  <a:cubicBezTo>
                    <a:pt x="67" y="34"/>
                    <a:pt x="84" y="67"/>
                    <a:pt x="84" y="234"/>
                  </a:cubicBezTo>
                  <a:cubicBezTo>
                    <a:pt x="67" y="568"/>
                    <a:pt x="0" y="2256"/>
                    <a:pt x="301" y="2356"/>
                  </a:cubicBezTo>
                  <a:cubicBezTo>
                    <a:pt x="318" y="2289"/>
                    <a:pt x="251" y="167"/>
                    <a:pt x="218" y="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9"/>
            <p:cNvSpPr/>
            <p:nvPr/>
          </p:nvSpPr>
          <p:spPr>
            <a:xfrm>
              <a:off x="4938246" y="3888332"/>
              <a:ext cx="11973" cy="83771"/>
            </a:xfrm>
            <a:custGeom>
              <a:avLst/>
              <a:gdLst/>
              <a:ahLst/>
              <a:cxnLst/>
              <a:rect l="l" t="t" r="r" b="b"/>
              <a:pathLst>
                <a:path w="301" h="2106" extrusionOk="0">
                  <a:moveTo>
                    <a:pt x="201" y="0"/>
                  </a:moveTo>
                  <a:cubicBezTo>
                    <a:pt x="67" y="0"/>
                    <a:pt x="84" y="17"/>
                    <a:pt x="84" y="184"/>
                  </a:cubicBezTo>
                  <a:lnTo>
                    <a:pt x="50" y="1086"/>
                  </a:lnTo>
                  <a:cubicBezTo>
                    <a:pt x="50" y="1387"/>
                    <a:pt x="0" y="2106"/>
                    <a:pt x="217" y="2106"/>
                  </a:cubicBezTo>
                  <a:cubicBezTo>
                    <a:pt x="301" y="2005"/>
                    <a:pt x="251" y="1805"/>
                    <a:pt x="251" y="1621"/>
                  </a:cubicBezTo>
                  <a:cubicBezTo>
                    <a:pt x="251" y="1304"/>
                    <a:pt x="284" y="134"/>
                    <a:pt x="201" y="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9"/>
            <p:cNvSpPr/>
            <p:nvPr/>
          </p:nvSpPr>
          <p:spPr>
            <a:xfrm>
              <a:off x="4602602" y="3510165"/>
              <a:ext cx="51870" cy="69810"/>
            </a:xfrm>
            <a:custGeom>
              <a:avLst/>
              <a:gdLst/>
              <a:ahLst/>
              <a:cxnLst/>
              <a:rect l="l" t="t" r="r" b="b"/>
              <a:pathLst>
                <a:path w="1304" h="1755" extrusionOk="0">
                  <a:moveTo>
                    <a:pt x="351" y="1337"/>
                  </a:moveTo>
                  <a:cubicBezTo>
                    <a:pt x="568" y="1136"/>
                    <a:pt x="1287" y="284"/>
                    <a:pt x="1304" y="0"/>
                  </a:cubicBezTo>
                  <a:cubicBezTo>
                    <a:pt x="1120" y="34"/>
                    <a:pt x="1153" y="84"/>
                    <a:pt x="1053" y="217"/>
                  </a:cubicBezTo>
                  <a:cubicBezTo>
                    <a:pt x="869" y="435"/>
                    <a:pt x="84" y="1354"/>
                    <a:pt x="50" y="1521"/>
                  </a:cubicBezTo>
                  <a:cubicBezTo>
                    <a:pt x="0" y="1755"/>
                    <a:pt x="284" y="1654"/>
                    <a:pt x="351" y="1470"/>
                  </a:cubicBezTo>
                  <a:cubicBezTo>
                    <a:pt x="401" y="1337"/>
                    <a:pt x="301" y="1420"/>
                    <a:pt x="351" y="133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9"/>
            <p:cNvSpPr/>
            <p:nvPr/>
          </p:nvSpPr>
          <p:spPr>
            <a:xfrm>
              <a:off x="4904316" y="3760049"/>
              <a:ext cx="10700" cy="72475"/>
            </a:xfrm>
            <a:custGeom>
              <a:avLst/>
              <a:gdLst/>
              <a:ahLst/>
              <a:cxnLst/>
              <a:rect l="l" t="t" r="r" b="b"/>
              <a:pathLst>
                <a:path w="269" h="1822" extrusionOk="0">
                  <a:moveTo>
                    <a:pt x="34" y="986"/>
                  </a:moveTo>
                  <a:cubicBezTo>
                    <a:pt x="34" y="1204"/>
                    <a:pt x="1" y="1772"/>
                    <a:pt x="201" y="1822"/>
                  </a:cubicBezTo>
                  <a:cubicBezTo>
                    <a:pt x="268" y="1671"/>
                    <a:pt x="218" y="702"/>
                    <a:pt x="218" y="418"/>
                  </a:cubicBezTo>
                  <a:cubicBezTo>
                    <a:pt x="201" y="151"/>
                    <a:pt x="252" y="118"/>
                    <a:pt x="135" y="34"/>
                  </a:cubicBezTo>
                  <a:cubicBezTo>
                    <a:pt x="34" y="84"/>
                    <a:pt x="101" y="1"/>
                    <a:pt x="68" y="118"/>
                  </a:cubicBezTo>
                  <a:cubicBezTo>
                    <a:pt x="34" y="201"/>
                    <a:pt x="34" y="886"/>
                    <a:pt x="34" y="98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9"/>
            <p:cNvSpPr/>
            <p:nvPr/>
          </p:nvSpPr>
          <p:spPr>
            <a:xfrm>
              <a:off x="4965494" y="3890321"/>
              <a:ext cx="9348" cy="75816"/>
            </a:xfrm>
            <a:custGeom>
              <a:avLst/>
              <a:gdLst/>
              <a:ahLst/>
              <a:cxnLst/>
              <a:rect l="l" t="t" r="r" b="b"/>
              <a:pathLst>
                <a:path w="235" h="1906" extrusionOk="0">
                  <a:moveTo>
                    <a:pt x="217" y="569"/>
                  </a:moveTo>
                  <a:cubicBezTo>
                    <a:pt x="217" y="435"/>
                    <a:pt x="234" y="84"/>
                    <a:pt x="117" y="0"/>
                  </a:cubicBezTo>
                  <a:cubicBezTo>
                    <a:pt x="34" y="84"/>
                    <a:pt x="34" y="151"/>
                    <a:pt x="34" y="318"/>
                  </a:cubicBezTo>
                  <a:cubicBezTo>
                    <a:pt x="17" y="535"/>
                    <a:pt x="0" y="1588"/>
                    <a:pt x="50" y="1738"/>
                  </a:cubicBezTo>
                  <a:cubicBezTo>
                    <a:pt x="100" y="1905"/>
                    <a:pt x="34" y="1788"/>
                    <a:pt x="167" y="183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9"/>
            <p:cNvSpPr/>
            <p:nvPr/>
          </p:nvSpPr>
          <p:spPr>
            <a:xfrm>
              <a:off x="4456379" y="4035868"/>
              <a:ext cx="47216" cy="51233"/>
            </a:xfrm>
            <a:custGeom>
              <a:avLst/>
              <a:gdLst/>
              <a:ahLst/>
              <a:cxnLst/>
              <a:rect l="l" t="t" r="r" b="b"/>
              <a:pathLst>
                <a:path w="1187" h="1288" extrusionOk="0">
                  <a:moveTo>
                    <a:pt x="669" y="686"/>
                  </a:moveTo>
                  <a:cubicBezTo>
                    <a:pt x="786" y="552"/>
                    <a:pt x="1187" y="168"/>
                    <a:pt x="1187" y="34"/>
                  </a:cubicBezTo>
                  <a:cubicBezTo>
                    <a:pt x="1036" y="1"/>
                    <a:pt x="769" y="285"/>
                    <a:pt x="652" y="418"/>
                  </a:cubicBezTo>
                  <a:cubicBezTo>
                    <a:pt x="451" y="619"/>
                    <a:pt x="0" y="1037"/>
                    <a:pt x="84" y="128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9"/>
            <p:cNvSpPr/>
            <p:nvPr/>
          </p:nvSpPr>
          <p:spPr>
            <a:xfrm>
              <a:off x="5181487" y="2400205"/>
              <a:ext cx="51194" cy="43914"/>
            </a:xfrm>
            <a:custGeom>
              <a:avLst/>
              <a:gdLst/>
              <a:ahLst/>
              <a:cxnLst/>
              <a:rect l="l" t="t" r="r" b="b"/>
              <a:pathLst>
                <a:path w="1287" h="1104" extrusionOk="0">
                  <a:moveTo>
                    <a:pt x="0" y="1070"/>
                  </a:moveTo>
                  <a:cubicBezTo>
                    <a:pt x="151" y="1104"/>
                    <a:pt x="468" y="786"/>
                    <a:pt x="685" y="619"/>
                  </a:cubicBezTo>
                  <a:cubicBezTo>
                    <a:pt x="786" y="536"/>
                    <a:pt x="903" y="435"/>
                    <a:pt x="1020" y="352"/>
                  </a:cubicBezTo>
                  <a:cubicBezTo>
                    <a:pt x="1103" y="285"/>
                    <a:pt x="1287" y="185"/>
                    <a:pt x="1287" y="68"/>
                  </a:cubicBezTo>
                  <a:cubicBezTo>
                    <a:pt x="1053" y="1"/>
                    <a:pt x="34" y="836"/>
                    <a:pt x="0" y="107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9"/>
            <p:cNvSpPr/>
            <p:nvPr/>
          </p:nvSpPr>
          <p:spPr>
            <a:xfrm>
              <a:off x="4866447" y="3786620"/>
              <a:ext cx="11337" cy="58552"/>
            </a:xfrm>
            <a:custGeom>
              <a:avLst/>
              <a:gdLst/>
              <a:ahLst/>
              <a:cxnLst/>
              <a:rect l="l" t="t" r="r" b="b"/>
              <a:pathLst>
                <a:path w="285" h="1472" extrusionOk="0">
                  <a:moveTo>
                    <a:pt x="34" y="753"/>
                  </a:moveTo>
                  <a:cubicBezTo>
                    <a:pt x="34" y="970"/>
                    <a:pt x="1" y="1354"/>
                    <a:pt x="117" y="1471"/>
                  </a:cubicBezTo>
                  <a:cubicBezTo>
                    <a:pt x="234" y="1404"/>
                    <a:pt x="218" y="1204"/>
                    <a:pt x="218" y="1037"/>
                  </a:cubicBezTo>
                  <a:cubicBezTo>
                    <a:pt x="218" y="786"/>
                    <a:pt x="285" y="101"/>
                    <a:pt x="117" y="1"/>
                  </a:cubicBezTo>
                  <a:cubicBezTo>
                    <a:pt x="1" y="135"/>
                    <a:pt x="34" y="569"/>
                    <a:pt x="34" y="75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9"/>
            <p:cNvSpPr/>
            <p:nvPr/>
          </p:nvSpPr>
          <p:spPr>
            <a:xfrm>
              <a:off x="4890394" y="3915580"/>
              <a:ext cx="12649" cy="55848"/>
            </a:xfrm>
            <a:custGeom>
              <a:avLst/>
              <a:gdLst/>
              <a:ahLst/>
              <a:cxnLst/>
              <a:rect l="l" t="t" r="r" b="b"/>
              <a:pathLst>
                <a:path w="318" h="1404" extrusionOk="0">
                  <a:moveTo>
                    <a:pt x="184" y="0"/>
                  </a:moveTo>
                  <a:cubicBezTo>
                    <a:pt x="0" y="84"/>
                    <a:pt x="67" y="852"/>
                    <a:pt x="84" y="1103"/>
                  </a:cubicBezTo>
                  <a:cubicBezTo>
                    <a:pt x="84" y="1253"/>
                    <a:pt x="84" y="1337"/>
                    <a:pt x="184" y="1404"/>
                  </a:cubicBezTo>
                  <a:cubicBezTo>
                    <a:pt x="284" y="1253"/>
                    <a:pt x="318" y="167"/>
                    <a:pt x="184" y="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9"/>
            <p:cNvSpPr/>
            <p:nvPr/>
          </p:nvSpPr>
          <p:spPr>
            <a:xfrm>
              <a:off x="5202092" y="2523835"/>
              <a:ext cx="45903" cy="35919"/>
            </a:xfrm>
            <a:custGeom>
              <a:avLst/>
              <a:gdLst/>
              <a:ahLst/>
              <a:cxnLst/>
              <a:rect l="l" t="t" r="r" b="b"/>
              <a:pathLst>
                <a:path w="1154" h="903" extrusionOk="0">
                  <a:moveTo>
                    <a:pt x="0" y="903"/>
                  </a:moveTo>
                  <a:cubicBezTo>
                    <a:pt x="234" y="903"/>
                    <a:pt x="535" y="652"/>
                    <a:pt x="685" y="535"/>
                  </a:cubicBezTo>
                  <a:cubicBezTo>
                    <a:pt x="802" y="452"/>
                    <a:pt x="1153" y="134"/>
                    <a:pt x="1153" y="1"/>
                  </a:cubicBezTo>
                  <a:cubicBezTo>
                    <a:pt x="986" y="1"/>
                    <a:pt x="669" y="301"/>
                    <a:pt x="552" y="402"/>
                  </a:cubicBezTo>
                  <a:cubicBezTo>
                    <a:pt x="318" y="585"/>
                    <a:pt x="34" y="736"/>
                    <a:pt x="0" y="90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9"/>
            <p:cNvSpPr/>
            <p:nvPr/>
          </p:nvSpPr>
          <p:spPr>
            <a:xfrm>
              <a:off x="4696954" y="3366607"/>
              <a:ext cx="31305" cy="47892"/>
            </a:xfrm>
            <a:custGeom>
              <a:avLst/>
              <a:gdLst/>
              <a:ahLst/>
              <a:cxnLst/>
              <a:rect l="l" t="t" r="r" b="b"/>
              <a:pathLst>
                <a:path w="787" h="1204" extrusionOk="0">
                  <a:moveTo>
                    <a:pt x="101" y="1203"/>
                  </a:moveTo>
                  <a:cubicBezTo>
                    <a:pt x="251" y="1153"/>
                    <a:pt x="786" y="134"/>
                    <a:pt x="652" y="67"/>
                  </a:cubicBezTo>
                  <a:cubicBezTo>
                    <a:pt x="519" y="0"/>
                    <a:pt x="218" y="752"/>
                    <a:pt x="151" y="869"/>
                  </a:cubicBezTo>
                  <a:cubicBezTo>
                    <a:pt x="84" y="1003"/>
                    <a:pt x="1" y="1069"/>
                    <a:pt x="101" y="120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9"/>
            <p:cNvSpPr/>
            <p:nvPr/>
          </p:nvSpPr>
          <p:spPr>
            <a:xfrm>
              <a:off x="4690988" y="3201768"/>
              <a:ext cx="29276" cy="45227"/>
            </a:xfrm>
            <a:custGeom>
              <a:avLst/>
              <a:gdLst/>
              <a:ahLst/>
              <a:cxnLst/>
              <a:rect l="l" t="t" r="r" b="b"/>
              <a:pathLst>
                <a:path w="736" h="1137" extrusionOk="0">
                  <a:moveTo>
                    <a:pt x="34" y="1137"/>
                  </a:moveTo>
                  <a:cubicBezTo>
                    <a:pt x="184" y="1137"/>
                    <a:pt x="335" y="802"/>
                    <a:pt x="435" y="652"/>
                  </a:cubicBezTo>
                  <a:cubicBezTo>
                    <a:pt x="502" y="518"/>
                    <a:pt x="736" y="184"/>
                    <a:pt x="686" y="34"/>
                  </a:cubicBezTo>
                  <a:cubicBezTo>
                    <a:pt x="535" y="0"/>
                    <a:pt x="435" y="251"/>
                    <a:pt x="285" y="502"/>
                  </a:cubicBezTo>
                  <a:cubicBezTo>
                    <a:pt x="201" y="635"/>
                    <a:pt x="0" y="969"/>
                    <a:pt x="34" y="113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9"/>
            <p:cNvSpPr/>
            <p:nvPr/>
          </p:nvSpPr>
          <p:spPr>
            <a:xfrm>
              <a:off x="4864458" y="3504158"/>
              <a:ext cx="45227" cy="21321"/>
            </a:xfrm>
            <a:custGeom>
              <a:avLst/>
              <a:gdLst/>
              <a:ahLst/>
              <a:cxnLst/>
              <a:rect l="l" t="t" r="r" b="b"/>
              <a:pathLst>
                <a:path w="1137" h="536" extrusionOk="0">
                  <a:moveTo>
                    <a:pt x="0" y="502"/>
                  </a:moveTo>
                  <a:cubicBezTo>
                    <a:pt x="167" y="535"/>
                    <a:pt x="468" y="418"/>
                    <a:pt x="619" y="368"/>
                  </a:cubicBezTo>
                  <a:cubicBezTo>
                    <a:pt x="853" y="268"/>
                    <a:pt x="1103" y="218"/>
                    <a:pt x="1137" y="84"/>
                  </a:cubicBezTo>
                  <a:cubicBezTo>
                    <a:pt x="919" y="1"/>
                    <a:pt x="452" y="218"/>
                    <a:pt x="218" y="302"/>
                  </a:cubicBezTo>
                  <a:cubicBezTo>
                    <a:pt x="84" y="368"/>
                    <a:pt x="0" y="368"/>
                    <a:pt x="0" y="50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9"/>
            <p:cNvSpPr/>
            <p:nvPr/>
          </p:nvSpPr>
          <p:spPr>
            <a:xfrm>
              <a:off x="4823925" y="4084397"/>
              <a:ext cx="17303" cy="45227"/>
            </a:xfrm>
            <a:custGeom>
              <a:avLst/>
              <a:gdLst/>
              <a:ahLst/>
              <a:cxnLst/>
              <a:rect l="l" t="t" r="r" b="b"/>
              <a:pathLst>
                <a:path w="435" h="1137" extrusionOk="0">
                  <a:moveTo>
                    <a:pt x="34" y="1136"/>
                  </a:moveTo>
                  <a:cubicBezTo>
                    <a:pt x="201" y="1136"/>
                    <a:pt x="251" y="886"/>
                    <a:pt x="301" y="635"/>
                  </a:cubicBezTo>
                  <a:cubicBezTo>
                    <a:pt x="351" y="451"/>
                    <a:pt x="435" y="167"/>
                    <a:pt x="334" y="0"/>
                  </a:cubicBezTo>
                  <a:cubicBezTo>
                    <a:pt x="217" y="34"/>
                    <a:pt x="217" y="84"/>
                    <a:pt x="201" y="218"/>
                  </a:cubicBezTo>
                  <a:cubicBezTo>
                    <a:pt x="151" y="451"/>
                    <a:pt x="0" y="986"/>
                    <a:pt x="34" y="113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9"/>
            <p:cNvSpPr/>
            <p:nvPr/>
          </p:nvSpPr>
          <p:spPr>
            <a:xfrm>
              <a:off x="5186817" y="2717911"/>
              <a:ext cx="41209" cy="28640"/>
            </a:xfrm>
            <a:custGeom>
              <a:avLst/>
              <a:gdLst/>
              <a:ahLst/>
              <a:cxnLst/>
              <a:rect l="l" t="t" r="r" b="b"/>
              <a:pathLst>
                <a:path w="1036" h="720" extrusionOk="0">
                  <a:moveTo>
                    <a:pt x="0" y="719"/>
                  </a:moveTo>
                  <a:cubicBezTo>
                    <a:pt x="184" y="719"/>
                    <a:pt x="986" y="251"/>
                    <a:pt x="1036" y="84"/>
                  </a:cubicBezTo>
                  <a:cubicBezTo>
                    <a:pt x="886" y="1"/>
                    <a:pt x="585" y="201"/>
                    <a:pt x="451" y="285"/>
                  </a:cubicBezTo>
                  <a:cubicBezTo>
                    <a:pt x="301" y="385"/>
                    <a:pt x="17" y="552"/>
                    <a:pt x="0" y="71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9"/>
            <p:cNvSpPr/>
            <p:nvPr/>
          </p:nvSpPr>
          <p:spPr>
            <a:xfrm>
              <a:off x="4288238" y="3875046"/>
              <a:ext cx="36595" cy="35919"/>
            </a:xfrm>
            <a:custGeom>
              <a:avLst/>
              <a:gdLst/>
              <a:ahLst/>
              <a:cxnLst/>
              <a:rect l="l" t="t" r="r" b="b"/>
              <a:pathLst>
                <a:path w="920" h="903" extrusionOk="0">
                  <a:moveTo>
                    <a:pt x="117" y="902"/>
                  </a:moveTo>
                  <a:cubicBezTo>
                    <a:pt x="251" y="869"/>
                    <a:pt x="251" y="785"/>
                    <a:pt x="334" y="702"/>
                  </a:cubicBezTo>
                  <a:cubicBezTo>
                    <a:pt x="501" y="518"/>
                    <a:pt x="902" y="251"/>
                    <a:pt x="919" y="84"/>
                  </a:cubicBezTo>
                  <a:cubicBezTo>
                    <a:pt x="802" y="0"/>
                    <a:pt x="769" y="84"/>
                    <a:pt x="652" y="167"/>
                  </a:cubicBezTo>
                  <a:cubicBezTo>
                    <a:pt x="501" y="284"/>
                    <a:pt x="0" y="668"/>
                    <a:pt x="117" y="90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4908970" y="3280170"/>
              <a:ext cx="45903" cy="19332"/>
            </a:xfrm>
            <a:custGeom>
              <a:avLst/>
              <a:gdLst/>
              <a:ahLst/>
              <a:cxnLst/>
              <a:rect l="l" t="t" r="r" b="b"/>
              <a:pathLst>
                <a:path w="1154" h="486" extrusionOk="0">
                  <a:moveTo>
                    <a:pt x="1" y="385"/>
                  </a:moveTo>
                  <a:cubicBezTo>
                    <a:pt x="135" y="486"/>
                    <a:pt x="402" y="352"/>
                    <a:pt x="552" y="302"/>
                  </a:cubicBezTo>
                  <a:cubicBezTo>
                    <a:pt x="736" y="252"/>
                    <a:pt x="1037" y="252"/>
                    <a:pt x="1154" y="151"/>
                  </a:cubicBezTo>
                  <a:cubicBezTo>
                    <a:pt x="1054" y="1"/>
                    <a:pt x="669" y="68"/>
                    <a:pt x="519" y="118"/>
                  </a:cubicBezTo>
                  <a:cubicBezTo>
                    <a:pt x="352" y="185"/>
                    <a:pt x="101" y="268"/>
                    <a:pt x="1" y="3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9"/>
            <p:cNvSpPr/>
            <p:nvPr/>
          </p:nvSpPr>
          <p:spPr>
            <a:xfrm>
              <a:off x="4725555" y="3652370"/>
              <a:ext cx="23946" cy="38584"/>
            </a:xfrm>
            <a:custGeom>
              <a:avLst/>
              <a:gdLst/>
              <a:ahLst/>
              <a:cxnLst/>
              <a:rect l="l" t="t" r="r" b="b"/>
              <a:pathLst>
                <a:path w="602" h="970" extrusionOk="0">
                  <a:moveTo>
                    <a:pt x="17" y="970"/>
                  </a:moveTo>
                  <a:cubicBezTo>
                    <a:pt x="184" y="953"/>
                    <a:pt x="234" y="786"/>
                    <a:pt x="351" y="519"/>
                  </a:cubicBezTo>
                  <a:cubicBezTo>
                    <a:pt x="468" y="251"/>
                    <a:pt x="602" y="118"/>
                    <a:pt x="485" y="1"/>
                  </a:cubicBezTo>
                  <a:cubicBezTo>
                    <a:pt x="318" y="51"/>
                    <a:pt x="0" y="719"/>
                    <a:pt x="17" y="97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9"/>
            <p:cNvSpPr/>
            <p:nvPr/>
          </p:nvSpPr>
          <p:spPr>
            <a:xfrm>
              <a:off x="4831204" y="3636419"/>
              <a:ext cx="33294" cy="39260"/>
            </a:xfrm>
            <a:custGeom>
              <a:avLst/>
              <a:gdLst/>
              <a:ahLst/>
              <a:cxnLst/>
              <a:rect l="l" t="t" r="r" b="b"/>
              <a:pathLst>
                <a:path w="837" h="987" extrusionOk="0">
                  <a:moveTo>
                    <a:pt x="51" y="134"/>
                  </a:moveTo>
                  <a:cubicBezTo>
                    <a:pt x="1" y="235"/>
                    <a:pt x="552" y="987"/>
                    <a:pt x="836" y="803"/>
                  </a:cubicBezTo>
                  <a:cubicBezTo>
                    <a:pt x="786" y="686"/>
                    <a:pt x="719" y="669"/>
                    <a:pt x="619" y="586"/>
                  </a:cubicBezTo>
                  <a:cubicBezTo>
                    <a:pt x="536" y="519"/>
                    <a:pt x="502" y="502"/>
                    <a:pt x="435" y="402"/>
                  </a:cubicBezTo>
                  <a:cubicBezTo>
                    <a:pt x="385" y="352"/>
                    <a:pt x="118" y="1"/>
                    <a:pt x="51" y="13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4660399" y="3572616"/>
              <a:ext cx="21997" cy="36595"/>
            </a:xfrm>
            <a:custGeom>
              <a:avLst/>
              <a:gdLst/>
              <a:ahLst/>
              <a:cxnLst/>
              <a:rect l="l" t="t" r="r" b="b"/>
              <a:pathLst>
                <a:path w="553" h="920" extrusionOk="0">
                  <a:moveTo>
                    <a:pt x="34" y="920"/>
                  </a:moveTo>
                  <a:cubicBezTo>
                    <a:pt x="201" y="920"/>
                    <a:pt x="252" y="769"/>
                    <a:pt x="368" y="535"/>
                  </a:cubicBezTo>
                  <a:cubicBezTo>
                    <a:pt x="435" y="402"/>
                    <a:pt x="552" y="185"/>
                    <a:pt x="552" y="34"/>
                  </a:cubicBezTo>
                  <a:cubicBezTo>
                    <a:pt x="368" y="1"/>
                    <a:pt x="285" y="268"/>
                    <a:pt x="218" y="402"/>
                  </a:cubicBezTo>
                  <a:cubicBezTo>
                    <a:pt x="151" y="535"/>
                    <a:pt x="1" y="753"/>
                    <a:pt x="34" y="92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4657773" y="3432399"/>
              <a:ext cx="29913" cy="34606"/>
            </a:xfrm>
            <a:custGeom>
              <a:avLst/>
              <a:gdLst/>
              <a:ahLst/>
              <a:cxnLst/>
              <a:rect l="l" t="t" r="r" b="b"/>
              <a:pathLst>
                <a:path w="752" h="870" extrusionOk="0">
                  <a:moveTo>
                    <a:pt x="33" y="869"/>
                  </a:moveTo>
                  <a:cubicBezTo>
                    <a:pt x="201" y="852"/>
                    <a:pt x="752" y="217"/>
                    <a:pt x="735" y="84"/>
                  </a:cubicBezTo>
                  <a:cubicBezTo>
                    <a:pt x="568" y="0"/>
                    <a:pt x="485" y="201"/>
                    <a:pt x="318" y="385"/>
                  </a:cubicBezTo>
                  <a:cubicBezTo>
                    <a:pt x="217" y="485"/>
                    <a:pt x="0" y="702"/>
                    <a:pt x="33" y="86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4657773" y="3469591"/>
              <a:ext cx="33254" cy="35959"/>
            </a:xfrm>
            <a:custGeom>
              <a:avLst/>
              <a:gdLst/>
              <a:ahLst/>
              <a:cxnLst/>
              <a:rect l="l" t="t" r="r" b="b"/>
              <a:pathLst>
                <a:path w="836" h="904" extrusionOk="0">
                  <a:moveTo>
                    <a:pt x="67" y="853"/>
                  </a:moveTo>
                  <a:cubicBezTo>
                    <a:pt x="167" y="903"/>
                    <a:pt x="318" y="719"/>
                    <a:pt x="451" y="552"/>
                  </a:cubicBezTo>
                  <a:cubicBezTo>
                    <a:pt x="518" y="485"/>
                    <a:pt x="835" y="201"/>
                    <a:pt x="752" y="118"/>
                  </a:cubicBezTo>
                  <a:cubicBezTo>
                    <a:pt x="635" y="1"/>
                    <a:pt x="0" y="703"/>
                    <a:pt x="67" y="85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4573365" y="4118287"/>
              <a:ext cx="30589" cy="31941"/>
            </a:xfrm>
            <a:custGeom>
              <a:avLst/>
              <a:gdLst/>
              <a:ahLst/>
              <a:cxnLst/>
              <a:rect l="l" t="t" r="r" b="b"/>
              <a:pathLst>
                <a:path w="769" h="803" extrusionOk="0">
                  <a:moveTo>
                    <a:pt x="33" y="802"/>
                  </a:moveTo>
                  <a:cubicBezTo>
                    <a:pt x="184" y="786"/>
                    <a:pt x="167" y="752"/>
                    <a:pt x="267" y="635"/>
                  </a:cubicBezTo>
                  <a:cubicBezTo>
                    <a:pt x="351" y="518"/>
                    <a:pt x="769" y="101"/>
                    <a:pt x="635" y="34"/>
                  </a:cubicBezTo>
                  <a:cubicBezTo>
                    <a:pt x="551" y="0"/>
                    <a:pt x="0" y="535"/>
                    <a:pt x="33" y="80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4475631" y="3695569"/>
              <a:ext cx="25975" cy="33294"/>
            </a:xfrm>
            <a:custGeom>
              <a:avLst/>
              <a:gdLst/>
              <a:ahLst/>
              <a:cxnLst/>
              <a:rect l="l" t="t" r="r" b="b"/>
              <a:pathLst>
                <a:path w="653" h="837" extrusionOk="0">
                  <a:moveTo>
                    <a:pt x="168" y="836"/>
                  </a:moveTo>
                  <a:cubicBezTo>
                    <a:pt x="268" y="820"/>
                    <a:pt x="252" y="786"/>
                    <a:pt x="302" y="652"/>
                  </a:cubicBezTo>
                  <a:cubicBezTo>
                    <a:pt x="419" y="335"/>
                    <a:pt x="636" y="251"/>
                    <a:pt x="653" y="18"/>
                  </a:cubicBezTo>
                  <a:cubicBezTo>
                    <a:pt x="435" y="1"/>
                    <a:pt x="1" y="535"/>
                    <a:pt x="168" y="83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4536809" y="3263582"/>
              <a:ext cx="25298" cy="33254"/>
            </a:xfrm>
            <a:custGeom>
              <a:avLst/>
              <a:gdLst/>
              <a:ahLst/>
              <a:cxnLst/>
              <a:rect l="l" t="t" r="r" b="b"/>
              <a:pathLst>
                <a:path w="636" h="836" extrusionOk="0">
                  <a:moveTo>
                    <a:pt x="0" y="802"/>
                  </a:moveTo>
                  <a:cubicBezTo>
                    <a:pt x="150" y="836"/>
                    <a:pt x="201" y="735"/>
                    <a:pt x="351" y="518"/>
                  </a:cubicBezTo>
                  <a:cubicBezTo>
                    <a:pt x="401" y="451"/>
                    <a:pt x="635" y="201"/>
                    <a:pt x="551" y="134"/>
                  </a:cubicBezTo>
                  <a:cubicBezTo>
                    <a:pt x="435" y="0"/>
                    <a:pt x="0" y="602"/>
                    <a:pt x="0" y="80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4301524" y="3806589"/>
              <a:ext cx="22633" cy="31265"/>
            </a:xfrm>
            <a:custGeom>
              <a:avLst/>
              <a:gdLst/>
              <a:ahLst/>
              <a:cxnLst/>
              <a:rect l="l" t="t" r="r" b="b"/>
              <a:pathLst>
                <a:path w="569" h="786" extrusionOk="0">
                  <a:moveTo>
                    <a:pt x="0" y="719"/>
                  </a:moveTo>
                  <a:cubicBezTo>
                    <a:pt x="234" y="785"/>
                    <a:pt x="568" y="201"/>
                    <a:pt x="535" y="17"/>
                  </a:cubicBezTo>
                  <a:cubicBezTo>
                    <a:pt x="351" y="0"/>
                    <a:pt x="251" y="267"/>
                    <a:pt x="84" y="518"/>
                  </a:cubicBezTo>
                  <a:cubicBezTo>
                    <a:pt x="17" y="602"/>
                    <a:pt x="0" y="602"/>
                    <a:pt x="0" y="71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4324794" y="3946129"/>
              <a:ext cx="23270" cy="32618"/>
            </a:xfrm>
            <a:custGeom>
              <a:avLst/>
              <a:gdLst/>
              <a:ahLst/>
              <a:cxnLst/>
              <a:rect l="l" t="t" r="r" b="b"/>
              <a:pathLst>
                <a:path w="585" h="820" extrusionOk="0">
                  <a:moveTo>
                    <a:pt x="100" y="820"/>
                  </a:moveTo>
                  <a:cubicBezTo>
                    <a:pt x="234" y="803"/>
                    <a:pt x="585" y="118"/>
                    <a:pt x="568" y="84"/>
                  </a:cubicBezTo>
                  <a:cubicBezTo>
                    <a:pt x="518" y="1"/>
                    <a:pt x="434" y="84"/>
                    <a:pt x="434" y="84"/>
                  </a:cubicBezTo>
                  <a:cubicBezTo>
                    <a:pt x="434" y="84"/>
                    <a:pt x="368" y="151"/>
                    <a:pt x="351" y="168"/>
                  </a:cubicBezTo>
                  <a:cubicBezTo>
                    <a:pt x="217" y="302"/>
                    <a:pt x="0" y="636"/>
                    <a:pt x="100" y="82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4320140" y="3743422"/>
              <a:ext cx="15314" cy="33294"/>
            </a:xfrm>
            <a:custGeom>
              <a:avLst/>
              <a:gdLst/>
              <a:ahLst/>
              <a:cxnLst/>
              <a:rect l="l" t="t" r="r" b="b"/>
              <a:pathLst>
                <a:path w="385" h="837" extrusionOk="0">
                  <a:moveTo>
                    <a:pt x="100" y="836"/>
                  </a:moveTo>
                  <a:cubicBezTo>
                    <a:pt x="217" y="736"/>
                    <a:pt x="167" y="569"/>
                    <a:pt x="234" y="402"/>
                  </a:cubicBezTo>
                  <a:cubicBezTo>
                    <a:pt x="284" y="251"/>
                    <a:pt x="384" y="168"/>
                    <a:pt x="351" y="1"/>
                  </a:cubicBezTo>
                  <a:cubicBezTo>
                    <a:pt x="134" y="51"/>
                    <a:pt x="0" y="352"/>
                    <a:pt x="17" y="619"/>
                  </a:cubicBezTo>
                  <a:cubicBezTo>
                    <a:pt x="17" y="769"/>
                    <a:pt x="17" y="803"/>
                    <a:pt x="100" y="83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4954833" y="3573292"/>
              <a:ext cx="16667" cy="31941"/>
            </a:xfrm>
            <a:custGeom>
              <a:avLst/>
              <a:gdLst/>
              <a:ahLst/>
              <a:cxnLst/>
              <a:rect l="l" t="t" r="r" b="b"/>
              <a:pathLst>
                <a:path w="419" h="803" extrusionOk="0">
                  <a:moveTo>
                    <a:pt x="402" y="569"/>
                  </a:moveTo>
                  <a:cubicBezTo>
                    <a:pt x="418" y="201"/>
                    <a:pt x="235" y="0"/>
                    <a:pt x="1" y="17"/>
                  </a:cubicBezTo>
                  <a:cubicBezTo>
                    <a:pt x="17" y="234"/>
                    <a:pt x="134" y="201"/>
                    <a:pt x="201" y="368"/>
                  </a:cubicBezTo>
                  <a:cubicBezTo>
                    <a:pt x="235" y="468"/>
                    <a:pt x="251" y="685"/>
                    <a:pt x="268" y="802"/>
                  </a:cubicBezTo>
                  <a:cubicBezTo>
                    <a:pt x="402" y="769"/>
                    <a:pt x="402" y="736"/>
                    <a:pt x="402" y="56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4844530" y="3809890"/>
              <a:ext cx="8671" cy="32618"/>
            </a:xfrm>
            <a:custGeom>
              <a:avLst/>
              <a:gdLst/>
              <a:ahLst/>
              <a:cxnLst/>
              <a:rect l="l" t="t" r="r" b="b"/>
              <a:pathLst>
                <a:path w="218" h="820" extrusionOk="0">
                  <a:moveTo>
                    <a:pt x="134" y="819"/>
                  </a:moveTo>
                  <a:cubicBezTo>
                    <a:pt x="217" y="736"/>
                    <a:pt x="217" y="552"/>
                    <a:pt x="201" y="402"/>
                  </a:cubicBezTo>
                  <a:cubicBezTo>
                    <a:pt x="201" y="118"/>
                    <a:pt x="217" y="34"/>
                    <a:pt x="100" y="1"/>
                  </a:cubicBezTo>
                  <a:cubicBezTo>
                    <a:pt x="0" y="51"/>
                    <a:pt x="17" y="218"/>
                    <a:pt x="17" y="435"/>
                  </a:cubicBezTo>
                  <a:cubicBezTo>
                    <a:pt x="17" y="602"/>
                    <a:pt x="0" y="769"/>
                    <a:pt x="134" y="81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4502242" y="4065104"/>
              <a:ext cx="24622" cy="32618"/>
            </a:xfrm>
            <a:custGeom>
              <a:avLst/>
              <a:gdLst/>
              <a:ahLst/>
              <a:cxnLst/>
              <a:rect l="l" t="t" r="r" b="b"/>
              <a:pathLst>
                <a:path w="619" h="820" extrusionOk="0">
                  <a:moveTo>
                    <a:pt x="67" y="803"/>
                  </a:moveTo>
                  <a:cubicBezTo>
                    <a:pt x="201" y="819"/>
                    <a:pt x="217" y="719"/>
                    <a:pt x="368" y="519"/>
                  </a:cubicBezTo>
                  <a:cubicBezTo>
                    <a:pt x="418" y="452"/>
                    <a:pt x="618" y="201"/>
                    <a:pt x="552" y="134"/>
                  </a:cubicBezTo>
                  <a:cubicBezTo>
                    <a:pt x="418" y="1"/>
                    <a:pt x="0" y="602"/>
                    <a:pt x="67" y="80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4611910" y="2911986"/>
              <a:ext cx="24622" cy="28600"/>
            </a:xfrm>
            <a:custGeom>
              <a:avLst/>
              <a:gdLst/>
              <a:ahLst/>
              <a:cxnLst/>
              <a:rect l="l" t="t" r="r" b="b"/>
              <a:pathLst>
                <a:path w="619" h="719" extrusionOk="0">
                  <a:moveTo>
                    <a:pt x="117" y="719"/>
                  </a:moveTo>
                  <a:cubicBezTo>
                    <a:pt x="251" y="686"/>
                    <a:pt x="334" y="502"/>
                    <a:pt x="401" y="401"/>
                  </a:cubicBezTo>
                  <a:cubicBezTo>
                    <a:pt x="501" y="251"/>
                    <a:pt x="618" y="151"/>
                    <a:pt x="568" y="17"/>
                  </a:cubicBezTo>
                  <a:cubicBezTo>
                    <a:pt x="401" y="0"/>
                    <a:pt x="0" y="518"/>
                    <a:pt x="117" y="71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9"/>
            <p:cNvSpPr/>
            <p:nvPr/>
          </p:nvSpPr>
          <p:spPr>
            <a:xfrm>
              <a:off x="5115695" y="2769741"/>
              <a:ext cx="25935" cy="21997"/>
            </a:xfrm>
            <a:custGeom>
              <a:avLst/>
              <a:gdLst/>
              <a:ahLst/>
              <a:cxnLst/>
              <a:rect l="l" t="t" r="r" b="b"/>
              <a:pathLst>
                <a:path w="652" h="553" extrusionOk="0">
                  <a:moveTo>
                    <a:pt x="0" y="552"/>
                  </a:moveTo>
                  <a:cubicBezTo>
                    <a:pt x="184" y="536"/>
                    <a:pt x="268" y="419"/>
                    <a:pt x="385" y="335"/>
                  </a:cubicBezTo>
                  <a:cubicBezTo>
                    <a:pt x="485" y="251"/>
                    <a:pt x="652" y="168"/>
                    <a:pt x="652" y="34"/>
                  </a:cubicBezTo>
                  <a:cubicBezTo>
                    <a:pt x="435" y="1"/>
                    <a:pt x="34" y="302"/>
                    <a:pt x="0" y="5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5161558" y="2296545"/>
              <a:ext cx="20645" cy="26611"/>
            </a:xfrm>
            <a:custGeom>
              <a:avLst/>
              <a:gdLst/>
              <a:ahLst/>
              <a:cxnLst/>
              <a:rect l="l" t="t" r="r" b="b"/>
              <a:pathLst>
                <a:path w="519" h="669" extrusionOk="0">
                  <a:moveTo>
                    <a:pt x="0" y="635"/>
                  </a:moveTo>
                  <a:cubicBezTo>
                    <a:pt x="234" y="669"/>
                    <a:pt x="201" y="502"/>
                    <a:pt x="301" y="351"/>
                  </a:cubicBezTo>
                  <a:cubicBezTo>
                    <a:pt x="368" y="268"/>
                    <a:pt x="518" y="134"/>
                    <a:pt x="501" y="0"/>
                  </a:cubicBezTo>
                  <a:cubicBezTo>
                    <a:pt x="217" y="101"/>
                    <a:pt x="34" y="335"/>
                    <a:pt x="0" y="6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4615887" y="4111644"/>
              <a:ext cx="21957" cy="29952"/>
            </a:xfrm>
            <a:custGeom>
              <a:avLst/>
              <a:gdLst/>
              <a:ahLst/>
              <a:cxnLst/>
              <a:rect l="l" t="t" r="r" b="b"/>
              <a:pathLst>
                <a:path w="552" h="753" extrusionOk="0">
                  <a:moveTo>
                    <a:pt x="17" y="752"/>
                  </a:moveTo>
                  <a:cubicBezTo>
                    <a:pt x="251" y="752"/>
                    <a:pt x="552" y="234"/>
                    <a:pt x="485" y="151"/>
                  </a:cubicBezTo>
                  <a:cubicBezTo>
                    <a:pt x="368" y="0"/>
                    <a:pt x="0" y="602"/>
                    <a:pt x="17" y="7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4497588" y="3970752"/>
              <a:ext cx="17979" cy="27924"/>
            </a:xfrm>
            <a:custGeom>
              <a:avLst/>
              <a:gdLst/>
              <a:ahLst/>
              <a:cxnLst/>
              <a:rect l="l" t="t" r="r" b="b"/>
              <a:pathLst>
                <a:path w="452" h="702" extrusionOk="0">
                  <a:moveTo>
                    <a:pt x="101" y="702"/>
                  </a:moveTo>
                  <a:cubicBezTo>
                    <a:pt x="268" y="685"/>
                    <a:pt x="251" y="535"/>
                    <a:pt x="318" y="384"/>
                  </a:cubicBezTo>
                  <a:cubicBezTo>
                    <a:pt x="368" y="251"/>
                    <a:pt x="451" y="151"/>
                    <a:pt x="401" y="0"/>
                  </a:cubicBezTo>
                  <a:cubicBezTo>
                    <a:pt x="201" y="17"/>
                    <a:pt x="0" y="485"/>
                    <a:pt x="101" y="70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4788682" y="2200163"/>
              <a:ext cx="25975" cy="21321"/>
            </a:xfrm>
            <a:custGeom>
              <a:avLst/>
              <a:gdLst/>
              <a:ahLst/>
              <a:cxnLst/>
              <a:rect l="l" t="t" r="r" b="b"/>
              <a:pathLst>
                <a:path w="653" h="536" extrusionOk="0">
                  <a:moveTo>
                    <a:pt x="1" y="468"/>
                  </a:moveTo>
                  <a:cubicBezTo>
                    <a:pt x="184" y="535"/>
                    <a:pt x="652" y="201"/>
                    <a:pt x="619" y="1"/>
                  </a:cubicBezTo>
                  <a:cubicBezTo>
                    <a:pt x="485" y="17"/>
                    <a:pt x="385" y="101"/>
                    <a:pt x="285" y="168"/>
                  </a:cubicBezTo>
                  <a:cubicBezTo>
                    <a:pt x="168" y="251"/>
                    <a:pt x="17" y="301"/>
                    <a:pt x="1" y="4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4411191" y="3761361"/>
              <a:ext cx="16627" cy="25298"/>
            </a:xfrm>
            <a:custGeom>
              <a:avLst/>
              <a:gdLst/>
              <a:ahLst/>
              <a:cxnLst/>
              <a:rect l="l" t="t" r="r" b="b"/>
              <a:pathLst>
                <a:path w="418" h="636" extrusionOk="0">
                  <a:moveTo>
                    <a:pt x="50" y="636"/>
                  </a:moveTo>
                  <a:cubicBezTo>
                    <a:pt x="201" y="636"/>
                    <a:pt x="151" y="636"/>
                    <a:pt x="284" y="352"/>
                  </a:cubicBezTo>
                  <a:cubicBezTo>
                    <a:pt x="401" y="118"/>
                    <a:pt x="418" y="85"/>
                    <a:pt x="351" y="1"/>
                  </a:cubicBezTo>
                  <a:cubicBezTo>
                    <a:pt x="217" y="18"/>
                    <a:pt x="167" y="151"/>
                    <a:pt x="117" y="268"/>
                  </a:cubicBezTo>
                  <a:cubicBezTo>
                    <a:pt x="50" y="402"/>
                    <a:pt x="0" y="502"/>
                    <a:pt x="50" y="63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4612546" y="2057957"/>
              <a:ext cx="21321" cy="28600"/>
            </a:xfrm>
            <a:custGeom>
              <a:avLst/>
              <a:gdLst/>
              <a:ahLst/>
              <a:cxnLst/>
              <a:rect l="l" t="t" r="r" b="b"/>
              <a:pathLst>
                <a:path w="536" h="719" extrusionOk="0">
                  <a:moveTo>
                    <a:pt x="485" y="33"/>
                  </a:moveTo>
                  <a:cubicBezTo>
                    <a:pt x="318" y="0"/>
                    <a:pt x="1" y="518"/>
                    <a:pt x="68" y="585"/>
                  </a:cubicBezTo>
                  <a:cubicBezTo>
                    <a:pt x="201" y="718"/>
                    <a:pt x="502" y="167"/>
                    <a:pt x="502" y="167"/>
                  </a:cubicBezTo>
                  <a:cubicBezTo>
                    <a:pt x="502" y="134"/>
                    <a:pt x="536" y="117"/>
                    <a:pt x="485" y="33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4373959" y="3759372"/>
              <a:ext cx="12649" cy="27287"/>
            </a:xfrm>
            <a:custGeom>
              <a:avLst/>
              <a:gdLst/>
              <a:ahLst/>
              <a:cxnLst/>
              <a:rect l="l" t="t" r="r" b="b"/>
              <a:pathLst>
                <a:path w="318" h="686" extrusionOk="0">
                  <a:moveTo>
                    <a:pt x="134" y="686"/>
                  </a:moveTo>
                  <a:cubicBezTo>
                    <a:pt x="251" y="619"/>
                    <a:pt x="318" y="118"/>
                    <a:pt x="301" y="1"/>
                  </a:cubicBezTo>
                  <a:cubicBezTo>
                    <a:pt x="184" y="18"/>
                    <a:pt x="201" y="1"/>
                    <a:pt x="151" y="101"/>
                  </a:cubicBezTo>
                  <a:cubicBezTo>
                    <a:pt x="67" y="268"/>
                    <a:pt x="0" y="552"/>
                    <a:pt x="134" y="68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4465010" y="3255587"/>
              <a:ext cx="23986" cy="16667"/>
            </a:xfrm>
            <a:custGeom>
              <a:avLst/>
              <a:gdLst/>
              <a:ahLst/>
              <a:cxnLst/>
              <a:rect l="l" t="t" r="r" b="b"/>
              <a:pathLst>
                <a:path w="603" h="419" extrusionOk="0">
                  <a:moveTo>
                    <a:pt x="1" y="68"/>
                  </a:moveTo>
                  <a:cubicBezTo>
                    <a:pt x="17" y="201"/>
                    <a:pt x="17" y="185"/>
                    <a:pt x="268" y="285"/>
                  </a:cubicBezTo>
                  <a:cubicBezTo>
                    <a:pt x="385" y="335"/>
                    <a:pt x="502" y="418"/>
                    <a:pt x="585" y="335"/>
                  </a:cubicBezTo>
                  <a:cubicBezTo>
                    <a:pt x="602" y="185"/>
                    <a:pt x="184" y="1"/>
                    <a:pt x="1" y="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4789358" y="4101660"/>
              <a:ext cx="15991" cy="25975"/>
            </a:xfrm>
            <a:custGeom>
              <a:avLst/>
              <a:gdLst/>
              <a:ahLst/>
              <a:cxnLst/>
              <a:rect l="l" t="t" r="r" b="b"/>
              <a:pathLst>
                <a:path w="402" h="653" extrusionOk="0">
                  <a:moveTo>
                    <a:pt x="50" y="652"/>
                  </a:moveTo>
                  <a:cubicBezTo>
                    <a:pt x="218" y="636"/>
                    <a:pt x="184" y="552"/>
                    <a:pt x="251" y="385"/>
                  </a:cubicBezTo>
                  <a:cubicBezTo>
                    <a:pt x="284" y="301"/>
                    <a:pt x="401" y="134"/>
                    <a:pt x="284" y="84"/>
                  </a:cubicBezTo>
                  <a:cubicBezTo>
                    <a:pt x="151" y="1"/>
                    <a:pt x="0" y="469"/>
                    <a:pt x="50" y="6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4560039" y="3116683"/>
              <a:ext cx="15991" cy="21997"/>
            </a:xfrm>
            <a:custGeom>
              <a:avLst/>
              <a:gdLst/>
              <a:ahLst/>
              <a:cxnLst/>
              <a:rect l="l" t="t" r="r" b="b"/>
              <a:pathLst>
                <a:path w="402" h="553" extrusionOk="0">
                  <a:moveTo>
                    <a:pt x="18" y="519"/>
                  </a:moveTo>
                  <a:cubicBezTo>
                    <a:pt x="185" y="552"/>
                    <a:pt x="218" y="469"/>
                    <a:pt x="285" y="335"/>
                  </a:cubicBezTo>
                  <a:cubicBezTo>
                    <a:pt x="335" y="218"/>
                    <a:pt x="402" y="101"/>
                    <a:pt x="352" y="1"/>
                  </a:cubicBezTo>
                  <a:cubicBezTo>
                    <a:pt x="201" y="17"/>
                    <a:pt x="1" y="335"/>
                    <a:pt x="18" y="51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4652443" y="3825841"/>
              <a:ext cx="19968" cy="22633"/>
            </a:xfrm>
            <a:custGeom>
              <a:avLst/>
              <a:gdLst/>
              <a:ahLst/>
              <a:cxnLst/>
              <a:rect l="l" t="t" r="r" b="b"/>
              <a:pathLst>
                <a:path w="502" h="569" extrusionOk="0">
                  <a:moveTo>
                    <a:pt x="502" y="452"/>
                  </a:moveTo>
                  <a:cubicBezTo>
                    <a:pt x="485" y="301"/>
                    <a:pt x="401" y="368"/>
                    <a:pt x="318" y="235"/>
                  </a:cubicBezTo>
                  <a:cubicBezTo>
                    <a:pt x="234" y="134"/>
                    <a:pt x="234" y="1"/>
                    <a:pt x="101" y="51"/>
                  </a:cubicBezTo>
                  <a:cubicBezTo>
                    <a:pt x="0" y="251"/>
                    <a:pt x="268" y="569"/>
                    <a:pt x="502" y="4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4661751" y="3955437"/>
              <a:ext cx="14638" cy="21321"/>
            </a:xfrm>
            <a:custGeom>
              <a:avLst/>
              <a:gdLst/>
              <a:ahLst/>
              <a:cxnLst/>
              <a:rect l="l" t="t" r="r" b="b"/>
              <a:pathLst>
                <a:path w="368" h="536" extrusionOk="0">
                  <a:moveTo>
                    <a:pt x="84" y="536"/>
                  </a:moveTo>
                  <a:cubicBezTo>
                    <a:pt x="234" y="519"/>
                    <a:pt x="251" y="402"/>
                    <a:pt x="284" y="268"/>
                  </a:cubicBezTo>
                  <a:cubicBezTo>
                    <a:pt x="334" y="101"/>
                    <a:pt x="368" y="34"/>
                    <a:pt x="201" y="1"/>
                  </a:cubicBezTo>
                  <a:cubicBezTo>
                    <a:pt x="151" y="68"/>
                    <a:pt x="117" y="168"/>
                    <a:pt x="84" y="285"/>
                  </a:cubicBezTo>
                  <a:cubicBezTo>
                    <a:pt x="34" y="402"/>
                    <a:pt x="0" y="435"/>
                    <a:pt x="84" y="536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4452401" y="2560391"/>
              <a:ext cx="18616" cy="17979"/>
            </a:xfrm>
            <a:custGeom>
              <a:avLst/>
              <a:gdLst/>
              <a:ahLst/>
              <a:cxnLst/>
              <a:rect l="l" t="t" r="r" b="b"/>
              <a:pathLst>
                <a:path w="468" h="452" extrusionOk="0">
                  <a:moveTo>
                    <a:pt x="368" y="452"/>
                  </a:moveTo>
                  <a:cubicBezTo>
                    <a:pt x="468" y="335"/>
                    <a:pt x="384" y="268"/>
                    <a:pt x="318" y="184"/>
                  </a:cubicBezTo>
                  <a:cubicBezTo>
                    <a:pt x="234" y="101"/>
                    <a:pt x="167" y="17"/>
                    <a:pt x="17" y="1"/>
                  </a:cubicBezTo>
                  <a:cubicBezTo>
                    <a:pt x="0" y="134"/>
                    <a:pt x="34" y="184"/>
                    <a:pt x="117" y="251"/>
                  </a:cubicBezTo>
                  <a:cubicBezTo>
                    <a:pt x="167" y="301"/>
                    <a:pt x="184" y="318"/>
                    <a:pt x="217" y="368"/>
                  </a:cubicBezTo>
                  <a:cubicBezTo>
                    <a:pt x="301" y="452"/>
                    <a:pt x="251" y="435"/>
                    <a:pt x="368" y="4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4552760" y="4070435"/>
              <a:ext cx="15991" cy="21957"/>
            </a:xfrm>
            <a:custGeom>
              <a:avLst/>
              <a:gdLst/>
              <a:ahLst/>
              <a:cxnLst/>
              <a:rect l="l" t="t" r="r" b="b"/>
              <a:pathLst>
                <a:path w="402" h="552" extrusionOk="0">
                  <a:moveTo>
                    <a:pt x="117" y="552"/>
                  </a:moveTo>
                  <a:cubicBezTo>
                    <a:pt x="267" y="552"/>
                    <a:pt x="384" y="151"/>
                    <a:pt x="351" y="51"/>
                  </a:cubicBezTo>
                  <a:cubicBezTo>
                    <a:pt x="334" y="51"/>
                    <a:pt x="401" y="0"/>
                    <a:pt x="267" y="51"/>
                  </a:cubicBezTo>
                  <a:cubicBezTo>
                    <a:pt x="184" y="67"/>
                    <a:pt x="0" y="401"/>
                    <a:pt x="117" y="5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4573365" y="3276868"/>
              <a:ext cx="21281" cy="20645"/>
            </a:xfrm>
            <a:custGeom>
              <a:avLst/>
              <a:gdLst/>
              <a:ahLst/>
              <a:cxnLst/>
              <a:rect l="l" t="t" r="r" b="b"/>
              <a:pathLst>
                <a:path w="535" h="519" extrusionOk="0">
                  <a:moveTo>
                    <a:pt x="117" y="518"/>
                  </a:moveTo>
                  <a:cubicBezTo>
                    <a:pt x="234" y="502"/>
                    <a:pt x="284" y="401"/>
                    <a:pt x="351" y="318"/>
                  </a:cubicBezTo>
                  <a:cubicBezTo>
                    <a:pt x="401" y="268"/>
                    <a:pt x="535" y="117"/>
                    <a:pt x="451" y="67"/>
                  </a:cubicBezTo>
                  <a:cubicBezTo>
                    <a:pt x="334" y="0"/>
                    <a:pt x="0" y="351"/>
                    <a:pt x="117" y="5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4449060" y="3761361"/>
              <a:ext cx="11337" cy="23986"/>
            </a:xfrm>
            <a:custGeom>
              <a:avLst/>
              <a:gdLst/>
              <a:ahLst/>
              <a:cxnLst/>
              <a:rect l="l" t="t" r="r" b="b"/>
              <a:pathLst>
                <a:path w="285" h="603" extrusionOk="0">
                  <a:moveTo>
                    <a:pt x="268" y="18"/>
                  </a:moveTo>
                  <a:cubicBezTo>
                    <a:pt x="101" y="1"/>
                    <a:pt x="101" y="51"/>
                    <a:pt x="67" y="201"/>
                  </a:cubicBezTo>
                  <a:cubicBezTo>
                    <a:pt x="51" y="285"/>
                    <a:pt x="1" y="469"/>
                    <a:pt x="84" y="519"/>
                  </a:cubicBezTo>
                  <a:cubicBezTo>
                    <a:pt x="251" y="602"/>
                    <a:pt x="285" y="118"/>
                    <a:pt x="268" y="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4548743" y="3968086"/>
              <a:ext cx="18656" cy="20645"/>
            </a:xfrm>
            <a:custGeom>
              <a:avLst/>
              <a:gdLst/>
              <a:ahLst/>
              <a:cxnLst/>
              <a:rect l="l" t="t" r="r" b="b"/>
              <a:pathLst>
                <a:path w="469" h="519" extrusionOk="0">
                  <a:moveTo>
                    <a:pt x="168" y="518"/>
                  </a:moveTo>
                  <a:cubicBezTo>
                    <a:pt x="285" y="485"/>
                    <a:pt x="268" y="401"/>
                    <a:pt x="335" y="268"/>
                  </a:cubicBezTo>
                  <a:cubicBezTo>
                    <a:pt x="385" y="184"/>
                    <a:pt x="469" y="17"/>
                    <a:pt x="352" y="17"/>
                  </a:cubicBezTo>
                  <a:cubicBezTo>
                    <a:pt x="251" y="0"/>
                    <a:pt x="1" y="334"/>
                    <a:pt x="168" y="5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4851809" y="3963432"/>
              <a:ext cx="9348" cy="21321"/>
            </a:xfrm>
            <a:custGeom>
              <a:avLst/>
              <a:gdLst/>
              <a:ahLst/>
              <a:cxnLst/>
              <a:rect l="l" t="t" r="r" b="b"/>
              <a:pathLst>
                <a:path w="235" h="536" extrusionOk="0">
                  <a:moveTo>
                    <a:pt x="151" y="0"/>
                  </a:moveTo>
                  <a:cubicBezTo>
                    <a:pt x="18" y="34"/>
                    <a:pt x="1" y="151"/>
                    <a:pt x="18" y="301"/>
                  </a:cubicBezTo>
                  <a:cubicBezTo>
                    <a:pt x="18" y="451"/>
                    <a:pt x="84" y="535"/>
                    <a:pt x="218" y="502"/>
                  </a:cubicBezTo>
                  <a:cubicBezTo>
                    <a:pt x="235" y="468"/>
                    <a:pt x="235" y="485"/>
                    <a:pt x="235" y="435"/>
                  </a:cubicBezTo>
                  <a:cubicBezTo>
                    <a:pt x="235" y="351"/>
                    <a:pt x="185" y="50"/>
                    <a:pt x="151" y="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4626508" y="4188058"/>
              <a:ext cx="15354" cy="18656"/>
            </a:xfrm>
            <a:custGeom>
              <a:avLst/>
              <a:gdLst/>
              <a:ahLst/>
              <a:cxnLst/>
              <a:rect l="l" t="t" r="r" b="b"/>
              <a:pathLst>
                <a:path w="386" h="469" extrusionOk="0">
                  <a:moveTo>
                    <a:pt x="1" y="469"/>
                  </a:moveTo>
                  <a:lnTo>
                    <a:pt x="101" y="469"/>
                  </a:lnTo>
                  <a:cubicBezTo>
                    <a:pt x="168" y="385"/>
                    <a:pt x="385" y="268"/>
                    <a:pt x="335" y="1"/>
                  </a:cubicBezTo>
                  <a:cubicBezTo>
                    <a:pt x="201" y="1"/>
                    <a:pt x="185" y="84"/>
                    <a:pt x="118" y="168"/>
                  </a:cubicBezTo>
                  <a:cubicBezTo>
                    <a:pt x="51" y="285"/>
                    <a:pt x="1" y="318"/>
                    <a:pt x="1" y="46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5057858" y="2076534"/>
              <a:ext cx="19968" cy="26651"/>
            </a:xfrm>
            <a:custGeom>
              <a:avLst/>
              <a:gdLst/>
              <a:ahLst/>
              <a:cxnLst/>
              <a:rect l="l" t="t" r="r" b="b"/>
              <a:pathLst>
                <a:path w="502" h="670" extrusionOk="0">
                  <a:moveTo>
                    <a:pt x="368" y="84"/>
                  </a:moveTo>
                  <a:cubicBezTo>
                    <a:pt x="268" y="135"/>
                    <a:pt x="184" y="218"/>
                    <a:pt x="118" y="285"/>
                  </a:cubicBezTo>
                  <a:cubicBezTo>
                    <a:pt x="1" y="452"/>
                    <a:pt x="51" y="669"/>
                    <a:pt x="418" y="251"/>
                  </a:cubicBezTo>
                  <a:cubicBezTo>
                    <a:pt x="485" y="185"/>
                    <a:pt x="502" y="1"/>
                    <a:pt x="368" y="8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4664416" y="3393854"/>
              <a:ext cx="18616" cy="18616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0" y="418"/>
                  </a:moveTo>
                  <a:cubicBezTo>
                    <a:pt x="201" y="468"/>
                    <a:pt x="468" y="134"/>
                    <a:pt x="401" y="50"/>
                  </a:cubicBezTo>
                  <a:cubicBezTo>
                    <a:pt x="351" y="0"/>
                    <a:pt x="351" y="0"/>
                    <a:pt x="267" y="34"/>
                  </a:cubicBezTo>
                  <a:cubicBezTo>
                    <a:pt x="251" y="50"/>
                    <a:pt x="0" y="234"/>
                    <a:pt x="0" y="4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4747472" y="2232741"/>
              <a:ext cx="23310" cy="28600"/>
            </a:xfrm>
            <a:custGeom>
              <a:avLst/>
              <a:gdLst/>
              <a:ahLst/>
              <a:cxnLst/>
              <a:rect l="l" t="t" r="r" b="b"/>
              <a:pathLst>
                <a:path w="586" h="719" extrusionOk="0">
                  <a:moveTo>
                    <a:pt x="418" y="117"/>
                  </a:moveTo>
                  <a:cubicBezTo>
                    <a:pt x="1" y="485"/>
                    <a:pt x="268" y="719"/>
                    <a:pt x="519" y="251"/>
                  </a:cubicBezTo>
                  <a:cubicBezTo>
                    <a:pt x="586" y="117"/>
                    <a:pt x="552" y="0"/>
                    <a:pt x="418" y="11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4472329" y="3896964"/>
              <a:ext cx="16667" cy="21321"/>
            </a:xfrm>
            <a:custGeom>
              <a:avLst/>
              <a:gdLst/>
              <a:ahLst/>
              <a:cxnLst/>
              <a:rect l="l" t="t" r="r" b="b"/>
              <a:pathLst>
                <a:path w="419" h="536" extrusionOk="0">
                  <a:moveTo>
                    <a:pt x="17" y="518"/>
                  </a:moveTo>
                  <a:cubicBezTo>
                    <a:pt x="167" y="535"/>
                    <a:pt x="184" y="452"/>
                    <a:pt x="251" y="351"/>
                  </a:cubicBezTo>
                  <a:cubicBezTo>
                    <a:pt x="301" y="285"/>
                    <a:pt x="418" y="168"/>
                    <a:pt x="335" y="84"/>
                  </a:cubicBezTo>
                  <a:cubicBezTo>
                    <a:pt x="234" y="0"/>
                    <a:pt x="0" y="318"/>
                    <a:pt x="17" y="5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4601249" y="4083720"/>
              <a:ext cx="15354" cy="20645"/>
            </a:xfrm>
            <a:custGeom>
              <a:avLst/>
              <a:gdLst/>
              <a:ahLst/>
              <a:cxnLst/>
              <a:rect l="l" t="t" r="r" b="b"/>
              <a:pathLst>
                <a:path w="386" h="519" extrusionOk="0">
                  <a:moveTo>
                    <a:pt x="168" y="485"/>
                  </a:moveTo>
                  <a:cubicBezTo>
                    <a:pt x="268" y="435"/>
                    <a:pt x="201" y="519"/>
                    <a:pt x="251" y="385"/>
                  </a:cubicBezTo>
                  <a:cubicBezTo>
                    <a:pt x="352" y="151"/>
                    <a:pt x="385" y="151"/>
                    <a:pt x="335" y="17"/>
                  </a:cubicBezTo>
                  <a:cubicBezTo>
                    <a:pt x="218" y="1"/>
                    <a:pt x="151" y="84"/>
                    <a:pt x="118" y="201"/>
                  </a:cubicBezTo>
                  <a:cubicBezTo>
                    <a:pt x="1" y="485"/>
                    <a:pt x="168" y="485"/>
                    <a:pt x="168" y="4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4295517" y="3787296"/>
              <a:ext cx="15991" cy="19332"/>
            </a:xfrm>
            <a:custGeom>
              <a:avLst/>
              <a:gdLst/>
              <a:ahLst/>
              <a:cxnLst/>
              <a:rect l="l" t="t" r="r" b="b"/>
              <a:pathLst>
                <a:path w="402" h="486" extrusionOk="0">
                  <a:moveTo>
                    <a:pt x="34" y="485"/>
                  </a:moveTo>
                  <a:cubicBezTo>
                    <a:pt x="185" y="485"/>
                    <a:pt x="185" y="435"/>
                    <a:pt x="268" y="318"/>
                  </a:cubicBezTo>
                  <a:cubicBezTo>
                    <a:pt x="318" y="235"/>
                    <a:pt x="402" y="168"/>
                    <a:pt x="352" y="51"/>
                  </a:cubicBezTo>
                  <a:cubicBezTo>
                    <a:pt x="201" y="1"/>
                    <a:pt x="1" y="268"/>
                    <a:pt x="34" y="4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4752802" y="2765763"/>
              <a:ext cx="17979" cy="15991"/>
            </a:xfrm>
            <a:custGeom>
              <a:avLst/>
              <a:gdLst/>
              <a:ahLst/>
              <a:cxnLst/>
              <a:rect l="l" t="t" r="r" b="b"/>
              <a:pathLst>
                <a:path w="452" h="402" extrusionOk="0">
                  <a:moveTo>
                    <a:pt x="452" y="335"/>
                  </a:moveTo>
                  <a:cubicBezTo>
                    <a:pt x="452" y="201"/>
                    <a:pt x="385" y="168"/>
                    <a:pt x="284" y="118"/>
                  </a:cubicBezTo>
                  <a:cubicBezTo>
                    <a:pt x="184" y="51"/>
                    <a:pt x="134" y="1"/>
                    <a:pt x="0" y="1"/>
                  </a:cubicBezTo>
                  <a:cubicBezTo>
                    <a:pt x="0" y="184"/>
                    <a:pt x="268" y="402"/>
                    <a:pt x="452" y="3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4576666" y="3466290"/>
              <a:ext cx="15314" cy="19292"/>
            </a:xfrm>
            <a:custGeom>
              <a:avLst/>
              <a:gdLst/>
              <a:ahLst/>
              <a:cxnLst/>
              <a:rect l="l" t="t" r="r" b="b"/>
              <a:pathLst>
                <a:path w="385" h="485" extrusionOk="0">
                  <a:moveTo>
                    <a:pt x="51" y="485"/>
                  </a:moveTo>
                  <a:cubicBezTo>
                    <a:pt x="168" y="485"/>
                    <a:pt x="168" y="435"/>
                    <a:pt x="251" y="335"/>
                  </a:cubicBezTo>
                  <a:cubicBezTo>
                    <a:pt x="301" y="251"/>
                    <a:pt x="385" y="184"/>
                    <a:pt x="351" y="84"/>
                  </a:cubicBezTo>
                  <a:cubicBezTo>
                    <a:pt x="351" y="84"/>
                    <a:pt x="351" y="0"/>
                    <a:pt x="218" y="84"/>
                  </a:cubicBezTo>
                  <a:cubicBezTo>
                    <a:pt x="184" y="101"/>
                    <a:pt x="151" y="151"/>
                    <a:pt x="118" y="184"/>
                  </a:cubicBezTo>
                  <a:cubicBezTo>
                    <a:pt x="34" y="268"/>
                    <a:pt x="1" y="335"/>
                    <a:pt x="51" y="4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4870425" y="3942151"/>
              <a:ext cx="10024" cy="24622"/>
            </a:xfrm>
            <a:custGeom>
              <a:avLst/>
              <a:gdLst/>
              <a:ahLst/>
              <a:cxnLst/>
              <a:rect l="l" t="t" r="r" b="b"/>
              <a:pathLst>
                <a:path w="252" h="619" extrusionOk="0">
                  <a:moveTo>
                    <a:pt x="251" y="34"/>
                  </a:moveTo>
                  <a:cubicBezTo>
                    <a:pt x="17" y="1"/>
                    <a:pt x="1" y="619"/>
                    <a:pt x="235" y="60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4576666" y="4011961"/>
              <a:ext cx="19968" cy="21281"/>
            </a:xfrm>
            <a:custGeom>
              <a:avLst/>
              <a:gdLst/>
              <a:ahLst/>
              <a:cxnLst/>
              <a:rect l="l" t="t" r="r" b="b"/>
              <a:pathLst>
                <a:path w="502" h="535" extrusionOk="0">
                  <a:moveTo>
                    <a:pt x="385" y="251"/>
                  </a:moveTo>
                  <a:cubicBezTo>
                    <a:pt x="502" y="0"/>
                    <a:pt x="184" y="117"/>
                    <a:pt x="67" y="368"/>
                  </a:cubicBezTo>
                  <a:cubicBezTo>
                    <a:pt x="1" y="501"/>
                    <a:pt x="101" y="535"/>
                    <a:pt x="201" y="485"/>
                  </a:cubicBezTo>
                  <a:cubicBezTo>
                    <a:pt x="268" y="434"/>
                    <a:pt x="351" y="318"/>
                    <a:pt x="385" y="2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4464334" y="3072808"/>
              <a:ext cx="21321" cy="20645"/>
            </a:xfrm>
            <a:custGeom>
              <a:avLst/>
              <a:gdLst/>
              <a:ahLst/>
              <a:cxnLst/>
              <a:rect l="l" t="t" r="r" b="b"/>
              <a:pathLst>
                <a:path w="536" h="519" extrusionOk="0">
                  <a:moveTo>
                    <a:pt x="352" y="519"/>
                  </a:moveTo>
                  <a:lnTo>
                    <a:pt x="368" y="352"/>
                  </a:lnTo>
                  <a:cubicBezTo>
                    <a:pt x="519" y="318"/>
                    <a:pt x="519" y="335"/>
                    <a:pt x="536" y="218"/>
                  </a:cubicBezTo>
                  <a:cubicBezTo>
                    <a:pt x="201" y="1"/>
                    <a:pt x="1" y="469"/>
                    <a:pt x="352" y="51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4835858" y="2781038"/>
              <a:ext cx="13365" cy="18019"/>
            </a:xfrm>
            <a:custGeom>
              <a:avLst/>
              <a:gdLst/>
              <a:ahLst/>
              <a:cxnLst/>
              <a:rect l="l" t="t" r="r" b="b"/>
              <a:pathLst>
                <a:path w="336" h="453" extrusionOk="0">
                  <a:moveTo>
                    <a:pt x="335" y="435"/>
                  </a:moveTo>
                  <a:cubicBezTo>
                    <a:pt x="318" y="235"/>
                    <a:pt x="302" y="368"/>
                    <a:pt x="235" y="218"/>
                  </a:cubicBezTo>
                  <a:cubicBezTo>
                    <a:pt x="185" y="84"/>
                    <a:pt x="268" y="84"/>
                    <a:pt x="135" y="1"/>
                  </a:cubicBezTo>
                  <a:cubicBezTo>
                    <a:pt x="18" y="68"/>
                    <a:pt x="1" y="185"/>
                    <a:pt x="68" y="302"/>
                  </a:cubicBezTo>
                  <a:cubicBezTo>
                    <a:pt x="118" y="419"/>
                    <a:pt x="201" y="452"/>
                    <a:pt x="335" y="4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4660399" y="3232993"/>
              <a:ext cx="20008" cy="17979"/>
            </a:xfrm>
            <a:custGeom>
              <a:avLst/>
              <a:gdLst/>
              <a:ahLst/>
              <a:cxnLst/>
              <a:rect l="l" t="t" r="r" b="b"/>
              <a:pathLst>
                <a:path w="503" h="452" extrusionOk="0">
                  <a:moveTo>
                    <a:pt x="101" y="452"/>
                  </a:moveTo>
                  <a:cubicBezTo>
                    <a:pt x="252" y="435"/>
                    <a:pt x="218" y="385"/>
                    <a:pt x="302" y="285"/>
                  </a:cubicBezTo>
                  <a:cubicBezTo>
                    <a:pt x="352" y="235"/>
                    <a:pt x="502" y="101"/>
                    <a:pt x="368" y="34"/>
                  </a:cubicBezTo>
                  <a:cubicBezTo>
                    <a:pt x="268" y="1"/>
                    <a:pt x="1" y="251"/>
                    <a:pt x="101" y="4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4659762" y="2874118"/>
              <a:ext cx="14638" cy="20645"/>
            </a:xfrm>
            <a:custGeom>
              <a:avLst/>
              <a:gdLst/>
              <a:ahLst/>
              <a:cxnLst/>
              <a:rect l="l" t="t" r="r" b="b"/>
              <a:pathLst>
                <a:path w="368" h="519" extrusionOk="0">
                  <a:moveTo>
                    <a:pt x="318" y="0"/>
                  </a:moveTo>
                  <a:cubicBezTo>
                    <a:pt x="134" y="34"/>
                    <a:pt x="0" y="401"/>
                    <a:pt x="117" y="451"/>
                  </a:cubicBezTo>
                  <a:cubicBezTo>
                    <a:pt x="251" y="518"/>
                    <a:pt x="368" y="117"/>
                    <a:pt x="318" y="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4768077" y="3195125"/>
              <a:ext cx="17979" cy="9348"/>
            </a:xfrm>
            <a:custGeom>
              <a:avLst/>
              <a:gdLst/>
              <a:ahLst/>
              <a:cxnLst/>
              <a:rect l="l" t="t" r="r" b="b"/>
              <a:pathLst>
                <a:path w="452" h="235" extrusionOk="0">
                  <a:moveTo>
                    <a:pt x="1" y="117"/>
                  </a:moveTo>
                  <a:cubicBezTo>
                    <a:pt x="101" y="234"/>
                    <a:pt x="352" y="218"/>
                    <a:pt x="452" y="117"/>
                  </a:cubicBezTo>
                  <a:cubicBezTo>
                    <a:pt x="435" y="17"/>
                    <a:pt x="402" y="0"/>
                    <a:pt x="235" y="0"/>
                  </a:cubicBezTo>
                  <a:cubicBezTo>
                    <a:pt x="84" y="0"/>
                    <a:pt x="17" y="0"/>
                    <a:pt x="1" y="11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4578019" y="3617803"/>
              <a:ext cx="15991" cy="18019"/>
            </a:xfrm>
            <a:custGeom>
              <a:avLst/>
              <a:gdLst/>
              <a:ahLst/>
              <a:cxnLst/>
              <a:rect l="l" t="t" r="r" b="b"/>
              <a:pathLst>
                <a:path w="402" h="453" extrusionOk="0">
                  <a:moveTo>
                    <a:pt x="67" y="452"/>
                  </a:moveTo>
                  <a:cubicBezTo>
                    <a:pt x="201" y="452"/>
                    <a:pt x="217" y="402"/>
                    <a:pt x="284" y="302"/>
                  </a:cubicBezTo>
                  <a:cubicBezTo>
                    <a:pt x="317" y="235"/>
                    <a:pt x="401" y="101"/>
                    <a:pt x="301" y="51"/>
                  </a:cubicBezTo>
                  <a:cubicBezTo>
                    <a:pt x="201" y="1"/>
                    <a:pt x="0" y="302"/>
                    <a:pt x="67" y="4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4748148" y="2785692"/>
              <a:ext cx="21321" cy="12689"/>
            </a:xfrm>
            <a:custGeom>
              <a:avLst/>
              <a:gdLst/>
              <a:ahLst/>
              <a:cxnLst/>
              <a:rect l="l" t="t" r="r" b="b"/>
              <a:pathLst>
                <a:path w="536" h="319" extrusionOk="0">
                  <a:moveTo>
                    <a:pt x="502" y="285"/>
                  </a:moveTo>
                  <a:cubicBezTo>
                    <a:pt x="535" y="118"/>
                    <a:pt x="201" y="1"/>
                    <a:pt x="134" y="51"/>
                  </a:cubicBezTo>
                  <a:cubicBezTo>
                    <a:pt x="0" y="185"/>
                    <a:pt x="351" y="318"/>
                    <a:pt x="418" y="318"/>
                  </a:cubicBezTo>
                  <a:cubicBezTo>
                    <a:pt x="502" y="302"/>
                    <a:pt x="468" y="302"/>
                    <a:pt x="502" y="2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4631838" y="2872766"/>
              <a:ext cx="16667" cy="19968"/>
            </a:xfrm>
            <a:custGeom>
              <a:avLst/>
              <a:gdLst/>
              <a:ahLst/>
              <a:cxnLst/>
              <a:rect l="l" t="t" r="r" b="b"/>
              <a:pathLst>
                <a:path w="419" h="502" extrusionOk="0">
                  <a:moveTo>
                    <a:pt x="51" y="485"/>
                  </a:moveTo>
                  <a:cubicBezTo>
                    <a:pt x="151" y="502"/>
                    <a:pt x="167" y="452"/>
                    <a:pt x="218" y="352"/>
                  </a:cubicBezTo>
                  <a:cubicBezTo>
                    <a:pt x="418" y="1"/>
                    <a:pt x="101" y="34"/>
                    <a:pt x="34" y="318"/>
                  </a:cubicBezTo>
                  <a:cubicBezTo>
                    <a:pt x="0" y="402"/>
                    <a:pt x="17" y="435"/>
                    <a:pt x="51" y="4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4612546" y="2874118"/>
              <a:ext cx="17979" cy="15991"/>
            </a:xfrm>
            <a:custGeom>
              <a:avLst/>
              <a:gdLst/>
              <a:ahLst/>
              <a:cxnLst/>
              <a:rect l="l" t="t" r="r" b="b"/>
              <a:pathLst>
                <a:path w="452" h="402" extrusionOk="0">
                  <a:moveTo>
                    <a:pt x="201" y="401"/>
                  </a:moveTo>
                  <a:cubicBezTo>
                    <a:pt x="302" y="368"/>
                    <a:pt x="302" y="318"/>
                    <a:pt x="352" y="217"/>
                  </a:cubicBezTo>
                  <a:cubicBezTo>
                    <a:pt x="385" y="134"/>
                    <a:pt x="452" y="17"/>
                    <a:pt x="318" y="0"/>
                  </a:cubicBezTo>
                  <a:cubicBezTo>
                    <a:pt x="235" y="0"/>
                    <a:pt x="1" y="301"/>
                    <a:pt x="201" y="4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4595959" y="4184756"/>
              <a:ext cx="13325" cy="15991"/>
            </a:xfrm>
            <a:custGeom>
              <a:avLst/>
              <a:gdLst/>
              <a:ahLst/>
              <a:cxnLst/>
              <a:rect l="l" t="t" r="r" b="b"/>
              <a:pathLst>
                <a:path w="335" h="402" extrusionOk="0">
                  <a:moveTo>
                    <a:pt x="67" y="401"/>
                  </a:moveTo>
                  <a:cubicBezTo>
                    <a:pt x="201" y="401"/>
                    <a:pt x="334" y="184"/>
                    <a:pt x="284" y="17"/>
                  </a:cubicBezTo>
                  <a:cubicBezTo>
                    <a:pt x="167" y="0"/>
                    <a:pt x="117" y="67"/>
                    <a:pt x="67" y="167"/>
                  </a:cubicBezTo>
                  <a:cubicBezTo>
                    <a:pt x="17" y="268"/>
                    <a:pt x="0" y="318"/>
                    <a:pt x="67" y="4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4340069" y="3619156"/>
              <a:ext cx="14638" cy="16667"/>
            </a:xfrm>
            <a:custGeom>
              <a:avLst/>
              <a:gdLst/>
              <a:ahLst/>
              <a:cxnLst/>
              <a:rect l="l" t="t" r="r" b="b"/>
              <a:pathLst>
                <a:path w="368" h="419" extrusionOk="0">
                  <a:moveTo>
                    <a:pt x="84" y="418"/>
                  </a:moveTo>
                  <a:cubicBezTo>
                    <a:pt x="201" y="418"/>
                    <a:pt x="218" y="368"/>
                    <a:pt x="268" y="268"/>
                  </a:cubicBezTo>
                  <a:cubicBezTo>
                    <a:pt x="368" y="84"/>
                    <a:pt x="318" y="101"/>
                    <a:pt x="318" y="50"/>
                  </a:cubicBezTo>
                  <a:cubicBezTo>
                    <a:pt x="318" y="50"/>
                    <a:pt x="301" y="34"/>
                    <a:pt x="301" y="34"/>
                  </a:cubicBezTo>
                  <a:cubicBezTo>
                    <a:pt x="167" y="0"/>
                    <a:pt x="0" y="234"/>
                    <a:pt x="84" y="4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4303513" y="3597875"/>
              <a:ext cx="17979" cy="20645"/>
            </a:xfrm>
            <a:custGeom>
              <a:avLst/>
              <a:gdLst/>
              <a:ahLst/>
              <a:cxnLst/>
              <a:rect l="l" t="t" r="r" b="b"/>
              <a:pathLst>
                <a:path w="452" h="519" extrusionOk="0">
                  <a:moveTo>
                    <a:pt x="51" y="502"/>
                  </a:moveTo>
                  <a:cubicBezTo>
                    <a:pt x="184" y="519"/>
                    <a:pt x="218" y="469"/>
                    <a:pt x="268" y="368"/>
                  </a:cubicBezTo>
                  <a:cubicBezTo>
                    <a:pt x="452" y="1"/>
                    <a:pt x="0" y="67"/>
                    <a:pt x="51" y="50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4576666" y="3365930"/>
              <a:ext cx="12013" cy="17979"/>
            </a:xfrm>
            <a:custGeom>
              <a:avLst/>
              <a:gdLst/>
              <a:ahLst/>
              <a:cxnLst/>
              <a:rect l="l" t="t" r="r" b="b"/>
              <a:pathLst>
                <a:path w="302" h="452" extrusionOk="0">
                  <a:moveTo>
                    <a:pt x="34" y="435"/>
                  </a:moveTo>
                  <a:cubicBezTo>
                    <a:pt x="168" y="452"/>
                    <a:pt x="184" y="401"/>
                    <a:pt x="235" y="301"/>
                  </a:cubicBezTo>
                  <a:cubicBezTo>
                    <a:pt x="251" y="268"/>
                    <a:pt x="268" y="218"/>
                    <a:pt x="285" y="184"/>
                  </a:cubicBezTo>
                  <a:cubicBezTo>
                    <a:pt x="301" y="151"/>
                    <a:pt x="301" y="167"/>
                    <a:pt x="301" y="117"/>
                  </a:cubicBezTo>
                  <a:cubicBezTo>
                    <a:pt x="301" y="0"/>
                    <a:pt x="301" y="117"/>
                    <a:pt x="285" y="67"/>
                  </a:cubicBezTo>
                  <a:cubicBezTo>
                    <a:pt x="134" y="17"/>
                    <a:pt x="1" y="251"/>
                    <a:pt x="34" y="4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4703597" y="2098491"/>
              <a:ext cx="12689" cy="16627"/>
            </a:xfrm>
            <a:custGeom>
              <a:avLst/>
              <a:gdLst/>
              <a:ahLst/>
              <a:cxnLst/>
              <a:rect l="l" t="t" r="r" b="b"/>
              <a:pathLst>
                <a:path w="319" h="418" extrusionOk="0">
                  <a:moveTo>
                    <a:pt x="34" y="418"/>
                  </a:moveTo>
                  <a:cubicBezTo>
                    <a:pt x="168" y="418"/>
                    <a:pt x="185" y="368"/>
                    <a:pt x="235" y="284"/>
                  </a:cubicBezTo>
                  <a:cubicBezTo>
                    <a:pt x="268" y="201"/>
                    <a:pt x="318" y="167"/>
                    <a:pt x="318" y="34"/>
                  </a:cubicBezTo>
                  <a:cubicBezTo>
                    <a:pt x="135" y="0"/>
                    <a:pt x="1" y="201"/>
                    <a:pt x="34" y="4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4609244" y="3966734"/>
              <a:ext cx="14002" cy="17343"/>
            </a:xfrm>
            <a:custGeom>
              <a:avLst/>
              <a:gdLst/>
              <a:ahLst/>
              <a:cxnLst/>
              <a:rect l="l" t="t" r="r" b="b"/>
              <a:pathLst>
                <a:path w="352" h="436" extrusionOk="0">
                  <a:moveTo>
                    <a:pt x="251" y="435"/>
                  </a:moveTo>
                  <a:cubicBezTo>
                    <a:pt x="301" y="368"/>
                    <a:pt x="351" y="151"/>
                    <a:pt x="334" y="51"/>
                  </a:cubicBezTo>
                  <a:cubicBezTo>
                    <a:pt x="201" y="34"/>
                    <a:pt x="284" y="1"/>
                    <a:pt x="201" y="68"/>
                  </a:cubicBezTo>
                  <a:cubicBezTo>
                    <a:pt x="134" y="118"/>
                    <a:pt x="0" y="402"/>
                    <a:pt x="251" y="4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4467675" y="3216366"/>
              <a:ext cx="17303" cy="12689"/>
            </a:xfrm>
            <a:custGeom>
              <a:avLst/>
              <a:gdLst/>
              <a:ahLst/>
              <a:cxnLst/>
              <a:rect l="l" t="t" r="r" b="b"/>
              <a:pathLst>
                <a:path w="435" h="319" extrusionOk="0">
                  <a:moveTo>
                    <a:pt x="0" y="151"/>
                  </a:moveTo>
                  <a:cubicBezTo>
                    <a:pt x="51" y="252"/>
                    <a:pt x="84" y="268"/>
                    <a:pt x="201" y="285"/>
                  </a:cubicBezTo>
                  <a:cubicBezTo>
                    <a:pt x="301" y="302"/>
                    <a:pt x="435" y="318"/>
                    <a:pt x="401" y="201"/>
                  </a:cubicBezTo>
                  <a:cubicBezTo>
                    <a:pt x="385" y="101"/>
                    <a:pt x="34" y="1"/>
                    <a:pt x="0" y="1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4823249" y="2824237"/>
              <a:ext cx="15991" cy="14002"/>
            </a:xfrm>
            <a:custGeom>
              <a:avLst/>
              <a:gdLst/>
              <a:ahLst/>
              <a:cxnLst/>
              <a:rect l="l" t="t" r="r" b="b"/>
              <a:pathLst>
                <a:path w="402" h="352" extrusionOk="0">
                  <a:moveTo>
                    <a:pt x="401" y="335"/>
                  </a:moveTo>
                  <a:cubicBezTo>
                    <a:pt x="401" y="201"/>
                    <a:pt x="368" y="201"/>
                    <a:pt x="285" y="135"/>
                  </a:cubicBezTo>
                  <a:cubicBezTo>
                    <a:pt x="218" y="68"/>
                    <a:pt x="201" y="1"/>
                    <a:pt x="84" y="1"/>
                  </a:cubicBezTo>
                  <a:cubicBezTo>
                    <a:pt x="0" y="168"/>
                    <a:pt x="201" y="352"/>
                    <a:pt x="401" y="3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4764099" y="3688290"/>
              <a:ext cx="16667" cy="16627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234" y="100"/>
                  </a:moveTo>
                  <a:cubicBezTo>
                    <a:pt x="151" y="50"/>
                    <a:pt x="168" y="0"/>
                    <a:pt x="17" y="0"/>
                  </a:cubicBezTo>
                  <a:cubicBezTo>
                    <a:pt x="0" y="217"/>
                    <a:pt x="218" y="418"/>
                    <a:pt x="335" y="284"/>
                  </a:cubicBezTo>
                  <a:cubicBezTo>
                    <a:pt x="418" y="201"/>
                    <a:pt x="268" y="134"/>
                    <a:pt x="234" y="10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4744807" y="3935508"/>
              <a:ext cx="15354" cy="19968"/>
            </a:xfrm>
            <a:custGeom>
              <a:avLst/>
              <a:gdLst/>
              <a:ahLst/>
              <a:cxnLst/>
              <a:rect l="l" t="t" r="r" b="b"/>
              <a:pathLst>
                <a:path w="386" h="502" extrusionOk="0">
                  <a:moveTo>
                    <a:pt x="285" y="285"/>
                  </a:moveTo>
                  <a:cubicBezTo>
                    <a:pt x="385" y="101"/>
                    <a:pt x="135" y="1"/>
                    <a:pt x="34" y="318"/>
                  </a:cubicBezTo>
                  <a:cubicBezTo>
                    <a:pt x="1" y="385"/>
                    <a:pt x="18" y="502"/>
                    <a:pt x="135" y="452"/>
                  </a:cubicBezTo>
                  <a:cubicBezTo>
                    <a:pt x="151" y="435"/>
                    <a:pt x="268" y="301"/>
                    <a:pt x="285" y="2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4572689" y="3255587"/>
              <a:ext cx="15314" cy="17979"/>
            </a:xfrm>
            <a:custGeom>
              <a:avLst/>
              <a:gdLst/>
              <a:ahLst/>
              <a:cxnLst/>
              <a:rect l="l" t="t" r="r" b="b"/>
              <a:pathLst>
                <a:path w="385" h="452" extrusionOk="0">
                  <a:moveTo>
                    <a:pt x="84" y="435"/>
                  </a:moveTo>
                  <a:cubicBezTo>
                    <a:pt x="218" y="452"/>
                    <a:pt x="184" y="418"/>
                    <a:pt x="251" y="318"/>
                  </a:cubicBezTo>
                  <a:cubicBezTo>
                    <a:pt x="284" y="268"/>
                    <a:pt x="385" y="168"/>
                    <a:pt x="318" y="101"/>
                  </a:cubicBezTo>
                  <a:cubicBezTo>
                    <a:pt x="218" y="1"/>
                    <a:pt x="0" y="235"/>
                    <a:pt x="84" y="4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4743494" y="3872381"/>
              <a:ext cx="12649" cy="15991"/>
            </a:xfrm>
            <a:custGeom>
              <a:avLst/>
              <a:gdLst/>
              <a:ahLst/>
              <a:cxnLst/>
              <a:rect l="l" t="t" r="r" b="b"/>
              <a:pathLst>
                <a:path w="318" h="402" extrusionOk="0">
                  <a:moveTo>
                    <a:pt x="67" y="368"/>
                  </a:moveTo>
                  <a:cubicBezTo>
                    <a:pt x="184" y="401"/>
                    <a:pt x="184" y="368"/>
                    <a:pt x="234" y="251"/>
                  </a:cubicBezTo>
                  <a:cubicBezTo>
                    <a:pt x="301" y="117"/>
                    <a:pt x="318" y="84"/>
                    <a:pt x="251" y="0"/>
                  </a:cubicBezTo>
                  <a:cubicBezTo>
                    <a:pt x="101" y="0"/>
                    <a:pt x="0" y="234"/>
                    <a:pt x="67" y="3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4571336" y="4087062"/>
              <a:ext cx="18656" cy="23270"/>
            </a:xfrm>
            <a:custGeom>
              <a:avLst/>
              <a:gdLst/>
              <a:ahLst/>
              <a:cxnLst/>
              <a:rect l="l" t="t" r="r" b="b"/>
              <a:pathLst>
                <a:path w="469" h="585" extrusionOk="0">
                  <a:moveTo>
                    <a:pt x="318" y="301"/>
                  </a:moveTo>
                  <a:cubicBezTo>
                    <a:pt x="469" y="0"/>
                    <a:pt x="185" y="117"/>
                    <a:pt x="84" y="301"/>
                  </a:cubicBezTo>
                  <a:cubicBezTo>
                    <a:pt x="1" y="501"/>
                    <a:pt x="185" y="585"/>
                    <a:pt x="318" y="3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4728856" y="2136359"/>
              <a:ext cx="13365" cy="15314"/>
            </a:xfrm>
            <a:custGeom>
              <a:avLst/>
              <a:gdLst/>
              <a:ahLst/>
              <a:cxnLst/>
              <a:rect l="l" t="t" r="r" b="b"/>
              <a:pathLst>
                <a:path w="336" h="385" extrusionOk="0">
                  <a:moveTo>
                    <a:pt x="34" y="352"/>
                  </a:moveTo>
                  <a:cubicBezTo>
                    <a:pt x="168" y="385"/>
                    <a:pt x="335" y="184"/>
                    <a:pt x="302" y="34"/>
                  </a:cubicBezTo>
                  <a:cubicBezTo>
                    <a:pt x="185" y="1"/>
                    <a:pt x="151" y="51"/>
                    <a:pt x="84" y="118"/>
                  </a:cubicBezTo>
                  <a:cubicBezTo>
                    <a:pt x="84" y="118"/>
                    <a:pt x="18" y="201"/>
                    <a:pt x="18" y="201"/>
                  </a:cubicBezTo>
                  <a:cubicBezTo>
                    <a:pt x="1" y="235"/>
                    <a:pt x="1" y="218"/>
                    <a:pt x="1" y="268"/>
                  </a:cubicBezTo>
                  <a:cubicBezTo>
                    <a:pt x="1" y="352"/>
                    <a:pt x="1" y="318"/>
                    <a:pt x="34" y="3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4817282" y="3819198"/>
              <a:ext cx="18616" cy="23310"/>
            </a:xfrm>
            <a:custGeom>
              <a:avLst/>
              <a:gdLst/>
              <a:ahLst/>
              <a:cxnLst/>
              <a:rect l="l" t="t" r="r" b="b"/>
              <a:pathLst>
                <a:path w="468" h="586" extrusionOk="0">
                  <a:moveTo>
                    <a:pt x="184" y="585"/>
                  </a:moveTo>
                  <a:cubicBezTo>
                    <a:pt x="301" y="585"/>
                    <a:pt x="301" y="585"/>
                    <a:pt x="334" y="468"/>
                  </a:cubicBezTo>
                  <a:cubicBezTo>
                    <a:pt x="468" y="1"/>
                    <a:pt x="0" y="268"/>
                    <a:pt x="184" y="5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4457691" y="3290830"/>
              <a:ext cx="17979" cy="10660"/>
            </a:xfrm>
            <a:custGeom>
              <a:avLst/>
              <a:gdLst/>
              <a:ahLst/>
              <a:cxnLst/>
              <a:rect l="l" t="t" r="r" b="b"/>
              <a:pathLst>
                <a:path w="452" h="268" extrusionOk="0">
                  <a:moveTo>
                    <a:pt x="1" y="167"/>
                  </a:moveTo>
                  <a:cubicBezTo>
                    <a:pt x="51" y="251"/>
                    <a:pt x="51" y="251"/>
                    <a:pt x="168" y="251"/>
                  </a:cubicBezTo>
                  <a:cubicBezTo>
                    <a:pt x="268" y="268"/>
                    <a:pt x="302" y="268"/>
                    <a:pt x="385" y="234"/>
                  </a:cubicBezTo>
                  <a:cubicBezTo>
                    <a:pt x="452" y="34"/>
                    <a:pt x="68" y="0"/>
                    <a:pt x="1" y="16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4427142" y="3848435"/>
              <a:ext cx="14638" cy="12013"/>
            </a:xfrm>
            <a:custGeom>
              <a:avLst/>
              <a:gdLst/>
              <a:ahLst/>
              <a:cxnLst/>
              <a:rect l="l" t="t" r="r" b="b"/>
              <a:pathLst>
                <a:path w="368" h="302" extrusionOk="0">
                  <a:moveTo>
                    <a:pt x="17" y="268"/>
                  </a:moveTo>
                  <a:cubicBezTo>
                    <a:pt x="134" y="302"/>
                    <a:pt x="201" y="268"/>
                    <a:pt x="268" y="201"/>
                  </a:cubicBezTo>
                  <a:cubicBezTo>
                    <a:pt x="368" y="134"/>
                    <a:pt x="368" y="101"/>
                    <a:pt x="301" y="1"/>
                  </a:cubicBezTo>
                  <a:cubicBezTo>
                    <a:pt x="151" y="17"/>
                    <a:pt x="0" y="101"/>
                    <a:pt x="17" y="2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4855827" y="2640145"/>
              <a:ext cx="15314" cy="15314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201" y="385"/>
                  </a:moveTo>
                  <a:cubicBezTo>
                    <a:pt x="301" y="318"/>
                    <a:pt x="251" y="335"/>
                    <a:pt x="301" y="184"/>
                  </a:cubicBezTo>
                  <a:cubicBezTo>
                    <a:pt x="334" y="118"/>
                    <a:pt x="384" y="34"/>
                    <a:pt x="268" y="17"/>
                  </a:cubicBezTo>
                  <a:cubicBezTo>
                    <a:pt x="100" y="1"/>
                    <a:pt x="0" y="301"/>
                    <a:pt x="201" y="3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4668394" y="3895651"/>
              <a:ext cx="7995" cy="14638"/>
            </a:xfrm>
            <a:custGeom>
              <a:avLst/>
              <a:gdLst/>
              <a:ahLst/>
              <a:cxnLst/>
              <a:rect l="l" t="t" r="r" b="b"/>
              <a:pathLst>
                <a:path w="201" h="368" extrusionOk="0">
                  <a:moveTo>
                    <a:pt x="34" y="368"/>
                  </a:moveTo>
                  <a:cubicBezTo>
                    <a:pt x="184" y="368"/>
                    <a:pt x="201" y="334"/>
                    <a:pt x="201" y="184"/>
                  </a:cubicBezTo>
                  <a:cubicBezTo>
                    <a:pt x="201" y="33"/>
                    <a:pt x="184" y="0"/>
                    <a:pt x="34" y="0"/>
                  </a:cubicBezTo>
                  <a:cubicBezTo>
                    <a:pt x="0" y="134"/>
                    <a:pt x="0" y="234"/>
                    <a:pt x="34" y="3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4519506" y="2839551"/>
              <a:ext cx="8671" cy="15314"/>
            </a:xfrm>
            <a:custGeom>
              <a:avLst/>
              <a:gdLst/>
              <a:ahLst/>
              <a:cxnLst/>
              <a:rect l="l" t="t" r="r" b="b"/>
              <a:pathLst>
                <a:path w="218" h="385" extrusionOk="0">
                  <a:moveTo>
                    <a:pt x="151" y="368"/>
                  </a:moveTo>
                  <a:cubicBezTo>
                    <a:pt x="218" y="234"/>
                    <a:pt x="201" y="100"/>
                    <a:pt x="151" y="0"/>
                  </a:cubicBezTo>
                  <a:cubicBezTo>
                    <a:pt x="17" y="0"/>
                    <a:pt x="1" y="17"/>
                    <a:pt x="1" y="184"/>
                  </a:cubicBezTo>
                  <a:cubicBezTo>
                    <a:pt x="1" y="334"/>
                    <a:pt x="1" y="385"/>
                    <a:pt x="151" y="3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4909646" y="2714609"/>
              <a:ext cx="16667" cy="11973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418" y="284"/>
                  </a:moveTo>
                  <a:cubicBezTo>
                    <a:pt x="418" y="167"/>
                    <a:pt x="402" y="117"/>
                    <a:pt x="301" y="84"/>
                  </a:cubicBezTo>
                  <a:cubicBezTo>
                    <a:pt x="201" y="33"/>
                    <a:pt x="101" y="0"/>
                    <a:pt x="51" y="100"/>
                  </a:cubicBezTo>
                  <a:cubicBezTo>
                    <a:pt x="1" y="217"/>
                    <a:pt x="335" y="301"/>
                    <a:pt x="418" y="28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4552760" y="2630837"/>
              <a:ext cx="14638" cy="19332"/>
            </a:xfrm>
            <a:custGeom>
              <a:avLst/>
              <a:gdLst/>
              <a:ahLst/>
              <a:cxnLst/>
              <a:rect l="l" t="t" r="r" b="b"/>
              <a:pathLst>
                <a:path w="368" h="486" extrusionOk="0">
                  <a:moveTo>
                    <a:pt x="368" y="218"/>
                  </a:moveTo>
                  <a:cubicBezTo>
                    <a:pt x="251" y="1"/>
                    <a:pt x="0" y="268"/>
                    <a:pt x="0" y="302"/>
                  </a:cubicBezTo>
                  <a:cubicBezTo>
                    <a:pt x="0" y="485"/>
                    <a:pt x="318" y="368"/>
                    <a:pt x="368" y="2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4815930" y="3915580"/>
              <a:ext cx="9348" cy="15314"/>
            </a:xfrm>
            <a:custGeom>
              <a:avLst/>
              <a:gdLst/>
              <a:ahLst/>
              <a:cxnLst/>
              <a:rect l="l" t="t" r="r" b="b"/>
              <a:pathLst>
                <a:path w="235" h="385" extrusionOk="0">
                  <a:moveTo>
                    <a:pt x="68" y="368"/>
                  </a:moveTo>
                  <a:cubicBezTo>
                    <a:pt x="218" y="385"/>
                    <a:pt x="235" y="351"/>
                    <a:pt x="235" y="184"/>
                  </a:cubicBezTo>
                  <a:cubicBezTo>
                    <a:pt x="235" y="50"/>
                    <a:pt x="235" y="17"/>
                    <a:pt x="101" y="0"/>
                  </a:cubicBezTo>
                  <a:cubicBezTo>
                    <a:pt x="1" y="101"/>
                    <a:pt x="34" y="234"/>
                    <a:pt x="68" y="3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4734186" y="2561743"/>
              <a:ext cx="7359" cy="15314"/>
            </a:xfrm>
            <a:custGeom>
              <a:avLst/>
              <a:gdLst/>
              <a:ahLst/>
              <a:cxnLst/>
              <a:rect l="l" t="t" r="r" b="b"/>
              <a:pathLst>
                <a:path w="185" h="385" extrusionOk="0">
                  <a:moveTo>
                    <a:pt x="151" y="384"/>
                  </a:moveTo>
                  <a:cubicBezTo>
                    <a:pt x="184" y="267"/>
                    <a:pt x="184" y="117"/>
                    <a:pt x="151" y="0"/>
                  </a:cubicBezTo>
                  <a:cubicBezTo>
                    <a:pt x="17" y="0"/>
                    <a:pt x="1" y="17"/>
                    <a:pt x="1" y="184"/>
                  </a:cubicBezTo>
                  <a:cubicBezTo>
                    <a:pt x="1" y="368"/>
                    <a:pt x="17" y="384"/>
                    <a:pt x="151" y="38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4488280" y="3051567"/>
              <a:ext cx="14638" cy="10660"/>
            </a:xfrm>
            <a:custGeom>
              <a:avLst/>
              <a:gdLst/>
              <a:ahLst/>
              <a:cxnLst/>
              <a:rect l="l" t="t" r="r" b="b"/>
              <a:pathLst>
                <a:path w="368" h="268" extrusionOk="0">
                  <a:moveTo>
                    <a:pt x="0" y="67"/>
                  </a:moveTo>
                  <a:cubicBezTo>
                    <a:pt x="0" y="268"/>
                    <a:pt x="201" y="268"/>
                    <a:pt x="368" y="251"/>
                  </a:cubicBezTo>
                  <a:cubicBezTo>
                    <a:pt x="368" y="34"/>
                    <a:pt x="50" y="0"/>
                    <a:pt x="0" y="6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4581320" y="3221020"/>
              <a:ext cx="13325" cy="17343"/>
            </a:xfrm>
            <a:custGeom>
              <a:avLst/>
              <a:gdLst/>
              <a:ahLst/>
              <a:cxnLst/>
              <a:rect l="l" t="t" r="r" b="b"/>
              <a:pathLst>
                <a:path w="335" h="436" extrusionOk="0">
                  <a:moveTo>
                    <a:pt x="34" y="318"/>
                  </a:moveTo>
                  <a:cubicBezTo>
                    <a:pt x="34" y="318"/>
                    <a:pt x="84" y="435"/>
                    <a:pt x="234" y="268"/>
                  </a:cubicBezTo>
                  <a:cubicBezTo>
                    <a:pt x="285" y="201"/>
                    <a:pt x="335" y="135"/>
                    <a:pt x="301" y="18"/>
                  </a:cubicBezTo>
                  <a:cubicBezTo>
                    <a:pt x="151" y="1"/>
                    <a:pt x="1" y="201"/>
                    <a:pt x="34" y="3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4428455" y="2631513"/>
              <a:ext cx="15314" cy="14678"/>
            </a:xfrm>
            <a:custGeom>
              <a:avLst/>
              <a:gdLst/>
              <a:ahLst/>
              <a:cxnLst/>
              <a:rect l="l" t="t" r="r" b="b"/>
              <a:pathLst>
                <a:path w="385" h="369" extrusionOk="0">
                  <a:moveTo>
                    <a:pt x="118" y="318"/>
                  </a:moveTo>
                  <a:cubicBezTo>
                    <a:pt x="235" y="368"/>
                    <a:pt x="218" y="318"/>
                    <a:pt x="268" y="234"/>
                  </a:cubicBezTo>
                  <a:cubicBezTo>
                    <a:pt x="368" y="117"/>
                    <a:pt x="385" y="184"/>
                    <a:pt x="368" y="17"/>
                  </a:cubicBezTo>
                  <a:cubicBezTo>
                    <a:pt x="184" y="0"/>
                    <a:pt x="1" y="134"/>
                    <a:pt x="118" y="3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4577343" y="3512154"/>
              <a:ext cx="15314" cy="15314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01" y="385"/>
                  </a:moveTo>
                  <a:cubicBezTo>
                    <a:pt x="251" y="385"/>
                    <a:pt x="218" y="368"/>
                    <a:pt x="284" y="234"/>
                  </a:cubicBezTo>
                  <a:cubicBezTo>
                    <a:pt x="318" y="184"/>
                    <a:pt x="385" y="84"/>
                    <a:pt x="318" y="50"/>
                  </a:cubicBezTo>
                  <a:cubicBezTo>
                    <a:pt x="201" y="0"/>
                    <a:pt x="0" y="201"/>
                    <a:pt x="101" y="3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4576666" y="3437053"/>
              <a:ext cx="12689" cy="19292"/>
            </a:xfrm>
            <a:custGeom>
              <a:avLst/>
              <a:gdLst/>
              <a:ahLst/>
              <a:cxnLst/>
              <a:rect l="l" t="t" r="r" b="b"/>
              <a:pathLst>
                <a:path w="319" h="485" extrusionOk="0">
                  <a:moveTo>
                    <a:pt x="1" y="435"/>
                  </a:moveTo>
                  <a:cubicBezTo>
                    <a:pt x="101" y="468"/>
                    <a:pt x="134" y="485"/>
                    <a:pt x="201" y="401"/>
                  </a:cubicBezTo>
                  <a:cubicBezTo>
                    <a:pt x="218" y="384"/>
                    <a:pt x="318" y="234"/>
                    <a:pt x="285" y="184"/>
                  </a:cubicBezTo>
                  <a:cubicBezTo>
                    <a:pt x="201" y="0"/>
                    <a:pt x="17" y="284"/>
                    <a:pt x="1" y="4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4643811" y="3964745"/>
              <a:ext cx="11973" cy="17343"/>
            </a:xfrm>
            <a:custGeom>
              <a:avLst/>
              <a:gdLst/>
              <a:ahLst/>
              <a:cxnLst/>
              <a:rect l="l" t="t" r="r" b="b"/>
              <a:pathLst>
                <a:path w="301" h="436" extrusionOk="0">
                  <a:moveTo>
                    <a:pt x="17" y="435"/>
                  </a:moveTo>
                  <a:cubicBezTo>
                    <a:pt x="151" y="385"/>
                    <a:pt x="151" y="435"/>
                    <a:pt x="217" y="285"/>
                  </a:cubicBezTo>
                  <a:cubicBezTo>
                    <a:pt x="268" y="201"/>
                    <a:pt x="301" y="134"/>
                    <a:pt x="217" y="84"/>
                  </a:cubicBezTo>
                  <a:cubicBezTo>
                    <a:pt x="50" y="1"/>
                    <a:pt x="0" y="335"/>
                    <a:pt x="17" y="4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4618552" y="3834473"/>
              <a:ext cx="11337" cy="14678"/>
            </a:xfrm>
            <a:custGeom>
              <a:avLst/>
              <a:gdLst/>
              <a:ahLst/>
              <a:cxnLst/>
              <a:rect l="l" t="t" r="r" b="b"/>
              <a:pathLst>
                <a:path w="285" h="369" extrusionOk="0">
                  <a:moveTo>
                    <a:pt x="117" y="1"/>
                  </a:moveTo>
                  <a:cubicBezTo>
                    <a:pt x="0" y="168"/>
                    <a:pt x="50" y="368"/>
                    <a:pt x="268" y="368"/>
                  </a:cubicBezTo>
                  <a:cubicBezTo>
                    <a:pt x="284" y="302"/>
                    <a:pt x="268" y="235"/>
                    <a:pt x="251" y="135"/>
                  </a:cubicBezTo>
                  <a:cubicBezTo>
                    <a:pt x="217" y="18"/>
                    <a:pt x="217" y="18"/>
                    <a:pt x="117" y="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4677702" y="2084529"/>
              <a:ext cx="15991" cy="12649"/>
            </a:xfrm>
            <a:custGeom>
              <a:avLst/>
              <a:gdLst/>
              <a:ahLst/>
              <a:cxnLst/>
              <a:rect l="l" t="t" r="r" b="b"/>
              <a:pathLst>
                <a:path w="402" h="318" extrusionOk="0">
                  <a:moveTo>
                    <a:pt x="67" y="318"/>
                  </a:moveTo>
                  <a:cubicBezTo>
                    <a:pt x="234" y="318"/>
                    <a:pt x="401" y="101"/>
                    <a:pt x="301" y="0"/>
                  </a:cubicBezTo>
                  <a:cubicBezTo>
                    <a:pt x="201" y="0"/>
                    <a:pt x="0" y="101"/>
                    <a:pt x="67" y="3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4467675" y="3355310"/>
              <a:ext cx="18656" cy="14638"/>
            </a:xfrm>
            <a:custGeom>
              <a:avLst/>
              <a:gdLst/>
              <a:ahLst/>
              <a:cxnLst/>
              <a:rect l="l" t="t" r="r" b="b"/>
              <a:pathLst>
                <a:path w="469" h="368" extrusionOk="0">
                  <a:moveTo>
                    <a:pt x="17" y="50"/>
                  </a:moveTo>
                  <a:cubicBezTo>
                    <a:pt x="17" y="167"/>
                    <a:pt x="0" y="134"/>
                    <a:pt x="117" y="184"/>
                  </a:cubicBezTo>
                  <a:cubicBezTo>
                    <a:pt x="468" y="368"/>
                    <a:pt x="335" y="84"/>
                    <a:pt x="301" y="50"/>
                  </a:cubicBezTo>
                  <a:cubicBezTo>
                    <a:pt x="218" y="0"/>
                    <a:pt x="101" y="0"/>
                    <a:pt x="17" y="5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4618552" y="3070819"/>
              <a:ext cx="14002" cy="14678"/>
            </a:xfrm>
            <a:custGeom>
              <a:avLst/>
              <a:gdLst/>
              <a:ahLst/>
              <a:cxnLst/>
              <a:rect l="l" t="t" r="r" b="b"/>
              <a:pathLst>
                <a:path w="352" h="369" extrusionOk="0">
                  <a:moveTo>
                    <a:pt x="67" y="335"/>
                  </a:moveTo>
                  <a:cubicBezTo>
                    <a:pt x="184" y="368"/>
                    <a:pt x="184" y="352"/>
                    <a:pt x="251" y="251"/>
                  </a:cubicBezTo>
                  <a:cubicBezTo>
                    <a:pt x="301" y="168"/>
                    <a:pt x="334" y="118"/>
                    <a:pt x="351" y="18"/>
                  </a:cubicBezTo>
                  <a:cubicBezTo>
                    <a:pt x="201" y="1"/>
                    <a:pt x="0" y="168"/>
                    <a:pt x="67" y="3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4573365" y="3487571"/>
              <a:ext cx="19292" cy="19968"/>
            </a:xfrm>
            <a:custGeom>
              <a:avLst/>
              <a:gdLst/>
              <a:ahLst/>
              <a:cxnLst/>
              <a:rect l="l" t="t" r="r" b="b"/>
              <a:pathLst>
                <a:path w="485" h="502" extrusionOk="0">
                  <a:moveTo>
                    <a:pt x="334" y="84"/>
                  </a:moveTo>
                  <a:cubicBezTo>
                    <a:pt x="0" y="351"/>
                    <a:pt x="401" y="501"/>
                    <a:pt x="485" y="167"/>
                  </a:cubicBezTo>
                  <a:cubicBezTo>
                    <a:pt x="485" y="117"/>
                    <a:pt x="485" y="84"/>
                    <a:pt x="451" y="67"/>
                  </a:cubicBezTo>
                  <a:cubicBezTo>
                    <a:pt x="351" y="0"/>
                    <a:pt x="334" y="84"/>
                    <a:pt x="334" y="8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4526825" y="2600924"/>
              <a:ext cx="13325" cy="13365"/>
            </a:xfrm>
            <a:custGeom>
              <a:avLst/>
              <a:gdLst/>
              <a:ahLst/>
              <a:cxnLst/>
              <a:rect l="l" t="t" r="r" b="b"/>
              <a:pathLst>
                <a:path w="335" h="336" extrusionOk="0">
                  <a:moveTo>
                    <a:pt x="34" y="302"/>
                  </a:moveTo>
                  <a:cubicBezTo>
                    <a:pt x="218" y="335"/>
                    <a:pt x="318" y="151"/>
                    <a:pt x="335" y="68"/>
                  </a:cubicBezTo>
                  <a:cubicBezTo>
                    <a:pt x="285" y="34"/>
                    <a:pt x="318" y="51"/>
                    <a:pt x="268" y="1"/>
                  </a:cubicBezTo>
                  <a:cubicBezTo>
                    <a:pt x="134" y="18"/>
                    <a:pt x="0" y="135"/>
                    <a:pt x="34" y="30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4661751" y="3217718"/>
              <a:ext cx="12649" cy="14002"/>
            </a:xfrm>
            <a:custGeom>
              <a:avLst/>
              <a:gdLst/>
              <a:ahLst/>
              <a:cxnLst/>
              <a:rect l="l" t="t" r="r" b="b"/>
              <a:pathLst>
                <a:path w="318" h="352" extrusionOk="0">
                  <a:moveTo>
                    <a:pt x="34" y="335"/>
                  </a:moveTo>
                  <a:cubicBezTo>
                    <a:pt x="218" y="351"/>
                    <a:pt x="318" y="151"/>
                    <a:pt x="234" y="0"/>
                  </a:cubicBezTo>
                  <a:cubicBezTo>
                    <a:pt x="117" y="0"/>
                    <a:pt x="134" y="17"/>
                    <a:pt x="84" y="101"/>
                  </a:cubicBezTo>
                  <a:cubicBezTo>
                    <a:pt x="17" y="218"/>
                    <a:pt x="0" y="201"/>
                    <a:pt x="34" y="3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4752802" y="3062864"/>
              <a:ext cx="14002" cy="9984"/>
            </a:xfrm>
            <a:custGeom>
              <a:avLst/>
              <a:gdLst/>
              <a:ahLst/>
              <a:cxnLst/>
              <a:rect l="l" t="t" r="r" b="b"/>
              <a:pathLst>
                <a:path w="352" h="251" extrusionOk="0">
                  <a:moveTo>
                    <a:pt x="0" y="201"/>
                  </a:moveTo>
                  <a:cubicBezTo>
                    <a:pt x="84" y="251"/>
                    <a:pt x="251" y="218"/>
                    <a:pt x="351" y="201"/>
                  </a:cubicBezTo>
                  <a:cubicBezTo>
                    <a:pt x="351" y="50"/>
                    <a:pt x="318" y="0"/>
                    <a:pt x="167" y="34"/>
                  </a:cubicBezTo>
                  <a:cubicBezTo>
                    <a:pt x="50" y="50"/>
                    <a:pt x="0" y="101"/>
                    <a:pt x="0" y="2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4819271" y="4031890"/>
              <a:ext cx="11973" cy="16667"/>
            </a:xfrm>
            <a:custGeom>
              <a:avLst/>
              <a:gdLst/>
              <a:ahLst/>
              <a:cxnLst/>
              <a:rect l="l" t="t" r="r" b="b"/>
              <a:pathLst>
                <a:path w="301" h="419" extrusionOk="0">
                  <a:moveTo>
                    <a:pt x="268" y="0"/>
                  </a:moveTo>
                  <a:cubicBezTo>
                    <a:pt x="134" y="0"/>
                    <a:pt x="167" y="0"/>
                    <a:pt x="100" y="134"/>
                  </a:cubicBezTo>
                  <a:cubicBezTo>
                    <a:pt x="67" y="184"/>
                    <a:pt x="0" y="251"/>
                    <a:pt x="50" y="318"/>
                  </a:cubicBezTo>
                  <a:cubicBezTo>
                    <a:pt x="151" y="418"/>
                    <a:pt x="301" y="218"/>
                    <a:pt x="268" y="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4389234" y="2633502"/>
              <a:ext cx="13325" cy="23986"/>
            </a:xfrm>
            <a:custGeom>
              <a:avLst/>
              <a:gdLst/>
              <a:ahLst/>
              <a:cxnLst/>
              <a:rect l="l" t="t" r="r" b="b"/>
              <a:pathLst>
                <a:path w="335" h="603" extrusionOk="0">
                  <a:moveTo>
                    <a:pt x="51" y="535"/>
                  </a:moveTo>
                  <a:cubicBezTo>
                    <a:pt x="335" y="602"/>
                    <a:pt x="302" y="1"/>
                    <a:pt x="84" y="285"/>
                  </a:cubicBezTo>
                  <a:cubicBezTo>
                    <a:pt x="1" y="402"/>
                    <a:pt x="17" y="485"/>
                    <a:pt x="51" y="5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4532792" y="3262230"/>
              <a:ext cx="15354" cy="16667"/>
            </a:xfrm>
            <a:custGeom>
              <a:avLst/>
              <a:gdLst/>
              <a:ahLst/>
              <a:cxnLst/>
              <a:rect l="l" t="t" r="r" b="b"/>
              <a:pathLst>
                <a:path w="386" h="419" extrusionOk="0">
                  <a:moveTo>
                    <a:pt x="51" y="368"/>
                  </a:moveTo>
                  <a:cubicBezTo>
                    <a:pt x="201" y="419"/>
                    <a:pt x="385" y="168"/>
                    <a:pt x="318" y="101"/>
                  </a:cubicBezTo>
                  <a:cubicBezTo>
                    <a:pt x="218" y="1"/>
                    <a:pt x="1" y="201"/>
                    <a:pt x="51" y="3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4687010" y="3890321"/>
              <a:ext cx="14638" cy="19968"/>
            </a:xfrm>
            <a:custGeom>
              <a:avLst/>
              <a:gdLst/>
              <a:ahLst/>
              <a:cxnLst/>
              <a:rect l="l" t="t" r="r" b="b"/>
              <a:pathLst>
                <a:path w="368" h="502" extrusionOk="0">
                  <a:moveTo>
                    <a:pt x="134" y="0"/>
                  </a:moveTo>
                  <a:cubicBezTo>
                    <a:pt x="0" y="502"/>
                    <a:pt x="368" y="418"/>
                    <a:pt x="268" y="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4583309" y="3835825"/>
              <a:ext cx="15991" cy="25298"/>
            </a:xfrm>
            <a:custGeom>
              <a:avLst/>
              <a:gdLst/>
              <a:ahLst/>
              <a:cxnLst/>
              <a:rect l="l" t="t" r="r" b="b"/>
              <a:pathLst>
                <a:path w="402" h="636" extrusionOk="0">
                  <a:moveTo>
                    <a:pt x="402" y="485"/>
                  </a:moveTo>
                  <a:cubicBezTo>
                    <a:pt x="385" y="351"/>
                    <a:pt x="402" y="418"/>
                    <a:pt x="352" y="318"/>
                  </a:cubicBezTo>
                  <a:cubicBezTo>
                    <a:pt x="101" y="0"/>
                    <a:pt x="1" y="635"/>
                    <a:pt x="402" y="4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4350013" y="3837814"/>
              <a:ext cx="13365" cy="11337"/>
            </a:xfrm>
            <a:custGeom>
              <a:avLst/>
              <a:gdLst/>
              <a:ahLst/>
              <a:cxnLst/>
              <a:rect l="l" t="t" r="r" b="b"/>
              <a:pathLst>
                <a:path w="336" h="285" extrusionOk="0">
                  <a:moveTo>
                    <a:pt x="34" y="268"/>
                  </a:moveTo>
                  <a:cubicBezTo>
                    <a:pt x="135" y="284"/>
                    <a:pt x="151" y="284"/>
                    <a:pt x="252" y="218"/>
                  </a:cubicBezTo>
                  <a:cubicBezTo>
                    <a:pt x="318" y="151"/>
                    <a:pt x="335" y="117"/>
                    <a:pt x="302" y="34"/>
                  </a:cubicBezTo>
                  <a:cubicBezTo>
                    <a:pt x="135" y="0"/>
                    <a:pt x="1" y="101"/>
                    <a:pt x="34" y="2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4744171" y="3698234"/>
              <a:ext cx="13325" cy="14002"/>
            </a:xfrm>
            <a:custGeom>
              <a:avLst/>
              <a:gdLst/>
              <a:ahLst/>
              <a:cxnLst/>
              <a:rect l="l" t="t" r="r" b="b"/>
              <a:pathLst>
                <a:path w="335" h="352" extrusionOk="0">
                  <a:moveTo>
                    <a:pt x="234" y="301"/>
                  </a:moveTo>
                  <a:cubicBezTo>
                    <a:pt x="334" y="268"/>
                    <a:pt x="284" y="184"/>
                    <a:pt x="251" y="118"/>
                  </a:cubicBezTo>
                  <a:cubicBezTo>
                    <a:pt x="184" y="17"/>
                    <a:pt x="201" y="17"/>
                    <a:pt x="67" y="1"/>
                  </a:cubicBezTo>
                  <a:cubicBezTo>
                    <a:pt x="0" y="134"/>
                    <a:pt x="100" y="352"/>
                    <a:pt x="234" y="3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4804633" y="2854826"/>
              <a:ext cx="17979" cy="13325"/>
            </a:xfrm>
            <a:custGeom>
              <a:avLst/>
              <a:gdLst/>
              <a:ahLst/>
              <a:cxnLst/>
              <a:rect l="l" t="t" r="r" b="b"/>
              <a:pathLst>
                <a:path w="452" h="335" extrusionOk="0">
                  <a:moveTo>
                    <a:pt x="118" y="51"/>
                  </a:moveTo>
                  <a:cubicBezTo>
                    <a:pt x="1" y="168"/>
                    <a:pt x="268" y="335"/>
                    <a:pt x="352" y="251"/>
                  </a:cubicBezTo>
                  <a:cubicBezTo>
                    <a:pt x="452" y="151"/>
                    <a:pt x="251" y="34"/>
                    <a:pt x="218" y="34"/>
                  </a:cubicBezTo>
                  <a:cubicBezTo>
                    <a:pt x="84" y="1"/>
                    <a:pt x="134" y="34"/>
                    <a:pt x="118" y="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4759445" y="2735214"/>
              <a:ext cx="14678" cy="12649"/>
            </a:xfrm>
            <a:custGeom>
              <a:avLst/>
              <a:gdLst/>
              <a:ahLst/>
              <a:cxnLst/>
              <a:rect l="l" t="t" r="r" b="b"/>
              <a:pathLst>
                <a:path w="369" h="318" extrusionOk="0">
                  <a:moveTo>
                    <a:pt x="51" y="67"/>
                  </a:moveTo>
                  <a:cubicBezTo>
                    <a:pt x="0" y="201"/>
                    <a:pt x="201" y="317"/>
                    <a:pt x="351" y="284"/>
                  </a:cubicBezTo>
                  <a:cubicBezTo>
                    <a:pt x="368" y="100"/>
                    <a:pt x="168" y="0"/>
                    <a:pt x="51" y="6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4572013" y="2968471"/>
              <a:ext cx="17979" cy="12013"/>
            </a:xfrm>
            <a:custGeom>
              <a:avLst/>
              <a:gdLst/>
              <a:ahLst/>
              <a:cxnLst/>
              <a:rect l="l" t="t" r="r" b="b"/>
              <a:pathLst>
                <a:path w="452" h="302" extrusionOk="0">
                  <a:moveTo>
                    <a:pt x="352" y="34"/>
                  </a:moveTo>
                  <a:cubicBezTo>
                    <a:pt x="168" y="1"/>
                    <a:pt x="1" y="201"/>
                    <a:pt x="134" y="268"/>
                  </a:cubicBezTo>
                  <a:cubicBezTo>
                    <a:pt x="184" y="301"/>
                    <a:pt x="285" y="235"/>
                    <a:pt x="318" y="218"/>
                  </a:cubicBezTo>
                  <a:cubicBezTo>
                    <a:pt x="452" y="101"/>
                    <a:pt x="352" y="34"/>
                    <a:pt x="352" y="3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4431120" y="2573676"/>
              <a:ext cx="12013" cy="13325"/>
            </a:xfrm>
            <a:custGeom>
              <a:avLst/>
              <a:gdLst/>
              <a:ahLst/>
              <a:cxnLst/>
              <a:rect l="l" t="t" r="r" b="b"/>
              <a:pathLst>
                <a:path w="302" h="335" extrusionOk="0">
                  <a:moveTo>
                    <a:pt x="0" y="51"/>
                  </a:moveTo>
                  <a:cubicBezTo>
                    <a:pt x="17" y="201"/>
                    <a:pt x="84" y="335"/>
                    <a:pt x="234" y="268"/>
                  </a:cubicBezTo>
                  <a:cubicBezTo>
                    <a:pt x="301" y="135"/>
                    <a:pt x="184" y="34"/>
                    <a:pt x="84" y="1"/>
                  </a:cubicBezTo>
                  <a:cubicBezTo>
                    <a:pt x="34" y="18"/>
                    <a:pt x="17" y="18"/>
                    <a:pt x="0" y="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4779374" y="3783995"/>
              <a:ext cx="21321" cy="9984"/>
            </a:xfrm>
            <a:custGeom>
              <a:avLst/>
              <a:gdLst/>
              <a:ahLst/>
              <a:cxnLst/>
              <a:rect l="l" t="t" r="r" b="b"/>
              <a:pathLst>
                <a:path w="536" h="251" extrusionOk="0">
                  <a:moveTo>
                    <a:pt x="168" y="217"/>
                  </a:moveTo>
                  <a:cubicBezTo>
                    <a:pt x="235" y="251"/>
                    <a:pt x="535" y="167"/>
                    <a:pt x="251" y="33"/>
                  </a:cubicBezTo>
                  <a:lnTo>
                    <a:pt x="51" y="0"/>
                  </a:lnTo>
                  <a:cubicBezTo>
                    <a:pt x="1" y="100"/>
                    <a:pt x="101" y="167"/>
                    <a:pt x="168" y="21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4828579" y="3980696"/>
              <a:ext cx="9984" cy="14002"/>
            </a:xfrm>
            <a:custGeom>
              <a:avLst/>
              <a:gdLst/>
              <a:ahLst/>
              <a:cxnLst/>
              <a:rect l="l" t="t" r="r" b="b"/>
              <a:pathLst>
                <a:path w="251" h="352" extrusionOk="0">
                  <a:moveTo>
                    <a:pt x="201" y="17"/>
                  </a:moveTo>
                  <a:cubicBezTo>
                    <a:pt x="34" y="1"/>
                    <a:pt x="0" y="201"/>
                    <a:pt x="84" y="318"/>
                  </a:cubicBezTo>
                  <a:cubicBezTo>
                    <a:pt x="184" y="335"/>
                    <a:pt x="201" y="352"/>
                    <a:pt x="217" y="235"/>
                  </a:cubicBezTo>
                  <a:cubicBezTo>
                    <a:pt x="251" y="134"/>
                    <a:pt x="251" y="101"/>
                    <a:pt x="201" y="1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4465010" y="3318078"/>
              <a:ext cx="12689" cy="9348"/>
            </a:xfrm>
            <a:custGeom>
              <a:avLst/>
              <a:gdLst/>
              <a:ahLst/>
              <a:cxnLst/>
              <a:rect l="l" t="t" r="r" b="b"/>
              <a:pathLst>
                <a:path w="319" h="235" extrusionOk="0">
                  <a:moveTo>
                    <a:pt x="1" y="218"/>
                  </a:moveTo>
                  <a:cubicBezTo>
                    <a:pt x="134" y="234"/>
                    <a:pt x="234" y="234"/>
                    <a:pt x="318" y="134"/>
                  </a:cubicBezTo>
                  <a:cubicBezTo>
                    <a:pt x="301" y="34"/>
                    <a:pt x="268" y="0"/>
                    <a:pt x="151" y="34"/>
                  </a:cubicBezTo>
                  <a:cubicBezTo>
                    <a:pt x="34" y="51"/>
                    <a:pt x="17" y="101"/>
                    <a:pt x="1" y="2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4574678" y="3236971"/>
              <a:ext cx="15314" cy="19332"/>
            </a:xfrm>
            <a:custGeom>
              <a:avLst/>
              <a:gdLst/>
              <a:ahLst/>
              <a:cxnLst/>
              <a:rect l="l" t="t" r="r" b="b"/>
              <a:pathLst>
                <a:path w="385" h="486" extrusionOk="0">
                  <a:moveTo>
                    <a:pt x="84" y="369"/>
                  </a:moveTo>
                  <a:cubicBezTo>
                    <a:pt x="385" y="485"/>
                    <a:pt x="385" y="1"/>
                    <a:pt x="134" y="185"/>
                  </a:cubicBezTo>
                  <a:cubicBezTo>
                    <a:pt x="101" y="201"/>
                    <a:pt x="84" y="235"/>
                    <a:pt x="67" y="252"/>
                  </a:cubicBezTo>
                  <a:cubicBezTo>
                    <a:pt x="0" y="402"/>
                    <a:pt x="84" y="369"/>
                    <a:pt x="84" y="369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4814617" y="3761361"/>
              <a:ext cx="11337" cy="12013"/>
            </a:xfrm>
            <a:custGeom>
              <a:avLst/>
              <a:gdLst/>
              <a:ahLst/>
              <a:cxnLst/>
              <a:rect l="l" t="t" r="r" b="b"/>
              <a:pathLst>
                <a:path w="285" h="302" extrusionOk="0">
                  <a:moveTo>
                    <a:pt x="284" y="235"/>
                  </a:moveTo>
                  <a:cubicBezTo>
                    <a:pt x="284" y="118"/>
                    <a:pt x="201" y="1"/>
                    <a:pt x="84" y="18"/>
                  </a:cubicBezTo>
                  <a:cubicBezTo>
                    <a:pt x="0" y="151"/>
                    <a:pt x="50" y="218"/>
                    <a:pt x="134" y="30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4621218" y="2815605"/>
              <a:ext cx="13325" cy="12689"/>
            </a:xfrm>
            <a:custGeom>
              <a:avLst/>
              <a:gdLst/>
              <a:ahLst/>
              <a:cxnLst/>
              <a:rect l="l" t="t" r="r" b="b"/>
              <a:pathLst>
                <a:path w="335" h="319" extrusionOk="0">
                  <a:moveTo>
                    <a:pt x="0" y="118"/>
                  </a:moveTo>
                  <a:cubicBezTo>
                    <a:pt x="84" y="235"/>
                    <a:pt x="251" y="318"/>
                    <a:pt x="334" y="151"/>
                  </a:cubicBezTo>
                  <a:cubicBezTo>
                    <a:pt x="267" y="17"/>
                    <a:pt x="33" y="1"/>
                    <a:pt x="0" y="1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4883074" y="2749136"/>
              <a:ext cx="17303" cy="18019"/>
            </a:xfrm>
            <a:custGeom>
              <a:avLst/>
              <a:gdLst/>
              <a:ahLst/>
              <a:cxnLst/>
              <a:rect l="l" t="t" r="r" b="b"/>
              <a:pathLst>
                <a:path w="435" h="453" extrusionOk="0">
                  <a:moveTo>
                    <a:pt x="167" y="452"/>
                  </a:moveTo>
                  <a:lnTo>
                    <a:pt x="334" y="452"/>
                  </a:lnTo>
                  <a:cubicBezTo>
                    <a:pt x="435" y="1"/>
                    <a:pt x="0" y="185"/>
                    <a:pt x="167" y="45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4784028" y="3929542"/>
              <a:ext cx="10024" cy="14002"/>
            </a:xfrm>
            <a:custGeom>
              <a:avLst/>
              <a:gdLst/>
              <a:ahLst/>
              <a:cxnLst/>
              <a:rect l="l" t="t" r="r" b="b"/>
              <a:pathLst>
                <a:path w="252" h="352" extrusionOk="0">
                  <a:moveTo>
                    <a:pt x="51" y="351"/>
                  </a:moveTo>
                  <a:cubicBezTo>
                    <a:pt x="218" y="334"/>
                    <a:pt x="251" y="201"/>
                    <a:pt x="201" y="34"/>
                  </a:cubicBezTo>
                  <a:cubicBezTo>
                    <a:pt x="17" y="0"/>
                    <a:pt x="1" y="201"/>
                    <a:pt x="51" y="3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4673724" y="2950531"/>
              <a:ext cx="11973" cy="1066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33" y="17"/>
                  </a:moveTo>
                  <a:cubicBezTo>
                    <a:pt x="0" y="201"/>
                    <a:pt x="134" y="268"/>
                    <a:pt x="284" y="218"/>
                  </a:cubicBezTo>
                  <a:cubicBezTo>
                    <a:pt x="301" y="118"/>
                    <a:pt x="301" y="84"/>
                    <a:pt x="217" y="34"/>
                  </a:cubicBezTo>
                  <a:cubicBezTo>
                    <a:pt x="167" y="17"/>
                    <a:pt x="67" y="1"/>
                    <a:pt x="33" y="1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4358684" y="2642134"/>
              <a:ext cx="11973" cy="14002"/>
            </a:xfrm>
            <a:custGeom>
              <a:avLst/>
              <a:gdLst/>
              <a:ahLst/>
              <a:cxnLst/>
              <a:rect l="l" t="t" r="r" b="b"/>
              <a:pathLst>
                <a:path w="301" h="352" extrusionOk="0">
                  <a:moveTo>
                    <a:pt x="234" y="335"/>
                  </a:moveTo>
                  <a:cubicBezTo>
                    <a:pt x="301" y="185"/>
                    <a:pt x="184" y="1"/>
                    <a:pt x="67" y="68"/>
                  </a:cubicBezTo>
                  <a:cubicBezTo>
                    <a:pt x="0" y="118"/>
                    <a:pt x="17" y="352"/>
                    <a:pt x="234" y="3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4881722" y="2659437"/>
              <a:ext cx="15991" cy="10660"/>
            </a:xfrm>
            <a:custGeom>
              <a:avLst/>
              <a:gdLst/>
              <a:ahLst/>
              <a:cxnLst/>
              <a:rect l="l" t="t" r="r" b="b"/>
              <a:pathLst>
                <a:path w="402" h="268" extrusionOk="0">
                  <a:moveTo>
                    <a:pt x="68" y="217"/>
                  </a:moveTo>
                  <a:cubicBezTo>
                    <a:pt x="101" y="234"/>
                    <a:pt x="1" y="268"/>
                    <a:pt x="185" y="251"/>
                  </a:cubicBezTo>
                  <a:cubicBezTo>
                    <a:pt x="235" y="251"/>
                    <a:pt x="402" y="151"/>
                    <a:pt x="302" y="50"/>
                  </a:cubicBezTo>
                  <a:cubicBezTo>
                    <a:pt x="251" y="0"/>
                    <a:pt x="1" y="50"/>
                    <a:pt x="68" y="21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4908333" y="2735214"/>
              <a:ext cx="11973" cy="14638"/>
            </a:xfrm>
            <a:custGeom>
              <a:avLst/>
              <a:gdLst/>
              <a:ahLst/>
              <a:cxnLst/>
              <a:rect l="l" t="t" r="r" b="b"/>
              <a:pathLst>
                <a:path w="301" h="368" extrusionOk="0">
                  <a:moveTo>
                    <a:pt x="50" y="84"/>
                  </a:moveTo>
                  <a:cubicBezTo>
                    <a:pt x="34" y="100"/>
                    <a:pt x="0" y="33"/>
                    <a:pt x="0" y="167"/>
                  </a:cubicBezTo>
                  <a:cubicBezTo>
                    <a:pt x="17" y="234"/>
                    <a:pt x="134" y="368"/>
                    <a:pt x="234" y="267"/>
                  </a:cubicBezTo>
                  <a:cubicBezTo>
                    <a:pt x="301" y="201"/>
                    <a:pt x="151" y="0"/>
                    <a:pt x="50" y="8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4450372" y="2741857"/>
              <a:ext cx="12689" cy="17303"/>
            </a:xfrm>
            <a:custGeom>
              <a:avLst/>
              <a:gdLst/>
              <a:ahLst/>
              <a:cxnLst/>
              <a:rect l="l" t="t" r="r" b="b"/>
              <a:pathLst>
                <a:path w="319" h="435" extrusionOk="0">
                  <a:moveTo>
                    <a:pt x="101" y="418"/>
                  </a:moveTo>
                  <a:cubicBezTo>
                    <a:pt x="185" y="435"/>
                    <a:pt x="218" y="435"/>
                    <a:pt x="252" y="384"/>
                  </a:cubicBezTo>
                  <a:cubicBezTo>
                    <a:pt x="268" y="351"/>
                    <a:pt x="302" y="318"/>
                    <a:pt x="302" y="284"/>
                  </a:cubicBezTo>
                  <a:cubicBezTo>
                    <a:pt x="318" y="0"/>
                    <a:pt x="1" y="234"/>
                    <a:pt x="101" y="4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4757456" y="3160558"/>
              <a:ext cx="17303" cy="8671"/>
            </a:xfrm>
            <a:custGeom>
              <a:avLst/>
              <a:gdLst/>
              <a:ahLst/>
              <a:cxnLst/>
              <a:rect l="l" t="t" r="r" b="b"/>
              <a:pathLst>
                <a:path w="435" h="218" extrusionOk="0">
                  <a:moveTo>
                    <a:pt x="385" y="17"/>
                  </a:moveTo>
                  <a:cubicBezTo>
                    <a:pt x="234" y="0"/>
                    <a:pt x="0" y="84"/>
                    <a:pt x="184" y="184"/>
                  </a:cubicBezTo>
                  <a:cubicBezTo>
                    <a:pt x="218" y="218"/>
                    <a:pt x="318" y="201"/>
                    <a:pt x="351" y="184"/>
                  </a:cubicBezTo>
                  <a:cubicBezTo>
                    <a:pt x="435" y="134"/>
                    <a:pt x="401" y="101"/>
                    <a:pt x="385" y="1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4653119" y="2067902"/>
              <a:ext cx="12649" cy="12689"/>
            </a:xfrm>
            <a:custGeom>
              <a:avLst/>
              <a:gdLst/>
              <a:ahLst/>
              <a:cxnLst/>
              <a:rect l="l" t="t" r="r" b="b"/>
              <a:pathLst>
                <a:path w="318" h="319" extrusionOk="0">
                  <a:moveTo>
                    <a:pt x="84" y="301"/>
                  </a:moveTo>
                  <a:cubicBezTo>
                    <a:pt x="284" y="318"/>
                    <a:pt x="318" y="84"/>
                    <a:pt x="217" y="34"/>
                  </a:cubicBezTo>
                  <a:cubicBezTo>
                    <a:pt x="150" y="1"/>
                    <a:pt x="0" y="168"/>
                    <a:pt x="84" y="3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4463698" y="3396480"/>
              <a:ext cx="12649" cy="13365"/>
            </a:xfrm>
            <a:custGeom>
              <a:avLst/>
              <a:gdLst/>
              <a:ahLst/>
              <a:cxnLst/>
              <a:rect l="l" t="t" r="r" b="b"/>
              <a:pathLst>
                <a:path w="318" h="336" extrusionOk="0">
                  <a:moveTo>
                    <a:pt x="267" y="335"/>
                  </a:moveTo>
                  <a:lnTo>
                    <a:pt x="318" y="268"/>
                  </a:lnTo>
                  <a:cubicBezTo>
                    <a:pt x="318" y="168"/>
                    <a:pt x="201" y="1"/>
                    <a:pt x="100" y="101"/>
                  </a:cubicBezTo>
                  <a:cubicBezTo>
                    <a:pt x="0" y="201"/>
                    <a:pt x="167" y="318"/>
                    <a:pt x="267" y="3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4363338" y="3634430"/>
              <a:ext cx="9984" cy="12689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34" y="51"/>
                  </a:moveTo>
                  <a:cubicBezTo>
                    <a:pt x="0" y="218"/>
                    <a:pt x="34" y="318"/>
                    <a:pt x="201" y="268"/>
                  </a:cubicBezTo>
                  <a:cubicBezTo>
                    <a:pt x="234" y="201"/>
                    <a:pt x="251" y="134"/>
                    <a:pt x="184" y="51"/>
                  </a:cubicBezTo>
                  <a:cubicBezTo>
                    <a:pt x="151" y="1"/>
                    <a:pt x="117" y="17"/>
                    <a:pt x="34" y="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4457055" y="3847122"/>
              <a:ext cx="13325" cy="10660"/>
            </a:xfrm>
            <a:custGeom>
              <a:avLst/>
              <a:gdLst/>
              <a:ahLst/>
              <a:cxnLst/>
              <a:rect l="l" t="t" r="r" b="b"/>
              <a:pathLst>
                <a:path w="335" h="268" extrusionOk="0">
                  <a:moveTo>
                    <a:pt x="217" y="268"/>
                  </a:moveTo>
                  <a:cubicBezTo>
                    <a:pt x="217" y="184"/>
                    <a:pt x="334" y="184"/>
                    <a:pt x="251" y="17"/>
                  </a:cubicBezTo>
                  <a:lnTo>
                    <a:pt x="150" y="0"/>
                  </a:lnTo>
                  <a:cubicBezTo>
                    <a:pt x="67" y="101"/>
                    <a:pt x="0" y="251"/>
                    <a:pt x="217" y="2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4797314" y="3841116"/>
              <a:ext cx="12689" cy="13365"/>
            </a:xfrm>
            <a:custGeom>
              <a:avLst/>
              <a:gdLst/>
              <a:ahLst/>
              <a:cxnLst/>
              <a:rect l="l" t="t" r="r" b="b"/>
              <a:pathLst>
                <a:path w="319" h="336" extrusionOk="0">
                  <a:moveTo>
                    <a:pt x="68" y="285"/>
                  </a:moveTo>
                  <a:cubicBezTo>
                    <a:pt x="251" y="335"/>
                    <a:pt x="318" y="1"/>
                    <a:pt x="84" y="34"/>
                  </a:cubicBezTo>
                  <a:cubicBezTo>
                    <a:pt x="68" y="51"/>
                    <a:pt x="34" y="85"/>
                    <a:pt x="34" y="151"/>
                  </a:cubicBezTo>
                  <a:cubicBezTo>
                    <a:pt x="1" y="302"/>
                    <a:pt x="51" y="252"/>
                    <a:pt x="68" y="2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4500890" y="3774011"/>
              <a:ext cx="9348" cy="13325"/>
            </a:xfrm>
            <a:custGeom>
              <a:avLst/>
              <a:gdLst/>
              <a:ahLst/>
              <a:cxnLst/>
              <a:rect l="l" t="t" r="r" b="b"/>
              <a:pathLst>
                <a:path w="235" h="335" extrusionOk="0">
                  <a:moveTo>
                    <a:pt x="1" y="201"/>
                  </a:moveTo>
                  <a:cubicBezTo>
                    <a:pt x="1" y="301"/>
                    <a:pt x="235" y="335"/>
                    <a:pt x="168" y="17"/>
                  </a:cubicBezTo>
                  <a:cubicBezTo>
                    <a:pt x="18" y="0"/>
                    <a:pt x="1" y="51"/>
                    <a:pt x="1" y="2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4651091" y="2751801"/>
              <a:ext cx="12689" cy="8671"/>
            </a:xfrm>
            <a:custGeom>
              <a:avLst/>
              <a:gdLst/>
              <a:ahLst/>
              <a:cxnLst/>
              <a:rect l="l" t="t" r="r" b="b"/>
              <a:pathLst>
                <a:path w="319" h="218" extrusionOk="0">
                  <a:moveTo>
                    <a:pt x="34" y="68"/>
                  </a:moveTo>
                  <a:cubicBezTo>
                    <a:pt x="1" y="68"/>
                    <a:pt x="34" y="134"/>
                    <a:pt x="34" y="185"/>
                  </a:cubicBezTo>
                  <a:cubicBezTo>
                    <a:pt x="235" y="218"/>
                    <a:pt x="201" y="201"/>
                    <a:pt x="268" y="151"/>
                  </a:cubicBezTo>
                  <a:lnTo>
                    <a:pt x="285" y="68"/>
                  </a:lnTo>
                  <a:cubicBezTo>
                    <a:pt x="252" y="51"/>
                    <a:pt x="318" y="17"/>
                    <a:pt x="168" y="17"/>
                  </a:cubicBezTo>
                  <a:cubicBezTo>
                    <a:pt x="34" y="1"/>
                    <a:pt x="51" y="51"/>
                    <a:pt x="34" y="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4561392" y="2921294"/>
              <a:ext cx="14002" cy="10024"/>
            </a:xfrm>
            <a:custGeom>
              <a:avLst/>
              <a:gdLst/>
              <a:ahLst/>
              <a:cxnLst/>
              <a:rect l="l" t="t" r="r" b="b"/>
              <a:pathLst>
                <a:path w="352" h="252" extrusionOk="0">
                  <a:moveTo>
                    <a:pt x="84" y="218"/>
                  </a:moveTo>
                  <a:cubicBezTo>
                    <a:pt x="234" y="251"/>
                    <a:pt x="351" y="218"/>
                    <a:pt x="301" y="51"/>
                  </a:cubicBezTo>
                  <a:cubicBezTo>
                    <a:pt x="218" y="17"/>
                    <a:pt x="0" y="0"/>
                    <a:pt x="84" y="2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9"/>
            <p:cNvSpPr/>
            <p:nvPr/>
          </p:nvSpPr>
          <p:spPr>
            <a:xfrm>
              <a:off x="4889717" y="3716850"/>
              <a:ext cx="11337" cy="10660"/>
            </a:xfrm>
            <a:custGeom>
              <a:avLst/>
              <a:gdLst/>
              <a:ahLst/>
              <a:cxnLst/>
              <a:rect l="l" t="t" r="r" b="b"/>
              <a:pathLst>
                <a:path w="285" h="268" extrusionOk="0">
                  <a:moveTo>
                    <a:pt x="251" y="251"/>
                  </a:moveTo>
                  <a:cubicBezTo>
                    <a:pt x="284" y="117"/>
                    <a:pt x="218" y="0"/>
                    <a:pt x="50" y="51"/>
                  </a:cubicBezTo>
                  <a:cubicBezTo>
                    <a:pt x="0" y="201"/>
                    <a:pt x="117" y="268"/>
                    <a:pt x="251" y="2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4571336" y="2945877"/>
              <a:ext cx="10700" cy="11337"/>
            </a:xfrm>
            <a:custGeom>
              <a:avLst/>
              <a:gdLst/>
              <a:ahLst/>
              <a:cxnLst/>
              <a:rect l="l" t="t" r="r" b="b"/>
              <a:pathLst>
                <a:path w="269" h="285" extrusionOk="0">
                  <a:moveTo>
                    <a:pt x="1" y="51"/>
                  </a:moveTo>
                  <a:cubicBezTo>
                    <a:pt x="1" y="285"/>
                    <a:pt x="268" y="285"/>
                    <a:pt x="252" y="51"/>
                  </a:cubicBezTo>
                  <a:cubicBezTo>
                    <a:pt x="201" y="34"/>
                    <a:pt x="68" y="1"/>
                    <a:pt x="1" y="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4809963" y="2280594"/>
              <a:ext cx="12649" cy="14002"/>
            </a:xfrm>
            <a:custGeom>
              <a:avLst/>
              <a:gdLst/>
              <a:ahLst/>
              <a:cxnLst/>
              <a:rect l="l" t="t" r="r" b="b"/>
              <a:pathLst>
                <a:path w="318" h="352" extrusionOk="0">
                  <a:moveTo>
                    <a:pt x="117" y="101"/>
                  </a:moveTo>
                  <a:cubicBezTo>
                    <a:pt x="0" y="151"/>
                    <a:pt x="34" y="351"/>
                    <a:pt x="184" y="301"/>
                  </a:cubicBezTo>
                  <a:cubicBezTo>
                    <a:pt x="318" y="251"/>
                    <a:pt x="284" y="0"/>
                    <a:pt x="117" y="1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4690311" y="4013950"/>
              <a:ext cx="8671" cy="10660"/>
            </a:xfrm>
            <a:custGeom>
              <a:avLst/>
              <a:gdLst/>
              <a:ahLst/>
              <a:cxnLst/>
              <a:rect l="l" t="t" r="r" b="b"/>
              <a:pathLst>
                <a:path w="218" h="268" extrusionOk="0">
                  <a:moveTo>
                    <a:pt x="51" y="34"/>
                  </a:moveTo>
                  <a:cubicBezTo>
                    <a:pt x="1" y="167"/>
                    <a:pt x="17" y="268"/>
                    <a:pt x="185" y="251"/>
                  </a:cubicBezTo>
                  <a:cubicBezTo>
                    <a:pt x="218" y="167"/>
                    <a:pt x="218" y="100"/>
                    <a:pt x="185" y="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4659086" y="3379892"/>
              <a:ext cx="10024" cy="11337"/>
            </a:xfrm>
            <a:custGeom>
              <a:avLst/>
              <a:gdLst/>
              <a:ahLst/>
              <a:cxnLst/>
              <a:rect l="l" t="t" r="r" b="b"/>
              <a:pathLst>
                <a:path w="252" h="285" extrusionOk="0">
                  <a:moveTo>
                    <a:pt x="51" y="234"/>
                  </a:moveTo>
                  <a:cubicBezTo>
                    <a:pt x="218" y="284"/>
                    <a:pt x="251" y="217"/>
                    <a:pt x="251" y="67"/>
                  </a:cubicBezTo>
                  <a:cubicBezTo>
                    <a:pt x="101" y="0"/>
                    <a:pt x="0" y="67"/>
                    <a:pt x="51" y="23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4322129" y="3613149"/>
              <a:ext cx="15314" cy="15991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17" y="402"/>
                  </a:moveTo>
                  <a:cubicBezTo>
                    <a:pt x="385" y="218"/>
                    <a:pt x="67" y="1"/>
                    <a:pt x="0" y="318"/>
                  </a:cubicBezTo>
                  <a:cubicBezTo>
                    <a:pt x="67" y="402"/>
                    <a:pt x="0" y="369"/>
                    <a:pt x="117" y="402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4333426" y="2703949"/>
              <a:ext cx="10660" cy="10024"/>
            </a:xfrm>
            <a:custGeom>
              <a:avLst/>
              <a:gdLst/>
              <a:ahLst/>
              <a:cxnLst/>
              <a:rect l="l" t="t" r="r" b="b"/>
              <a:pathLst>
                <a:path w="268" h="252" extrusionOk="0">
                  <a:moveTo>
                    <a:pt x="151" y="251"/>
                  </a:moveTo>
                  <a:cubicBezTo>
                    <a:pt x="234" y="201"/>
                    <a:pt x="268" y="184"/>
                    <a:pt x="234" y="51"/>
                  </a:cubicBezTo>
                  <a:cubicBezTo>
                    <a:pt x="134" y="1"/>
                    <a:pt x="101" y="17"/>
                    <a:pt x="50" y="101"/>
                  </a:cubicBezTo>
                  <a:cubicBezTo>
                    <a:pt x="0" y="218"/>
                    <a:pt x="50" y="235"/>
                    <a:pt x="151" y="2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4557414" y="3848435"/>
              <a:ext cx="11337" cy="10024"/>
            </a:xfrm>
            <a:custGeom>
              <a:avLst/>
              <a:gdLst/>
              <a:ahLst/>
              <a:cxnLst/>
              <a:rect l="l" t="t" r="r" b="b"/>
              <a:pathLst>
                <a:path w="285" h="252" extrusionOk="0">
                  <a:moveTo>
                    <a:pt x="201" y="251"/>
                  </a:moveTo>
                  <a:cubicBezTo>
                    <a:pt x="201" y="201"/>
                    <a:pt x="284" y="185"/>
                    <a:pt x="267" y="84"/>
                  </a:cubicBezTo>
                  <a:cubicBezTo>
                    <a:pt x="251" y="17"/>
                    <a:pt x="201" y="1"/>
                    <a:pt x="134" y="34"/>
                  </a:cubicBezTo>
                  <a:cubicBezTo>
                    <a:pt x="33" y="101"/>
                    <a:pt x="0" y="235"/>
                    <a:pt x="201" y="2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4617200" y="3894975"/>
              <a:ext cx="12013" cy="12649"/>
            </a:xfrm>
            <a:custGeom>
              <a:avLst/>
              <a:gdLst/>
              <a:ahLst/>
              <a:cxnLst/>
              <a:rect l="l" t="t" r="r" b="b"/>
              <a:pathLst>
                <a:path w="302" h="318" extrusionOk="0">
                  <a:moveTo>
                    <a:pt x="101" y="268"/>
                  </a:moveTo>
                  <a:cubicBezTo>
                    <a:pt x="235" y="318"/>
                    <a:pt x="302" y="218"/>
                    <a:pt x="285" y="101"/>
                  </a:cubicBezTo>
                  <a:cubicBezTo>
                    <a:pt x="218" y="0"/>
                    <a:pt x="1" y="84"/>
                    <a:pt x="101" y="26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4717559" y="3804600"/>
              <a:ext cx="13325" cy="10660"/>
            </a:xfrm>
            <a:custGeom>
              <a:avLst/>
              <a:gdLst/>
              <a:ahLst/>
              <a:cxnLst/>
              <a:rect l="l" t="t" r="r" b="b"/>
              <a:pathLst>
                <a:path w="335" h="268" extrusionOk="0">
                  <a:moveTo>
                    <a:pt x="235" y="217"/>
                  </a:moveTo>
                  <a:cubicBezTo>
                    <a:pt x="335" y="167"/>
                    <a:pt x="268" y="0"/>
                    <a:pt x="68" y="33"/>
                  </a:cubicBezTo>
                  <a:cubicBezTo>
                    <a:pt x="1" y="167"/>
                    <a:pt x="151" y="267"/>
                    <a:pt x="235" y="21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4681004" y="2872766"/>
              <a:ext cx="13365" cy="12689"/>
            </a:xfrm>
            <a:custGeom>
              <a:avLst/>
              <a:gdLst/>
              <a:ahLst/>
              <a:cxnLst/>
              <a:rect l="l" t="t" r="r" b="b"/>
              <a:pathLst>
                <a:path w="336" h="319" extrusionOk="0">
                  <a:moveTo>
                    <a:pt x="201" y="318"/>
                  </a:moveTo>
                  <a:cubicBezTo>
                    <a:pt x="235" y="268"/>
                    <a:pt x="335" y="1"/>
                    <a:pt x="118" y="118"/>
                  </a:cubicBezTo>
                  <a:cubicBezTo>
                    <a:pt x="34" y="168"/>
                    <a:pt x="1" y="301"/>
                    <a:pt x="201" y="318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4676350" y="2929250"/>
              <a:ext cx="13365" cy="11337"/>
            </a:xfrm>
            <a:custGeom>
              <a:avLst/>
              <a:gdLst/>
              <a:ahLst/>
              <a:cxnLst/>
              <a:rect l="l" t="t" r="r" b="b"/>
              <a:pathLst>
                <a:path w="336" h="285" extrusionOk="0">
                  <a:moveTo>
                    <a:pt x="268" y="235"/>
                  </a:moveTo>
                  <a:cubicBezTo>
                    <a:pt x="335" y="68"/>
                    <a:pt x="168" y="1"/>
                    <a:pt x="84" y="84"/>
                  </a:cubicBezTo>
                  <a:cubicBezTo>
                    <a:pt x="1" y="168"/>
                    <a:pt x="118" y="285"/>
                    <a:pt x="268" y="23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4796677" y="2886051"/>
              <a:ext cx="11973" cy="11337"/>
            </a:xfrm>
            <a:custGeom>
              <a:avLst/>
              <a:gdLst/>
              <a:ahLst/>
              <a:cxnLst/>
              <a:rect l="l" t="t" r="r" b="b"/>
              <a:pathLst>
                <a:path w="301" h="285" extrusionOk="0">
                  <a:moveTo>
                    <a:pt x="34" y="101"/>
                  </a:moveTo>
                  <a:cubicBezTo>
                    <a:pt x="0" y="235"/>
                    <a:pt x="100" y="285"/>
                    <a:pt x="217" y="235"/>
                  </a:cubicBezTo>
                  <a:cubicBezTo>
                    <a:pt x="301" y="118"/>
                    <a:pt x="201" y="1"/>
                    <a:pt x="34" y="1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4691664" y="2909321"/>
              <a:ext cx="10660" cy="1066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0" y="84"/>
                  </a:moveTo>
                  <a:cubicBezTo>
                    <a:pt x="17" y="218"/>
                    <a:pt x="67" y="268"/>
                    <a:pt x="201" y="235"/>
                  </a:cubicBezTo>
                  <a:cubicBezTo>
                    <a:pt x="268" y="1"/>
                    <a:pt x="50" y="1"/>
                    <a:pt x="0" y="8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4745483" y="2824913"/>
              <a:ext cx="10660" cy="10024"/>
            </a:xfrm>
            <a:custGeom>
              <a:avLst/>
              <a:gdLst/>
              <a:ahLst/>
              <a:cxnLst/>
              <a:rect l="l" t="t" r="r" b="b"/>
              <a:pathLst>
                <a:path w="268" h="252" extrusionOk="0">
                  <a:moveTo>
                    <a:pt x="67" y="34"/>
                  </a:moveTo>
                  <a:cubicBezTo>
                    <a:pt x="17" y="168"/>
                    <a:pt x="134" y="251"/>
                    <a:pt x="268" y="184"/>
                  </a:cubicBezTo>
                  <a:cubicBezTo>
                    <a:pt x="268" y="118"/>
                    <a:pt x="268" y="17"/>
                    <a:pt x="151" y="1"/>
                  </a:cubicBezTo>
                  <a:cubicBezTo>
                    <a:pt x="1" y="1"/>
                    <a:pt x="134" y="1"/>
                    <a:pt x="67" y="3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4419823" y="2593645"/>
              <a:ext cx="12649" cy="9348"/>
            </a:xfrm>
            <a:custGeom>
              <a:avLst/>
              <a:gdLst/>
              <a:ahLst/>
              <a:cxnLst/>
              <a:rect l="l" t="t" r="r" b="b"/>
              <a:pathLst>
                <a:path w="318" h="235" extrusionOk="0">
                  <a:moveTo>
                    <a:pt x="84" y="50"/>
                  </a:moveTo>
                  <a:cubicBezTo>
                    <a:pt x="84" y="50"/>
                    <a:pt x="0" y="201"/>
                    <a:pt x="151" y="217"/>
                  </a:cubicBezTo>
                  <a:cubicBezTo>
                    <a:pt x="318" y="234"/>
                    <a:pt x="218" y="201"/>
                    <a:pt x="251" y="167"/>
                  </a:cubicBezTo>
                  <a:lnTo>
                    <a:pt x="268" y="67"/>
                  </a:lnTo>
                  <a:cubicBezTo>
                    <a:pt x="167" y="17"/>
                    <a:pt x="184" y="0"/>
                    <a:pt x="84" y="50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4782039" y="4039209"/>
              <a:ext cx="12013" cy="11973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51" y="251"/>
                  </a:moveTo>
                  <a:cubicBezTo>
                    <a:pt x="301" y="301"/>
                    <a:pt x="251" y="100"/>
                    <a:pt x="168" y="67"/>
                  </a:cubicBezTo>
                  <a:cubicBezTo>
                    <a:pt x="1" y="0"/>
                    <a:pt x="34" y="184"/>
                    <a:pt x="51" y="25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4349376" y="2725230"/>
              <a:ext cx="8671" cy="8671"/>
            </a:xfrm>
            <a:custGeom>
              <a:avLst/>
              <a:gdLst/>
              <a:ahLst/>
              <a:cxnLst/>
              <a:rect l="l" t="t" r="r" b="b"/>
              <a:pathLst>
                <a:path w="218" h="218" extrusionOk="0">
                  <a:moveTo>
                    <a:pt x="0" y="184"/>
                  </a:moveTo>
                  <a:lnTo>
                    <a:pt x="167" y="218"/>
                  </a:lnTo>
                  <a:cubicBezTo>
                    <a:pt x="201" y="51"/>
                    <a:pt x="217" y="0"/>
                    <a:pt x="34" y="1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4484303" y="2793011"/>
              <a:ext cx="8671" cy="10660"/>
            </a:xfrm>
            <a:custGeom>
              <a:avLst/>
              <a:gdLst/>
              <a:ahLst/>
              <a:cxnLst/>
              <a:rect l="l" t="t" r="r" b="b"/>
              <a:pathLst>
                <a:path w="218" h="268" extrusionOk="0">
                  <a:moveTo>
                    <a:pt x="50" y="184"/>
                  </a:moveTo>
                  <a:cubicBezTo>
                    <a:pt x="201" y="268"/>
                    <a:pt x="217" y="218"/>
                    <a:pt x="217" y="67"/>
                  </a:cubicBezTo>
                  <a:lnTo>
                    <a:pt x="100" y="1"/>
                  </a:lnTo>
                  <a:cubicBezTo>
                    <a:pt x="50" y="67"/>
                    <a:pt x="0" y="67"/>
                    <a:pt x="50" y="184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4359997" y="3978707"/>
              <a:ext cx="12689" cy="13325"/>
            </a:xfrm>
            <a:custGeom>
              <a:avLst/>
              <a:gdLst/>
              <a:ahLst/>
              <a:cxnLst/>
              <a:rect l="l" t="t" r="r" b="b"/>
              <a:pathLst>
                <a:path w="319" h="335" extrusionOk="0">
                  <a:moveTo>
                    <a:pt x="168" y="1"/>
                  </a:moveTo>
                  <a:cubicBezTo>
                    <a:pt x="1" y="201"/>
                    <a:pt x="318" y="335"/>
                    <a:pt x="301" y="17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4505544" y="3038917"/>
              <a:ext cx="9348" cy="9348"/>
            </a:xfrm>
            <a:custGeom>
              <a:avLst/>
              <a:gdLst/>
              <a:ahLst/>
              <a:cxnLst/>
              <a:rect l="l" t="t" r="r" b="b"/>
              <a:pathLst>
                <a:path w="235" h="235" extrusionOk="0">
                  <a:moveTo>
                    <a:pt x="84" y="201"/>
                  </a:moveTo>
                  <a:cubicBezTo>
                    <a:pt x="218" y="235"/>
                    <a:pt x="235" y="151"/>
                    <a:pt x="201" y="51"/>
                  </a:cubicBezTo>
                  <a:cubicBezTo>
                    <a:pt x="151" y="34"/>
                    <a:pt x="151" y="1"/>
                    <a:pt x="84" y="51"/>
                  </a:cubicBezTo>
                  <a:cubicBezTo>
                    <a:pt x="1" y="151"/>
                    <a:pt x="84" y="201"/>
                    <a:pt x="84" y="201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4558727" y="4191399"/>
              <a:ext cx="15314" cy="15314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17" y="385"/>
                  </a:moveTo>
                  <a:lnTo>
                    <a:pt x="184" y="385"/>
                  </a:lnTo>
                  <a:cubicBezTo>
                    <a:pt x="335" y="117"/>
                    <a:pt x="385" y="184"/>
                    <a:pt x="385" y="17"/>
                  </a:cubicBezTo>
                  <a:cubicBezTo>
                    <a:pt x="184" y="0"/>
                    <a:pt x="0" y="167"/>
                    <a:pt x="117" y="385"/>
                  </a:cubicBez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5" name="Google Shape;835;p19"/>
          <p:cNvSpPr/>
          <p:nvPr/>
        </p:nvSpPr>
        <p:spPr>
          <a:xfrm>
            <a:off x="974469" y="1082678"/>
            <a:ext cx="1358679" cy="1194121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People</a:t>
            </a:r>
            <a:endParaRPr sz="1800" b="1" dirty="0"/>
          </a:p>
        </p:txBody>
      </p:sp>
      <p:sp>
        <p:nvSpPr>
          <p:cNvPr id="836" name="Google Shape;836;p19"/>
          <p:cNvSpPr/>
          <p:nvPr/>
        </p:nvSpPr>
        <p:spPr>
          <a:xfrm>
            <a:off x="1283866" y="3719038"/>
            <a:ext cx="1358679" cy="1194121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Transportation</a:t>
            </a:r>
            <a:endParaRPr sz="1400" b="1" dirty="0"/>
          </a:p>
        </p:txBody>
      </p:sp>
      <p:sp>
        <p:nvSpPr>
          <p:cNvPr id="837" name="Google Shape;837;p19"/>
          <p:cNvSpPr/>
          <p:nvPr/>
        </p:nvSpPr>
        <p:spPr>
          <a:xfrm>
            <a:off x="6759399" y="1066238"/>
            <a:ext cx="1358679" cy="1194121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Communication</a:t>
            </a:r>
            <a:endParaRPr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8" name="Google Shape;838;p19"/>
          <p:cNvSpPr/>
          <p:nvPr/>
        </p:nvSpPr>
        <p:spPr>
          <a:xfrm>
            <a:off x="6217298" y="3823285"/>
            <a:ext cx="1358679" cy="1194121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Media</a:t>
            </a:r>
            <a:endParaRPr sz="1800" b="1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ABF972D-EC2A-44A6-9D1B-DA1B26C78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286" y="2479816"/>
            <a:ext cx="1207113" cy="4877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6D90ED1-6A8B-45CC-8F79-DA05EE1BA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637" y="2405209"/>
            <a:ext cx="1329043" cy="426757"/>
          </a:xfrm>
          <a:prstGeom prst="rect">
            <a:avLst/>
          </a:prstGeom>
        </p:spPr>
      </p:pic>
      <p:sp>
        <p:nvSpPr>
          <p:cNvPr id="839" name="Google Shape;837;p19">
            <a:extLst>
              <a:ext uri="{FF2B5EF4-FFF2-40B4-BE49-F238E27FC236}">
                <a16:creationId xmlns:a16="http://schemas.microsoft.com/office/drawing/2014/main" id="{FA0A362B-5121-4636-A235-EF96310D363B}"/>
              </a:ext>
            </a:extLst>
          </p:cNvPr>
          <p:cNvSpPr/>
          <p:nvPr/>
        </p:nvSpPr>
        <p:spPr>
          <a:xfrm>
            <a:off x="7113643" y="2452557"/>
            <a:ext cx="1358679" cy="1194121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Deliveries</a:t>
            </a:r>
            <a:endParaRPr sz="1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0" name="Google Shape;837;p19">
            <a:extLst>
              <a:ext uri="{FF2B5EF4-FFF2-40B4-BE49-F238E27FC236}">
                <a16:creationId xmlns:a16="http://schemas.microsoft.com/office/drawing/2014/main" id="{79D40DAC-87E0-435E-BDF1-888C9EEA00E7}"/>
              </a:ext>
            </a:extLst>
          </p:cNvPr>
          <p:cNvSpPr/>
          <p:nvPr/>
        </p:nvSpPr>
        <p:spPr>
          <a:xfrm>
            <a:off x="328591" y="2460256"/>
            <a:ext cx="1358679" cy="1194121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Language</a:t>
            </a:r>
            <a:endParaRPr sz="12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1" name="Google Shape;837;p19">
            <a:extLst>
              <a:ext uri="{FF2B5EF4-FFF2-40B4-BE49-F238E27FC236}">
                <a16:creationId xmlns:a16="http://schemas.microsoft.com/office/drawing/2014/main" id="{51D02E0A-19B3-4700-A29D-8F94154621E5}"/>
              </a:ext>
            </a:extLst>
          </p:cNvPr>
          <p:cNvSpPr/>
          <p:nvPr/>
        </p:nvSpPr>
        <p:spPr>
          <a:xfrm>
            <a:off x="3877346" y="3845902"/>
            <a:ext cx="1358679" cy="1194121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solidFill>
            <a:srgbClr val="D7A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Traffic</a:t>
            </a:r>
            <a:endParaRPr sz="12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42" name="Google Shape;2277;p46">
            <a:extLst>
              <a:ext uri="{FF2B5EF4-FFF2-40B4-BE49-F238E27FC236}">
                <a16:creationId xmlns:a16="http://schemas.microsoft.com/office/drawing/2014/main" id="{127F7CBE-A624-4BCD-8535-5E5F36EC093B}"/>
              </a:ext>
            </a:extLst>
          </p:cNvPr>
          <p:cNvGrpSpPr/>
          <p:nvPr/>
        </p:nvGrpSpPr>
        <p:grpSpPr>
          <a:xfrm>
            <a:off x="4778833" y="3063266"/>
            <a:ext cx="478769" cy="503212"/>
            <a:chOff x="4747453" y="2980726"/>
            <a:chExt cx="453767" cy="476979"/>
          </a:xfrm>
        </p:grpSpPr>
        <p:sp>
          <p:nvSpPr>
            <p:cNvPr id="843" name="Google Shape;2278;p46">
              <a:extLst>
                <a:ext uri="{FF2B5EF4-FFF2-40B4-BE49-F238E27FC236}">
                  <a16:creationId xmlns:a16="http://schemas.microsoft.com/office/drawing/2014/main" id="{684E02E1-05B8-4839-A71A-B592EFFE10C5}"/>
                </a:ext>
              </a:extLst>
            </p:cNvPr>
            <p:cNvSpPr/>
            <p:nvPr/>
          </p:nvSpPr>
          <p:spPr>
            <a:xfrm>
              <a:off x="4747453" y="3108831"/>
              <a:ext cx="182117" cy="221865"/>
            </a:xfrm>
            <a:custGeom>
              <a:avLst/>
              <a:gdLst/>
              <a:ahLst/>
              <a:cxnLst/>
              <a:rect l="l" t="t" r="r" b="b"/>
              <a:pathLst>
                <a:path w="2323" h="2830" extrusionOk="0">
                  <a:moveTo>
                    <a:pt x="1382" y="0"/>
                  </a:moveTo>
                  <a:cubicBezTo>
                    <a:pt x="1313" y="0"/>
                    <a:pt x="1255" y="13"/>
                    <a:pt x="1215" y="44"/>
                  </a:cubicBezTo>
                  <a:cubicBezTo>
                    <a:pt x="965" y="234"/>
                    <a:pt x="846" y="544"/>
                    <a:pt x="739" y="794"/>
                  </a:cubicBezTo>
                  <a:lnTo>
                    <a:pt x="96" y="2389"/>
                  </a:lnTo>
                  <a:cubicBezTo>
                    <a:pt x="72" y="2461"/>
                    <a:pt x="1" y="2639"/>
                    <a:pt x="120" y="2758"/>
                  </a:cubicBezTo>
                  <a:cubicBezTo>
                    <a:pt x="156" y="2806"/>
                    <a:pt x="215" y="2830"/>
                    <a:pt x="275" y="2830"/>
                  </a:cubicBezTo>
                  <a:cubicBezTo>
                    <a:pt x="394" y="2818"/>
                    <a:pt x="513" y="2735"/>
                    <a:pt x="572" y="2651"/>
                  </a:cubicBezTo>
                  <a:cubicBezTo>
                    <a:pt x="715" y="2485"/>
                    <a:pt x="834" y="2294"/>
                    <a:pt x="930" y="2092"/>
                  </a:cubicBezTo>
                  <a:cubicBezTo>
                    <a:pt x="953" y="2044"/>
                    <a:pt x="977" y="1996"/>
                    <a:pt x="1001" y="1973"/>
                  </a:cubicBezTo>
                  <a:cubicBezTo>
                    <a:pt x="1025" y="1961"/>
                    <a:pt x="1073" y="1949"/>
                    <a:pt x="1120" y="1949"/>
                  </a:cubicBezTo>
                  <a:cubicBezTo>
                    <a:pt x="1239" y="1949"/>
                    <a:pt x="1370" y="1961"/>
                    <a:pt x="1489" y="1985"/>
                  </a:cubicBezTo>
                  <a:lnTo>
                    <a:pt x="1525" y="1782"/>
                  </a:lnTo>
                  <a:cubicBezTo>
                    <a:pt x="1394" y="1758"/>
                    <a:pt x="1251" y="1758"/>
                    <a:pt x="1120" y="1758"/>
                  </a:cubicBezTo>
                  <a:cubicBezTo>
                    <a:pt x="1049" y="1758"/>
                    <a:pt x="965" y="1758"/>
                    <a:pt x="894" y="1818"/>
                  </a:cubicBezTo>
                  <a:cubicBezTo>
                    <a:pt x="811" y="1865"/>
                    <a:pt x="775" y="1937"/>
                    <a:pt x="739" y="2008"/>
                  </a:cubicBezTo>
                  <a:cubicBezTo>
                    <a:pt x="656" y="2199"/>
                    <a:pt x="549" y="2366"/>
                    <a:pt x="418" y="2520"/>
                  </a:cubicBezTo>
                  <a:cubicBezTo>
                    <a:pt x="382" y="2580"/>
                    <a:pt x="311" y="2627"/>
                    <a:pt x="275" y="2627"/>
                  </a:cubicBezTo>
                  <a:cubicBezTo>
                    <a:pt x="263" y="2627"/>
                    <a:pt x="263" y="2627"/>
                    <a:pt x="251" y="2616"/>
                  </a:cubicBezTo>
                  <a:cubicBezTo>
                    <a:pt x="251" y="2616"/>
                    <a:pt x="227" y="2580"/>
                    <a:pt x="275" y="2473"/>
                  </a:cubicBezTo>
                  <a:lnTo>
                    <a:pt x="930" y="877"/>
                  </a:lnTo>
                  <a:cubicBezTo>
                    <a:pt x="1025" y="639"/>
                    <a:pt x="1132" y="365"/>
                    <a:pt x="1334" y="199"/>
                  </a:cubicBezTo>
                  <a:cubicBezTo>
                    <a:pt x="1343" y="195"/>
                    <a:pt x="1355" y="193"/>
                    <a:pt x="1370" y="193"/>
                  </a:cubicBezTo>
                  <a:cubicBezTo>
                    <a:pt x="1511" y="193"/>
                    <a:pt x="1936" y="336"/>
                    <a:pt x="2216" y="508"/>
                  </a:cubicBezTo>
                  <a:lnTo>
                    <a:pt x="2323" y="341"/>
                  </a:lnTo>
                  <a:cubicBezTo>
                    <a:pt x="2131" y="217"/>
                    <a:pt x="1663" y="0"/>
                    <a:pt x="1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2279;p46">
              <a:extLst>
                <a:ext uri="{FF2B5EF4-FFF2-40B4-BE49-F238E27FC236}">
                  <a16:creationId xmlns:a16="http://schemas.microsoft.com/office/drawing/2014/main" id="{967E9173-10E4-41BA-B4B3-34D2B84B9F8C}"/>
                </a:ext>
              </a:extLst>
            </p:cNvPr>
            <p:cNvSpPr/>
            <p:nvPr/>
          </p:nvSpPr>
          <p:spPr>
            <a:xfrm>
              <a:off x="4883637" y="2980726"/>
              <a:ext cx="317583" cy="402258"/>
            </a:xfrm>
            <a:custGeom>
              <a:avLst/>
              <a:gdLst/>
              <a:ahLst/>
              <a:cxnLst/>
              <a:rect l="l" t="t" r="r" b="b"/>
              <a:pathLst>
                <a:path w="4668" h="5131" extrusionOk="0">
                  <a:moveTo>
                    <a:pt x="4052" y="0"/>
                  </a:moveTo>
                  <a:cubicBezTo>
                    <a:pt x="3985" y="0"/>
                    <a:pt x="3915" y="12"/>
                    <a:pt x="3846" y="35"/>
                  </a:cubicBezTo>
                  <a:cubicBezTo>
                    <a:pt x="2036" y="594"/>
                    <a:pt x="417" y="2356"/>
                    <a:pt x="12" y="4214"/>
                  </a:cubicBezTo>
                  <a:cubicBezTo>
                    <a:pt x="0" y="4273"/>
                    <a:pt x="36" y="4321"/>
                    <a:pt x="84" y="4333"/>
                  </a:cubicBezTo>
                  <a:cubicBezTo>
                    <a:pt x="91" y="4334"/>
                    <a:pt x="99" y="4335"/>
                    <a:pt x="106" y="4335"/>
                  </a:cubicBezTo>
                  <a:cubicBezTo>
                    <a:pt x="155" y="4335"/>
                    <a:pt x="192" y="4303"/>
                    <a:pt x="203" y="4261"/>
                  </a:cubicBezTo>
                  <a:cubicBezTo>
                    <a:pt x="595" y="2464"/>
                    <a:pt x="2155" y="761"/>
                    <a:pt x="3917" y="225"/>
                  </a:cubicBezTo>
                  <a:cubicBezTo>
                    <a:pt x="3957" y="213"/>
                    <a:pt x="3999" y="207"/>
                    <a:pt x="4040" y="207"/>
                  </a:cubicBezTo>
                  <a:cubicBezTo>
                    <a:pt x="4160" y="207"/>
                    <a:pt x="4278" y="256"/>
                    <a:pt x="4358" y="344"/>
                  </a:cubicBezTo>
                  <a:lnTo>
                    <a:pt x="4358" y="356"/>
                  </a:lnTo>
                  <a:cubicBezTo>
                    <a:pt x="4441" y="451"/>
                    <a:pt x="4465" y="582"/>
                    <a:pt x="4429" y="702"/>
                  </a:cubicBezTo>
                  <a:cubicBezTo>
                    <a:pt x="3905" y="2547"/>
                    <a:pt x="2643" y="4131"/>
                    <a:pt x="1036" y="4940"/>
                  </a:cubicBezTo>
                  <a:cubicBezTo>
                    <a:pt x="988" y="4964"/>
                    <a:pt x="965" y="5035"/>
                    <a:pt x="988" y="5083"/>
                  </a:cubicBezTo>
                  <a:cubicBezTo>
                    <a:pt x="1012" y="5119"/>
                    <a:pt x="1048" y="5131"/>
                    <a:pt x="1084" y="5131"/>
                  </a:cubicBezTo>
                  <a:cubicBezTo>
                    <a:pt x="1096" y="5131"/>
                    <a:pt x="1107" y="5131"/>
                    <a:pt x="1119" y="5119"/>
                  </a:cubicBezTo>
                  <a:cubicBezTo>
                    <a:pt x="2774" y="4285"/>
                    <a:pt x="4084" y="2654"/>
                    <a:pt x="4620" y="761"/>
                  </a:cubicBezTo>
                  <a:cubicBezTo>
                    <a:pt x="4667" y="571"/>
                    <a:pt x="4632" y="380"/>
                    <a:pt x="4513" y="237"/>
                  </a:cubicBezTo>
                  <a:lnTo>
                    <a:pt x="4501" y="213"/>
                  </a:lnTo>
                  <a:cubicBezTo>
                    <a:pt x="4389" y="76"/>
                    <a:pt x="4228" y="0"/>
                    <a:pt x="4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5" name="Google Shape;2280;p46">
              <a:extLst>
                <a:ext uri="{FF2B5EF4-FFF2-40B4-BE49-F238E27FC236}">
                  <a16:creationId xmlns:a16="http://schemas.microsoft.com/office/drawing/2014/main" id="{DD1395FE-F9DA-49C0-B213-E3504910BDE8}"/>
                </a:ext>
              </a:extLst>
            </p:cNvPr>
            <p:cNvSpPr/>
            <p:nvPr/>
          </p:nvSpPr>
          <p:spPr>
            <a:xfrm>
              <a:off x="4906212" y="3255047"/>
              <a:ext cx="209086" cy="202658"/>
            </a:xfrm>
            <a:custGeom>
              <a:avLst/>
              <a:gdLst/>
              <a:ahLst/>
              <a:cxnLst/>
              <a:rect l="l" t="t" r="r" b="b"/>
              <a:pathLst>
                <a:path w="2667" h="2585" extrusionOk="0">
                  <a:moveTo>
                    <a:pt x="2131" y="0"/>
                  </a:moveTo>
                  <a:lnTo>
                    <a:pt x="1988" y="131"/>
                  </a:lnTo>
                  <a:cubicBezTo>
                    <a:pt x="2227" y="417"/>
                    <a:pt x="2393" y="762"/>
                    <a:pt x="2381" y="834"/>
                  </a:cubicBezTo>
                  <a:cubicBezTo>
                    <a:pt x="2262" y="1072"/>
                    <a:pt x="2024" y="1239"/>
                    <a:pt x="1810" y="1382"/>
                  </a:cubicBezTo>
                  <a:lnTo>
                    <a:pt x="369" y="2334"/>
                  </a:lnTo>
                  <a:cubicBezTo>
                    <a:pt x="301" y="2377"/>
                    <a:pt x="263" y="2383"/>
                    <a:pt x="243" y="2383"/>
                  </a:cubicBezTo>
                  <a:cubicBezTo>
                    <a:pt x="235" y="2383"/>
                    <a:pt x="230" y="2382"/>
                    <a:pt x="226" y="2382"/>
                  </a:cubicBezTo>
                  <a:cubicBezTo>
                    <a:pt x="226" y="2382"/>
                    <a:pt x="226" y="2382"/>
                    <a:pt x="226" y="2370"/>
                  </a:cubicBezTo>
                  <a:cubicBezTo>
                    <a:pt x="214" y="2334"/>
                    <a:pt x="250" y="2251"/>
                    <a:pt x="286" y="2203"/>
                  </a:cubicBezTo>
                  <a:cubicBezTo>
                    <a:pt x="417" y="2048"/>
                    <a:pt x="560" y="1905"/>
                    <a:pt x="738" y="1775"/>
                  </a:cubicBezTo>
                  <a:cubicBezTo>
                    <a:pt x="786" y="1739"/>
                    <a:pt x="857" y="1679"/>
                    <a:pt x="893" y="1596"/>
                  </a:cubicBezTo>
                  <a:cubicBezTo>
                    <a:pt x="929" y="1524"/>
                    <a:pt x="917" y="1441"/>
                    <a:pt x="905" y="1358"/>
                  </a:cubicBezTo>
                  <a:cubicBezTo>
                    <a:pt x="893" y="1298"/>
                    <a:pt x="869" y="1227"/>
                    <a:pt x="857" y="1167"/>
                  </a:cubicBezTo>
                  <a:lnTo>
                    <a:pt x="667" y="1227"/>
                  </a:lnTo>
                  <a:cubicBezTo>
                    <a:pt x="679" y="1274"/>
                    <a:pt x="691" y="1334"/>
                    <a:pt x="703" y="1394"/>
                  </a:cubicBezTo>
                  <a:cubicBezTo>
                    <a:pt x="714" y="1441"/>
                    <a:pt x="726" y="1489"/>
                    <a:pt x="703" y="1524"/>
                  </a:cubicBezTo>
                  <a:cubicBezTo>
                    <a:pt x="691" y="1560"/>
                    <a:pt x="655" y="1584"/>
                    <a:pt x="607" y="1620"/>
                  </a:cubicBezTo>
                  <a:cubicBezTo>
                    <a:pt x="429" y="1751"/>
                    <a:pt x="274" y="1905"/>
                    <a:pt x="131" y="2072"/>
                  </a:cubicBezTo>
                  <a:cubicBezTo>
                    <a:pt x="71" y="2156"/>
                    <a:pt x="0" y="2286"/>
                    <a:pt x="24" y="2406"/>
                  </a:cubicBezTo>
                  <a:cubicBezTo>
                    <a:pt x="36" y="2465"/>
                    <a:pt x="71" y="2513"/>
                    <a:pt x="119" y="2548"/>
                  </a:cubicBezTo>
                  <a:cubicBezTo>
                    <a:pt x="167" y="2572"/>
                    <a:pt x="202" y="2584"/>
                    <a:pt x="250" y="2584"/>
                  </a:cubicBezTo>
                  <a:cubicBezTo>
                    <a:pt x="345" y="2584"/>
                    <a:pt x="441" y="2525"/>
                    <a:pt x="488" y="2501"/>
                  </a:cubicBezTo>
                  <a:lnTo>
                    <a:pt x="1917" y="1548"/>
                  </a:lnTo>
                  <a:cubicBezTo>
                    <a:pt x="2143" y="1394"/>
                    <a:pt x="2417" y="1203"/>
                    <a:pt x="2560" y="917"/>
                  </a:cubicBezTo>
                  <a:cubicBezTo>
                    <a:pt x="2667" y="703"/>
                    <a:pt x="2250" y="143"/>
                    <a:pt x="2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2281;p46">
              <a:extLst>
                <a:ext uri="{FF2B5EF4-FFF2-40B4-BE49-F238E27FC236}">
                  <a16:creationId xmlns:a16="http://schemas.microsoft.com/office/drawing/2014/main" id="{2E2F0266-21BD-40CA-A85E-491CAFA04DCC}"/>
                </a:ext>
              </a:extLst>
            </p:cNvPr>
            <p:cNvSpPr/>
            <p:nvPr/>
          </p:nvSpPr>
          <p:spPr>
            <a:xfrm>
              <a:off x="5065833" y="3055362"/>
              <a:ext cx="68206" cy="60680"/>
            </a:xfrm>
            <a:custGeom>
              <a:avLst/>
              <a:gdLst/>
              <a:ahLst/>
              <a:cxnLst/>
              <a:rect l="l" t="t" r="r" b="b"/>
              <a:pathLst>
                <a:path w="870" h="774" extrusionOk="0">
                  <a:moveTo>
                    <a:pt x="441" y="131"/>
                  </a:moveTo>
                  <a:cubicBezTo>
                    <a:pt x="500" y="131"/>
                    <a:pt x="560" y="142"/>
                    <a:pt x="607" y="190"/>
                  </a:cubicBezTo>
                  <a:cubicBezTo>
                    <a:pt x="714" y="273"/>
                    <a:pt x="738" y="440"/>
                    <a:pt x="643" y="559"/>
                  </a:cubicBezTo>
                  <a:cubicBezTo>
                    <a:pt x="588" y="621"/>
                    <a:pt x="510" y="655"/>
                    <a:pt x="434" y="655"/>
                  </a:cubicBezTo>
                  <a:cubicBezTo>
                    <a:pt x="376" y="655"/>
                    <a:pt x="320" y="636"/>
                    <a:pt x="274" y="595"/>
                  </a:cubicBezTo>
                  <a:cubicBezTo>
                    <a:pt x="155" y="500"/>
                    <a:pt x="143" y="333"/>
                    <a:pt x="238" y="226"/>
                  </a:cubicBezTo>
                  <a:cubicBezTo>
                    <a:pt x="286" y="154"/>
                    <a:pt x="357" y="131"/>
                    <a:pt x="441" y="131"/>
                  </a:cubicBezTo>
                  <a:close/>
                  <a:moveTo>
                    <a:pt x="430" y="1"/>
                  </a:moveTo>
                  <a:cubicBezTo>
                    <a:pt x="320" y="1"/>
                    <a:pt x="211" y="50"/>
                    <a:pt x="131" y="142"/>
                  </a:cubicBezTo>
                  <a:cubicBezTo>
                    <a:pt x="0" y="309"/>
                    <a:pt x="24" y="559"/>
                    <a:pt x="191" y="690"/>
                  </a:cubicBezTo>
                  <a:cubicBezTo>
                    <a:pt x="262" y="750"/>
                    <a:pt x="345" y="773"/>
                    <a:pt x="441" y="773"/>
                  </a:cubicBezTo>
                  <a:cubicBezTo>
                    <a:pt x="548" y="773"/>
                    <a:pt x="667" y="726"/>
                    <a:pt x="738" y="642"/>
                  </a:cubicBezTo>
                  <a:cubicBezTo>
                    <a:pt x="869" y="476"/>
                    <a:pt x="845" y="226"/>
                    <a:pt x="679" y="95"/>
                  </a:cubicBezTo>
                  <a:cubicBezTo>
                    <a:pt x="605" y="32"/>
                    <a:pt x="517" y="1"/>
                    <a:pt x="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2282;p46">
              <a:extLst>
                <a:ext uri="{FF2B5EF4-FFF2-40B4-BE49-F238E27FC236}">
                  <a16:creationId xmlns:a16="http://schemas.microsoft.com/office/drawing/2014/main" id="{4BB0BB15-AB51-4FF7-95D2-59B71929392A}"/>
                </a:ext>
              </a:extLst>
            </p:cNvPr>
            <p:cNvSpPr/>
            <p:nvPr/>
          </p:nvSpPr>
          <p:spPr>
            <a:xfrm>
              <a:off x="4810957" y="3192013"/>
              <a:ext cx="192387" cy="222727"/>
            </a:xfrm>
            <a:custGeom>
              <a:avLst/>
              <a:gdLst/>
              <a:ahLst/>
              <a:cxnLst/>
              <a:rect l="l" t="t" r="r" b="b"/>
              <a:pathLst>
                <a:path w="2454" h="2841" extrusionOk="0">
                  <a:moveTo>
                    <a:pt x="1959" y="206"/>
                  </a:moveTo>
                  <a:cubicBezTo>
                    <a:pt x="2028" y="206"/>
                    <a:pt x="2096" y="231"/>
                    <a:pt x="2156" y="281"/>
                  </a:cubicBezTo>
                  <a:cubicBezTo>
                    <a:pt x="2215" y="328"/>
                    <a:pt x="2251" y="400"/>
                    <a:pt x="2251" y="483"/>
                  </a:cubicBezTo>
                  <a:cubicBezTo>
                    <a:pt x="2251" y="566"/>
                    <a:pt x="2227" y="638"/>
                    <a:pt x="2168" y="697"/>
                  </a:cubicBezTo>
                  <a:lnTo>
                    <a:pt x="334" y="2626"/>
                  </a:lnTo>
                  <a:cubicBezTo>
                    <a:pt x="320" y="2633"/>
                    <a:pt x="303" y="2640"/>
                    <a:pt x="285" y="2640"/>
                  </a:cubicBezTo>
                  <a:cubicBezTo>
                    <a:pt x="273" y="2640"/>
                    <a:pt x="261" y="2636"/>
                    <a:pt x="251" y="2626"/>
                  </a:cubicBezTo>
                  <a:cubicBezTo>
                    <a:pt x="227" y="2614"/>
                    <a:pt x="227" y="2579"/>
                    <a:pt x="239" y="2555"/>
                  </a:cubicBezTo>
                  <a:lnTo>
                    <a:pt x="465" y="2209"/>
                  </a:lnTo>
                  <a:lnTo>
                    <a:pt x="1715" y="340"/>
                  </a:lnTo>
                  <a:cubicBezTo>
                    <a:pt x="1751" y="269"/>
                    <a:pt x="1834" y="221"/>
                    <a:pt x="1918" y="209"/>
                  </a:cubicBezTo>
                  <a:cubicBezTo>
                    <a:pt x="1931" y="207"/>
                    <a:pt x="1945" y="206"/>
                    <a:pt x="1959" y="206"/>
                  </a:cubicBezTo>
                  <a:close/>
                  <a:moveTo>
                    <a:pt x="1967" y="1"/>
                  </a:moveTo>
                  <a:cubicBezTo>
                    <a:pt x="1943" y="1"/>
                    <a:pt x="1918" y="3"/>
                    <a:pt x="1894" y="7"/>
                  </a:cubicBezTo>
                  <a:cubicBezTo>
                    <a:pt x="1751" y="19"/>
                    <a:pt x="1620" y="102"/>
                    <a:pt x="1548" y="221"/>
                  </a:cubicBezTo>
                  <a:lnTo>
                    <a:pt x="72" y="2436"/>
                  </a:lnTo>
                  <a:cubicBezTo>
                    <a:pt x="1" y="2555"/>
                    <a:pt x="24" y="2698"/>
                    <a:pt x="132" y="2781"/>
                  </a:cubicBezTo>
                  <a:cubicBezTo>
                    <a:pt x="179" y="2817"/>
                    <a:pt x="239" y="2840"/>
                    <a:pt x="286" y="2840"/>
                  </a:cubicBezTo>
                  <a:cubicBezTo>
                    <a:pt x="358" y="2840"/>
                    <a:pt x="429" y="2817"/>
                    <a:pt x="477" y="2757"/>
                  </a:cubicBezTo>
                  <a:lnTo>
                    <a:pt x="2310" y="840"/>
                  </a:lnTo>
                  <a:cubicBezTo>
                    <a:pt x="2406" y="745"/>
                    <a:pt x="2453" y="614"/>
                    <a:pt x="2453" y="471"/>
                  </a:cubicBezTo>
                  <a:cubicBezTo>
                    <a:pt x="2441" y="340"/>
                    <a:pt x="2382" y="221"/>
                    <a:pt x="2287" y="126"/>
                  </a:cubicBezTo>
                  <a:cubicBezTo>
                    <a:pt x="2198" y="47"/>
                    <a:pt x="2085" y="1"/>
                    <a:pt x="1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  <p:bldP spid="835" grpId="0" animBg="1"/>
      <p:bldP spid="836" grpId="0" animBg="1"/>
      <p:bldP spid="837" grpId="0" animBg="1"/>
      <p:bldP spid="838" grpId="0" animBg="1"/>
      <p:bldP spid="839" grpId="0" animBg="1"/>
      <p:bldP spid="840" grpId="0" animBg="1"/>
      <p:bldP spid="8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22"/>
          <p:cNvSpPr/>
          <p:nvPr/>
        </p:nvSpPr>
        <p:spPr>
          <a:xfrm>
            <a:off x="5403853" y="-174335"/>
            <a:ext cx="577668" cy="508827"/>
          </a:xfrm>
          <a:custGeom>
            <a:avLst/>
            <a:gdLst/>
            <a:ahLst/>
            <a:cxnLst/>
            <a:rect l="l" t="t" r="r" b="b"/>
            <a:pathLst>
              <a:path w="16145" h="14221" extrusionOk="0">
                <a:moveTo>
                  <a:pt x="8069" y="1"/>
                </a:moveTo>
                <a:cubicBezTo>
                  <a:pt x="7159" y="1"/>
                  <a:pt x="6233" y="176"/>
                  <a:pt x="5337" y="546"/>
                </a:cubicBezTo>
                <a:cubicBezTo>
                  <a:pt x="1735" y="2081"/>
                  <a:pt x="0" y="6250"/>
                  <a:pt x="1534" y="9853"/>
                </a:cubicBezTo>
                <a:cubicBezTo>
                  <a:pt x="2661" y="12581"/>
                  <a:pt x="5290" y="14220"/>
                  <a:pt x="8068" y="14220"/>
                </a:cubicBezTo>
                <a:cubicBezTo>
                  <a:pt x="8993" y="14220"/>
                  <a:pt x="9933" y="14039"/>
                  <a:pt x="10841" y="13656"/>
                </a:cubicBezTo>
                <a:cubicBezTo>
                  <a:pt x="14444" y="12155"/>
                  <a:pt x="16145" y="7985"/>
                  <a:pt x="14644" y="4382"/>
                </a:cubicBezTo>
                <a:cubicBezTo>
                  <a:pt x="13487" y="1642"/>
                  <a:pt x="10853" y="1"/>
                  <a:pt x="8069" y="1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0" name="Google Shape;62;p17">
            <a:extLst>
              <a:ext uri="{FF2B5EF4-FFF2-40B4-BE49-F238E27FC236}">
                <a16:creationId xmlns:a16="http://schemas.microsoft.com/office/drawing/2014/main" id="{8AE76E06-28DB-424C-9D2A-B52C2FCB86F0}"/>
              </a:ext>
            </a:extLst>
          </p:cNvPr>
          <p:cNvGrpSpPr/>
          <p:nvPr/>
        </p:nvGrpSpPr>
        <p:grpSpPr>
          <a:xfrm>
            <a:off x="862355" y="16729"/>
            <a:ext cx="669609" cy="1162040"/>
            <a:chOff x="912725" y="2818850"/>
            <a:chExt cx="708475" cy="1268625"/>
          </a:xfrm>
        </p:grpSpPr>
        <p:sp>
          <p:nvSpPr>
            <p:cNvPr id="41" name="Google Shape;63;p17">
              <a:extLst>
                <a:ext uri="{FF2B5EF4-FFF2-40B4-BE49-F238E27FC236}">
                  <a16:creationId xmlns:a16="http://schemas.microsoft.com/office/drawing/2014/main" id="{EB515E58-D97A-4137-BCA9-7A48F13FF1A1}"/>
                </a:ext>
              </a:extLst>
            </p:cNvPr>
            <p:cNvSpPr/>
            <p:nvPr/>
          </p:nvSpPr>
          <p:spPr>
            <a:xfrm>
              <a:off x="1221400" y="3995125"/>
              <a:ext cx="15075" cy="92350"/>
            </a:xfrm>
            <a:custGeom>
              <a:avLst/>
              <a:gdLst/>
              <a:ahLst/>
              <a:cxnLst/>
              <a:rect l="l" t="t" r="r" b="b"/>
              <a:pathLst>
                <a:path w="603" h="3694" extrusionOk="0">
                  <a:moveTo>
                    <a:pt x="18" y="2724"/>
                  </a:moveTo>
                  <a:lnTo>
                    <a:pt x="18" y="2290"/>
                  </a:lnTo>
                  <a:cubicBezTo>
                    <a:pt x="1" y="2073"/>
                    <a:pt x="34" y="1872"/>
                    <a:pt x="101" y="1672"/>
                  </a:cubicBezTo>
                  <a:cubicBezTo>
                    <a:pt x="201" y="1304"/>
                    <a:pt x="218" y="936"/>
                    <a:pt x="268" y="569"/>
                  </a:cubicBezTo>
                  <a:cubicBezTo>
                    <a:pt x="285" y="435"/>
                    <a:pt x="302" y="318"/>
                    <a:pt x="318" y="184"/>
                  </a:cubicBezTo>
                  <a:cubicBezTo>
                    <a:pt x="335" y="151"/>
                    <a:pt x="335" y="118"/>
                    <a:pt x="352" y="84"/>
                  </a:cubicBezTo>
                  <a:cubicBezTo>
                    <a:pt x="369" y="34"/>
                    <a:pt x="435" y="1"/>
                    <a:pt x="486" y="17"/>
                  </a:cubicBezTo>
                  <a:cubicBezTo>
                    <a:pt x="519" y="34"/>
                    <a:pt x="569" y="67"/>
                    <a:pt x="569" y="101"/>
                  </a:cubicBezTo>
                  <a:cubicBezTo>
                    <a:pt x="586" y="151"/>
                    <a:pt x="586" y="201"/>
                    <a:pt x="569" y="268"/>
                  </a:cubicBezTo>
                  <a:cubicBezTo>
                    <a:pt x="536" y="552"/>
                    <a:pt x="502" y="836"/>
                    <a:pt x="469" y="1120"/>
                  </a:cubicBezTo>
                  <a:cubicBezTo>
                    <a:pt x="469" y="1220"/>
                    <a:pt x="469" y="1321"/>
                    <a:pt x="486" y="1421"/>
                  </a:cubicBezTo>
                  <a:cubicBezTo>
                    <a:pt x="602" y="2006"/>
                    <a:pt x="602" y="2607"/>
                    <a:pt x="586" y="3192"/>
                  </a:cubicBezTo>
                  <a:cubicBezTo>
                    <a:pt x="586" y="3276"/>
                    <a:pt x="586" y="3359"/>
                    <a:pt x="569" y="3426"/>
                  </a:cubicBezTo>
                  <a:cubicBezTo>
                    <a:pt x="519" y="3593"/>
                    <a:pt x="385" y="3693"/>
                    <a:pt x="252" y="3693"/>
                  </a:cubicBezTo>
                  <a:cubicBezTo>
                    <a:pt x="101" y="3677"/>
                    <a:pt x="1" y="3526"/>
                    <a:pt x="1" y="3376"/>
                  </a:cubicBezTo>
                  <a:cubicBezTo>
                    <a:pt x="1" y="3159"/>
                    <a:pt x="1" y="2941"/>
                    <a:pt x="1" y="272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4;p17">
              <a:extLst>
                <a:ext uri="{FF2B5EF4-FFF2-40B4-BE49-F238E27FC236}">
                  <a16:creationId xmlns:a16="http://schemas.microsoft.com/office/drawing/2014/main" id="{3F393870-F410-4C01-9EF4-AC2CFEB893CA}"/>
                </a:ext>
              </a:extLst>
            </p:cNvPr>
            <p:cNvSpPr/>
            <p:nvPr/>
          </p:nvSpPr>
          <p:spPr>
            <a:xfrm>
              <a:off x="1354675" y="3993450"/>
              <a:ext cx="33000" cy="68950"/>
            </a:xfrm>
            <a:custGeom>
              <a:avLst/>
              <a:gdLst/>
              <a:ahLst/>
              <a:cxnLst/>
              <a:rect l="l" t="t" r="r" b="b"/>
              <a:pathLst>
                <a:path w="1320" h="2758" extrusionOk="0">
                  <a:moveTo>
                    <a:pt x="50" y="1"/>
                  </a:moveTo>
                  <a:cubicBezTo>
                    <a:pt x="117" y="51"/>
                    <a:pt x="150" y="68"/>
                    <a:pt x="184" y="101"/>
                  </a:cubicBezTo>
                  <a:cubicBezTo>
                    <a:pt x="451" y="385"/>
                    <a:pt x="702" y="686"/>
                    <a:pt x="835" y="1070"/>
                  </a:cubicBezTo>
                  <a:cubicBezTo>
                    <a:pt x="902" y="1287"/>
                    <a:pt x="1019" y="1488"/>
                    <a:pt x="1119" y="1688"/>
                  </a:cubicBezTo>
                  <a:cubicBezTo>
                    <a:pt x="1203" y="1872"/>
                    <a:pt x="1253" y="2056"/>
                    <a:pt x="1303" y="2256"/>
                  </a:cubicBezTo>
                  <a:cubicBezTo>
                    <a:pt x="1320" y="2373"/>
                    <a:pt x="1303" y="2490"/>
                    <a:pt x="1253" y="2607"/>
                  </a:cubicBezTo>
                  <a:cubicBezTo>
                    <a:pt x="1203" y="2691"/>
                    <a:pt x="1136" y="2741"/>
                    <a:pt x="1036" y="2758"/>
                  </a:cubicBezTo>
                  <a:cubicBezTo>
                    <a:pt x="936" y="2758"/>
                    <a:pt x="869" y="2708"/>
                    <a:pt x="819" y="2607"/>
                  </a:cubicBezTo>
                  <a:cubicBezTo>
                    <a:pt x="802" y="2557"/>
                    <a:pt x="769" y="2507"/>
                    <a:pt x="752" y="2440"/>
                  </a:cubicBezTo>
                  <a:cubicBezTo>
                    <a:pt x="602" y="1822"/>
                    <a:pt x="368" y="1221"/>
                    <a:pt x="100" y="636"/>
                  </a:cubicBezTo>
                  <a:cubicBezTo>
                    <a:pt x="17" y="419"/>
                    <a:pt x="0" y="335"/>
                    <a:pt x="50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5;p17">
              <a:extLst>
                <a:ext uri="{FF2B5EF4-FFF2-40B4-BE49-F238E27FC236}">
                  <a16:creationId xmlns:a16="http://schemas.microsoft.com/office/drawing/2014/main" id="{CAEED6B0-4A0C-4569-AF44-D23B7DE8F8DB}"/>
                </a:ext>
              </a:extLst>
            </p:cNvPr>
            <p:cNvSpPr/>
            <p:nvPr/>
          </p:nvSpPr>
          <p:spPr>
            <a:xfrm>
              <a:off x="912725" y="3698125"/>
              <a:ext cx="66025" cy="23425"/>
            </a:xfrm>
            <a:custGeom>
              <a:avLst/>
              <a:gdLst/>
              <a:ahLst/>
              <a:cxnLst/>
              <a:rect l="l" t="t" r="r" b="b"/>
              <a:pathLst>
                <a:path w="2641" h="937" extrusionOk="0">
                  <a:moveTo>
                    <a:pt x="2640" y="753"/>
                  </a:moveTo>
                  <a:cubicBezTo>
                    <a:pt x="2523" y="937"/>
                    <a:pt x="2356" y="937"/>
                    <a:pt x="2172" y="903"/>
                  </a:cubicBezTo>
                  <a:cubicBezTo>
                    <a:pt x="1755" y="836"/>
                    <a:pt x="1354" y="769"/>
                    <a:pt x="953" y="653"/>
                  </a:cubicBezTo>
                  <a:cubicBezTo>
                    <a:pt x="719" y="586"/>
                    <a:pt x="502" y="502"/>
                    <a:pt x="251" y="519"/>
                  </a:cubicBezTo>
                  <a:cubicBezTo>
                    <a:pt x="84" y="536"/>
                    <a:pt x="0" y="352"/>
                    <a:pt x="67" y="201"/>
                  </a:cubicBezTo>
                  <a:cubicBezTo>
                    <a:pt x="117" y="118"/>
                    <a:pt x="184" y="34"/>
                    <a:pt x="301" y="18"/>
                  </a:cubicBezTo>
                  <a:cubicBezTo>
                    <a:pt x="385" y="1"/>
                    <a:pt x="485" y="1"/>
                    <a:pt x="568" y="18"/>
                  </a:cubicBezTo>
                  <a:cubicBezTo>
                    <a:pt x="719" y="34"/>
                    <a:pt x="869" y="68"/>
                    <a:pt x="1020" y="101"/>
                  </a:cubicBezTo>
                  <a:cubicBezTo>
                    <a:pt x="1320" y="168"/>
                    <a:pt x="1621" y="235"/>
                    <a:pt x="1922" y="318"/>
                  </a:cubicBezTo>
                  <a:cubicBezTo>
                    <a:pt x="2039" y="335"/>
                    <a:pt x="2156" y="368"/>
                    <a:pt x="2256" y="419"/>
                  </a:cubicBezTo>
                  <a:cubicBezTo>
                    <a:pt x="2423" y="469"/>
                    <a:pt x="2557" y="569"/>
                    <a:pt x="2640" y="75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6;p17">
              <a:extLst>
                <a:ext uri="{FF2B5EF4-FFF2-40B4-BE49-F238E27FC236}">
                  <a16:creationId xmlns:a16="http://schemas.microsoft.com/office/drawing/2014/main" id="{C024EB97-A65C-4978-AAE8-3E6C7AD73DDE}"/>
                </a:ext>
              </a:extLst>
            </p:cNvPr>
            <p:cNvSpPr/>
            <p:nvPr/>
          </p:nvSpPr>
          <p:spPr>
            <a:xfrm>
              <a:off x="1050975" y="3964625"/>
              <a:ext cx="65200" cy="51825"/>
            </a:xfrm>
            <a:custGeom>
              <a:avLst/>
              <a:gdLst/>
              <a:ahLst/>
              <a:cxnLst/>
              <a:rect l="l" t="t" r="r" b="b"/>
              <a:pathLst>
                <a:path w="2608" h="2073" extrusionOk="0">
                  <a:moveTo>
                    <a:pt x="235" y="2073"/>
                  </a:moveTo>
                  <a:cubicBezTo>
                    <a:pt x="101" y="2073"/>
                    <a:pt x="1" y="1956"/>
                    <a:pt x="34" y="1839"/>
                  </a:cubicBezTo>
                  <a:cubicBezTo>
                    <a:pt x="68" y="1755"/>
                    <a:pt x="101" y="1688"/>
                    <a:pt x="151" y="1622"/>
                  </a:cubicBezTo>
                  <a:cubicBezTo>
                    <a:pt x="185" y="1588"/>
                    <a:pt x="218" y="1572"/>
                    <a:pt x="252" y="1538"/>
                  </a:cubicBezTo>
                  <a:cubicBezTo>
                    <a:pt x="853" y="1137"/>
                    <a:pt x="1421" y="703"/>
                    <a:pt x="2039" y="318"/>
                  </a:cubicBezTo>
                  <a:cubicBezTo>
                    <a:pt x="2156" y="252"/>
                    <a:pt x="2273" y="151"/>
                    <a:pt x="2390" y="68"/>
                  </a:cubicBezTo>
                  <a:cubicBezTo>
                    <a:pt x="2474" y="1"/>
                    <a:pt x="2541" y="1"/>
                    <a:pt x="2574" y="68"/>
                  </a:cubicBezTo>
                  <a:cubicBezTo>
                    <a:pt x="2607" y="118"/>
                    <a:pt x="2591" y="168"/>
                    <a:pt x="2524" y="218"/>
                  </a:cubicBezTo>
                  <a:cubicBezTo>
                    <a:pt x="2240" y="419"/>
                    <a:pt x="2039" y="686"/>
                    <a:pt x="1822" y="953"/>
                  </a:cubicBezTo>
                  <a:cubicBezTo>
                    <a:pt x="1688" y="1104"/>
                    <a:pt x="1538" y="1237"/>
                    <a:pt x="1388" y="1354"/>
                  </a:cubicBezTo>
                  <a:cubicBezTo>
                    <a:pt x="1104" y="1555"/>
                    <a:pt x="820" y="1755"/>
                    <a:pt x="536" y="1956"/>
                  </a:cubicBezTo>
                  <a:cubicBezTo>
                    <a:pt x="452" y="2023"/>
                    <a:pt x="352" y="2073"/>
                    <a:pt x="235" y="207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;p17">
              <a:extLst>
                <a:ext uri="{FF2B5EF4-FFF2-40B4-BE49-F238E27FC236}">
                  <a16:creationId xmlns:a16="http://schemas.microsoft.com/office/drawing/2014/main" id="{C7EA9B73-F270-4232-93EB-B2D3F93EC9E7}"/>
                </a:ext>
              </a:extLst>
            </p:cNvPr>
            <p:cNvSpPr/>
            <p:nvPr/>
          </p:nvSpPr>
          <p:spPr>
            <a:xfrm>
              <a:off x="1546400" y="3724450"/>
              <a:ext cx="74800" cy="27600"/>
            </a:xfrm>
            <a:custGeom>
              <a:avLst/>
              <a:gdLst/>
              <a:ahLst/>
              <a:cxnLst/>
              <a:rect l="l" t="t" r="r" b="b"/>
              <a:pathLst>
                <a:path w="2992" h="1104" extrusionOk="0">
                  <a:moveTo>
                    <a:pt x="0" y="1103"/>
                  </a:moveTo>
                  <a:cubicBezTo>
                    <a:pt x="17" y="1070"/>
                    <a:pt x="34" y="1036"/>
                    <a:pt x="50" y="1020"/>
                  </a:cubicBezTo>
                  <a:cubicBezTo>
                    <a:pt x="117" y="1003"/>
                    <a:pt x="184" y="986"/>
                    <a:pt x="234" y="986"/>
                  </a:cubicBezTo>
                  <a:cubicBezTo>
                    <a:pt x="351" y="953"/>
                    <a:pt x="451" y="920"/>
                    <a:pt x="535" y="836"/>
                  </a:cubicBezTo>
                  <a:cubicBezTo>
                    <a:pt x="652" y="702"/>
                    <a:pt x="819" y="619"/>
                    <a:pt x="1003" y="569"/>
                  </a:cubicBezTo>
                  <a:cubicBezTo>
                    <a:pt x="1337" y="452"/>
                    <a:pt x="1671" y="335"/>
                    <a:pt x="2005" y="218"/>
                  </a:cubicBezTo>
                  <a:cubicBezTo>
                    <a:pt x="2172" y="151"/>
                    <a:pt x="2356" y="101"/>
                    <a:pt x="2523" y="51"/>
                  </a:cubicBezTo>
                  <a:cubicBezTo>
                    <a:pt x="2640" y="1"/>
                    <a:pt x="2757" y="34"/>
                    <a:pt x="2857" y="101"/>
                  </a:cubicBezTo>
                  <a:cubicBezTo>
                    <a:pt x="2991" y="168"/>
                    <a:pt x="2991" y="335"/>
                    <a:pt x="2874" y="402"/>
                  </a:cubicBezTo>
                  <a:cubicBezTo>
                    <a:pt x="2757" y="468"/>
                    <a:pt x="2640" y="535"/>
                    <a:pt x="2523" y="569"/>
                  </a:cubicBezTo>
                  <a:cubicBezTo>
                    <a:pt x="2222" y="686"/>
                    <a:pt x="1905" y="803"/>
                    <a:pt x="1604" y="903"/>
                  </a:cubicBezTo>
                  <a:cubicBezTo>
                    <a:pt x="1270" y="1020"/>
                    <a:pt x="953" y="1070"/>
                    <a:pt x="602" y="1053"/>
                  </a:cubicBezTo>
                  <a:cubicBezTo>
                    <a:pt x="485" y="1053"/>
                    <a:pt x="351" y="1087"/>
                    <a:pt x="217" y="1087"/>
                  </a:cubicBezTo>
                  <a:cubicBezTo>
                    <a:pt x="167" y="1103"/>
                    <a:pt x="84" y="1103"/>
                    <a:pt x="0" y="110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8;p17">
              <a:extLst>
                <a:ext uri="{FF2B5EF4-FFF2-40B4-BE49-F238E27FC236}">
                  <a16:creationId xmlns:a16="http://schemas.microsoft.com/office/drawing/2014/main" id="{C4F9E918-E267-4441-85E5-5ABFBD11618B}"/>
                </a:ext>
              </a:extLst>
            </p:cNvPr>
            <p:cNvSpPr/>
            <p:nvPr/>
          </p:nvSpPr>
          <p:spPr>
            <a:xfrm>
              <a:off x="1540550" y="3863125"/>
              <a:ext cx="75625" cy="24675"/>
            </a:xfrm>
            <a:custGeom>
              <a:avLst/>
              <a:gdLst/>
              <a:ahLst/>
              <a:cxnLst/>
              <a:rect l="l" t="t" r="r" b="b"/>
              <a:pathLst>
                <a:path w="3025" h="987" extrusionOk="0">
                  <a:moveTo>
                    <a:pt x="0" y="34"/>
                  </a:moveTo>
                  <a:cubicBezTo>
                    <a:pt x="101" y="17"/>
                    <a:pt x="134" y="1"/>
                    <a:pt x="151" y="1"/>
                  </a:cubicBezTo>
                  <a:cubicBezTo>
                    <a:pt x="234" y="1"/>
                    <a:pt x="318" y="1"/>
                    <a:pt x="401" y="17"/>
                  </a:cubicBezTo>
                  <a:cubicBezTo>
                    <a:pt x="635" y="51"/>
                    <a:pt x="852" y="68"/>
                    <a:pt x="1086" y="68"/>
                  </a:cubicBezTo>
                  <a:cubicBezTo>
                    <a:pt x="1571" y="51"/>
                    <a:pt x="2039" y="118"/>
                    <a:pt x="2507" y="268"/>
                  </a:cubicBezTo>
                  <a:cubicBezTo>
                    <a:pt x="2624" y="318"/>
                    <a:pt x="2757" y="385"/>
                    <a:pt x="2874" y="452"/>
                  </a:cubicBezTo>
                  <a:cubicBezTo>
                    <a:pt x="2941" y="502"/>
                    <a:pt x="2991" y="569"/>
                    <a:pt x="2991" y="652"/>
                  </a:cubicBezTo>
                  <a:cubicBezTo>
                    <a:pt x="3025" y="836"/>
                    <a:pt x="2874" y="987"/>
                    <a:pt x="2674" y="953"/>
                  </a:cubicBezTo>
                  <a:cubicBezTo>
                    <a:pt x="2657" y="936"/>
                    <a:pt x="2624" y="936"/>
                    <a:pt x="2607" y="920"/>
                  </a:cubicBezTo>
                  <a:cubicBezTo>
                    <a:pt x="2373" y="803"/>
                    <a:pt x="2122" y="736"/>
                    <a:pt x="1872" y="686"/>
                  </a:cubicBezTo>
                  <a:cubicBezTo>
                    <a:pt x="1538" y="602"/>
                    <a:pt x="1220" y="502"/>
                    <a:pt x="919" y="302"/>
                  </a:cubicBezTo>
                  <a:cubicBezTo>
                    <a:pt x="786" y="201"/>
                    <a:pt x="619" y="168"/>
                    <a:pt x="451" y="151"/>
                  </a:cubicBezTo>
                  <a:cubicBezTo>
                    <a:pt x="318" y="151"/>
                    <a:pt x="184" y="151"/>
                    <a:pt x="0" y="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9;p17">
              <a:extLst>
                <a:ext uri="{FF2B5EF4-FFF2-40B4-BE49-F238E27FC236}">
                  <a16:creationId xmlns:a16="http://schemas.microsoft.com/office/drawing/2014/main" id="{6FD25CF7-8F0B-40E6-8AA0-22553653AB70}"/>
                </a:ext>
              </a:extLst>
            </p:cNvPr>
            <p:cNvSpPr/>
            <p:nvPr/>
          </p:nvSpPr>
          <p:spPr>
            <a:xfrm>
              <a:off x="1485825" y="3544825"/>
              <a:ext cx="56825" cy="33875"/>
            </a:xfrm>
            <a:custGeom>
              <a:avLst/>
              <a:gdLst/>
              <a:ahLst/>
              <a:cxnLst/>
              <a:rect l="l" t="t" r="r" b="b"/>
              <a:pathLst>
                <a:path w="2273" h="1355" extrusionOk="0">
                  <a:moveTo>
                    <a:pt x="2273" y="252"/>
                  </a:moveTo>
                  <a:cubicBezTo>
                    <a:pt x="2256" y="268"/>
                    <a:pt x="2239" y="335"/>
                    <a:pt x="2189" y="368"/>
                  </a:cubicBezTo>
                  <a:cubicBezTo>
                    <a:pt x="2139" y="419"/>
                    <a:pt x="2089" y="452"/>
                    <a:pt x="2022" y="485"/>
                  </a:cubicBezTo>
                  <a:cubicBezTo>
                    <a:pt x="1437" y="786"/>
                    <a:pt x="853" y="1070"/>
                    <a:pt x="251" y="1321"/>
                  </a:cubicBezTo>
                  <a:cubicBezTo>
                    <a:pt x="234" y="1321"/>
                    <a:pt x="218" y="1338"/>
                    <a:pt x="184" y="1338"/>
                  </a:cubicBezTo>
                  <a:cubicBezTo>
                    <a:pt x="134" y="1354"/>
                    <a:pt x="67" y="1321"/>
                    <a:pt x="34" y="1254"/>
                  </a:cubicBezTo>
                  <a:cubicBezTo>
                    <a:pt x="1" y="1204"/>
                    <a:pt x="17" y="1137"/>
                    <a:pt x="51" y="1104"/>
                  </a:cubicBezTo>
                  <a:cubicBezTo>
                    <a:pt x="251" y="886"/>
                    <a:pt x="452" y="669"/>
                    <a:pt x="736" y="536"/>
                  </a:cubicBezTo>
                  <a:cubicBezTo>
                    <a:pt x="1070" y="385"/>
                    <a:pt x="1404" y="218"/>
                    <a:pt x="1738" y="68"/>
                  </a:cubicBezTo>
                  <a:cubicBezTo>
                    <a:pt x="1872" y="1"/>
                    <a:pt x="1989" y="1"/>
                    <a:pt x="2122" y="51"/>
                  </a:cubicBezTo>
                  <a:cubicBezTo>
                    <a:pt x="2206" y="68"/>
                    <a:pt x="2273" y="151"/>
                    <a:pt x="2273" y="25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0;p17">
              <a:extLst>
                <a:ext uri="{FF2B5EF4-FFF2-40B4-BE49-F238E27FC236}">
                  <a16:creationId xmlns:a16="http://schemas.microsoft.com/office/drawing/2014/main" id="{B9500645-F1B5-483C-AE48-640F44D44E04}"/>
                </a:ext>
              </a:extLst>
            </p:cNvPr>
            <p:cNvSpPr/>
            <p:nvPr/>
          </p:nvSpPr>
          <p:spPr>
            <a:xfrm>
              <a:off x="1479975" y="3945000"/>
              <a:ext cx="55575" cy="43050"/>
            </a:xfrm>
            <a:custGeom>
              <a:avLst/>
              <a:gdLst/>
              <a:ahLst/>
              <a:cxnLst/>
              <a:rect l="l" t="t" r="r" b="b"/>
              <a:pathLst>
                <a:path w="2223" h="1722" extrusionOk="0">
                  <a:moveTo>
                    <a:pt x="1889" y="1705"/>
                  </a:moveTo>
                  <a:cubicBezTo>
                    <a:pt x="1822" y="1671"/>
                    <a:pt x="1705" y="1621"/>
                    <a:pt x="1605" y="1555"/>
                  </a:cubicBezTo>
                  <a:cubicBezTo>
                    <a:pt x="1287" y="1354"/>
                    <a:pt x="1003" y="1103"/>
                    <a:pt x="736" y="836"/>
                  </a:cubicBezTo>
                  <a:cubicBezTo>
                    <a:pt x="535" y="636"/>
                    <a:pt x="301" y="418"/>
                    <a:pt x="101" y="218"/>
                  </a:cubicBezTo>
                  <a:cubicBezTo>
                    <a:pt x="67" y="184"/>
                    <a:pt x="17" y="151"/>
                    <a:pt x="1" y="118"/>
                  </a:cubicBezTo>
                  <a:cubicBezTo>
                    <a:pt x="1" y="84"/>
                    <a:pt x="1" y="51"/>
                    <a:pt x="17" y="17"/>
                  </a:cubicBezTo>
                  <a:cubicBezTo>
                    <a:pt x="34" y="1"/>
                    <a:pt x="67" y="1"/>
                    <a:pt x="84" y="1"/>
                  </a:cubicBezTo>
                  <a:cubicBezTo>
                    <a:pt x="118" y="17"/>
                    <a:pt x="151" y="34"/>
                    <a:pt x="184" y="67"/>
                  </a:cubicBezTo>
                  <a:cubicBezTo>
                    <a:pt x="351" y="251"/>
                    <a:pt x="585" y="335"/>
                    <a:pt x="803" y="435"/>
                  </a:cubicBezTo>
                  <a:cubicBezTo>
                    <a:pt x="1204" y="602"/>
                    <a:pt x="1554" y="803"/>
                    <a:pt x="1905" y="1053"/>
                  </a:cubicBezTo>
                  <a:cubicBezTo>
                    <a:pt x="2039" y="1154"/>
                    <a:pt x="2139" y="1287"/>
                    <a:pt x="2173" y="1438"/>
                  </a:cubicBezTo>
                  <a:cubicBezTo>
                    <a:pt x="2223" y="1605"/>
                    <a:pt x="2106" y="1722"/>
                    <a:pt x="1889" y="1705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1;p17">
              <a:extLst>
                <a:ext uri="{FF2B5EF4-FFF2-40B4-BE49-F238E27FC236}">
                  <a16:creationId xmlns:a16="http://schemas.microsoft.com/office/drawing/2014/main" id="{33574C94-CCEE-4391-B467-E39C7A000145}"/>
                </a:ext>
              </a:extLst>
            </p:cNvPr>
            <p:cNvSpPr/>
            <p:nvPr/>
          </p:nvSpPr>
          <p:spPr>
            <a:xfrm>
              <a:off x="948225" y="3859800"/>
              <a:ext cx="50575" cy="28000"/>
            </a:xfrm>
            <a:custGeom>
              <a:avLst/>
              <a:gdLst/>
              <a:ahLst/>
              <a:cxnLst/>
              <a:rect l="l" t="t" r="r" b="b"/>
              <a:pathLst>
                <a:path w="2023" h="1120" extrusionOk="0">
                  <a:moveTo>
                    <a:pt x="301" y="1120"/>
                  </a:moveTo>
                  <a:cubicBezTo>
                    <a:pt x="168" y="1120"/>
                    <a:pt x="84" y="1086"/>
                    <a:pt x="51" y="1003"/>
                  </a:cubicBezTo>
                  <a:cubicBezTo>
                    <a:pt x="1" y="919"/>
                    <a:pt x="17" y="802"/>
                    <a:pt x="118" y="735"/>
                  </a:cubicBezTo>
                  <a:cubicBezTo>
                    <a:pt x="201" y="668"/>
                    <a:pt x="285" y="602"/>
                    <a:pt x="385" y="551"/>
                  </a:cubicBezTo>
                  <a:cubicBezTo>
                    <a:pt x="602" y="468"/>
                    <a:pt x="803" y="368"/>
                    <a:pt x="1020" y="284"/>
                  </a:cubicBezTo>
                  <a:cubicBezTo>
                    <a:pt x="1270" y="201"/>
                    <a:pt x="1538" y="117"/>
                    <a:pt x="1788" y="34"/>
                  </a:cubicBezTo>
                  <a:cubicBezTo>
                    <a:pt x="1872" y="0"/>
                    <a:pt x="1972" y="50"/>
                    <a:pt x="1989" y="117"/>
                  </a:cubicBezTo>
                  <a:cubicBezTo>
                    <a:pt x="2022" y="201"/>
                    <a:pt x="2006" y="301"/>
                    <a:pt x="1922" y="334"/>
                  </a:cubicBezTo>
                  <a:cubicBezTo>
                    <a:pt x="1638" y="451"/>
                    <a:pt x="1438" y="702"/>
                    <a:pt x="1153" y="819"/>
                  </a:cubicBezTo>
                  <a:cubicBezTo>
                    <a:pt x="953" y="902"/>
                    <a:pt x="752" y="1003"/>
                    <a:pt x="535" y="1086"/>
                  </a:cubicBezTo>
                  <a:cubicBezTo>
                    <a:pt x="452" y="1103"/>
                    <a:pt x="351" y="1120"/>
                    <a:pt x="301" y="112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;p17">
              <a:extLst>
                <a:ext uri="{FF2B5EF4-FFF2-40B4-BE49-F238E27FC236}">
                  <a16:creationId xmlns:a16="http://schemas.microsoft.com/office/drawing/2014/main" id="{BDB36694-7C8D-4FB5-B7C3-8EAE5C4BCE20}"/>
                </a:ext>
              </a:extLst>
            </p:cNvPr>
            <p:cNvSpPr/>
            <p:nvPr/>
          </p:nvSpPr>
          <p:spPr>
            <a:xfrm>
              <a:off x="994600" y="3546100"/>
              <a:ext cx="43875" cy="39275"/>
            </a:xfrm>
            <a:custGeom>
              <a:avLst/>
              <a:gdLst/>
              <a:ahLst/>
              <a:cxnLst/>
              <a:rect l="l" t="t" r="r" b="b"/>
              <a:pathLst>
                <a:path w="1755" h="1571" extrusionOk="0">
                  <a:moveTo>
                    <a:pt x="1755" y="1487"/>
                  </a:moveTo>
                  <a:cubicBezTo>
                    <a:pt x="1705" y="1520"/>
                    <a:pt x="1671" y="1554"/>
                    <a:pt x="1638" y="1554"/>
                  </a:cubicBezTo>
                  <a:cubicBezTo>
                    <a:pt x="1604" y="1571"/>
                    <a:pt x="1571" y="1537"/>
                    <a:pt x="1537" y="1537"/>
                  </a:cubicBezTo>
                  <a:cubicBezTo>
                    <a:pt x="1420" y="1487"/>
                    <a:pt x="1320" y="1437"/>
                    <a:pt x="1203" y="1404"/>
                  </a:cubicBezTo>
                  <a:cubicBezTo>
                    <a:pt x="953" y="1320"/>
                    <a:pt x="769" y="1186"/>
                    <a:pt x="585" y="1003"/>
                  </a:cubicBezTo>
                  <a:cubicBezTo>
                    <a:pt x="435" y="835"/>
                    <a:pt x="284" y="668"/>
                    <a:pt x="134" y="485"/>
                  </a:cubicBezTo>
                  <a:cubicBezTo>
                    <a:pt x="117" y="451"/>
                    <a:pt x="84" y="418"/>
                    <a:pt x="67" y="384"/>
                  </a:cubicBezTo>
                  <a:cubicBezTo>
                    <a:pt x="0" y="284"/>
                    <a:pt x="17" y="167"/>
                    <a:pt x="100" y="100"/>
                  </a:cubicBezTo>
                  <a:cubicBezTo>
                    <a:pt x="167" y="17"/>
                    <a:pt x="284" y="0"/>
                    <a:pt x="401" y="67"/>
                  </a:cubicBezTo>
                  <a:cubicBezTo>
                    <a:pt x="451" y="84"/>
                    <a:pt x="501" y="134"/>
                    <a:pt x="535" y="184"/>
                  </a:cubicBezTo>
                  <a:cubicBezTo>
                    <a:pt x="635" y="284"/>
                    <a:pt x="735" y="401"/>
                    <a:pt x="836" y="501"/>
                  </a:cubicBezTo>
                  <a:cubicBezTo>
                    <a:pt x="1019" y="718"/>
                    <a:pt x="1203" y="952"/>
                    <a:pt x="1404" y="1170"/>
                  </a:cubicBezTo>
                  <a:cubicBezTo>
                    <a:pt x="1471" y="1236"/>
                    <a:pt x="1571" y="1303"/>
                    <a:pt x="1654" y="1370"/>
                  </a:cubicBezTo>
                  <a:cubicBezTo>
                    <a:pt x="1688" y="1404"/>
                    <a:pt x="1705" y="1437"/>
                    <a:pt x="1755" y="14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3;p17">
              <a:extLst>
                <a:ext uri="{FF2B5EF4-FFF2-40B4-BE49-F238E27FC236}">
                  <a16:creationId xmlns:a16="http://schemas.microsoft.com/office/drawing/2014/main" id="{6ED4B6BF-4B3F-4B22-88D0-6E5B69B84CC2}"/>
                </a:ext>
              </a:extLst>
            </p:cNvPr>
            <p:cNvSpPr/>
            <p:nvPr/>
          </p:nvSpPr>
          <p:spPr>
            <a:xfrm>
              <a:off x="1045975" y="3437825"/>
              <a:ext cx="442800" cy="508000"/>
            </a:xfrm>
            <a:custGeom>
              <a:avLst/>
              <a:gdLst/>
              <a:ahLst/>
              <a:cxnLst/>
              <a:rect l="l" t="t" r="r" b="b"/>
              <a:pathLst>
                <a:path w="17712" h="20320" extrusionOk="0">
                  <a:moveTo>
                    <a:pt x="7432" y="0"/>
                  </a:moveTo>
                  <a:cubicBezTo>
                    <a:pt x="6997" y="0"/>
                    <a:pt x="6573" y="52"/>
                    <a:pt x="6149" y="154"/>
                  </a:cubicBezTo>
                  <a:cubicBezTo>
                    <a:pt x="5882" y="237"/>
                    <a:pt x="5648" y="388"/>
                    <a:pt x="5431" y="572"/>
                  </a:cubicBezTo>
                  <a:cubicBezTo>
                    <a:pt x="5381" y="605"/>
                    <a:pt x="5347" y="672"/>
                    <a:pt x="5330" y="722"/>
                  </a:cubicBezTo>
                  <a:cubicBezTo>
                    <a:pt x="5230" y="1039"/>
                    <a:pt x="5130" y="1357"/>
                    <a:pt x="5130" y="1691"/>
                  </a:cubicBezTo>
                  <a:cubicBezTo>
                    <a:pt x="5130" y="1741"/>
                    <a:pt x="5130" y="1791"/>
                    <a:pt x="5113" y="1841"/>
                  </a:cubicBezTo>
                  <a:cubicBezTo>
                    <a:pt x="4996" y="2426"/>
                    <a:pt x="4762" y="2961"/>
                    <a:pt x="4495" y="3479"/>
                  </a:cubicBezTo>
                  <a:cubicBezTo>
                    <a:pt x="4395" y="3663"/>
                    <a:pt x="4278" y="3863"/>
                    <a:pt x="4194" y="4047"/>
                  </a:cubicBezTo>
                  <a:cubicBezTo>
                    <a:pt x="4010" y="4431"/>
                    <a:pt x="3793" y="4765"/>
                    <a:pt x="3526" y="5083"/>
                  </a:cubicBezTo>
                  <a:cubicBezTo>
                    <a:pt x="3075" y="5668"/>
                    <a:pt x="2607" y="6252"/>
                    <a:pt x="2139" y="6837"/>
                  </a:cubicBezTo>
                  <a:cubicBezTo>
                    <a:pt x="2039" y="6954"/>
                    <a:pt x="1939" y="7088"/>
                    <a:pt x="1822" y="7188"/>
                  </a:cubicBezTo>
                  <a:cubicBezTo>
                    <a:pt x="1554" y="7372"/>
                    <a:pt x="1370" y="7623"/>
                    <a:pt x="1153" y="7856"/>
                  </a:cubicBezTo>
                  <a:cubicBezTo>
                    <a:pt x="1036" y="7990"/>
                    <a:pt x="936" y="8141"/>
                    <a:pt x="853" y="8291"/>
                  </a:cubicBezTo>
                  <a:cubicBezTo>
                    <a:pt x="652" y="8642"/>
                    <a:pt x="485" y="8993"/>
                    <a:pt x="318" y="9360"/>
                  </a:cubicBezTo>
                  <a:cubicBezTo>
                    <a:pt x="251" y="9511"/>
                    <a:pt x="201" y="9694"/>
                    <a:pt x="167" y="9862"/>
                  </a:cubicBezTo>
                  <a:cubicBezTo>
                    <a:pt x="134" y="10179"/>
                    <a:pt x="34" y="10480"/>
                    <a:pt x="67" y="10814"/>
                  </a:cubicBezTo>
                  <a:cubicBezTo>
                    <a:pt x="67" y="10831"/>
                    <a:pt x="51" y="10864"/>
                    <a:pt x="51" y="10897"/>
                  </a:cubicBezTo>
                  <a:cubicBezTo>
                    <a:pt x="0" y="11065"/>
                    <a:pt x="0" y="11248"/>
                    <a:pt x="0" y="11432"/>
                  </a:cubicBezTo>
                  <a:cubicBezTo>
                    <a:pt x="0" y="11900"/>
                    <a:pt x="17" y="12385"/>
                    <a:pt x="17" y="12852"/>
                  </a:cubicBezTo>
                  <a:cubicBezTo>
                    <a:pt x="17" y="12936"/>
                    <a:pt x="17" y="13003"/>
                    <a:pt x="34" y="13070"/>
                  </a:cubicBezTo>
                  <a:cubicBezTo>
                    <a:pt x="101" y="13337"/>
                    <a:pt x="117" y="13604"/>
                    <a:pt x="134" y="13888"/>
                  </a:cubicBezTo>
                  <a:cubicBezTo>
                    <a:pt x="134" y="14089"/>
                    <a:pt x="167" y="14306"/>
                    <a:pt x="301" y="14490"/>
                  </a:cubicBezTo>
                  <a:cubicBezTo>
                    <a:pt x="435" y="14657"/>
                    <a:pt x="485" y="14857"/>
                    <a:pt x="552" y="15058"/>
                  </a:cubicBezTo>
                  <a:cubicBezTo>
                    <a:pt x="602" y="15242"/>
                    <a:pt x="669" y="15425"/>
                    <a:pt x="719" y="15609"/>
                  </a:cubicBezTo>
                  <a:cubicBezTo>
                    <a:pt x="752" y="15760"/>
                    <a:pt x="836" y="15893"/>
                    <a:pt x="936" y="16010"/>
                  </a:cubicBezTo>
                  <a:cubicBezTo>
                    <a:pt x="1036" y="16111"/>
                    <a:pt x="1103" y="16227"/>
                    <a:pt x="1153" y="16344"/>
                  </a:cubicBezTo>
                  <a:cubicBezTo>
                    <a:pt x="1237" y="16578"/>
                    <a:pt x="1370" y="16796"/>
                    <a:pt x="1504" y="16996"/>
                  </a:cubicBezTo>
                  <a:cubicBezTo>
                    <a:pt x="1738" y="17380"/>
                    <a:pt x="1989" y="17715"/>
                    <a:pt x="2340" y="17999"/>
                  </a:cubicBezTo>
                  <a:cubicBezTo>
                    <a:pt x="2724" y="18299"/>
                    <a:pt x="3158" y="18533"/>
                    <a:pt x="3543" y="18851"/>
                  </a:cubicBezTo>
                  <a:cubicBezTo>
                    <a:pt x="3593" y="18884"/>
                    <a:pt x="3643" y="18901"/>
                    <a:pt x="3693" y="18918"/>
                  </a:cubicBezTo>
                  <a:cubicBezTo>
                    <a:pt x="3994" y="19085"/>
                    <a:pt x="4294" y="19235"/>
                    <a:pt x="4579" y="19402"/>
                  </a:cubicBezTo>
                  <a:cubicBezTo>
                    <a:pt x="5046" y="19669"/>
                    <a:pt x="5548" y="19870"/>
                    <a:pt x="6066" y="20020"/>
                  </a:cubicBezTo>
                  <a:cubicBezTo>
                    <a:pt x="6183" y="20037"/>
                    <a:pt x="6316" y="20054"/>
                    <a:pt x="6450" y="20070"/>
                  </a:cubicBezTo>
                  <a:cubicBezTo>
                    <a:pt x="6751" y="20137"/>
                    <a:pt x="7051" y="20137"/>
                    <a:pt x="7369" y="20137"/>
                  </a:cubicBezTo>
                  <a:cubicBezTo>
                    <a:pt x="7519" y="20137"/>
                    <a:pt x="7686" y="20154"/>
                    <a:pt x="7820" y="20204"/>
                  </a:cubicBezTo>
                  <a:cubicBezTo>
                    <a:pt x="8020" y="20254"/>
                    <a:pt x="8221" y="20254"/>
                    <a:pt x="8422" y="20254"/>
                  </a:cubicBezTo>
                  <a:lnTo>
                    <a:pt x="9056" y="20254"/>
                  </a:lnTo>
                  <a:cubicBezTo>
                    <a:pt x="9157" y="20254"/>
                    <a:pt x="9257" y="20271"/>
                    <a:pt x="9357" y="20271"/>
                  </a:cubicBezTo>
                  <a:cubicBezTo>
                    <a:pt x="9588" y="20308"/>
                    <a:pt x="9824" y="20319"/>
                    <a:pt x="10060" y="20319"/>
                  </a:cubicBezTo>
                  <a:cubicBezTo>
                    <a:pt x="10250" y="20319"/>
                    <a:pt x="10440" y="20312"/>
                    <a:pt x="10627" y="20304"/>
                  </a:cubicBezTo>
                  <a:cubicBezTo>
                    <a:pt x="10811" y="20288"/>
                    <a:pt x="10995" y="20254"/>
                    <a:pt x="11145" y="20137"/>
                  </a:cubicBezTo>
                  <a:cubicBezTo>
                    <a:pt x="11212" y="20087"/>
                    <a:pt x="11279" y="20070"/>
                    <a:pt x="11346" y="20070"/>
                  </a:cubicBezTo>
                  <a:cubicBezTo>
                    <a:pt x="11412" y="20070"/>
                    <a:pt x="11479" y="20054"/>
                    <a:pt x="11529" y="20037"/>
                  </a:cubicBezTo>
                  <a:cubicBezTo>
                    <a:pt x="12081" y="19903"/>
                    <a:pt x="12599" y="19703"/>
                    <a:pt x="13066" y="19402"/>
                  </a:cubicBezTo>
                  <a:cubicBezTo>
                    <a:pt x="13133" y="19369"/>
                    <a:pt x="13200" y="19352"/>
                    <a:pt x="13267" y="19302"/>
                  </a:cubicBezTo>
                  <a:cubicBezTo>
                    <a:pt x="13568" y="19151"/>
                    <a:pt x="13868" y="18984"/>
                    <a:pt x="14186" y="18817"/>
                  </a:cubicBezTo>
                  <a:cubicBezTo>
                    <a:pt x="14236" y="18784"/>
                    <a:pt x="14270" y="18750"/>
                    <a:pt x="14320" y="18717"/>
                  </a:cubicBezTo>
                  <a:cubicBezTo>
                    <a:pt x="14470" y="18600"/>
                    <a:pt x="14620" y="18500"/>
                    <a:pt x="14771" y="18366"/>
                  </a:cubicBezTo>
                  <a:cubicBezTo>
                    <a:pt x="14854" y="18299"/>
                    <a:pt x="14938" y="18232"/>
                    <a:pt x="14988" y="18132"/>
                  </a:cubicBezTo>
                  <a:cubicBezTo>
                    <a:pt x="15055" y="17999"/>
                    <a:pt x="15155" y="17932"/>
                    <a:pt x="15289" y="17848"/>
                  </a:cubicBezTo>
                  <a:cubicBezTo>
                    <a:pt x="15556" y="17698"/>
                    <a:pt x="15757" y="17464"/>
                    <a:pt x="15907" y="17197"/>
                  </a:cubicBezTo>
                  <a:cubicBezTo>
                    <a:pt x="15957" y="17096"/>
                    <a:pt x="16024" y="17013"/>
                    <a:pt x="16091" y="16946"/>
                  </a:cubicBezTo>
                  <a:cubicBezTo>
                    <a:pt x="16224" y="16829"/>
                    <a:pt x="16291" y="16695"/>
                    <a:pt x="16375" y="16545"/>
                  </a:cubicBezTo>
                  <a:cubicBezTo>
                    <a:pt x="16475" y="16378"/>
                    <a:pt x="16575" y="16211"/>
                    <a:pt x="16709" y="16044"/>
                  </a:cubicBezTo>
                  <a:cubicBezTo>
                    <a:pt x="16826" y="15893"/>
                    <a:pt x="16926" y="15743"/>
                    <a:pt x="16976" y="15559"/>
                  </a:cubicBezTo>
                  <a:cubicBezTo>
                    <a:pt x="17077" y="15258"/>
                    <a:pt x="17160" y="14958"/>
                    <a:pt x="17260" y="14674"/>
                  </a:cubicBezTo>
                  <a:cubicBezTo>
                    <a:pt x="17277" y="14590"/>
                    <a:pt x="17294" y="14506"/>
                    <a:pt x="17344" y="14440"/>
                  </a:cubicBezTo>
                  <a:cubicBezTo>
                    <a:pt x="17511" y="14189"/>
                    <a:pt x="17595" y="13905"/>
                    <a:pt x="17611" y="13588"/>
                  </a:cubicBezTo>
                  <a:cubicBezTo>
                    <a:pt x="17611" y="13554"/>
                    <a:pt x="17611" y="13521"/>
                    <a:pt x="17628" y="13487"/>
                  </a:cubicBezTo>
                  <a:cubicBezTo>
                    <a:pt x="17711" y="13270"/>
                    <a:pt x="17711" y="13053"/>
                    <a:pt x="17695" y="12836"/>
                  </a:cubicBezTo>
                  <a:cubicBezTo>
                    <a:pt x="17695" y="12451"/>
                    <a:pt x="17661" y="12084"/>
                    <a:pt x="17678" y="11716"/>
                  </a:cubicBezTo>
                  <a:cubicBezTo>
                    <a:pt x="17711" y="11248"/>
                    <a:pt x="17595" y="10780"/>
                    <a:pt x="17595" y="10329"/>
                  </a:cubicBezTo>
                  <a:cubicBezTo>
                    <a:pt x="17595" y="10279"/>
                    <a:pt x="17561" y="10229"/>
                    <a:pt x="17561" y="10196"/>
                  </a:cubicBezTo>
                  <a:cubicBezTo>
                    <a:pt x="17544" y="10129"/>
                    <a:pt x="17528" y="10062"/>
                    <a:pt x="17528" y="9995"/>
                  </a:cubicBezTo>
                  <a:cubicBezTo>
                    <a:pt x="17511" y="9745"/>
                    <a:pt x="17444" y="9494"/>
                    <a:pt x="17327" y="9277"/>
                  </a:cubicBezTo>
                  <a:cubicBezTo>
                    <a:pt x="17194" y="9009"/>
                    <a:pt x="17060" y="8742"/>
                    <a:pt x="16943" y="8491"/>
                  </a:cubicBezTo>
                  <a:cubicBezTo>
                    <a:pt x="16709" y="8007"/>
                    <a:pt x="16358" y="7639"/>
                    <a:pt x="15974" y="7272"/>
                  </a:cubicBezTo>
                  <a:cubicBezTo>
                    <a:pt x="15823" y="7138"/>
                    <a:pt x="15673" y="7004"/>
                    <a:pt x="15556" y="6854"/>
                  </a:cubicBezTo>
                  <a:cubicBezTo>
                    <a:pt x="15105" y="6286"/>
                    <a:pt x="14654" y="5718"/>
                    <a:pt x="14203" y="5166"/>
                  </a:cubicBezTo>
                  <a:cubicBezTo>
                    <a:pt x="13902" y="4782"/>
                    <a:pt x="13635" y="4398"/>
                    <a:pt x="13451" y="3963"/>
                  </a:cubicBezTo>
                  <a:cubicBezTo>
                    <a:pt x="13401" y="3846"/>
                    <a:pt x="13334" y="3729"/>
                    <a:pt x="13267" y="3629"/>
                  </a:cubicBezTo>
                  <a:cubicBezTo>
                    <a:pt x="13033" y="3212"/>
                    <a:pt x="12833" y="2760"/>
                    <a:pt x="12682" y="2309"/>
                  </a:cubicBezTo>
                  <a:cubicBezTo>
                    <a:pt x="12632" y="2109"/>
                    <a:pt x="12565" y="1908"/>
                    <a:pt x="12549" y="1724"/>
                  </a:cubicBezTo>
                  <a:cubicBezTo>
                    <a:pt x="12549" y="1374"/>
                    <a:pt x="12448" y="1056"/>
                    <a:pt x="12365" y="739"/>
                  </a:cubicBezTo>
                  <a:cubicBezTo>
                    <a:pt x="12348" y="672"/>
                    <a:pt x="12315" y="622"/>
                    <a:pt x="12264" y="572"/>
                  </a:cubicBezTo>
                  <a:cubicBezTo>
                    <a:pt x="12081" y="404"/>
                    <a:pt x="11863" y="254"/>
                    <a:pt x="11613" y="187"/>
                  </a:cubicBezTo>
                  <a:cubicBezTo>
                    <a:pt x="11479" y="154"/>
                    <a:pt x="11346" y="120"/>
                    <a:pt x="11212" y="87"/>
                  </a:cubicBezTo>
                  <a:cubicBezTo>
                    <a:pt x="10928" y="20"/>
                    <a:pt x="10644" y="3"/>
                    <a:pt x="10343" y="3"/>
                  </a:cubicBezTo>
                  <a:lnTo>
                    <a:pt x="7619" y="3"/>
                  </a:lnTo>
                  <a:cubicBezTo>
                    <a:pt x="7557" y="1"/>
                    <a:pt x="7494" y="0"/>
                    <a:pt x="7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4;p17">
              <a:extLst>
                <a:ext uri="{FF2B5EF4-FFF2-40B4-BE49-F238E27FC236}">
                  <a16:creationId xmlns:a16="http://schemas.microsoft.com/office/drawing/2014/main" id="{74026722-06BD-4706-B020-55400686111C}"/>
                </a:ext>
              </a:extLst>
            </p:cNvPr>
            <p:cNvSpPr/>
            <p:nvPr/>
          </p:nvSpPr>
          <p:spPr>
            <a:xfrm>
              <a:off x="1059350" y="3446850"/>
              <a:ext cx="426500" cy="490650"/>
            </a:xfrm>
            <a:custGeom>
              <a:avLst/>
              <a:gdLst/>
              <a:ahLst/>
              <a:cxnLst/>
              <a:rect l="l" t="t" r="r" b="b"/>
              <a:pathLst>
                <a:path w="17060" h="19626" extrusionOk="0">
                  <a:moveTo>
                    <a:pt x="6207" y="0"/>
                  </a:moveTo>
                  <a:cubicBezTo>
                    <a:pt x="5842" y="0"/>
                    <a:pt x="5508" y="112"/>
                    <a:pt x="5213" y="495"/>
                  </a:cubicBezTo>
                  <a:cubicBezTo>
                    <a:pt x="4612" y="1280"/>
                    <a:pt x="4461" y="2316"/>
                    <a:pt x="4144" y="3218"/>
                  </a:cubicBezTo>
                  <a:cubicBezTo>
                    <a:pt x="3676" y="4521"/>
                    <a:pt x="2774" y="5557"/>
                    <a:pt x="1905" y="6593"/>
                  </a:cubicBezTo>
                  <a:cubicBezTo>
                    <a:pt x="1170" y="7462"/>
                    <a:pt x="835" y="8197"/>
                    <a:pt x="518" y="9283"/>
                  </a:cubicBezTo>
                  <a:cubicBezTo>
                    <a:pt x="201" y="10436"/>
                    <a:pt x="0" y="11422"/>
                    <a:pt x="0" y="12625"/>
                  </a:cubicBezTo>
                  <a:cubicBezTo>
                    <a:pt x="0" y="13761"/>
                    <a:pt x="334" y="14613"/>
                    <a:pt x="869" y="15616"/>
                  </a:cubicBezTo>
                  <a:cubicBezTo>
                    <a:pt x="1420" y="16635"/>
                    <a:pt x="2139" y="17387"/>
                    <a:pt x="3024" y="18122"/>
                  </a:cubicBezTo>
                  <a:cubicBezTo>
                    <a:pt x="3893" y="18841"/>
                    <a:pt x="4779" y="19492"/>
                    <a:pt x="5932" y="19592"/>
                  </a:cubicBezTo>
                  <a:cubicBezTo>
                    <a:pt x="6205" y="19615"/>
                    <a:pt x="6474" y="19626"/>
                    <a:pt x="6740" y="19626"/>
                  </a:cubicBezTo>
                  <a:cubicBezTo>
                    <a:pt x="7646" y="19626"/>
                    <a:pt x="8520" y="19502"/>
                    <a:pt x="9424" y="19308"/>
                  </a:cubicBezTo>
                  <a:cubicBezTo>
                    <a:pt x="10660" y="19058"/>
                    <a:pt x="11780" y="18907"/>
                    <a:pt x="12832" y="18156"/>
                  </a:cubicBezTo>
                  <a:cubicBezTo>
                    <a:pt x="14620" y="16886"/>
                    <a:pt x="15673" y="14931"/>
                    <a:pt x="16508" y="12942"/>
                  </a:cubicBezTo>
                  <a:cubicBezTo>
                    <a:pt x="16892" y="12040"/>
                    <a:pt x="17060" y="10854"/>
                    <a:pt x="16876" y="9885"/>
                  </a:cubicBezTo>
                  <a:cubicBezTo>
                    <a:pt x="16692" y="8916"/>
                    <a:pt x="16090" y="8314"/>
                    <a:pt x="15405" y="7646"/>
                  </a:cubicBezTo>
                  <a:cubicBezTo>
                    <a:pt x="14520" y="6794"/>
                    <a:pt x="13467" y="5925"/>
                    <a:pt x="13033" y="4739"/>
                  </a:cubicBezTo>
                  <a:cubicBezTo>
                    <a:pt x="12615" y="3586"/>
                    <a:pt x="12465" y="2383"/>
                    <a:pt x="11780" y="1347"/>
                  </a:cubicBezTo>
                  <a:cubicBezTo>
                    <a:pt x="11111" y="328"/>
                    <a:pt x="10092" y="94"/>
                    <a:pt x="8956" y="43"/>
                  </a:cubicBezTo>
                  <a:cubicBezTo>
                    <a:pt x="8890" y="40"/>
                    <a:pt x="8822" y="38"/>
                    <a:pt x="8753" y="38"/>
                  </a:cubicBezTo>
                  <a:cubicBezTo>
                    <a:pt x="8279" y="38"/>
                    <a:pt x="7739" y="116"/>
                    <a:pt x="7235" y="116"/>
                  </a:cubicBezTo>
                  <a:cubicBezTo>
                    <a:pt x="7162" y="116"/>
                    <a:pt x="7089" y="114"/>
                    <a:pt x="7018" y="110"/>
                  </a:cubicBezTo>
                  <a:cubicBezTo>
                    <a:pt x="6735" y="55"/>
                    <a:pt x="6464" y="0"/>
                    <a:pt x="6207" y="0"/>
                  </a:cubicBezTo>
                  <a:close/>
                </a:path>
              </a:pathLst>
            </a:custGeom>
            <a:solidFill>
              <a:srgbClr val="EE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5;p17">
              <a:extLst>
                <a:ext uri="{FF2B5EF4-FFF2-40B4-BE49-F238E27FC236}">
                  <a16:creationId xmlns:a16="http://schemas.microsoft.com/office/drawing/2014/main" id="{AC7051B1-3FF0-4ED2-9185-A037C71DE2C7}"/>
                </a:ext>
              </a:extLst>
            </p:cNvPr>
            <p:cNvSpPr/>
            <p:nvPr/>
          </p:nvSpPr>
          <p:spPr>
            <a:xfrm>
              <a:off x="1259850" y="2818850"/>
              <a:ext cx="11725" cy="467850"/>
            </a:xfrm>
            <a:custGeom>
              <a:avLst/>
              <a:gdLst/>
              <a:ahLst/>
              <a:cxnLst/>
              <a:rect l="l" t="t" r="r" b="b"/>
              <a:pathLst>
                <a:path w="469" h="18714" extrusionOk="0">
                  <a:moveTo>
                    <a:pt x="468" y="10460"/>
                  </a:moveTo>
                  <a:cubicBezTo>
                    <a:pt x="468" y="12749"/>
                    <a:pt x="468" y="15021"/>
                    <a:pt x="468" y="17310"/>
                  </a:cubicBezTo>
                  <a:cubicBezTo>
                    <a:pt x="468" y="17611"/>
                    <a:pt x="451" y="17912"/>
                    <a:pt x="435" y="18213"/>
                  </a:cubicBezTo>
                  <a:cubicBezTo>
                    <a:pt x="418" y="18346"/>
                    <a:pt x="368" y="18497"/>
                    <a:pt x="334" y="18630"/>
                  </a:cubicBezTo>
                  <a:cubicBezTo>
                    <a:pt x="318" y="18681"/>
                    <a:pt x="268" y="18714"/>
                    <a:pt x="217" y="18714"/>
                  </a:cubicBezTo>
                  <a:cubicBezTo>
                    <a:pt x="201" y="18697"/>
                    <a:pt x="151" y="18664"/>
                    <a:pt x="151" y="18630"/>
                  </a:cubicBezTo>
                  <a:cubicBezTo>
                    <a:pt x="100" y="18497"/>
                    <a:pt x="50" y="18346"/>
                    <a:pt x="34" y="18196"/>
                  </a:cubicBezTo>
                  <a:cubicBezTo>
                    <a:pt x="17" y="17812"/>
                    <a:pt x="0" y="17444"/>
                    <a:pt x="0" y="17060"/>
                  </a:cubicBezTo>
                  <a:cubicBezTo>
                    <a:pt x="0" y="14320"/>
                    <a:pt x="0" y="10009"/>
                    <a:pt x="0" y="7269"/>
                  </a:cubicBezTo>
                  <a:cubicBezTo>
                    <a:pt x="17" y="5447"/>
                    <a:pt x="34" y="2173"/>
                    <a:pt x="50" y="351"/>
                  </a:cubicBezTo>
                  <a:cubicBezTo>
                    <a:pt x="50" y="184"/>
                    <a:pt x="50" y="535"/>
                    <a:pt x="67" y="351"/>
                  </a:cubicBezTo>
                  <a:cubicBezTo>
                    <a:pt x="67" y="285"/>
                    <a:pt x="67" y="435"/>
                    <a:pt x="84" y="351"/>
                  </a:cubicBezTo>
                  <a:cubicBezTo>
                    <a:pt x="100" y="251"/>
                    <a:pt x="151" y="351"/>
                    <a:pt x="234" y="351"/>
                  </a:cubicBezTo>
                  <a:cubicBezTo>
                    <a:pt x="301" y="351"/>
                    <a:pt x="368" y="268"/>
                    <a:pt x="368" y="351"/>
                  </a:cubicBezTo>
                  <a:cubicBezTo>
                    <a:pt x="384" y="418"/>
                    <a:pt x="384" y="301"/>
                    <a:pt x="384" y="351"/>
                  </a:cubicBezTo>
                  <a:cubicBezTo>
                    <a:pt x="401" y="702"/>
                    <a:pt x="418" y="0"/>
                    <a:pt x="418" y="351"/>
                  </a:cubicBezTo>
                  <a:cubicBezTo>
                    <a:pt x="435" y="2557"/>
                    <a:pt x="451" y="8271"/>
                    <a:pt x="468" y="10460"/>
                  </a:cubicBezTo>
                  <a:cubicBezTo>
                    <a:pt x="468" y="10460"/>
                    <a:pt x="468" y="10460"/>
                    <a:pt x="468" y="1046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6;p17">
              <a:extLst>
                <a:ext uri="{FF2B5EF4-FFF2-40B4-BE49-F238E27FC236}">
                  <a16:creationId xmlns:a16="http://schemas.microsoft.com/office/drawing/2014/main" id="{091DC419-C5B7-41FB-A9BA-18ABF70E6A4B}"/>
                </a:ext>
              </a:extLst>
            </p:cNvPr>
            <p:cNvSpPr/>
            <p:nvPr/>
          </p:nvSpPr>
          <p:spPr>
            <a:xfrm>
              <a:off x="1194675" y="33968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39" y="0"/>
                  </a:moveTo>
                  <a:cubicBezTo>
                    <a:pt x="2455" y="0"/>
                    <a:pt x="2172" y="15"/>
                    <a:pt x="1889" y="24"/>
                  </a:cubicBezTo>
                  <a:cubicBezTo>
                    <a:pt x="1797" y="32"/>
                    <a:pt x="1705" y="36"/>
                    <a:pt x="1613" y="36"/>
                  </a:cubicBezTo>
                  <a:cubicBezTo>
                    <a:pt x="1521" y="36"/>
                    <a:pt x="1429" y="32"/>
                    <a:pt x="1337" y="24"/>
                  </a:cubicBezTo>
                  <a:cubicBezTo>
                    <a:pt x="1260" y="13"/>
                    <a:pt x="1183" y="9"/>
                    <a:pt x="1108" y="9"/>
                  </a:cubicBezTo>
                  <a:cubicBezTo>
                    <a:pt x="942" y="9"/>
                    <a:pt x="780" y="29"/>
                    <a:pt x="619" y="40"/>
                  </a:cubicBezTo>
                  <a:cubicBezTo>
                    <a:pt x="468" y="191"/>
                    <a:pt x="335" y="341"/>
                    <a:pt x="184" y="475"/>
                  </a:cubicBezTo>
                  <a:cubicBezTo>
                    <a:pt x="118" y="558"/>
                    <a:pt x="34" y="642"/>
                    <a:pt x="34" y="759"/>
                  </a:cubicBezTo>
                  <a:cubicBezTo>
                    <a:pt x="17" y="943"/>
                    <a:pt x="17" y="1127"/>
                    <a:pt x="1" y="1310"/>
                  </a:cubicBezTo>
                  <a:cubicBezTo>
                    <a:pt x="1" y="1360"/>
                    <a:pt x="34" y="1411"/>
                    <a:pt x="51" y="1477"/>
                  </a:cubicBezTo>
                  <a:cubicBezTo>
                    <a:pt x="134" y="1461"/>
                    <a:pt x="201" y="1461"/>
                    <a:pt x="268" y="1427"/>
                  </a:cubicBezTo>
                  <a:cubicBezTo>
                    <a:pt x="602" y="1327"/>
                    <a:pt x="953" y="1294"/>
                    <a:pt x="1287" y="1294"/>
                  </a:cubicBezTo>
                  <a:cubicBezTo>
                    <a:pt x="1627" y="1299"/>
                    <a:pt x="1967" y="1301"/>
                    <a:pt x="2306" y="1301"/>
                  </a:cubicBezTo>
                  <a:cubicBezTo>
                    <a:pt x="2984" y="1301"/>
                    <a:pt x="3660" y="1294"/>
                    <a:pt x="4328" y="1294"/>
                  </a:cubicBezTo>
                  <a:cubicBezTo>
                    <a:pt x="4746" y="1294"/>
                    <a:pt x="5147" y="1310"/>
                    <a:pt x="5548" y="1444"/>
                  </a:cubicBezTo>
                  <a:cubicBezTo>
                    <a:pt x="5573" y="1461"/>
                    <a:pt x="5602" y="1465"/>
                    <a:pt x="5636" y="1465"/>
                  </a:cubicBezTo>
                  <a:cubicBezTo>
                    <a:pt x="5669" y="1465"/>
                    <a:pt x="5707" y="1461"/>
                    <a:pt x="5748" y="1461"/>
                  </a:cubicBezTo>
                  <a:cubicBezTo>
                    <a:pt x="5748" y="1377"/>
                    <a:pt x="5765" y="1310"/>
                    <a:pt x="5765" y="1243"/>
                  </a:cubicBezTo>
                  <a:cubicBezTo>
                    <a:pt x="5765" y="1093"/>
                    <a:pt x="5748" y="943"/>
                    <a:pt x="5748" y="809"/>
                  </a:cubicBezTo>
                  <a:cubicBezTo>
                    <a:pt x="5732" y="592"/>
                    <a:pt x="5598" y="441"/>
                    <a:pt x="5398" y="375"/>
                  </a:cubicBezTo>
                  <a:cubicBezTo>
                    <a:pt x="5197" y="308"/>
                    <a:pt x="4980" y="241"/>
                    <a:pt x="4779" y="208"/>
                  </a:cubicBezTo>
                  <a:cubicBezTo>
                    <a:pt x="4328" y="141"/>
                    <a:pt x="3894" y="91"/>
                    <a:pt x="3443" y="40"/>
                  </a:cubicBezTo>
                  <a:cubicBezTo>
                    <a:pt x="3208" y="10"/>
                    <a:pt x="2973" y="0"/>
                    <a:pt x="2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7;p17">
              <a:extLst>
                <a:ext uri="{FF2B5EF4-FFF2-40B4-BE49-F238E27FC236}">
                  <a16:creationId xmlns:a16="http://schemas.microsoft.com/office/drawing/2014/main" id="{80716D0C-97F4-418F-A5E9-F4381EECEBAA}"/>
                </a:ext>
              </a:extLst>
            </p:cNvPr>
            <p:cNvSpPr/>
            <p:nvPr/>
          </p:nvSpPr>
          <p:spPr>
            <a:xfrm>
              <a:off x="1207625" y="3358600"/>
              <a:ext cx="118650" cy="37550"/>
            </a:xfrm>
            <a:custGeom>
              <a:avLst/>
              <a:gdLst/>
              <a:ahLst/>
              <a:cxnLst/>
              <a:rect l="l" t="t" r="r" b="b"/>
              <a:pathLst>
                <a:path w="4746" h="1502" extrusionOk="0">
                  <a:moveTo>
                    <a:pt x="1397" y="0"/>
                  </a:moveTo>
                  <a:cubicBezTo>
                    <a:pt x="1132" y="0"/>
                    <a:pt x="867" y="20"/>
                    <a:pt x="602" y="31"/>
                  </a:cubicBezTo>
                  <a:cubicBezTo>
                    <a:pt x="335" y="48"/>
                    <a:pt x="218" y="265"/>
                    <a:pt x="34" y="399"/>
                  </a:cubicBezTo>
                  <a:cubicBezTo>
                    <a:pt x="17" y="416"/>
                    <a:pt x="17" y="432"/>
                    <a:pt x="17" y="449"/>
                  </a:cubicBezTo>
                  <a:cubicBezTo>
                    <a:pt x="17" y="616"/>
                    <a:pt x="1" y="783"/>
                    <a:pt x="34" y="950"/>
                  </a:cubicBezTo>
                  <a:cubicBezTo>
                    <a:pt x="84" y="1117"/>
                    <a:pt x="134" y="1284"/>
                    <a:pt x="134" y="1502"/>
                  </a:cubicBezTo>
                  <a:cubicBezTo>
                    <a:pt x="251" y="1468"/>
                    <a:pt x="351" y="1452"/>
                    <a:pt x="435" y="1435"/>
                  </a:cubicBezTo>
                  <a:cubicBezTo>
                    <a:pt x="719" y="1368"/>
                    <a:pt x="1003" y="1284"/>
                    <a:pt x="1304" y="1234"/>
                  </a:cubicBezTo>
                  <a:cubicBezTo>
                    <a:pt x="1612" y="1199"/>
                    <a:pt x="1926" y="1178"/>
                    <a:pt x="2241" y="1178"/>
                  </a:cubicBezTo>
                  <a:cubicBezTo>
                    <a:pt x="2523" y="1178"/>
                    <a:pt x="2807" y="1195"/>
                    <a:pt x="3092" y="1234"/>
                  </a:cubicBezTo>
                  <a:cubicBezTo>
                    <a:pt x="3560" y="1301"/>
                    <a:pt x="4044" y="1335"/>
                    <a:pt x="4495" y="1452"/>
                  </a:cubicBezTo>
                  <a:lnTo>
                    <a:pt x="4579" y="1452"/>
                  </a:lnTo>
                  <a:cubicBezTo>
                    <a:pt x="4595" y="1318"/>
                    <a:pt x="4612" y="1201"/>
                    <a:pt x="4646" y="1101"/>
                  </a:cubicBezTo>
                  <a:cubicBezTo>
                    <a:pt x="4746" y="900"/>
                    <a:pt x="4729" y="683"/>
                    <a:pt x="4712" y="482"/>
                  </a:cubicBezTo>
                  <a:cubicBezTo>
                    <a:pt x="4679" y="466"/>
                    <a:pt x="4646" y="432"/>
                    <a:pt x="4612" y="416"/>
                  </a:cubicBezTo>
                  <a:cubicBezTo>
                    <a:pt x="4495" y="382"/>
                    <a:pt x="4395" y="332"/>
                    <a:pt x="4278" y="299"/>
                  </a:cubicBezTo>
                  <a:cubicBezTo>
                    <a:pt x="3576" y="115"/>
                    <a:pt x="2858" y="15"/>
                    <a:pt x="2139" y="15"/>
                  </a:cubicBezTo>
                  <a:lnTo>
                    <a:pt x="1755" y="15"/>
                  </a:lnTo>
                  <a:cubicBezTo>
                    <a:pt x="1636" y="4"/>
                    <a:pt x="1517" y="0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8;p17">
              <a:extLst>
                <a:ext uri="{FF2B5EF4-FFF2-40B4-BE49-F238E27FC236}">
                  <a16:creationId xmlns:a16="http://schemas.microsoft.com/office/drawing/2014/main" id="{B3B35BF1-07F4-4D2C-AA73-1325DD1DA93C}"/>
                </a:ext>
              </a:extLst>
            </p:cNvPr>
            <p:cNvSpPr/>
            <p:nvPr/>
          </p:nvSpPr>
          <p:spPr>
            <a:xfrm>
              <a:off x="1218075" y="3307975"/>
              <a:ext cx="97775" cy="51000"/>
            </a:xfrm>
            <a:custGeom>
              <a:avLst/>
              <a:gdLst/>
              <a:ahLst/>
              <a:cxnLst/>
              <a:rect l="l" t="t" r="r" b="b"/>
              <a:pathLst>
                <a:path w="3911" h="2040" extrusionOk="0">
                  <a:moveTo>
                    <a:pt x="1880" y="0"/>
                  </a:moveTo>
                  <a:cubicBezTo>
                    <a:pt x="1706" y="0"/>
                    <a:pt x="1533" y="10"/>
                    <a:pt x="1370" y="85"/>
                  </a:cubicBezTo>
                  <a:cubicBezTo>
                    <a:pt x="1354" y="93"/>
                    <a:pt x="1333" y="93"/>
                    <a:pt x="1310" y="93"/>
                  </a:cubicBezTo>
                  <a:cubicBezTo>
                    <a:pt x="1287" y="93"/>
                    <a:pt x="1262" y="93"/>
                    <a:pt x="1237" y="101"/>
                  </a:cubicBezTo>
                  <a:cubicBezTo>
                    <a:pt x="986" y="168"/>
                    <a:pt x="719" y="218"/>
                    <a:pt x="535" y="419"/>
                  </a:cubicBezTo>
                  <a:cubicBezTo>
                    <a:pt x="451" y="519"/>
                    <a:pt x="351" y="603"/>
                    <a:pt x="251" y="669"/>
                  </a:cubicBezTo>
                  <a:cubicBezTo>
                    <a:pt x="84" y="786"/>
                    <a:pt x="34" y="937"/>
                    <a:pt x="34" y="1121"/>
                  </a:cubicBezTo>
                  <a:cubicBezTo>
                    <a:pt x="34" y="1338"/>
                    <a:pt x="34" y="1555"/>
                    <a:pt x="34" y="1772"/>
                  </a:cubicBezTo>
                  <a:cubicBezTo>
                    <a:pt x="34" y="1822"/>
                    <a:pt x="0" y="1889"/>
                    <a:pt x="67" y="1923"/>
                  </a:cubicBezTo>
                  <a:cubicBezTo>
                    <a:pt x="101" y="1923"/>
                    <a:pt x="151" y="1906"/>
                    <a:pt x="184" y="1906"/>
                  </a:cubicBezTo>
                  <a:cubicBezTo>
                    <a:pt x="451" y="1806"/>
                    <a:pt x="702" y="1789"/>
                    <a:pt x="969" y="1789"/>
                  </a:cubicBezTo>
                  <a:cubicBezTo>
                    <a:pt x="1220" y="1789"/>
                    <a:pt x="1471" y="1772"/>
                    <a:pt x="1705" y="1772"/>
                  </a:cubicBezTo>
                  <a:cubicBezTo>
                    <a:pt x="1766" y="1770"/>
                    <a:pt x="1828" y="1769"/>
                    <a:pt x="1889" y="1769"/>
                  </a:cubicBezTo>
                  <a:cubicBezTo>
                    <a:pt x="2295" y="1769"/>
                    <a:pt x="2702" y="1814"/>
                    <a:pt x="3108" y="1872"/>
                  </a:cubicBezTo>
                  <a:cubicBezTo>
                    <a:pt x="3359" y="1923"/>
                    <a:pt x="3626" y="1989"/>
                    <a:pt x="3910" y="2040"/>
                  </a:cubicBezTo>
                  <a:cubicBezTo>
                    <a:pt x="3893" y="1939"/>
                    <a:pt x="3877" y="1839"/>
                    <a:pt x="3877" y="1756"/>
                  </a:cubicBezTo>
                  <a:cubicBezTo>
                    <a:pt x="3893" y="1555"/>
                    <a:pt x="3776" y="1471"/>
                    <a:pt x="3626" y="1405"/>
                  </a:cubicBezTo>
                  <a:cubicBezTo>
                    <a:pt x="3559" y="1388"/>
                    <a:pt x="3509" y="1371"/>
                    <a:pt x="3442" y="1355"/>
                  </a:cubicBezTo>
                  <a:cubicBezTo>
                    <a:pt x="3075" y="1254"/>
                    <a:pt x="2724" y="1171"/>
                    <a:pt x="2340" y="1171"/>
                  </a:cubicBezTo>
                  <a:cubicBezTo>
                    <a:pt x="2223" y="1171"/>
                    <a:pt x="2101" y="1175"/>
                    <a:pt x="1982" y="1175"/>
                  </a:cubicBezTo>
                  <a:cubicBezTo>
                    <a:pt x="1863" y="1175"/>
                    <a:pt x="1746" y="1171"/>
                    <a:pt x="1638" y="1154"/>
                  </a:cubicBezTo>
                  <a:cubicBezTo>
                    <a:pt x="1442" y="1121"/>
                    <a:pt x="1246" y="1096"/>
                    <a:pt x="1050" y="1096"/>
                  </a:cubicBezTo>
                  <a:cubicBezTo>
                    <a:pt x="945" y="1096"/>
                    <a:pt x="840" y="1103"/>
                    <a:pt x="735" y="1121"/>
                  </a:cubicBezTo>
                  <a:cubicBezTo>
                    <a:pt x="713" y="1128"/>
                    <a:pt x="691" y="1136"/>
                    <a:pt x="670" y="1136"/>
                  </a:cubicBezTo>
                  <a:cubicBezTo>
                    <a:pt x="644" y="1136"/>
                    <a:pt x="620" y="1124"/>
                    <a:pt x="602" y="1087"/>
                  </a:cubicBezTo>
                  <a:cubicBezTo>
                    <a:pt x="619" y="1020"/>
                    <a:pt x="669" y="1020"/>
                    <a:pt x="719" y="1020"/>
                  </a:cubicBezTo>
                  <a:cubicBezTo>
                    <a:pt x="936" y="987"/>
                    <a:pt x="1136" y="954"/>
                    <a:pt x="1337" y="903"/>
                  </a:cubicBezTo>
                  <a:cubicBezTo>
                    <a:pt x="1504" y="870"/>
                    <a:pt x="1654" y="853"/>
                    <a:pt x="1805" y="853"/>
                  </a:cubicBezTo>
                  <a:cubicBezTo>
                    <a:pt x="1955" y="853"/>
                    <a:pt x="2089" y="837"/>
                    <a:pt x="2239" y="837"/>
                  </a:cubicBezTo>
                  <a:cubicBezTo>
                    <a:pt x="2284" y="835"/>
                    <a:pt x="2328" y="834"/>
                    <a:pt x="2372" y="834"/>
                  </a:cubicBezTo>
                  <a:cubicBezTo>
                    <a:pt x="2857" y="834"/>
                    <a:pt x="3317" y="919"/>
                    <a:pt x="3776" y="1087"/>
                  </a:cubicBezTo>
                  <a:cubicBezTo>
                    <a:pt x="3793" y="1104"/>
                    <a:pt x="3810" y="1104"/>
                    <a:pt x="3843" y="1104"/>
                  </a:cubicBezTo>
                  <a:cubicBezTo>
                    <a:pt x="3877" y="1004"/>
                    <a:pt x="3877" y="903"/>
                    <a:pt x="3810" y="837"/>
                  </a:cubicBezTo>
                  <a:cubicBezTo>
                    <a:pt x="3576" y="603"/>
                    <a:pt x="3359" y="369"/>
                    <a:pt x="3058" y="218"/>
                  </a:cubicBezTo>
                  <a:cubicBezTo>
                    <a:pt x="3041" y="202"/>
                    <a:pt x="3008" y="202"/>
                    <a:pt x="2974" y="185"/>
                  </a:cubicBezTo>
                  <a:cubicBezTo>
                    <a:pt x="2807" y="152"/>
                    <a:pt x="2624" y="118"/>
                    <a:pt x="2456" y="51"/>
                  </a:cubicBezTo>
                  <a:cubicBezTo>
                    <a:pt x="2323" y="18"/>
                    <a:pt x="2189" y="1"/>
                    <a:pt x="2055" y="1"/>
                  </a:cubicBezTo>
                  <a:cubicBezTo>
                    <a:pt x="1997" y="1"/>
                    <a:pt x="1939" y="0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9;p17">
              <a:extLst>
                <a:ext uri="{FF2B5EF4-FFF2-40B4-BE49-F238E27FC236}">
                  <a16:creationId xmlns:a16="http://schemas.microsoft.com/office/drawing/2014/main" id="{CF3E01E1-89AB-476E-9D4D-F4E575B89C1E}"/>
                </a:ext>
              </a:extLst>
            </p:cNvPr>
            <p:cNvSpPr/>
            <p:nvPr/>
          </p:nvSpPr>
          <p:spPr>
            <a:xfrm>
              <a:off x="1237275" y="3285025"/>
              <a:ext cx="58925" cy="20475"/>
            </a:xfrm>
            <a:custGeom>
              <a:avLst/>
              <a:gdLst/>
              <a:ahLst/>
              <a:cxnLst/>
              <a:rect l="l" t="t" r="r" b="b"/>
              <a:pathLst>
                <a:path w="2357" h="819" extrusionOk="0">
                  <a:moveTo>
                    <a:pt x="1221" y="0"/>
                  </a:moveTo>
                  <a:cubicBezTo>
                    <a:pt x="1054" y="0"/>
                    <a:pt x="903" y="34"/>
                    <a:pt x="736" y="50"/>
                  </a:cubicBezTo>
                  <a:cubicBezTo>
                    <a:pt x="711" y="59"/>
                    <a:pt x="682" y="59"/>
                    <a:pt x="653" y="59"/>
                  </a:cubicBezTo>
                  <a:cubicBezTo>
                    <a:pt x="623" y="59"/>
                    <a:pt x="594" y="59"/>
                    <a:pt x="569" y="67"/>
                  </a:cubicBezTo>
                  <a:cubicBezTo>
                    <a:pt x="519" y="84"/>
                    <a:pt x="469" y="100"/>
                    <a:pt x="419" y="134"/>
                  </a:cubicBezTo>
                  <a:cubicBezTo>
                    <a:pt x="201" y="301"/>
                    <a:pt x="34" y="501"/>
                    <a:pt x="1" y="819"/>
                  </a:cubicBezTo>
                  <a:cubicBezTo>
                    <a:pt x="268" y="752"/>
                    <a:pt x="485" y="702"/>
                    <a:pt x="719" y="635"/>
                  </a:cubicBezTo>
                  <a:cubicBezTo>
                    <a:pt x="786" y="618"/>
                    <a:pt x="853" y="618"/>
                    <a:pt x="920" y="618"/>
                  </a:cubicBezTo>
                  <a:lnTo>
                    <a:pt x="1455" y="618"/>
                  </a:lnTo>
                  <a:cubicBezTo>
                    <a:pt x="1521" y="618"/>
                    <a:pt x="1572" y="618"/>
                    <a:pt x="1622" y="635"/>
                  </a:cubicBezTo>
                  <a:cubicBezTo>
                    <a:pt x="1839" y="685"/>
                    <a:pt x="2056" y="752"/>
                    <a:pt x="2290" y="802"/>
                  </a:cubicBezTo>
                  <a:cubicBezTo>
                    <a:pt x="2296" y="808"/>
                    <a:pt x="2303" y="810"/>
                    <a:pt x="2311" y="810"/>
                  </a:cubicBezTo>
                  <a:cubicBezTo>
                    <a:pt x="2327" y="810"/>
                    <a:pt x="2346" y="802"/>
                    <a:pt x="2357" y="802"/>
                  </a:cubicBezTo>
                  <a:cubicBezTo>
                    <a:pt x="2323" y="568"/>
                    <a:pt x="2223" y="368"/>
                    <a:pt x="2039" y="217"/>
                  </a:cubicBezTo>
                  <a:cubicBezTo>
                    <a:pt x="1956" y="117"/>
                    <a:pt x="1839" y="67"/>
                    <a:pt x="1705" y="50"/>
                  </a:cubicBezTo>
                  <a:cubicBezTo>
                    <a:pt x="1538" y="34"/>
                    <a:pt x="1388" y="0"/>
                    <a:pt x="1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0;p17">
              <a:extLst>
                <a:ext uri="{FF2B5EF4-FFF2-40B4-BE49-F238E27FC236}">
                  <a16:creationId xmlns:a16="http://schemas.microsoft.com/office/drawing/2014/main" id="{0814A226-45C0-4E94-B43E-A42AF464EB38}"/>
                </a:ext>
              </a:extLst>
            </p:cNvPr>
            <p:cNvSpPr/>
            <p:nvPr/>
          </p:nvSpPr>
          <p:spPr>
            <a:xfrm>
              <a:off x="1234725" y="3288325"/>
              <a:ext cx="58950" cy="22575"/>
            </a:xfrm>
            <a:custGeom>
              <a:avLst/>
              <a:gdLst/>
              <a:ahLst/>
              <a:cxnLst/>
              <a:rect l="l" t="t" r="r" b="b"/>
              <a:pathLst>
                <a:path w="2358" h="903" extrusionOk="0">
                  <a:moveTo>
                    <a:pt x="1376" y="0"/>
                  </a:moveTo>
                  <a:cubicBezTo>
                    <a:pt x="1283" y="0"/>
                    <a:pt x="1188" y="15"/>
                    <a:pt x="1105" y="35"/>
                  </a:cubicBezTo>
                  <a:cubicBezTo>
                    <a:pt x="788" y="85"/>
                    <a:pt x="487" y="202"/>
                    <a:pt x="237" y="386"/>
                  </a:cubicBezTo>
                  <a:cubicBezTo>
                    <a:pt x="1" y="552"/>
                    <a:pt x="145" y="903"/>
                    <a:pt x="363" y="903"/>
                  </a:cubicBezTo>
                  <a:cubicBezTo>
                    <a:pt x="408" y="903"/>
                    <a:pt x="456" y="888"/>
                    <a:pt x="504" y="854"/>
                  </a:cubicBezTo>
                  <a:cubicBezTo>
                    <a:pt x="738" y="687"/>
                    <a:pt x="988" y="570"/>
                    <a:pt x="1273" y="537"/>
                  </a:cubicBezTo>
                  <a:cubicBezTo>
                    <a:pt x="1293" y="534"/>
                    <a:pt x="1314" y="532"/>
                    <a:pt x="1335" y="532"/>
                  </a:cubicBezTo>
                  <a:cubicBezTo>
                    <a:pt x="1565" y="532"/>
                    <a:pt x="1795" y="688"/>
                    <a:pt x="2024" y="704"/>
                  </a:cubicBezTo>
                  <a:cubicBezTo>
                    <a:pt x="2039" y="706"/>
                    <a:pt x="2054" y="707"/>
                    <a:pt x="2067" y="707"/>
                  </a:cubicBezTo>
                  <a:cubicBezTo>
                    <a:pt x="2358" y="707"/>
                    <a:pt x="2344" y="218"/>
                    <a:pt x="2024" y="186"/>
                  </a:cubicBezTo>
                  <a:cubicBezTo>
                    <a:pt x="1857" y="169"/>
                    <a:pt x="1707" y="69"/>
                    <a:pt x="1540" y="19"/>
                  </a:cubicBezTo>
                  <a:cubicBezTo>
                    <a:pt x="1489" y="6"/>
                    <a:pt x="1433" y="0"/>
                    <a:pt x="1376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1;p17">
              <a:extLst>
                <a:ext uri="{FF2B5EF4-FFF2-40B4-BE49-F238E27FC236}">
                  <a16:creationId xmlns:a16="http://schemas.microsoft.com/office/drawing/2014/main" id="{CE809B40-815B-4985-BD65-7D16CD688339}"/>
                </a:ext>
              </a:extLst>
            </p:cNvPr>
            <p:cNvSpPr/>
            <p:nvPr/>
          </p:nvSpPr>
          <p:spPr>
            <a:xfrm>
              <a:off x="1221825" y="3313650"/>
              <a:ext cx="90750" cy="26675"/>
            </a:xfrm>
            <a:custGeom>
              <a:avLst/>
              <a:gdLst/>
              <a:ahLst/>
              <a:cxnLst/>
              <a:rect l="l" t="t" r="r" b="b"/>
              <a:pathLst>
                <a:path w="3630" h="1067" extrusionOk="0">
                  <a:moveTo>
                    <a:pt x="1493" y="1"/>
                  </a:moveTo>
                  <a:cubicBezTo>
                    <a:pt x="1043" y="1"/>
                    <a:pt x="232" y="213"/>
                    <a:pt x="51" y="576"/>
                  </a:cubicBezTo>
                  <a:cubicBezTo>
                    <a:pt x="1" y="676"/>
                    <a:pt x="1" y="827"/>
                    <a:pt x="84" y="910"/>
                  </a:cubicBezTo>
                  <a:cubicBezTo>
                    <a:pt x="101" y="910"/>
                    <a:pt x="101" y="910"/>
                    <a:pt x="101" y="927"/>
                  </a:cubicBezTo>
                  <a:cubicBezTo>
                    <a:pt x="157" y="968"/>
                    <a:pt x="217" y="986"/>
                    <a:pt x="274" y="986"/>
                  </a:cubicBezTo>
                  <a:cubicBezTo>
                    <a:pt x="403" y="986"/>
                    <a:pt x="517" y="897"/>
                    <a:pt x="552" y="793"/>
                  </a:cubicBezTo>
                  <a:cubicBezTo>
                    <a:pt x="738" y="638"/>
                    <a:pt x="1326" y="541"/>
                    <a:pt x="1571" y="541"/>
                  </a:cubicBezTo>
                  <a:cubicBezTo>
                    <a:pt x="1590" y="541"/>
                    <a:pt x="1607" y="542"/>
                    <a:pt x="1621" y="543"/>
                  </a:cubicBezTo>
                  <a:cubicBezTo>
                    <a:pt x="1905" y="576"/>
                    <a:pt x="2941" y="643"/>
                    <a:pt x="3075" y="927"/>
                  </a:cubicBezTo>
                  <a:cubicBezTo>
                    <a:pt x="3117" y="1026"/>
                    <a:pt x="3190" y="1066"/>
                    <a:pt x="3268" y="1066"/>
                  </a:cubicBezTo>
                  <a:cubicBezTo>
                    <a:pt x="3440" y="1066"/>
                    <a:pt x="3630" y="867"/>
                    <a:pt x="3526" y="660"/>
                  </a:cubicBezTo>
                  <a:cubicBezTo>
                    <a:pt x="3292" y="108"/>
                    <a:pt x="2123" y="75"/>
                    <a:pt x="1621" y="8"/>
                  </a:cubicBezTo>
                  <a:cubicBezTo>
                    <a:pt x="1583" y="3"/>
                    <a:pt x="1540" y="1"/>
                    <a:pt x="14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2;p17">
              <a:extLst>
                <a:ext uri="{FF2B5EF4-FFF2-40B4-BE49-F238E27FC236}">
                  <a16:creationId xmlns:a16="http://schemas.microsoft.com/office/drawing/2014/main" id="{1C26CA8C-174E-4710-9421-DC1BBCB456CB}"/>
                </a:ext>
              </a:extLst>
            </p:cNvPr>
            <p:cNvSpPr/>
            <p:nvPr/>
          </p:nvSpPr>
          <p:spPr>
            <a:xfrm>
              <a:off x="1214725" y="33374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705" y="1"/>
                  </a:moveTo>
                  <a:cubicBezTo>
                    <a:pt x="1201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7" y="510"/>
                  </a:cubicBezTo>
                  <a:cubicBezTo>
                    <a:pt x="17" y="510"/>
                    <a:pt x="17" y="526"/>
                    <a:pt x="17" y="543"/>
                  </a:cubicBezTo>
                  <a:cubicBezTo>
                    <a:pt x="39" y="712"/>
                    <a:pt x="187" y="801"/>
                    <a:pt x="323" y="801"/>
                  </a:cubicBezTo>
                  <a:cubicBezTo>
                    <a:pt x="401" y="801"/>
                    <a:pt x="476" y="771"/>
                    <a:pt x="519" y="710"/>
                  </a:cubicBezTo>
                  <a:cubicBezTo>
                    <a:pt x="909" y="593"/>
                    <a:pt x="1299" y="527"/>
                    <a:pt x="1705" y="527"/>
                  </a:cubicBezTo>
                  <a:cubicBezTo>
                    <a:pt x="1821" y="527"/>
                    <a:pt x="1937" y="532"/>
                    <a:pt x="2056" y="543"/>
                  </a:cubicBezTo>
                  <a:cubicBezTo>
                    <a:pt x="2306" y="577"/>
                    <a:pt x="3075" y="543"/>
                    <a:pt x="3309" y="693"/>
                  </a:cubicBezTo>
                  <a:cubicBezTo>
                    <a:pt x="3362" y="762"/>
                    <a:pt x="3455" y="803"/>
                    <a:pt x="3543" y="803"/>
                  </a:cubicBezTo>
                  <a:cubicBezTo>
                    <a:pt x="3649" y="803"/>
                    <a:pt x="3750" y="746"/>
                    <a:pt x="3777" y="610"/>
                  </a:cubicBezTo>
                  <a:cubicBezTo>
                    <a:pt x="3777" y="610"/>
                    <a:pt x="3777" y="610"/>
                    <a:pt x="3793" y="593"/>
                  </a:cubicBezTo>
                  <a:cubicBezTo>
                    <a:pt x="3810" y="510"/>
                    <a:pt x="3793" y="409"/>
                    <a:pt x="3727" y="343"/>
                  </a:cubicBezTo>
                  <a:cubicBezTo>
                    <a:pt x="3426" y="59"/>
                    <a:pt x="2774" y="92"/>
                    <a:pt x="2407" y="42"/>
                  </a:cubicBezTo>
                  <a:cubicBezTo>
                    <a:pt x="2170" y="16"/>
                    <a:pt x="1937" y="1"/>
                    <a:pt x="17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3;p17">
              <a:extLst>
                <a:ext uri="{FF2B5EF4-FFF2-40B4-BE49-F238E27FC236}">
                  <a16:creationId xmlns:a16="http://schemas.microsoft.com/office/drawing/2014/main" id="{146AE14E-54EC-44A7-B14F-2FDDDBE62846}"/>
                </a:ext>
              </a:extLst>
            </p:cNvPr>
            <p:cNvSpPr/>
            <p:nvPr/>
          </p:nvSpPr>
          <p:spPr>
            <a:xfrm>
              <a:off x="1208875" y="3370575"/>
              <a:ext cx="112900" cy="30000"/>
            </a:xfrm>
            <a:custGeom>
              <a:avLst/>
              <a:gdLst/>
              <a:ahLst/>
              <a:cxnLst/>
              <a:rect l="l" t="t" r="r" b="b"/>
              <a:pathLst>
                <a:path w="4516" h="1200" extrusionOk="0">
                  <a:moveTo>
                    <a:pt x="2393" y="1"/>
                  </a:moveTo>
                  <a:cubicBezTo>
                    <a:pt x="1770" y="1"/>
                    <a:pt x="1152" y="51"/>
                    <a:pt x="535" y="137"/>
                  </a:cubicBezTo>
                  <a:lnTo>
                    <a:pt x="519" y="137"/>
                  </a:lnTo>
                  <a:cubicBezTo>
                    <a:pt x="502" y="137"/>
                    <a:pt x="469" y="137"/>
                    <a:pt x="452" y="154"/>
                  </a:cubicBezTo>
                  <a:cubicBezTo>
                    <a:pt x="301" y="171"/>
                    <a:pt x="251" y="271"/>
                    <a:pt x="251" y="388"/>
                  </a:cubicBezTo>
                  <a:cubicBezTo>
                    <a:pt x="1" y="471"/>
                    <a:pt x="34" y="906"/>
                    <a:pt x="335" y="906"/>
                  </a:cubicBezTo>
                  <a:cubicBezTo>
                    <a:pt x="987" y="889"/>
                    <a:pt x="1638" y="856"/>
                    <a:pt x="2290" y="839"/>
                  </a:cubicBezTo>
                  <a:cubicBezTo>
                    <a:pt x="2908" y="839"/>
                    <a:pt x="3510" y="1023"/>
                    <a:pt x="4111" y="1190"/>
                  </a:cubicBezTo>
                  <a:cubicBezTo>
                    <a:pt x="4135" y="1196"/>
                    <a:pt x="4159" y="1199"/>
                    <a:pt x="4181" y="1199"/>
                  </a:cubicBezTo>
                  <a:cubicBezTo>
                    <a:pt x="4391" y="1199"/>
                    <a:pt x="4516" y="938"/>
                    <a:pt x="4395" y="772"/>
                  </a:cubicBezTo>
                  <a:cubicBezTo>
                    <a:pt x="4445" y="672"/>
                    <a:pt x="4462" y="555"/>
                    <a:pt x="4362" y="455"/>
                  </a:cubicBezTo>
                  <a:cubicBezTo>
                    <a:pt x="4044" y="104"/>
                    <a:pt x="3510" y="37"/>
                    <a:pt x="3058" y="20"/>
                  </a:cubicBezTo>
                  <a:cubicBezTo>
                    <a:pt x="2836" y="7"/>
                    <a:pt x="2614" y="1"/>
                    <a:pt x="23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4;p17">
              <a:extLst>
                <a:ext uri="{FF2B5EF4-FFF2-40B4-BE49-F238E27FC236}">
                  <a16:creationId xmlns:a16="http://schemas.microsoft.com/office/drawing/2014/main" id="{BC2B4A53-7BFC-4906-A907-41DA3AFC7EE6}"/>
                </a:ext>
              </a:extLst>
            </p:cNvPr>
            <p:cNvSpPr/>
            <p:nvPr/>
          </p:nvSpPr>
          <p:spPr>
            <a:xfrm>
              <a:off x="1200525" y="3399750"/>
              <a:ext cx="138550" cy="35150"/>
            </a:xfrm>
            <a:custGeom>
              <a:avLst/>
              <a:gdLst/>
              <a:ahLst/>
              <a:cxnLst/>
              <a:rect l="l" t="t" r="r" b="b"/>
              <a:pathLst>
                <a:path w="5542" h="1406" extrusionOk="0">
                  <a:moveTo>
                    <a:pt x="3363" y="0"/>
                  </a:moveTo>
                  <a:cubicBezTo>
                    <a:pt x="2944" y="0"/>
                    <a:pt x="2546" y="33"/>
                    <a:pt x="2273" y="39"/>
                  </a:cubicBezTo>
                  <a:cubicBezTo>
                    <a:pt x="2218" y="39"/>
                    <a:pt x="2123" y="38"/>
                    <a:pt x="2002" y="38"/>
                  </a:cubicBezTo>
                  <a:cubicBezTo>
                    <a:pt x="1384" y="38"/>
                    <a:pt x="106" y="84"/>
                    <a:pt x="301" y="658"/>
                  </a:cubicBezTo>
                  <a:cubicBezTo>
                    <a:pt x="251" y="674"/>
                    <a:pt x="218" y="691"/>
                    <a:pt x="184" y="724"/>
                  </a:cubicBezTo>
                  <a:cubicBezTo>
                    <a:pt x="17" y="825"/>
                    <a:pt x="1" y="1176"/>
                    <a:pt x="251" y="1209"/>
                  </a:cubicBezTo>
                  <a:cubicBezTo>
                    <a:pt x="1220" y="1343"/>
                    <a:pt x="2189" y="1376"/>
                    <a:pt x="3175" y="1393"/>
                  </a:cubicBezTo>
                  <a:cubicBezTo>
                    <a:pt x="3333" y="1399"/>
                    <a:pt x="3496" y="1405"/>
                    <a:pt x="3660" y="1405"/>
                  </a:cubicBezTo>
                  <a:cubicBezTo>
                    <a:pt x="3929" y="1405"/>
                    <a:pt x="4202" y="1388"/>
                    <a:pt x="4462" y="1326"/>
                  </a:cubicBezTo>
                  <a:lnTo>
                    <a:pt x="4796" y="1326"/>
                  </a:lnTo>
                  <a:cubicBezTo>
                    <a:pt x="4863" y="1326"/>
                    <a:pt x="4896" y="1309"/>
                    <a:pt x="4930" y="1293"/>
                  </a:cubicBezTo>
                  <a:cubicBezTo>
                    <a:pt x="4946" y="1293"/>
                    <a:pt x="4963" y="1309"/>
                    <a:pt x="4963" y="1309"/>
                  </a:cubicBezTo>
                  <a:cubicBezTo>
                    <a:pt x="5023" y="1362"/>
                    <a:pt x="5089" y="1384"/>
                    <a:pt x="5151" y="1384"/>
                  </a:cubicBezTo>
                  <a:cubicBezTo>
                    <a:pt x="5365" y="1384"/>
                    <a:pt x="5541" y="1123"/>
                    <a:pt x="5347" y="942"/>
                  </a:cubicBezTo>
                  <a:cubicBezTo>
                    <a:pt x="5314" y="908"/>
                    <a:pt x="5280" y="875"/>
                    <a:pt x="5230" y="858"/>
                  </a:cubicBezTo>
                  <a:cubicBezTo>
                    <a:pt x="5247" y="808"/>
                    <a:pt x="5230" y="741"/>
                    <a:pt x="5214" y="691"/>
                  </a:cubicBezTo>
                  <a:cubicBezTo>
                    <a:pt x="4944" y="110"/>
                    <a:pt x="4120" y="0"/>
                    <a:pt x="336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5;p17">
              <a:extLst>
                <a:ext uri="{FF2B5EF4-FFF2-40B4-BE49-F238E27FC236}">
                  <a16:creationId xmlns:a16="http://schemas.microsoft.com/office/drawing/2014/main" id="{C1FF607D-58FA-436A-9D93-A75306BAD20A}"/>
                </a:ext>
              </a:extLst>
            </p:cNvPr>
            <p:cNvSpPr/>
            <p:nvPr/>
          </p:nvSpPr>
          <p:spPr>
            <a:xfrm>
              <a:off x="1035525" y="3275825"/>
              <a:ext cx="462450" cy="679225"/>
            </a:xfrm>
            <a:custGeom>
              <a:avLst/>
              <a:gdLst/>
              <a:ahLst/>
              <a:cxnLst/>
              <a:rect l="l" t="t" r="r" b="b"/>
              <a:pathLst>
                <a:path w="18498" h="27169" extrusionOk="0">
                  <a:moveTo>
                    <a:pt x="12415" y="6433"/>
                  </a:moveTo>
                  <a:cubicBezTo>
                    <a:pt x="12582" y="6483"/>
                    <a:pt x="12716" y="6600"/>
                    <a:pt x="12900" y="6617"/>
                  </a:cubicBezTo>
                  <a:cubicBezTo>
                    <a:pt x="12950" y="6617"/>
                    <a:pt x="13033" y="6651"/>
                    <a:pt x="13050" y="6701"/>
                  </a:cubicBezTo>
                  <a:cubicBezTo>
                    <a:pt x="13150" y="6868"/>
                    <a:pt x="13301" y="7018"/>
                    <a:pt x="13301" y="7235"/>
                  </a:cubicBezTo>
                  <a:cubicBezTo>
                    <a:pt x="13301" y="7302"/>
                    <a:pt x="13317" y="7386"/>
                    <a:pt x="13301" y="7453"/>
                  </a:cubicBezTo>
                  <a:cubicBezTo>
                    <a:pt x="13301" y="7586"/>
                    <a:pt x="13317" y="7703"/>
                    <a:pt x="13384" y="7820"/>
                  </a:cubicBezTo>
                  <a:cubicBezTo>
                    <a:pt x="13434" y="7887"/>
                    <a:pt x="13434" y="7971"/>
                    <a:pt x="13451" y="8054"/>
                  </a:cubicBezTo>
                  <a:cubicBezTo>
                    <a:pt x="13451" y="8121"/>
                    <a:pt x="13451" y="8188"/>
                    <a:pt x="13451" y="8255"/>
                  </a:cubicBezTo>
                  <a:cubicBezTo>
                    <a:pt x="13418" y="8555"/>
                    <a:pt x="13535" y="8839"/>
                    <a:pt x="13652" y="9107"/>
                  </a:cubicBezTo>
                  <a:cubicBezTo>
                    <a:pt x="13685" y="9174"/>
                    <a:pt x="13718" y="9240"/>
                    <a:pt x="13735" y="9307"/>
                  </a:cubicBezTo>
                  <a:cubicBezTo>
                    <a:pt x="13802" y="9458"/>
                    <a:pt x="13869" y="9608"/>
                    <a:pt x="13936" y="9758"/>
                  </a:cubicBezTo>
                  <a:cubicBezTo>
                    <a:pt x="13969" y="9842"/>
                    <a:pt x="14002" y="9925"/>
                    <a:pt x="14069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403" y="10494"/>
                    <a:pt x="14454" y="10560"/>
                    <a:pt x="14487" y="10627"/>
                  </a:cubicBezTo>
                  <a:cubicBezTo>
                    <a:pt x="14520" y="10677"/>
                    <a:pt x="14571" y="10711"/>
                    <a:pt x="14587" y="10761"/>
                  </a:cubicBezTo>
                  <a:cubicBezTo>
                    <a:pt x="14704" y="11012"/>
                    <a:pt x="14905" y="11195"/>
                    <a:pt x="15105" y="11396"/>
                  </a:cubicBezTo>
                  <a:cubicBezTo>
                    <a:pt x="15155" y="11446"/>
                    <a:pt x="15205" y="11513"/>
                    <a:pt x="15256" y="11580"/>
                  </a:cubicBezTo>
                  <a:cubicBezTo>
                    <a:pt x="15339" y="11713"/>
                    <a:pt x="15406" y="11847"/>
                    <a:pt x="15473" y="11997"/>
                  </a:cubicBezTo>
                  <a:cubicBezTo>
                    <a:pt x="15606" y="12215"/>
                    <a:pt x="15757" y="12398"/>
                    <a:pt x="15941" y="12582"/>
                  </a:cubicBezTo>
                  <a:cubicBezTo>
                    <a:pt x="16342" y="12966"/>
                    <a:pt x="16726" y="13367"/>
                    <a:pt x="17077" y="13785"/>
                  </a:cubicBezTo>
                  <a:cubicBezTo>
                    <a:pt x="17344" y="14103"/>
                    <a:pt x="17578" y="14470"/>
                    <a:pt x="17779" y="14854"/>
                  </a:cubicBezTo>
                  <a:cubicBezTo>
                    <a:pt x="17929" y="15088"/>
                    <a:pt x="17996" y="15372"/>
                    <a:pt x="18096" y="15623"/>
                  </a:cubicBezTo>
                  <a:cubicBezTo>
                    <a:pt x="18180" y="15840"/>
                    <a:pt x="18246" y="16041"/>
                    <a:pt x="18330" y="16241"/>
                  </a:cubicBezTo>
                  <a:cubicBezTo>
                    <a:pt x="18397" y="16425"/>
                    <a:pt x="18430" y="16609"/>
                    <a:pt x="18430" y="16809"/>
                  </a:cubicBezTo>
                  <a:cubicBezTo>
                    <a:pt x="18430" y="17060"/>
                    <a:pt x="18414" y="17327"/>
                    <a:pt x="18414" y="17578"/>
                  </a:cubicBezTo>
                  <a:cubicBezTo>
                    <a:pt x="18414" y="17778"/>
                    <a:pt x="18414" y="17979"/>
                    <a:pt x="18430" y="18179"/>
                  </a:cubicBezTo>
                  <a:cubicBezTo>
                    <a:pt x="18497" y="18681"/>
                    <a:pt x="18497" y="19182"/>
                    <a:pt x="18447" y="19683"/>
                  </a:cubicBezTo>
                  <a:cubicBezTo>
                    <a:pt x="18414" y="20068"/>
                    <a:pt x="18330" y="20452"/>
                    <a:pt x="18213" y="20819"/>
                  </a:cubicBezTo>
                  <a:cubicBezTo>
                    <a:pt x="18113" y="21154"/>
                    <a:pt x="17979" y="21471"/>
                    <a:pt x="17829" y="21788"/>
                  </a:cubicBezTo>
                  <a:cubicBezTo>
                    <a:pt x="17645" y="22173"/>
                    <a:pt x="17411" y="22507"/>
                    <a:pt x="17277" y="22908"/>
                  </a:cubicBezTo>
                  <a:cubicBezTo>
                    <a:pt x="17277" y="22925"/>
                    <a:pt x="17261" y="22941"/>
                    <a:pt x="17261" y="22958"/>
                  </a:cubicBezTo>
                  <a:cubicBezTo>
                    <a:pt x="17094" y="23209"/>
                    <a:pt x="16926" y="23459"/>
                    <a:pt x="16743" y="23710"/>
                  </a:cubicBezTo>
                  <a:cubicBezTo>
                    <a:pt x="16726" y="23760"/>
                    <a:pt x="16676" y="23794"/>
                    <a:pt x="16642" y="23844"/>
                  </a:cubicBezTo>
                  <a:cubicBezTo>
                    <a:pt x="16342" y="24378"/>
                    <a:pt x="15907" y="24779"/>
                    <a:pt x="15439" y="25164"/>
                  </a:cubicBezTo>
                  <a:cubicBezTo>
                    <a:pt x="15289" y="25264"/>
                    <a:pt x="15155" y="25381"/>
                    <a:pt x="15005" y="25498"/>
                  </a:cubicBezTo>
                  <a:cubicBezTo>
                    <a:pt x="14938" y="25548"/>
                    <a:pt x="14871" y="25598"/>
                    <a:pt x="14804" y="25631"/>
                  </a:cubicBezTo>
                  <a:cubicBezTo>
                    <a:pt x="14487" y="25815"/>
                    <a:pt x="14170" y="25982"/>
                    <a:pt x="13852" y="26166"/>
                  </a:cubicBezTo>
                  <a:cubicBezTo>
                    <a:pt x="13652" y="26266"/>
                    <a:pt x="13451" y="26367"/>
                    <a:pt x="13267" y="26467"/>
                  </a:cubicBezTo>
                  <a:cubicBezTo>
                    <a:pt x="12866" y="26684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51"/>
                  </a:cubicBezTo>
                  <a:cubicBezTo>
                    <a:pt x="11747" y="26951"/>
                    <a:pt x="11713" y="26951"/>
                    <a:pt x="11680" y="26968"/>
                  </a:cubicBezTo>
                  <a:cubicBezTo>
                    <a:pt x="11413" y="27135"/>
                    <a:pt x="11095" y="27152"/>
                    <a:pt x="10794" y="27152"/>
                  </a:cubicBezTo>
                  <a:cubicBezTo>
                    <a:pt x="10026" y="27169"/>
                    <a:pt x="9257" y="27152"/>
                    <a:pt x="8489" y="27152"/>
                  </a:cubicBezTo>
                  <a:cubicBezTo>
                    <a:pt x="8322" y="27152"/>
                    <a:pt x="8154" y="27135"/>
                    <a:pt x="8004" y="27085"/>
                  </a:cubicBezTo>
                  <a:cubicBezTo>
                    <a:pt x="7820" y="27035"/>
                    <a:pt x="7636" y="27002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1" y="26935"/>
                    <a:pt x="6868" y="26951"/>
                  </a:cubicBezTo>
                  <a:cubicBezTo>
                    <a:pt x="6684" y="26968"/>
                    <a:pt x="6517" y="26918"/>
                    <a:pt x="6333" y="26885"/>
                  </a:cubicBezTo>
                  <a:cubicBezTo>
                    <a:pt x="5815" y="26734"/>
                    <a:pt x="5314" y="26534"/>
                    <a:pt x="4846" y="26266"/>
                  </a:cubicBezTo>
                  <a:cubicBezTo>
                    <a:pt x="4529" y="26083"/>
                    <a:pt x="4211" y="25932"/>
                    <a:pt x="3910" y="25765"/>
                  </a:cubicBezTo>
                  <a:cubicBezTo>
                    <a:pt x="3743" y="25682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73" y="24562"/>
                    <a:pt x="2073" y="24178"/>
                  </a:cubicBezTo>
                  <a:cubicBezTo>
                    <a:pt x="1989" y="24094"/>
                    <a:pt x="1939" y="23994"/>
                    <a:pt x="1872" y="23894"/>
                  </a:cubicBezTo>
                  <a:cubicBezTo>
                    <a:pt x="1855" y="23860"/>
                    <a:pt x="1855" y="23844"/>
                    <a:pt x="1839" y="23827"/>
                  </a:cubicBezTo>
                  <a:cubicBezTo>
                    <a:pt x="1621" y="23626"/>
                    <a:pt x="1504" y="23359"/>
                    <a:pt x="1337" y="23125"/>
                  </a:cubicBezTo>
                  <a:cubicBezTo>
                    <a:pt x="1287" y="23042"/>
                    <a:pt x="1237" y="22958"/>
                    <a:pt x="1204" y="22875"/>
                  </a:cubicBezTo>
                  <a:cubicBezTo>
                    <a:pt x="1137" y="22674"/>
                    <a:pt x="1020" y="22507"/>
                    <a:pt x="936" y="22323"/>
                  </a:cubicBezTo>
                  <a:cubicBezTo>
                    <a:pt x="585" y="21672"/>
                    <a:pt x="268" y="21003"/>
                    <a:pt x="134" y="20268"/>
                  </a:cubicBezTo>
                  <a:cubicBezTo>
                    <a:pt x="34" y="19783"/>
                    <a:pt x="1" y="19299"/>
                    <a:pt x="17" y="18798"/>
                  </a:cubicBezTo>
                  <a:cubicBezTo>
                    <a:pt x="17" y="18564"/>
                    <a:pt x="51" y="18313"/>
                    <a:pt x="68" y="18062"/>
                  </a:cubicBezTo>
                  <a:cubicBezTo>
                    <a:pt x="84" y="17929"/>
                    <a:pt x="84" y="17795"/>
                    <a:pt x="84" y="17661"/>
                  </a:cubicBezTo>
                  <a:cubicBezTo>
                    <a:pt x="84" y="17411"/>
                    <a:pt x="68" y="17144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4"/>
                    <a:pt x="452" y="15473"/>
                    <a:pt x="585" y="15122"/>
                  </a:cubicBezTo>
                  <a:cubicBezTo>
                    <a:pt x="619" y="15038"/>
                    <a:pt x="652" y="14971"/>
                    <a:pt x="686" y="14905"/>
                  </a:cubicBezTo>
                  <a:cubicBezTo>
                    <a:pt x="920" y="14487"/>
                    <a:pt x="1170" y="14086"/>
                    <a:pt x="1471" y="13718"/>
                  </a:cubicBezTo>
                  <a:cubicBezTo>
                    <a:pt x="1805" y="13351"/>
                    <a:pt x="2139" y="13017"/>
                    <a:pt x="2474" y="12666"/>
                  </a:cubicBezTo>
                  <a:cubicBezTo>
                    <a:pt x="2507" y="12632"/>
                    <a:pt x="2524" y="12582"/>
                    <a:pt x="2574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8" y="11930"/>
                    <a:pt x="3142" y="11747"/>
                    <a:pt x="3242" y="11596"/>
                  </a:cubicBezTo>
                  <a:cubicBezTo>
                    <a:pt x="3309" y="11496"/>
                    <a:pt x="3376" y="11413"/>
                    <a:pt x="3459" y="11346"/>
                  </a:cubicBezTo>
                  <a:cubicBezTo>
                    <a:pt x="3777" y="11028"/>
                    <a:pt x="4027" y="10661"/>
                    <a:pt x="4211" y="10243"/>
                  </a:cubicBezTo>
                  <a:cubicBezTo>
                    <a:pt x="4228" y="10193"/>
                    <a:pt x="4261" y="10126"/>
                    <a:pt x="4311" y="10093"/>
                  </a:cubicBezTo>
                  <a:cubicBezTo>
                    <a:pt x="4529" y="9925"/>
                    <a:pt x="4629" y="9675"/>
                    <a:pt x="4729" y="9424"/>
                  </a:cubicBezTo>
                  <a:cubicBezTo>
                    <a:pt x="4813" y="9207"/>
                    <a:pt x="4896" y="8973"/>
                    <a:pt x="4997" y="8739"/>
                  </a:cubicBezTo>
                  <a:cubicBezTo>
                    <a:pt x="5030" y="8639"/>
                    <a:pt x="5047" y="8555"/>
                    <a:pt x="5047" y="8455"/>
                  </a:cubicBezTo>
                  <a:cubicBezTo>
                    <a:pt x="5047" y="8338"/>
                    <a:pt x="5047" y="8204"/>
                    <a:pt x="5047" y="8088"/>
                  </a:cubicBezTo>
                  <a:cubicBezTo>
                    <a:pt x="5063" y="8004"/>
                    <a:pt x="5063" y="7904"/>
                    <a:pt x="5113" y="7837"/>
                  </a:cubicBezTo>
                  <a:cubicBezTo>
                    <a:pt x="5180" y="7720"/>
                    <a:pt x="5197" y="7586"/>
                    <a:pt x="5180" y="7469"/>
                  </a:cubicBezTo>
                  <a:cubicBezTo>
                    <a:pt x="5147" y="7202"/>
                    <a:pt x="5281" y="6985"/>
                    <a:pt x="5398" y="6768"/>
                  </a:cubicBezTo>
                  <a:cubicBezTo>
                    <a:pt x="5431" y="6684"/>
                    <a:pt x="5514" y="6634"/>
                    <a:pt x="5615" y="6634"/>
                  </a:cubicBezTo>
                  <a:cubicBezTo>
                    <a:pt x="5782" y="6617"/>
                    <a:pt x="5916" y="6483"/>
                    <a:pt x="6099" y="6450"/>
                  </a:cubicBezTo>
                  <a:cubicBezTo>
                    <a:pt x="6016" y="6166"/>
                    <a:pt x="6016" y="5882"/>
                    <a:pt x="5999" y="5598"/>
                  </a:cubicBezTo>
                  <a:cubicBezTo>
                    <a:pt x="5966" y="5364"/>
                    <a:pt x="6049" y="5164"/>
                    <a:pt x="6216" y="4996"/>
                  </a:cubicBezTo>
                  <a:cubicBezTo>
                    <a:pt x="6317" y="4896"/>
                    <a:pt x="6433" y="4813"/>
                    <a:pt x="6484" y="4679"/>
                  </a:cubicBezTo>
                  <a:cubicBezTo>
                    <a:pt x="6484" y="4646"/>
                    <a:pt x="6484" y="4629"/>
                    <a:pt x="6484" y="4612"/>
                  </a:cubicBezTo>
                  <a:cubicBezTo>
                    <a:pt x="6317" y="4311"/>
                    <a:pt x="6333" y="3977"/>
                    <a:pt x="6350" y="3660"/>
                  </a:cubicBezTo>
                  <a:cubicBezTo>
                    <a:pt x="6350" y="3509"/>
                    <a:pt x="6433" y="3376"/>
                    <a:pt x="6550" y="3292"/>
                  </a:cubicBezTo>
                  <a:cubicBezTo>
                    <a:pt x="6584" y="3275"/>
                    <a:pt x="6617" y="3242"/>
                    <a:pt x="6651" y="3225"/>
                  </a:cubicBezTo>
                  <a:cubicBezTo>
                    <a:pt x="6734" y="3175"/>
                    <a:pt x="6768" y="3092"/>
                    <a:pt x="6768" y="2991"/>
                  </a:cubicBezTo>
                  <a:cubicBezTo>
                    <a:pt x="6768" y="2858"/>
                    <a:pt x="6768" y="2724"/>
                    <a:pt x="6768" y="2590"/>
                  </a:cubicBezTo>
                  <a:cubicBezTo>
                    <a:pt x="6768" y="2473"/>
                    <a:pt x="6751" y="2340"/>
                    <a:pt x="6768" y="2223"/>
                  </a:cubicBezTo>
                  <a:cubicBezTo>
                    <a:pt x="6801" y="1939"/>
                    <a:pt x="6918" y="1705"/>
                    <a:pt x="7169" y="1554"/>
                  </a:cubicBezTo>
                  <a:cubicBezTo>
                    <a:pt x="7352" y="1454"/>
                    <a:pt x="7536" y="1354"/>
                    <a:pt x="7737" y="1254"/>
                  </a:cubicBezTo>
                  <a:cubicBezTo>
                    <a:pt x="7753" y="1153"/>
                    <a:pt x="7787" y="1037"/>
                    <a:pt x="7804" y="920"/>
                  </a:cubicBezTo>
                  <a:cubicBezTo>
                    <a:pt x="7870" y="552"/>
                    <a:pt x="8104" y="301"/>
                    <a:pt x="8422" y="118"/>
                  </a:cubicBezTo>
                  <a:cubicBezTo>
                    <a:pt x="8539" y="51"/>
                    <a:pt x="8656" y="17"/>
                    <a:pt x="8806" y="17"/>
                  </a:cubicBezTo>
                  <a:cubicBezTo>
                    <a:pt x="8956" y="34"/>
                    <a:pt x="9090" y="34"/>
                    <a:pt x="9241" y="17"/>
                  </a:cubicBezTo>
                  <a:cubicBezTo>
                    <a:pt x="9508" y="1"/>
                    <a:pt x="9742" y="51"/>
                    <a:pt x="9992" y="134"/>
                  </a:cubicBezTo>
                  <a:cubicBezTo>
                    <a:pt x="10360" y="235"/>
                    <a:pt x="10560" y="485"/>
                    <a:pt x="10677" y="819"/>
                  </a:cubicBezTo>
                  <a:cubicBezTo>
                    <a:pt x="10711" y="953"/>
                    <a:pt x="10744" y="1103"/>
                    <a:pt x="10778" y="1254"/>
                  </a:cubicBezTo>
                  <a:cubicBezTo>
                    <a:pt x="10928" y="1337"/>
                    <a:pt x="11095" y="1438"/>
                    <a:pt x="11262" y="1521"/>
                  </a:cubicBezTo>
                  <a:cubicBezTo>
                    <a:pt x="11580" y="1688"/>
                    <a:pt x="11713" y="1989"/>
                    <a:pt x="11730" y="2323"/>
                  </a:cubicBezTo>
                  <a:cubicBezTo>
                    <a:pt x="11747" y="2473"/>
                    <a:pt x="11730" y="2607"/>
                    <a:pt x="11730" y="2741"/>
                  </a:cubicBezTo>
                  <a:cubicBezTo>
                    <a:pt x="11730" y="2808"/>
                    <a:pt x="11730" y="2874"/>
                    <a:pt x="11730" y="2925"/>
                  </a:cubicBezTo>
                  <a:cubicBezTo>
                    <a:pt x="11713" y="3075"/>
                    <a:pt x="11764" y="3192"/>
                    <a:pt x="11914" y="3275"/>
                  </a:cubicBezTo>
                  <a:cubicBezTo>
                    <a:pt x="12081" y="3376"/>
                    <a:pt x="12148" y="3526"/>
                    <a:pt x="12148" y="3727"/>
                  </a:cubicBezTo>
                  <a:cubicBezTo>
                    <a:pt x="12148" y="3844"/>
                    <a:pt x="12148" y="3944"/>
                    <a:pt x="12148" y="4061"/>
                  </a:cubicBezTo>
                  <a:cubicBezTo>
                    <a:pt x="12148" y="4228"/>
                    <a:pt x="12131" y="4395"/>
                    <a:pt x="12048" y="4529"/>
                  </a:cubicBezTo>
                  <a:cubicBezTo>
                    <a:pt x="11997" y="4646"/>
                    <a:pt x="12014" y="4729"/>
                    <a:pt x="12098" y="4813"/>
                  </a:cubicBezTo>
                  <a:cubicBezTo>
                    <a:pt x="12165" y="4879"/>
                    <a:pt x="12248" y="4963"/>
                    <a:pt x="12315" y="5047"/>
                  </a:cubicBezTo>
                  <a:cubicBezTo>
                    <a:pt x="12465" y="5197"/>
                    <a:pt x="12532" y="5381"/>
                    <a:pt x="12499" y="5598"/>
                  </a:cubicBezTo>
                  <a:cubicBezTo>
                    <a:pt x="12482" y="5865"/>
                    <a:pt x="12449" y="6133"/>
                    <a:pt x="12415" y="6433"/>
                  </a:cubicBezTo>
                  <a:close/>
                  <a:moveTo>
                    <a:pt x="9257" y="6483"/>
                  </a:moveTo>
                  <a:cubicBezTo>
                    <a:pt x="9257" y="6483"/>
                    <a:pt x="9257" y="6483"/>
                    <a:pt x="9257" y="6483"/>
                  </a:cubicBezTo>
                  <a:cubicBezTo>
                    <a:pt x="8856" y="6483"/>
                    <a:pt x="8438" y="6483"/>
                    <a:pt x="8021" y="6483"/>
                  </a:cubicBezTo>
                  <a:cubicBezTo>
                    <a:pt x="7536" y="6467"/>
                    <a:pt x="7052" y="6517"/>
                    <a:pt x="6567" y="6634"/>
                  </a:cubicBezTo>
                  <a:cubicBezTo>
                    <a:pt x="6283" y="6717"/>
                    <a:pt x="6049" y="6868"/>
                    <a:pt x="5832" y="7052"/>
                  </a:cubicBezTo>
                  <a:cubicBezTo>
                    <a:pt x="5799" y="7085"/>
                    <a:pt x="5748" y="7152"/>
                    <a:pt x="5732" y="7202"/>
                  </a:cubicBezTo>
                  <a:cubicBezTo>
                    <a:pt x="5648" y="7519"/>
                    <a:pt x="5548" y="7837"/>
                    <a:pt x="5548" y="8171"/>
                  </a:cubicBezTo>
                  <a:cubicBezTo>
                    <a:pt x="5548" y="8221"/>
                    <a:pt x="5531" y="8271"/>
                    <a:pt x="5531" y="8321"/>
                  </a:cubicBezTo>
                  <a:cubicBezTo>
                    <a:pt x="5398" y="8906"/>
                    <a:pt x="5180" y="9441"/>
                    <a:pt x="4913" y="9959"/>
                  </a:cubicBezTo>
                  <a:cubicBezTo>
                    <a:pt x="4813" y="10143"/>
                    <a:pt x="4696" y="10343"/>
                    <a:pt x="4596" y="10527"/>
                  </a:cubicBezTo>
                  <a:cubicBezTo>
                    <a:pt x="4428" y="10911"/>
                    <a:pt x="4195" y="11245"/>
                    <a:pt x="3944" y="11563"/>
                  </a:cubicBezTo>
                  <a:cubicBezTo>
                    <a:pt x="3476" y="12148"/>
                    <a:pt x="3008" y="12732"/>
                    <a:pt x="2540" y="13317"/>
                  </a:cubicBezTo>
                  <a:cubicBezTo>
                    <a:pt x="2440" y="13434"/>
                    <a:pt x="2357" y="13568"/>
                    <a:pt x="2223" y="13668"/>
                  </a:cubicBezTo>
                  <a:cubicBezTo>
                    <a:pt x="1972" y="13852"/>
                    <a:pt x="1772" y="14103"/>
                    <a:pt x="1555" y="14336"/>
                  </a:cubicBezTo>
                  <a:cubicBezTo>
                    <a:pt x="1438" y="14470"/>
                    <a:pt x="1337" y="14604"/>
                    <a:pt x="1254" y="14771"/>
                  </a:cubicBezTo>
                  <a:cubicBezTo>
                    <a:pt x="1070" y="15122"/>
                    <a:pt x="886" y="15473"/>
                    <a:pt x="719" y="15840"/>
                  </a:cubicBezTo>
                  <a:cubicBezTo>
                    <a:pt x="652" y="15991"/>
                    <a:pt x="602" y="16174"/>
                    <a:pt x="585" y="16342"/>
                  </a:cubicBezTo>
                  <a:cubicBezTo>
                    <a:pt x="535" y="16659"/>
                    <a:pt x="452" y="16960"/>
                    <a:pt x="469" y="17294"/>
                  </a:cubicBezTo>
                  <a:cubicBezTo>
                    <a:pt x="469" y="17311"/>
                    <a:pt x="469" y="17344"/>
                    <a:pt x="469" y="17361"/>
                  </a:cubicBezTo>
                  <a:cubicBezTo>
                    <a:pt x="402" y="17545"/>
                    <a:pt x="418" y="17728"/>
                    <a:pt x="418" y="17912"/>
                  </a:cubicBezTo>
                  <a:cubicBezTo>
                    <a:pt x="418" y="18380"/>
                    <a:pt x="418" y="18865"/>
                    <a:pt x="435" y="19332"/>
                  </a:cubicBezTo>
                  <a:cubicBezTo>
                    <a:pt x="435" y="19399"/>
                    <a:pt x="418" y="19483"/>
                    <a:pt x="452" y="19550"/>
                  </a:cubicBezTo>
                  <a:cubicBezTo>
                    <a:pt x="519" y="19817"/>
                    <a:pt x="535" y="20084"/>
                    <a:pt x="535" y="20368"/>
                  </a:cubicBezTo>
                  <a:cubicBezTo>
                    <a:pt x="552" y="20569"/>
                    <a:pt x="585" y="20786"/>
                    <a:pt x="702" y="20970"/>
                  </a:cubicBezTo>
                  <a:cubicBezTo>
                    <a:pt x="836" y="21137"/>
                    <a:pt x="903" y="21337"/>
                    <a:pt x="953" y="21538"/>
                  </a:cubicBezTo>
                  <a:cubicBezTo>
                    <a:pt x="1020" y="21722"/>
                    <a:pt x="1070" y="21905"/>
                    <a:pt x="1120" y="22089"/>
                  </a:cubicBezTo>
                  <a:cubicBezTo>
                    <a:pt x="1170" y="22240"/>
                    <a:pt x="1237" y="22373"/>
                    <a:pt x="1354" y="22490"/>
                  </a:cubicBezTo>
                  <a:cubicBezTo>
                    <a:pt x="1454" y="22591"/>
                    <a:pt x="1521" y="22707"/>
                    <a:pt x="1571" y="22824"/>
                  </a:cubicBezTo>
                  <a:cubicBezTo>
                    <a:pt x="1655" y="23058"/>
                    <a:pt x="1772" y="23276"/>
                    <a:pt x="1905" y="23476"/>
                  </a:cubicBezTo>
                  <a:cubicBezTo>
                    <a:pt x="2139" y="23860"/>
                    <a:pt x="2407" y="24195"/>
                    <a:pt x="2758" y="24479"/>
                  </a:cubicBezTo>
                  <a:cubicBezTo>
                    <a:pt x="3142" y="24779"/>
                    <a:pt x="3576" y="25013"/>
                    <a:pt x="3961" y="25331"/>
                  </a:cubicBezTo>
                  <a:cubicBezTo>
                    <a:pt x="3994" y="25364"/>
                    <a:pt x="4044" y="25381"/>
                    <a:pt x="4094" y="25398"/>
                  </a:cubicBezTo>
                  <a:cubicBezTo>
                    <a:pt x="4395" y="25565"/>
                    <a:pt x="4696" y="25715"/>
                    <a:pt x="4997" y="25882"/>
                  </a:cubicBezTo>
                  <a:cubicBezTo>
                    <a:pt x="5464" y="26149"/>
                    <a:pt x="5949" y="26350"/>
                    <a:pt x="6484" y="26500"/>
                  </a:cubicBezTo>
                  <a:cubicBezTo>
                    <a:pt x="6601" y="26517"/>
                    <a:pt x="6734" y="26534"/>
                    <a:pt x="6851" y="26550"/>
                  </a:cubicBezTo>
                  <a:cubicBezTo>
                    <a:pt x="7152" y="26617"/>
                    <a:pt x="7469" y="26617"/>
                    <a:pt x="7770" y="26617"/>
                  </a:cubicBezTo>
                  <a:cubicBezTo>
                    <a:pt x="7937" y="26617"/>
                    <a:pt x="8088" y="26634"/>
                    <a:pt x="8238" y="26684"/>
                  </a:cubicBezTo>
                  <a:cubicBezTo>
                    <a:pt x="8438" y="26734"/>
                    <a:pt x="8639" y="26734"/>
                    <a:pt x="8840" y="26734"/>
                  </a:cubicBezTo>
                  <a:cubicBezTo>
                    <a:pt x="9040" y="26734"/>
                    <a:pt x="9257" y="26734"/>
                    <a:pt x="9458" y="26734"/>
                  </a:cubicBezTo>
                  <a:cubicBezTo>
                    <a:pt x="9558" y="26734"/>
                    <a:pt x="9658" y="26751"/>
                    <a:pt x="9758" y="26751"/>
                  </a:cubicBezTo>
                  <a:cubicBezTo>
                    <a:pt x="10193" y="26818"/>
                    <a:pt x="10611" y="26801"/>
                    <a:pt x="11045" y="26784"/>
                  </a:cubicBezTo>
                  <a:cubicBezTo>
                    <a:pt x="11229" y="26768"/>
                    <a:pt x="11413" y="26734"/>
                    <a:pt x="11563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0" y="26534"/>
                    <a:pt x="11947" y="26517"/>
                  </a:cubicBezTo>
                  <a:cubicBezTo>
                    <a:pt x="12482" y="26383"/>
                    <a:pt x="13000" y="26183"/>
                    <a:pt x="13484" y="25882"/>
                  </a:cubicBezTo>
                  <a:cubicBezTo>
                    <a:pt x="13551" y="25849"/>
                    <a:pt x="13618" y="25832"/>
                    <a:pt x="13685" y="25782"/>
                  </a:cubicBezTo>
                  <a:cubicBezTo>
                    <a:pt x="13986" y="25631"/>
                    <a:pt x="14286" y="25464"/>
                    <a:pt x="14587" y="25297"/>
                  </a:cubicBezTo>
                  <a:cubicBezTo>
                    <a:pt x="14637" y="25264"/>
                    <a:pt x="14688" y="25230"/>
                    <a:pt x="14721" y="25197"/>
                  </a:cubicBezTo>
                  <a:cubicBezTo>
                    <a:pt x="14871" y="25080"/>
                    <a:pt x="15038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9"/>
                    <a:pt x="15573" y="24412"/>
                    <a:pt x="15690" y="24328"/>
                  </a:cubicBezTo>
                  <a:cubicBezTo>
                    <a:pt x="15957" y="24178"/>
                    <a:pt x="16175" y="23944"/>
                    <a:pt x="16325" y="23677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09" y="23175"/>
                    <a:pt x="16793" y="23025"/>
                  </a:cubicBezTo>
                  <a:cubicBezTo>
                    <a:pt x="16893" y="22858"/>
                    <a:pt x="16993" y="22691"/>
                    <a:pt x="17110" y="22524"/>
                  </a:cubicBezTo>
                  <a:cubicBezTo>
                    <a:pt x="17244" y="22373"/>
                    <a:pt x="17344" y="22223"/>
                    <a:pt x="17394" y="22039"/>
                  </a:cubicBezTo>
                  <a:cubicBezTo>
                    <a:pt x="17478" y="21738"/>
                    <a:pt x="17578" y="21438"/>
                    <a:pt x="17662" y="21154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29" y="20068"/>
                  </a:cubicBezTo>
                  <a:cubicBezTo>
                    <a:pt x="18029" y="20034"/>
                    <a:pt x="18029" y="20001"/>
                    <a:pt x="18046" y="19967"/>
                  </a:cubicBezTo>
                  <a:cubicBezTo>
                    <a:pt x="18129" y="19750"/>
                    <a:pt x="18113" y="19533"/>
                    <a:pt x="18113" y="19316"/>
                  </a:cubicBezTo>
                  <a:cubicBezTo>
                    <a:pt x="18113" y="18948"/>
                    <a:pt x="18079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2" y="16609"/>
                    <a:pt x="17946" y="16559"/>
                    <a:pt x="17946" y="16492"/>
                  </a:cubicBezTo>
                  <a:cubicBezTo>
                    <a:pt x="17929" y="16225"/>
                    <a:pt x="17845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59" y="14119"/>
                    <a:pt x="16375" y="13768"/>
                  </a:cubicBezTo>
                  <a:cubicBezTo>
                    <a:pt x="16241" y="13635"/>
                    <a:pt x="16091" y="13484"/>
                    <a:pt x="15974" y="13334"/>
                  </a:cubicBezTo>
                  <a:cubicBezTo>
                    <a:pt x="15506" y="12783"/>
                    <a:pt x="15072" y="12215"/>
                    <a:pt x="14621" y="11646"/>
                  </a:cubicBezTo>
                  <a:cubicBezTo>
                    <a:pt x="14320" y="11279"/>
                    <a:pt x="14053" y="10895"/>
                    <a:pt x="13852" y="10443"/>
                  </a:cubicBezTo>
                  <a:cubicBezTo>
                    <a:pt x="13802" y="10326"/>
                    <a:pt x="13752" y="10226"/>
                    <a:pt x="13685" y="10109"/>
                  </a:cubicBezTo>
                  <a:cubicBezTo>
                    <a:pt x="13434" y="9692"/>
                    <a:pt x="13234" y="9257"/>
                    <a:pt x="13100" y="8789"/>
                  </a:cubicBezTo>
                  <a:cubicBezTo>
                    <a:pt x="13050" y="8605"/>
                    <a:pt x="12967" y="8405"/>
                    <a:pt x="12967" y="8204"/>
                  </a:cubicBezTo>
                  <a:cubicBezTo>
                    <a:pt x="12950" y="7870"/>
                    <a:pt x="12866" y="7553"/>
                    <a:pt x="12783" y="7219"/>
                  </a:cubicBezTo>
                  <a:cubicBezTo>
                    <a:pt x="12766" y="7169"/>
                    <a:pt x="12716" y="7102"/>
                    <a:pt x="12682" y="7068"/>
                  </a:cubicBezTo>
                  <a:cubicBezTo>
                    <a:pt x="12482" y="6884"/>
                    <a:pt x="12281" y="6751"/>
                    <a:pt x="12031" y="6667"/>
                  </a:cubicBezTo>
                  <a:cubicBezTo>
                    <a:pt x="11897" y="6634"/>
                    <a:pt x="11764" y="6600"/>
                    <a:pt x="11630" y="6584"/>
                  </a:cubicBezTo>
                  <a:cubicBezTo>
                    <a:pt x="11346" y="6500"/>
                    <a:pt x="11045" y="6500"/>
                    <a:pt x="10761" y="6483"/>
                  </a:cubicBezTo>
                  <a:cubicBezTo>
                    <a:pt x="10260" y="6483"/>
                    <a:pt x="9758" y="6483"/>
                    <a:pt x="9257" y="6483"/>
                  </a:cubicBezTo>
                  <a:close/>
                  <a:moveTo>
                    <a:pt x="6985" y="4879"/>
                  </a:moveTo>
                  <a:cubicBezTo>
                    <a:pt x="6834" y="5030"/>
                    <a:pt x="6701" y="5180"/>
                    <a:pt x="6550" y="5314"/>
                  </a:cubicBezTo>
                  <a:cubicBezTo>
                    <a:pt x="6484" y="5397"/>
                    <a:pt x="6400" y="5481"/>
                    <a:pt x="6400" y="5598"/>
                  </a:cubicBezTo>
                  <a:cubicBezTo>
                    <a:pt x="6383" y="5782"/>
                    <a:pt x="6383" y="5966"/>
                    <a:pt x="6367" y="6149"/>
                  </a:cubicBezTo>
                  <a:cubicBezTo>
                    <a:pt x="6367" y="6199"/>
                    <a:pt x="6400" y="6250"/>
                    <a:pt x="6417" y="6316"/>
                  </a:cubicBezTo>
                  <a:cubicBezTo>
                    <a:pt x="6500" y="6300"/>
                    <a:pt x="6567" y="6300"/>
                    <a:pt x="6634" y="6266"/>
                  </a:cubicBezTo>
                  <a:cubicBezTo>
                    <a:pt x="6968" y="6166"/>
                    <a:pt x="7302" y="6133"/>
                    <a:pt x="7653" y="6133"/>
                  </a:cubicBezTo>
                  <a:cubicBezTo>
                    <a:pt x="8672" y="6133"/>
                    <a:pt x="9675" y="6133"/>
                    <a:pt x="10694" y="6133"/>
                  </a:cubicBezTo>
                  <a:cubicBezTo>
                    <a:pt x="11112" y="6133"/>
                    <a:pt x="11513" y="6133"/>
                    <a:pt x="11897" y="6283"/>
                  </a:cubicBezTo>
                  <a:cubicBezTo>
                    <a:pt x="11964" y="6300"/>
                    <a:pt x="12031" y="6300"/>
                    <a:pt x="12098" y="6300"/>
                  </a:cubicBezTo>
                  <a:cubicBezTo>
                    <a:pt x="12114" y="6216"/>
                    <a:pt x="12131" y="6149"/>
                    <a:pt x="12131" y="6082"/>
                  </a:cubicBezTo>
                  <a:cubicBezTo>
                    <a:pt x="12131" y="5932"/>
                    <a:pt x="12114" y="5782"/>
                    <a:pt x="12098" y="5631"/>
                  </a:cubicBezTo>
                  <a:cubicBezTo>
                    <a:pt x="12098" y="5414"/>
                    <a:pt x="11964" y="5280"/>
                    <a:pt x="11764" y="5214"/>
                  </a:cubicBezTo>
                  <a:cubicBezTo>
                    <a:pt x="11563" y="5147"/>
                    <a:pt x="11346" y="5080"/>
                    <a:pt x="11129" y="5047"/>
                  </a:cubicBezTo>
                  <a:cubicBezTo>
                    <a:pt x="10694" y="4980"/>
                    <a:pt x="10260" y="4930"/>
                    <a:pt x="9809" y="4879"/>
                  </a:cubicBezTo>
                  <a:cubicBezTo>
                    <a:pt x="9291" y="4813"/>
                    <a:pt x="8773" y="4846"/>
                    <a:pt x="8255" y="4863"/>
                  </a:cubicBezTo>
                  <a:cubicBezTo>
                    <a:pt x="8071" y="4879"/>
                    <a:pt x="7887" y="4879"/>
                    <a:pt x="7703" y="4863"/>
                  </a:cubicBezTo>
                  <a:cubicBezTo>
                    <a:pt x="7469" y="4829"/>
                    <a:pt x="7219" y="4863"/>
                    <a:pt x="6985" y="4879"/>
                  </a:cubicBezTo>
                  <a:close/>
                  <a:moveTo>
                    <a:pt x="11596" y="3793"/>
                  </a:moveTo>
                  <a:cubicBezTo>
                    <a:pt x="11563" y="3777"/>
                    <a:pt x="11530" y="3743"/>
                    <a:pt x="11496" y="3727"/>
                  </a:cubicBezTo>
                  <a:cubicBezTo>
                    <a:pt x="11379" y="3693"/>
                    <a:pt x="11279" y="3643"/>
                    <a:pt x="11162" y="3610"/>
                  </a:cubicBezTo>
                  <a:cubicBezTo>
                    <a:pt x="10460" y="3426"/>
                    <a:pt x="9742" y="3326"/>
                    <a:pt x="9023" y="3326"/>
                  </a:cubicBezTo>
                  <a:cubicBezTo>
                    <a:pt x="8890" y="3326"/>
                    <a:pt x="8773" y="3326"/>
                    <a:pt x="8639" y="3326"/>
                  </a:cubicBezTo>
                  <a:cubicBezTo>
                    <a:pt x="8255" y="3292"/>
                    <a:pt x="7870" y="3326"/>
                    <a:pt x="7503" y="3342"/>
                  </a:cubicBezTo>
                  <a:cubicBezTo>
                    <a:pt x="7219" y="3359"/>
                    <a:pt x="7102" y="3576"/>
                    <a:pt x="6918" y="3727"/>
                  </a:cubicBezTo>
                  <a:cubicBezTo>
                    <a:pt x="6901" y="3727"/>
                    <a:pt x="6901" y="3760"/>
                    <a:pt x="6901" y="3777"/>
                  </a:cubicBezTo>
                  <a:cubicBezTo>
                    <a:pt x="6901" y="3927"/>
                    <a:pt x="6885" y="4111"/>
                    <a:pt x="6918" y="4261"/>
                  </a:cubicBezTo>
                  <a:cubicBezTo>
                    <a:pt x="6968" y="4428"/>
                    <a:pt x="7018" y="4612"/>
                    <a:pt x="7018" y="4813"/>
                  </a:cubicBezTo>
                  <a:cubicBezTo>
                    <a:pt x="7135" y="4779"/>
                    <a:pt x="7235" y="4763"/>
                    <a:pt x="7319" y="4746"/>
                  </a:cubicBezTo>
                  <a:cubicBezTo>
                    <a:pt x="7603" y="4679"/>
                    <a:pt x="7887" y="4595"/>
                    <a:pt x="8171" y="4562"/>
                  </a:cubicBezTo>
                  <a:cubicBezTo>
                    <a:pt x="8773" y="4478"/>
                    <a:pt x="9374" y="4462"/>
                    <a:pt x="9976" y="4545"/>
                  </a:cubicBezTo>
                  <a:cubicBezTo>
                    <a:pt x="10444" y="4612"/>
                    <a:pt x="10911" y="4646"/>
                    <a:pt x="11379" y="4763"/>
                  </a:cubicBezTo>
                  <a:cubicBezTo>
                    <a:pt x="11413" y="4763"/>
                    <a:pt x="11429" y="4763"/>
                    <a:pt x="11463" y="4763"/>
                  </a:cubicBezTo>
                  <a:cubicBezTo>
                    <a:pt x="11479" y="4629"/>
                    <a:pt x="11496" y="4512"/>
                    <a:pt x="11530" y="4412"/>
                  </a:cubicBezTo>
                  <a:cubicBezTo>
                    <a:pt x="11630" y="4211"/>
                    <a:pt x="11613" y="4011"/>
                    <a:pt x="11596" y="3793"/>
                  </a:cubicBezTo>
                  <a:close/>
                  <a:moveTo>
                    <a:pt x="11212" y="3326"/>
                  </a:moveTo>
                  <a:cubicBezTo>
                    <a:pt x="11195" y="3209"/>
                    <a:pt x="11179" y="3125"/>
                    <a:pt x="11179" y="3042"/>
                  </a:cubicBezTo>
                  <a:cubicBezTo>
                    <a:pt x="11195" y="2841"/>
                    <a:pt x="11078" y="2757"/>
                    <a:pt x="10928" y="2691"/>
                  </a:cubicBezTo>
                  <a:cubicBezTo>
                    <a:pt x="10861" y="2674"/>
                    <a:pt x="10811" y="2641"/>
                    <a:pt x="10744" y="2624"/>
                  </a:cubicBezTo>
                  <a:cubicBezTo>
                    <a:pt x="10377" y="2540"/>
                    <a:pt x="10026" y="2457"/>
                    <a:pt x="9642" y="2457"/>
                  </a:cubicBezTo>
                  <a:cubicBezTo>
                    <a:pt x="9408" y="2457"/>
                    <a:pt x="9157" y="2473"/>
                    <a:pt x="8940" y="2440"/>
                  </a:cubicBezTo>
                  <a:cubicBezTo>
                    <a:pt x="8639" y="2390"/>
                    <a:pt x="8338" y="2356"/>
                    <a:pt x="8037" y="2407"/>
                  </a:cubicBezTo>
                  <a:cubicBezTo>
                    <a:pt x="7987" y="2423"/>
                    <a:pt x="7937" y="2440"/>
                    <a:pt x="7904" y="2373"/>
                  </a:cubicBezTo>
                  <a:cubicBezTo>
                    <a:pt x="7921" y="2290"/>
                    <a:pt x="7971" y="2306"/>
                    <a:pt x="8021" y="2306"/>
                  </a:cubicBezTo>
                  <a:cubicBezTo>
                    <a:pt x="8238" y="2273"/>
                    <a:pt x="8438" y="2240"/>
                    <a:pt x="8639" y="2189"/>
                  </a:cubicBezTo>
                  <a:cubicBezTo>
                    <a:pt x="8806" y="2156"/>
                    <a:pt x="8956" y="2123"/>
                    <a:pt x="9107" y="2123"/>
                  </a:cubicBezTo>
                  <a:cubicBezTo>
                    <a:pt x="9257" y="2123"/>
                    <a:pt x="9391" y="2123"/>
                    <a:pt x="9541" y="2123"/>
                  </a:cubicBezTo>
                  <a:cubicBezTo>
                    <a:pt x="10076" y="2106"/>
                    <a:pt x="10577" y="2189"/>
                    <a:pt x="11078" y="2373"/>
                  </a:cubicBezTo>
                  <a:cubicBezTo>
                    <a:pt x="11095" y="2390"/>
                    <a:pt x="11112" y="2373"/>
                    <a:pt x="11145" y="2390"/>
                  </a:cubicBezTo>
                  <a:cubicBezTo>
                    <a:pt x="11179" y="2290"/>
                    <a:pt x="11179" y="2189"/>
                    <a:pt x="11112" y="2123"/>
                  </a:cubicBezTo>
                  <a:cubicBezTo>
                    <a:pt x="10878" y="1889"/>
                    <a:pt x="10661" y="1655"/>
                    <a:pt x="10360" y="1504"/>
                  </a:cubicBezTo>
                  <a:cubicBezTo>
                    <a:pt x="10343" y="1488"/>
                    <a:pt x="10310" y="1471"/>
                    <a:pt x="10276" y="1471"/>
                  </a:cubicBezTo>
                  <a:cubicBezTo>
                    <a:pt x="10109" y="1421"/>
                    <a:pt x="9926" y="1387"/>
                    <a:pt x="9758" y="1337"/>
                  </a:cubicBezTo>
                  <a:cubicBezTo>
                    <a:pt x="9625" y="1304"/>
                    <a:pt x="9491" y="1287"/>
                    <a:pt x="9357" y="1287"/>
                  </a:cubicBezTo>
                  <a:cubicBezTo>
                    <a:pt x="9124" y="1287"/>
                    <a:pt x="8890" y="1270"/>
                    <a:pt x="8672" y="1371"/>
                  </a:cubicBezTo>
                  <a:cubicBezTo>
                    <a:pt x="8639" y="1387"/>
                    <a:pt x="8589" y="1371"/>
                    <a:pt x="8539" y="1387"/>
                  </a:cubicBezTo>
                  <a:cubicBezTo>
                    <a:pt x="8288" y="1438"/>
                    <a:pt x="8021" y="1504"/>
                    <a:pt x="7837" y="1705"/>
                  </a:cubicBezTo>
                  <a:cubicBezTo>
                    <a:pt x="7753" y="1805"/>
                    <a:pt x="7653" y="1889"/>
                    <a:pt x="7553" y="1955"/>
                  </a:cubicBezTo>
                  <a:cubicBezTo>
                    <a:pt x="7386" y="2072"/>
                    <a:pt x="7336" y="2223"/>
                    <a:pt x="7336" y="2407"/>
                  </a:cubicBezTo>
                  <a:cubicBezTo>
                    <a:pt x="7336" y="2624"/>
                    <a:pt x="7336" y="2841"/>
                    <a:pt x="7336" y="3058"/>
                  </a:cubicBezTo>
                  <a:cubicBezTo>
                    <a:pt x="7336" y="3108"/>
                    <a:pt x="7302" y="3175"/>
                    <a:pt x="7369" y="3209"/>
                  </a:cubicBezTo>
                  <a:cubicBezTo>
                    <a:pt x="7403" y="3209"/>
                    <a:pt x="7453" y="3192"/>
                    <a:pt x="7486" y="3175"/>
                  </a:cubicBezTo>
                  <a:cubicBezTo>
                    <a:pt x="7753" y="3092"/>
                    <a:pt x="8004" y="3075"/>
                    <a:pt x="8271" y="3075"/>
                  </a:cubicBezTo>
                  <a:cubicBezTo>
                    <a:pt x="8522" y="3058"/>
                    <a:pt x="8773" y="3058"/>
                    <a:pt x="9007" y="3058"/>
                  </a:cubicBezTo>
                  <a:cubicBezTo>
                    <a:pt x="9474" y="3042"/>
                    <a:pt x="9942" y="3092"/>
                    <a:pt x="10410" y="3158"/>
                  </a:cubicBezTo>
                  <a:cubicBezTo>
                    <a:pt x="10661" y="3209"/>
                    <a:pt x="10928" y="3275"/>
                    <a:pt x="11212" y="3326"/>
                  </a:cubicBezTo>
                  <a:close/>
                  <a:moveTo>
                    <a:pt x="8071" y="1187"/>
                  </a:moveTo>
                  <a:cubicBezTo>
                    <a:pt x="8338" y="1120"/>
                    <a:pt x="8572" y="1070"/>
                    <a:pt x="8789" y="1003"/>
                  </a:cubicBezTo>
                  <a:cubicBezTo>
                    <a:pt x="8856" y="986"/>
                    <a:pt x="8923" y="986"/>
                    <a:pt x="8990" y="986"/>
                  </a:cubicBezTo>
                  <a:cubicBezTo>
                    <a:pt x="9174" y="986"/>
                    <a:pt x="9357" y="986"/>
                    <a:pt x="9541" y="986"/>
                  </a:cubicBezTo>
                  <a:cubicBezTo>
                    <a:pt x="9591" y="986"/>
                    <a:pt x="9642" y="986"/>
                    <a:pt x="9692" y="1003"/>
                  </a:cubicBezTo>
                  <a:cubicBezTo>
                    <a:pt x="9926" y="1053"/>
                    <a:pt x="10126" y="1120"/>
                    <a:pt x="10360" y="1170"/>
                  </a:cubicBezTo>
                  <a:cubicBezTo>
                    <a:pt x="10377" y="1187"/>
                    <a:pt x="10410" y="1170"/>
                    <a:pt x="10427" y="1170"/>
                  </a:cubicBezTo>
                  <a:cubicBezTo>
                    <a:pt x="10393" y="936"/>
                    <a:pt x="10293" y="736"/>
                    <a:pt x="10126" y="585"/>
                  </a:cubicBezTo>
                  <a:cubicBezTo>
                    <a:pt x="10026" y="485"/>
                    <a:pt x="9909" y="435"/>
                    <a:pt x="9775" y="418"/>
                  </a:cubicBezTo>
                  <a:cubicBezTo>
                    <a:pt x="9625" y="402"/>
                    <a:pt x="9458" y="368"/>
                    <a:pt x="9291" y="368"/>
                  </a:cubicBezTo>
                  <a:cubicBezTo>
                    <a:pt x="9124" y="368"/>
                    <a:pt x="8973" y="402"/>
                    <a:pt x="8806" y="418"/>
                  </a:cubicBezTo>
                  <a:cubicBezTo>
                    <a:pt x="8756" y="435"/>
                    <a:pt x="8689" y="418"/>
                    <a:pt x="8639" y="435"/>
                  </a:cubicBezTo>
                  <a:cubicBezTo>
                    <a:pt x="8589" y="452"/>
                    <a:pt x="8539" y="468"/>
                    <a:pt x="8489" y="502"/>
                  </a:cubicBezTo>
                  <a:cubicBezTo>
                    <a:pt x="8271" y="669"/>
                    <a:pt x="8104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;p17">
              <a:extLst>
                <a:ext uri="{FF2B5EF4-FFF2-40B4-BE49-F238E27FC236}">
                  <a16:creationId xmlns:a16="http://schemas.microsoft.com/office/drawing/2014/main" id="{8DB13D70-8BA7-4083-AC19-CC2CFB330F1C}"/>
                </a:ext>
              </a:extLst>
            </p:cNvPr>
            <p:cNvSpPr/>
            <p:nvPr/>
          </p:nvSpPr>
          <p:spPr>
            <a:xfrm>
              <a:off x="1146350" y="3481650"/>
              <a:ext cx="232150" cy="313950"/>
            </a:xfrm>
            <a:custGeom>
              <a:avLst/>
              <a:gdLst/>
              <a:ahLst/>
              <a:cxnLst/>
              <a:rect l="l" t="t" r="r" b="b"/>
              <a:pathLst>
                <a:path w="9286" h="12558" extrusionOk="0">
                  <a:moveTo>
                    <a:pt x="3157" y="8363"/>
                  </a:moveTo>
                  <a:cubicBezTo>
                    <a:pt x="3303" y="8363"/>
                    <a:pt x="3481" y="8506"/>
                    <a:pt x="3688" y="8794"/>
                  </a:cubicBezTo>
                  <a:cubicBezTo>
                    <a:pt x="3688" y="8944"/>
                    <a:pt x="3688" y="9078"/>
                    <a:pt x="3655" y="9211"/>
                  </a:cubicBezTo>
                  <a:cubicBezTo>
                    <a:pt x="3604" y="9713"/>
                    <a:pt x="3488" y="10097"/>
                    <a:pt x="3153" y="10481"/>
                  </a:cubicBezTo>
                  <a:cubicBezTo>
                    <a:pt x="3103" y="10531"/>
                    <a:pt x="3053" y="10598"/>
                    <a:pt x="2986" y="10665"/>
                  </a:cubicBezTo>
                  <a:cubicBezTo>
                    <a:pt x="2669" y="10030"/>
                    <a:pt x="2585" y="9278"/>
                    <a:pt x="2853" y="8677"/>
                  </a:cubicBezTo>
                  <a:cubicBezTo>
                    <a:pt x="2930" y="8468"/>
                    <a:pt x="3032" y="8363"/>
                    <a:pt x="3157" y="8363"/>
                  </a:cubicBezTo>
                  <a:close/>
                  <a:moveTo>
                    <a:pt x="5867" y="8862"/>
                  </a:moveTo>
                  <a:cubicBezTo>
                    <a:pt x="5973" y="8862"/>
                    <a:pt x="6055" y="8950"/>
                    <a:pt x="6111" y="9128"/>
                  </a:cubicBezTo>
                  <a:cubicBezTo>
                    <a:pt x="6261" y="9378"/>
                    <a:pt x="6295" y="9646"/>
                    <a:pt x="6295" y="9930"/>
                  </a:cubicBezTo>
                  <a:cubicBezTo>
                    <a:pt x="6311" y="10297"/>
                    <a:pt x="6144" y="10698"/>
                    <a:pt x="5960" y="11033"/>
                  </a:cubicBezTo>
                  <a:cubicBezTo>
                    <a:pt x="5726" y="10682"/>
                    <a:pt x="5593" y="10247"/>
                    <a:pt x="5543" y="9896"/>
                  </a:cubicBezTo>
                  <a:cubicBezTo>
                    <a:pt x="5509" y="9612"/>
                    <a:pt x="5509" y="9312"/>
                    <a:pt x="5576" y="9027"/>
                  </a:cubicBezTo>
                  <a:cubicBezTo>
                    <a:pt x="5687" y="8917"/>
                    <a:pt x="5784" y="8862"/>
                    <a:pt x="5867" y="8862"/>
                  </a:cubicBezTo>
                  <a:close/>
                  <a:moveTo>
                    <a:pt x="6242" y="1"/>
                  </a:moveTo>
                  <a:cubicBezTo>
                    <a:pt x="6141" y="1"/>
                    <a:pt x="6043" y="57"/>
                    <a:pt x="6011" y="189"/>
                  </a:cubicBezTo>
                  <a:cubicBezTo>
                    <a:pt x="5860" y="840"/>
                    <a:pt x="5944" y="1459"/>
                    <a:pt x="6044" y="2110"/>
                  </a:cubicBezTo>
                  <a:cubicBezTo>
                    <a:pt x="6178" y="2879"/>
                    <a:pt x="6211" y="3681"/>
                    <a:pt x="6328" y="4449"/>
                  </a:cubicBezTo>
                  <a:cubicBezTo>
                    <a:pt x="6512" y="5786"/>
                    <a:pt x="6946" y="7006"/>
                    <a:pt x="7798" y="8042"/>
                  </a:cubicBezTo>
                  <a:cubicBezTo>
                    <a:pt x="8366" y="8743"/>
                    <a:pt x="8801" y="9228"/>
                    <a:pt x="8567" y="10180"/>
                  </a:cubicBezTo>
                  <a:cubicBezTo>
                    <a:pt x="8417" y="10882"/>
                    <a:pt x="7882" y="11634"/>
                    <a:pt x="7113" y="11701"/>
                  </a:cubicBezTo>
                  <a:cubicBezTo>
                    <a:pt x="7091" y="11702"/>
                    <a:pt x="7070" y="11703"/>
                    <a:pt x="7048" y="11703"/>
                  </a:cubicBezTo>
                  <a:cubicBezTo>
                    <a:pt x="6774" y="11703"/>
                    <a:pt x="6529" y="11605"/>
                    <a:pt x="6328" y="11450"/>
                  </a:cubicBezTo>
                  <a:cubicBezTo>
                    <a:pt x="6696" y="10849"/>
                    <a:pt x="6929" y="10130"/>
                    <a:pt x="6796" y="9428"/>
                  </a:cubicBezTo>
                  <a:cubicBezTo>
                    <a:pt x="6679" y="8894"/>
                    <a:pt x="6311" y="8259"/>
                    <a:pt x="5710" y="8242"/>
                  </a:cubicBezTo>
                  <a:cubicBezTo>
                    <a:pt x="5706" y="8242"/>
                    <a:pt x="5702" y="8242"/>
                    <a:pt x="5698" y="8242"/>
                  </a:cubicBezTo>
                  <a:cubicBezTo>
                    <a:pt x="4378" y="8242"/>
                    <a:pt x="5160" y="10950"/>
                    <a:pt x="5593" y="11434"/>
                  </a:cubicBezTo>
                  <a:cubicBezTo>
                    <a:pt x="5610" y="11467"/>
                    <a:pt x="5643" y="11484"/>
                    <a:pt x="5660" y="11500"/>
                  </a:cubicBezTo>
                  <a:cubicBezTo>
                    <a:pt x="5387" y="11860"/>
                    <a:pt x="5076" y="12022"/>
                    <a:pt x="4734" y="12022"/>
                  </a:cubicBezTo>
                  <a:cubicBezTo>
                    <a:pt x="4489" y="12022"/>
                    <a:pt x="4228" y="11938"/>
                    <a:pt x="3955" y="11784"/>
                  </a:cubicBezTo>
                  <a:cubicBezTo>
                    <a:pt x="3688" y="11634"/>
                    <a:pt x="3454" y="11400"/>
                    <a:pt x="3254" y="11133"/>
                  </a:cubicBezTo>
                  <a:cubicBezTo>
                    <a:pt x="3588" y="10849"/>
                    <a:pt x="3855" y="10498"/>
                    <a:pt x="3989" y="10164"/>
                  </a:cubicBezTo>
                  <a:cubicBezTo>
                    <a:pt x="4189" y="9629"/>
                    <a:pt x="4457" y="8526"/>
                    <a:pt x="4022" y="8042"/>
                  </a:cubicBezTo>
                  <a:cubicBezTo>
                    <a:pt x="3831" y="7811"/>
                    <a:pt x="3610" y="7713"/>
                    <a:pt x="3384" y="7713"/>
                  </a:cubicBezTo>
                  <a:cubicBezTo>
                    <a:pt x="3135" y="7713"/>
                    <a:pt x="2880" y="7832"/>
                    <a:pt x="2652" y="8025"/>
                  </a:cubicBezTo>
                  <a:cubicBezTo>
                    <a:pt x="1967" y="8626"/>
                    <a:pt x="2151" y="9829"/>
                    <a:pt x="2385" y="10581"/>
                  </a:cubicBezTo>
                  <a:cubicBezTo>
                    <a:pt x="2435" y="10715"/>
                    <a:pt x="2485" y="10849"/>
                    <a:pt x="2552" y="10982"/>
                  </a:cubicBezTo>
                  <a:cubicBezTo>
                    <a:pt x="2272" y="11153"/>
                    <a:pt x="1949" y="11281"/>
                    <a:pt x="1646" y="11281"/>
                  </a:cubicBezTo>
                  <a:cubicBezTo>
                    <a:pt x="1443" y="11281"/>
                    <a:pt x="1249" y="11223"/>
                    <a:pt x="1081" y="11083"/>
                  </a:cubicBezTo>
                  <a:cubicBezTo>
                    <a:pt x="731" y="10782"/>
                    <a:pt x="664" y="10231"/>
                    <a:pt x="630" y="9813"/>
                  </a:cubicBezTo>
                  <a:cubicBezTo>
                    <a:pt x="564" y="8911"/>
                    <a:pt x="714" y="7992"/>
                    <a:pt x="948" y="7123"/>
                  </a:cubicBezTo>
                  <a:cubicBezTo>
                    <a:pt x="1148" y="6337"/>
                    <a:pt x="1650" y="5669"/>
                    <a:pt x="2017" y="4934"/>
                  </a:cubicBezTo>
                  <a:cubicBezTo>
                    <a:pt x="2585" y="3764"/>
                    <a:pt x="3003" y="2093"/>
                    <a:pt x="2752" y="790"/>
                  </a:cubicBezTo>
                  <a:cubicBezTo>
                    <a:pt x="2725" y="655"/>
                    <a:pt x="2625" y="597"/>
                    <a:pt x="2519" y="597"/>
                  </a:cubicBezTo>
                  <a:cubicBezTo>
                    <a:pt x="2363" y="597"/>
                    <a:pt x="2195" y="725"/>
                    <a:pt x="2234" y="924"/>
                  </a:cubicBezTo>
                  <a:cubicBezTo>
                    <a:pt x="2485" y="2194"/>
                    <a:pt x="1984" y="3798"/>
                    <a:pt x="1432" y="4917"/>
                  </a:cubicBezTo>
                  <a:cubicBezTo>
                    <a:pt x="864" y="6070"/>
                    <a:pt x="363" y="6939"/>
                    <a:pt x="179" y="8242"/>
                  </a:cubicBezTo>
                  <a:cubicBezTo>
                    <a:pt x="0" y="9510"/>
                    <a:pt x="74" y="11842"/>
                    <a:pt x="1636" y="11842"/>
                  </a:cubicBezTo>
                  <a:cubicBezTo>
                    <a:pt x="1824" y="11842"/>
                    <a:pt x="2034" y="11808"/>
                    <a:pt x="2268" y="11734"/>
                  </a:cubicBezTo>
                  <a:cubicBezTo>
                    <a:pt x="2452" y="11667"/>
                    <a:pt x="2652" y="11567"/>
                    <a:pt x="2853" y="11450"/>
                  </a:cubicBezTo>
                  <a:cubicBezTo>
                    <a:pt x="3331" y="12081"/>
                    <a:pt x="4057" y="12557"/>
                    <a:pt x="4764" y="12557"/>
                  </a:cubicBezTo>
                  <a:cubicBezTo>
                    <a:pt x="5217" y="12557"/>
                    <a:pt x="5662" y="12361"/>
                    <a:pt x="6027" y="11885"/>
                  </a:cubicBezTo>
                  <a:cubicBezTo>
                    <a:pt x="6044" y="11885"/>
                    <a:pt x="6044" y="11868"/>
                    <a:pt x="6044" y="11851"/>
                  </a:cubicBezTo>
                  <a:cubicBezTo>
                    <a:pt x="6372" y="12077"/>
                    <a:pt x="6715" y="12181"/>
                    <a:pt x="7049" y="12181"/>
                  </a:cubicBezTo>
                  <a:cubicBezTo>
                    <a:pt x="7803" y="12181"/>
                    <a:pt x="8513" y="11650"/>
                    <a:pt x="8918" y="10782"/>
                  </a:cubicBezTo>
                  <a:cubicBezTo>
                    <a:pt x="9135" y="10331"/>
                    <a:pt x="9285" y="9662"/>
                    <a:pt x="9152" y="9161"/>
                  </a:cubicBezTo>
                  <a:cubicBezTo>
                    <a:pt x="8935" y="8359"/>
                    <a:pt x="8249" y="7824"/>
                    <a:pt x="7782" y="7156"/>
                  </a:cubicBezTo>
                  <a:cubicBezTo>
                    <a:pt x="7113" y="6187"/>
                    <a:pt x="6913" y="4934"/>
                    <a:pt x="6762" y="3798"/>
                  </a:cubicBezTo>
                  <a:cubicBezTo>
                    <a:pt x="6629" y="2745"/>
                    <a:pt x="6278" y="1358"/>
                    <a:pt x="6528" y="339"/>
                  </a:cubicBezTo>
                  <a:cubicBezTo>
                    <a:pt x="6569" y="136"/>
                    <a:pt x="6400" y="1"/>
                    <a:pt x="6242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110;p17">
            <a:extLst>
              <a:ext uri="{FF2B5EF4-FFF2-40B4-BE49-F238E27FC236}">
                <a16:creationId xmlns:a16="http://schemas.microsoft.com/office/drawing/2014/main" id="{2EE9FC2F-DE17-47FD-8018-FB2B5AD8ABA0}"/>
              </a:ext>
            </a:extLst>
          </p:cNvPr>
          <p:cNvGrpSpPr/>
          <p:nvPr/>
        </p:nvGrpSpPr>
        <p:grpSpPr>
          <a:xfrm>
            <a:off x="8299913" y="-80956"/>
            <a:ext cx="731611" cy="1745449"/>
            <a:chOff x="1569775" y="2825125"/>
            <a:chExt cx="618250" cy="1893100"/>
          </a:xfrm>
        </p:grpSpPr>
        <p:sp>
          <p:nvSpPr>
            <p:cNvPr id="66" name="Google Shape;111;p17">
              <a:extLst>
                <a:ext uri="{FF2B5EF4-FFF2-40B4-BE49-F238E27FC236}">
                  <a16:creationId xmlns:a16="http://schemas.microsoft.com/office/drawing/2014/main" id="{77ED89C0-5D45-4700-B447-A2373D426C88}"/>
                </a:ext>
              </a:extLst>
            </p:cNvPr>
            <p:cNvSpPr/>
            <p:nvPr/>
          </p:nvSpPr>
          <p:spPr>
            <a:xfrm>
              <a:off x="1658750" y="4099550"/>
              <a:ext cx="442800" cy="508350"/>
            </a:xfrm>
            <a:custGeom>
              <a:avLst/>
              <a:gdLst/>
              <a:ahLst/>
              <a:cxnLst/>
              <a:rect l="l" t="t" r="r" b="b"/>
              <a:pathLst>
                <a:path w="17712" h="20334" extrusionOk="0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2;p17">
              <a:extLst>
                <a:ext uri="{FF2B5EF4-FFF2-40B4-BE49-F238E27FC236}">
                  <a16:creationId xmlns:a16="http://schemas.microsoft.com/office/drawing/2014/main" id="{D8BCA9C7-C794-4EF1-8587-4DD81F482104}"/>
                </a:ext>
              </a:extLst>
            </p:cNvPr>
            <p:cNvSpPr/>
            <p:nvPr/>
          </p:nvSpPr>
          <p:spPr>
            <a:xfrm>
              <a:off x="1672550" y="4108625"/>
              <a:ext cx="426075" cy="490550"/>
            </a:xfrm>
            <a:custGeom>
              <a:avLst/>
              <a:gdLst/>
              <a:ahLst/>
              <a:cxnLst/>
              <a:rect l="l" t="t" r="r" b="b"/>
              <a:pathLst>
                <a:path w="17043" h="19622" extrusionOk="0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3;p17">
              <a:extLst>
                <a:ext uri="{FF2B5EF4-FFF2-40B4-BE49-F238E27FC236}">
                  <a16:creationId xmlns:a16="http://schemas.microsoft.com/office/drawing/2014/main" id="{15171F3E-07F4-4ED6-B625-18450DBC8B89}"/>
                </a:ext>
              </a:extLst>
            </p:cNvPr>
            <p:cNvSpPr/>
            <p:nvPr/>
          </p:nvSpPr>
          <p:spPr>
            <a:xfrm>
              <a:off x="1872625" y="2825125"/>
              <a:ext cx="12150" cy="1123650"/>
            </a:xfrm>
            <a:custGeom>
              <a:avLst/>
              <a:gdLst/>
              <a:ahLst/>
              <a:cxnLst/>
              <a:rect l="l" t="t" r="r" b="b"/>
              <a:pathLst>
                <a:path w="486" h="44946" extrusionOk="0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4;p17">
              <a:extLst>
                <a:ext uri="{FF2B5EF4-FFF2-40B4-BE49-F238E27FC236}">
                  <a16:creationId xmlns:a16="http://schemas.microsoft.com/office/drawing/2014/main" id="{5F9FC9F7-9D0F-440B-B85A-2FEF989FF7F5}"/>
                </a:ext>
              </a:extLst>
            </p:cNvPr>
            <p:cNvSpPr/>
            <p:nvPr/>
          </p:nvSpPr>
          <p:spPr>
            <a:xfrm>
              <a:off x="1807875" y="4058675"/>
              <a:ext cx="143725" cy="36725"/>
            </a:xfrm>
            <a:custGeom>
              <a:avLst/>
              <a:gdLst/>
              <a:ahLst/>
              <a:cxnLst/>
              <a:rect l="l" t="t" r="r" b="b"/>
              <a:pathLst>
                <a:path w="5749" h="1469" extrusionOk="0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5;p17">
              <a:extLst>
                <a:ext uri="{FF2B5EF4-FFF2-40B4-BE49-F238E27FC236}">
                  <a16:creationId xmlns:a16="http://schemas.microsoft.com/office/drawing/2014/main" id="{E4BBA770-FF34-4F71-8657-2F974EAA7962}"/>
                </a:ext>
              </a:extLst>
            </p:cNvPr>
            <p:cNvSpPr/>
            <p:nvPr/>
          </p:nvSpPr>
          <p:spPr>
            <a:xfrm>
              <a:off x="1820425" y="4020325"/>
              <a:ext cx="118650" cy="37475"/>
            </a:xfrm>
            <a:custGeom>
              <a:avLst/>
              <a:gdLst/>
              <a:ahLst/>
              <a:cxnLst/>
              <a:rect l="l" t="t" r="r" b="b"/>
              <a:pathLst>
                <a:path w="4746" h="1499" extrusionOk="0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6;p17">
              <a:extLst>
                <a:ext uri="{FF2B5EF4-FFF2-40B4-BE49-F238E27FC236}">
                  <a16:creationId xmlns:a16="http://schemas.microsoft.com/office/drawing/2014/main" id="{A9C0462D-C08D-4754-8FE0-CF6C084CBE1A}"/>
                </a:ext>
              </a:extLst>
            </p:cNvPr>
            <p:cNvSpPr/>
            <p:nvPr/>
          </p:nvSpPr>
          <p:spPr>
            <a:xfrm>
              <a:off x="1830850" y="3970025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7;p17">
              <a:extLst>
                <a:ext uri="{FF2B5EF4-FFF2-40B4-BE49-F238E27FC236}">
                  <a16:creationId xmlns:a16="http://schemas.microsoft.com/office/drawing/2014/main" id="{92C9E25F-20A5-46F9-B12C-B0AA3AB59B13}"/>
                </a:ext>
              </a:extLst>
            </p:cNvPr>
            <p:cNvSpPr/>
            <p:nvPr/>
          </p:nvSpPr>
          <p:spPr>
            <a:xfrm>
              <a:off x="1834625" y="3975400"/>
              <a:ext cx="90850" cy="26650"/>
            </a:xfrm>
            <a:custGeom>
              <a:avLst/>
              <a:gdLst/>
              <a:ahLst/>
              <a:cxnLst/>
              <a:rect l="l" t="t" r="r" b="b"/>
              <a:pathLst>
                <a:path w="3634" h="1066" extrusionOk="0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8;p17">
              <a:extLst>
                <a:ext uri="{FF2B5EF4-FFF2-40B4-BE49-F238E27FC236}">
                  <a16:creationId xmlns:a16="http://schemas.microsoft.com/office/drawing/2014/main" id="{23416EDA-53D6-4F89-83F0-742E953D1E07}"/>
                </a:ext>
              </a:extLst>
            </p:cNvPr>
            <p:cNvSpPr/>
            <p:nvPr/>
          </p:nvSpPr>
          <p:spPr>
            <a:xfrm>
              <a:off x="1827925" y="3999450"/>
              <a:ext cx="94850" cy="19950"/>
            </a:xfrm>
            <a:custGeom>
              <a:avLst/>
              <a:gdLst/>
              <a:ahLst/>
              <a:cxnLst/>
              <a:rect l="l" t="t" r="r" b="b"/>
              <a:pathLst>
                <a:path w="3794" h="798" extrusionOk="0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9;p17">
              <a:extLst>
                <a:ext uri="{FF2B5EF4-FFF2-40B4-BE49-F238E27FC236}">
                  <a16:creationId xmlns:a16="http://schemas.microsoft.com/office/drawing/2014/main" id="{8C3A3420-3E1F-4F07-A820-E5B9D33DF292}"/>
                </a:ext>
              </a:extLst>
            </p:cNvPr>
            <p:cNvSpPr/>
            <p:nvPr/>
          </p:nvSpPr>
          <p:spPr>
            <a:xfrm>
              <a:off x="1822075" y="4032475"/>
              <a:ext cx="112500" cy="29750"/>
            </a:xfrm>
            <a:custGeom>
              <a:avLst/>
              <a:gdLst/>
              <a:ahLst/>
              <a:cxnLst/>
              <a:rect l="l" t="t" r="r" b="b"/>
              <a:pathLst>
                <a:path w="4500" h="1190" extrusionOk="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0;p17">
              <a:extLst>
                <a:ext uri="{FF2B5EF4-FFF2-40B4-BE49-F238E27FC236}">
                  <a16:creationId xmlns:a16="http://schemas.microsoft.com/office/drawing/2014/main" id="{6FECE1B7-B19A-4886-B5EE-ACB106007B77}"/>
                </a:ext>
              </a:extLst>
            </p:cNvPr>
            <p:cNvSpPr/>
            <p:nvPr/>
          </p:nvSpPr>
          <p:spPr>
            <a:xfrm>
              <a:off x="1813725" y="4061500"/>
              <a:ext cx="138125" cy="35175"/>
            </a:xfrm>
            <a:custGeom>
              <a:avLst/>
              <a:gdLst/>
              <a:ahLst/>
              <a:cxnLst/>
              <a:rect l="l" t="t" r="r" b="b"/>
              <a:pathLst>
                <a:path w="5525" h="1407" extrusionOk="0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1;p17">
              <a:extLst>
                <a:ext uri="{FF2B5EF4-FFF2-40B4-BE49-F238E27FC236}">
                  <a16:creationId xmlns:a16="http://schemas.microsoft.com/office/drawing/2014/main" id="{E6B301AE-B936-4FA3-A7FE-08FB824B9A7F}"/>
                </a:ext>
              </a:extLst>
            </p:cNvPr>
            <p:cNvSpPr/>
            <p:nvPr/>
          </p:nvSpPr>
          <p:spPr>
            <a:xfrm>
              <a:off x="1648325" y="3937475"/>
              <a:ext cx="462850" cy="679225"/>
            </a:xfrm>
            <a:custGeom>
              <a:avLst/>
              <a:gdLst/>
              <a:ahLst/>
              <a:cxnLst/>
              <a:rect l="l" t="t" r="r" b="b"/>
              <a:pathLst>
                <a:path w="18514" h="27169" extrusionOk="0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2;p17">
              <a:extLst>
                <a:ext uri="{FF2B5EF4-FFF2-40B4-BE49-F238E27FC236}">
                  <a16:creationId xmlns:a16="http://schemas.microsoft.com/office/drawing/2014/main" id="{D15E7B40-77B1-44AD-A67D-F733091A1E01}"/>
                </a:ext>
              </a:extLst>
            </p:cNvPr>
            <p:cNvSpPr/>
            <p:nvPr/>
          </p:nvSpPr>
          <p:spPr>
            <a:xfrm>
              <a:off x="1593600" y="4519350"/>
              <a:ext cx="60175" cy="33875"/>
            </a:xfrm>
            <a:custGeom>
              <a:avLst/>
              <a:gdLst/>
              <a:ahLst/>
              <a:cxnLst/>
              <a:rect l="l" t="t" r="r" b="b"/>
              <a:pathLst>
                <a:path w="2407" h="1355" extrusionOk="0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3;p17">
              <a:extLst>
                <a:ext uri="{FF2B5EF4-FFF2-40B4-BE49-F238E27FC236}">
                  <a16:creationId xmlns:a16="http://schemas.microsoft.com/office/drawing/2014/main" id="{784C53E4-F6F7-4075-B096-28B80223BB8F}"/>
                </a:ext>
              </a:extLst>
            </p:cNvPr>
            <p:cNvSpPr/>
            <p:nvPr/>
          </p:nvSpPr>
          <p:spPr>
            <a:xfrm>
              <a:off x="1713050" y="4615850"/>
              <a:ext cx="28450" cy="50575"/>
            </a:xfrm>
            <a:custGeom>
              <a:avLst/>
              <a:gdLst/>
              <a:ahLst/>
              <a:cxnLst/>
              <a:rect l="l" t="t" r="r" b="b"/>
              <a:pathLst>
                <a:path w="1138" h="2023" extrusionOk="0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4;p17">
              <a:extLst>
                <a:ext uri="{FF2B5EF4-FFF2-40B4-BE49-F238E27FC236}">
                  <a16:creationId xmlns:a16="http://schemas.microsoft.com/office/drawing/2014/main" id="{33CAFAA7-76E5-4C0E-9FDA-BF16E4407617}"/>
                </a:ext>
              </a:extLst>
            </p:cNvPr>
            <p:cNvSpPr/>
            <p:nvPr/>
          </p:nvSpPr>
          <p:spPr>
            <a:xfrm>
              <a:off x="1893100" y="4653025"/>
              <a:ext cx="17150" cy="65200"/>
            </a:xfrm>
            <a:custGeom>
              <a:avLst/>
              <a:gdLst/>
              <a:ahLst/>
              <a:cxnLst/>
              <a:rect l="l" t="t" r="r" b="b"/>
              <a:pathLst>
                <a:path w="686" h="2608" extrusionOk="0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5;p17">
              <a:extLst>
                <a:ext uri="{FF2B5EF4-FFF2-40B4-BE49-F238E27FC236}">
                  <a16:creationId xmlns:a16="http://schemas.microsoft.com/office/drawing/2014/main" id="{6D613987-8931-4A5D-8EFF-A4E45F145A90}"/>
                </a:ext>
              </a:extLst>
            </p:cNvPr>
            <p:cNvSpPr/>
            <p:nvPr/>
          </p:nvSpPr>
          <p:spPr>
            <a:xfrm>
              <a:off x="2032625" y="4615850"/>
              <a:ext cx="48875" cy="39700"/>
            </a:xfrm>
            <a:custGeom>
              <a:avLst/>
              <a:gdLst/>
              <a:ahLst/>
              <a:cxnLst/>
              <a:rect l="l" t="t" r="r" b="b"/>
              <a:pathLst>
                <a:path w="1955" h="1588" extrusionOk="0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6;p17">
              <a:extLst>
                <a:ext uri="{FF2B5EF4-FFF2-40B4-BE49-F238E27FC236}">
                  <a16:creationId xmlns:a16="http://schemas.microsoft.com/office/drawing/2014/main" id="{840DA255-1D24-43A9-A904-CA124236AC71}"/>
                </a:ext>
              </a:extLst>
            </p:cNvPr>
            <p:cNvSpPr/>
            <p:nvPr/>
          </p:nvSpPr>
          <p:spPr>
            <a:xfrm>
              <a:off x="2137875" y="4454200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7;p17">
              <a:extLst>
                <a:ext uri="{FF2B5EF4-FFF2-40B4-BE49-F238E27FC236}">
                  <a16:creationId xmlns:a16="http://schemas.microsoft.com/office/drawing/2014/main" id="{0B5C034C-086D-42FC-A86A-FA29E4AEC643}"/>
                </a:ext>
              </a:extLst>
            </p:cNvPr>
            <p:cNvSpPr/>
            <p:nvPr/>
          </p:nvSpPr>
          <p:spPr>
            <a:xfrm>
              <a:off x="2093175" y="4234050"/>
              <a:ext cx="40975" cy="33875"/>
            </a:xfrm>
            <a:custGeom>
              <a:avLst/>
              <a:gdLst/>
              <a:ahLst/>
              <a:cxnLst/>
              <a:rect l="l" t="t" r="r" b="b"/>
              <a:pathLst>
                <a:path w="1639" h="1355" extrusionOk="0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8;p17">
              <a:extLst>
                <a:ext uri="{FF2B5EF4-FFF2-40B4-BE49-F238E27FC236}">
                  <a16:creationId xmlns:a16="http://schemas.microsoft.com/office/drawing/2014/main" id="{231DF495-7136-4D3E-B285-90084AB2B39B}"/>
                </a:ext>
              </a:extLst>
            </p:cNvPr>
            <p:cNvSpPr/>
            <p:nvPr/>
          </p:nvSpPr>
          <p:spPr>
            <a:xfrm>
              <a:off x="1628275" y="4234900"/>
              <a:ext cx="30100" cy="26325"/>
            </a:xfrm>
            <a:custGeom>
              <a:avLst/>
              <a:gdLst/>
              <a:ahLst/>
              <a:cxnLst/>
              <a:rect l="l" t="t" r="r" b="b"/>
              <a:pathLst>
                <a:path w="1204" h="1053" extrusionOk="0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;p17">
              <a:extLst>
                <a:ext uri="{FF2B5EF4-FFF2-40B4-BE49-F238E27FC236}">
                  <a16:creationId xmlns:a16="http://schemas.microsoft.com/office/drawing/2014/main" id="{539C2FD7-596A-4A17-A155-DBA952DC2A0B}"/>
                </a:ext>
              </a:extLst>
            </p:cNvPr>
            <p:cNvSpPr/>
            <p:nvPr/>
          </p:nvSpPr>
          <p:spPr>
            <a:xfrm>
              <a:off x="1569775" y="4343075"/>
              <a:ext cx="44325" cy="18000"/>
            </a:xfrm>
            <a:custGeom>
              <a:avLst/>
              <a:gdLst/>
              <a:ahLst/>
              <a:cxnLst/>
              <a:rect l="l" t="t" r="r" b="b"/>
              <a:pathLst>
                <a:path w="1773" h="720" extrusionOk="0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;p17">
              <a:extLst>
                <a:ext uri="{FF2B5EF4-FFF2-40B4-BE49-F238E27FC236}">
                  <a16:creationId xmlns:a16="http://schemas.microsoft.com/office/drawing/2014/main" id="{42A6B85E-CE67-4DAA-B19D-9F1E57A18B98}"/>
                </a:ext>
              </a:extLst>
            </p:cNvPr>
            <p:cNvSpPr/>
            <p:nvPr/>
          </p:nvSpPr>
          <p:spPr>
            <a:xfrm>
              <a:off x="1759550" y="4143600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7;p17">
            <a:extLst>
              <a:ext uri="{FF2B5EF4-FFF2-40B4-BE49-F238E27FC236}">
                <a16:creationId xmlns:a16="http://schemas.microsoft.com/office/drawing/2014/main" id="{E5D75EB3-E08C-4EC5-8F8A-F1898DF574CD}"/>
              </a:ext>
            </a:extLst>
          </p:cNvPr>
          <p:cNvGrpSpPr/>
          <p:nvPr/>
        </p:nvGrpSpPr>
        <p:grpSpPr>
          <a:xfrm>
            <a:off x="59949" y="30210"/>
            <a:ext cx="694662" cy="1482152"/>
            <a:chOff x="2052675" y="2828450"/>
            <a:chExt cx="618225" cy="1100275"/>
          </a:xfrm>
        </p:grpSpPr>
        <p:sp>
          <p:nvSpPr>
            <p:cNvPr id="87" name="Google Shape;88;p17">
              <a:extLst>
                <a:ext uri="{FF2B5EF4-FFF2-40B4-BE49-F238E27FC236}">
                  <a16:creationId xmlns:a16="http://schemas.microsoft.com/office/drawing/2014/main" id="{99F60199-A09A-4B81-8409-86F98C96A847}"/>
                </a:ext>
              </a:extLst>
            </p:cNvPr>
            <p:cNvSpPr/>
            <p:nvPr/>
          </p:nvSpPr>
          <p:spPr>
            <a:xfrm>
              <a:off x="2355500" y="2828450"/>
              <a:ext cx="12150" cy="330850"/>
            </a:xfrm>
            <a:custGeom>
              <a:avLst/>
              <a:gdLst/>
              <a:ahLst/>
              <a:cxnLst/>
              <a:rect l="l" t="t" r="r" b="b"/>
              <a:pathLst>
                <a:path w="486" h="13234" extrusionOk="0">
                  <a:moveTo>
                    <a:pt x="485" y="8522"/>
                  </a:moveTo>
                  <a:lnTo>
                    <a:pt x="469" y="8522"/>
                  </a:lnTo>
                  <a:cubicBezTo>
                    <a:pt x="469" y="6317"/>
                    <a:pt x="452" y="5899"/>
                    <a:pt x="435" y="3693"/>
                  </a:cubicBezTo>
                  <a:cubicBezTo>
                    <a:pt x="435" y="3342"/>
                    <a:pt x="418" y="535"/>
                    <a:pt x="402" y="185"/>
                  </a:cubicBezTo>
                  <a:cubicBezTo>
                    <a:pt x="402" y="118"/>
                    <a:pt x="402" y="251"/>
                    <a:pt x="385" y="185"/>
                  </a:cubicBezTo>
                  <a:cubicBezTo>
                    <a:pt x="368" y="84"/>
                    <a:pt x="302" y="185"/>
                    <a:pt x="235" y="185"/>
                  </a:cubicBezTo>
                  <a:cubicBezTo>
                    <a:pt x="168" y="185"/>
                    <a:pt x="118" y="84"/>
                    <a:pt x="101" y="185"/>
                  </a:cubicBezTo>
                  <a:cubicBezTo>
                    <a:pt x="84" y="251"/>
                    <a:pt x="84" y="118"/>
                    <a:pt x="68" y="185"/>
                  </a:cubicBezTo>
                  <a:cubicBezTo>
                    <a:pt x="68" y="368"/>
                    <a:pt x="51" y="1"/>
                    <a:pt x="51" y="185"/>
                  </a:cubicBezTo>
                  <a:cubicBezTo>
                    <a:pt x="51" y="2006"/>
                    <a:pt x="17" y="5080"/>
                    <a:pt x="17" y="6901"/>
                  </a:cubicBezTo>
                  <a:cubicBezTo>
                    <a:pt x="1" y="9642"/>
                    <a:pt x="1" y="8840"/>
                    <a:pt x="1" y="11580"/>
                  </a:cubicBezTo>
                  <a:cubicBezTo>
                    <a:pt x="1" y="11947"/>
                    <a:pt x="17" y="12332"/>
                    <a:pt x="51" y="12699"/>
                  </a:cubicBezTo>
                  <a:cubicBezTo>
                    <a:pt x="51" y="12850"/>
                    <a:pt x="118" y="13000"/>
                    <a:pt x="151" y="13150"/>
                  </a:cubicBezTo>
                  <a:cubicBezTo>
                    <a:pt x="168" y="13184"/>
                    <a:pt x="201" y="13217"/>
                    <a:pt x="235" y="13217"/>
                  </a:cubicBezTo>
                  <a:cubicBezTo>
                    <a:pt x="285" y="13234"/>
                    <a:pt x="318" y="13200"/>
                    <a:pt x="335" y="13150"/>
                  </a:cubicBezTo>
                  <a:cubicBezTo>
                    <a:pt x="368" y="13000"/>
                    <a:pt x="435" y="12866"/>
                    <a:pt x="435" y="12733"/>
                  </a:cubicBezTo>
                  <a:cubicBezTo>
                    <a:pt x="469" y="12432"/>
                    <a:pt x="485" y="12131"/>
                    <a:pt x="485" y="11830"/>
                  </a:cubicBezTo>
                  <a:cubicBezTo>
                    <a:pt x="485" y="9541"/>
                    <a:pt x="485" y="10794"/>
                    <a:pt x="485" y="852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9;p17">
              <a:extLst>
                <a:ext uri="{FF2B5EF4-FFF2-40B4-BE49-F238E27FC236}">
                  <a16:creationId xmlns:a16="http://schemas.microsoft.com/office/drawing/2014/main" id="{424CE4D5-5195-405D-988C-0EAE529BE024}"/>
                </a:ext>
              </a:extLst>
            </p:cNvPr>
            <p:cNvSpPr/>
            <p:nvPr/>
          </p:nvSpPr>
          <p:spPr>
            <a:xfrm>
              <a:off x="2141625" y="3310075"/>
              <a:ext cx="443225" cy="508350"/>
            </a:xfrm>
            <a:custGeom>
              <a:avLst/>
              <a:gdLst/>
              <a:ahLst/>
              <a:cxnLst/>
              <a:rect l="l" t="t" r="r" b="b"/>
              <a:pathLst>
                <a:path w="17729" h="20334" extrusionOk="0">
                  <a:moveTo>
                    <a:pt x="7620" y="1"/>
                  </a:moveTo>
                  <a:cubicBezTo>
                    <a:pt x="7136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85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55"/>
                    <a:pt x="5130" y="1805"/>
                    <a:pt x="5114" y="1855"/>
                  </a:cubicBezTo>
                  <a:cubicBezTo>
                    <a:pt x="4997" y="2423"/>
                    <a:pt x="4780" y="2975"/>
                    <a:pt x="4496" y="3493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45"/>
                    <a:pt x="3794" y="4779"/>
                    <a:pt x="3543" y="5097"/>
                  </a:cubicBezTo>
                  <a:cubicBezTo>
                    <a:pt x="3075" y="5682"/>
                    <a:pt x="2608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2" y="7386"/>
                    <a:pt x="1371" y="7636"/>
                    <a:pt x="1154" y="7870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56"/>
                    <a:pt x="486" y="9007"/>
                    <a:pt x="318" y="9374"/>
                  </a:cubicBezTo>
                  <a:cubicBezTo>
                    <a:pt x="252" y="9525"/>
                    <a:pt x="201" y="9708"/>
                    <a:pt x="185" y="9875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78"/>
                    <a:pt x="68" y="10895"/>
                  </a:cubicBezTo>
                  <a:cubicBezTo>
                    <a:pt x="1" y="11078"/>
                    <a:pt x="1" y="11262"/>
                    <a:pt x="18" y="11446"/>
                  </a:cubicBezTo>
                  <a:cubicBezTo>
                    <a:pt x="18" y="11914"/>
                    <a:pt x="18" y="12382"/>
                    <a:pt x="18" y="12866"/>
                  </a:cubicBezTo>
                  <a:cubicBezTo>
                    <a:pt x="18" y="12933"/>
                    <a:pt x="18" y="13017"/>
                    <a:pt x="34" y="13083"/>
                  </a:cubicBezTo>
                  <a:cubicBezTo>
                    <a:pt x="118" y="13351"/>
                    <a:pt x="118" y="13618"/>
                    <a:pt x="135" y="13885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6" y="14871"/>
                    <a:pt x="552" y="15072"/>
                  </a:cubicBezTo>
                  <a:cubicBezTo>
                    <a:pt x="602" y="15239"/>
                    <a:pt x="669" y="15423"/>
                    <a:pt x="719" y="15606"/>
                  </a:cubicBezTo>
                  <a:cubicBezTo>
                    <a:pt x="770" y="15757"/>
                    <a:pt x="836" y="15907"/>
                    <a:pt x="953" y="16007"/>
                  </a:cubicBezTo>
                  <a:cubicBezTo>
                    <a:pt x="1054" y="16108"/>
                    <a:pt x="1120" y="16225"/>
                    <a:pt x="1171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28"/>
                    <a:pt x="2357" y="17996"/>
                  </a:cubicBezTo>
                  <a:cubicBezTo>
                    <a:pt x="2741" y="18313"/>
                    <a:pt x="3176" y="18547"/>
                    <a:pt x="3560" y="18848"/>
                  </a:cubicBezTo>
                  <a:cubicBezTo>
                    <a:pt x="3593" y="18881"/>
                    <a:pt x="3643" y="18915"/>
                    <a:pt x="3694" y="18931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83" y="20017"/>
                  </a:cubicBezTo>
                  <a:cubicBezTo>
                    <a:pt x="6200" y="20051"/>
                    <a:pt x="6334" y="20068"/>
                    <a:pt x="6450" y="20084"/>
                  </a:cubicBezTo>
                  <a:cubicBezTo>
                    <a:pt x="6751" y="20151"/>
                    <a:pt x="7069" y="20151"/>
                    <a:pt x="7369" y="20151"/>
                  </a:cubicBezTo>
                  <a:cubicBezTo>
                    <a:pt x="7537" y="20151"/>
                    <a:pt x="7687" y="20168"/>
                    <a:pt x="7837" y="20218"/>
                  </a:cubicBezTo>
                  <a:cubicBezTo>
                    <a:pt x="8038" y="20268"/>
                    <a:pt x="8238" y="20268"/>
                    <a:pt x="8439" y="20268"/>
                  </a:cubicBezTo>
                  <a:lnTo>
                    <a:pt x="9057" y="20268"/>
                  </a:lnTo>
                  <a:cubicBezTo>
                    <a:pt x="9157" y="20268"/>
                    <a:pt x="9258" y="20285"/>
                    <a:pt x="9358" y="20285"/>
                  </a:cubicBezTo>
                  <a:cubicBezTo>
                    <a:pt x="9598" y="20322"/>
                    <a:pt x="9833" y="20333"/>
                    <a:pt x="10069" y="20333"/>
                  </a:cubicBezTo>
                  <a:cubicBezTo>
                    <a:pt x="10259" y="20333"/>
                    <a:pt x="10450" y="20326"/>
                    <a:pt x="10644" y="20318"/>
                  </a:cubicBezTo>
                  <a:cubicBezTo>
                    <a:pt x="10828" y="20302"/>
                    <a:pt x="11012" y="20268"/>
                    <a:pt x="11162" y="20151"/>
                  </a:cubicBezTo>
                  <a:cubicBezTo>
                    <a:pt x="11212" y="20101"/>
                    <a:pt x="11279" y="20084"/>
                    <a:pt x="11363" y="20084"/>
                  </a:cubicBezTo>
                  <a:cubicBezTo>
                    <a:pt x="11413" y="20084"/>
                    <a:pt x="11480" y="20068"/>
                    <a:pt x="11547" y="20051"/>
                  </a:cubicBezTo>
                  <a:cubicBezTo>
                    <a:pt x="12081" y="19901"/>
                    <a:pt x="12599" y="19717"/>
                    <a:pt x="13084" y="19416"/>
                  </a:cubicBezTo>
                  <a:cubicBezTo>
                    <a:pt x="13151" y="19383"/>
                    <a:pt x="13217" y="19349"/>
                    <a:pt x="13284" y="19316"/>
                  </a:cubicBezTo>
                  <a:cubicBezTo>
                    <a:pt x="13585" y="19165"/>
                    <a:pt x="13886" y="18998"/>
                    <a:pt x="14187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1" y="18614"/>
                    <a:pt x="14638" y="18514"/>
                    <a:pt x="14771" y="18380"/>
                  </a:cubicBezTo>
                  <a:cubicBezTo>
                    <a:pt x="14855" y="18313"/>
                    <a:pt x="14955" y="18246"/>
                    <a:pt x="15005" y="18146"/>
                  </a:cubicBezTo>
                  <a:cubicBezTo>
                    <a:pt x="15072" y="18012"/>
                    <a:pt x="15172" y="17929"/>
                    <a:pt x="15289" y="17862"/>
                  </a:cubicBezTo>
                  <a:cubicBezTo>
                    <a:pt x="15557" y="17695"/>
                    <a:pt x="15774" y="17478"/>
                    <a:pt x="15924" y="17194"/>
                  </a:cubicBezTo>
                  <a:cubicBezTo>
                    <a:pt x="15974" y="17110"/>
                    <a:pt x="16024" y="17027"/>
                    <a:pt x="16108" y="16960"/>
                  </a:cubicBezTo>
                  <a:cubicBezTo>
                    <a:pt x="16225" y="16843"/>
                    <a:pt x="16309" y="16709"/>
                    <a:pt x="16392" y="16559"/>
                  </a:cubicBezTo>
                  <a:cubicBezTo>
                    <a:pt x="16492" y="16392"/>
                    <a:pt x="16593" y="16225"/>
                    <a:pt x="16710" y="16058"/>
                  </a:cubicBezTo>
                  <a:cubicBezTo>
                    <a:pt x="16843" y="15907"/>
                    <a:pt x="16943" y="15757"/>
                    <a:pt x="16994" y="15573"/>
                  </a:cubicBezTo>
                  <a:cubicBezTo>
                    <a:pt x="17077" y="15272"/>
                    <a:pt x="17177" y="14972"/>
                    <a:pt x="17261" y="14687"/>
                  </a:cubicBezTo>
                  <a:cubicBezTo>
                    <a:pt x="17294" y="14604"/>
                    <a:pt x="17311" y="14520"/>
                    <a:pt x="17361" y="14454"/>
                  </a:cubicBezTo>
                  <a:cubicBezTo>
                    <a:pt x="17528" y="14203"/>
                    <a:pt x="17612" y="13919"/>
                    <a:pt x="17629" y="13601"/>
                  </a:cubicBezTo>
                  <a:cubicBezTo>
                    <a:pt x="17629" y="13568"/>
                    <a:pt x="17629" y="13535"/>
                    <a:pt x="17645" y="13501"/>
                  </a:cubicBezTo>
                  <a:cubicBezTo>
                    <a:pt x="17729" y="13284"/>
                    <a:pt x="17712" y="13067"/>
                    <a:pt x="17712" y="12850"/>
                  </a:cubicBezTo>
                  <a:cubicBezTo>
                    <a:pt x="17712" y="12465"/>
                    <a:pt x="17679" y="12098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93"/>
                    <a:pt x="17578" y="10243"/>
                    <a:pt x="17562" y="10193"/>
                  </a:cubicBezTo>
                  <a:cubicBezTo>
                    <a:pt x="17562" y="10143"/>
                    <a:pt x="17545" y="10076"/>
                    <a:pt x="17545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77" y="8756"/>
                    <a:pt x="16943" y="8489"/>
                  </a:cubicBezTo>
                  <a:cubicBezTo>
                    <a:pt x="16726" y="8004"/>
                    <a:pt x="16359" y="7636"/>
                    <a:pt x="15974" y="7286"/>
                  </a:cubicBezTo>
                  <a:cubicBezTo>
                    <a:pt x="15841" y="7152"/>
                    <a:pt x="15690" y="7002"/>
                    <a:pt x="15557" y="6851"/>
                  </a:cubicBezTo>
                  <a:cubicBezTo>
                    <a:pt x="15106" y="6300"/>
                    <a:pt x="14671" y="5732"/>
                    <a:pt x="14220" y="5164"/>
                  </a:cubicBezTo>
                  <a:cubicBezTo>
                    <a:pt x="13919" y="4796"/>
                    <a:pt x="13652" y="4412"/>
                    <a:pt x="13451" y="3977"/>
                  </a:cubicBezTo>
                  <a:cubicBezTo>
                    <a:pt x="13401" y="3860"/>
                    <a:pt x="13351" y="3743"/>
                    <a:pt x="13284" y="3626"/>
                  </a:cubicBezTo>
                  <a:cubicBezTo>
                    <a:pt x="13034" y="3209"/>
                    <a:pt x="12833" y="2774"/>
                    <a:pt x="12699" y="2306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7"/>
                    <a:pt x="12466" y="1070"/>
                    <a:pt x="12365" y="736"/>
                  </a:cubicBezTo>
                  <a:cubicBezTo>
                    <a:pt x="12349" y="686"/>
                    <a:pt x="12315" y="619"/>
                    <a:pt x="12265" y="585"/>
                  </a:cubicBezTo>
                  <a:cubicBezTo>
                    <a:pt x="12081" y="402"/>
                    <a:pt x="11864" y="268"/>
                    <a:pt x="11613" y="184"/>
                  </a:cubicBezTo>
                  <a:cubicBezTo>
                    <a:pt x="11496" y="151"/>
                    <a:pt x="11363" y="134"/>
                    <a:pt x="11229" y="101"/>
                  </a:cubicBezTo>
                  <a:cubicBezTo>
                    <a:pt x="10945" y="34"/>
                    <a:pt x="10644" y="17"/>
                    <a:pt x="10360" y="17"/>
                  </a:cubicBezTo>
                  <a:cubicBezTo>
                    <a:pt x="9859" y="1"/>
                    <a:pt x="9358" y="1"/>
                    <a:pt x="8857" y="1"/>
                  </a:cubicBezTo>
                  <a:cubicBezTo>
                    <a:pt x="8578" y="1"/>
                    <a:pt x="8307" y="8"/>
                    <a:pt x="8033" y="8"/>
                  </a:cubicBezTo>
                  <a:cubicBezTo>
                    <a:pt x="7897" y="8"/>
                    <a:pt x="7759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0;p17">
              <a:extLst>
                <a:ext uri="{FF2B5EF4-FFF2-40B4-BE49-F238E27FC236}">
                  <a16:creationId xmlns:a16="http://schemas.microsoft.com/office/drawing/2014/main" id="{2AD5DDB1-60AC-4BFE-8452-B28424637771}"/>
                </a:ext>
              </a:extLst>
            </p:cNvPr>
            <p:cNvSpPr/>
            <p:nvPr/>
          </p:nvSpPr>
          <p:spPr>
            <a:xfrm>
              <a:off x="2290750" y="32694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28" y="0"/>
                  </a:moveTo>
                  <a:cubicBezTo>
                    <a:pt x="2447" y="0"/>
                    <a:pt x="2165" y="15"/>
                    <a:pt x="1872" y="24"/>
                  </a:cubicBezTo>
                  <a:cubicBezTo>
                    <a:pt x="1780" y="32"/>
                    <a:pt x="1688" y="36"/>
                    <a:pt x="1599" y="36"/>
                  </a:cubicBezTo>
                  <a:cubicBezTo>
                    <a:pt x="1509" y="36"/>
                    <a:pt x="1421" y="32"/>
                    <a:pt x="1338" y="24"/>
                  </a:cubicBezTo>
                  <a:cubicBezTo>
                    <a:pt x="1260" y="13"/>
                    <a:pt x="1184" y="9"/>
                    <a:pt x="1109" y="9"/>
                  </a:cubicBezTo>
                  <a:cubicBezTo>
                    <a:pt x="942" y="9"/>
                    <a:pt x="781" y="29"/>
                    <a:pt x="619" y="40"/>
                  </a:cubicBezTo>
                  <a:cubicBezTo>
                    <a:pt x="469" y="191"/>
                    <a:pt x="318" y="341"/>
                    <a:pt x="185" y="475"/>
                  </a:cubicBezTo>
                  <a:cubicBezTo>
                    <a:pt x="101" y="558"/>
                    <a:pt x="34" y="642"/>
                    <a:pt x="18" y="759"/>
                  </a:cubicBezTo>
                  <a:cubicBezTo>
                    <a:pt x="18" y="943"/>
                    <a:pt x="1" y="1126"/>
                    <a:pt x="1" y="1310"/>
                  </a:cubicBezTo>
                  <a:cubicBezTo>
                    <a:pt x="1" y="1360"/>
                    <a:pt x="18" y="1410"/>
                    <a:pt x="34" y="1477"/>
                  </a:cubicBezTo>
                  <a:cubicBezTo>
                    <a:pt x="135" y="1461"/>
                    <a:pt x="201" y="1461"/>
                    <a:pt x="268" y="1427"/>
                  </a:cubicBezTo>
                  <a:cubicBezTo>
                    <a:pt x="602" y="1327"/>
                    <a:pt x="937" y="1294"/>
                    <a:pt x="1287" y="1294"/>
                  </a:cubicBezTo>
                  <a:lnTo>
                    <a:pt x="4328" y="1294"/>
                  </a:lnTo>
                  <a:cubicBezTo>
                    <a:pt x="4729" y="1294"/>
                    <a:pt x="5147" y="1294"/>
                    <a:pt x="5531" y="1444"/>
                  </a:cubicBezTo>
                  <a:cubicBezTo>
                    <a:pt x="5582" y="1461"/>
                    <a:pt x="5648" y="1461"/>
                    <a:pt x="5732" y="1461"/>
                  </a:cubicBezTo>
                  <a:cubicBezTo>
                    <a:pt x="5749" y="1377"/>
                    <a:pt x="5765" y="1310"/>
                    <a:pt x="5765" y="1227"/>
                  </a:cubicBezTo>
                  <a:cubicBezTo>
                    <a:pt x="5749" y="1093"/>
                    <a:pt x="5749" y="943"/>
                    <a:pt x="5732" y="792"/>
                  </a:cubicBezTo>
                  <a:cubicBezTo>
                    <a:pt x="5715" y="575"/>
                    <a:pt x="5598" y="441"/>
                    <a:pt x="5398" y="375"/>
                  </a:cubicBezTo>
                  <a:cubicBezTo>
                    <a:pt x="5181" y="308"/>
                    <a:pt x="4980" y="241"/>
                    <a:pt x="4763" y="207"/>
                  </a:cubicBezTo>
                  <a:cubicBezTo>
                    <a:pt x="4312" y="141"/>
                    <a:pt x="3877" y="91"/>
                    <a:pt x="3426" y="40"/>
                  </a:cubicBezTo>
                  <a:cubicBezTo>
                    <a:pt x="3192" y="10"/>
                    <a:pt x="2960" y="0"/>
                    <a:pt x="2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1;p17">
              <a:extLst>
                <a:ext uri="{FF2B5EF4-FFF2-40B4-BE49-F238E27FC236}">
                  <a16:creationId xmlns:a16="http://schemas.microsoft.com/office/drawing/2014/main" id="{D35FD9DD-2691-4161-A5B0-810FE116860E}"/>
                </a:ext>
              </a:extLst>
            </p:cNvPr>
            <p:cNvSpPr/>
            <p:nvPr/>
          </p:nvSpPr>
          <p:spPr>
            <a:xfrm>
              <a:off x="2303300" y="3231200"/>
              <a:ext cx="118650" cy="37125"/>
            </a:xfrm>
            <a:custGeom>
              <a:avLst/>
              <a:gdLst/>
              <a:ahLst/>
              <a:cxnLst/>
              <a:rect l="l" t="t" r="r" b="b"/>
              <a:pathLst>
                <a:path w="4746" h="1485" extrusionOk="0">
                  <a:moveTo>
                    <a:pt x="1414" y="0"/>
                  </a:moveTo>
                  <a:cubicBezTo>
                    <a:pt x="1149" y="0"/>
                    <a:pt x="884" y="20"/>
                    <a:pt x="618" y="31"/>
                  </a:cubicBezTo>
                  <a:cubicBezTo>
                    <a:pt x="334" y="48"/>
                    <a:pt x="234" y="265"/>
                    <a:pt x="50" y="399"/>
                  </a:cubicBezTo>
                  <a:cubicBezTo>
                    <a:pt x="34" y="415"/>
                    <a:pt x="34" y="432"/>
                    <a:pt x="34" y="449"/>
                  </a:cubicBezTo>
                  <a:cubicBezTo>
                    <a:pt x="34" y="616"/>
                    <a:pt x="0" y="783"/>
                    <a:pt x="50" y="950"/>
                  </a:cubicBezTo>
                  <a:cubicBezTo>
                    <a:pt x="100" y="1117"/>
                    <a:pt x="151" y="1284"/>
                    <a:pt x="134" y="1485"/>
                  </a:cubicBezTo>
                  <a:cubicBezTo>
                    <a:pt x="251" y="1468"/>
                    <a:pt x="351" y="1451"/>
                    <a:pt x="451" y="1418"/>
                  </a:cubicBezTo>
                  <a:cubicBezTo>
                    <a:pt x="735" y="1368"/>
                    <a:pt x="1019" y="1284"/>
                    <a:pt x="1303" y="1234"/>
                  </a:cubicBezTo>
                  <a:cubicBezTo>
                    <a:pt x="1604" y="1192"/>
                    <a:pt x="1905" y="1172"/>
                    <a:pt x="2206" y="1172"/>
                  </a:cubicBezTo>
                  <a:cubicBezTo>
                    <a:pt x="2506" y="1172"/>
                    <a:pt x="2807" y="1192"/>
                    <a:pt x="3108" y="1234"/>
                  </a:cubicBezTo>
                  <a:cubicBezTo>
                    <a:pt x="3576" y="1301"/>
                    <a:pt x="4044" y="1334"/>
                    <a:pt x="4511" y="1435"/>
                  </a:cubicBezTo>
                  <a:cubicBezTo>
                    <a:pt x="4517" y="1440"/>
                    <a:pt x="4524" y="1442"/>
                    <a:pt x="4533" y="1442"/>
                  </a:cubicBezTo>
                  <a:cubicBezTo>
                    <a:pt x="4549" y="1442"/>
                    <a:pt x="4567" y="1435"/>
                    <a:pt x="4578" y="1435"/>
                  </a:cubicBezTo>
                  <a:cubicBezTo>
                    <a:pt x="4612" y="1318"/>
                    <a:pt x="4612" y="1201"/>
                    <a:pt x="4662" y="1101"/>
                  </a:cubicBezTo>
                  <a:cubicBezTo>
                    <a:pt x="4745" y="883"/>
                    <a:pt x="4729" y="683"/>
                    <a:pt x="4712" y="482"/>
                  </a:cubicBezTo>
                  <a:cubicBezTo>
                    <a:pt x="4679" y="449"/>
                    <a:pt x="4645" y="432"/>
                    <a:pt x="4612" y="415"/>
                  </a:cubicBezTo>
                  <a:cubicBezTo>
                    <a:pt x="4511" y="382"/>
                    <a:pt x="4395" y="332"/>
                    <a:pt x="4278" y="299"/>
                  </a:cubicBezTo>
                  <a:cubicBezTo>
                    <a:pt x="3593" y="115"/>
                    <a:pt x="2874" y="14"/>
                    <a:pt x="2156" y="14"/>
                  </a:cubicBezTo>
                  <a:lnTo>
                    <a:pt x="1771" y="14"/>
                  </a:lnTo>
                  <a:cubicBezTo>
                    <a:pt x="1652" y="4"/>
                    <a:pt x="1533" y="0"/>
                    <a:pt x="1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2;p17">
              <a:extLst>
                <a:ext uri="{FF2B5EF4-FFF2-40B4-BE49-F238E27FC236}">
                  <a16:creationId xmlns:a16="http://schemas.microsoft.com/office/drawing/2014/main" id="{A752EC55-79EA-4D71-AFB6-B5AD3F13EAC8}"/>
                </a:ext>
              </a:extLst>
            </p:cNvPr>
            <p:cNvSpPr/>
            <p:nvPr/>
          </p:nvSpPr>
          <p:spPr>
            <a:xfrm>
              <a:off x="2314150" y="3180550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50" y="1"/>
                  </a:moveTo>
                  <a:cubicBezTo>
                    <a:pt x="1690" y="1"/>
                    <a:pt x="1526" y="9"/>
                    <a:pt x="1371" y="69"/>
                  </a:cubicBezTo>
                  <a:cubicBezTo>
                    <a:pt x="1321" y="86"/>
                    <a:pt x="1270" y="86"/>
                    <a:pt x="1237" y="86"/>
                  </a:cubicBezTo>
                  <a:cubicBezTo>
                    <a:pt x="970" y="152"/>
                    <a:pt x="719" y="219"/>
                    <a:pt x="519" y="420"/>
                  </a:cubicBezTo>
                  <a:cubicBezTo>
                    <a:pt x="435" y="520"/>
                    <a:pt x="335" y="604"/>
                    <a:pt x="235" y="670"/>
                  </a:cubicBezTo>
                  <a:cubicBezTo>
                    <a:pt x="84" y="787"/>
                    <a:pt x="17" y="921"/>
                    <a:pt x="34" y="1122"/>
                  </a:cubicBezTo>
                  <a:cubicBezTo>
                    <a:pt x="34" y="1339"/>
                    <a:pt x="17" y="1556"/>
                    <a:pt x="17" y="1773"/>
                  </a:cubicBezTo>
                  <a:cubicBezTo>
                    <a:pt x="17" y="1823"/>
                    <a:pt x="1" y="1873"/>
                    <a:pt x="67" y="1924"/>
                  </a:cubicBezTo>
                  <a:cubicBezTo>
                    <a:pt x="101" y="1924"/>
                    <a:pt x="134" y="1907"/>
                    <a:pt x="184" y="1890"/>
                  </a:cubicBezTo>
                  <a:cubicBezTo>
                    <a:pt x="435" y="1807"/>
                    <a:pt x="702" y="1790"/>
                    <a:pt x="970" y="1790"/>
                  </a:cubicBezTo>
                  <a:cubicBezTo>
                    <a:pt x="1204" y="1773"/>
                    <a:pt x="1454" y="1773"/>
                    <a:pt x="1705" y="1773"/>
                  </a:cubicBezTo>
                  <a:cubicBezTo>
                    <a:pt x="1791" y="1767"/>
                    <a:pt x="1877" y="1764"/>
                    <a:pt x="1962" y="1764"/>
                  </a:cubicBezTo>
                  <a:cubicBezTo>
                    <a:pt x="2344" y="1764"/>
                    <a:pt x="2723" y="1819"/>
                    <a:pt x="3092" y="1873"/>
                  </a:cubicBezTo>
                  <a:cubicBezTo>
                    <a:pt x="3359" y="1924"/>
                    <a:pt x="3610" y="1990"/>
                    <a:pt x="3910" y="2040"/>
                  </a:cubicBezTo>
                  <a:cubicBezTo>
                    <a:pt x="3894" y="1924"/>
                    <a:pt x="3860" y="1840"/>
                    <a:pt x="3860" y="1756"/>
                  </a:cubicBezTo>
                  <a:cubicBezTo>
                    <a:pt x="3877" y="1556"/>
                    <a:pt x="3777" y="1472"/>
                    <a:pt x="3610" y="1406"/>
                  </a:cubicBezTo>
                  <a:cubicBezTo>
                    <a:pt x="3560" y="1389"/>
                    <a:pt x="3493" y="1355"/>
                    <a:pt x="3443" y="1339"/>
                  </a:cubicBezTo>
                  <a:cubicBezTo>
                    <a:pt x="3075" y="1255"/>
                    <a:pt x="2707" y="1172"/>
                    <a:pt x="2323" y="1172"/>
                  </a:cubicBezTo>
                  <a:cubicBezTo>
                    <a:pt x="2206" y="1172"/>
                    <a:pt x="2089" y="1176"/>
                    <a:pt x="1972" y="1176"/>
                  </a:cubicBezTo>
                  <a:cubicBezTo>
                    <a:pt x="1855" y="1176"/>
                    <a:pt x="1738" y="1172"/>
                    <a:pt x="1621" y="1155"/>
                  </a:cubicBezTo>
                  <a:cubicBezTo>
                    <a:pt x="1425" y="1122"/>
                    <a:pt x="1237" y="1097"/>
                    <a:pt x="1046" y="1097"/>
                  </a:cubicBezTo>
                  <a:cubicBezTo>
                    <a:pt x="943" y="1097"/>
                    <a:pt x="841" y="1104"/>
                    <a:pt x="736" y="1122"/>
                  </a:cubicBezTo>
                  <a:cubicBezTo>
                    <a:pt x="717" y="1128"/>
                    <a:pt x="697" y="1132"/>
                    <a:pt x="676" y="1132"/>
                  </a:cubicBezTo>
                  <a:cubicBezTo>
                    <a:pt x="641" y="1132"/>
                    <a:pt x="607" y="1120"/>
                    <a:pt x="585" y="1088"/>
                  </a:cubicBezTo>
                  <a:cubicBezTo>
                    <a:pt x="602" y="1005"/>
                    <a:pt x="669" y="1021"/>
                    <a:pt x="719" y="1005"/>
                  </a:cubicBezTo>
                  <a:cubicBezTo>
                    <a:pt x="920" y="971"/>
                    <a:pt x="1137" y="954"/>
                    <a:pt x="1337" y="904"/>
                  </a:cubicBezTo>
                  <a:cubicBezTo>
                    <a:pt x="1488" y="871"/>
                    <a:pt x="1638" y="837"/>
                    <a:pt x="1788" y="837"/>
                  </a:cubicBezTo>
                  <a:lnTo>
                    <a:pt x="2223" y="837"/>
                  </a:lnTo>
                  <a:cubicBezTo>
                    <a:pt x="2267" y="836"/>
                    <a:pt x="2312" y="835"/>
                    <a:pt x="2356" y="835"/>
                  </a:cubicBezTo>
                  <a:cubicBezTo>
                    <a:pt x="2841" y="835"/>
                    <a:pt x="3301" y="920"/>
                    <a:pt x="3760" y="1088"/>
                  </a:cubicBezTo>
                  <a:lnTo>
                    <a:pt x="3844" y="1088"/>
                  </a:lnTo>
                  <a:cubicBezTo>
                    <a:pt x="3860" y="988"/>
                    <a:pt x="3860" y="904"/>
                    <a:pt x="3793" y="837"/>
                  </a:cubicBezTo>
                  <a:cubicBezTo>
                    <a:pt x="3576" y="587"/>
                    <a:pt x="3342" y="370"/>
                    <a:pt x="3058" y="203"/>
                  </a:cubicBezTo>
                  <a:cubicBezTo>
                    <a:pt x="3025" y="203"/>
                    <a:pt x="2991" y="186"/>
                    <a:pt x="2975" y="186"/>
                  </a:cubicBezTo>
                  <a:cubicBezTo>
                    <a:pt x="2791" y="136"/>
                    <a:pt x="2624" y="102"/>
                    <a:pt x="2440" y="52"/>
                  </a:cubicBezTo>
                  <a:cubicBezTo>
                    <a:pt x="2306" y="2"/>
                    <a:pt x="2189" y="2"/>
                    <a:pt x="2039" y="2"/>
                  </a:cubicBezTo>
                  <a:cubicBezTo>
                    <a:pt x="1977" y="2"/>
                    <a:pt x="191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3;p17">
              <a:extLst>
                <a:ext uri="{FF2B5EF4-FFF2-40B4-BE49-F238E27FC236}">
                  <a16:creationId xmlns:a16="http://schemas.microsoft.com/office/drawing/2014/main" id="{1580CD31-73EC-4A2E-9120-9C5E91AB89C5}"/>
                </a:ext>
              </a:extLst>
            </p:cNvPr>
            <p:cNvSpPr/>
            <p:nvPr/>
          </p:nvSpPr>
          <p:spPr>
            <a:xfrm>
              <a:off x="2333375" y="3157200"/>
              <a:ext cx="58925" cy="20900"/>
            </a:xfrm>
            <a:custGeom>
              <a:avLst/>
              <a:gdLst/>
              <a:ahLst/>
              <a:cxnLst/>
              <a:rect l="l" t="t" r="r" b="b"/>
              <a:pathLst>
                <a:path w="2357" h="836" extrusionOk="0">
                  <a:moveTo>
                    <a:pt x="1220" y="0"/>
                  </a:moveTo>
                  <a:cubicBezTo>
                    <a:pt x="1053" y="0"/>
                    <a:pt x="886" y="50"/>
                    <a:pt x="735" y="67"/>
                  </a:cubicBezTo>
                  <a:cubicBezTo>
                    <a:pt x="669" y="67"/>
                    <a:pt x="618" y="67"/>
                    <a:pt x="568" y="84"/>
                  </a:cubicBezTo>
                  <a:cubicBezTo>
                    <a:pt x="518" y="101"/>
                    <a:pt x="451" y="101"/>
                    <a:pt x="418" y="134"/>
                  </a:cubicBezTo>
                  <a:cubicBezTo>
                    <a:pt x="201" y="301"/>
                    <a:pt x="34" y="518"/>
                    <a:pt x="0" y="836"/>
                  </a:cubicBezTo>
                  <a:cubicBezTo>
                    <a:pt x="268" y="769"/>
                    <a:pt x="485" y="702"/>
                    <a:pt x="719" y="652"/>
                  </a:cubicBezTo>
                  <a:cubicBezTo>
                    <a:pt x="786" y="635"/>
                    <a:pt x="836" y="635"/>
                    <a:pt x="902" y="635"/>
                  </a:cubicBezTo>
                  <a:lnTo>
                    <a:pt x="1454" y="635"/>
                  </a:lnTo>
                  <a:cubicBezTo>
                    <a:pt x="1504" y="635"/>
                    <a:pt x="1571" y="635"/>
                    <a:pt x="1621" y="652"/>
                  </a:cubicBezTo>
                  <a:cubicBezTo>
                    <a:pt x="1838" y="702"/>
                    <a:pt x="2055" y="769"/>
                    <a:pt x="2273" y="819"/>
                  </a:cubicBezTo>
                  <a:cubicBezTo>
                    <a:pt x="2284" y="825"/>
                    <a:pt x="2293" y="827"/>
                    <a:pt x="2302" y="827"/>
                  </a:cubicBezTo>
                  <a:cubicBezTo>
                    <a:pt x="2319" y="827"/>
                    <a:pt x="2334" y="819"/>
                    <a:pt x="2356" y="819"/>
                  </a:cubicBezTo>
                  <a:cubicBezTo>
                    <a:pt x="2323" y="568"/>
                    <a:pt x="2206" y="385"/>
                    <a:pt x="2039" y="218"/>
                  </a:cubicBezTo>
                  <a:cubicBezTo>
                    <a:pt x="1938" y="134"/>
                    <a:pt x="1838" y="84"/>
                    <a:pt x="1704" y="67"/>
                  </a:cubicBezTo>
                  <a:cubicBezTo>
                    <a:pt x="1537" y="50"/>
                    <a:pt x="1370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;p17">
              <a:extLst>
                <a:ext uri="{FF2B5EF4-FFF2-40B4-BE49-F238E27FC236}">
                  <a16:creationId xmlns:a16="http://schemas.microsoft.com/office/drawing/2014/main" id="{B49568E5-DCA6-4AA6-A09D-2F8988CB2292}"/>
                </a:ext>
              </a:extLst>
            </p:cNvPr>
            <p:cNvSpPr/>
            <p:nvPr/>
          </p:nvSpPr>
          <p:spPr>
            <a:xfrm>
              <a:off x="2155425" y="3319225"/>
              <a:ext cx="426100" cy="490525"/>
            </a:xfrm>
            <a:custGeom>
              <a:avLst/>
              <a:gdLst/>
              <a:ahLst/>
              <a:cxnLst/>
              <a:rect l="l" t="t" r="r" b="b"/>
              <a:pathLst>
                <a:path w="17044" h="19621" extrusionOk="0">
                  <a:moveTo>
                    <a:pt x="6201" y="1"/>
                  </a:moveTo>
                  <a:cubicBezTo>
                    <a:pt x="5834" y="1"/>
                    <a:pt x="5498" y="114"/>
                    <a:pt x="5213" y="487"/>
                  </a:cubicBezTo>
                  <a:cubicBezTo>
                    <a:pt x="4612" y="1289"/>
                    <a:pt x="4445" y="2308"/>
                    <a:pt x="4127" y="3227"/>
                  </a:cubicBezTo>
                  <a:cubicBezTo>
                    <a:pt x="3676" y="4530"/>
                    <a:pt x="2774" y="5566"/>
                    <a:pt x="1888" y="6602"/>
                  </a:cubicBezTo>
                  <a:cubicBezTo>
                    <a:pt x="1153" y="7471"/>
                    <a:pt x="819" y="8189"/>
                    <a:pt x="518" y="9292"/>
                  </a:cubicBezTo>
                  <a:cubicBezTo>
                    <a:pt x="201" y="10445"/>
                    <a:pt x="0" y="11431"/>
                    <a:pt x="0" y="12617"/>
                  </a:cubicBezTo>
                  <a:cubicBezTo>
                    <a:pt x="0" y="13770"/>
                    <a:pt x="318" y="14622"/>
                    <a:pt x="852" y="15625"/>
                  </a:cubicBezTo>
                  <a:cubicBezTo>
                    <a:pt x="1404" y="16644"/>
                    <a:pt x="2122" y="17396"/>
                    <a:pt x="3025" y="18131"/>
                  </a:cubicBezTo>
                  <a:cubicBezTo>
                    <a:pt x="3877" y="18833"/>
                    <a:pt x="4779" y="19484"/>
                    <a:pt x="5915" y="19585"/>
                  </a:cubicBezTo>
                  <a:cubicBezTo>
                    <a:pt x="6206" y="19609"/>
                    <a:pt x="6493" y="19620"/>
                    <a:pt x="6776" y="19620"/>
                  </a:cubicBezTo>
                  <a:cubicBezTo>
                    <a:pt x="7664" y="19620"/>
                    <a:pt x="8525" y="19507"/>
                    <a:pt x="9424" y="19317"/>
                  </a:cubicBezTo>
                  <a:cubicBezTo>
                    <a:pt x="10660" y="19050"/>
                    <a:pt x="11763" y="18916"/>
                    <a:pt x="12833" y="18164"/>
                  </a:cubicBezTo>
                  <a:cubicBezTo>
                    <a:pt x="14620" y="16895"/>
                    <a:pt x="15673" y="14923"/>
                    <a:pt x="16508" y="12951"/>
                  </a:cubicBezTo>
                  <a:cubicBezTo>
                    <a:pt x="16893" y="12049"/>
                    <a:pt x="17043" y="10863"/>
                    <a:pt x="16876" y="9894"/>
                  </a:cubicBezTo>
                  <a:cubicBezTo>
                    <a:pt x="16692" y="8908"/>
                    <a:pt x="16074" y="8323"/>
                    <a:pt x="15389" y="7655"/>
                  </a:cubicBezTo>
                  <a:cubicBezTo>
                    <a:pt x="14520" y="6786"/>
                    <a:pt x="13451" y="5934"/>
                    <a:pt x="13016" y="4747"/>
                  </a:cubicBezTo>
                  <a:cubicBezTo>
                    <a:pt x="12599" y="3578"/>
                    <a:pt x="12465" y="2392"/>
                    <a:pt x="11780" y="1339"/>
                  </a:cubicBezTo>
                  <a:cubicBezTo>
                    <a:pt x="11112" y="320"/>
                    <a:pt x="10092" y="103"/>
                    <a:pt x="8956" y="36"/>
                  </a:cubicBezTo>
                  <a:cubicBezTo>
                    <a:pt x="8897" y="32"/>
                    <a:pt x="8836" y="31"/>
                    <a:pt x="8774" y="31"/>
                  </a:cubicBezTo>
                  <a:cubicBezTo>
                    <a:pt x="8286" y="31"/>
                    <a:pt x="7719" y="124"/>
                    <a:pt x="7209" y="124"/>
                  </a:cubicBezTo>
                  <a:cubicBezTo>
                    <a:pt x="7144" y="124"/>
                    <a:pt x="7080" y="123"/>
                    <a:pt x="7018" y="119"/>
                  </a:cubicBezTo>
                  <a:cubicBezTo>
                    <a:pt x="6735" y="57"/>
                    <a:pt x="6460" y="1"/>
                    <a:pt x="6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5;p17">
              <a:extLst>
                <a:ext uri="{FF2B5EF4-FFF2-40B4-BE49-F238E27FC236}">
                  <a16:creationId xmlns:a16="http://schemas.microsoft.com/office/drawing/2014/main" id="{888A4E44-C308-4E09-BCCF-2B51BBEA6A05}"/>
                </a:ext>
              </a:extLst>
            </p:cNvPr>
            <p:cNvSpPr/>
            <p:nvPr/>
          </p:nvSpPr>
          <p:spPr>
            <a:xfrm>
              <a:off x="2330700" y="3160900"/>
              <a:ext cx="59075" cy="22450"/>
            </a:xfrm>
            <a:custGeom>
              <a:avLst/>
              <a:gdLst/>
              <a:ahLst/>
              <a:cxnLst/>
              <a:rect l="l" t="t" r="r" b="b"/>
              <a:pathLst>
                <a:path w="2363" h="898" extrusionOk="0">
                  <a:moveTo>
                    <a:pt x="1353" y="0"/>
                  </a:moveTo>
                  <a:cubicBezTo>
                    <a:pt x="1267" y="0"/>
                    <a:pt x="1180" y="10"/>
                    <a:pt x="1093" y="19"/>
                  </a:cubicBezTo>
                  <a:cubicBezTo>
                    <a:pt x="792" y="86"/>
                    <a:pt x="491" y="203"/>
                    <a:pt x="224" y="387"/>
                  </a:cubicBezTo>
                  <a:cubicBezTo>
                    <a:pt x="0" y="555"/>
                    <a:pt x="151" y="898"/>
                    <a:pt x="363" y="898"/>
                  </a:cubicBezTo>
                  <a:cubicBezTo>
                    <a:pt x="404" y="898"/>
                    <a:pt x="448" y="885"/>
                    <a:pt x="491" y="855"/>
                  </a:cubicBezTo>
                  <a:cubicBezTo>
                    <a:pt x="725" y="688"/>
                    <a:pt x="993" y="571"/>
                    <a:pt x="1277" y="537"/>
                  </a:cubicBezTo>
                  <a:cubicBezTo>
                    <a:pt x="1296" y="535"/>
                    <a:pt x="1316" y="533"/>
                    <a:pt x="1335" y="533"/>
                  </a:cubicBezTo>
                  <a:cubicBezTo>
                    <a:pt x="1552" y="533"/>
                    <a:pt x="1782" y="689"/>
                    <a:pt x="2012" y="705"/>
                  </a:cubicBezTo>
                  <a:cubicBezTo>
                    <a:pt x="2023" y="706"/>
                    <a:pt x="2033" y="706"/>
                    <a:pt x="2043" y="706"/>
                  </a:cubicBezTo>
                  <a:cubicBezTo>
                    <a:pt x="2363" y="706"/>
                    <a:pt x="2352" y="202"/>
                    <a:pt x="2012" y="170"/>
                  </a:cubicBezTo>
                  <a:cubicBezTo>
                    <a:pt x="1845" y="153"/>
                    <a:pt x="1695" y="70"/>
                    <a:pt x="1544" y="19"/>
                  </a:cubicBezTo>
                  <a:cubicBezTo>
                    <a:pt x="1481" y="5"/>
                    <a:pt x="1417" y="0"/>
                    <a:pt x="135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6;p17">
              <a:extLst>
                <a:ext uri="{FF2B5EF4-FFF2-40B4-BE49-F238E27FC236}">
                  <a16:creationId xmlns:a16="http://schemas.microsoft.com/office/drawing/2014/main" id="{8BAFF694-4A44-4060-B547-92ADF3A201C7}"/>
                </a:ext>
              </a:extLst>
            </p:cNvPr>
            <p:cNvSpPr/>
            <p:nvPr/>
          </p:nvSpPr>
          <p:spPr>
            <a:xfrm>
              <a:off x="2317500" y="3186250"/>
              <a:ext cx="90875" cy="26475"/>
            </a:xfrm>
            <a:custGeom>
              <a:avLst/>
              <a:gdLst/>
              <a:ahLst/>
              <a:cxnLst/>
              <a:rect l="l" t="t" r="r" b="b"/>
              <a:pathLst>
                <a:path w="3635" h="1059" extrusionOk="0">
                  <a:moveTo>
                    <a:pt x="1505" y="1"/>
                  </a:moveTo>
                  <a:cubicBezTo>
                    <a:pt x="1043" y="1"/>
                    <a:pt x="232" y="213"/>
                    <a:pt x="50" y="576"/>
                  </a:cubicBezTo>
                  <a:cubicBezTo>
                    <a:pt x="0" y="676"/>
                    <a:pt x="0" y="810"/>
                    <a:pt x="101" y="894"/>
                  </a:cubicBezTo>
                  <a:cubicBezTo>
                    <a:pt x="101" y="910"/>
                    <a:pt x="117" y="910"/>
                    <a:pt x="117" y="910"/>
                  </a:cubicBezTo>
                  <a:cubicBezTo>
                    <a:pt x="172" y="960"/>
                    <a:pt x="234" y="980"/>
                    <a:pt x="295" y="980"/>
                  </a:cubicBezTo>
                  <a:cubicBezTo>
                    <a:pt x="418" y="980"/>
                    <a:pt x="535" y="894"/>
                    <a:pt x="568" y="793"/>
                  </a:cubicBezTo>
                  <a:cubicBezTo>
                    <a:pt x="743" y="633"/>
                    <a:pt x="1261" y="536"/>
                    <a:pt x="1535" y="536"/>
                  </a:cubicBezTo>
                  <a:cubicBezTo>
                    <a:pt x="1575" y="536"/>
                    <a:pt x="1610" y="538"/>
                    <a:pt x="1638" y="543"/>
                  </a:cubicBezTo>
                  <a:cubicBezTo>
                    <a:pt x="1905" y="559"/>
                    <a:pt x="2958" y="643"/>
                    <a:pt x="3075" y="927"/>
                  </a:cubicBezTo>
                  <a:cubicBezTo>
                    <a:pt x="3121" y="1020"/>
                    <a:pt x="3197" y="1059"/>
                    <a:pt x="3275" y="1059"/>
                  </a:cubicBezTo>
                  <a:cubicBezTo>
                    <a:pt x="3448" y="1059"/>
                    <a:pt x="3635" y="867"/>
                    <a:pt x="3542" y="660"/>
                  </a:cubicBezTo>
                  <a:cubicBezTo>
                    <a:pt x="3292" y="108"/>
                    <a:pt x="2122" y="58"/>
                    <a:pt x="1638" y="8"/>
                  </a:cubicBezTo>
                  <a:cubicBezTo>
                    <a:pt x="1598" y="3"/>
                    <a:pt x="1553" y="1"/>
                    <a:pt x="15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7;p17">
              <a:extLst>
                <a:ext uri="{FF2B5EF4-FFF2-40B4-BE49-F238E27FC236}">
                  <a16:creationId xmlns:a16="http://schemas.microsoft.com/office/drawing/2014/main" id="{031F6145-9709-4D07-A539-A909E490D452}"/>
                </a:ext>
              </a:extLst>
            </p:cNvPr>
            <p:cNvSpPr/>
            <p:nvPr/>
          </p:nvSpPr>
          <p:spPr>
            <a:xfrm>
              <a:off x="2310800" y="32100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693" y="1"/>
                  </a:moveTo>
                  <a:cubicBezTo>
                    <a:pt x="1193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" y="493"/>
                  </a:cubicBezTo>
                  <a:cubicBezTo>
                    <a:pt x="18" y="510"/>
                    <a:pt x="18" y="526"/>
                    <a:pt x="18" y="543"/>
                  </a:cubicBezTo>
                  <a:cubicBezTo>
                    <a:pt x="28" y="712"/>
                    <a:pt x="172" y="794"/>
                    <a:pt x="306" y="794"/>
                  </a:cubicBezTo>
                  <a:cubicBezTo>
                    <a:pt x="384" y="794"/>
                    <a:pt x="459" y="766"/>
                    <a:pt x="502" y="710"/>
                  </a:cubicBezTo>
                  <a:cubicBezTo>
                    <a:pt x="881" y="584"/>
                    <a:pt x="1269" y="524"/>
                    <a:pt x="1659" y="524"/>
                  </a:cubicBezTo>
                  <a:cubicBezTo>
                    <a:pt x="1786" y="524"/>
                    <a:pt x="1912" y="531"/>
                    <a:pt x="2039" y="543"/>
                  </a:cubicBezTo>
                  <a:cubicBezTo>
                    <a:pt x="2307" y="560"/>
                    <a:pt x="3075" y="543"/>
                    <a:pt x="3309" y="693"/>
                  </a:cubicBezTo>
                  <a:cubicBezTo>
                    <a:pt x="3363" y="762"/>
                    <a:pt x="3451" y="803"/>
                    <a:pt x="3538" y="803"/>
                  </a:cubicBezTo>
                  <a:cubicBezTo>
                    <a:pt x="3641" y="803"/>
                    <a:pt x="3741" y="746"/>
                    <a:pt x="3777" y="610"/>
                  </a:cubicBezTo>
                  <a:cubicBezTo>
                    <a:pt x="3777" y="610"/>
                    <a:pt x="3777" y="593"/>
                    <a:pt x="3777" y="593"/>
                  </a:cubicBezTo>
                  <a:cubicBezTo>
                    <a:pt x="3810" y="510"/>
                    <a:pt x="3777" y="409"/>
                    <a:pt x="3710" y="343"/>
                  </a:cubicBezTo>
                  <a:cubicBezTo>
                    <a:pt x="3426" y="58"/>
                    <a:pt x="2775" y="92"/>
                    <a:pt x="2390" y="42"/>
                  </a:cubicBezTo>
                  <a:cubicBezTo>
                    <a:pt x="2154" y="15"/>
                    <a:pt x="1922" y="1"/>
                    <a:pt x="16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8;p17">
              <a:extLst>
                <a:ext uri="{FF2B5EF4-FFF2-40B4-BE49-F238E27FC236}">
                  <a16:creationId xmlns:a16="http://schemas.microsoft.com/office/drawing/2014/main" id="{5DC6209A-5E68-4420-82D1-0C86ACF84350}"/>
                </a:ext>
              </a:extLst>
            </p:cNvPr>
            <p:cNvSpPr/>
            <p:nvPr/>
          </p:nvSpPr>
          <p:spPr>
            <a:xfrm>
              <a:off x="2305075" y="3243175"/>
              <a:ext cx="112375" cy="29975"/>
            </a:xfrm>
            <a:custGeom>
              <a:avLst/>
              <a:gdLst/>
              <a:ahLst/>
              <a:cxnLst/>
              <a:rect l="l" t="t" r="r" b="b"/>
              <a:pathLst>
                <a:path w="4495" h="1199" extrusionOk="0">
                  <a:moveTo>
                    <a:pt x="2382" y="1"/>
                  </a:moveTo>
                  <a:cubicBezTo>
                    <a:pt x="1764" y="1"/>
                    <a:pt x="1143" y="51"/>
                    <a:pt x="514" y="137"/>
                  </a:cubicBezTo>
                  <a:lnTo>
                    <a:pt x="430" y="137"/>
                  </a:lnTo>
                  <a:cubicBezTo>
                    <a:pt x="297" y="154"/>
                    <a:pt x="247" y="271"/>
                    <a:pt x="247" y="388"/>
                  </a:cubicBezTo>
                  <a:cubicBezTo>
                    <a:pt x="1" y="453"/>
                    <a:pt x="12" y="889"/>
                    <a:pt x="313" y="889"/>
                  </a:cubicBezTo>
                  <a:cubicBezTo>
                    <a:pt x="319" y="889"/>
                    <a:pt x="324" y="889"/>
                    <a:pt x="330" y="889"/>
                  </a:cubicBezTo>
                  <a:cubicBezTo>
                    <a:pt x="982" y="889"/>
                    <a:pt x="1633" y="839"/>
                    <a:pt x="2285" y="839"/>
                  </a:cubicBezTo>
                  <a:cubicBezTo>
                    <a:pt x="2309" y="838"/>
                    <a:pt x="2334" y="838"/>
                    <a:pt x="2358" y="838"/>
                  </a:cubicBezTo>
                  <a:cubicBezTo>
                    <a:pt x="2951" y="838"/>
                    <a:pt x="3528" y="1029"/>
                    <a:pt x="4090" y="1190"/>
                  </a:cubicBezTo>
                  <a:cubicBezTo>
                    <a:pt x="4113" y="1196"/>
                    <a:pt x="4135" y="1199"/>
                    <a:pt x="4157" y="1199"/>
                  </a:cubicBezTo>
                  <a:cubicBezTo>
                    <a:pt x="4369" y="1199"/>
                    <a:pt x="4495" y="923"/>
                    <a:pt x="4374" y="772"/>
                  </a:cubicBezTo>
                  <a:cubicBezTo>
                    <a:pt x="4440" y="672"/>
                    <a:pt x="4457" y="555"/>
                    <a:pt x="4357" y="438"/>
                  </a:cubicBezTo>
                  <a:cubicBezTo>
                    <a:pt x="4039" y="104"/>
                    <a:pt x="3488" y="37"/>
                    <a:pt x="3037" y="20"/>
                  </a:cubicBezTo>
                  <a:cubicBezTo>
                    <a:pt x="2819" y="7"/>
                    <a:pt x="2600" y="1"/>
                    <a:pt x="2382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9;p17">
              <a:extLst>
                <a:ext uri="{FF2B5EF4-FFF2-40B4-BE49-F238E27FC236}">
                  <a16:creationId xmlns:a16="http://schemas.microsoft.com/office/drawing/2014/main" id="{2BEFA619-9006-48FF-820D-AF338EA4C4BC}"/>
                </a:ext>
              </a:extLst>
            </p:cNvPr>
            <p:cNvSpPr/>
            <p:nvPr/>
          </p:nvSpPr>
          <p:spPr>
            <a:xfrm>
              <a:off x="2296600" y="3271650"/>
              <a:ext cx="138500" cy="35750"/>
            </a:xfrm>
            <a:custGeom>
              <a:avLst/>
              <a:gdLst/>
              <a:ahLst/>
              <a:cxnLst/>
              <a:rect l="l" t="t" r="r" b="b"/>
              <a:pathLst>
                <a:path w="5540" h="1430" extrusionOk="0">
                  <a:moveTo>
                    <a:pt x="3307" y="23"/>
                  </a:moveTo>
                  <a:cubicBezTo>
                    <a:pt x="2906" y="23"/>
                    <a:pt x="2525" y="51"/>
                    <a:pt x="2257" y="51"/>
                  </a:cubicBezTo>
                  <a:cubicBezTo>
                    <a:pt x="1922" y="67"/>
                    <a:pt x="68" y="1"/>
                    <a:pt x="285" y="686"/>
                  </a:cubicBezTo>
                  <a:cubicBezTo>
                    <a:pt x="251" y="702"/>
                    <a:pt x="218" y="719"/>
                    <a:pt x="185" y="736"/>
                  </a:cubicBezTo>
                  <a:cubicBezTo>
                    <a:pt x="1" y="853"/>
                    <a:pt x="1" y="1187"/>
                    <a:pt x="235" y="1220"/>
                  </a:cubicBezTo>
                  <a:cubicBezTo>
                    <a:pt x="1221" y="1371"/>
                    <a:pt x="2173" y="1404"/>
                    <a:pt x="3159" y="1421"/>
                  </a:cubicBezTo>
                  <a:cubicBezTo>
                    <a:pt x="3288" y="1426"/>
                    <a:pt x="3422" y="1429"/>
                    <a:pt x="3557" y="1429"/>
                  </a:cubicBezTo>
                  <a:cubicBezTo>
                    <a:pt x="3861" y="1429"/>
                    <a:pt x="4173" y="1412"/>
                    <a:pt x="4462" y="1354"/>
                  </a:cubicBezTo>
                  <a:lnTo>
                    <a:pt x="4796" y="1354"/>
                  </a:lnTo>
                  <a:cubicBezTo>
                    <a:pt x="4846" y="1354"/>
                    <a:pt x="4896" y="1337"/>
                    <a:pt x="4930" y="1304"/>
                  </a:cubicBezTo>
                  <a:cubicBezTo>
                    <a:pt x="4930" y="1320"/>
                    <a:pt x="4947" y="1320"/>
                    <a:pt x="4963" y="1337"/>
                  </a:cubicBezTo>
                  <a:cubicBezTo>
                    <a:pt x="5018" y="1388"/>
                    <a:pt x="5079" y="1410"/>
                    <a:pt x="5139" y="1410"/>
                  </a:cubicBezTo>
                  <a:cubicBezTo>
                    <a:pt x="5351" y="1410"/>
                    <a:pt x="5540" y="1136"/>
                    <a:pt x="5331" y="953"/>
                  </a:cubicBezTo>
                  <a:cubicBezTo>
                    <a:pt x="5297" y="919"/>
                    <a:pt x="5264" y="903"/>
                    <a:pt x="5231" y="869"/>
                  </a:cubicBezTo>
                  <a:cubicBezTo>
                    <a:pt x="5231" y="819"/>
                    <a:pt x="5231" y="769"/>
                    <a:pt x="5197" y="719"/>
                  </a:cubicBezTo>
                  <a:cubicBezTo>
                    <a:pt x="4933" y="125"/>
                    <a:pt x="4082" y="23"/>
                    <a:pt x="3307" y="23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00;p17">
              <a:extLst>
                <a:ext uri="{FF2B5EF4-FFF2-40B4-BE49-F238E27FC236}">
                  <a16:creationId xmlns:a16="http://schemas.microsoft.com/office/drawing/2014/main" id="{531DE3B6-2ACE-494C-9196-E08C7D6154F7}"/>
                </a:ext>
              </a:extLst>
            </p:cNvPr>
            <p:cNvSpPr/>
            <p:nvPr/>
          </p:nvSpPr>
          <p:spPr>
            <a:xfrm>
              <a:off x="2131600" y="3148425"/>
              <a:ext cx="462450" cy="678800"/>
            </a:xfrm>
            <a:custGeom>
              <a:avLst/>
              <a:gdLst/>
              <a:ahLst/>
              <a:cxnLst/>
              <a:rect l="l" t="t" r="r" b="b"/>
              <a:pathLst>
                <a:path w="18498" h="27152" extrusionOk="0">
                  <a:moveTo>
                    <a:pt x="12415" y="6433"/>
                  </a:moveTo>
                  <a:cubicBezTo>
                    <a:pt x="12566" y="6483"/>
                    <a:pt x="12699" y="6584"/>
                    <a:pt x="12883" y="6617"/>
                  </a:cubicBezTo>
                  <a:cubicBezTo>
                    <a:pt x="12950" y="6617"/>
                    <a:pt x="13017" y="6650"/>
                    <a:pt x="13050" y="6701"/>
                  </a:cubicBezTo>
                  <a:cubicBezTo>
                    <a:pt x="13151" y="6868"/>
                    <a:pt x="13284" y="7018"/>
                    <a:pt x="13301" y="7235"/>
                  </a:cubicBezTo>
                  <a:cubicBezTo>
                    <a:pt x="13301" y="7302"/>
                    <a:pt x="13301" y="7386"/>
                    <a:pt x="13301" y="7452"/>
                  </a:cubicBezTo>
                  <a:cubicBezTo>
                    <a:pt x="13301" y="7586"/>
                    <a:pt x="13301" y="7703"/>
                    <a:pt x="13385" y="7820"/>
                  </a:cubicBezTo>
                  <a:cubicBezTo>
                    <a:pt x="13418" y="7887"/>
                    <a:pt x="13435" y="7970"/>
                    <a:pt x="13435" y="8054"/>
                  </a:cubicBezTo>
                  <a:cubicBezTo>
                    <a:pt x="13451" y="8121"/>
                    <a:pt x="13451" y="8188"/>
                    <a:pt x="13435" y="8238"/>
                  </a:cubicBezTo>
                  <a:cubicBezTo>
                    <a:pt x="13401" y="8555"/>
                    <a:pt x="13535" y="8823"/>
                    <a:pt x="13652" y="9107"/>
                  </a:cubicBezTo>
                  <a:cubicBezTo>
                    <a:pt x="13685" y="9173"/>
                    <a:pt x="13702" y="9240"/>
                    <a:pt x="13735" y="9307"/>
                  </a:cubicBezTo>
                  <a:cubicBezTo>
                    <a:pt x="13802" y="9458"/>
                    <a:pt x="13852" y="9608"/>
                    <a:pt x="13936" y="9758"/>
                  </a:cubicBezTo>
                  <a:cubicBezTo>
                    <a:pt x="13969" y="9825"/>
                    <a:pt x="14003" y="9909"/>
                    <a:pt x="14070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387" y="10477"/>
                    <a:pt x="14437" y="10544"/>
                    <a:pt x="14487" y="10627"/>
                  </a:cubicBezTo>
                  <a:cubicBezTo>
                    <a:pt x="14521" y="10661"/>
                    <a:pt x="14554" y="10711"/>
                    <a:pt x="14588" y="10744"/>
                  </a:cubicBezTo>
                  <a:cubicBezTo>
                    <a:pt x="14705" y="11011"/>
                    <a:pt x="14905" y="11195"/>
                    <a:pt x="15106" y="11379"/>
                  </a:cubicBezTo>
                  <a:cubicBezTo>
                    <a:pt x="15156" y="11446"/>
                    <a:pt x="15206" y="11513"/>
                    <a:pt x="15239" y="11579"/>
                  </a:cubicBezTo>
                  <a:cubicBezTo>
                    <a:pt x="15323" y="11713"/>
                    <a:pt x="15390" y="11847"/>
                    <a:pt x="15473" y="11980"/>
                  </a:cubicBezTo>
                  <a:cubicBezTo>
                    <a:pt x="15607" y="12198"/>
                    <a:pt x="15757" y="12398"/>
                    <a:pt x="15941" y="12582"/>
                  </a:cubicBezTo>
                  <a:cubicBezTo>
                    <a:pt x="16342" y="12950"/>
                    <a:pt x="16710" y="13351"/>
                    <a:pt x="17060" y="13768"/>
                  </a:cubicBezTo>
                  <a:cubicBezTo>
                    <a:pt x="17344" y="14102"/>
                    <a:pt x="17562" y="14470"/>
                    <a:pt x="17779" y="14838"/>
                  </a:cubicBezTo>
                  <a:cubicBezTo>
                    <a:pt x="17913" y="15088"/>
                    <a:pt x="17996" y="15356"/>
                    <a:pt x="18096" y="15623"/>
                  </a:cubicBezTo>
                  <a:cubicBezTo>
                    <a:pt x="18180" y="15823"/>
                    <a:pt x="18247" y="16041"/>
                    <a:pt x="18330" y="16241"/>
                  </a:cubicBezTo>
                  <a:cubicBezTo>
                    <a:pt x="18397" y="16425"/>
                    <a:pt x="18431" y="16609"/>
                    <a:pt x="18431" y="16809"/>
                  </a:cubicBezTo>
                  <a:cubicBezTo>
                    <a:pt x="18431" y="17060"/>
                    <a:pt x="18414" y="17311"/>
                    <a:pt x="18414" y="17561"/>
                  </a:cubicBezTo>
                  <a:cubicBezTo>
                    <a:pt x="18414" y="17762"/>
                    <a:pt x="18414" y="17979"/>
                    <a:pt x="18431" y="18163"/>
                  </a:cubicBezTo>
                  <a:cubicBezTo>
                    <a:pt x="18497" y="18664"/>
                    <a:pt x="18497" y="19165"/>
                    <a:pt x="18447" y="19666"/>
                  </a:cubicBezTo>
                  <a:cubicBezTo>
                    <a:pt x="18414" y="20067"/>
                    <a:pt x="18330" y="20435"/>
                    <a:pt x="18213" y="20819"/>
                  </a:cubicBezTo>
                  <a:cubicBezTo>
                    <a:pt x="18113" y="21153"/>
                    <a:pt x="17979" y="21471"/>
                    <a:pt x="17829" y="21788"/>
                  </a:cubicBezTo>
                  <a:cubicBezTo>
                    <a:pt x="17645" y="22156"/>
                    <a:pt x="17411" y="22507"/>
                    <a:pt x="17278" y="22908"/>
                  </a:cubicBezTo>
                  <a:cubicBezTo>
                    <a:pt x="17278" y="22925"/>
                    <a:pt x="17261" y="22941"/>
                    <a:pt x="17261" y="22958"/>
                  </a:cubicBezTo>
                  <a:cubicBezTo>
                    <a:pt x="17094" y="23209"/>
                    <a:pt x="16927" y="23459"/>
                    <a:pt x="16743" y="23710"/>
                  </a:cubicBezTo>
                  <a:cubicBezTo>
                    <a:pt x="16726" y="23743"/>
                    <a:pt x="16676" y="23777"/>
                    <a:pt x="16643" y="23827"/>
                  </a:cubicBezTo>
                  <a:cubicBezTo>
                    <a:pt x="16342" y="24362"/>
                    <a:pt x="15908" y="24779"/>
                    <a:pt x="15440" y="25147"/>
                  </a:cubicBezTo>
                  <a:cubicBezTo>
                    <a:pt x="15289" y="25264"/>
                    <a:pt x="15156" y="25381"/>
                    <a:pt x="15005" y="25481"/>
                  </a:cubicBezTo>
                  <a:cubicBezTo>
                    <a:pt x="14938" y="25531"/>
                    <a:pt x="14872" y="25598"/>
                    <a:pt x="14805" y="25631"/>
                  </a:cubicBezTo>
                  <a:cubicBezTo>
                    <a:pt x="14487" y="25815"/>
                    <a:pt x="14170" y="25982"/>
                    <a:pt x="13852" y="26149"/>
                  </a:cubicBezTo>
                  <a:cubicBezTo>
                    <a:pt x="13652" y="26250"/>
                    <a:pt x="13451" y="26350"/>
                    <a:pt x="13268" y="26450"/>
                  </a:cubicBezTo>
                  <a:cubicBezTo>
                    <a:pt x="12867" y="26667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35"/>
                  </a:cubicBezTo>
                  <a:cubicBezTo>
                    <a:pt x="11764" y="26951"/>
                    <a:pt x="11714" y="26951"/>
                    <a:pt x="11680" y="26968"/>
                  </a:cubicBezTo>
                  <a:cubicBezTo>
                    <a:pt x="11413" y="27118"/>
                    <a:pt x="11095" y="27152"/>
                    <a:pt x="10795" y="27152"/>
                  </a:cubicBezTo>
                  <a:cubicBezTo>
                    <a:pt x="10026" y="27152"/>
                    <a:pt x="9258" y="27152"/>
                    <a:pt x="8489" y="27152"/>
                  </a:cubicBezTo>
                  <a:cubicBezTo>
                    <a:pt x="8322" y="27152"/>
                    <a:pt x="8155" y="27135"/>
                    <a:pt x="8004" y="27085"/>
                  </a:cubicBezTo>
                  <a:cubicBezTo>
                    <a:pt x="7821" y="27018"/>
                    <a:pt x="7637" y="26985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2" y="26935"/>
                    <a:pt x="6868" y="26935"/>
                  </a:cubicBezTo>
                  <a:cubicBezTo>
                    <a:pt x="6684" y="26951"/>
                    <a:pt x="6501" y="26918"/>
                    <a:pt x="6334" y="26868"/>
                  </a:cubicBezTo>
                  <a:cubicBezTo>
                    <a:pt x="5816" y="26734"/>
                    <a:pt x="5314" y="26517"/>
                    <a:pt x="4846" y="26250"/>
                  </a:cubicBezTo>
                  <a:cubicBezTo>
                    <a:pt x="4529" y="26082"/>
                    <a:pt x="4212" y="25915"/>
                    <a:pt x="3911" y="25748"/>
                  </a:cubicBezTo>
                  <a:cubicBezTo>
                    <a:pt x="3744" y="25665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57" y="24545"/>
                    <a:pt x="2073" y="24178"/>
                  </a:cubicBezTo>
                  <a:cubicBezTo>
                    <a:pt x="1989" y="24094"/>
                    <a:pt x="1939" y="23977"/>
                    <a:pt x="1872" y="23877"/>
                  </a:cubicBezTo>
                  <a:cubicBezTo>
                    <a:pt x="1856" y="23860"/>
                    <a:pt x="1856" y="23827"/>
                    <a:pt x="1839" y="23810"/>
                  </a:cubicBezTo>
                  <a:cubicBezTo>
                    <a:pt x="1622" y="23610"/>
                    <a:pt x="1521" y="23342"/>
                    <a:pt x="1338" y="23125"/>
                  </a:cubicBezTo>
                  <a:cubicBezTo>
                    <a:pt x="1288" y="23042"/>
                    <a:pt x="1237" y="22958"/>
                    <a:pt x="1204" y="22858"/>
                  </a:cubicBezTo>
                  <a:cubicBezTo>
                    <a:pt x="1137" y="22674"/>
                    <a:pt x="1020" y="22507"/>
                    <a:pt x="937" y="22323"/>
                  </a:cubicBezTo>
                  <a:cubicBezTo>
                    <a:pt x="586" y="21671"/>
                    <a:pt x="268" y="21003"/>
                    <a:pt x="135" y="20268"/>
                  </a:cubicBezTo>
                  <a:cubicBezTo>
                    <a:pt x="34" y="19783"/>
                    <a:pt x="1" y="19299"/>
                    <a:pt x="18" y="18798"/>
                  </a:cubicBezTo>
                  <a:cubicBezTo>
                    <a:pt x="18" y="18547"/>
                    <a:pt x="51" y="18313"/>
                    <a:pt x="68" y="18062"/>
                  </a:cubicBezTo>
                  <a:cubicBezTo>
                    <a:pt x="85" y="17929"/>
                    <a:pt x="85" y="17795"/>
                    <a:pt x="85" y="17661"/>
                  </a:cubicBezTo>
                  <a:cubicBezTo>
                    <a:pt x="85" y="17394"/>
                    <a:pt x="68" y="17143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3"/>
                    <a:pt x="452" y="15473"/>
                    <a:pt x="586" y="15122"/>
                  </a:cubicBezTo>
                  <a:cubicBezTo>
                    <a:pt x="619" y="15038"/>
                    <a:pt x="653" y="14955"/>
                    <a:pt x="686" y="14888"/>
                  </a:cubicBezTo>
                  <a:cubicBezTo>
                    <a:pt x="920" y="14487"/>
                    <a:pt x="1171" y="14069"/>
                    <a:pt x="1471" y="13718"/>
                  </a:cubicBezTo>
                  <a:cubicBezTo>
                    <a:pt x="1789" y="13351"/>
                    <a:pt x="2140" y="13016"/>
                    <a:pt x="2474" y="12649"/>
                  </a:cubicBezTo>
                  <a:cubicBezTo>
                    <a:pt x="2507" y="12615"/>
                    <a:pt x="2524" y="12582"/>
                    <a:pt x="2557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9" y="11914"/>
                    <a:pt x="3142" y="11747"/>
                    <a:pt x="3242" y="11579"/>
                  </a:cubicBezTo>
                  <a:cubicBezTo>
                    <a:pt x="3309" y="11496"/>
                    <a:pt x="3376" y="11412"/>
                    <a:pt x="3460" y="11329"/>
                  </a:cubicBezTo>
                  <a:cubicBezTo>
                    <a:pt x="3777" y="11011"/>
                    <a:pt x="4028" y="10661"/>
                    <a:pt x="4195" y="10243"/>
                  </a:cubicBezTo>
                  <a:cubicBezTo>
                    <a:pt x="4228" y="10176"/>
                    <a:pt x="4262" y="10126"/>
                    <a:pt x="4312" y="10076"/>
                  </a:cubicBezTo>
                  <a:cubicBezTo>
                    <a:pt x="4529" y="9909"/>
                    <a:pt x="4613" y="9658"/>
                    <a:pt x="4729" y="9424"/>
                  </a:cubicBezTo>
                  <a:cubicBezTo>
                    <a:pt x="4813" y="9190"/>
                    <a:pt x="4897" y="8956"/>
                    <a:pt x="4980" y="8739"/>
                  </a:cubicBezTo>
                  <a:cubicBezTo>
                    <a:pt x="5030" y="8639"/>
                    <a:pt x="5047" y="8539"/>
                    <a:pt x="5047" y="8438"/>
                  </a:cubicBezTo>
                  <a:cubicBezTo>
                    <a:pt x="5047" y="8321"/>
                    <a:pt x="5047" y="8204"/>
                    <a:pt x="5047" y="8087"/>
                  </a:cubicBezTo>
                  <a:cubicBezTo>
                    <a:pt x="5064" y="8004"/>
                    <a:pt x="5064" y="7904"/>
                    <a:pt x="5114" y="7820"/>
                  </a:cubicBezTo>
                  <a:cubicBezTo>
                    <a:pt x="5181" y="7703"/>
                    <a:pt x="5197" y="7586"/>
                    <a:pt x="5181" y="7452"/>
                  </a:cubicBezTo>
                  <a:cubicBezTo>
                    <a:pt x="5147" y="7185"/>
                    <a:pt x="5281" y="6985"/>
                    <a:pt x="5398" y="6767"/>
                  </a:cubicBezTo>
                  <a:cubicBezTo>
                    <a:pt x="5431" y="6684"/>
                    <a:pt x="5515" y="6634"/>
                    <a:pt x="5615" y="6617"/>
                  </a:cubicBezTo>
                  <a:cubicBezTo>
                    <a:pt x="5799" y="6600"/>
                    <a:pt x="5933" y="6483"/>
                    <a:pt x="6100" y="6433"/>
                  </a:cubicBezTo>
                  <a:cubicBezTo>
                    <a:pt x="6033" y="6149"/>
                    <a:pt x="6016" y="5865"/>
                    <a:pt x="5999" y="5581"/>
                  </a:cubicBezTo>
                  <a:cubicBezTo>
                    <a:pt x="5983" y="5347"/>
                    <a:pt x="6049" y="5163"/>
                    <a:pt x="6217" y="4996"/>
                  </a:cubicBezTo>
                  <a:cubicBezTo>
                    <a:pt x="6317" y="4896"/>
                    <a:pt x="6434" y="4796"/>
                    <a:pt x="6484" y="4679"/>
                  </a:cubicBezTo>
                  <a:cubicBezTo>
                    <a:pt x="6484" y="4645"/>
                    <a:pt x="6501" y="4629"/>
                    <a:pt x="6484" y="4612"/>
                  </a:cubicBezTo>
                  <a:cubicBezTo>
                    <a:pt x="6317" y="4311"/>
                    <a:pt x="6334" y="3977"/>
                    <a:pt x="6350" y="3643"/>
                  </a:cubicBezTo>
                  <a:cubicBezTo>
                    <a:pt x="6367" y="3493"/>
                    <a:pt x="6434" y="3376"/>
                    <a:pt x="6567" y="3275"/>
                  </a:cubicBezTo>
                  <a:cubicBezTo>
                    <a:pt x="6584" y="3259"/>
                    <a:pt x="6618" y="3242"/>
                    <a:pt x="6651" y="3225"/>
                  </a:cubicBezTo>
                  <a:cubicBezTo>
                    <a:pt x="6735" y="3158"/>
                    <a:pt x="6768" y="3092"/>
                    <a:pt x="6768" y="2991"/>
                  </a:cubicBezTo>
                  <a:cubicBezTo>
                    <a:pt x="6768" y="2858"/>
                    <a:pt x="6768" y="2707"/>
                    <a:pt x="6768" y="2574"/>
                  </a:cubicBezTo>
                  <a:cubicBezTo>
                    <a:pt x="6768" y="2457"/>
                    <a:pt x="6751" y="2340"/>
                    <a:pt x="6768" y="2223"/>
                  </a:cubicBezTo>
                  <a:cubicBezTo>
                    <a:pt x="6801" y="1939"/>
                    <a:pt x="6918" y="1688"/>
                    <a:pt x="7186" y="1538"/>
                  </a:cubicBezTo>
                  <a:cubicBezTo>
                    <a:pt x="7353" y="1437"/>
                    <a:pt x="7537" y="1337"/>
                    <a:pt x="7737" y="1237"/>
                  </a:cubicBezTo>
                  <a:cubicBezTo>
                    <a:pt x="7754" y="1137"/>
                    <a:pt x="7787" y="1020"/>
                    <a:pt x="7804" y="903"/>
                  </a:cubicBezTo>
                  <a:cubicBezTo>
                    <a:pt x="7871" y="535"/>
                    <a:pt x="8105" y="301"/>
                    <a:pt x="8422" y="117"/>
                  </a:cubicBezTo>
                  <a:cubicBezTo>
                    <a:pt x="8539" y="34"/>
                    <a:pt x="8656" y="0"/>
                    <a:pt x="8806" y="17"/>
                  </a:cubicBezTo>
                  <a:cubicBezTo>
                    <a:pt x="8957" y="17"/>
                    <a:pt x="9090" y="17"/>
                    <a:pt x="9241" y="17"/>
                  </a:cubicBezTo>
                  <a:cubicBezTo>
                    <a:pt x="9508" y="0"/>
                    <a:pt x="9742" y="51"/>
                    <a:pt x="9993" y="117"/>
                  </a:cubicBezTo>
                  <a:cubicBezTo>
                    <a:pt x="10360" y="234"/>
                    <a:pt x="10561" y="485"/>
                    <a:pt x="10678" y="819"/>
                  </a:cubicBezTo>
                  <a:cubicBezTo>
                    <a:pt x="10711" y="953"/>
                    <a:pt x="10745" y="1103"/>
                    <a:pt x="10778" y="1237"/>
                  </a:cubicBezTo>
                  <a:cubicBezTo>
                    <a:pt x="10928" y="1337"/>
                    <a:pt x="11095" y="1421"/>
                    <a:pt x="11263" y="1504"/>
                  </a:cubicBezTo>
                  <a:cubicBezTo>
                    <a:pt x="11580" y="1688"/>
                    <a:pt x="11714" y="1972"/>
                    <a:pt x="11730" y="2323"/>
                  </a:cubicBezTo>
                  <a:cubicBezTo>
                    <a:pt x="11747" y="2457"/>
                    <a:pt x="11730" y="2590"/>
                    <a:pt x="11730" y="2724"/>
                  </a:cubicBezTo>
                  <a:cubicBezTo>
                    <a:pt x="11730" y="2791"/>
                    <a:pt x="11730" y="2858"/>
                    <a:pt x="11730" y="2924"/>
                  </a:cubicBezTo>
                  <a:cubicBezTo>
                    <a:pt x="11730" y="3075"/>
                    <a:pt x="11781" y="3192"/>
                    <a:pt x="11914" y="3259"/>
                  </a:cubicBezTo>
                  <a:cubicBezTo>
                    <a:pt x="12081" y="3359"/>
                    <a:pt x="12148" y="3526"/>
                    <a:pt x="12148" y="3726"/>
                  </a:cubicBezTo>
                  <a:cubicBezTo>
                    <a:pt x="12148" y="3827"/>
                    <a:pt x="12148" y="3944"/>
                    <a:pt x="12148" y="4044"/>
                  </a:cubicBezTo>
                  <a:cubicBezTo>
                    <a:pt x="12148" y="4211"/>
                    <a:pt x="12131" y="4378"/>
                    <a:pt x="12048" y="4528"/>
                  </a:cubicBezTo>
                  <a:cubicBezTo>
                    <a:pt x="11998" y="4629"/>
                    <a:pt x="12014" y="4712"/>
                    <a:pt x="12098" y="4796"/>
                  </a:cubicBezTo>
                  <a:cubicBezTo>
                    <a:pt x="12165" y="4879"/>
                    <a:pt x="12248" y="4963"/>
                    <a:pt x="12315" y="5030"/>
                  </a:cubicBezTo>
                  <a:cubicBezTo>
                    <a:pt x="12466" y="5180"/>
                    <a:pt x="12532" y="5364"/>
                    <a:pt x="12516" y="5581"/>
                  </a:cubicBezTo>
                  <a:cubicBezTo>
                    <a:pt x="12466" y="5848"/>
                    <a:pt x="12449" y="6133"/>
                    <a:pt x="12415" y="6433"/>
                  </a:cubicBezTo>
                  <a:close/>
                  <a:moveTo>
                    <a:pt x="9258" y="6467"/>
                  </a:moveTo>
                  <a:cubicBezTo>
                    <a:pt x="9258" y="6483"/>
                    <a:pt x="9258" y="6483"/>
                    <a:pt x="9258" y="6467"/>
                  </a:cubicBezTo>
                  <a:cubicBezTo>
                    <a:pt x="8840" y="6467"/>
                    <a:pt x="8422" y="6483"/>
                    <a:pt x="8021" y="6467"/>
                  </a:cubicBezTo>
                  <a:cubicBezTo>
                    <a:pt x="7520" y="6467"/>
                    <a:pt x="7035" y="6500"/>
                    <a:pt x="6567" y="6634"/>
                  </a:cubicBezTo>
                  <a:cubicBezTo>
                    <a:pt x="6283" y="6701"/>
                    <a:pt x="6049" y="6851"/>
                    <a:pt x="5832" y="7051"/>
                  </a:cubicBezTo>
                  <a:cubicBezTo>
                    <a:pt x="5782" y="7085"/>
                    <a:pt x="5749" y="7135"/>
                    <a:pt x="5732" y="7202"/>
                  </a:cubicBezTo>
                  <a:cubicBezTo>
                    <a:pt x="5632" y="7519"/>
                    <a:pt x="5531" y="7820"/>
                    <a:pt x="5531" y="8154"/>
                  </a:cubicBezTo>
                  <a:cubicBezTo>
                    <a:pt x="5531" y="8221"/>
                    <a:pt x="5531" y="8271"/>
                    <a:pt x="5515" y="8321"/>
                  </a:cubicBezTo>
                  <a:cubicBezTo>
                    <a:pt x="5398" y="8889"/>
                    <a:pt x="5181" y="9424"/>
                    <a:pt x="4897" y="9959"/>
                  </a:cubicBezTo>
                  <a:cubicBezTo>
                    <a:pt x="4796" y="10143"/>
                    <a:pt x="4679" y="10326"/>
                    <a:pt x="4596" y="10527"/>
                  </a:cubicBezTo>
                  <a:cubicBezTo>
                    <a:pt x="4412" y="10911"/>
                    <a:pt x="4195" y="11245"/>
                    <a:pt x="3927" y="11563"/>
                  </a:cubicBezTo>
                  <a:cubicBezTo>
                    <a:pt x="3476" y="12148"/>
                    <a:pt x="3009" y="12732"/>
                    <a:pt x="2541" y="13317"/>
                  </a:cubicBezTo>
                  <a:cubicBezTo>
                    <a:pt x="2440" y="13434"/>
                    <a:pt x="2340" y="13568"/>
                    <a:pt x="2223" y="13651"/>
                  </a:cubicBezTo>
                  <a:cubicBezTo>
                    <a:pt x="1956" y="13852"/>
                    <a:pt x="1772" y="14102"/>
                    <a:pt x="1555" y="14336"/>
                  </a:cubicBezTo>
                  <a:cubicBezTo>
                    <a:pt x="1438" y="14470"/>
                    <a:pt x="1338" y="14604"/>
                    <a:pt x="1254" y="14754"/>
                  </a:cubicBezTo>
                  <a:cubicBezTo>
                    <a:pt x="1070" y="15122"/>
                    <a:pt x="887" y="15473"/>
                    <a:pt x="719" y="15840"/>
                  </a:cubicBezTo>
                  <a:cubicBezTo>
                    <a:pt x="653" y="15991"/>
                    <a:pt x="602" y="16158"/>
                    <a:pt x="586" y="16341"/>
                  </a:cubicBezTo>
                  <a:cubicBezTo>
                    <a:pt x="536" y="16642"/>
                    <a:pt x="435" y="16960"/>
                    <a:pt x="469" y="17277"/>
                  </a:cubicBezTo>
                  <a:cubicBezTo>
                    <a:pt x="469" y="17311"/>
                    <a:pt x="469" y="17344"/>
                    <a:pt x="452" y="17361"/>
                  </a:cubicBezTo>
                  <a:cubicBezTo>
                    <a:pt x="402" y="17544"/>
                    <a:pt x="402" y="17728"/>
                    <a:pt x="402" y="17912"/>
                  </a:cubicBezTo>
                  <a:cubicBezTo>
                    <a:pt x="419" y="18380"/>
                    <a:pt x="419" y="18848"/>
                    <a:pt x="419" y="19332"/>
                  </a:cubicBezTo>
                  <a:cubicBezTo>
                    <a:pt x="419" y="19399"/>
                    <a:pt x="419" y="19483"/>
                    <a:pt x="435" y="19549"/>
                  </a:cubicBezTo>
                  <a:cubicBezTo>
                    <a:pt x="519" y="19817"/>
                    <a:pt x="519" y="20084"/>
                    <a:pt x="536" y="20351"/>
                  </a:cubicBezTo>
                  <a:cubicBezTo>
                    <a:pt x="552" y="20569"/>
                    <a:pt x="586" y="20786"/>
                    <a:pt x="703" y="20953"/>
                  </a:cubicBezTo>
                  <a:cubicBezTo>
                    <a:pt x="836" y="21137"/>
                    <a:pt x="887" y="21337"/>
                    <a:pt x="953" y="21538"/>
                  </a:cubicBezTo>
                  <a:cubicBezTo>
                    <a:pt x="1003" y="21705"/>
                    <a:pt x="1070" y="21889"/>
                    <a:pt x="1120" y="22072"/>
                  </a:cubicBezTo>
                  <a:cubicBezTo>
                    <a:pt x="1171" y="22223"/>
                    <a:pt x="1237" y="22373"/>
                    <a:pt x="1354" y="22473"/>
                  </a:cubicBezTo>
                  <a:cubicBezTo>
                    <a:pt x="1455" y="22574"/>
                    <a:pt x="1521" y="22691"/>
                    <a:pt x="1555" y="22824"/>
                  </a:cubicBezTo>
                  <a:cubicBezTo>
                    <a:pt x="1655" y="23058"/>
                    <a:pt x="1772" y="23259"/>
                    <a:pt x="1906" y="23476"/>
                  </a:cubicBezTo>
                  <a:cubicBezTo>
                    <a:pt x="2140" y="23844"/>
                    <a:pt x="2407" y="24194"/>
                    <a:pt x="2758" y="24462"/>
                  </a:cubicBezTo>
                  <a:cubicBezTo>
                    <a:pt x="3142" y="24779"/>
                    <a:pt x="3577" y="25013"/>
                    <a:pt x="3944" y="25314"/>
                  </a:cubicBezTo>
                  <a:cubicBezTo>
                    <a:pt x="3994" y="25347"/>
                    <a:pt x="4044" y="25381"/>
                    <a:pt x="4095" y="25397"/>
                  </a:cubicBezTo>
                  <a:cubicBezTo>
                    <a:pt x="4395" y="25548"/>
                    <a:pt x="4696" y="25698"/>
                    <a:pt x="4997" y="25865"/>
                  </a:cubicBezTo>
                  <a:cubicBezTo>
                    <a:pt x="5465" y="26149"/>
                    <a:pt x="5949" y="26350"/>
                    <a:pt x="6467" y="26483"/>
                  </a:cubicBezTo>
                  <a:cubicBezTo>
                    <a:pt x="6601" y="26517"/>
                    <a:pt x="6718" y="26534"/>
                    <a:pt x="6851" y="26550"/>
                  </a:cubicBezTo>
                  <a:cubicBezTo>
                    <a:pt x="7152" y="26617"/>
                    <a:pt x="7470" y="26617"/>
                    <a:pt x="7770" y="26617"/>
                  </a:cubicBezTo>
                  <a:cubicBezTo>
                    <a:pt x="7938" y="26617"/>
                    <a:pt x="8088" y="26634"/>
                    <a:pt x="8238" y="26684"/>
                  </a:cubicBezTo>
                  <a:cubicBezTo>
                    <a:pt x="8439" y="26734"/>
                    <a:pt x="8623" y="26734"/>
                    <a:pt x="8823" y="26734"/>
                  </a:cubicBezTo>
                  <a:cubicBezTo>
                    <a:pt x="9040" y="26734"/>
                    <a:pt x="9258" y="26734"/>
                    <a:pt x="9458" y="26734"/>
                  </a:cubicBezTo>
                  <a:cubicBezTo>
                    <a:pt x="9558" y="26734"/>
                    <a:pt x="9659" y="26751"/>
                    <a:pt x="9759" y="26751"/>
                  </a:cubicBezTo>
                  <a:cubicBezTo>
                    <a:pt x="10176" y="26818"/>
                    <a:pt x="10611" y="26801"/>
                    <a:pt x="11045" y="26784"/>
                  </a:cubicBezTo>
                  <a:cubicBezTo>
                    <a:pt x="11229" y="26768"/>
                    <a:pt x="11396" y="26734"/>
                    <a:pt x="11547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1" y="26534"/>
                    <a:pt x="11948" y="26517"/>
                  </a:cubicBezTo>
                  <a:cubicBezTo>
                    <a:pt x="12482" y="26367"/>
                    <a:pt x="13000" y="26183"/>
                    <a:pt x="13485" y="25882"/>
                  </a:cubicBezTo>
                  <a:cubicBezTo>
                    <a:pt x="13552" y="25849"/>
                    <a:pt x="13618" y="25815"/>
                    <a:pt x="13669" y="25782"/>
                  </a:cubicBezTo>
                  <a:cubicBezTo>
                    <a:pt x="13986" y="25631"/>
                    <a:pt x="14287" y="25464"/>
                    <a:pt x="14588" y="25297"/>
                  </a:cubicBezTo>
                  <a:cubicBezTo>
                    <a:pt x="14638" y="25264"/>
                    <a:pt x="14688" y="25230"/>
                    <a:pt x="14721" y="25197"/>
                  </a:cubicBezTo>
                  <a:cubicBezTo>
                    <a:pt x="14872" y="25080"/>
                    <a:pt x="15039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8"/>
                    <a:pt x="15573" y="24395"/>
                    <a:pt x="15690" y="24328"/>
                  </a:cubicBezTo>
                  <a:cubicBezTo>
                    <a:pt x="15958" y="24161"/>
                    <a:pt x="16158" y="23944"/>
                    <a:pt x="16325" y="23660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10" y="23175"/>
                    <a:pt x="16793" y="23025"/>
                  </a:cubicBezTo>
                  <a:cubicBezTo>
                    <a:pt x="16893" y="22858"/>
                    <a:pt x="16994" y="22691"/>
                    <a:pt x="17111" y="22524"/>
                  </a:cubicBezTo>
                  <a:cubicBezTo>
                    <a:pt x="17244" y="22373"/>
                    <a:pt x="17344" y="22223"/>
                    <a:pt x="17395" y="22039"/>
                  </a:cubicBezTo>
                  <a:cubicBezTo>
                    <a:pt x="17478" y="21738"/>
                    <a:pt x="17578" y="21438"/>
                    <a:pt x="17662" y="21153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13" y="20067"/>
                  </a:cubicBezTo>
                  <a:cubicBezTo>
                    <a:pt x="18030" y="20034"/>
                    <a:pt x="18030" y="20001"/>
                    <a:pt x="18030" y="19967"/>
                  </a:cubicBezTo>
                  <a:cubicBezTo>
                    <a:pt x="18130" y="19750"/>
                    <a:pt x="18113" y="19533"/>
                    <a:pt x="18113" y="19316"/>
                  </a:cubicBezTo>
                  <a:cubicBezTo>
                    <a:pt x="18113" y="18948"/>
                    <a:pt x="18080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3" y="16609"/>
                    <a:pt x="17946" y="16542"/>
                    <a:pt x="17946" y="16492"/>
                  </a:cubicBezTo>
                  <a:cubicBezTo>
                    <a:pt x="17929" y="16224"/>
                    <a:pt x="17846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60" y="14119"/>
                    <a:pt x="16375" y="13768"/>
                  </a:cubicBezTo>
                  <a:cubicBezTo>
                    <a:pt x="16242" y="13618"/>
                    <a:pt x="16091" y="13484"/>
                    <a:pt x="15974" y="13334"/>
                  </a:cubicBezTo>
                  <a:cubicBezTo>
                    <a:pt x="15507" y="12766"/>
                    <a:pt x="15072" y="12198"/>
                    <a:pt x="14621" y="11646"/>
                  </a:cubicBezTo>
                  <a:cubicBezTo>
                    <a:pt x="14320" y="11279"/>
                    <a:pt x="14053" y="10878"/>
                    <a:pt x="13852" y="10443"/>
                  </a:cubicBezTo>
                  <a:cubicBezTo>
                    <a:pt x="13802" y="10326"/>
                    <a:pt x="13752" y="10209"/>
                    <a:pt x="13685" y="10109"/>
                  </a:cubicBezTo>
                  <a:cubicBezTo>
                    <a:pt x="13435" y="9691"/>
                    <a:pt x="13234" y="9257"/>
                    <a:pt x="13100" y="8789"/>
                  </a:cubicBezTo>
                  <a:cubicBezTo>
                    <a:pt x="13034" y="8589"/>
                    <a:pt x="12967" y="8405"/>
                    <a:pt x="12967" y="8204"/>
                  </a:cubicBezTo>
                  <a:cubicBezTo>
                    <a:pt x="12950" y="7853"/>
                    <a:pt x="12867" y="7536"/>
                    <a:pt x="12766" y="7219"/>
                  </a:cubicBezTo>
                  <a:cubicBezTo>
                    <a:pt x="12766" y="7152"/>
                    <a:pt x="12716" y="7102"/>
                    <a:pt x="12666" y="7051"/>
                  </a:cubicBezTo>
                  <a:cubicBezTo>
                    <a:pt x="12482" y="6884"/>
                    <a:pt x="12265" y="6734"/>
                    <a:pt x="12031" y="6667"/>
                  </a:cubicBezTo>
                  <a:cubicBezTo>
                    <a:pt x="11897" y="6634"/>
                    <a:pt x="11764" y="6600"/>
                    <a:pt x="11630" y="6567"/>
                  </a:cubicBezTo>
                  <a:cubicBezTo>
                    <a:pt x="11346" y="6500"/>
                    <a:pt x="11045" y="6483"/>
                    <a:pt x="10761" y="6483"/>
                  </a:cubicBezTo>
                  <a:cubicBezTo>
                    <a:pt x="10260" y="6467"/>
                    <a:pt x="9759" y="6467"/>
                    <a:pt x="9258" y="6467"/>
                  </a:cubicBezTo>
                  <a:close/>
                  <a:moveTo>
                    <a:pt x="6985" y="4879"/>
                  </a:moveTo>
                  <a:cubicBezTo>
                    <a:pt x="6835" y="5030"/>
                    <a:pt x="6684" y="5180"/>
                    <a:pt x="6551" y="5314"/>
                  </a:cubicBezTo>
                  <a:cubicBezTo>
                    <a:pt x="6467" y="5397"/>
                    <a:pt x="6400" y="5481"/>
                    <a:pt x="6400" y="5598"/>
                  </a:cubicBezTo>
                  <a:cubicBezTo>
                    <a:pt x="6384" y="5782"/>
                    <a:pt x="6367" y="5965"/>
                    <a:pt x="6367" y="6133"/>
                  </a:cubicBezTo>
                  <a:cubicBezTo>
                    <a:pt x="6367" y="6183"/>
                    <a:pt x="6400" y="6233"/>
                    <a:pt x="6417" y="6300"/>
                  </a:cubicBezTo>
                  <a:cubicBezTo>
                    <a:pt x="6484" y="6300"/>
                    <a:pt x="6567" y="6283"/>
                    <a:pt x="6634" y="6266"/>
                  </a:cubicBezTo>
                  <a:cubicBezTo>
                    <a:pt x="6968" y="6166"/>
                    <a:pt x="7303" y="6133"/>
                    <a:pt x="7653" y="6133"/>
                  </a:cubicBezTo>
                  <a:cubicBezTo>
                    <a:pt x="8656" y="6133"/>
                    <a:pt x="9675" y="6133"/>
                    <a:pt x="10678" y="6133"/>
                  </a:cubicBezTo>
                  <a:cubicBezTo>
                    <a:pt x="11095" y="6133"/>
                    <a:pt x="11513" y="6133"/>
                    <a:pt x="11897" y="6283"/>
                  </a:cubicBezTo>
                  <a:cubicBezTo>
                    <a:pt x="11948" y="6300"/>
                    <a:pt x="12014" y="6283"/>
                    <a:pt x="12098" y="6300"/>
                  </a:cubicBezTo>
                  <a:cubicBezTo>
                    <a:pt x="12115" y="6216"/>
                    <a:pt x="12131" y="6133"/>
                    <a:pt x="12115" y="6066"/>
                  </a:cubicBezTo>
                  <a:cubicBezTo>
                    <a:pt x="12115" y="5932"/>
                    <a:pt x="12098" y="5782"/>
                    <a:pt x="12098" y="5631"/>
                  </a:cubicBezTo>
                  <a:cubicBezTo>
                    <a:pt x="12081" y="5414"/>
                    <a:pt x="11948" y="5280"/>
                    <a:pt x="11764" y="5214"/>
                  </a:cubicBezTo>
                  <a:cubicBezTo>
                    <a:pt x="11547" y="5147"/>
                    <a:pt x="11346" y="5080"/>
                    <a:pt x="11129" y="5046"/>
                  </a:cubicBezTo>
                  <a:cubicBezTo>
                    <a:pt x="10678" y="4980"/>
                    <a:pt x="10243" y="4930"/>
                    <a:pt x="9792" y="4879"/>
                  </a:cubicBezTo>
                  <a:cubicBezTo>
                    <a:pt x="9274" y="4813"/>
                    <a:pt x="8756" y="4846"/>
                    <a:pt x="8238" y="4863"/>
                  </a:cubicBezTo>
                  <a:cubicBezTo>
                    <a:pt x="8054" y="4879"/>
                    <a:pt x="7871" y="4879"/>
                    <a:pt x="7704" y="4846"/>
                  </a:cubicBezTo>
                  <a:cubicBezTo>
                    <a:pt x="7453" y="4829"/>
                    <a:pt x="7219" y="4846"/>
                    <a:pt x="6985" y="4879"/>
                  </a:cubicBezTo>
                  <a:close/>
                  <a:moveTo>
                    <a:pt x="11580" y="3793"/>
                  </a:moveTo>
                  <a:cubicBezTo>
                    <a:pt x="11547" y="3760"/>
                    <a:pt x="11513" y="3743"/>
                    <a:pt x="11480" y="3726"/>
                  </a:cubicBezTo>
                  <a:cubicBezTo>
                    <a:pt x="11379" y="3693"/>
                    <a:pt x="11263" y="3643"/>
                    <a:pt x="11146" y="3610"/>
                  </a:cubicBezTo>
                  <a:cubicBezTo>
                    <a:pt x="10461" y="3426"/>
                    <a:pt x="9742" y="3325"/>
                    <a:pt x="9024" y="3325"/>
                  </a:cubicBezTo>
                  <a:cubicBezTo>
                    <a:pt x="8890" y="3325"/>
                    <a:pt x="8773" y="3325"/>
                    <a:pt x="8639" y="3325"/>
                  </a:cubicBezTo>
                  <a:cubicBezTo>
                    <a:pt x="8255" y="3292"/>
                    <a:pt x="7871" y="3325"/>
                    <a:pt x="7486" y="3342"/>
                  </a:cubicBezTo>
                  <a:cubicBezTo>
                    <a:pt x="7202" y="3359"/>
                    <a:pt x="7102" y="3576"/>
                    <a:pt x="6918" y="3710"/>
                  </a:cubicBezTo>
                  <a:cubicBezTo>
                    <a:pt x="6902" y="3726"/>
                    <a:pt x="6902" y="3743"/>
                    <a:pt x="6902" y="3760"/>
                  </a:cubicBezTo>
                  <a:cubicBezTo>
                    <a:pt x="6902" y="3927"/>
                    <a:pt x="6868" y="4094"/>
                    <a:pt x="6918" y="4261"/>
                  </a:cubicBezTo>
                  <a:cubicBezTo>
                    <a:pt x="6968" y="4428"/>
                    <a:pt x="7019" y="4595"/>
                    <a:pt x="7019" y="4796"/>
                  </a:cubicBezTo>
                  <a:cubicBezTo>
                    <a:pt x="7136" y="4779"/>
                    <a:pt x="7219" y="4762"/>
                    <a:pt x="7319" y="4729"/>
                  </a:cubicBezTo>
                  <a:cubicBezTo>
                    <a:pt x="7603" y="4679"/>
                    <a:pt x="7887" y="4595"/>
                    <a:pt x="8171" y="4545"/>
                  </a:cubicBezTo>
                  <a:cubicBezTo>
                    <a:pt x="8773" y="4462"/>
                    <a:pt x="9374" y="4462"/>
                    <a:pt x="9976" y="4545"/>
                  </a:cubicBezTo>
                  <a:cubicBezTo>
                    <a:pt x="10444" y="4612"/>
                    <a:pt x="10912" y="4645"/>
                    <a:pt x="11379" y="4762"/>
                  </a:cubicBezTo>
                  <a:cubicBezTo>
                    <a:pt x="11396" y="4762"/>
                    <a:pt x="11430" y="4762"/>
                    <a:pt x="11463" y="4762"/>
                  </a:cubicBezTo>
                  <a:cubicBezTo>
                    <a:pt x="11480" y="4629"/>
                    <a:pt x="11480" y="4512"/>
                    <a:pt x="11530" y="4412"/>
                  </a:cubicBezTo>
                  <a:cubicBezTo>
                    <a:pt x="11613" y="4211"/>
                    <a:pt x="11597" y="3994"/>
                    <a:pt x="11580" y="3793"/>
                  </a:cubicBezTo>
                  <a:close/>
                  <a:moveTo>
                    <a:pt x="11212" y="3325"/>
                  </a:moveTo>
                  <a:cubicBezTo>
                    <a:pt x="11196" y="3209"/>
                    <a:pt x="11162" y="3125"/>
                    <a:pt x="11162" y="3041"/>
                  </a:cubicBezTo>
                  <a:cubicBezTo>
                    <a:pt x="11179" y="2841"/>
                    <a:pt x="11079" y="2757"/>
                    <a:pt x="10912" y="2691"/>
                  </a:cubicBezTo>
                  <a:cubicBezTo>
                    <a:pt x="10862" y="2674"/>
                    <a:pt x="10795" y="2640"/>
                    <a:pt x="10745" y="2624"/>
                  </a:cubicBezTo>
                  <a:cubicBezTo>
                    <a:pt x="10377" y="2540"/>
                    <a:pt x="10009" y="2457"/>
                    <a:pt x="9625" y="2457"/>
                  </a:cubicBezTo>
                  <a:cubicBezTo>
                    <a:pt x="9391" y="2457"/>
                    <a:pt x="9157" y="2473"/>
                    <a:pt x="8923" y="2423"/>
                  </a:cubicBezTo>
                  <a:cubicBezTo>
                    <a:pt x="8623" y="2390"/>
                    <a:pt x="8339" y="2340"/>
                    <a:pt x="8038" y="2407"/>
                  </a:cubicBezTo>
                  <a:cubicBezTo>
                    <a:pt x="7988" y="2407"/>
                    <a:pt x="7921" y="2423"/>
                    <a:pt x="7887" y="2373"/>
                  </a:cubicBezTo>
                  <a:cubicBezTo>
                    <a:pt x="7904" y="2290"/>
                    <a:pt x="7971" y="2306"/>
                    <a:pt x="8021" y="2290"/>
                  </a:cubicBezTo>
                  <a:cubicBezTo>
                    <a:pt x="8222" y="2256"/>
                    <a:pt x="8439" y="2239"/>
                    <a:pt x="8639" y="2189"/>
                  </a:cubicBezTo>
                  <a:cubicBezTo>
                    <a:pt x="8790" y="2156"/>
                    <a:pt x="8940" y="2122"/>
                    <a:pt x="9090" y="2122"/>
                  </a:cubicBezTo>
                  <a:cubicBezTo>
                    <a:pt x="9241" y="2122"/>
                    <a:pt x="9391" y="2122"/>
                    <a:pt x="9525" y="2122"/>
                  </a:cubicBezTo>
                  <a:cubicBezTo>
                    <a:pt x="10060" y="2106"/>
                    <a:pt x="10561" y="2189"/>
                    <a:pt x="11062" y="2373"/>
                  </a:cubicBezTo>
                  <a:cubicBezTo>
                    <a:pt x="11079" y="2373"/>
                    <a:pt x="11112" y="2373"/>
                    <a:pt x="11146" y="2373"/>
                  </a:cubicBezTo>
                  <a:cubicBezTo>
                    <a:pt x="11162" y="2273"/>
                    <a:pt x="11162" y="2189"/>
                    <a:pt x="11095" y="2106"/>
                  </a:cubicBezTo>
                  <a:cubicBezTo>
                    <a:pt x="10878" y="1872"/>
                    <a:pt x="10644" y="1638"/>
                    <a:pt x="10360" y="1488"/>
                  </a:cubicBezTo>
                  <a:cubicBezTo>
                    <a:pt x="10327" y="1488"/>
                    <a:pt x="10293" y="1471"/>
                    <a:pt x="10277" y="1471"/>
                  </a:cubicBezTo>
                  <a:cubicBezTo>
                    <a:pt x="10093" y="1421"/>
                    <a:pt x="9926" y="1387"/>
                    <a:pt x="9742" y="1337"/>
                  </a:cubicBezTo>
                  <a:cubicBezTo>
                    <a:pt x="9608" y="1287"/>
                    <a:pt x="9491" y="1287"/>
                    <a:pt x="9341" y="1287"/>
                  </a:cubicBezTo>
                  <a:cubicBezTo>
                    <a:pt x="9124" y="1287"/>
                    <a:pt x="8890" y="1270"/>
                    <a:pt x="8673" y="1354"/>
                  </a:cubicBezTo>
                  <a:cubicBezTo>
                    <a:pt x="8623" y="1371"/>
                    <a:pt x="8572" y="1371"/>
                    <a:pt x="8539" y="1371"/>
                  </a:cubicBezTo>
                  <a:cubicBezTo>
                    <a:pt x="8272" y="1437"/>
                    <a:pt x="8021" y="1488"/>
                    <a:pt x="7821" y="1705"/>
                  </a:cubicBezTo>
                  <a:cubicBezTo>
                    <a:pt x="7737" y="1788"/>
                    <a:pt x="7637" y="1872"/>
                    <a:pt x="7537" y="1955"/>
                  </a:cubicBezTo>
                  <a:cubicBezTo>
                    <a:pt x="7386" y="2072"/>
                    <a:pt x="7319" y="2206"/>
                    <a:pt x="7336" y="2407"/>
                  </a:cubicBezTo>
                  <a:cubicBezTo>
                    <a:pt x="7336" y="2624"/>
                    <a:pt x="7319" y="2841"/>
                    <a:pt x="7319" y="3058"/>
                  </a:cubicBezTo>
                  <a:cubicBezTo>
                    <a:pt x="7319" y="3108"/>
                    <a:pt x="7303" y="3158"/>
                    <a:pt x="7369" y="3209"/>
                  </a:cubicBezTo>
                  <a:cubicBezTo>
                    <a:pt x="7403" y="3192"/>
                    <a:pt x="7453" y="3192"/>
                    <a:pt x="7486" y="3175"/>
                  </a:cubicBezTo>
                  <a:cubicBezTo>
                    <a:pt x="7737" y="3092"/>
                    <a:pt x="8004" y="3075"/>
                    <a:pt x="8272" y="3058"/>
                  </a:cubicBezTo>
                  <a:cubicBezTo>
                    <a:pt x="8522" y="3058"/>
                    <a:pt x="8756" y="3058"/>
                    <a:pt x="9007" y="3041"/>
                  </a:cubicBezTo>
                  <a:cubicBezTo>
                    <a:pt x="9475" y="3025"/>
                    <a:pt x="9943" y="3075"/>
                    <a:pt x="10394" y="3158"/>
                  </a:cubicBezTo>
                  <a:cubicBezTo>
                    <a:pt x="10661" y="3209"/>
                    <a:pt x="10912" y="3259"/>
                    <a:pt x="11212" y="3325"/>
                  </a:cubicBezTo>
                  <a:close/>
                  <a:moveTo>
                    <a:pt x="8071" y="1187"/>
                  </a:moveTo>
                  <a:cubicBezTo>
                    <a:pt x="8339" y="1120"/>
                    <a:pt x="8556" y="1053"/>
                    <a:pt x="8790" y="1003"/>
                  </a:cubicBezTo>
                  <a:cubicBezTo>
                    <a:pt x="8857" y="986"/>
                    <a:pt x="8907" y="986"/>
                    <a:pt x="8973" y="986"/>
                  </a:cubicBezTo>
                  <a:cubicBezTo>
                    <a:pt x="9157" y="986"/>
                    <a:pt x="9341" y="986"/>
                    <a:pt x="9525" y="986"/>
                  </a:cubicBezTo>
                  <a:cubicBezTo>
                    <a:pt x="9575" y="986"/>
                    <a:pt x="9642" y="986"/>
                    <a:pt x="9692" y="1003"/>
                  </a:cubicBezTo>
                  <a:cubicBezTo>
                    <a:pt x="9909" y="1053"/>
                    <a:pt x="10126" y="1120"/>
                    <a:pt x="10344" y="1170"/>
                  </a:cubicBezTo>
                  <a:cubicBezTo>
                    <a:pt x="10377" y="1187"/>
                    <a:pt x="10394" y="1170"/>
                    <a:pt x="10427" y="1170"/>
                  </a:cubicBezTo>
                  <a:cubicBezTo>
                    <a:pt x="10394" y="919"/>
                    <a:pt x="10277" y="736"/>
                    <a:pt x="10110" y="569"/>
                  </a:cubicBezTo>
                  <a:cubicBezTo>
                    <a:pt x="10009" y="485"/>
                    <a:pt x="9909" y="435"/>
                    <a:pt x="9775" y="418"/>
                  </a:cubicBezTo>
                  <a:cubicBezTo>
                    <a:pt x="9608" y="401"/>
                    <a:pt x="9458" y="351"/>
                    <a:pt x="9291" y="351"/>
                  </a:cubicBezTo>
                  <a:cubicBezTo>
                    <a:pt x="9124" y="351"/>
                    <a:pt x="8957" y="401"/>
                    <a:pt x="8806" y="418"/>
                  </a:cubicBezTo>
                  <a:cubicBezTo>
                    <a:pt x="8756" y="418"/>
                    <a:pt x="8689" y="418"/>
                    <a:pt x="8639" y="435"/>
                  </a:cubicBezTo>
                  <a:cubicBezTo>
                    <a:pt x="8589" y="452"/>
                    <a:pt x="8539" y="452"/>
                    <a:pt x="8489" y="485"/>
                  </a:cubicBezTo>
                  <a:cubicBezTo>
                    <a:pt x="8255" y="669"/>
                    <a:pt x="8105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1;p17">
              <a:extLst>
                <a:ext uri="{FF2B5EF4-FFF2-40B4-BE49-F238E27FC236}">
                  <a16:creationId xmlns:a16="http://schemas.microsoft.com/office/drawing/2014/main" id="{4C0CD3BA-6975-48A9-926C-B9C1A82DF14C}"/>
                </a:ext>
              </a:extLst>
            </p:cNvPr>
            <p:cNvSpPr/>
            <p:nvPr/>
          </p:nvSpPr>
          <p:spPr>
            <a:xfrm>
              <a:off x="2076900" y="3729875"/>
              <a:ext cx="59750" cy="34275"/>
            </a:xfrm>
            <a:custGeom>
              <a:avLst/>
              <a:gdLst/>
              <a:ahLst/>
              <a:cxnLst/>
              <a:rect l="l" t="t" r="r" b="b"/>
              <a:pathLst>
                <a:path w="2390" h="1371" extrusionOk="0">
                  <a:moveTo>
                    <a:pt x="2139" y="17"/>
                  </a:moveTo>
                  <a:cubicBezTo>
                    <a:pt x="1437" y="151"/>
                    <a:pt x="836" y="669"/>
                    <a:pt x="217" y="970"/>
                  </a:cubicBezTo>
                  <a:cubicBezTo>
                    <a:pt x="0" y="1070"/>
                    <a:pt x="167" y="1371"/>
                    <a:pt x="368" y="1321"/>
                  </a:cubicBezTo>
                  <a:cubicBezTo>
                    <a:pt x="1053" y="1204"/>
                    <a:pt x="1738" y="703"/>
                    <a:pt x="2273" y="268"/>
                  </a:cubicBezTo>
                  <a:cubicBezTo>
                    <a:pt x="2389" y="168"/>
                    <a:pt x="2256" y="1"/>
                    <a:pt x="2139" y="1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2;p17">
              <a:extLst>
                <a:ext uri="{FF2B5EF4-FFF2-40B4-BE49-F238E27FC236}">
                  <a16:creationId xmlns:a16="http://schemas.microsoft.com/office/drawing/2014/main" id="{BC2E93D3-9307-4028-B163-CA9659BFA2B1}"/>
                </a:ext>
              </a:extLst>
            </p:cNvPr>
            <p:cNvSpPr/>
            <p:nvPr/>
          </p:nvSpPr>
          <p:spPr>
            <a:xfrm>
              <a:off x="2195950" y="3826375"/>
              <a:ext cx="28425" cy="50575"/>
            </a:xfrm>
            <a:custGeom>
              <a:avLst/>
              <a:gdLst/>
              <a:ahLst/>
              <a:cxnLst/>
              <a:rect l="l" t="t" r="r" b="b"/>
              <a:pathLst>
                <a:path w="1137" h="2023" extrusionOk="0">
                  <a:moveTo>
                    <a:pt x="836" y="84"/>
                  </a:moveTo>
                  <a:cubicBezTo>
                    <a:pt x="602" y="301"/>
                    <a:pt x="451" y="569"/>
                    <a:pt x="334" y="869"/>
                  </a:cubicBezTo>
                  <a:cubicBezTo>
                    <a:pt x="201" y="1170"/>
                    <a:pt x="0" y="1538"/>
                    <a:pt x="33" y="1872"/>
                  </a:cubicBezTo>
                  <a:cubicBezTo>
                    <a:pt x="50" y="1955"/>
                    <a:pt x="134" y="2022"/>
                    <a:pt x="201" y="1972"/>
                  </a:cubicBezTo>
                  <a:cubicBezTo>
                    <a:pt x="451" y="1822"/>
                    <a:pt x="568" y="1521"/>
                    <a:pt x="668" y="1270"/>
                  </a:cubicBezTo>
                  <a:cubicBezTo>
                    <a:pt x="819" y="919"/>
                    <a:pt x="986" y="585"/>
                    <a:pt x="1086" y="234"/>
                  </a:cubicBezTo>
                  <a:cubicBezTo>
                    <a:pt x="1136" y="84"/>
                    <a:pt x="952" y="0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3;p17">
              <a:extLst>
                <a:ext uri="{FF2B5EF4-FFF2-40B4-BE49-F238E27FC236}">
                  <a16:creationId xmlns:a16="http://schemas.microsoft.com/office/drawing/2014/main" id="{C2AE570D-69A4-4EA1-81DF-C9C444FCFB69}"/>
                </a:ext>
              </a:extLst>
            </p:cNvPr>
            <p:cNvSpPr/>
            <p:nvPr/>
          </p:nvSpPr>
          <p:spPr>
            <a:xfrm>
              <a:off x="2375975" y="3863550"/>
              <a:ext cx="17150" cy="65175"/>
            </a:xfrm>
            <a:custGeom>
              <a:avLst/>
              <a:gdLst/>
              <a:ahLst/>
              <a:cxnLst/>
              <a:rect l="l" t="t" r="r" b="b"/>
              <a:pathLst>
                <a:path w="686" h="2607" extrusionOk="0">
                  <a:moveTo>
                    <a:pt x="335" y="134"/>
                  </a:moveTo>
                  <a:cubicBezTo>
                    <a:pt x="251" y="0"/>
                    <a:pt x="67" y="67"/>
                    <a:pt x="51" y="218"/>
                  </a:cubicBezTo>
                  <a:cubicBezTo>
                    <a:pt x="17" y="819"/>
                    <a:pt x="0" y="1454"/>
                    <a:pt x="51" y="2072"/>
                  </a:cubicBezTo>
                  <a:cubicBezTo>
                    <a:pt x="17" y="2122"/>
                    <a:pt x="17" y="2189"/>
                    <a:pt x="51" y="2256"/>
                  </a:cubicBezTo>
                  <a:cubicBezTo>
                    <a:pt x="67" y="2490"/>
                    <a:pt x="485" y="2607"/>
                    <a:pt x="535" y="2256"/>
                  </a:cubicBezTo>
                  <a:cubicBezTo>
                    <a:pt x="619" y="1571"/>
                    <a:pt x="686" y="769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4;p17">
              <a:extLst>
                <a:ext uri="{FF2B5EF4-FFF2-40B4-BE49-F238E27FC236}">
                  <a16:creationId xmlns:a16="http://schemas.microsoft.com/office/drawing/2014/main" id="{81889A22-8E10-4E70-AF58-D55829F50A4D}"/>
                </a:ext>
              </a:extLst>
            </p:cNvPr>
            <p:cNvSpPr/>
            <p:nvPr/>
          </p:nvSpPr>
          <p:spPr>
            <a:xfrm>
              <a:off x="2515500" y="3826375"/>
              <a:ext cx="49300" cy="39700"/>
            </a:xfrm>
            <a:custGeom>
              <a:avLst/>
              <a:gdLst/>
              <a:ahLst/>
              <a:cxnLst/>
              <a:rect l="l" t="t" r="r" b="b"/>
              <a:pathLst>
                <a:path w="1972" h="1588" extrusionOk="0">
                  <a:moveTo>
                    <a:pt x="1270" y="569"/>
                  </a:moveTo>
                  <a:cubicBezTo>
                    <a:pt x="969" y="351"/>
                    <a:pt x="618" y="151"/>
                    <a:pt x="234" y="51"/>
                  </a:cubicBezTo>
                  <a:cubicBezTo>
                    <a:pt x="84" y="0"/>
                    <a:pt x="0" y="184"/>
                    <a:pt x="84" y="301"/>
                  </a:cubicBezTo>
                  <a:cubicBezTo>
                    <a:pt x="267" y="535"/>
                    <a:pt x="518" y="685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53" y="1187"/>
                    <a:pt x="1287" y="1237"/>
                    <a:pt x="1337" y="1270"/>
                  </a:cubicBezTo>
                  <a:cubicBezTo>
                    <a:pt x="1454" y="1371"/>
                    <a:pt x="1370" y="1354"/>
                    <a:pt x="1387" y="1203"/>
                  </a:cubicBezTo>
                  <a:cubicBezTo>
                    <a:pt x="1354" y="1487"/>
                    <a:pt x="1721" y="1588"/>
                    <a:pt x="1838" y="1320"/>
                  </a:cubicBezTo>
                  <a:cubicBezTo>
                    <a:pt x="1972" y="1003"/>
                    <a:pt x="1470" y="719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5;p17">
              <a:extLst>
                <a:ext uri="{FF2B5EF4-FFF2-40B4-BE49-F238E27FC236}">
                  <a16:creationId xmlns:a16="http://schemas.microsoft.com/office/drawing/2014/main" id="{269826BA-6BB2-405D-856D-4BF04A9D11A9}"/>
                </a:ext>
              </a:extLst>
            </p:cNvPr>
            <p:cNvSpPr/>
            <p:nvPr/>
          </p:nvSpPr>
          <p:spPr>
            <a:xfrm>
              <a:off x="2620750" y="3664725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72" y="334"/>
                  </a:moveTo>
                  <a:cubicBezTo>
                    <a:pt x="1571" y="268"/>
                    <a:pt x="1271" y="234"/>
                    <a:pt x="987" y="167"/>
                  </a:cubicBezTo>
                  <a:cubicBezTo>
                    <a:pt x="702" y="100"/>
                    <a:pt x="435" y="0"/>
                    <a:pt x="151" y="0"/>
                  </a:cubicBezTo>
                  <a:cubicBezTo>
                    <a:pt x="17" y="0"/>
                    <a:pt x="1" y="151"/>
                    <a:pt x="84" y="217"/>
                  </a:cubicBezTo>
                  <a:cubicBezTo>
                    <a:pt x="535" y="535"/>
                    <a:pt x="1321" y="685"/>
                    <a:pt x="1872" y="602"/>
                  </a:cubicBezTo>
                  <a:cubicBezTo>
                    <a:pt x="2006" y="585"/>
                    <a:pt x="1989" y="368"/>
                    <a:pt x="1872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6;p17">
              <a:extLst>
                <a:ext uri="{FF2B5EF4-FFF2-40B4-BE49-F238E27FC236}">
                  <a16:creationId xmlns:a16="http://schemas.microsoft.com/office/drawing/2014/main" id="{06CC523A-D4A8-4EDB-B000-5C433C6A90F4}"/>
                </a:ext>
              </a:extLst>
            </p:cNvPr>
            <p:cNvSpPr/>
            <p:nvPr/>
          </p:nvSpPr>
          <p:spPr>
            <a:xfrm>
              <a:off x="2576050" y="3445000"/>
              <a:ext cx="40975" cy="33850"/>
            </a:xfrm>
            <a:custGeom>
              <a:avLst/>
              <a:gdLst/>
              <a:ahLst/>
              <a:cxnLst/>
              <a:rect l="l" t="t" r="r" b="b"/>
              <a:pathLst>
                <a:path w="1639" h="1354" extrusionOk="0">
                  <a:moveTo>
                    <a:pt x="1505" y="134"/>
                  </a:moveTo>
                  <a:cubicBezTo>
                    <a:pt x="1371" y="1"/>
                    <a:pt x="1120" y="51"/>
                    <a:pt x="1070" y="251"/>
                  </a:cubicBezTo>
                  <a:cubicBezTo>
                    <a:pt x="1054" y="285"/>
                    <a:pt x="903" y="402"/>
                    <a:pt x="853" y="435"/>
                  </a:cubicBezTo>
                  <a:cubicBezTo>
                    <a:pt x="753" y="519"/>
                    <a:pt x="636" y="585"/>
                    <a:pt x="536" y="669"/>
                  </a:cubicBezTo>
                  <a:cubicBezTo>
                    <a:pt x="352" y="786"/>
                    <a:pt x="101" y="869"/>
                    <a:pt x="34" y="1087"/>
                  </a:cubicBezTo>
                  <a:cubicBezTo>
                    <a:pt x="1" y="1137"/>
                    <a:pt x="34" y="1220"/>
                    <a:pt x="101" y="1237"/>
                  </a:cubicBezTo>
                  <a:cubicBezTo>
                    <a:pt x="335" y="1354"/>
                    <a:pt x="569" y="1187"/>
                    <a:pt x="769" y="1070"/>
                  </a:cubicBezTo>
                  <a:cubicBezTo>
                    <a:pt x="886" y="986"/>
                    <a:pt x="1003" y="886"/>
                    <a:pt x="1120" y="803"/>
                  </a:cubicBezTo>
                  <a:cubicBezTo>
                    <a:pt x="1187" y="752"/>
                    <a:pt x="1321" y="585"/>
                    <a:pt x="1388" y="569"/>
                  </a:cubicBezTo>
                  <a:cubicBezTo>
                    <a:pt x="1588" y="535"/>
                    <a:pt x="1638" y="268"/>
                    <a:pt x="150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7;p17">
              <a:extLst>
                <a:ext uri="{FF2B5EF4-FFF2-40B4-BE49-F238E27FC236}">
                  <a16:creationId xmlns:a16="http://schemas.microsoft.com/office/drawing/2014/main" id="{9B4F2C3F-DA5F-4F9D-A752-B7D8F79B5CB4}"/>
                </a:ext>
              </a:extLst>
            </p:cNvPr>
            <p:cNvSpPr/>
            <p:nvPr/>
          </p:nvSpPr>
          <p:spPr>
            <a:xfrm>
              <a:off x="2111150" y="3445825"/>
              <a:ext cx="30100" cy="26350"/>
            </a:xfrm>
            <a:custGeom>
              <a:avLst/>
              <a:gdLst/>
              <a:ahLst/>
              <a:cxnLst/>
              <a:rect l="l" t="t" r="r" b="b"/>
              <a:pathLst>
                <a:path w="1204" h="1054" extrusionOk="0">
                  <a:moveTo>
                    <a:pt x="719" y="302"/>
                  </a:moveTo>
                  <a:cubicBezTo>
                    <a:pt x="568" y="185"/>
                    <a:pt x="334" y="1"/>
                    <a:pt x="134" y="151"/>
                  </a:cubicBezTo>
                  <a:cubicBezTo>
                    <a:pt x="0" y="268"/>
                    <a:pt x="117" y="452"/>
                    <a:pt x="268" y="469"/>
                  </a:cubicBezTo>
                  <a:cubicBezTo>
                    <a:pt x="268" y="469"/>
                    <a:pt x="284" y="469"/>
                    <a:pt x="284" y="486"/>
                  </a:cubicBezTo>
                  <a:cubicBezTo>
                    <a:pt x="318" y="502"/>
                    <a:pt x="334" y="519"/>
                    <a:pt x="368" y="552"/>
                  </a:cubicBezTo>
                  <a:cubicBezTo>
                    <a:pt x="435" y="602"/>
                    <a:pt x="501" y="653"/>
                    <a:pt x="568" y="719"/>
                  </a:cubicBezTo>
                  <a:cubicBezTo>
                    <a:pt x="702" y="836"/>
                    <a:pt x="852" y="1003"/>
                    <a:pt x="1036" y="1037"/>
                  </a:cubicBezTo>
                  <a:cubicBezTo>
                    <a:pt x="1136" y="1054"/>
                    <a:pt x="1203" y="970"/>
                    <a:pt x="1187" y="870"/>
                  </a:cubicBezTo>
                  <a:cubicBezTo>
                    <a:pt x="1153" y="636"/>
                    <a:pt x="886" y="452"/>
                    <a:pt x="719" y="30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8;p17">
              <a:extLst>
                <a:ext uri="{FF2B5EF4-FFF2-40B4-BE49-F238E27FC236}">
                  <a16:creationId xmlns:a16="http://schemas.microsoft.com/office/drawing/2014/main" id="{11738A71-B6E7-4DC1-86BD-D10A2C611624}"/>
                </a:ext>
              </a:extLst>
            </p:cNvPr>
            <p:cNvSpPr/>
            <p:nvPr/>
          </p:nvSpPr>
          <p:spPr>
            <a:xfrm>
              <a:off x="2052675" y="3553600"/>
              <a:ext cx="44300" cy="18000"/>
            </a:xfrm>
            <a:custGeom>
              <a:avLst/>
              <a:gdLst/>
              <a:ahLst/>
              <a:cxnLst/>
              <a:rect l="l" t="t" r="r" b="b"/>
              <a:pathLst>
                <a:path w="1772" h="720" extrusionOk="0">
                  <a:moveTo>
                    <a:pt x="1721" y="218"/>
                  </a:moveTo>
                  <a:cubicBezTo>
                    <a:pt x="1571" y="101"/>
                    <a:pt x="1303" y="118"/>
                    <a:pt x="1120" y="101"/>
                  </a:cubicBezTo>
                  <a:cubicBezTo>
                    <a:pt x="1003" y="101"/>
                    <a:pt x="869" y="101"/>
                    <a:pt x="752" y="101"/>
                  </a:cubicBezTo>
                  <a:cubicBezTo>
                    <a:pt x="702" y="101"/>
                    <a:pt x="635" y="101"/>
                    <a:pt x="568" y="101"/>
                  </a:cubicBezTo>
                  <a:cubicBezTo>
                    <a:pt x="568" y="101"/>
                    <a:pt x="551" y="101"/>
                    <a:pt x="535" y="101"/>
                  </a:cubicBezTo>
                  <a:cubicBezTo>
                    <a:pt x="451" y="1"/>
                    <a:pt x="267" y="17"/>
                    <a:pt x="201" y="168"/>
                  </a:cubicBezTo>
                  <a:cubicBezTo>
                    <a:pt x="0" y="719"/>
                    <a:pt x="1487" y="586"/>
                    <a:pt x="1721" y="402"/>
                  </a:cubicBezTo>
                  <a:cubicBezTo>
                    <a:pt x="1771" y="352"/>
                    <a:pt x="1771" y="268"/>
                    <a:pt x="1721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9;p17">
              <a:extLst>
                <a:ext uri="{FF2B5EF4-FFF2-40B4-BE49-F238E27FC236}">
                  <a16:creationId xmlns:a16="http://schemas.microsoft.com/office/drawing/2014/main" id="{3C0F3ABD-71FF-4894-BDD8-3F92B084958F}"/>
                </a:ext>
              </a:extLst>
            </p:cNvPr>
            <p:cNvSpPr/>
            <p:nvPr/>
          </p:nvSpPr>
          <p:spPr>
            <a:xfrm>
              <a:off x="2242425" y="3354125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55" y="8368"/>
                  </a:moveTo>
                  <a:cubicBezTo>
                    <a:pt x="3304" y="8368"/>
                    <a:pt x="3482" y="8511"/>
                    <a:pt x="3688" y="8798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86"/>
                  </a:cubicBezTo>
                  <a:cubicBezTo>
                    <a:pt x="3104" y="10536"/>
                    <a:pt x="3037" y="10603"/>
                    <a:pt x="2970" y="10670"/>
                  </a:cubicBezTo>
                  <a:cubicBezTo>
                    <a:pt x="2669" y="10035"/>
                    <a:pt x="2586" y="9283"/>
                    <a:pt x="2836" y="8682"/>
                  </a:cubicBezTo>
                  <a:cubicBezTo>
                    <a:pt x="2921" y="8473"/>
                    <a:pt x="3027" y="8368"/>
                    <a:pt x="3155" y="8368"/>
                  </a:cubicBezTo>
                  <a:close/>
                  <a:moveTo>
                    <a:pt x="5866" y="8859"/>
                  </a:moveTo>
                  <a:cubicBezTo>
                    <a:pt x="5965" y="8859"/>
                    <a:pt x="6040" y="8943"/>
                    <a:pt x="6094" y="9116"/>
                  </a:cubicBezTo>
                  <a:cubicBezTo>
                    <a:pt x="6245" y="9383"/>
                    <a:pt x="6295" y="9651"/>
                    <a:pt x="6295" y="9935"/>
                  </a:cubicBezTo>
                  <a:cubicBezTo>
                    <a:pt x="6295" y="10302"/>
                    <a:pt x="6144" y="10687"/>
                    <a:pt x="5944" y="11037"/>
                  </a:cubicBezTo>
                  <a:cubicBezTo>
                    <a:pt x="5727" y="10687"/>
                    <a:pt x="5576" y="10252"/>
                    <a:pt x="5543" y="9901"/>
                  </a:cubicBezTo>
                  <a:cubicBezTo>
                    <a:pt x="5510" y="9600"/>
                    <a:pt x="5510" y="9316"/>
                    <a:pt x="5560" y="9032"/>
                  </a:cubicBezTo>
                  <a:cubicBezTo>
                    <a:pt x="5682" y="8918"/>
                    <a:pt x="5783" y="8859"/>
                    <a:pt x="5866" y="8859"/>
                  </a:cubicBezTo>
                  <a:close/>
                  <a:moveTo>
                    <a:pt x="6240" y="0"/>
                  </a:moveTo>
                  <a:cubicBezTo>
                    <a:pt x="6132" y="0"/>
                    <a:pt x="6028" y="59"/>
                    <a:pt x="5994" y="194"/>
                  </a:cubicBezTo>
                  <a:cubicBezTo>
                    <a:pt x="5844" y="845"/>
                    <a:pt x="5944" y="1447"/>
                    <a:pt x="6044" y="2098"/>
                  </a:cubicBezTo>
                  <a:cubicBezTo>
                    <a:pt x="6161" y="2884"/>
                    <a:pt x="6211" y="3669"/>
                    <a:pt x="6312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67" y="8748"/>
                    <a:pt x="8784" y="9216"/>
                    <a:pt x="8567" y="10169"/>
                  </a:cubicBezTo>
                  <a:cubicBezTo>
                    <a:pt x="8400" y="10887"/>
                    <a:pt x="7865" y="11639"/>
                    <a:pt x="7097" y="11689"/>
                  </a:cubicBezTo>
                  <a:cubicBezTo>
                    <a:pt x="7058" y="11693"/>
                    <a:pt x="7020" y="11695"/>
                    <a:pt x="6982" y="11695"/>
                  </a:cubicBezTo>
                  <a:cubicBezTo>
                    <a:pt x="6728" y="11695"/>
                    <a:pt x="6501" y="11601"/>
                    <a:pt x="6312" y="11455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312" y="8247"/>
                    <a:pt x="5710" y="8247"/>
                  </a:cubicBezTo>
                  <a:cubicBezTo>
                    <a:pt x="5706" y="8247"/>
                    <a:pt x="5702" y="8247"/>
                    <a:pt x="5698" y="8247"/>
                  </a:cubicBezTo>
                  <a:cubicBezTo>
                    <a:pt x="4378" y="8247"/>
                    <a:pt x="5160" y="10939"/>
                    <a:pt x="5576" y="11438"/>
                  </a:cubicBezTo>
                  <a:cubicBezTo>
                    <a:pt x="5610" y="11455"/>
                    <a:pt x="5627" y="11472"/>
                    <a:pt x="5643" y="11505"/>
                  </a:cubicBezTo>
                  <a:cubicBezTo>
                    <a:pt x="5373" y="11853"/>
                    <a:pt x="5068" y="12011"/>
                    <a:pt x="4734" y="12011"/>
                  </a:cubicBezTo>
                  <a:cubicBezTo>
                    <a:pt x="4490" y="12011"/>
                    <a:pt x="4230" y="11927"/>
                    <a:pt x="3956" y="11773"/>
                  </a:cubicBezTo>
                  <a:cubicBezTo>
                    <a:pt x="3688" y="11622"/>
                    <a:pt x="3438" y="11405"/>
                    <a:pt x="3254" y="11138"/>
                  </a:cubicBezTo>
                  <a:cubicBezTo>
                    <a:pt x="3571" y="10854"/>
                    <a:pt x="3855" y="10503"/>
                    <a:pt x="3972" y="10152"/>
                  </a:cubicBezTo>
                  <a:cubicBezTo>
                    <a:pt x="4173" y="9617"/>
                    <a:pt x="4440" y="8531"/>
                    <a:pt x="4022" y="8030"/>
                  </a:cubicBezTo>
                  <a:cubicBezTo>
                    <a:pt x="3826" y="7801"/>
                    <a:pt x="3606" y="7703"/>
                    <a:pt x="3384" y="7703"/>
                  </a:cubicBezTo>
                  <a:cubicBezTo>
                    <a:pt x="3135" y="7703"/>
                    <a:pt x="2882" y="7827"/>
                    <a:pt x="2652" y="8030"/>
                  </a:cubicBezTo>
                  <a:cubicBezTo>
                    <a:pt x="1967" y="8615"/>
                    <a:pt x="2134" y="9818"/>
                    <a:pt x="2368" y="10570"/>
                  </a:cubicBezTo>
                  <a:cubicBezTo>
                    <a:pt x="2418" y="10703"/>
                    <a:pt x="2469" y="10854"/>
                    <a:pt x="2535" y="10987"/>
                  </a:cubicBezTo>
                  <a:cubicBezTo>
                    <a:pt x="2261" y="11154"/>
                    <a:pt x="1945" y="11275"/>
                    <a:pt x="1647" y="11275"/>
                  </a:cubicBezTo>
                  <a:cubicBezTo>
                    <a:pt x="1438" y="11275"/>
                    <a:pt x="1237" y="11216"/>
                    <a:pt x="1065" y="11071"/>
                  </a:cubicBezTo>
                  <a:cubicBezTo>
                    <a:pt x="714" y="10787"/>
                    <a:pt x="647" y="10219"/>
                    <a:pt x="631" y="9801"/>
                  </a:cubicBezTo>
                  <a:cubicBezTo>
                    <a:pt x="564" y="8899"/>
                    <a:pt x="714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2"/>
                    <a:pt x="3003" y="2082"/>
                    <a:pt x="2736" y="778"/>
                  </a:cubicBezTo>
                  <a:cubicBezTo>
                    <a:pt x="2710" y="647"/>
                    <a:pt x="2614" y="591"/>
                    <a:pt x="2511" y="591"/>
                  </a:cubicBezTo>
                  <a:cubicBezTo>
                    <a:pt x="2352" y="591"/>
                    <a:pt x="2177" y="726"/>
                    <a:pt x="2218" y="929"/>
                  </a:cubicBezTo>
                  <a:cubicBezTo>
                    <a:pt x="2469" y="2182"/>
                    <a:pt x="1984" y="3786"/>
                    <a:pt x="1416" y="4905"/>
                  </a:cubicBezTo>
                  <a:cubicBezTo>
                    <a:pt x="865" y="6058"/>
                    <a:pt x="347" y="6927"/>
                    <a:pt x="180" y="8230"/>
                  </a:cubicBezTo>
                  <a:cubicBezTo>
                    <a:pt x="1" y="9512"/>
                    <a:pt x="61" y="11831"/>
                    <a:pt x="1629" y="11831"/>
                  </a:cubicBezTo>
                  <a:cubicBezTo>
                    <a:pt x="1819" y="11831"/>
                    <a:pt x="2032" y="11796"/>
                    <a:pt x="2268" y="11722"/>
                  </a:cubicBezTo>
                  <a:cubicBezTo>
                    <a:pt x="2452" y="11656"/>
                    <a:pt x="2652" y="11555"/>
                    <a:pt x="2836" y="11438"/>
                  </a:cubicBezTo>
                  <a:cubicBezTo>
                    <a:pt x="3325" y="12069"/>
                    <a:pt x="4049" y="12546"/>
                    <a:pt x="4752" y="12546"/>
                  </a:cubicBezTo>
                  <a:cubicBezTo>
                    <a:pt x="5203" y="12546"/>
                    <a:pt x="5645" y="12350"/>
                    <a:pt x="6011" y="11873"/>
                  </a:cubicBezTo>
                  <a:cubicBezTo>
                    <a:pt x="6028" y="11873"/>
                    <a:pt x="6028" y="11856"/>
                    <a:pt x="6044" y="11856"/>
                  </a:cubicBezTo>
                  <a:cubicBezTo>
                    <a:pt x="6364" y="12080"/>
                    <a:pt x="6701" y="12183"/>
                    <a:pt x="7032" y="12183"/>
                  </a:cubicBezTo>
                  <a:cubicBezTo>
                    <a:pt x="7788" y="12183"/>
                    <a:pt x="8511" y="11642"/>
                    <a:pt x="8918" y="10770"/>
                  </a:cubicBezTo>
                  <a:cubicBezTo>
                    <a:pt x="9119" y="10336"/>
                    <a:pt x="9286" y="9651"/>
                    <a:pt x="9152" y="9149"/>
                  </a:cubicBezTo>
                  <a:cubicBezTo>
                    <a:pt x="8935" y="8347"/>
                    <a:pt x="8233" y="7829"/>
                    <a:pt x="7782" y="7161"/>
                  </a:cubicBezTo>
                  <a:cubicBezTo>
                    <a:pt x="7097" y="6192"/>
                    <a:pt x="6896" y="4939"/>
                    <a:pt x="6763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62" y="128"/>
                    <a:pt x="6398" y="0"/>
                    <a:pt x="6240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31;p17">
            <a:extLst>
              <a:ext uri="{FF2B5EF4-FFF2-40B4-BE49-F238E27FC236}">
                <a16:creationId xmlns:a16="http://schemas.microsoft.com/office/drawing/2014/main" id="{A6AE275F-3BD3-4D41-80F5-464E887387C8}"/>
              </a:ext>
            </a:extLst>
          </p:cNvPr>
          <p:cNvGrpSpPr/>
          <p:nvPr/>
        </p:nvGrpSpPr>
        <p:grpSpPr>
          <a:xfrm>
            <a:off x="7558329" y="30106"/>
            <a:ext cx="755082" cy="1406766"/>
            <a:chOff x="3679449" y="-40825"/>
            <a:chExt cx="1349787" cy="2915069"/>
          </a:xfrm>
        </p:grpSpPr>
        <p:sp>
          <p:nvSpPr>
            <p:cNvPr id="110" name="Google Shape;132;p17">
              <a:extLst>
                <a:ext uri="{FF2B5EF4-FFF2-40B4-BE49-F238E27FC236}">
                  <a16:creationId xmlns:a16="http://schemas.microsoft.com/office/drawing/2014/main" id="{113B5AB9-8CC0-428D-8EF5-38A4342B0D75}"/>
                </a:ext>
              </a:extLst>
            </p:cNvPr>
            <p:cNvSpPr/>
            <p:nvPr/>
          </p:nvSpPr>
          <p:spPr>
            <a:xfrm>
              <a:off x="4267537" y="2698289"/>
              <a:ext cx="28721" cy="175954"/>
            </a:xfrm>
            <a:custGeom>
              <a:avLst/>
              <a:gdLst/>
              <a:ahLst/>
              <a:cxnLst/>
              <a:rect l="l" t="t" r="r" b="b"/>
              <a:pathLst>
                <a:path w="603" h="3694" extrusionOk="0">
                  <a:moveTo>
                    <a:pt x="18" y="2724"/>
                  </a:moveTo>
                  <a:lnTo>
                    <a:pt x="18" y="2290"/>
                  </a:lnTo>
                  <a:cubicBezTo>
                    <a:pt x="1" y="2073"/>
                    <a:pt x="34" y="1872"/>
                    <a:pt x="101" y="1672"/>
                  </a:cubicBezTo>
                  <a:cubicBezTo>
                    <a:pt x="201" y="1304"/>
                    <a:pt x="218" y="936"/>
                    <a:pt x="268" y="569"/>
                  </a:cubicBezTo>
                  <a:cubicBezTo>
                    <a:pt x="285" y="435"/>
                    <a:pt x="302" y="318"/>
                    <a:pt x="318" y="184"/>
                  </a:cubicBezTo>
                  <a:cubicBezTo>
                    <a:pt x="335" y="151"/>
                    <a:pt x="335" y="118"/>
                    <a:pt x="352" y="84"/>
                  </a:cubicBezTo>
                  <a:cubicBezTo>
                    <a:pt x="369" y="34"/>
                    <a:pt x="435" y="1"/>
                    <a:pt x="486" y="17"/>
                  </a:cubicBezTo>
                  <a:cubicBezTo>
                    <a:pt x="519" y="34"/>
                    <a:pt x="569" y="67"/>
                    <a:pt x="569" y="101"/>
                  </a:cubicBezTo>
                  <a:cubicBezTo>
                    <a:pt x="586" y="151"/>
                    <a:pt x="586" y="201"/>
                    <a:pt x="569" y="268"/>
                  </a:cubicBezTo>
                  <a:cubicBezTo>
                    <a:pt x="536" y="552"/>
                    <a:pt x="502" y="836"/>
                    <a:pt x="469" y="1120"/>
                  </a:cubicBezTo>
                  <a:cubicBezTo>
                    <a:pt x="469" y="1220"/>
                    <a:pt x="469" y="1321"/>
                    <a:pt x="486" y="1421"/>
                  </a:cubicBezTo>
                  <a:cubicBezTo>
                    <a:pt x="602" y="2006"/>
                    <a:pt x="602" y="2607"/>
                    <a:pt x="586" y="3192"/>
                  </a:cubicBezTo>
                  <a:cubicBezTo>
                    <a:pt x="586" y="3276"/>
                    <a:pt x="586" y="3359"/>
                    <a:pt x="569" y="3426"/>
                  </a:cubicBezTo>
                  <a:cubicBezTo>
                    <a:pt x="519" y="3593"/>
                    <a:pt x="385" y="3693"/>
                    <a:pt x="252" y="3693"/>
                  </a:cubicBezTo>
                  <a:cubicBezTo>
                    <a:pt x="101" y="3677"/>
                    <a:pt x="1" y="3526"/>
                    <a:pt x="1" y="3376"/>
                  </a:cubicBezTo>
                  <a:cubicBezTo>
                    <a:pt x="1" y="3159"/>
                    <a:pt x="1" y="2941"/>
                    <a:pt x="1" y="272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3;p17">
              <a:extLst>
                <a:ext uri="{FF2B5EF4-FFF2-40B4-BE49-F238E27FC236}">
                  <a16:creationId xmlns:a16="http://schemas.microsoft.com/office/drawing/2014/main" id="{A9316ABB-4BD0-44A4-BBB1-4672DF54F865}"/>
                </a:ext>
              </a:extLst>
            </p:cNvPr>
            <p:cNvSpPr/>
            <p:nvPr/>
          </p:nvSpPr>
          <p:spPr>
            <a:xfrm>
              <a:off x="4521453" y="2695098"/>
              <a:ext cx="62872" cy="131370"/>
            </a:xfrm>
            <a:custGeom>
              <a:avLst/>
              <a:gdLst/>
              <a:ahLst/>
              <a:cxnLst/>
              <a:rect l="l" t="t" r="r" b="b"/>
              <a:pathLst>
                <a:path w="1320" h="2758" extrusionOk="0">
                  <a:moveTo>
                    <a:pt x="50" y="1"/>
                  </a:moveTo>
                  <a:cubicBezTo>
                    <a:pt x="117" y="51"/>
                    <a:pt x="150" y="68"/>
                    <a:pt x="184" y="101"/>
                  </a:cubicBezTo>
                  <a:cubicBezTo>
                    <a:pt x="451" y="385"/>
                    <a:pt x="702" y="686"/>
                    <a:pt x="835" y="1070"/>
                  </a:cubicBezTo>
                  <a:cubicBezTo>
                    <a:pt x="902" y="1287"/>
                    <a:pt x="1019" y="1488"/>
                    <a:pt x="1119" y="1688"/>
                  </a:cubicBezTo>
                  <a:cubicBezTo>
                    <a:pt x="1203" y="1872"/>
                    <a:pt x="1253" y="2056"/>
                    <a:pt x="1303" y="2256"/>
                  </a:cubicBezTo>
                  <a:cubicBezTo>
                    <a:pt x="1320" y="2373"/>
                    <a:pt x="1303" y="2490"/>
                    <a:pt x="1253" y="2607"/>
                  </a:cubicBezTo>
                  <a:cubicBezTo>
                    <a:pt x="1203" y="2691"/>
                    <a:pt x="1136" y="2741"/>
                    <a:pt x="1036" y="2758"/>
                  </a:cubicBezTo>
                  <a:cubicBezTo>
                    <a:pt x="936" y="2758"/>
                    <a:pt x="869" y="2708"/>
                    <a:pt x="819" y="2607"/>
                  </a:cubicBezTo>
                  <a:cubicBezTo>
                    <a:pt x="802" y="2557"/>
                    <a:pt x="769" y="2507"/>
                    <a:pt x="752" y="2440"/>
                  </a:cubicBezTo>
                  <a:cubicBezTo>
                    <a:pt x="602" y="1822"/>
                    <a:pt x="368" y="1221"/>
                    <a:pt x="100" y="636"/>
                  </a:cubicBezTo>
                  <a:cubicBezTo>
                    <a:pt x="17" y="419"/>
                    <a:pt x="0" y="335"/>
                    <a:pt x="50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4;p17">
              <a:extLst>
                <a:ext uri="{FF2B5EF4-FFF2-40B4-BE49-F238E27FC236}">
                  <a16:creationId xmlns:a16="http://schemas.microsoft.com/office/drawing/2014/main" id="{1709C418-4C41-452F-BB13-5287F9BA03B3}"/>
                </a:ext>
              </a:extLst>
            </p:cNvPr>
            <p:cNvSpPr/>
            <p:nvPr/>
          </p:nvSpPr>
          <p:spPr>
            <a:xfrm>
              <a:off x="3679449" y="2132415"/>
              <a:ext cx="125791" cy="44632"/>
            </a:xfrm>
            <a:custGeom>
              <a:avLst/>
              <a:gdLst/>
              <a:ahLst/>
              <a:cxnLst/>
              <a:rect l="l" t="t" r="r" b="b"/>
              <a:pathLst>
                <a:path w="2641" h="937" extrusionOk="0">
                  <a:moveTo>
                    <a:pt x="2640" y="753"/>
                  </a:moveTo>
                  <a:cubicBezTo>
                    <a:pt x="2523" y="937"/>
                    <a:pt x="2356" y="937"/>
                    <a:pt x="2172" y="903"/>
                  </a:cubicBezTo>
                  <a:cubicBezTo>
                    <a:pt x="1755" y="836"/>
                    <a:pt x="1354" y="769"/>
                    <a:pt x="953" y="653"/>
                  </a:cubicBezTo>
                  <a:cubicBezTo>
                    <a:pt x="719" y="586"/>
                    <a:pt x="502" y="502"/>
                    <a:pt x="251" y="519"/>
                  </a:cubicBezTo>
                  <a:cubicBezTo>
                    <a:pt x="84" y="536"/>
                    <a:pt x="0" y="352"/>
                    <a:pt x="67" y="201"/>
                  </a:cubicBezTo>
                  <a:cubicBezTo>
                    <a:pt x="117" y="118"/>
                    <a:pt x="184" y="34"/>
                    <a:pt x="301" y="18"/>
                  </a:cubicBezTo>
                  <a:cubicBezTo>
                    <a:pt x="385" y="1"/>
                    <a:pt x="485" y="1"/>
                    <a:pt x="568" y="18"/>
                  </a:cubicBezTo>
                  <a:cubicBezTo>
                    <a:pt x="719" y="34"/>
                    <a:pt x="869" y="68"/>
                    <a:pt x="1020" y="101"/>
                  </a:cubicBezTo>
                  <a:cubicBezTo>
                    <a:pt x="1320" y="168"/>
                    <a:pt x="1621" y="235"/>
                    <a:pt x="1922" y="318"/>
                  </a:cubicBezTo>
                  <a:cubicBezTo>
                    <a:pt x="2039" y="335"/>
                    <a:pt x="2156" y="368"/>
                    <a:pt x="2256" y="419"/>
                  </a:cubicBezTo>
                  <a:cubicBezTo>
                    <a:pt x="2423" y="469"/>
                    <a:pt x="2557" y="569"/>
                    <a:pt x="2640" y="75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5;p17">
              <a:extLst>
                <a:ext uri="{FF2B5EF4-FFF2-40B4-BE49-F238E27FC236}">
                  <a16:creationId xmlns:a16="http://schemas.microsoft.com/office/drawing/2014/main" id="{91760136-14F3-49D1-84F8-17A7E5308B66}"/>
                </a:ext>
              </a:extLst>
            </p:cNvPr>
            <p:cNvSpPr/>
            <p:nvPr/>
          </p:nvSpPr>
          <p:spPr>
            <a:xfrm>
              <a:off x="3942843" y="2640178"/>
              <a:ext cx="124219" cy="98742"/>
            </a:xfrm>
            <a:custGeom>
              <a:avLst/>
              <a:gdLst/>
              <a:ahLst/>
              <a:cxnLst/>
              <a:rect l="l" t="t" r="r" b="b"/>
              <a:pathLst>
                <a:path w="2608" h="2073" extrusionOk="0">
                  <a:moveTo>
                    <a:pt x="235" y="2073"/>
                  </a:moveTo>
                  <a:cubicBezTo>
                    <a:pt x="101" y="2073"/>
                    <a:pt x="1" y="1956"/>
                    <a:pt x="34" y="1839"/>
                  </a:cubicBezTo>
                  <a:cubicBezTo>
                    <a:pt x="68" y="1755"/>
                    <a:pt x="101" y="1688"/>
                    <a:pt x="151" y="1622"/>
                  </a:cubicBezTo>
                  <a:cubicBezTo>
                    <a:pt x="185" y="1588"/>
                    <a:pt x="218" y="1572"/>
                    <a:pt x="252" y="1538"/>
                  </a:cubicBezTo>
                  <a:cubicBezTo>
                    <a:pt x="853" y="1137"/>
                    <a:pt x="1421" y="703"/>
                    <a:pt x="2039" y="318"/>
                  </a:cubicBezTo>
                  <a:cubicBezTo>
                    <a:pt x="2156" y="252"/>
                    <a:pt x="2273" y="151"/>
                    <a:pt x="2390" y="68"/>
                  </a:cubicBezTo>
                  <a:cubicBezTo>
                    <a:pt x="2474" y="1"/>
                    <a:pt x="2541" y="1"/>
                    <a:pt x="2574" y="68"/>
                  </a:cubicBezTo>
                  <a:cubicBezTo>
                    <a:pt x="2607" y="118"/>
                    <a:pt x="2591" y="168"/>
                    <a:pt x="2524" y="218"/>
                  </a:cubicBezTo>
                  <a:cubicBezTo>
                    <a:pt x="2240" y="419"/>
                    <a:pt x="2039" y="686"/>
                    <a:pt x="1822" y="953"/>
                  </a:cubicBezTo>
                  <a:cubicBezTo>
                    <a:pt x="1688" y="1104"/>
                    <a:pt x="1538" y="1237"/>
                    <a:pt x="1388" y="1354"/>
                  </a:cubicBezTo>
                  <a:cubicBezTo>
                    <a:pt x="1104" y="1555"/>
                    <a:pt x="820" y="1755"/>
                    <a:pt x="536" y="1956"/>
                  </a:cubicBezTo>
                  <a:cubicBezTo>
                    <a:pt x="452" y="2023"/>
                    <a:pt x="352" y="2073"/>
                    <a:pt x="235" y="207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6;p17">
              <a:extLst>
                <a:ext uri="{FF2B5EF4-FFF2-40B4-BE49-F238E27FC236}">
                  <a16:creationId xmlns:a16="http://schemas.microsoft.com/office/drawing/2014/main" id="{F39ADE5E-402E-43E6-8474-5F781961CFB1}"/>
                </a:ext>
              </a:extLst>
            </p:cNvPr>
            <p:cNvSpPr/>
            <p:nvPr/>
          </p:nvSpPr>
          <p:spPr>
            <a:xfrm>
              <a:off x="4886727" y="2182572"/>
              <a:ext cx="142509" cy="52586"/>
            </a:xfrm>
            <a:custGeom>
              <a:avLst/>
              <a:gdLst/>
              <a:ahLst/>
              <a:cxnLst/>
              <a:rect l="l" t="t" r="r" b="b"/>
              <a:pathLst>
                <a:path w="2992" h="1104" extrusionOk="0">
                  <a:moveTo>
                    <a:pt x="0" y="1103"/>
                  </a:moveTo>
                  <a:cubicBezTo>
                    <a:pt x="17" y="1070"/>
                    <a:pt x="34" y="1036"/>
                    <a:pt x="50" y="1020"/>
                  </a:cubicBezTo>
                  <a:cubicBezTo>
                    <a:pt x="117" y="1003"/>
                    <a:pt x="184" y="986"/>
                    <a:pt x="234" y="986"/>
                  </a:cubicBezTo>
                  <a:cubicBezTo>
                    <a:pt x="351" y="953"/>
                    <a:pt x="451" y="920"/>
                    <a:pt x="535" y="836"/>
                  </a:cubicBezTo>
                  <a:cubicBezTo>
                    <a:pt x="652" y="702"/>
                    <a:pt x="819" y="619"/>
                    <a:pt x="1003" y="569"/>
                  </a:cubicBezTo>
                  <a:cubicBezTo>
                    <a:pt x="1337" y="452"/>
                    <a:pt x="1671" y="335"/>
                    <a:pt x="2005" y="218"/>
                  </a:cubicBezTo>
                  <a:cubicBezTo>
                    <a:pt x="2172" y="151"/>
                    <a:pt x="2356" y="101"/>
                    <a:pt x="2523" y="51"/>
                  </a:cubicBezTo>
                  <a:cubicBezTo>
                    <a:pt x="2640" y="1"/>
                    <a:pt x="2757" y="34"/>
                    <a:pt x="2857" y="101"/>
                  </a:cubicBezTo>
                  <a:cubicBezTo>
                    <a:pt x="2991" y="168"/>
                    <a:pt x="2991" y="335"/>
                    <a:pt x="2874" y="402"/>
                  </a:cubicBezTo>
                  <a:cubicBezTo>
                    <a:pt x="2757" y="468"/>
                    <a:pt x="2640" y="535"/>
                    <a:pt x="2523" y="569"/>
                  </a:cubicBezTo>
                  <a:cubicBezTo>
                    <a:pt x="2222" y="686"/>
                    <a:pt x="1905" y="803"/>
                    <a:pt x="1604" y="903"/>
                  </a:cubicBezTo>
                  <a:cubicBezTo>
                    <a:pt x="1270" y="1020"/>
                    <a:pt x="953" y="1070"/>
                    <a:pt x="602" y="1053"/>
                  </a:cubicBezTo>
                  <a:cubicBezTo>
                    <a:pt x="485" y="1053"/>
                    <a:pt x="351" y="1087"/>
                    <a:pt x="217" y="1087"/>
                  </a:cubicBezTo>
                  <a:cubicBezTo>
                    <a:pt x="167" y="1103"/>
                    <a:pt x="84" y="1103"/>
                    <a:pt x="0" y="110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7;p17">
              <a:extLst>
                <a:ext uri="{FF2B5EF4-FFF2-40B4-BE49-F238E27FC236}">
                  <a16:creationId xmlns:a16="http://schemas.microsoft.com/office/drawing/2014/main" id="{36F998A1-B3A6-4709-B855-420FCBDD3BBA}"/>
                </a:ext>
              </a:extLst>
            </p:cNvPr>
            <p:cNvSpPr/>
            <p:nvPr/>
          </p:nvSpPr>
          <p:spPr>
            <a:xfrm>
              <a:off x="4875582" y="2446790"/>
              <a:ext cx="144081" cy="47013"/>
            </a:xfrm>
            <a:custGeom>
              <a:avLst/>
              <a:gdLst/>
              <a:ahLst/>
              <a:cxnLst/>
              <a:rect l="l" t="t" r="r" b="b"/>
              <a:pathLst>
                <a:path w="3025" h="987" extrusionOk="0">
                  <a:moveTo>
                    <a:pt x="0" y="34"/>
                  </a:moveTo>
                  <a:cubicBezTo>
                    <a:pt x="101" y="17"/>
                    <a:pt x="134" y="1"/>
                    <a:pt x="151" y="1"/>
                  </a:cubicBezTo>
                  <a:cubicBezTo>
                    <a:pt x="234" y="1"/>
                    <a:pt x="318" y="1"/>
                    <a:pt x="401" y="17"/>
                  </a:cubicBezTo>
                  <a:cubicBezTo>
                    <a:pt x="635" y="51"/>
                    <a:pt x="852" y="68"/>
                    <a:pt x="1086" y="68"/>
                  </a:cubicBezTo>
                  <a:cubicBezTo>
                    <a:pt x="1571" y="51"/>
                    <a:pt x="2039" y="118"/>
                    <a:pt x="2507" y="268"/>
                  </a:cubicBezTo>
                  <a:cubicBezTo>
                    <a:pt x="2624" y="318"/>
                    <a:pt x="2757" y="385"/>
                    <a:pt x="2874" y="452"/>
                  </a:cubicBezTo>
                  <a:cubicBezTo>
                    <a:pt x="2941" y="502"/>
                    <a:pt x="2991" y="569"/>
                    <a:pt x="2991" y="652"/>
                  </a:cubicBezTo>
                  <a:cubicBezTo>
                    <a:pt x="3025" y="836"/>
                    <a:pt x="2874" y="987"/>
                    <a:pt x="2674" y="953"/>
                  </a:cubicBezTo>
                  <a:cubicBezTo>
                    <a:pt x="2657" y="936"/>
                    <a:pt x="2624" y="936"/>
                    <a:pt x="2607" y="920"/>
                  </a:cubicBezTo>
                  <a:cubicBezTo>
                    <a:pt x="2373" y="803"/>
                    <a:pt x="2122" y="736"/>
                    <a:pt x="1872" y="686"/>
                  </a:cubicBezTo>
                  <a:cubicBezTo>
                    <a:pt x="1538" y="602"/>
                    <a:pt x="1220" y="502"/>
                    <a:pt x="919" y="302"/>
                  </a:cubicBezTo>
                  <a:cubicBezTo>
                    <a:pt x="786" y="201"/>
                    <a:pt x="619" y="168"/>
                    <a:pt x="451" y="151"/>
                  </a:cubicBezTo>
                  <a:cubicBezTo>
                    <a:pt x="318" y="151"/>
                    <a:pt x="184" y="151"/>
                    <a:pt x="0" y="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8;p17">
              <a:extLst>
                <a:ext uri="{FF2B5EF4-FFF2-40B4-BE49-F238E27FC236}">
                  <a16:creationId xmlns:a16="http://schemas.microsoft.com/office/drawing/2014/main" id="{1B9BF1B2-42EB-49A2-96A8-5546200B51BB}"/>
                </a:ext>
              </a:extLst>
            </p:cNvPr>
            <p:cNvSpPr/>
            <p:nvPr/>
          </p:nvSpPr>
          <p:spPr>
            <a:xfrm>
              <a:off x="4771320" y="1840333"/>
              <a:ext cx="108263" cy="64542"/>
            </a:xfrm>
            <a:custGeom>
              <a:avLst/>
              <a:gdLst/>
              <a:ahLst/>
              <a:cxnLst/>
              <a:rect l="l" t="t" r="r" b="b"/>
              <a:pathLst>
                <a:path w="2273" h="1355" extrusionOk="0">
                  <a:moveTo>
                    <a:pt x="2273" y="252"/>
                  </a:moveTo>
                  <a:cubicBezTo>
                    <a:pt x="2256" y="268"/>
                    <a:pt x="2239" y="335"/>
                    <a:pt x="2189" y="368"/>
                  </a:cubicBezTo>
                  <a:cubicBezTo>
                    <a:pt x="2139" y="419"/>
                    <a:pt x="2089" y="452"/>
                    <a:pt x="2022" y="485"/>
                  </a:cubicBezTo>
                  <a:cubicBezTo>
                    <a:pt x="1437" y="786"/>
                    <a:pt x="853" y="1070"/>
                    <a:pt x="251" y="1321"/>
                  </a:cubicBezTo>
                  <a:cubicBezTo>
                    <a:pt x="234" y="1321"/>
                    <a:pt x="218" y="1338"/>
                    <a:pt x="184" y="1338"/>
                  </a:cubicBezTo>
                  <a:cubicBezTo>
                    <a:pt x="134" y="1354"/>
                    <a:pt x="67" y="1321"/>
                    <a:pt x="34" y="1254"/>
                  </a:cubicBezTo>
                  <a:cubicBezTo>
                    <a:pt x="1" y="1204"/>
                    <a:pt x="17" y="1137"/>
                    <a:pt x="51" y="1104"/>
                  </a:cubicBezTo>
                  <a:cubicBezTo>
                    <a:pt x="251" y="886"/>
                    <a:pt x="452" y="669"/>
                    <a:pt x="736" y="536"/>
                  </a:cubicBezTo>
                  <a:cubicBezTo>
                    <a:pt x="1070" y="385"/>
                    <a:pt x="1404" y="218"/>
                    <a:pt x="1738" y="68"/>
                  </a:cubicBezTo>
                  <a:cubicBezTo>
                    <a:pt x="1872" y="1"/>
                    <a:pt x="1989" y="1"/>
                    <a:pt x="2122" y="51"/>
                  </a:cubicBezTo>
                  <a:cubicBezTo>
                    <a:pt x="2206" y="68"/>
                    <a:pt x="2273" y="151"/>
                    <a:pt x="2273" y="25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9;p17">
              <a:extLst>
                <a:ext uri="{FF2B5EF4-FFF2-40B4-BE49-F238E27FC236}">
                  <a16:creationId xmlns:a16="http://schemas.microsoft.com/office/drawing/2014/main" id="{A620AD5F-3E3F-4062-8FA4-F9D9F7407F74}"/>
                </a:ext>
              </a:extLst>
            </p:cNvPr>
            <p:cNvSpPr/>
            <p:nvPr/>
          </p:nvSpPr>
          <p:spPr>
            <a:xfrm>
              <a:off x="4760174" y="2602786"/>
              <a:ext cx="105881" cy="82023"/>
            </a:xfrm>
            <a:custGeom>
              <a:avLst/>
              <a:gdLst/>
              <a:ahLst/>
              <a:cxnLst/>
              <a:rect l="l" t="t" r="r" b="b"/>
              <a:pathLst>
                <a:path w="2223" h="1722" extrusionOk="0">
                  <a:moveTo>
                    <a:pt x="1889" y="1705"/>
                  </a:moveTo>
                  <a:cubicBezTo>
                    <a:pt x="1822" y="1671"/>
                    <a:pt x="1705" y="1621"/>
                    <a:pt x="1605" y="1555"/>
                  </a:cubicBezTo>
                  <a:cubicBezTo>
                    <a:pt x="1287" y="1354"/>
                    <a:pt x="1003" y="1103"/>
                    <a:pt x="736" y="836"/>
                  </a:cubicBezTo>
                  <a:cubicBezTo>
                    <a:pt x="535" y="636"/>
                    <a:pt x="301" y="418"/>
                    <a:pt x="101" y="218"/>
                  </a:cubicBezTo>
                  <a:cubicBezTo>
                    <a:pt x="67" y="184"/>
                    <a:pt x="17" y="151"/>
                    <a:pt x="1" y="118"/>
                  </a:cubicBezTo>
                  <a:cubicBezTo>
                    <a:pt x="1" y="84"/>
                    <a:pt x="1" y="51"/>
                    <a:pt x="17" y="17"/>
                  </a:cubicBezTo>
                  <a:cubicBezTo>
                    <a:pt x="34" y="1"/>
                    <a:pt x="67" y="1"/>
                    <a:pt x="84" y="1"/>
                  </a:cubicBezTo>
                  <a:cubicBezTo>
                    <a:pt x="118" y="17"/>
                    <a:pt x="151" y="34"/>
                    <a:pt x="184" y="67"/>
                  </a:cubicBezTo>
                  <a:cubicBezTo>
                    <a:pt x="351" y="251"/>
                    <a:pt x="585" y="335"/>
                    <a:pt x="803" y="435"/>
                  </a:cubicBezTo>
                  <a:cubicBezTo>
                    <a:pt x="1204" y="602"/>
                    <a:pt x="1554" y="803"/>
                    <a:pt x="1905" y="1053"/>
                  </a:cubicBezTo>
                  <a:cubicBezTo>
                    <a:pt x="2039" y="1154"/>
                    <a:pt x="2139" y="1287"/>
                    <a:pt x="2173" y="1438"/>
                  </a:cubicBezTo>
                  <a:cubicBezTo>
                    <a:pt x="2223" y="1605"/>
                    <a:pt x="2106" y="1722"/>
                    <a:pt x="1889" y="1705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0;p17">
              <a:extLst>
                <a:ext uri="{FF2B5EF4-FFF2-40B4-BE49-F238E27FC236}">
                  <a16:creationId xmlns:a16="http://schemas.microsoft.com/office/drawing/2014/main" id="{B3E50F49-068D-4E5F-B3C4-2CB10EF74DB0}"/>
                </a:ext>
              </a:extLst>
            </p:cNvPr>
            <p:cNvSpPr/>
            <p:nvPr/>
          </p:nvSpPr>
          <p:spPr>
            <a:xfrm>
              <a:off x="3747084" y="2440455"/>
              <a:ext cx="96355" cy="53348"/>
            </a:xfrm>
            <a:custGeom>
              <a:avLst/>
              <a:gdLst/>
              <a:ahLst/>
              <a:cxnLst/>
              <a:rect l="l" t="t" r="r" b="b"/>
              <a:pathLst>
                <a:path w="2023" h="1120" extrusionOk="0">
                  <a:moveTo>
                    <a:pt x="301" y="1120"/>
                  </a:moveTo>
                  <a:cubicBezTo>
                    <a:pt x="168" y="1120"/>
                    <a:pt x="84" y="1086"/>
                    <a:pt x="51" y="1003"/>
                  </a:cubicBezTo>
                  <a:cubicBezTo>
                    <a:pt x="1" y="919"/>
                    <a:pt x="17" y="802"/>
                    <a:pt x="118" y="735"/>
                  </a:cubicBezTo>
                  <a:cubicBezTo>
                    <a:pt x="201" y="668"/>
                    <a:pt x="285" y="602"/>
                    <a:pt x="385" y="551"/>
                  </a:cubicBezTo>
                  <a:cubicBezTo>
                    <a:pt x="602" y="468"/>
                    <a:pt x="803" y="368"/>
                    <a:pt x="1020" y="284"/>
                  </a:cubicBezTo>
                  <a:cubicBezTo>
                    <a:pt x="1270" y="201"/>
                    <a:pt x="1538" y="117"/>
                    <a:pt x="1788" y="34"/>
                  </a:cubicBezTo>
                  <a:cubicBezTo>
                    <a:pt x="1872" y="0"/>
                    <a:pt x="1972" y="50"/>
                    <a:pt x="1989" y="117"/>
                  </a:cubicBezTo>
                  <a:cubicBezTo>
                    <a:pt x="2022" y="201"/>
                    <a:pt x="2006" y="301"/>
                    <a:pt x="1922" y="334"/>
                  </a:cubicBezTo>
                  <a:cubicBezTo>
                    <a:pt x="1638" y="451"/>
                    <a:pt x="1438" y="702"/>
                    <a:pt x="1153" y="819"/>
                  </a:cubicBezTo>
                  <a:cubicBezTo>
                    <a:pt x="953" y="902"/>
                    <a:pt x="752" y="1003"/>
                    <a:pt x="535" y="1086"/>
                  </a:cubicBezTo>
                  <a:cubicBezTo>
                    <a:pt x="452" y="1103"/>
                    <a:pt x="351" y="1120"/>
                    <a:pt x="301" y="112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41;p17">
              <a:extLst>
                <a:ext uri="{FF2B5EF4-FFF2-40B4-BE49-F238E27FC236}">
                  <a16:creationId xmlns:a16="http://schemas.microsoft.com/office/drawing/2014/main" id="{10C1743E-7A3E-4327-BFDC-6A648937426A}"/>
                </a:ext>
              </a:extLst>
            </p:cNvPr>
            <p:cNvSpPr/>
            <p:nvPr/>
          </p:nvSpPr>
          <p:spPr>
            <a:xfrm>
              <a:off x="3835438" y="1842762"/>
              <a:ext cx="83591" cy="74831"/>
            </a:xfrm>
            <a:custGeom>
              <a:avLst/>
              <a:gdLst/>
              <a:ahLst/>
              <a:cxnLst/>
              <a:rect l="l" t="t" r="r" b="b"/>
              <a:pathLst>
                <a:path w="1755" h="1571" extrusionOk="0">
                  <a:moveTo>
                    <a:pt x="1755" y="1487"/>
                  </a:moveTo>
                  <a:cubicBezTo>
                    <a:pt x="1705" y="1520"/>
                    <a:pt x="1671" y="1554"/>
                    <a:pt x="1638" y="1554"/>
                  </a:cubicBezTo>
                  <a:cubicBezTo>
                    <a:pt x="1604" y="1571"/>
                    <a:pt x="1571" y="1537"/>
                    <a:pt x="1537" y="1537"/>
                  </a:cubicBezTo>
                  <a:cubicBezTo>
                    <a:pt x="1420" y="1487"/>
                    <a:pt x="1320" y="1437"/>
                    <a:pt x="1203" y="1404"/>
                  </a:cubicBezTo>
                  <a:cubicBezTo>
                    <a:pt x="953" y="1320"/>
                    <a:pt x="769" y="1186"/>
                    <a:pt x="585" y="1003"/>
                  </a:cubicBezTo>
                  <a:cubicBezTo>
                    <a:pt x="435" y="835"/>
                    <a:pt x="284" y="668"/>
                    <a:pt x="134" y="485"/>
                  </a:cubicBezTo>
                  <a:cubicBezTo>
                    <a:pt x="117" y="451"/>
                    <a:pt x="84" y="418"/>
                    <a:pt x="67" y="384"/>
                  </a:cubicBezTo>
                  <a:cubicBezTo>
                    <a:pt x="0" y="284"/>
                    <a:pt x="17" y="167"/>
                    <a:pt x="100" y="100"/>
                  </a:cubicBezTo>
                  <a:cubicBezTo>
                    <a:pt x="167" y="17"/>
                    <a:pt x="284" y="0"/>
                    <a:pt x="401" y="67"/>
                  </a:cubicBezTo>
                  <a:cubicBezTo>
                    <a:pt x="451" y="84"/>
                    <a:pt x="501" y="134"/>
                    <a:pt x="535" y="184"/>
                  </a:cubicBezTo>
                  <a:cubicBezTo>
                    <a:pt x="635" y="284"/>
                    <a:pt x="735" y="401"/>
                    <a:pt x="836" y="501"/>
                  </a:cubicBezTo>
                  <a:cubicBezTo>
                    <a:pt x="1019" y="718"/>
                    <a:pt x="1203" y="952"/>
                    <a:pt x="1404" y="1170"/>
                  </a:cubicBezTo>
                  <a:cubicBezTo>
                    <a:pt x="1471" y="1236"/>
                    <a:pt x="1571" y="1303"/>
                    <a:pt x="1654" y="1370"/>
                  </a:cubicBezTo>
                  <a:cubicBezTo>
                    <a:pt x="1688" y="1404"/>
                    <a:pt x="1705" y="1437"/>
                    <a:pt x="1755" y="14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42;p17">
              <a:extLst>
                <a:ext uri="{FF2B5EF4-FFF2-40B4-BE49-F238E27FC236}">
                  <a16:creationId xmlns:a16="http://schemas.microsoft.com/office/drawing/2014/main" id="{677E130F-E8FB-4735-81C3-137FDCBEC09E}"/>
                </a:ext>
              </a:extLst>
            </p:cNvPr>
            <p:cNvSpPr/>
            <p:nvPr/>
          </p:nvSpPr>
          <p:spPr>
            <a:xfrm>
              <a:off x="3933317" y="1636466"/>
              <a:ext cx="843623" cy="967892"/>
            </a:xfrm>
            <a:custGeom>
              <a:avLst/>
              <a:gdLst/>
              <a:ahLst/>
              <a:cxnLst/>
              <a:rect l="l" t="t" r="r" b="b"/>
              <a:pathLst>
                <a:path w="17712" h="20320" extrusionOk="0">
                  <a:moveTo>
                    <a:pt x="7432" y="0"/>
                  </a:moveTo>
                  <a:cubicBezTo>
                    <a:pt x="6997" y="0"/>
                    <a:pt x="6573" y="52"/>
                    <a:pt x="6149" y="154"/>
                  </a:cubicBezTo>
                  <a:cubicBezTo>
                    <a:pt x="5882" y="237"/>
                    <a:pt x="5648" y="388"/>
                    <a:pt x="5431" y="572"/>
                  </a:cubicBezTo>
                  <a:cubicBezTo>
                    <a:pt x="5381" y="605"/>
                    <a:pt x="5347" y="672"/>
                    <a:pt x="5330" y="722"/>
                  </a:cubicBezTo>
                  <a:cubicBezTo>
                    <a:pt x="5230" y="1039"/>
                    <a:pt x="5130" y="1357"/>
                    <a:pt x="5130" y="1691"/>
                  </a:cubicBezTo>
                  <a:cubicBezTo>
                    <a:pt x="5130" y="1741"/>
                    <a:pt x="5130" y="1791"/>
                    <a:pt x="5113" y="1841"/>
                  </a:cubicBezTo>
                  <a:cubicBezTo>
                    <a:pt x="4996" y="2426"/>
                    <a:pt x="4762" y="2961"/>
                    <a:pt x="4495" y="3479"/>
                  </a:cubicBezTo>
                  <a:cubicBezTo>
                    <a:pt x="4395" y="3663"/>
                    <a:pt x="4278" y="3863"/>
                    <a:pt x="4194" y="4047"/>
                  </a:cubicBezTo>
                  <a:cubicBezTo>
                    <a:pt x="4010" y="4431"/>
                    <a:pt x="3793" y="4765"/>
                    <a:pt x="3526" y="5083"/>
                  </a:cubicBezTo>
                  <a:cubicBezTo>
                    <a:pt x="3075" y="5668"/>
                    <a:pt x="2607" y="6252"/>
                    <a:pt x="2139" y="6837"/>
                  </a:cubicBezTo>
                  <a:cubicBezTo>
                    <a:pt x="2039" y="6954"/>
                    <a:pt x="1939" y="7088"/>
                    <a:pt x="1822" y="7188"/>
                  </a:cubicBezTo>
                  <a:cubicBezTo>
                    <a:pt x="1554" y="7372"/>
                    <a:pt x="1370" y="7623"/>
                    <a:pt x="1153" y="7856"/>
                  </a:cubicBezTo>
                  <a:cubicBezTo>
                    <a:pt x="1036" y="7990"/>
                    <a:pt x="936" y="8141"/>
                    <a:pt x="853" y="8291"/>
                  </a:cubicBezTo>
                  <a:cubicBezTo>
                    <a:pt x="652" y="8642"/>
                    <a:pt x="485" y="8993"/>
                    <a:pt x="318" y="9360"/>
                  </a:cubicBezTo>
                  <a:cubicBezTo>
                    <a:pt x="251" y="9511"/>
                    <a:pt x="201" y="9694"/>
                    <a:pt x="167" y="9862"/>
                  </a:cubicBezTo>
                  <a:cubicBezTo>
                    <a:pt x="134" y="10179"/>
                    <a:pt x="34" y="10480"/>
                    <a:pt x="67" y="10814"/>
                  </a:cubicBezTo>
                  <a:cubicBezTo>
                    <a:pt x="67" y="10831"/>
                    <a:pt x="51" y="10864"/>
                    <a:pt x="51" y="10897"/>
                  </a:cubicBezTo>
                  <a:cubicBezTo>
                    <a:pt x="0" y="11065"/>
                    <a:pt x="0" y="11248"/>
                    <a:pt x="0" y="11432"/>
                  </a:cubicBezTo>
                  <a:cubicBezTo>
                    <a:pt x="0" y="11900"/>
                    <a:pt x="17" y="12385"/>
                    <a:pt x="17" y="12852"/>
                  </a:cubicBezTo>
                  <a:cubicBezTo>
                    <a:pt x="17" y="12936"/>
                    <a:pt x="17" y="13003"/>
                    <a:pt x="34" y="13070"/>
                  </a:cubicBezTo>
                  <a:cubicBezTo>
                    <a:pt x="101" y="13337"/>
                    <a:pt x="117" y="13604"/>
                    <a:pt x="134" y="13888"/>
                  </a:cubicBezTo>
                  <a:cubicBezTo>
                    <a:pt x="134" y="14089"/>
                    <a:pt x="167" y="14306"/>
                    <a:pt x="301" y="14490"/>
                  </a:cubicBezTo>
                  <a:cubicBezTo>
                    <a:pt x="435" y="14657"/>
                    <a:pt x="485" y="14857"/>
                    <a:pt x="552" y="15058"/>
                  </a:cubicBezTo>
                  <a:cubicBezTo>
                    <a:pt x="602" y="15242"/>
                    <a:pt x="669" y="15425"/>
                    <a:pt x="719" y="15609"/>
                  </a:cubicBezTo>
                  <a:cubicBezTo>
                    <a:pt x="752" y="15760"/>
                    <a:pt x="836" y="15893"/>
                    <a:pt x="936" y="16010"/>
                  </a:cubicBezTo>
                  <a:cubicBezTo>
                    <a:pt x="1036" y="16111"/>
                    <a:pt x="1103" y="16227"/>
                    <a:pt x="1153" y="16344"/>
                  </a:cubicBezTo>
                  <a:cubicBezTo>
                    <a:pt x="1237" y="16578"/>
                    <a:pt x="1370" y="16796"/>
                    <a:pt x="1504" y="16996"/>
                  </a:cubicBezTo>
                  <a:cubicBezTo>
                    <a:pt x="1738" y="17380"/>
                    <a:pt x="1989" y="17715"/>
                    <a:pt x="2340" y="17999"/>
                  </a:cubicBezTo>
                  <a:cubicBezTo>
                    <a:pt x="2724" y="18299"/>
                    <a:pt x="3158" y="18533"/>
                    <a:pt x="3543" y="18851"/>
                  </a:cubicBezTo>
                  <a:cubicBezTo>
                    <a:pt x="3593" y="18884"/>
                    <a:pt x="3643" y="18901"/>
                    <a:pt x="3693" y="18918"/>
                  </a:cubicBezTo>
                  <a:cubicBezTo>
                    <a:pt x="3994" y="19085"/>
                    <a:pt x="4294" y="19235"/>
                    <a:pt x="4579" y="19402"/>
                  </a:cubicBezTo>
                  <a:cubicBezTo>
                    <a:pt x="5046" y="19669"/>
                    <a:pt x="5548" y="19870"/>
                    <a:pt x="6066" y="20020"/>
                  </a:cubicBezTo>
                  <a:cubicBezTo>
                    <a:pt x="6183" y="20037"/>
                    <a:pt x="6316" y="20054"/>
                    <a:pt x="6450" y="20070"/>
                  </a:cubicBezTo>
                  <a:cubicBezTo>
                    <a:pt x="6751" y="20137"/>
                    <a:pt x="7051" y="20137"/>
                    <a:pt x="7369" y="20137"/>
                  </a:cubicBezTo>
                  <a:cubicBezTo>
                    <a:pt x="7519" y="20137"/>
                    <a:pt x="7686" y="20154"/>
                    <a:pt x="7820" y="20204"/>
                  </a:cubicBezTo>
                  <a:cubicBezTo>
                    <a:pt x="8020" y="20254"/>
                    <a:pt x="8221" y="20254"/>
                    <a:pt x="8422" y="20254"/>
                  </a:cubicBezTo>
                  <a:lnTo>
                    <a:pt x="9056" y="20254"/>
                  </a:lnTo>
                  <a:cubicBezTo>
                    <a:pt x="9157" y="20254"/>
                    <a:pt x="9257" y="20271"/>
                    <a:pt x="9357" y="20271"/>
                  </a:cubicBezTo>
                  <a:cubicBezTo>
                    <a:pt x="9588" y="20308"/>
                    <a:pt x="9824" y="20319"/>
                    <a:pt x="10060" y="20319"/>
                  </a:cubicBezTo>
                  <a:cubicBezTo>
                    <a:pt x="10250" y="20319"/>
                    <a:pt x="10440" y="20312"/>
                    <a:pt x="10627" y="20304"/>
                  </a:cubicBezTo>
                  <a:cubicBezTo>
                    <a:pt x="10811" y="20288"/>
                    <a:pt x="10995" y="20254"/>
                    <a:pt x="11145" y="20137"/>
                  </a:cubicBezTo>
                  <a:cubicBezTo>
                    <a:pt x="11212" y="20087"/>
                    <a:pt x="11279" y="20070"/>
                    <a:pt x="11346" y="20070"/>
                  </a:cubicBezTo>
                  <a:cubicBezTo>
                    <a:pt x="11412" y="20070"/>
                    <a:pt x="11479" y="20054"/>
                    <a:pt x="11529" y="20037"/>
                  </a:cubicBezTo>
                  <a:cubicBezTo>
                    <a:pt x="12081" y="19903"/>
                    <a:pt x="12599" y="19703"/>
                    <a:pt x="13066" y="19402"/>
                  </a:cubicBezTo>
                  <a:cubicBezTo>
                    <a:pt x="13133" y="19369"/>
                    <a:pt x="13200" y="19352"/>
                    <a:pt x="13267" y="19302"/>
                  </a:cubicBezTo>
                  <a:cubicBezTo>
                    <a:pt x="13568" y="19151"/>
                    <a:pt x="13868" y="18984"/>
                    <a:pt x="14186" y="18817"/>
                  </a:cubicBezTo>
                  <a:cubicBezTo>
                    <a:pt x="14236" y="18784"/>
                    <a:pt x="14270" y="18750"/>
                    <a:pt x="14320" y="18717"/>
                  </a:cubicBezTo>
                  <a:cubicBezTo>
                    <a:pt x="14470" y="18600"/>
                    <a:pt x="14620" y="18500"/>
                    <a:pt x="14771" y="18366"/>
                  </a:cubicBezTo>
                  <a:cubicBezTo>
                    <a:pt x="14854" y="18299"/>
                    <a:pt x="14938" y="18232"/>
                    <a:pt x="14988" y="18132"/>
                  </a:cubicBezTo>
                  <a:cubicBezTo>
                    <a:pt x="15055" y="17999"/>
                    <a:pt x="15155" y="17932"/>
                    <a:pt x="15289" y="17848"/>
                  </a:cubicBezTo>
                  <a:cubicBezTo>
                    <a:pt x="15556" y="17698"/>
                    <a:pt x="15757" y="17464"/>
                    <a:pt x="15907" y="17197"/>
                  </a:cubicBezTo>
                  <a:cubicBezTo>
                    <a:pt x="15957" y="17096"/>
                    <a:pt x="16024" y="17013"/>
                    <a:pt x="16091" y="16946"/>
                  </a:cubicBezTo>
                  <a:cubicBezTo>
                    <a:pt x="16224" y="16829"/>
                    <a:pt x="16291" y="16695"/>
                    <a:pt x="16375" y="16545"/>
                  </a:cubicBezTo>
                  <a:cubicBezTo>
                    <a:pt x="16475" y="16378"/>
                    <a:pt x="16575" y="16211"/>
                    <a:pt x="16709" y="16044"/>
                  </a:cubicBezTo>
                  <a:cubicBezTo>
                    <a:pt x="16826" y="15893"/>
                    <a:pt x="16926" y="15743"/>
                    <a:pt x="16976" y="15559"/>
                  </a:cubicBezTo>
                  <a:cubicBezTo>
                    <a:pt x="17077" y="15258"/>
                    <a:pt x="17160" y="14958"/>
                    <a:pt x="17260" y="14674"/>
                  </a:cubicBezTo>
                  <a:cubicBezTo>
                    <a:pt x="17277" y="14590"/>
                    <a:pt x="17294" y="14506"/>
                    <a:pt x="17344" y="14440"/>
                  </a:cubicBezTo>
                  <a:cubicBezTo>
                    <a:pt x="17511" y="14189"/>
                    <a:pt x="17595" y="13905"/>
                    <a:pt x="17611" y="13588"/>
                  </a:cubicBezTo>
                  <a:cubicBezTo>
                    <a:pt x="17611" y="13554"/>
                    <a:pt x="17611" y="13521"/>
                    <a:pt x="17628" y="13487"/>
                  </a:cubicBezTo>
                  <a:cubicBezTo>
                    <a:pt x="17711" y="13270"/>
                    <a:pt x="17711" y="13053"/>
                    <a:pt x="17695" y="12836"/>
                  </a:cubicBezTo>
                  <a:cubicBezTo>
                    <a:pt x="17695" y="12451"/>
                    <a:pt x="17661" y="12084"/>
                    <a:pt x="17678" y="11716"/>
                  </a:cubicBezTo>
                  <a:cubicBezTo>
                    <a:pt x="17711" y="11248"/>
                    <a:pt x="17595" y="10780"/>
                    <a:pt x="17595" y="10329"/>
                  </a:cubicBezTo>
                  <a:cubicBezTo>
                    <a:pt x="17595" y="10279"/>
                    <a:pt x="17561" y="10229"/>
                    <a:pt x="17561" y="10196"/>
                  </a:cubicBezTo>
                  <a:cubicBezTo>
                    <a:pt x="17544" y="10129"/>
                    <a:pt x="17528" y="10062"/>
                    <a:pt x="17528" y="9995"/>
                  </a:cubicBezTo>
                  <a:cubicBezTo>
                    <a:pt x="17511" y="9745"/>
                    <a:pt x="17444" y="9494"/>
                    <a:pt x="17327" y="9277"/>
                  </a:cubicBezTo>
                  <a:cubicBezTo>
                    <a:pt x="17194" y="9009"/>
                    <a:pt x="17060" y="8742"/>
                    <a:pt x="16943" y="8491"/>
                  </a:cubicBezTo>
                  <a:cubicBezTo>
                    <a:pt x="16709" y="8007"/>
                    <a:pt x="16358" y="7639"/>
                    <a:pt x="15974" y="7272"/>
                  </a:cubicBezTo>
                  <a:cubicBezTo>
                    <a:pt x="15823" y="7138"/>
                    <a:pt x="15673" y="7004"/>
                    <a:pt x="15556" y="6854"/>
                  </a:cubicBezTo>
                  <a:cubicBezTo>
                    <a:pt x="15105" y="6286"/>
                    <a:pt x="14654" y="5718"/>
                    <a:pt x="14203" y="5166"/>
                  </a:cubicBezTo>
                  <a:cubicBezTo>
                    <a:pt x="13902" y="4782"/>
                    <a:pt x="13635" y="4398"/>
                    <a:pt x="13451" y="3963"/>
                  </a:cubicBezTo>
                  <a:cubicBezTo>
                    <a:pt x="13401" y="3846"/>
                    <a:pt x="13334" y="3729"/>
                    <a:pt x="13267" y="3629"/>
                  </a:cubicBezTo>
                  <a:cubicBezTo>
                    <a:pt x="13033" y="3212"/>
                    <a:pt x="12833" y="2760"/>
                    <a:pt x="12682" y="2309"/>
                  </a:cubicBezTo>
                  <a:cubicBezTo>
                    <a:pt x="12632" y="2109"/>
                    <a:pt x="12565" y="1908"/>
                    <a:pt x="12549" y="1724"/>
                  </a:cubicBezTo>
                  <a:cubicBezTo>
                    <a:pt x="12549" y="1374"/>
                    <a:pt x="12448" y="1056"/>
                    <a:pt x="12365" y="739"/>
                  </a:cubicBezTo>
                  <a:cubicBezTo>
                    <a:pt x="12348" y="672"/>
                    <a:pt x="12315" y="622"/>
                    <a:pt x="12264" y="572"/>
                  </a:cubicBezTo>
                  <a:cubicBezTo>
                    <a:pt x="12081" y="404"/>
                    <a:pt x="11863" y="254"/>
                    <a:pt x="11613" y="187"/>
                  </a:cubicBezTo>
                  <a:cubicBezTo>
                    <a:pt x="11479" y="154"/>
                    <a:pt x="11346" y="120"/>
                    <a:pt x="11212" y="87"/>
                  </a:cubicBezTo>
                  <a:cubicBezTo>
                    <a:pt x="10928" y="20"/>
                    <a:pt x="10644" y="3"/>
                    <a:pt x="10343" y="3"/>
                  </a:cubicBezTo>
                  <a:lnTo>
                    <a:pt x="7619" y="3"/>
                  </a:lnTo>
                  <a:cubicBezTo>
                    <a:pt x="7557" y="1"/>
                    <a:pt x="7494" y="0"/>
                    <a:pt x="7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43;p17">
              <a:extLst>
                <a:ext uri="{FF2B5EF4-FFF2-40B4-BE49-F238E27FC236}">
                  <a16:creationId xmlns:a16="http://schemas.microsoft.com/office/drawing/2014/main" id="{B872D581-94FC-4351-9204-B9F5B66A7D5E}"/>
                </a:ext>
              </a:extLst>
            </p:cNvPr>
            <p:cNvSpPr/>
            <p:nvPr/>
          </p:nvSpPr>
          <p:spPr>
            <a:xfrm>
              <a:off x="3958799" y="1653661"/>
              <a:ext cx="812568" cy="934835"/>
            </a:xfrm>
            <a:custGeom>
              <a:avLst/>
              <a:gdLst/>
              <a:ahLst/>
              <a:cxnLst/>
              <a:rect l="l" t="t" r="r" b="b"/>
              <a:pathLst>
                <a:path w="17060" h="19626" extrusionOk="0">
                  <a:moveTo>
                    <a:pt x="6207" y="0"/>
                  </a:moveTo>
                  <a:cubicBezTo>
                    <a:pt x="5842" y="0"/>
                    <a:pt x="5508" y="112"/>
                    <a:pt x="5213" y="495"/>
                  </a:cubicBezTo>
                  <a:cubicBezTo>
                    <a:pt x="4612" y="1280"/>
                    <a:pt x="4461" y="2316"/>
                    <a:pt x="4144" y="3218"/>
                  </a:cubicBezTo>
                  <a:cubicBezTo>
                    <a:pt x="3676" y="4521"/>
                    <a:pt x="2774" y="5557"/>
                    <a:pt x="1905" y="6593"/>
                  </a:cubicBezTo>
                  <a:cubicBezTo>
                    <a:pt x="1170" y="7462"/>
                    <a:pt x="835" y="8197"/>
                    <a:pt x="518" y="9283"/>
                  </a:cubicBezTo>
                  <a:cubicBezTo>
                    <a:pt x="201" y="10436"/>
                    <a:pt x="0" y="11422"/>
                    <a:pt x="0" y="12625"/>
                  </a:cubicBezTo>
                  <a:cubicBezTo>
                    <a:pt x="0" y="13761"/>
                    <a:pt x="334" y="14613"/>
                    <a:pt x="869" y="15616"/>
                  </a:cubicBezTo>
                  <a:cubicBezTo>
                    <a:pt x="1420" y="16635"/>
                    <a:pt x="2139" y="17387"/>
                    <a:pt x="3024" y="18122"/>
                  </a:cubicBezTo>
                  <a:cubicBezTo>
                    <a:pt x="3893" y="18841"/>
                    <a:pt x="4779" y="19492"/>
                    <a:pt x="5932" y="19592"/>
                  </a:cubicBezTo>
                  <a:cubicBezTo>
                    <a:pt x="6205" y="19615"/>
                    <a:pt x="6474" y="19626"/>
                    <a:pt x="6740" y="19626"/>
                  </a:cubicBezTo>
                  <a:cubicBezTo>
                    <a:pt x="7646" y="19626"/>
                    <a:pt x="8520" y="19502"/>
                    <a:pt x="9424" y="19308"/>
                  </a:cubicBezTo>
                  <a:cubicBezTo>
                    <a:pt x="10660" y="19058"/>
                    <a:pt x="11780" y="18907"/>
                    <a:pt x="12832" y="18156"/>
                  </a:cubicBezTo>
                  <a:cubicBezTo>
                    <a:pt x="14620" y="16886"/>
                    <a:pt x="15673" y="14931"/>
                    <a:pt x="16508" y="12942"/>
                  </a:cubicBezTo>
                  <a:cubicBezTo>
                    <a:pt x="16892" y="12040"/>
                    <a:pt x="17060" y="10854"/>
                    <a:pt x="16876" y="9885"/>
                  </a:cubicBezTo>
                  <a:cubicBezTo>
                    <a:pt x="16692" y="8916"/>
                    <a:pt x="16090" y="8314"/>
                    <a:pt x="15405" y="7646"/>
                  </a:cubicBezTo>
                  <a:cubicBezTo>
                    <a:pt x="14520" y="6794"/>
                    <a:pt x="13467" y="5925"/>
                    <a:pt x="13033" y="4739"/>
                  </a:cubicBezTo>
                  <a:cubicBezTo>
                    <a:pt x="12615" y="3586"/>
                    <a:pt x="12465" y="2383"/>
                    <a:pt x="11780" y="1347"/>
                  </a:cubicBezTo>
                  <a:cubicBezTo>
                    <a:pt x="11111" y="328"/>
                    <a:pt x="10092" y="94"/>
                    <a:pt x="8956" y="43"/>
                  </a:cubicBezTo>
                  <a:cubicBezTo>
                    <a:pt x="8890" y="40"/>
                    <a:pt x="8822" y="38"/>
                    <a:pt x="8753" y="38"/>
                  </a:cubicBezTo>
                  <a:cubicBezTo>
                    <a:pt x="8279" y="38"/>
                    <a:pt x="7739" y="116"/>
                    <a:pt x="7235" y="116"/>
                  </a:cubicBezTo>
                  <a:cubicBezTo>
                    <a:pt x="7162" y="116"/>
                    <a:pt x="7089" y="114"/>
                    <a:pt x="7018" y="110"/>
                  </a:cubicBezTo>
                  <a:cubicBezTo>
                    <a:pt x="6735" y="55"/>
                    <a:pt x="6464" y="0"/>
                    <a:pt x="62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44;p17">
              <a:extLst>
                <a:ext uri="{FF2B5EF4-FFF2-40B4-BE49-F238E27FC236}">
                  <a16:creationId xmlns:a16="http://schemas.microsoft.com/office/drawing/2014/main" id="{14D4C596-9671-4407-9ACC-F91F7BF1E648}"/>
                </a:ext>
              </a:extLst>
            </p:cNvPr>
            <p:cNvSpPr/>
            <p:nvPr/>
          </p:nvSpPr>
          <p:spPr>
            <a:xfrm>
              <a:off x="4339150" y="-40825"/>
              <a:ext cx="21100" cy="1389374"/>
            </a:xfrm>
            <a:custGeom>
              <a:avLst/>
              <a:gdLst/>
              <a:ahLst/>
              <a:cxnLst/>
              <a:rect l="l" t="t" r="r" b="b"/>
              <a:pathLst>
                <a:path w="469" h="18714" extrusionOk="0">
                  <a:moveTo>
                    <a:pt x="468" y="10460"/>
                  </a:moveTo>
                  <a:cubicBezTo>
                    <a:pt x="468" y="12749"/>
                    <a:pt x="468" y="15021"/>
                    <a:pt x="468" y="17310"/>
                  </a:cubicBezTo>
                  <a:cubicBezTo>
                    <a:pt x="468" y="17611"/>
                    <a:pt x="451" y="17912"/>
                    <a:pt x="435" y="18213"/>
                  </a:cubicBezTo>
                  <a:cubicBezTo>
                    <a:pt x="418" y="18346"/>
                    <a:pt x="368" y="18497"/>
                    <a:pt x="334" y="18630"/>
                  </a:cubicBezTo>
                  <a:cubicBezTo>
                    <a:pt x="318" y="18681"/>
                    <a:pt x="268" y="18714"/>
                    <a:pt x="217" y="18714"/>
                  </a:cubicBezTo>
                  <a:cubicBezTo>
                    <a:pt x="201" y="18697"/>
                    <a:pt x="151" y="18664"/>
                    <a:pt x="151" y="18630"/>
                  </a:cubicBezTo>
                  <a:cubicBezTo>
                    <a:pt x="100" y="18497"/>
                    <a:pt x="50" y="18346"/>
                    <a:pt x="34" y="18196"/>
                  </a:cubicBezTo>
                  <a:cubicBezTo>
                    <a:pt x="17" y="17812"/>
                    <a:pt x="0" y="17444"/>
                    <a:pt x="0" y="17060"/>
                  </a:cubicBezTo>
                  <a:cubicBezTo>
                    <a:pt x="0" y="14320"/>
                    <a:pt x="0" y="10009"/>
                    <a:pt x="0" y="7269"/>
                  </a:cubicBezTo>
                  <a:cubicBezTo>
                    <a:pt x="17" y="5447"/>
                    <a:pt x="34" y="2173"/>
                    <a:pt x="50" y="351"/>
                  </a:cubicBezTo>
                  <a:cubicBezTo>
                    <a:pt x="50" y="184"/>
                    <a:pt x="50" y="535"/>
                    <a:pt x="67" y="351"/>
                  </a:cubicBezTo>
                  <a:cubicBezTo>
                    <a:pt x="67" y="285"/>
                    <a:pt x="67" y="435"/>
                    <a:pt x="84" y="351"/>
                  </a:cubicBezTo>
                  <a:cubicBezTo>
                    <a:pt x="100" y="251"/>
                    <a:pt x="151" y="351"/>
                    <a:pt x="234" y="351"/>
                  </a:cubicBezTo>
                  <a:cubicBezTo>
                    <a:pt x="301" y="351"/>
                    <a:pt x="368" y="268"/>
                    <a:pt x="368" y="351"/>
                  </a:cubicBezTo>
                  <a:cubicBezTo>
                    <a:pt x="384" y="418"/>
                    <a:pt x="384" y="301"/>
                    <a:pt x="384" y="351"/>
                  </a:cubicBezTo>
                  <a:cubicBezTo>
                    <a:pt x="401" y="702"/>
                    <a:pt x="418" y="0"/>
                    <a:pt x="418" y="351"/>
                  </a:cubicBezTo>
                  <a:cubicBezTo>
                    <a:pt x="435" y="2557"/>
                    <a:pt x="451" y="8271"/>
                    <a:pt x="468" y="10460"/>
                  </a:cubicBezTo>
                  <a:cubicBezTo>
                    <a:pt x="468" y="10460"/>
                    <a:pt x="468" y="10460"/>
                    <a:pt x="468" y="1046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45;p17">
              <a:extLst>
                <a:ext uri="{FF2B5EF4-FFF2-40B4-BE49-F238E27FC236}">
                  <a16:creationId xmlns:a16="http://schemas.microsoft.com/office/drawing/2014/main" id="{38082F62-4B02-43A9-847B-E79BCD507FD2}"/>
                </a:ext>
              </a:extLst>
            </p:cNvPr>
            <p:cNvSpPr/>
            <p:nvPr/>
          </p:nvSpPr>
          <p:spPr>
            <a:xfrm>
              <a:off x="4216621" y="1558301"/>
              <a:ext cx="274635" cy="70401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39" y="0"/>
                  </a:moveTo>
                  <a:cubicBezTo>
                    <a:pt x="2455" y="0"/>
                    <a:pt x="2172" y="15"/>
                    <a:pt x="1889" y="24"/>
                  </a:cubicBezTo>
                  <a:cubicBezTo>
                    <a:pt x="1797" y="32"/>
                    <a:pt x="1705" y="36"/>
                    <a:pt x="1613" y="36"/>
                  </a:cubicBezTo>
                  <a:cubicBezTo>
                    <a:pt x="1521" y="36"/>
                    <a:pt x="1429" y="32"/>
                    <a:pt x="1337" y="24"/>
                  </a:cubicBezTo>
                  <a:cubicBezTo>
                    <a:pt x="1260" y="13"/>
                    <a:pt x="1183" y="9"/>
                    <a:pt x="1108" y="9"/>
                  </a:cubicBezTo>
                  <a:cubicBezTo>
                    <a:pt x="942" y="9"/>
                    <a:pt x="780" y="29"/>
                    <a:pt x="619" y="40"/>
                  </a:cubicBezTo>
                  <a:cubicBezTo>
                    <a:pt x="468" y="191"/>
                    <a:pt x="335" y="341"/>
                    <a:pt x="184" y="475"/>
                  </a:cubicBezTo>
                  <a:cubicBezTo>
                    <a:pt x="118" y="558"/>
                    <a:pt x="34" y="642"/>
                    <a:pt x="34" y="759"/>
                  </a:cubicBezTo>
                  <a:cubicBezTo>
                    <a:pt x="17" y="943"/>
                    <a:pt x="17" y="1127"/>
                    <a:pt x="1" y="1310"/>
                  </a:cubicBezTo>
                  <a:cubicBezTo>
                    <a:pt x="1" y="1360"/>
                    <a:pt x="34" y="1411"/>
                    <a:pt x="51" y="1477"/>
                  </a:cubicBezTo>
                  <a:cubicBezTo>
                    <a:pt x="134" y="1461"/>
                    <a:pt x="201" y="1461"/>
                    <a:pt x="268" y="1427"/>
                  </a:cubicBezTo>
                  <a:cubicBezTo>
                    <a:pt x="602" y="1327"/>
                    <a:pt x="953" y="1294"/>
                    <a:pt x="1287" y="1294"/>
                  </a:cubicBezTo>
                  <a:cubicBezTo>
                    <a:pt x="1627" y="1299"/>
                    <a:pt x="1967" y="1301"/>
                    <a:pt x="2306" y="1301"/>
                  </a:cubicBezTo>
                  <a:cubicBezTo>
                    <a:pt x="2984" y="1301"/>
                    <a:pt x="3660" y="1294"/>
                    <a:pt x="4328" y="1294"/>
                  </a:cubicBezTo>
                  <a:cubicBezTo>
                    <a:pt x="4746" y="1294"/>
                    <a:pt x="5147" y="1310"/>
                    <a:pt x="5548" y="1444"/>
                  </a:cubicBezTo>
                  <a:cubicBezTo>
                    <a:pt x="5573" y="1461"/>
                    <a:pt x="5602" y="1465"/>
                    <a:pt x="5636" y="1465"/>
                  </a:cubicBezTo>
                  <a:cubicBezTo>
                    <a:pt x="5669" y="1465"/>
                    <a:pt x="5707" y="1461"/>
                    <a:pt x="5748" y="1461"/>
                  </a:cubicBezTo>
                  <a:cubicBezTo>
                    <a:pt x="5748" y="1377"/>
                    <a:pt x="5765" y="1310"/>
                    <a:pt x="5765" y="1243"/>
                  </a:cubicBezTo>
                  <a:cubicBezTo>
                    <a:pt x="5765" y="1093"/>
                    <a:pt x="5748" y="943"/>
                    <a:pt x="5748" y="809"/>
                  </a:cubicBezTo>
                  <a:cubicBezTo>
                    <a:pt x="5732" y="592"/>
                    <a:pt x="5598" y="441"/>
                    <a:pt x="5398" y="375"/>
                  </a:cubicBezTo>
                  <a:cubicBezTo>
                    <a:pt x="5197" y="308"/>
                    <a:pt x="4980" y="241"/>
                    <a:pt x="4779" y="208"/>
                  </a:cubicBezTo>
                  <a:cubicBezTo>
                    <a:pt x="4328" y="141"/>
                    <a:pt x="3894" y="91"/>
                    <a:pt x="3443" y="40"/>
                  </a:cubicBezTo>
                  <a:cubicBezTo>
                    <a:pt x="3208" y="10"/>
                    <a:pt x="2973" y="0"/>
                    <a:pt x="2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46;p17">
              <a:extLst>
                <a:ext uri="{FF2B5EF4-FFF2-40B4-BE49-F238E27FC236}">
                  <a16:creationId xmlns:a16="http://schemas.microsoft.com/office/drawing/2014/main" id="{BBFBAE0A-F02C-478D-A78F-B2CCB4F66490}"/>
                </a:ext>
              </a:extLst>
            </p:cNvPr>
            <p:cNvSpPr/>
            <p:nvPr/>
          </p:nvSpPr>
          <p:spPr>
            <a:xfrm>
              <a:off x="4241293" y="1485518"/>
              <a:ext cx="226052" cy="71544"/>
            </a:xfrm>
            <a:custGeom>
              <a:avLst/>
              <a:gdLst/>
              <a:ahLst/>
              <a:cxnLst/>
              <a:rect l="l" t="t" r="r" b="b"/>
              <a:pathLst>
                <a:path w="4746" h="1502" extrusionOk="0">
                  <a:moveTo>
                    <a:pt x="1397" y="0"/>
                  </a:moveTo>
                  <a:cubicBezTo>
                    <a:pt x="1132" y="0"/>
                    <a:pt x="867" y="20"/>
                    <a:pt x="602" y="31"/>
                  </a:cubicBezTo>
                  <a:cubicBezTo>
                    <a:pt x="335" y="48"/>
                    <a:pt x="218" y="265"/>
                    <a:pt x="34" y="399"/>
                  </a:cubicBezTo>
                  <a:cubicBezTo>
                    <a:pt x="17" y="416"/>
                    <a:pt x="17" y="432"/>
                    <a:pt x="17" y="449"/>
                  </a:cubicBezTo>
                  <a:cubicBezTo>
                    <a:pt x="17" y="616"/>
                    <a:pt x="1" y="783"/>
                    <a:pt x="34" y="950"/>
                  </a:cubicBezTo>
                  <a:cubicBezTo>
                    <a:pt x="84" y="1117"/>
                    <a:pt x="134" y="1284"/>
                    <a:pt x="134" y="1502"/>
                  </a:cubicBezTo>
                  <a:cubicBezTo>
                    <a:pt x="251" y="1468"/>
                    <a:pt x="351" y="1452"/>
                    <a:pt x="435" y="1435"/>
                  </a:cubicBezTo>
                  <a:cubicBezTo>
                    <a:pt x="719" y="1368"/>
                    <a:pt x="1003" y="1284"/>
                    <a:pt x="1304" y="1234"/>
                  </a:cubicBezTo>
                  <a:cubicBezTo>
                    <a:pt x="1612" y="1199"/>
                    <a:pt x="1926" y="1178"/>
                    <a:pt x="2241" y="1178"/>
                  </a:cubicBezTo>
                  <a:cubicBezTo>
                    <a:pt x="2523" y="1178"/>
                    <a:pt x="2807" y="1195"/>
                    <a:pt x="3092" y="1234"/>
                  </a:cubicBezTo>
                  <a:cubicBezTo>
                    <a:pt x="3560" y="1301"/>
                    <a:pt x="4044" y="1335"/>
                    <a:pt x="4495" y="1452"/>
                  </a:cubicBezTo>
                  <a:lnTo>
                    <a:pt x="4579" y="1452"/>
                  </a:lnTo>
                  <a:cubicBezTo>
                    <a:pt x="4595" y="1318"/>
                    <a:pt x="4612" y="1201"/>
                    <a:pt x="4646" y="1101"/>
                  </a:cubicBezTo>
                  <a:cubicBezTo>
                    <a:pt x="4746" y="900"/>
                    <a:pt x="4729" y="683"/>
                    <a:pt x="4712" y="482"/>
                  </a:cubicBezTo>
                  <a:cubicBezTo>
                    <a:pt x="4679" y="466"/>
                    <a:pt x="4646" y="432"/>
                    <a:pt x="4612" y="416"/>
                  </a:cubicBezTo>
                  <a:cubicBezTo>
                    <a:pt x="4495" y="382"/>
                    <a:pt x="4395" y="332"/>
                    <a:pt x="4278" y="299"/>
                  </a:cubicBezTo>
                  <a:cubicBezTo>
                    <a:pt x="3576" y="115"/>
                    <a:pt x="2858" y="15"/>
                    <a:pt x="2139" y="15"/>
                  </a:cubicBezTo>
                  <a:lnTo>
                    <a:pt x="1755" y="15"/>
                  </a:lnTo>
                  <a:cubicBezTo>
                    <a:pt x="1636" y="4"/>
                    <a:pt x="1517" y="0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47;p17">
              <a:extLst>
                <a:ext uri="{FF2B5EF4-FFF2-40B4-BE49-F238E27FC236}">
                  <a16:creationId xmlns:a16="http://schemas.microsoft.com/office/drawing/2014/main" id="{82003223-A442-4314-8A6D-E54678136833}"/>
                </a:ext>
              </a:extLst>
            </p:cNvPr>
            <p:cNvSpPr/>
            <p:nvPr/>
          </p:nvSpPr>
          <p:spPr>
            <a:xfrm>
              <a:off x="4261202" y="1389063"/>
              <a:ext cx="186281" cy="97170"/>
            </a:xfrm>
            <a:custGeom>
              <a:avLst/>
              <a:gdLst/>
              <a:ahLst/>
              <a:cxnLst/>
              <a:rect l="l" t="t" r="r" b="b"/>
              <a:pathLst>
                <a:path w="3911" h="2040" extrusionOk="0">
                  <a:moveTo>
                    <a:pt x="1880" y="0"/>
                  </a:moveTo>
                  <a:cubicBezTo>
                    <a:pt x="1706" y="0"/>
                    <a:pt x="1533" y="10"/>
                    <a:pt x="1370" y="85"/>
                  </a:cubicBezTo>
                  <a:cubicBezTo>
                    <a:pt x="1354" y="93"/>
                    <a:pt x="1333" y="93"/>
                    <a:pt x="1310" y="93"/>
                  </a:cubicBezTo>
                  <a:cubicBezTo>
                    <a:pt x="1287" y="93"/>
                    <a:pt x="1262" y="93"/>
                    <a:pt x="1237" y="101"/>
                  </a:cubicBezTo>
                  <a:cubicBezTo>
                    <a:pt x="986" y="168"/>
                    <a:pt x="719" y="218"/>
                    <a:pt x="535" y="419"/>
                  </a:cubicBezTo>
                  <a:cubicBezTo>
                    <a:pt x="451" y="519"/>
                    <a:pt x="351" y="603"/>
                    <a:pt x="251" y="669"/>
                  </a:cubicBezTo>
                  <a:cubicBezTo>
                    <a:pt x="84" y="786"/>
                    <a:pt x="34" y="937"/>
                    <a:pt x="34" y="1121"/>
                  </a:cubicBezTo>
                  <a:cubicBezTo>
                    <a:pt x="34" y="1338"/>
                    <a:pt x="34" y="1555"/>
                    <a:pt x="34" y="1772"/>
                  </a:cubicBezTo>
                  <a:cubicBezTo>
                    <a:pt x="34" y="1822"/>
                    <a:pt x="0" y="1889"/>
                    <a:pt x="67" y="1923"/>
                  </a:cubicBezTo>
                  <a:cubicBezTo>
                    <a:pt x="101" y="1923"/>
                    <a:pt x="151" y="1906"/>
                    <a:pt x="184" y="1906"/>
                  </a:cubicBezTo>
                  <a:cubicBezTo>
                    <a:pt x="451" y="1806"/>
                    <a:pt x="702" y="1789"/>
                    <a:pt x="969" y="1789"/>
                  </a:cubicBezTo>
                  <a:cubicBezTo>
                    <a:pt x="1220" y="1789"/>
                    <a:pt x="1471" y="1772"/>
                    <a:pt x="1705" y="1772"/>
                  </a:cubicBezTo>
                  <a:cubicBezTo>
                    <a:pt x="1766" y="1770"/>
                    <a:pt x="1828" y="1769"/>
                    <a:pt x="1889" y="1769"/>
                  </a:cubicBezTo>
                  <a:cubicBezTo>
                    <a:pt x="2295" y="1769"/>
                    <a:pt x="2702" y="1814"/>
                    <a:pt x="3108" y="1872"/>
                  </a:cubicBezTo>
                  <a:cubicBezTo>
                    <a:pt x="3359" y="1923"/>
                    <a:pt x="3626" y="1989"/>
                    <a:pt x="3910" y="2040"/>
                  </a:cubicBezTo>
                  <a:cubicBezTo>
                    <a:pt x="3893" y="1939"/>
                    <a:pt x="3877" y="1839"/>
                    <a:pt x="3877" y="1756"/>
                  </a:cubicBezTo>
                  <a:cubicBezTo>
                    <a:pt x="3893" y="1555"/>
                    <a:pt x="3776" y="1471"/>
                    <a:pt x="3626" y="1405"/>
                  </a:cubicBezTo>
                  <a:cubicBezTo>
                    <a:pt x="3559" y="1388"/>
                    <a:pt x="3509" y="1371"/>
                    <a:pt x="3442" y="1355"/>
                  </a:cubicBezTo>
                  <a:cubicBezTo>
                    <a:pt x="3075" y="1254"/>
                    <a:pt x="2724" y="1171"/>
                    <a:pt x="2340" y="1171"/>
                  </a:cubicBezTo>
                  <a:cubicBezTo>
                    <a:pt x="2223" y="1171"/>
                    <a:pt x="2101" y="1175"/>
                    <a:pt x="1982" y="1175"/>
                  </a:cubicBezTo>
                  <a:cubicBezTo>
                    <a:pt x="1863" y="1175"/>
                    <a:pt x="1746" y="1171"/>
                    <a:pt x="1638" y="1154"/>
                  </a:cubicBezTo>
                  <a:cubicBezTo>
                    <a:pt x="1442" y="1121"/>
                    <a:pt x="1246" y="1096"/>
                    <a:pt x="1050" y="1096"/>
                  </a:cubicBezTo>
                  <a:cubicBezTo>
                    <a:pt x="945" y="1096"/>
                    <a:pt x="840" y="1103"/>
                    <a:pt x="735" y="1121"/>
                  </a:cubicBezTo>
                  <a:cubicBezTo>
                    <a:pt x="713" y="1128"/>
                    <a:pt x="691" y="1136"/>
                    <a:pt x="670" y="1136"/>
                  </a:cubicBezTo>
                  <a:cubicBezTo>
                    <a:pt x="644" y="1136"/>
                    <a:pt x="620" y="1124"/>
                    <a:pt x="602" y="1087"/>
                  </a:cubicBezTo>
                  <a:cubicBezTo>
                    <a:pt x="619" y="1020"/>
                    <a:pt x="669" y="1020"/>
                    <a:pt x="719" y="1020"/>
                  </a:cubicBezTo>
                  <a:cubicBezTo>
                    <a:pt x="936" y="987"/>
                    <a:pt x="1136" y="954"/>
                    <a:pt x="1337" y="903"/>
                  </a:cubicBezTo>
                  <a:cubicBezTo>
                    <a:pt x="1504" y="870"/>
                    <a:pt x="1654" y="853"/>
                    <a:pt x="1805" y="853"/>
                  </a:cubicBezTo>
                  <a:cubicBezTo>
                    <a:pt x="1955" y="853"/>
                    <a:pt x="2089" y="837"/>
                    <a:pt x="2239" y="837"/>
                  </a:cubicBezTo>
                  <a:cubicBezTo>
                    <a:pt x="2284" y="835"/>
                    <a:pt x="2328" y="834"/>
                    <a:pt x="2372" y="834"/>
                  </a:cubicBezTo>
                  <a:cubicBezTo>
                    <a:pt x="2857" y="834"/>
                    <a:pt x="3317" y="919"/>
                    <a:pt x="3776" y="1087"/>
                  </a:cubicBezTo>
                  <a:cubicBezTo>
                    <a:pt x="3793" y="1104"/>
                    <a:pt x="3810" y="1104"/>
                    <a:pt x="3843" y="1104"/>
                  </a:cubicBezTo>
                  <a:cubicBezTo>
                    <a:pt x="3877" y="1004"/>
                    <a:pt x="3877" y="903"/>
                    <a:pt x="3810" y="837"/>
                  </a:cubicBezTo>
                  <a:cubicBezTo>
                    <a:pt x="3576" y="603"/>
                    <a:pt x="3359" y="369"/>
                    <a:pt x="3058" y="218"/>
                  </a:cubicBezTo>
                  <a:cubicBezTo>
                    <a:pt x="3041" y="202"/>
                    <a:pt x="3008" y="202"/>
                    <a:pt x="2974" y="185"/>
                  </a:cubicBezTo>
                  <a:cubicBezTo>
                    <a:pt x="2807" y="152"/>
                    <a:pt x="2624" y="118"/>
                    <a:pt x="2456" y="51"/>
                  </a:cubicBezTo>
                  <a:cubicBezTo>
                    <a:pt x="2323" y="18"/>
                    <a:pt x="2189" y="1"/>
                    <a:pt x="2055" y="1"/>
                  </a:cubicBezTo>
                  <a:cubicBezTo>
                    <a:pt x="1997" y="1"/>
                    <a:pt x="1939" y="0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48;p17">
              <a:extLst>
                <a:ext uri="{FF2B5EF4-FFF2-40B4-BE49-F238E27FC236}">
                  <a16:creationId xmlns:a16="http://schemas.microsoft.com/office/drawing/2014/main" id="{D9891D6E-2896-4202-B489-7C86C30D4B49}"/>
                </a:ext>
              </a:extLst>
            </p:cNvPr>
            <p:cNvSpPr/>
            <p:nvPr/>
          </p:nvSpPr>
          <p:spPr>
            <a:xfrm>
              <a:off x="4297782" y="1345336"/>
              <a:ext cx="112264" cy="39011"/>
            </a:xfrm>
            <a:custGeom>
              <a:avLst/>
              <a:gdLst/>
              <a:ahLst/>
              <a:cxnLst/>
              <a:rect l="l" t="t" r="r" b="b"/>
              <a:pathLst>
                <a:path w="2357" h="819" extrusionOk="0">
                  <a:moveTo>
                    <a:pt x="1221" y="0"/>
                  </a:moveTo>
                  <a:cubicBezTo>
                    <a:pt x="1054" y="0"/>
                    <a:pt x="903" y="34"/>
                    <a:pt x="736" y="50"/>
                  </a:cubicBezTo>
                  <a:cubicBezTo>
                    <a:pt x="711" y="59"/>
                    <a:pt x="682" y="59"/>
                    <a:pt x="653" y="59"/>
                  </a:cubicBezTo>
                  <a:cubicBezTo>
                    <a:pt x="623" y="59"/>
                    <a:pt x="594" y="59"/>
                    <a:pt x="569" y="67"/>
                  </a:cubicBezTo>
                  <a:cubicBezTo>
                    <a:pt x="519" y="84"/>
                    <a:pt x="469" y="100"/>
                    <a:pt x="419" y="134"/>
                  </a:cubicBezTo>
                  <a:cubicBezTo>
                    <a:pt x="201" y="301"/>
                    <a:pt x="34" y="501"/>
                    <a:pt x="1" y="819"/>
                  </a:cubicBezTo>
                  <a:cubicBezTo>
                    <a:pt x="268" y="752"/>
                    <a:pt x="485" y="702"/>
                    <a:pt x="719" y="635"/>
                  </a:cubicBezTo>
                  <a:cubicBezTo>
                    <a:pt x="786" y="618"/>
                    <a:pt x="853" y="618"/>
                    <a:pt x="920" y="618"/>
                  </a:cubicBezTo>
                  <a:lnTo>
                    <a:pt x="1455" y="618"/>
                  </a:lnTo>
                  <a:cubicBezTo>
                    <a:pt x="1521" y="618"/>
                    <a:pt x="1572" y="618"/>
                    <a:pt x="1622" y="635"/>
                  </a:cubicBezTo>
                  <a:cubicBezTo>
                    <a:pt x="1839" y="685"/>
                    <a:pt x="2056" y="752"/>
                    <a:pt x="2290" y="802"/>
                  </a:cubicBezTo>
                  <a:cubicBezTo>
                    <a:pt x="2296" y="808"/>
                    <a:pt x="2303" y="810"/>
                    <a:pt x="2311" y="810"/>
                  </a:cubicBezTo>
                  <a:cubicBezTo>
                    <a:pt x="2327" y="810"/>
                    <a:pt x="2346" y="802"/>
                    <a:pt x="2357" y="802"/>
                  </a:cubicBezTo>
                  <a:cubicBezTo>
                    <a:pt x="2323" y="568"/>
                    <a:pt x="2223" y="368"/>
                    <a:pt x="2039" y="217"/>
                  </a:cubicBezTo>
                  <a:cubicBezTo>
                    <a:pt x="1956" y="117"/>
                    <a:pt x="1839" y="67"/>
                    <a:pt x="1705" y="50"/>
                  </a:cubicBezTo>
                  <a:cubicBezTo>
                    <a:pt x="1538" y="34"/>
                    <a:pt x="1388" y="0"/>
                    <a:pt x="1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49;p17">
              <a:extLst>
                <a:ext uri="{FF2B5EF4-FFF2-40B4-BE49-F238E27FC236}">
                  <a16:creationId xmlns:a16="http://schemas.microsoft.com/office/drawing/2014/main" id="{6BDEBAA7-2408-4D2F-A683-9795736A1022}"/>
                </a:ext>
              </a:extLst>
            </p:cNvPr>
            <p:cNvSpPr/>
            <p:nvPr/>
          </p:nvSpPr>
          <p:spPr>
            <a:xfrm>
              <a:off x="4292924" y="1351623"/>
              <a:ext cx="112312" cy="43012"/>
            </a:xfrm>
            <a:custGeom>
              <a:avLst/>
              <a:gdLst/>
              <a:ahLst/>
              <a:cxnLst/>
              <a:rect l="l" t="t" r="r" b="b"/>
              <a:pathLst>
                <a:path w="2358" h="903" extrusionOk="0">
                  <a:moveTo>
                    <a:pt x="1376" y="0"/>
                  </a:moveTo>
                  <a:cubicBezTo>
                    <a:pt x="1283" y="0"/>
                    <a:pt x="1188" y="15"/>
                    <a:pt x="1105" y="35"/>
                  </a:cubicBezTo>
                  <a:cubicBezTo>
                    <a:pt x="788" y="85"/>
                    <a:pt x="487" y="202"/>
                    <a:pt x="237" y="386"/>
                  </a:cubicBezTo>
                  <a:cubicBezTo>
                    <a:pt x="1" y="552"/>
                    <a:pt x="145" y="903"/>
                    <a:pt x="363" y="903"/>
                  </a:cubicBezTo>
                  <a:cubicBezTo>
                    <a:pt x="408" y="903"/>
                    <a:pt x="456" y="888"/>
                    <a:pt x="504" y="854"/>
                  </a:cubicBezTo>
                  <a:cubicBezTo>
                    <a:pt x="738" y="687"/>
                    <a:pt x="988" y="570"/>
                    <a:pt x="1273" y="537"/>
                  </a:cubicBezTo>
                  <a:cubicBezTo>
                    <a:pt x="1293" y="534"/>
                    <a:pt x="1314" y="532"/>
                    <a:pt x="1335" y="532"/>
                  </a:cubicBezTo>
                  <a:cubicBezTo>
                    <a:pt x="1565" y="532"/>
                    <a:pt x="1795" y="688"/>
                    <a:pt x="2024" y="704"/>
                  </a:cubicBezTo>
                  <a:cubicBezTo>
                    <a:pt x="2039" y="706"/>
                    <a:pt x="2054" y="707"/>
                    <a:pt x="2067" y="707"/>
                  </a:cubicBezTo>
                  <a:cubicBezTo>
                    <a:pt x="2358" y="707"/>
                    <a:pt x="2344" y="218"/>
                    <a:pt x="2024" y="186"/>
                  </a:cubicBezTo>
                  <a:cubicBezTo>
                    <a:pt x="1857" y="169"/>
                    <a:pt x="1707" y="69"/>
                    <a:pt x="1540" y="19"/>
                  </a:cubicBezTo>
                  <a:cubicBezTo>
                    <a:pt x="1489" y="6"/>
                    <a:pt x="1433" y="0"/>
                    <a:pt x="1376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50;p17">
              <a:extLst>
                <a:ext uri="{FF2B5EF4-FFF2-40B4-BE49-F238E27FC236}">
                  <a16:creationId xmlns:a16="http://schemas.microsoft.com/office/drawing/2014/main" id="{1D3E08B5-EA60-45C8-81E7-F600F0D437D1}"/>
                </a:ext>
              </a:extLst>
            </p:cNvPr>
            <p:cNvSpPr/>
            <p:nvPr/>
          </p:nvSpPr>
          <p:spPr>
            <a:xfrm>
              <a:off x="4268347" y="1399875"/>
              <a:ext cx="172897" cy="50824"/>
            </a:xfrm>
            <a:custGeom>
              <a:avLst/>
              <a:gdLst/>
              <a:ahLst/>
              <a:cxnLst/>
              <a:rect l="l" t="t" r="r" b="b"/>
              <a:pathLst>
                <a:path w="3630" h="1067" extrusionOk="0">
                  <a:moveTo>
                    <a:pt x="1493" y="1"/>
                  </a:moveTo>
                  <a:cubicBezTo>
                    <a:pt x="1043" y="1"/>
                    <a:pt x="232" y="213"/>
                    <a:pt x="51" y="576"/>
                  </a:cubicBezTo>
                  <a:cubicBezTo>
                    <a:pt x="1" y="676"/>
                    <a:pt x="1" y="827"/>
                    <a:pt x="84" y="910"/>
                  </a:cubicBezTo>
                  <a:cubicBezTo>
                    <a:pt x="101" y="910"/>
                    <a:pt x="101" y="910"/>
                    <a:pt x="101" y="927"/>
                  </a:cubicBezTo>
                  <a:cubicBezTo>
                    <a:pt x="157" y="968"/>
                    <a:pt x="217" y="986"/>
                    <a:pt x="274" y="986"/>
                  </a:cubicBezTo>
                  <a:cubicBezTo>
                    <a:pt x="403" y="986"/>
                    <a:pt x="517" y="897"/>
                    <a:pt x="552" y="793"/>
                  </a:cubicBezTo>
                  <a:cubicBezTo>
                    <a:pt x="738" y="638"/>
                    <a:pt x="1326" y="541"/>
                    <a:pt x="1571" y="541"/>
                  </a:cubicBezTo>
                  <a:cubicBezTo>
                    <a:pt x="1590" y="541"/>
                    <a:pt x="1607" y="542"/>
                    <a:pt x="1621" y="543"/>
                  </a:cubicBezTo>
                  <a:cubicBezTo>
                    <a:pt x="1905" y="576"/>
                    <a:pt x="2941" y="643"/>
                    <a:pt x="3075" y="927"/>
                  </a:cubicBezTo>
                  <a:cubicBezTo>
                    <a:pt x="3117" y="1026"/>
                    <a:pt x="3190" y="1066"/>
                    <a:pt x="3268" y="1066"/>
                  </a:cubicBezTo>
                  <a:cubicBezTo>
                    <a:pt x="3440" y="1066"/>
                    <a:pt x="3630" y="867"/>
                    <a:pt x="3526" y="660"/>
                  </a:cubicBezTo>
                  <a:cubicBezTo>
                    <a:pt x="3292" y="108"/>
                    <a:pt x="2123" y="75"/>
                    <a:pt x="1621" y="8"/>
                  </a:cubicBezTo>
                  <a:cubicBezTo>
                    <a:pt x="1583" y="3"/>
                    <a:pt x="1540" y="1"/>
                    <a:pt x="14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51;p17">
              <a:extLst>
                <a:ext uri="{FF2B5EF4-FFF2-40B4-BE49-F238E27FC236}">
                  <a16:creationId xmlns:a16="http://schemas.microsoft.com/office/drawing/2014/main" id="{76C01228-874F-4E42-B7C1-B5DF11D28D1E}"/>
                </a:ext>
              </a:extLst>
            </p:cNvPr>
            <p:cNvSpPr/>
            <p:nvPr/>
          </p:nvSpPr>
          <p:spPr>
            <a:xfrm>
              <a:off x="4254820" y="1445221"/>
              <a:ext cx="181518" cy="38297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705" y="1"/>
                  </a:moveTo>
                  <a:cubicBezTo>
                    <a:pt x="1201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7" y="510"/>
                  </a:cubicBezTo>
                  <a:cubicBezTo>
                    <a:pt x="17" y="510"/>
                    <a:pt x="17" y="526"/>
                    <a:pt x="17" y="543"/>
                  </a:cubicBezTo>
                  <a:cubicBezTo>
                    <a:pt x="39" y="712"/>
                    <a:pt x="187" y="801"/>
                    <a:pt x="323" y="801"/>
                  </a:cubicBezTo>
                  <a:cubicBezTo>
                    <a:pt x="401" y="801"/>
                    <a:pt x="476" y="771"/>
                    <a:pt x="519" y="710"/>
                  </a:cubicBezTo>
                  <a:cubicBezTo>
                    <a:pt x="909" y="593"/>
                    <a:pt x="1299" y="527"/>
                    <a:pt x="1705" y="527"/>
                  </a:cubicBezTo>
                  <a:cubicBezTo>
                    <a:pt x="1821" y="527"/>
                    <a:pt x="1937" y="532"/>
                    <a:pt x="2056" y="543"/>
                  </a:cubicBezTo>
                  <a:cubicBezTo>
                    <a:pt x="2306" y="577"/>
                    <a:pt x="3075" y="543"/>
                    <a:pt x="3309" y="693"/>
                  </a:cubicBezTo>
                  <a:cubicBezTo>
                    <a:pt x="3362" y="762"/>
                    <a:pt x="3455" y="803"/>
                    <a:pt x="3543" y="803"/>
                  </a:cubicBezTo>
                  <a:cubicBezTo>
                    <a:pt x="3649" y="803"/>
                    <a:pt x="3750" y="746"/>
                    <a:pt x="3777" y="610"/>
                  </a:cubicBezTo>
                  <a:cubicBezTo>
                    <a:pt x="3777" y="610"/>
                    <a:pt x="3777" y="610"/>
                    <a:pt x="3793" y="593"/>
                  </a:cubicBezTo>
                  <a:cubicBezTo>
                    <a:pt x="3810" y="510"/>
                    <a:pt x="3793" y="409"/>
                    <a:pt x="3727" y="343"/>
                  </a:cubicBezTo>
                  <a:cubicBezTo>
                    <a:pt x="3426" y="59"/>
                    <a:pt x="2774" y="92"/>
                    <a:pt x="2407" y="42"/>
                  </a:cubicBezTo>
                  <a:cubicBezTo>
                    <a:pt x="2170" y="16"/>
                    <a:pt x="1937" y="1"/>
                    <a:pt x="17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52;p17">
              <a:extLst>
                <a:ext uri="{FF2B5EF4-FFF2-40B4-BE49-F238E27FC236}">
                  <a16:creationId xmlns:a16="http://schemas.microsoft.com/office/drawing/2014/main" id="{00A7740C-FDC1-4CB9-8BA7-052EB7491869}"/>
                </a:ext>
              </a:extLst>
            </p:cNvPr>
            <p:cNvSpPr/>
            <p:nvPr/>
          </p:nvSpPr>
          <p:spPr>
            <a:xfrm>
              <a:off x="4243674" y="1508334"/>
              <a:ext cx="215097" cy="57159"/>
            </a:xfrm>
            <a:custGeom>
              <a:avLst/>
              <a:gdLst/>
              <a:ahLst/>
              <a:cxnLst/>
              <a:rect l="l" t="t" r="r" b="b"/>
              <a:pathLst>
                <a:path w="4516" h="1200" extrusionOk="0">
                  <a:moveTo>
                    <a:pt x="2393" y="1"/>
                  </a:moveTo>
                  <a:cubicBezTo>
                    <a:pt x="1770" y="1"/>
                    <a:pt x="1152" y="51"/>
                    <a:pt x="535" y="137"/>
                  </a:cubicBezTo>
                  <a:lnTo>
                    <a:pt x="519" y="137"/>
                  </a:lnTo>
                  <a:cubicBezTo>
                    <a:pt x="502" y="137"/>
                    <a:pt x="469" y="137"/>
                    <a:pt x="452" y="154"/>
                  </a:cubicBezTo>
                  <a:cubicBezTo>
                    <a:pt x="301" y="171"/>
                    <a:pt x="251" y="271"/>
                    <a:pt x="251" y="388"/>
                  </a:cubicBezTo>
                  <a:cubicBezTo>
                    <a:pt x="1" y="471"/>
                    <a:pt x="34" y="906"/>
                    <a:pt x="335" y="906"/>
                  </a:cubicBezTo>
                  <a:cubicBezTo>
                    <a:pt x="987" y="889"/>
                    <a:pt x="1638" y="856"/>
                    <a:pt x="2290" y="839"/>
                  </a:cubicBezTo>
                  <a:cubicBezTo>
                    <a:pt x="2908" y="839"/>
                    <a:pt x="3510" y="1023"/>
                    <a:pt x="4111" y="1190"/>
                  </a:cubicBezTo>
                  <a:cubicBezTo>
                    <a:pt x="4135" y="1196"/>
                    <a:pt x="4159" y="1199"/>
                    <a:pt x="4181" y="1199"/>
                  </a:cubicBezTo>
                  <a:cubicBezTo>
                    <a:pt x="4391" y="1199"/>
                    <a:pt x="4516" y="938"/>
                    <a:pt x="4395" y="772"/>
                  </a:cubicBezTo>
                  <a:cubicBezTo>
                    <a:pt x="4445" y="672"/>
                    <a:pt x="4462" y="555"/>
                    <a:pt x="4362" y="455"/>
                  </a:cubicBezTo>
                  <a:cubicBezTo>
                    <a:pt x="4044" y="104"/>
                    <a:pt x="3510" y="37"/>
                    <a:pt x="3058" y="20"/>
                  </a:cubicBezTo>
                  <a:cubicBezTo>
                    <a:pt x="2836" y="7"/>
                    <a:pt x="2614" y="1"/>
                    <a:pt x="23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53;p17">
              <a:extLst>
                <a:ext uri="{FF2B5EF4-FFF2-40B4-BE49-F238E27FC236}">
                  <a16:creationId xmlns:a16="http://schemas.microsoft.com/office/drawing/2014/main" id="{88B4DB0E-2F4E-4F24-96A4-E6A0FD3E5A72}"/>
                </a:ext>
              </a:extLst>
            </p:cNvPr>
            <p:cNvSpPr/>
            <p:nvPr/>
          </p:nvSpPr>
          <p:spPr>
            <a:xfrm>
              <a:off x="4227766" y="1563921"/>
              <a:ext cx="263965" cy="66971"/>
            </a:xfrm>
            <a:custGeom>
              <a:avLst/>
              <a:gdLst/>
              <a:ahLst/>
              <a:cxnLst/>
              <a:rect l="l" t="t" r="r" b="b"/>
              <a:pathLst>
                <a:path w="5542" h="1406" extrusionOk="0">
                  <a:moveTo>
                    <a:pt x="3363" y="0"/>
                  </a:moveTo>
                  <a:cubicBezTo>
                    <a:pt x="2944" y="0"/>
                    <a:pt x="2546" y="33"/>
                    <a:pt x="2273" y="39"/>
                  </a:cubicBezTo>
                  <a:cubicBezTo>
                    <a:pt x="2218" y="39"/>
                    <a:pt x="2123" y="38"/>
                    <a:pt x="2002" y="38"/>
                  </a:cubicBezTo>
                  <a:cubicBezTo>
                    <a:pt x="1384" y="38"/>
                    <a:pt x="106" y="84"/>
                    <a:pt x="301" y="658"/>
                  </a:cubicBezTo>
                  <a:cubicBezTo>
                    <a:pt x="251" y="674"/>
                    <a:pt x="218" y="691"/>
                    <a:pt x="184" y="724"/>
                  </a:cubicBezTo>
                  <a:cubicBezTo>
                    <a:pt x="17" y="825"/>
                    <a:pt x="1" y="1176"/>
                    <a:pt x="251" y="1209"/>
                  </a:cubicBezTo>
                  <a:cubicBezTo>
                    <a:pt x="1220" y="1343"/>
                    <a:pt x="2189" y="1376"/>
                    <a:pt x="3175" y="1393"/>
                  </a:cubicBezTo>
                  <a:cubicBezTo>
                    <a:pt x="3333" y="1399"/>
                    <a:pt x="3496" y="1405"/>
                    <a:pt x="3660" y="1405"/>
                  </a:cubicBezTo>
                  <a:cubicBezTo>
                    <a:pt x="3929" y="1405"/>
                    <a:pt x="4202" y="1388"/>
                    <a:pt x="4462" y="1326"/>
                  </a:cubicBezTo>
                  <a:lnTo>
                    <a:pt x="4796" y="1326"/>
                  </a:lnTo>
                  <a:cubicBezTo>
                    <a:pt x="4863" y="1326"/>
                    <a:pt x="4896" y="1309"/>
                    <a:pt x="4930" y="1293"/>
                  </a:cubicBezTo>
                  <a:cubicBezTo>
                    <a:pt x="4946" y="1293"/>
                    <a:pt x="4963" y="1309"/>
                    <a:pt x="4963" y="1309"/>
                  </a:cubicBezTo>
                  <a:cubicBezTo>
                    <a:pt x="5023" y="1362"/>
                    <a:pt x="5089" y="1384"/>
                    <a:pt x="5151" y="1384"/>
                  </a:cubicBezTo>
                  <a:cubicBezTo>
                    <a:pt x="5365" y="1384"/>
                    <a:pt x="5541" y="1123"/>
                    <a:pt x="5347" y="942"/>
                  </a:cubicBezTo>
                  <a:cubicBezTo>
                    <a:pt x="5314" y="908"/>
                    <a:pt x="5280" y="875"/>
                    <a:pt x="5230" y="858"/>
                  </a:cubicBezTo>
                  <a:cubicBezTo>
                    <a:pt x="5247" y="808"/>
                    <a:pt x="5230" y="741"/>
                    <a:pt x="5214" y="691"/>
                  </a:cubicBezTo>
                  <a:cubicBezTo>
                    <a:pt x="4944" y="110"/>
                    <a:pt x="4120" y="0"/>
                    <a:pt x="336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54;p17">
              <a:extLst>
                <a:ext uri="{FF2B5EF4-FFF2-40B4-BE49-F238E27FC236}">
                  <a16:creationId xmlns:a16="http://schemas.microsoft.com/office/drawing/2014/main" id="{6A00467A-6C0A-4DDD-B9D0-942C58B57BF0}"/>
                </a:ext>
              </a:extLst>
            </p:cNvPr>
            <p:cNvSpPr/>
            <p:nvPr/>
          </p:nvSpPr>
          <p:spPr>
            <a:xfrm>
              <a:off x="3913408" y="1327807"/>
              <a:ext cx="881060" cy="1294127"/>
            </a:xfrm>
            <a:custGeom>
              <a:avLst/>
              <a:gdLst/>
              <a:ahLst/>
              <a:cxnLst/>
              <a:rect l="l" t="t" r="r" b="b"/>
              <a:pathLst>
                <a:path w="18498" h="27169" extrusionOk="0">
                  <a:moveTo>
                    <a:pt x="12415" y="6433"/>
                  </a:moveTo>
                  <a:cubicBezTo>
                    <a:pt x="12582" y="6483"/>
                    <a:pt x="12716" y="6600"/>
                    <a:pt x="12900" y="6617"/>
                  </a:cubicBezTo>
                  <a:cubicBezTo>
                    <a:pt x="12950" y="6617"/>
                    <a:pt x="13033" y="6651"/>
                    <a:pt x="13050" y="6701"/>
                  </a:cubicBezTo>
                  <a:cubicBezTo>
                    <a:pt x="13150" y="6868"/>
                    <a:pt x="13301" y="7018"/>
                    <a:pt x="13301" y="7235"/>
                  </a:cubicBezTo>
                  <a:cubicBezTo>
                    <a:pt x="13301" y="7302"/>
                    <a:pt x="13317" y="7386"/>
                    <a:pt x="13301" y="7453"/>
                  </a:cubicBezTo>
                  <a:cubicBezTo>
                    <a:pt x="13301" y="7586"/>
                    <a:pt x="13317" y="7703"/>
                    <a:pt x="13384" y="7820"/>
                  </a:cubicBezTo>
                  <a:cubicBezTo>
                    <a:pt x="13434" y="7887"/>
                    <a:pt x="13434" y="7971"/>
                    <a:pt x="13451" y="8054"/>
                  </a:cubicBezTo>
                  <a:cubicBezTo>
                    <a:pt x="13451" y="8121"/>
                    <a:pt x="13451" y="8188"/>
                    <a:pt x="13451" y="8255"/>
                  </a:cubicBezTo>
                  <a:cubicBezTo>
                    <a:pt x="13418" y="8555"/>
                    <a:pt x="13535" y="8839"/>
                    <a:pt x="13652" y="9107"/>
                  </a:cubicBezTo>
                  <a:cubicBezTo>
                    <a:pt x="13685" y="9174"/>
                    <a:pt x="13718" y="9240"/>
                    <a:pt x="13735" y="9307"/>
                  </a:cubicBezTo>
                  <a:cubicBezTo>
                    <a:pt x="13802" y="9458"/>
                    <a:pt x="13869" y="9608"/>
                    <a:pt x="13936" y="9758"/>
                  </a:cubicBezTo>
                  <a:cubicBezTo>
                    <a:pt x="13969" y="9842"/>
                    <a:pt x="14002" y="9925"/>
                    <a:pt x="14069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403" y="10494"/>
                    <a:pt x="14454" y="10560"/>
                    <a:pt x="14487" y="10627"/>
                  </a:cubicBezTo>
                  <a:cubicBezTo>
                    <a:pt x="14520" y="10677"/>
                    <a:pt x="14571" y="10711"/>
                    <a:pt x="14587" y="10761"/>
                  </a:cubicBezTo>
                  <a:cubicBezTo>
                    <a:pt x="14704" y="11012"/>
                    <a:pt x="14905" y="11195"/>
                    <a:pt x="15105" y="11396"/>
                  </a:cubicBezTo>
                  <a:cubicBezTo>
                    <a:pt x="15155" y="11446"/>
                    <a:pt x="15205" y="11513"/>
                    <a:pt x="15256" y="11580"/>
                  </a:cubicBezTo>
                  <a:cubicBezTo>
                    <a:pt x="15339" y="11713"/>
                    <a:pt x="15406" y="11847"/>
                    <a:pt x="15473" y="11997"/>
                  </a:cubicBezTo>
                  <a:cubicBezTo>
                    <a:pt x="15606" y="12215"/>
                    <a:pt x="15757" y="12398"/>
                    <a:pt x="15941" y="12582"/>
                  </a:cubicBezTo>
                  <a:cubicBezTo>
                    <a:pt x="16342" y="12966"/>
                    <a:pt x="16726" y="13367"/>
                    <a:pt x="17077" y="13785"/>
                  </a:cubicBezTo>
                  <a:cubicBezTo>
                    <a:pt x="17344" y="14103"/>
                    <a:pt x="17578" y="14470"/>
                    <a:pt x="17779" y="14854"/>
                  </a:cubicBezTo>
                  <a:cubicBezTo>
                    <a:pt x="17929" y="15088"/>
                    <a:pt x="17996" y="15372"/>
                    <a:pt x="18096" y="15623"/>
                  </a:cubicBezTo>
                  <a:cubicBezTo>
                    <a:pt x="18180" y="15840"/>
                    <a:pt x="18246" y="16041"/>
                    <a:pt x="18330" y="16241"/>
                  </a:cubicBezTo>
                  <a:cubicBezTo>
                    <a:pt x="18397" y="16425"/>
                    <a:pt x="18430" y="16609"/>
                    <a:pt x="18430" y="16809"/>
                  </a:cubicBezTo>
                  <a:cubicBezTo>
                    <a:pt x="18430" y="17060"/>
                    <a:pt x="18414" y="17327"/>
                    <a:pt x="18414" y="17578"/>
                  </a:cubicBezTo>
                  <a:cubicBezTo>
                    <a:pt x="18414" y="17778"/>
                    <a:pt x="18414" y="17979"/>
                    <a:pt x="18430" y="18179"/>
                  </a:cubicBezTo>
                  <a:cubicBezTo>
                    <a:pt x="18497" y="18681"/>
                    <a:pt x="18497" y="19182"/>
                    <a:pt x="18447" y="19683"/>
                  </a:cubicBezTo>
                  <a:cubicBezTo>
                    <a:pt x="18414" y="20068"/>
                    <a:pt x="18330" y="20452"/>
                    <a:pt x="18213" y="20819"/>
                  </a:cubicBezTo>
                  <a:cubicBezTo>
                    <a:pt x="18113" y="21154"/>
                    <a:pt x="17979" y="21471"/>
                    <a:pt x="17829" y="21788"/>
                  </a:cubicBezTo>
                  <a:cubicBezTo>
                    <a:pt x="17645" y="22173"/>
                    <a:pt x="17411" y="22507"/>
                    <a:pt x="17277" y="22908"/>
                  </a:cubicBezTo>
                  <a:cubicBezTo>
                    <a:pt x="17277" y="22925"/>
                    <a:pt x="17261" y="22941"/>
                    <a:pt x="17261" y="22958"/>
                  </a:cubicBezTo>
                  <a:cubicBezTo>
                    <a:pt x="17094" y="23209"/>
                    <a:pt x="16926" y="23459"/>
                    <a:pt x="16743" y="23710"/>
                  </a:cubicBezTo>
                  <a:cubicBezTo>
                    <a:pt x="16726" y="23760"/>
                    <a:pt x="16676" y="23794"/>
                    <a:pt x="16642" y="23844"/>
                  </a:cubicBezTo>
                  <a:cubicBezTo>
                    <a:pt x="16342" y="24378"/>
                    <a:pt x="15907" y="24779"/>
                    <a:pt x="15439" y="25164"/>
                  </a:cubicBezTo>
                  <a:cubicBezTo>
                    <a:pt x="15289" y="25264"/>
                    <a:pt x="15155" y="25381"/>
                    <a:pt x="15005" y="25498"/>
                  </a:cubicBezTo>
                  <a:cubicBezTo>
                    <a:pt x="14938" y="25548"/>
                    <a:pt x="14871" y="25598"/>
                    <a:pt x="14804" y="25631"/>
                  </a:cubicBezTo>
                  <a:cubicBezTo>
                    <a:pt x="14487" y="25815"/>
                    <a:pt x="14170" y="25982"/>
                    <a:pt x="13852" y="26166"/>
                  </a:cubicBezTo>
                  <a:cubicBezTo>
                    <a:pt x="13652" y="26266"/>
                    <a:pt x="13451" y="26367"/>
                    <a:pt x="13267" y="26467"/>
                  </a:cubicBezTo>
                  <a:cubicBezTo>
                    <a:pt x="12866" y="26684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51"/>
                  </a:cubicBezTo>
                  <a:cubicBezTo>
                    <a:pt x="11747" y="26951"/>
                    <a:pt x="11713" y="26951"/>
                    <a:pt x="11680" y="26968"/>
                  </a:cubicBezTo>
                  <a:cubicBezTo>
                    <a:pt x="11413" y="27135"/>
                    <a:pt x="11095" y="27152"/>
                    <a:pt x="10794" y="27152"/>
                  </a:cubicBezTo>
                  <a:cubicBezTo>
                    <a:pt x="10026" y="27169"/>
                    <a:pt x="9257" y="27152"/>
                    <a:pt x="8489" y="27152"/>
                  </a:cubicBezTo>
                  <a:cubicBezTo>
                    <a:pt x="8322" y="27152"/>
                    <a:pt x="8154" y="27135"/>
                    <a:pt x="8004" y="27085"/>
                  </a:cubicBezTo>
                  <a:cubicBezTo>
                    <a:pt x="7820" y="27035"/>
                    <a:pt x="7636" y="27002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1" y="26935"/>
                    <a:pt x="6868" y="26951"/>
                  </a:cubicBezTo>
                  <a:cubicBezTo>
                    <a:pt x="6684" y="26968"/>
                    <a:pt x="6517" y="26918"/>
                    <a:pt x="6333" y="26885"/>
                  </a:cubicBezTo>
                  <a:cubicBezTo>
                    <a:pt x="5815" y="26734"/>
                    <a:pt x="5314" y="26534"/>
                    <a:pt x="4846" y="26266"/>
                  </a:cubicBezTo>
                  <a:cubicBezTo>
                    <a:pt x="4529" y="26083"/>
                    <a:pt x="4211" y="25932"/>
                    <a:pt x="3910" y="25765"/>
                  </a:cubicBezTo>
                  <a:cubicBezTo>
                    <a:pt x="3743" y="25682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73" y="24562"/>
                    <a:pt x="2073" y="24178"/>
                  </a:cubicBezTo>
                  <a:cubicBezTo>
                    <a:pt x="1989" y="24094"/>
                    <a:pt x="1939" y="23994"/>
                    <a:pt x="1872" y="23894"/>
                  </a:cubicBezTo>
                  <a:cubicBezTo>
                    <a:pt x="1855" y="23860"/>
                    <a:pt x="1855" y="23844"/>
                    <a:pt x="1839" y="23827"/>
                  </a:cubicBezTo>
                  <a:cubicBezTo>
                    <a:pt x="1621" y="23626"/>
                    <a:pt x="1504" y="23359"/>
                    <a:pt x="1337" y="23125"/>
                  </a:cubicBezTo>
                  <a:cubicBezTo>
                    <a:pt x="1287" y="23042"/>
                    <a:pt x="1237" y="22958"/>
                    <a:pt x="1204" y="22875"/>
                  </a:cubicBezTo>
                  <a:cubicBezTo>
                    <a:pt x="1137" y="22674"/>
                    <a:pt x="1020" y="22507"/>
                    <a:pt x="936" y="22323"/>
                  </a:cubicBezTo>
                  <a:cubicBezTo>
                    <a:pt x="585" y="21672"/>
                    <a:pt x="268" y="21003"/>
                    <a:pt x="134" y="20268"/>
                  </a:cubicBezTo>
                  <a:cubicBezTo>
                    <a:pt x="34" y="19783"/>
                    <a:pt x="1" y="19299"/>
                    <a:pt x="17" y="18798"/>
                  </a:cubicBezTo>
                  <a:cubicBezTo>
                    <a:pt x="17" y="18564"/>
                    <a:pt x="51" y="18313"/>
                    <a:pt x="68" y="18062"/>
                  </a:cubicBezTo>
                  <a:cubicBezTo>
                    <a:pt x="84" y="17929"/>
                    <a:pt x="84" y="17795"/>
                    <a:pt x="84" y="17661"/>
                  </a:cubicBezTo>
                  <a:cubicBezTo>
                    <a:pt x="84" y="17411"/>
                    <a:pt x="68" y="17144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4"/>
                    <a:pt x="452" y="15473"/>
                    <a:pt x="585" y="15122"/>
                  </a:cubicBezTo>
                  <a:cubicBezTo>
                    <a:pt x="619" y="15038"/>
                    <a:pt x="652" y="14971"/>
                    <a:pt x="686" y="14905"/>
                  </a:cubicBezTo>
                  <a:cubicBezTo>
                    <a:pt x="920" y="14487"/>
                    <a:pt x="1170" y="14086"/>
                    <a:pt x="1471" y="13718"/>
                  </a:cubicBezTo>
                  <a:cubicBezTo>
                    <a:pt x="1805" y="13351"/>
                    <a:pt x="2139" y="13017"/>
                    <a:pt x="2474" y="12666"/>
                  </a:cubicBezTo>
                  <a:cubicBezTo>
                    <a:pt x="2507" y="12632"/>
                    <a:pt x="2524" y="12582"/>
                    <a:pt x="2574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8" y="11930"/>
                    <a:pt x="3142" y="11747"/>
                    <a:pt x="3242" y="11596"/>
                  </a:cubicBezTo>
                  <a:cubicBezTo>
                    <a:pt x="3309" y="11496"/>
                    <a:pt x="3376" y="11413"/>
                    <a:pt x="3459" y="11346"/>
                  </a:cubicBezTo>
                  <a:cubicBezTo>
                    <a:pt x="3777" y="11028"/>
                    <a:pt x="4027" y="10661"/>
                    <a:pt x="4211" y="10243"/>
                  </a:cubicBezTo>
                  <a:cubicBezTo>
                    <a:pt x="4228" y="10193"/>
                    <a:pt x="4261" y="10126"/>
                    <a:pt x="4311" y="10093"/>
                  </a:cubicBezTo>
                  <a:cubicBezTo>
                    <a:pt x="4529" y="9925"/>
                    <a:pt x="4629" y="9675"/>
                    <a:pt x="4729" y="9424"/>
                  </a:cubicBezTo>
                  <a:cubicBezTo>
                    <a:pt x="4813" y="9207"/>
                    <a:pt x="4896" y="8973"/>
                    <a:pt x="4997" y="8739"/>
                  </a:cubicBezTo>
                  <a:cubicBezTo>
                    <a:pt x="5030" y="8639"/>
                    <a:pt x="5047" y="8555"/>
                    <a:pt x="5047" y="8455"/>
                  </a:cubicBezTo>
                  <a:cubicBezTo>
                    <a:pt x="5047" y="8338"/>
                    <a:pt x="5047" y="8204"/>
                    <a:pt x="5047" y="8088"/>
                  </a:cubicBezTo>
                  <a:cubicBezTo>
                    <a:pt x="5063" y="8004"/>
                    <a:pt x="5063" y="7904"/>
                    <a:pt x="5113" y="7837"/>
                  </a:cubicBezTo>
                  <a:cubicBezTo>
                    <a:pt x="5180" y="7720"/>
                    <a:pt x="5197" y="7586"/>
                    <a:pt x="5180" y="7469"/>
                  </a:cubicBezTo>
                  <a:cubicBezTo>
                    <a:pt x="5147" y="7202"/>
                    <a:pt x="5281" y="6985"/>
                    <a:pt x="5398" y="6768"/>
                  </a:cubicBezTo>
                  <a:cubicBezTo>
                    <a:pt x="5431" y="6684"/>
                    <a:pt x="5514" y="6634"/>
                    <a:pt x="5615" y="6634"/>
                  </a:cubicBezTo>
                  <a:cubicBezTo>
                    <a:pt x="5782" y="6617"/>
                    <a:pt x="5916" y="6483"/>
                    <a:pt x="6099" y="6450"/>
                  </a:cubicBezTo>
                  <a:cubicBezTo>
                    <a:pt x="6016" y="6166"/>
                    <a:pt x="6016" y="5882"/>
                    <a:pt x="5999" y="5598"/>
                  </a:cubicBezTo>
                  <a:cubicBezTo>
                    <a:pt x="5966" y="5364"/>
                    <a:pt x="6049" y="5164"/>
                    <a:pt x="6216" y="4996"/>
                  </a:cubicBezTo>
                  <a:cubicBezTo>
                    <a:pt x="6317" y="4896"/>
                    <a:pt x="6433" y="4813"/>
                    <a:pt x="6484" y="4679"/>
                  </a:cubicBezTo>
                  <a:cubicBezTo>
                    <a:pt x="6484" y="4646"/>
                    <a:pt x="6484" y="4629"/>
                    <a:pt x="6484" y="4612"/>
                  </a:cubicBezTo>
                  <a:cubicBezTo>
                    <a:pt x="6317" y="4311"/>
                    <a:pt x="6333" y="3977"/>
                    <a:pt x="6350" y="3660"/>
                  </a:cubicBezTo>
                  <a:cubicBezTo>
                    <a:pt x="6350" y="3509"/>
                    <a:pt x="6433" y="3376"/>
                    <a:pt x="6550" y="3292"/>
                  </a:cubicBezTo>
                  <a:cubicBezTo>
                    <a:pt x="6584" y="3275"/>
                    <a:pt x="6617" y="3242"/>
                    <a:pt x="6651" y="3225"/>
                  </a:cubicBezTo>
                  <a:cubicBezTo>
                    <a:pt x="6734" y="3175"/>
                    <a:pt x="6768" y="3092"/>
                    <a:pt x="6768" y="2991"/>
                  </a:cubicBezTo>
                  <a:cubicBezTo>
                    <a:pt x="6768" y="2858"/>
                    <a:pt x="6768" y="2724"/>
                    <a:pt x="6768" y="2590"/>
                  </a:cubicBezTo>
                  <a:cubicBezTo>
                    <a:pt x="6768" y="2473"/>
                    <a:pt x="6751" y="2340"/>
                    <a:pt x="6768" y="2223"/>
                  </a:cubicBezTo>
                  <a:cubicBezTo>
                    <a:pt x="6801" y="1939"/>
                    <a:pt x="6918" y="1705"/>
                    <a:pt x="7169" y="1554"/>
                  </a:cubicBezTo>
                  <a:cubicBezTo>
                    <a:pt x="7352" y="1454"/>
                    <a:pt x="7536" y="1354"/>
                    <a:pt x="7737" y="1254"/>
                  </a:cubicBezTo>
                  <a:cubicBezTo>
                    <a:pt x="7753" y="1153"/>
                    <a:pt x="7787" y="1037"/>
                    <a:pt x="7804" y="920"/>
                  </a:cubicBezTo>
                  <a:cubicBezTo>
                    <a:pt x="7870" y="552"/>
                    <a:pt x="8104" y="301"/>
                    <a:pt x="8422" y="118"/>
                  </a:cubicBezTo>
                  <a:cubicBezTo>
                    <a:pt x="8539" y="51"/>
                    <a:pt x="8656" y="17"/>
                    <a:pt x="8806" y="17"/>
                  </a:cubicBezTo>
                  <a:cubicBezTo>
                    <a:pt x="8956" y="34"/>
                    <a:pt x="9090" y="34"/>
                    <a:pt x="9241" y="17"/>
                  </a:cubicBezTo>
                  <a:cubicBezTo>
                    <a:pt x="9508" y="1"/>
                    <a:pt x="9742" y="51"/>
                    <a:pt x="9992" y="134"/>
                  </a:cubicBezTo>
                  <a:cubicBezTo>
                    <a:pt x="10360" y="235"/>
                    <a:pt x="10560" y="485"/>
                    <a:pt x="10677" y="819"/>
                  </a:cubicBezTo>
                  <a:cubicBezTo>
                    <a:pt x="10711" y="953"/>
                    <a:pt x="10744" y="1103"/>
                    <a:pt x="10778" y="1254"/>
                  </a:cubicBezTo>
                  <a:cubicBezTo>
                    <a:pt x="10928" y="1337"/>
                    <a:pt x="11095" y="1438"/>
                    <a:pt x="11262" y="1521"/>
                  </a:cubicBezTo>
                  <a:cubicBezTo>
                    <a:pt x="11580" y="1688"/>
                    <a:pt x="11713" y="1989"/>
                    <a:pt x="11730" y="2323"/>
                  </a:cubicBezTo>
                  <a:cubicBezTo>
                    <a:pt x="11747" y="2473"/>
                    <a:pt x="11730" y="2607"/>
                    <a:pt x="11730" y="2741"/>
                  </a:cubicBezTo>
                  <a:cubicBezTo>
                    <a:pt x="11730" y="2808"/>
                    <a:pt x="11730" y="2874"/>
                    <a:pt x="11730" y="2925"/>
                  </a:cubicBezTo>
                  <a:cubicBezTo>
                    <a:pt x="11713" y="3075"/>
                    <a:pt x="11764" y="3192"/>
                    <a:pt x="11914" y="3275"/>
                  </a:cubicBezTo>
                  <a:cubicBezTo>
                    <a:pt x="12081" y="3376"/>
                    <a:pt x="12148" y="3526"/>
                    <a:pt x="12148" y="3727"/>
                  </a:cubicBezTo>
                  <a:cubicBezTo>
                    <a:pt x="12148" y="3844"/>
                    <a:pt x="12148" y="3944"/>
                    <a:pt x="12148" y="4061"/>
                  </a:cubicBezTo>
                  <a:cubicBezTo>
                    <a:pt x="12148" y="4228"/>
                    <a:pt x="12131" y="4395"/>
                    <a:pt x="12048" y="4529"/>
                  </a:cubicBezTo>
                  <a:cubicBezTo>
                    <a:pt x="11997" y="4646"/>
                    <a:pt x="12014" y="4729"/>
                    <a:pt x="12098" y="4813"/>
                  </a:cubicBezTo>
                  <a:cubicBezTo>
                    <a:pt x="12165" y="4879"/>
                    <a:pt x="12248" y="4963"/>
                    <a:pt x="12315" y="5047"/>
                  </a:cubicBezTo>
                  <a:cubicBezTo>
                    <a:pt x="12465" y="5197"/>
                    <a:pt x="12532" y="5381"/>
                    <a:pt x="12499" y="5598"/>
                  </a:cubicBezTo>
                  <a:cubicBezTo>
                    <a:pt x="12482" y="5865"/>
                    <a:pt x="12449" y="6133"/>
                    <a:pt x="12415" y="6433"/>
                  </a:cubicBezTo>
                  <a:close/>
                  <a:moveTo>
                    <a:pt x="9257" y="6483"/>
                  </a:moveTo>
                  <a:cubicBezTo>
                    <a:pt x="9257" y="6483"/>
                    <a:pt x="9257" y="6483"/>
                    <a:pt x="9257" y="6483"/>
                  </a:cubicBezTo>
                  <a:cubicBezTo>
                    <a:pt x="8856" y="6483"/>
                    <a:pt x="8438" y="6483"/>
                    <a:pt x="8021" y="6483"/>
                  </a:cubicBezTo>
                  <a:cubicBezTo>
                    <a:pt x="7536" y="6467"/>
                    <a:pt x="7052" y="6517"/>
                    <a:pt x="6567" y="6634"/>
                  </a:cubicBezTo>
                  <a:cubicBezTo>
                    <a:pt x="6283" y="6717"/>
                    <a:pt x="6049" y="6868"/>
                    <a:pt x="5832" y="7052"/>
                  </a:cubicBezTo>
                  <a:cubicBezTo>
                    <a:pt x="5799" y="7085"/>
                    <a:pt x="5748" y="7152"/>
                    <a:pt x="5732" y="7202"/>
                  </a:cubicBezTo>
                  <a:cubicBezTo>
                    <a:pt x="5648" y="7519"/>
                    <a:pt x="5548" y="7837"/>
                    <a:pt x="5548" y="8171"/>
                  </a:cubicBezTo>
                  <a:cubicBezTo>
                    <a:pt x="5548" y="8221"/>
                    <a:pt x="5531" y="8271"/>
                    <a:pt x="5531" y="8321"/>
                  </a:cubicBezTo>
                  <a:cubicBezTo>
                    <a:pt x="5398" y="8906"/>
                    <a:pt x="5180" y="9441"/>
                    <a:pt x="4913" y="9959"/>
                  </a:cubicBezTo>
                  <a:cubicBezTo>
                    <a:pt x="4813" y="10143"/>
                    <a:pt x="4696" y="10343"/>
                    <a:pt x="4596" y="10527"/>
                  </a:cubicBezTo>
                  <a:cubicBezTo>
                    <a:pt x="4428" y="10911"/>
                    <a:pt x="4195" y="11245"/>
                    <a:pt x="3944" y="11563"/>
                  </a:cubicBezTo>
                  <a:cubicBezTo>
                    <a:pt x="3476" y="12148"/>
                    <a:pt x="3008" y="12732"/>
                    <a:pt x="2540" y="13317"/>
                  </a:cubicBezTo>
                  <a:cubicBezTo>
                    <a:pt x="2440" y="13434"/>
                    <a:pt x="2357" y="13568"/>
                    <a:pt x="2223" y="13668"/>
                  </a:cubicBezTo>
                  <a:cubicBezTo>
                    <a:pt x="1972" y="13852"/>
                    <a:pt x="1772" y="14103"/>
                    <a:pt x="1555" y="14336"/>
                  </a:cubicBezTo>
                  <a:cubicBezTo>
                    <a:pt x="1438" y="14470"/>
                    <a:pt x="1337" y="14604"/>
                    <a:pt x="1254" y="14771"/>
                  </a:cubicBezTo>
                  <a:cubicBezTo>
                    <a:pt x="1070" y="15122"/>
                    <a:pt x="886" y="15473"/>
                    <a:pt x="719" y="15840"/>
                  </a:cubicBezTo>
                  <a:cubicBezTo>
                    <a:pt x="652" y="15991"/>
                    <a:pt x="602" y="16174"/>
                    <a:pt x="585" y="16342"/>
                  </a:cubicBezTo>
                  <a:cubicBezTo>
                    <a:pt x="535" y="16659"/>
                    <a:pt x="452" y="16960"/>
                    <a:pt x="469" y="17294"/>
                  </a:cubicBezTo>
                  <a:cubicBezTo>
                    <a:pt x="469" y="17311"/>
                    <a:pt x="469" y="17344"/>
                    <a:pt x="469" y="17361"/>
                  </a:cubicBezTo>
                  <a:cubicBezTo>
                    <a:pt x="402" y="17545"/>
                    <a:pt x="418" y="17728"/>
                    <a:pt x="418" y="17912"/>
                  </a:cubicBezTo>
                  <a:cubicBezTo>
                    <a:pt x="418" y="18380"/>
                    <a:pt x="418" y="18865"/>
                    <a:pt x="435" y="19332"/>
                  </a:cubicBezTo>
                  <a:cubicBezTo>
                    <a:pt x="435" y="19399"/>
                    <a:pt x="418" y="19483"/>
                    <a:pt x="452" y="19550"/>
                  </a:cubicBezTo>
                  <a:cubicBezTo>
                    <a:pt x="519" y="19817"/>
                    <a:pt x="535" y="20084"/>
                    <a:pt x="535" y="20368"/>
                  </a:cubicBezTo>
                  <a:cubicBezTo>
                    <a:pt x="552" y="20569"/>
                    <a:pt x="585" y="20786"/>
                    <a:pt x="702" y="20970"/>
                  </a:cubicBezTo>
                  <a:cubicBezTo>
                    <a:pt x="836" y="21137"/>
                    <a:pt x="903" y="21337"/>
                    <a:pt x="953" y="21538"/>
                  </a:cubicBezTo>
                  <a:cubicBezTo>
                    <a:pt x="1020" y="21722"/>
                    <a:pt x="1070" y="21905"/>
                    <a:pt x="1120" y="22089"/>
                  </a:cubicBezTo>
                  <a:cubicBezTo>
                    <a:pt x="1170" y="22240"/>
                    <a:pt x="1237" y="22373"/>
                    <a:pt x="1354" y="22490"/>
                  </a:cubicBezTo>
                  <a:cubicBezTo>
                    <a:pt x="1454" y="22591"/>
                    <a:pt x="1521" y="22707"/>
                    <a:pt x="1571" y="22824"/>
                  </a:cubicBezTo>
                  <a:cubicBezTo>
                    <a:pt x="1655" y="23058"/>
                    <a:pt x="1772" y="23276"/>
                    <a:pt x="1905" y="23476"/>
                  </a:cubicBezTo>
                  <a:cubicBezTo>
                    <a:pt x="2139" y="23860"/>
                    <a:pt x="2407" y="24195"/>
                    <a:pt x="2758" y="24479"/>
                  </a:cubicBezTo>
                  <a:cubicBezTo>
                    <a:pt x="3142" y="24779"/>
                    <a:pt x="3576" y="25013"/>
                    <a:pt x="3961" y="25331"/>
                  </a:cubicBezTo>
                  <a:cubicBezTo>
                    <a:pt x="3994" y="25364"/>
                    <a:pt x="4044" y="25381"/>
                    <a:pt x="4094" y="25398"/>
                  </a:cubicBezTo>
                  <a:cubicBezTo>
                    <a:pt x="4395" y="25565"/>
                    <a:pt x="4696" y="25715"/>
                    <a:pt x="4997" y="25882"/>
                  </a:cubicBezTo>
                  <a:cubicBezTo>
                    <a:pt x="5464" y="26149"/>
                    <a:pt x="5949" y="26350"/>
                    <a:pt x="6484" y="26500"/>
                  </a:cubicBezTo>
                  <a:cubicBezTo>
                    <a:pt x="6601" y="26517"/>
                    <a:pt x="6734" y="26534"/>
                    <a:pt x="6851" y="26550"/>
                  </a:cubicBezTo>
                  <a:cubicBezTo>
                    <a:pt x="7152" y="26617"/>
                    <a:pt x="7469" y="26617"/>
                    <a:pt x="7770" y="26617"/>
                  </a:cubicBezTo>
                  <a:cubicBezTo>
                    <a:pt x="7937" y="26617"/>
                    <a:pt x="8088" y="26634"/>
                    <a:pt x="8238" y="26684"/>
                  </a:cubicBezTo>
                  <a:cubicBezTo>
                    <a:pt x="8438" y="26734"/>
                    <a:pt x="8639" y="26734"/>
                    <a:pt x="8840" y="26734"/>
                  </a:cubicBezTo>
                  <a:cubicBezTo>
                    <a:pt x="9040" y="26734"/>
                    <a:pt x="9257" y="26734"/>
                    <a:pt x="9458" y="26734"/>
                  </a:cubicBezTo>
                  <a:cubicBezTo>
                    <a:pt x="9558" y="26734"/>
                    <a:pt x="9658" y="26751"/>
                    <a:pt x="9758" y="26751"/>
                  </a:cubicBezTo>
                  <a:cubicBezTo>
                    <a:pt x="10193" y="26818"/>
                    <a:pt x="10611" y="26801"/>
                    <a:pt x="11045" y="26784"/>
                  </a:cubicBezTo>
                  <a:cubicBezTo>
                    <a:pt x="11229" y="26768"/>
                    <a:pt x="11413" y="26734"/>
                    <a:pt x="11563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0" y="26534"/>
                    <a:pt x="11947" y="26517"/>
                  </a:cubicBezTo>
                  <a:cubicBezTo>
                    <a:pt x="12482" y="26383"/>
                    <a:pt x="13000" y="26183"/>
                    <a:pt x="13484" y="25882"/>
                  </a:cubicBezTo>
                  <a:cubicBezTo>
                    <a:pt x="13551" y="25849"/>
                    <a:pt x="13618" y="25832"/>
                    <a:pt x="13685" y="25782"/>
                  </a:cubicBezTo>
                  <a:cubicBezTo>
                    <a:pt x="13986" y="25631"/>
                    <a:pt x="14286" y="25464"/>
                    <a:pt x="14587" y="25297"/>
                  </a:cubicBezTo>
                  <a:cubicBezTo>
                    <a:pt x="14637" y="25264"/>
                    <a:pt x="14688" y="25230"/>
                    <a:pt x="14721" y="25197"/>
                  </a:cubicBezTo>
                  <a:cubicBezTo>
                    <a:pt x="14871" y="25080"/>
                    <a:pt x="15038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9"/>
                    <a:pt x="15573" y="24412"/>
                    <a:pt x="15690" y="24328"/>
                  </a:cubicBezTo>
                  <a:cubicBezTo>
                    <a:pt x="15957" y="24178"/>
                    <a:pt x="16175" y="23944"/>
                    <a:pt x="16325" y="23677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09" y="23175"/>
                    <a:pt x="16793" y="23025"/>
                  </a:cubicBezTo>
                  <a:cubicBezTo>
                    <a:pt x="16893" y="22858"/>
                    <a:pt x="16993" y="22691"/>
                    <a:pt x="17110" y="22524"/>
                  </a:cubicBezTo>
                  <a:cubicBezTo>
                    <a:pt x="17244" y="22373"/>
                    <a:pt x="17344" y="22223"/>
                    <a:pt x="17394" y="22039"/>
                  </a:cubicBezTo>
                  <a:cubicBezTo>
                    <a:pt x="17478" y="21738"/>
                    <a:pt x="17578" y="21438"/>
                    <a:pt x="17662" y="21154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29" y="20068"/>
                  </a:cubicBezTo>
                  <a:cubicBezTo>
                    <a:pt x="18029" y="20034"/>
                    <a:pt x="18029" y="20001"/>
                    <a:pt x="18046" y="19967"/>
                  </a:cubicBezTo>
                  <a:cubicBezTo>
                    <a:pt x="18129" y="19750"/>
                    <a:pt x="18113" y="19533"/>
                    <a:pt x="18113" y="19316"/>
                  </a:cubicBezTo>
                  <a:cubicBezTo>
                    <a:pt x="18113" y="18948"/>
                    <a:pt x="18079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2" y="16609"/>
                    <a:pt x="17946" y="16559"/>
                    <a:pt x="17946" y="16492"/>
                  </a:cubicBezTo>
                  <a:cubicBezTo>
                    <a:pt x="17929" y="16225"/>
                    <a:pt x="17845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59" y="14119"/>
                    <a:pt x="16375" y="13768"/>
                  </a:cubicBezTo>
                  <a:cubicBezTo>
                    <a:pt x="16241" y="13635"/>
                    <a:pt x="16091" y="13484"/>
                    <a:pt x="15974" y="13334"/>
                  </a:cubicBezTo>
                  <a:cubicBezTo>
                    <a:pt x="15506" y="12783"/>
                    <a:pt x="15072" y="12215"/>
                    <a:pt x="14621" y="11646"/>
                  </a:cubicBezTo>
                  <a:cubicBezTo>
                    <a:pt x="14320" y="11279"/>
                    <a:pt x="14053" y="10895"/>
                    <a:pt x="13852" y="10443"/>
                  </a:cubicBezTo>
                  <a:cubicBezTo>
                    <a:pt x="13802" y="10326"/>
                    <a:pt x="13752" y="10226"/>
                    <a:pt x="13685" y="10109"/>
                  </a:cubicBezTo>
                  <a:cubicBezTo>
                    <a:pt x="13434" y="9692"/>
                    <a:pt x="13234" y="9257"/>
                    <a:pt x="13100" y="8789"/>
                  </a:cubicBezTo>
                  <a:cubicBezTo>
                    <a:pt x="13050" y="8605"/>
                    <a:pt x="12967" y="8405"/>
                    <a:pt x="12967" y="8204"/>
                  </a:cubicBezTo>
                  <a:cubicBezTo>
                    <a:pt x="12950" y="7870"/>
                    <a:pt x="12866" y="7553"/>
                    <a:pt x="12783" y="7219"/>
                  </a:cubicBezTo>
                  <a:cubicBezTo>
                    <a:pt x="12766" y="7169"/>
                    <a:pt x="12716" y="7102"/>
                    <a:pt x="12682" y="7068"/>
                  </a:cubicBezTo>
                  <a:cubicBezTo>
                    <a:pt x="12482" y="6884"/>
                    <a:pt x="12281" y="6751"/>
                    <a:pt x="12031" y="6667"/>
                  </a:cubicBezTo>
                  <a:cubicBezTo>
                    <a:pt x="11897" y="6634"/>
                    <a:pt x="11764" y="6600"/>
                    <a:pt x="11630" y="6584"/>
                  </a:cubicBezTo>
                  <a:cubicBezTo>
                    <a:pt x="11346" y="6500"/>
                    <a:pt x="11045" y="6500"/>
                    <a:pt x="10761" y="6483"/>
                  </a:cubicBezTo>
                  <a:cubicBezTo>
                    <a:pt x="10260" y="6483"/>
                    <a:pt x="9758" y="6483"/>
                    <a:pt x="9257" y="6483"/>
                  </a:cubicBezTo>
                  <a:close/>
                  <a:moveTo>
                    <a:pt x="6985" y="4879"/>
                  </a:moveTo>
                  <a:cubicBezTo>
                    <a:pt x="6834" y="5030"/>
                    <a:pt x="6701" y="5180"/>
                    <a:pt x="6550" y="5314"/>
                  </a:cubicBezTo>
                  <a:cubicBezTo>
                    <a:pt x="6484" y="5397"/>
                    <a:pt x="6400" y="5481"/>
                    <a:pt x="6400" y="5598"/>
                  </a:cubicBezTo>
                  <a:cubicBezTo>
                    <a:pt x="6383" y="5782"/>
                    <a:pt x="6383" y="5966"/>
                    <a:pt x="6367" y="6149"/>
                  </a:cubicBezTo>
                  <a:cubicBezTo>
                    <a:pt x="6367" y="6199"/>
                    <a:pt x="6400" y="6250"/>
                    <a:pt x="6417" y="6316"/>
                  </a:cubicBezTo>
                  <a:cubicBezTo>
                    <a:pt x="6500" y="6300"/>
                    <a:pt x="6567" y="6300"/>
                    <a:pt x="6634" y="6266"/>
                  </a:cubicBezTo>
                  <a:cubicBezTo>
                    <a:pt x="6968" y="6166"/>
                    <a:pt x="7302" y="6133"/>
                    <a:pt x="7653" y="6133"/>
                  </a:cubicBezTo>
                  <a:cubicBezTo>
                    <a:pt x="8672" y="6133"/>
                    <a:pt x="9675" y="6133"/>
                    <a:pt x="10694" y="6133"/>
                  </a:cubicBezTo>
                  <a:cubicBezTo>
                    <a:pt x="11112" y="6133"/>
                    <a:pt x="11513" y="6133"/>
                    <a:pt x="11897" y="6283"/>
                  </a:cubicBezTo>
                  <a:cubicBezTo>
                    <a:pt x="11964" y="6300"/>
                    <a:pt x="12031" y="6300"/>
                    <a:pt x="12098" y="6300"/>
                  </a:cubicBezTo>
                  <a:cubicBezTo>
                    <a:pt x="12114" y="6216"/>
                    <a:pt x="12131" y="6149"/>
                    <a:pt x="12131" y="6082"/>
                  </a:cubicBezTo>
                  <a:cubicBezTo>
                    <a:pt x="12131" y="5932"/>
                    <a:pt x="12114" y="5782"/>
                    <a:pt x="12098" y="5631"/>
                  </a:cubicBezTo>
                  <a:cubicBezTo>
                    <a:pt x="12098" y="5414"/>
                    <a:pt x="11964" y="5280"/>
                    <a:pt x="11764" y="5214"/>
                  </a:cubicBezTo>
                  <a:cubicBezTo>
                    <a:pt x="11563" y="5147"/>
                    <a:pt x="11346" y="5080"/>
                    <a:pt x="11129" y="5047"/>
                  </a:cubicBezTo>
                  <a:cubicBezTo>
                    <a:pt x="10694" y="4980"/>
                    <a:pt x="10260" y="4930"/>
                    <a:pt x="9809" y="4879"/>
                  </a:cubicBezTo>
                  <a:cubicBezTo>
                    <a:pt x="9291" y="4813"/>
                    <a:pt x="8773" y="4846"/>
                    <a:pt x="8255" y="4863"/>
                  </a:cubicBezTo>
                  <a:cubicBezTo>
                    <a:pt x="8071" y="4879"/>
                    <a:pt x="7887" y="4879"/>
                    <a:pt x="7703" y="4863"/>
                  </a:cubicBezTo>
                  <a:cubicBezTo>
                    <a:pt x="7469" y="4829"/>
                    <a:pt x="7219" y="4863"/>
                    <a:pt x="6985" y="4879"/>
                  </a:cubicBezTo>
                  <a:close/>
                  <a:moveTo>
                    <a:pt x="11596" y="3793"/>
                  </a:moveTo>
                  <a:cubicBezTo>
                    <a:pt x="11563" y="3777"/>
                    <a:pt x="11530" y="3743"/>
                    <a:pt x="11496" y="3727"/>
                  </a:cubicBezTo>
                  <a:cubicBezTo>
                    <a:pt x="11379" y="3693"/>
                    <a:pt x="11279" y="3643"/>
                    <a:pt x="11162" y="3610"/>
                  </a:cubicBezTo>
                  <a:cubicBezTo>
                    <a:pt x="10460" y="3426"/>
                    <a:pt x="9742" y="3326"/>
                    <a:pt x="9023" y="3326"/>
                  </a:cubicBezTo>
                  <a:cubicBezTo>
                    <a:pt x="8890" y="3326"/>
                    <a:pt x="8773" y="3326"/>
                    <a:pt x="8639" y="3326"/>
                  </a:cubicBezTo>
                  <a:cubicBezTo>
                    <a:pt x="8255" y="3292"/>
                    <a:pt x="7870" y="3326"/>
                    <a:pt x="7503" y="3342"/>
                  </a:cubicBezTo>
                  <a:cubicBezTo>
                    <a:pt x="7219" y="3359"/>
                    <a:pt x="7102" y="3576"/>
                    <a:pt x="6918" y="3727"/>
                  </a:cubicBezTo>
                  <a:cubicBezTo>
                    <a:pt x="6901" y="3727"/>
                    <a:pt x="6901" y="3760"/>
                    <a:pt x="6901" y="3777"/>
                  </a:cubicBezTo>
                  <a:cubicBezTo>
                    <a:pt x="6901" y="3927"/>
                    <a:pt x="6885" y="4111"/>
                    <a:pt x="6918" y="4261"/>
                  </a:cubicBezTo>
                  <a:cubicBezTo>
                    <a:pt x="6968" y="4428"/>
                    <a:pt x="7018" y="4612"/>
                    <a:pt x="7018" y="4813"/>
                  </a:cubicBezTo>
                  <a:cubicBezTo>
                    <a:pt x="7135" y="4779"/>
                    <a:pt x="7235" y="4763"/>
                    <a:pt x="7319" y="4746"/>
                  </a:cubicBezTo>
                  <a:cubicBezTo>
                    <a:pt x="7603" y="4679"/>
                    <a:pt x="7887" y="4595"/>
                    <a:pt x="8171" y="4562"/>
                  </a:cubicBezTo>
                  <a:cubicBezTo>
                    <a:pt x="8773" y="4478"/>
                    <a:pt x="9374" y="4462"/>
                    <a:pt x="9976" y="4545"/>
                  </a:cubicBezTo>
                  <a:cubicBezTo>
                    <a:pt x="10444" y="4612"/>
                    <a:pt x="10911" y="4646"/>
                    <a:pt x="11379" y="4763"/>
                  </a:cubicBezTo>
                  <a:cubicBezTo>
                    <a:pt x="11413" y="4763"/>
                    <a:pt x="11429" y="4763"/>
                    <a:pt x="11463" y="4763"/>
                  </a:cubicBezTo>
                  <a:cubicBezTo>
                    <a:pt x="11479" y="4629"/>
                    <a:pt x="11496" y="4512"/>
                    <a:pt x="11530" y="4412"/>
                  </a:cubicBezTo>
                  <a:cubicBezTo>
                    <a:pt x="11630" y="4211"/>
                    <a:pt x="11613" y="4011"/>
                    <a:pt x="11596" y="3793"/>
                  </a:cubicBezTo>
                  <a:close/>
                  <a:moveTo>
                    <a:pt x="11212" y="3326"/>
                  </a:moveTo>
                  <a:cubicBezTo>
                    <a:pt x="11195" y="3209"/>
                    <a:pt x="11179" y="3125"/>
                    <a:pt x="11179" y="3042"/>
                  </a:cubicBezTo>
                  <a:cubicBezTo>
                    <a:pt x="11195" y="2841"/>
                    <a:pt x="11078" y="2757"/>
                    <a:pt x="10928" y="2691"/>
                  </a:cubicBezTo>
                  <a:cubicBezTo>
                    <a:pt x="10861" y="2674"/>
                    <a:pt x="10811" y="2641"/>
                    <a:pt x="10744" y="2624"/>
                  </a:cubicBezTo>
                  <a:cubicBezTo>
                    <a:pt x="10377" y="2540"/>
                    <a:pt x="10026" y="2457"/>
                    <a:pt x="9642" y="2457"/>
                  </a:cubicBezTo>
                  <a:cubicBezTo>
                    <a:pt x="9408" y="2457"/>
                    <a:pt x="9157" y="2473"/>
                    <a:pt x="8940" y="2440"/>
                  </a:cubicBezTo>
                  <a:cubicBezTo>
                    <a:pt x="8639" y="2390"/>
                    <a:pt x="8338" y="2356"/>
                    <a:pt x="8037" y="2407"/>
                  </a:cubicBezTo>
                  <a:cubicBezTo>
                    <a:pt x="7987" y="2423"/>
                    <a:pt x="7937" y="2440"/>
                    <a:pt x="7904" y="2373"/>
                  </a:cubicBezTo>
                  <a:cubicBezTo>
                    <a:pt x="7921" y="2290"/>
                    <a:pt x="7971" y="2306"/>
                    <a:pt x="8021" y="2306"/>
                  </a:cubicBezTo>
                  <a:cubicBezTo>
                    <a:pt x="8238" y="2273"/>
                    <a:pt x="8438" y="2240"/>
                    <a:pt x="8639" y="2189"/>
                  </a:cubicBezTo>
                  <a:cubicBezTo>
                    <a:pt x="8806" y="2156"/>
                    <a:pt x="8956" y="2123"/>
                    <a:pt x="9107" y="2123"/>
                  </a:cubicBezTo>
                  <a:cubicBezTo>
                    <a:pt x="9257" y="2123"/>
                    <a:pt x="9391" y="2123"/>
                    <a:pt x="9541" y="2123"/>
                  </a:cubicBezTo>
                  <a:cubicBezTo>
                    <a:pt x="10076" y="2106"/>
                    <a:pt x="10577" y="2189"/>
                    <a:pt x="11078" y="2373"/>
                  </a:cubicBezTo>
                  <a:cubicBezTo>
                    <a:pt x="11095" y="2390"/>
                    <a:pt x="11112" y="2373"/>
                    <a:pt x="11145" y="2390"/>
                  </a:cubicBezTo>
                  <a:cubicBezTo>
                    <a:pt x="11179" y="2290"/>
                    <a:pt x="11179" y="2189"/>
                    <a:pt x="11112" y="2123"/>
                  </a:cubicBezTo>
                  <a:cubicBezTo>
                    <a:pt x="10878" y="1889"/>
                    <a:pt x="10661" y="1655"/>
                    <a:pt x="10360" y="1504"/>
                  </a:cubicBezTo>
                  <a:cubicBezTo>
                    <a:pt x="10343" y="1488"/>
                    <a:pt x="10310" y="1471"/>
                    <a:pt x="10276" y="1471"/>
                  </a:cubicBezTo>
                  <a:cubicBezTo>
                    <a:pt x="10109" y="1421"/>
                    <a:pt x="9926" y="1387"/>
                    <a:pt x="9758" y="1337"/>
                  </a:cubicBezTo>
                  <a:cubicBezTo>
                    <a:pt x="9625" y="1304"/>
                    <a:pt x="9491" y="1287"/>
                    <a:pt x="9357" y="1287"/>
                  </a:cubicBezTo>
                  <a:cubicBezTo>
                    <a:pt x="9124" y="1287"/>
                    <a:pt x="8890" y="1270"/>
                    <a:pt x="8672" y="1371"/>
                  </a:cubicBezTo>
                  <a:cubicBezTo>
                    <a:pt x="8639" y="1387"/>
                    <a:pt x="8589" y="1371"/>
                    <a:pt x="8539" y="1387"/>
                  </a:cubicBezTo>
                  <a:cubicBezTo>
                    <a:pt x="8288" y="1438"/>
                    <a:pt x="8021" y="1504"/>
                    <a:pt x="7837" y="1705"/>
                  </a:cubicBezTo>
                  <a:cubicBezTo>
                    <a:pt x="7753" y="1805"/>
                    <a:pt x="7653" y="1889"/>
                    <a:pt x="7553" y="1955"/>
                  </a:cubicBezTo>
                  <a:cubicBezTo>
                    <a:pt x="7386" y="2072"/>
                    <a:pt x="7336" y="2223"/>
                    <a:pt x="7336" y="2407"/>
                  </a:cubicBezTo>
                  <a:cubicBezTo>
                    <a:pt x="7336" y="2624"/>
                    <a:pt x="7336" y="2841"/>
                    <a:pt x="7336" y="3058"/>
                  </a:cubicBezTo>
                  <a:cubicBezTo>
                    <a:pt x="7336" y="3108"/>
                    <a:pt x="7302" y="3175"/>
                    <a:pt x="7369" y="3209"/>
                  </a:cubicBezTo>
                  <a:cubicBezTo>
                    <a:pt x="7403" y="3209"/>
                    <a:pt x="7453" y="3192"/>
                    <a:pt x="7486" y="3175"/>
                  </a:cubicBezTo>
                  <a:cubicBezTo>
                    <a:pt x="7753" y="3092"/>
                    <a:pt x="8004" y="3075"/>
                    <a:pt x="8271" y="3075"/>
                  </a:cubicBezTo>
                  <a:cubicBezTo>
                    <a:pt x="8522" y="3058"/>
                    <a:pt x="8773" y="3058"/>
                    <a:pt x="9007" y="3058"/>
                  </a:cubicBezTo>
                  <a:cubicBezTo>
                    <a:pt x="9474" y="3042"/>
                    <a:pt x="9942" y="3092"/>
                    <a:pt x="10410" y="3158"/>
                  </a:cubicBezTo>
                  <a:cubicBezTo>
                    <a:pt x="10661" y="3209"/>
                    <a:pt x="10928" y="3275"/>
                    <a:pt x="11212" y="3326"/>
                  </a:cubicBezTo>
                  <a:close/>
                  <a:moveTo>
                    <a:pt x="8071" y="1187"/>
                  </a:moveTo>
                  <a:cubicBezTo>
                    <a:pt x="8338" y="1120"/>
                    <a:pt x="8572" y="1070"/>
                    <a:pt x="8789" y="1003"/>
                  </a:cubicBezTo>
                  <a:cubicBezTo>
                    <a:pt x="8856" y="986"/>
                    <a:pt x="8923" y="986"/>
                    <a:pt x="8990" y="986"/>
                  </a:cubicBezTo>
                  <a:cubicBezTo>
                    <a:pt x="9174" y="986"/>
                    <a:pt x="9357" y="986"/>
                    <a:pt x="9541" y="986"/>
                  </a:cubicBezTo>
                  <a:cubicBezTo>
                    <a:pt x="9591" y="986"/>
                    <a:pt x="9642" y="986"/>
                    <a:pt x="9692" y="1003"/>
                  </a:cubicBezTo>
                  <a:cubicBezTo>
                    <a:pt x="9926" y="1053"/>
                    <a:pt x="10126" y="1120"/>
                    <a:pt x="10360" y="1170"/>
                  </a:cubicBezTo>
                  <a:cubicBezTo>
                    <a:pt x="10377" y="1187"/>
                    <a:pt x="10410" y="1170"/>
                    <a:pt x="10427" y="1170"/>
                  </a:cubicBezTo>
                  <a:cubicBezTo>
                    <a:pt x="10393" y="936"/>
                    <a:pt x="10293" y="736"/>
                    <a:pt x="10126" y="585"/>
                  </a:cubicBezTo>
                  <a:cubicBezTo>
                    <a:pt x="10026" y="485"/>
                    <a:pt x="9909" y="435"/>
                    <a:pt x="9775" y="418"/>
                  </a:cubicBezTo>
                  <a:cubicBezTo>
                    <a:pt x="9625" y="402"/>
                    <a:pt x="9458" y="368"/>
                    <a:pt x="9291" y="368"/>
                  </a:cubicBezTo>
                  <a:cubicBezTo>
                    <a:pt x="9124" y="368"/>
                    <a:pt x="8973" y="402"/>
                    <a:pt x="8806" y="418"/>
                  </a:cubicBezTo>
                  <a:cubicBezTo>
                    <a:pt x="8756" y="435"/>
                    <a:pt x="8689" y="418"/>
                    <a:pt x="8639" y="435"/>
                  </a:cubicBezTo>
                  <a:cubicBezTo>
                    <a:pt x="8589" y="452"/>
                    <a:pt x="8539" y="468"/>
                    <a:pt x="8489" y="502"/>
                  </a:cubicBezTo>
                  <a:cubicBezTo>
                    <a:pt x="8271" y="669"/>
                    <a:pt x="8104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55;p17">
              <a:extLst>
                <a:ext uri="{FF2B5EF4-FFF2-40B4-BE49-F238E27FC236}">
                  <a16:creationId xmlns:a16="http://schemas.microsoft.com/office/drawing/2014/main" id="{D392AD0C-0D14-4DA0-962B-A05ACCF8AC38}"/>
                </a:ext>
              </a:extLst>
            </p:cNvPr>
            <p:cNvSpPr/>
            <p:nvPr/>
          </p:nvSpPr>
          <p:spPr>
            <a:xfrm>
              <a:off x="4124552" y="1719966"/>
              <a:ext cx="442292" cy="598169"/>
            </a:xfrm>
            <a:custGeom>
              <a:avLst/>
              <a:gdLst/>
              <a:ahLst/>
              <a:cxnLst/>
              <a:rect l="l" t="t" r="r" b="b"/>
              <a:pathLst>
                <a:path w="9286" h="12558" extrusionOk="0">
                  <a:moveTo>
                    <a:pt x="3157" y="8363"/>
                  </a:moveTo>
                  <a:cubicBezTo>
                    <a:pt x="3303" y="8363"/>
                    <a:pt x="3481" y="8506"/>
                    <a:pt x="3688" y="8794"/>
                  </a:cubicBezTo>
                  <a:cubicBezTo>
                    <a:pt x="3688" y="8944"/>
                    <a:pt x="3688" y="9078"/>
                    <a:pt x="3655" y="9211"/>
                  </a:cubicBezTo>
                  <a:cubicBezTo>
                    <a:pt x="3604" y="9713"/>
                    <a:pt x="3488" y="10097"/>
                    <a:pt x="3153" y="10481"/>
                  </a:cubicBezTo>
                  <a:cubicBezTo>
                    <a:pt x="3103" y="10531"/>
                    <a:pt x="3053" y="10598"/>
                    <a:pt x="2986" y="10665"/>
                  </a:cubicBezTo>
                  <a:cubicBezTo>
                    <a:pt x="2669" y="10030"/>
                    <a:pt x="2585" y="9278"/>
                    <a:pt x="2853" y="8677"/>
                  </a:cubicBezTo>
                  <a:cubicBezTo>
                    <a:pt x="2930" y="8468"/>
                    <a:pt x="3032" y="8363"/>
                    <a:pt x="3157" y="8363"/>
                  </a:cubicBezTo>
                  <a:close/>
                  <a:moveTo>
                    <a:pt x="5867" y="8862"/>
                  </a:moveTo>
                  <a:cubicBezTo>
                    <a:pt x="5973" y="8862"/>
                    <a:pt x="6055" y="8950"/>
                    <a:pt x="6111" y="9128"/>
                  </a:cubicBezTo>
                  <a:cubicBezTo>
                    <a:pt x="6261" y="9378"/>
                    <a:pt x="6295" y="9646"/>
                    <a:pt x="6295" y="9930"/>
                  </a:cubicBezTo>
                  <a:cubicBezTo>
                    <a:pt x="6311" y="10297"/>
                    <a:pt x="6144" y="10698"/>
                    <a:pt x="5960" y="11033"/>
                  </a:cubicBezTo>
                  <a:cubicBezTo>
                    <a:pt x="5726" y="10682"/>
                    <a:pt x="5593" y="10247"/>
                    <a:pt x="5543" y="9896"/>
                  </a:cubicBezTo>
                  <a:cubicBezTo>
                    <a:pt x="5509" y="9612"/>
                    <a:pt x="5509" y="9312"/>
                    <a:pt x="5576" y="9027"/>
                  </a:cubicBezTo>
                  <a:cubicBezTo>
                    <a:pt x="5687" y="8917"/>
                    <a:pt x="5784" y="8862"/>
                    <a:pt x="5867" y="8862"/>
                  </a:cubicBezTo>
                  <a:close/>
                  <a:moveTo>
                    <a:pt x="6242" y="1"/>
                  </a:moveTo>
                  <a:cubicBezTo>
                    <a:pt x="6141" y="1"/>
                    <a:pt x="6043" y="57"/>
                    <a:pt x="6011" y="189"/>
                  </a:cubicBezTo>
                  <a:cubicBezTo>
                    <a:pt x="5860" y="840"/>
                    <a:pt x="5944" y="1459"/>
                    <a:pt x="6044" y="2110"/>
                  </a:cubicBezTo>
                  <a:cubicBezTo>
                    <a:pt x="6178" y="2879"/>
                    <a:pt x="6211" y="3681"/>
                    <a:pt x="6328" y="4449"/>
                  </a:cubicBezTo>
                  <a:cubicBezTo>
                    <a:pt x="6512" y="5786"/>
                    <a:pt x="6946" y="7006"/>
                    <a:pt x="7798" y="8042"/>
                  </a:cubicBezTo>
                  <a:cubicBezTo>
                    <a:pt x="8366" y="8743"/>
                    <a:pt x="8801" y="9228"/>
                    <a:pt x="8567" y="10180"/>
                  </a:cubicBezTo>
                  <a:cubicBezTo>
                    <a:pt x="8417" y="10882"/>
                    <a:pt x="7882" y="11634"/>
                    <a:pt x="7113" y="11701"/>
                  </a:cubicBezTo>
                  <a:cubicBezTo>
                    <a:pt x="7091" y="11702"/>
                    <a:pt x="7070" y="11703"/>
                    <a:pt x="7048" y="11703"/>
                  </a:cubicBezTo>
                  <a:cubicBezTo>
                    <a:pt x="6774" y="11703"/>
                    <a:pt x="6529" y="11605"/>
                    <a:pt x="6328" y="11450"/>
                  </a:cubicBezTo>
                  <a:cubicBezTo>
                    <a:pt x="6696" y="10849"/>
                    <a:pt x="6929" y="10130"/>
                    <a:pt x="6796" y="9428"/>
                  </a:cubicBezTo>
                  <a:cubicBezTo>
                    <a:pt x="6679" y="8894"/>
                    <a:pt x="6311" y="8259"/>
                    <a:pt x="5710" y="8242"/>
                  </a:cubicBezTo>
                  <a:cubicBezTo>
                    <a:pt x="5706" y="8242"/>
                    <a:pt x="5702" y="8242"/>
                    <a:pt x="5698" y="8242"/>
                  </a:cubicBezTo>
                  <a:cubicBezTo>
                    <a:pt x="4378" y="8242"/>
                    <a:pt x="5160" y="10950"/>
                    <a:pt x="5593" y="11434"/>
                  </a:cubicBezTo>
                  <a:cubicBezTo>
                    <a:pt x="5610" y="11467"/>
                    <a:pt x="5643" y="11484"/>
                    <a:pt x="5660" y="11500"/>
                  </a:cubicBezTo>
                  <a:cubicBezTo>
                    <a:pt x="5387" y="11860"/>
                    <a:pt x="5076" y="12022"/>
                    <a:pt x="4734" y="12022"/>
                  </a:cubicBezTo>
                  <a:cubicBezTo>
                    <a:pt x="4489" y="12022"/>
                    <a:pt x="4228" y="11938"/>
                    <a:pt x="3955" y="11784"/>
                  </a:cubicBezTo>
                  <a:cubicBezTo>
                    <a:pt x="3688" y="11634"/>
                    <a:pt x="3454" y="11400"/>
                    <a:pt x="3254" y="11133"/>
                  </a:cubicBezTo>
                  <a:cubicBezTo>
                    <a:pt x="3588" y="10849"/>
                    <a:pt x="3855" y="10498"/>
                    <a:pt x="3989" y="10164"/>
                  </a:cubicBezTo>
                  <a:cubicBezTo>
                    <a:pt x="4189" y="9629"/>
                    <a:pt x="4457" y="8526"/>
                    <a:pt x="4022" y="8042"/>
                  </a:cubicBezTo>
                  <a:cubicBezTo>
                    <a:pt x="3831" y="7811"/>
                    <a:pt x="3610" y="7713"/>
                    <a:pt x="3384" y="7713"/>
                  </a:cubicBezTo>
                  <a:cubicBezTo>
                    <a:pt x="3135" y="7713"/>
                    <a:pt x="2880" y="7832"/>
                    <a:pt x="2652" y="8025"/>
                  </a:cubicBezTo>
                  <a:cubicBezTo>
                    <a:pt x="1967" y="8626"/>
                    <a:pt x="2151" y="9829"/>
                    <a:pt x="2385" y="10581"/>
                  </a:cubicBezTo>
                  <a:cubicBezTo>
                    <a:pt x="2435" y="10715"/>
                    <a:pt x="2485" y="10849"/>
                    <a:pt x="2552" y="10982"/>
                  </a:cubicBezTo>
                  <a:cubicBezTo>
                    <a:pt x="2272" y="11153"/>
                    <a:pt x="1949" y="11281"/>
                    <a:pt x="1646" y="11281"/>
                  </a:cubicBezTo>
                  <a:cubicBezTo>
                    <a:pt x="1443" y="11281"/>
                    <a:pt x="1249" y="11223"/>
                    <a:pt x="1081" y="11083"/>
                  </a:cubicBezTo>
                  <a:cubicBezTo>
                    <a:pt x="731" y="10782"/>
                    <a:pt x="664" y="10231"/>
                    <a:pt x="630" y="9813"/>
                  </a:cubicBezTo>
                  <a:cubicBezTo>
                    <a:pt x="564" y="8911"/>
                    <a:pt x="714" y="7992"/>
                    <a:pt x="948" y="7123"/>
                  </a:cubicBezTo>
                  <a:cubicBezTo>
                    <a:pt x="1148" y="6337"/>
                    <a:pt x="1650" y="5669"/>
                    <a:pt x="2017" y="4934"/>
                  </a:cubicBezTo>
                  <a:cubicBezTo>
                    <a:pt x="2585" y="3764"/>
                    <a:pt x="3003" y="2093"/>
                    <a:pt x="2752" y="790"/>
                  </a:cubicBezTo>
                  <a:cubicBezTo>
                    <a:pt x="2725" y="655"/>
                    <a:pt x="2625" y="597"/>
                    <a:pt x="2519" y="597"/>
                  </a:cubicBezTo>
                  <a:cubicBezTo>
                    <a:pt x="2363" y="597"/>
                    <a:pt x="2195" y="725"/>
                    <a:pt x="2234" y="924"/>
                  </a:cubicBezTo>
                  <a:cubicBezTo>
                    <a:pt x="2485" y="2194"/>
                    <a:pt x="1984" y="3798"/>
                    <a:pt x="1432" y="4917"/>
                  </a:cubicBezTo>
                  <a:cubicBezTo>
                    <a:pt x="864" y="6070"/>
                    <a:pt x="363" y="6939"/>
                    <a:pt x="179" y="8242"/>
                  </a:cubicBezTo>
                  <a:cubicBezTo>
                    <a:pt x="0" y="9510"/>
                    <a:pt x="74" y="11842"/>
                    <a:pt x="1636" y="11842"/>
                  </a:cubicBezTo>
                  <a:cubicBezTo>
                    <a:pt x="1824" y="11842"/>
                    <a:pt x="2034" y="11808"/>
                    <a:pt x="2268" y="11734"/>
                  </a:cubicBezTo>
                  <a:cubicBezTo>
                    <a:pt x="2452" y="11667"/>
                    <a:pt x="2652" y="11567"/>
                    <a:pt x="2853" y="11450"/>
                  </a:cubicBezTo>
                  <a:cubicBezTo>
                    <a:pt x="3331" y="12081"/>
                    <a:pt x="4057" y="12557"/>
                    <a:pt x="4764" y="12557"/>
                  </a:cubicBezTo>
                  <a:cubicBezTo>
                    <a:pt x="5217" y="12557"/>
                    <a:pt x="5662" y="12361"/>
                    <a:pt x="6027" y="11885"/>
                  </a:cubicBezTo>
                  <a:cubicBezTo>
                    <a:pt x="6044" y="11885"/>
                    <a:pt x="6044" y="11868"/>
                    <a:pt x="6044" y="11851"/>
                  </a:cubicBezTo>
                  <a:cubicBezTo>
                    <a:pt x="6372" y="12077"/>
                    <a:pt x="6715" y="12181"/>
                    <a:pt x="7049" y="12181"/>
                  </a:cubicBezTo>
                  <a:cubicBezTo>
                    <a:pt x="7803" y="12181"/>
                    <a:pt x="8513" y="11650"/>
                    <a:pt x="8918" y="10782"/>
                  </a:cubicBezTo>
                  <a:cubicBezTo>
                    <a:pt x="9135" y="10331"/>
                    <a:pt x="9285" y="9662"/>
                    <a:pt x="9152" y="9161"/>
                  </a:cubicBezTo>
                  <a:cubicBezTo>
                    <a:pt x="8935" y="8359"/>
                    <a:pt x="8249" y="7824"/>
                    <a:pt x="7782" y="7156"/>
                  </a:cubicBezTo>
                  <a:cubicBezTo>
                    <a:pt x="7113" y="6187"/>
                    <a:pt x="6913" y="4934"/>
                    <a:pt x="6762" y="3798"/>
                  </a:cubicBezTo>
                  <a:cubicBezTo>
                    <a:pt x="6629" y="2745"/>
                    <a:pt x="6278" y="1358"/>
                    <a:pt x="6528" y="339"/>
                  </a:cubicBezTo>
                  <a:cubicBezTo>
                    <a:pt x="6569" y="136"/>
                    <a:pt x="6400" y="1"/>
                    <a:pt x="6242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4" name="Picture 3">
            <a:extLst>
              <a:ext uri="{FF2B5EF4-FFF2-40B4-BE49-F238E27FC236}">
                <a16:creationId xmlns:a16="http://schemas.microsoft.com/office/drawing/2014/main" id="{FA2F6223-4E55-4EE4-B96D-705A7F7DD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6" t="20082" r="21311" b="20492"/>
          <a:stretch/>
        </p:blipFill>
        <p:spPr bwMode="auto">
          <a:xfrm>
            <a:off x="294107" y="1591579"/>
            <a:ext cx="4343607" cy="3323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5" name="فقاعة الكلام: مستطيلة مستديرة الزوايا 134">
            <a:extLst>
              <a:ext uri="{FF2B5EF4-FFF2-40B4-BE49-F238E27FC236}">
                <a16:creationId xmlns:a16="http://schemas.microsoft.com/office/drawing/2014/main" id="{FA522CA4-A148-48EF-9214-7065D3F949F6}"/>
              </a:ext>
            </a:extLst>
          </p:cNvPr>
          <p:cNvSpPr/>
          <p:nvPr/>
        </p:nvSpPr>
        <p:spPr>
          <a:xfrm>
            <a:off x="2221374" y="405968"/>
            <a:ext cx="4748818" cy="556164"/>
          </a:xfrm>
          <a:prstGeom prst="wedgeRoundRectCallout">
            <a:avLst>
              <a:gd name="adj1" fmla="val -42389"/>
              <a:gd name="adj2" fmla="val 11821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50" b="1" dirty="0"/>
              <a:t>What predictions does this  picture show?</a:t>
            </a:r>
            <a:endParaRPr lang="ar-SA" sz="1650" b="1" dirty="0"/>
          </a:p>
        </p:txBody>
      </p:sp>
      <p:sp>
        <p:nvSpPr>
          <p:cNvPr id="136" name="فقاعة الكلام: مستطيلة مستديرة الزوايا 135">
            <a:extLst>
              <a:ext uri="{FF2B5EF4-FFF2-40B4-BE49-F238E27FC236}">
                <a16:creationId xmlns:a16="http://schemas.microsoft.com/office/drawing/2014/main" id="{84A3C86C-EE0E-43AA-8143-1B4A22BE62AB}"/>
              </a:ext>
            </a:extLst>
          </p:cNvPr>
          <p:cNvSpPr/>
          <p:nvPr/>
        </p:nvSpPr>
        <p:spPr>
          <a:xfrm>
            <a:off x="5309766" y="1631795"/>
            <a:ext cx="3014880" cy="1412527"/>
          </a:xfrm>
          <a:prstGeom prst="wedgeRoundRectCallout">
            <a:avLst>
              <a:gd name="adj1" fmla="val -77609"/>
              <a:gd name="adj2" fmla="val 3090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50" b="1" dirty="0"/>
              <a:t>The predictions related to transportation </a:t>
            </a:r>
          </a:p>
          <a:p>
            <a:pPr algn="ctr"/>
            <a:r>
              <a:rPr lang="en-US" sz="1650" b="1" dirty="0"/>
              <a:t>and traffic</a:t>
            </a:r>
            <a:endParaRPr lang="ar-SA" sz="1650" b="1" dirty="0"/>
          </a:p>
        </p:txBody>
      </p:sp>
      <p:sp>
        <p:nvSpPr>
          <p:cNvPr id="137" name="فقاعة الكلام: مستطيلة مستديرة الزوايا 136">
            <a:extLst>
              <a:ext uri="{FF2B5EF4-FFF2-40B4-BE49-F238E27FC236}">
                <a16:creationId xmlns:a16="http://schemas.microsoft.com/office/drawing/2014/main" id="{713FF908-91F6-41C8-A8A9-B67348E2CFA7}"/>
              </a:ext>
            </a:extLst>
          </p:cNvPr>
          <p:cNvSpPr/>
          <p:nvPr/>
        </p:nvSpPr>
        <p:spPr>
          <a:xfrm>
            <a:off x="4898335" y="3288583"/>
            <a:ext cx="4152623" cy="556164"/>
          </a:xfrm>
          <a:prstGeom prst="wedgeRoundRectCallout">
            <a:avLst>
              <a:gd name="adj1" fmla="val -57619"/>
              <a:gd name="adj2" fmla="val -3523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50" b="1" dirty="0"/>
              <a:t>Does this city look like a modern city?</a:t>
            </a:r>
            <a:endParaRPr lang="ar-SA" sz="1650" b="1" dirty="0"/>
          </a:p>
        </p:txBody>
      </p:sp>
      <p:sp>
        <p:nvSpPr>
          <p:cNvPr id="138" name="فقاعة الكلام: مستطيلة مستديرة الزوايا 137">
            <a:extLst>
              <a:ext uri="{FF2B5EF4-FFF2-40B4-BE49-F238E27FC236}">
                <a16:creationId xmlns:a16="http://schemas.microsoft.com/office/drawing/2014/main" id="{6A9BB45F-054C-486C-880D-9E23088F3B5C}"/>
              </a:ext>
            </a:extLst>
          </p:cNvPr>
          <p:cNvSpPr/>
          <p:nvPr/>
        </p:nvSpPr>
        <p:spPr>
          <a:xfrm>
            <a:off x="5340724" y="4072998"/>
            <a:ext cx="3362093" cy="846210"/>
          </a:xfrm>
          <a:prstGeom prst="wedgeRoundRectCallout">
            <a:avLst>
              <a:gd name="adj1" fmla="val -79106"/>
              <a:gd name="adj2" fmla="val 51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50" b="1" dirty="0"/>
              <a:t>Yes , it looks like a digital city</a:t>
            </a:r>
            <a:endParaRPr lang="ar-SA" sz="1650" b="1" dirty="0"/>
          </a:p>
        </p:txBody>
      </p:sp>
    </p:spTree>
    <p:extLst>
      <p:ext uri="{BB962C8B-B14F-4D97-AF65-F5344CB8AC3E}">
        <p14:creationId xmlns:p14="http://schemas.microsoft.com/office/powerpoint/2010/main" val="148588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33CDE53-BC6C-44C6-A66B-A305335500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4" t="23573" r="43380" b="10995"/>
          <a:stretch/>
        </p:blipFill>
        <p:spPr>
          <a:xfrm>
            <a:off x="4198887" y="1583144"/>
            <a:ext cx="4066460" cy="3365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09" name="Google Shape;1009;p22"/>
          <p:cNvSpPr/>
          <p:nvPr/>
        </p:nvSpPr>
        <p:spPr>
          <a:xfrm>
            <a:off x="5403853" y="-174335"/>
            <a:ext cx="577668" cy="508827"/>
          </a:xfrm>
          <a:custGeom>
            <a:avLst/>
            <a:gdLst/>
            <a:ahLst/>
            <a:cxnLst/>
            <a:rect l="l" t="t" r="r" b="b"/>
            <a:pathLst>
              <a:path w="16145" h="14221" extrusionOk="0">
                <a:moveTo>
                  <a:pt x="8069" y="1"/>
                </a:moveTo>
                <a:cubicBezTo>
                  <a:pt x="7159" y="1"/>
                  <a:pt x="6233" y="176"/>
                  <a:pt x="5337" y="546"/>
                </a:cubicBezTo>
                <a:cubicBezTo>
                  <a:pt x="1735" y="2081"/>
                  <a:pt x="0" y="6250"/>
                  <a:pt x="1534" y="9853"/>
                </a:cubicBezTo>
                <a:cubicBezTo>
                  <a:pt x="2661" y="12581"/>
                  <a:pt x="5290" y="14220"/>
                  <a:pt x="8068" y="14220"/>
                </a:cubicBezTo>
                <a:cubicBezTo>
                  <a:pt x="8993" y="14220"/>
                  <a:pt x="9933" y="14039"/>
                  <a:pt x="10841" y="13656"/>
                </a:cubicBezTo>
                <a:cubicBezTo>
                  <a:pt x="14444" y="12155"/>
                  <a:pt x="16145" y="7985"/>
                  <a:pt x="14644" y="4382"/>
                </a:cubicBezTo>
                <a:cubicBezTo>
                  <a:pt x="13487" y="1642"/>
                  <a:pt x="10853" y="1"/>
                  <a:pt x="8069" y="1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0" name="Google Shape;62;p17">
            <a:extLst>
              <a:ext uri="{FF2B5EF4-FFF2-40B4-BE49-F238E27FC236}">
                <a16:creationId xmlns:a16="http://schemas.microsoft.com/office/drawing/2014/main" id="{8AE76E06-28DB-424C-9D2A-B52C2FCB86F0}"/>
              </a:ext>
            </a:extLst>
          </p:cNvPr>
          <p:cNvGrpSpPr/>
          <p:nvPr/>
        </p:nvGrpSpPr>
        <p:grpSpPr>
          <a:xfrm>
            <a:off x="954609" y="-7915"/>
            <a:ext cx="669609" cy="1162040"/>
            <a:chOff x="912725" y="2818850"/>
            <a:chExt cx="708475" cy="1268625"/>
          </a:xfrm>
        </p:grpSpPr>
        <p:sp>
          <p:nvSpPr>
            <p:cNvPr id="41" name="Google Shape;63;p17">
              <a:extLst>
                <a:ext uri="{FF2B5EF4-FFF2-40B4-BE49-F238E27FC236}">
                  <a16:creationId xmlns:a16="http://schemas.microsoft.com/office/drawing/2014/main" id="{EB515E58-D97A-4137-BCA9-7A48F13FF1A1}"/>
                </a:ext>
              </a:extLst>
            </p:cNvPr>
            <p:cNvSpPr/>
            <p:nvPr/>
          </p:nvSpPr>
          <p:spPr>
            <a:xfrm>
              <a:off x="1221400" y="3995125"/>
              <a:ext cx="15075" cy="92350"/>
            </a:xfrm>
            <a:custGeom>
              <a:avLst/>
              <a:gdLst/>
              <a:ahLst/>
              <a:cxnLst/>
              <a:rect l="l" t="t" r="r" b="b"/>
              <a:pathLst>
                <a:path w="603" h="3694" extrusionOk="0">
                  <a:moveTo>
                    <a:pt x="18" y="2724"/>
                  </a:moveTo>
                  <a:lnTo>
                    <a:pt x="18" y="2290"/>
                  </a:lnTo>
                  <a:cubicBezTo>
                    <a:pt x="1" y="2073"/>
                    <a:pt x="34" y="1872"/>
                    <a:pt x="101" y="1672"/>
                  </a:cubicBezTo>
                  <a:cubicBezTo>
                    <a:pt x="201" y="1304"/>
                    <a:pt x="218" y="936"/>
                    <a:pt x="268" y="569"/>
                  </a:cubicBezTo>
                  <a:cubicBezTo>
                    <a:pt x="285" y="435"/>
                    <a:pt x="302" y="318"/>
                    <a:pt x="318" y="184"/>
                  </a:cubicBezTo>
                  <a:cubicBezTo>
                    <a:pt x="335" y="151"/>
                    <a:pt x="335" y="118"/>
                    <a:pt x="352" y="84"/>
                  </a:cubicBezTo>
                  <a:cubicBezTo>
                    <a:pt x="369" y="34"/>
                    <a:pt x="435" y="1"/>
                    <a:pt x="486" y="17"/>
                  </a:cubicBezTo>
                  <a:cubicBezTo>
                    <a:pt x="519" y="34"/>
                    <a:pt x="569" y="67"/>
                    <a:pt x="569" y="101"/>
                  </a:cubicBezTo>
                  <a:cubicBezTo>
                    <a:pt x="586" y="151"/>
                    <a:pt x="586" y="201"/>
                    <a:pt x="569" y="268"/>
                  </a:cubicBezTo>
                  <a:cubicBezTo>
                    <a:pt x="536" y="552"/>
                    <a:pt x="502" y="836"/>
                    <a:pt x="469" y="1120"/>
                  </a:cubicBezTo>
                  <a:cubicBezTo>
                    <a:pt x="469" y="1220"/>
                    <a:pt x="469" y="1321"/>
                    <a:pt x="486" y="1421"/>
                  </a:cubicBezTo>
                  <a:cubicBezTo>
                    <a:pt x="602" y="2006"/>
                    <a:pt x="602" y="2607"/>
                    <a:pt x="586" y="3192"/>
                  </a:cubicBezTo>
                  <a:cubicBezTo>
                    <a:pt x="586" y="3276"/>
                    <a:pt x="586" y="3359"/>
                    <a:pt x="569" y="3426"/>
                  </a:cubicBezTo>
                  <a:cubicBezTo>
                    <a:pt x="519" y="3593"/>
                    <a:pt x="385" y="3693"/>
                    <a:pt x="252" y="3693"/>
                  </a:cubicBezTo>
                  <a:cubicBezTo>
                    <a:pt x="101" y="3677"/>
                    <a:pt x="1" y="3526"/>
                    <a:pt x="1" y="3376"/>
                  </a:cubicBezTo>
                  <a:cubicBezTo>
                    <a:pt x="1" y="3159"/>
                    <a:pt x="1" y="2941"/>
                    <a:pt x="1" y="272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4;p17">
              <a:extLst>
                <a:ext uri="{FF2B5EF4-FFF2-40B4-BE49-F238E27FC236}">
                  <a16:creationId xmlns:a16="http://schemas.microsoft.com/office/drawing/2014/main" id="{3F393870-F410-4C01-9EF4-AC2CFEB893CA}"/>
                </a:ext>
              </a:extLst>
            </p:cNvPr>
            <p:cNvSpPr/>
            <p:nvPr/>
          </p:nvSpPr>
          <p:spPr>
            <a:xfrm>
              <a:off x="1354675" y="3993450"/>
              <a:ext cx="33000" cy="68950"/>
            </a:xfrm>
            <a:custGeom>
              <a:avLst/>
              <a:gdLst/>
              <a:ahLst/>
              <a:cxnLst/>
              <a:rect l="l" t="t" r="r" b="b"/>
              <a:pathLst>
                <a:path w="1320" h="2758" extrusionOk="0">
                  <a:moveTo>
                    <a:pt x="50" y="1"/>
                  </a:moveTo>
                  <a:cubicBezTo>
                    <a:pt x="117" y="51"/>
                    <a:pt x="150" y="68"/>
                    <a:pt x="184" y="101"/>
                  </a:cubicBezTo>
                  <a:cubicBezTo>
                    <a:pt x="451" y="385"/>
                    <a:pt x="702" y="686"/>
                    <a:pt x="835" y="1070"/>
                  </a:cubicBezTo>
                  <a:cubicBezTo>
                    <a:pt x="902" y="1287"/>
                    <a:pt x="1019" y="1488"/>
                    <a:pt x="1119" y="1688"/>
                  </a:cubicBezTo>
                  <a:cubicBezTo>
                    <a:pt x="1203" y="1872"/>
                    <a:pt x="1253" y="2056"/>
                    <a:pt x="1303" y="2256"/>
                  </a:cubicBezTo>
                  <a:cubicBezTo>
                    <a:pt x="1320" y="2373"/>
                    <a:pt x="1303" y="2490"/>
                    <a:pt x="1253" y="2607"/>
                  </a:cubicBezTo>
                  <a:cubicBezTo>
                    <a:pt x="1203" y="2691"/>
                    <a:pt x="1136" y="2741"/>
                    <a:pt x="1036" y="2758"/>
                  </a:cubicBezTo>
                  <a:cubicBezTo>
                    <a:pt x="936" y="2758"/>
                    <a:pt x="869" y="2708"/>
                    <a:pt x="819" y="2607"/>
                  </a:cubicBezTo>
                  <a:cubicBezTo>
                    <a:pt x="802" y="2557"/>
                    <a:pt x="769" y="2507"/>
                    <a:pt x="752" y="2440"/>
                  </a:cubicBezTo>
                  <a:cubicBezTo>
                    <a:pt x="602" y="1822"/>
                    <a:pt x="368" y="1221"/>
                    <a:pt x="100" y="636"/>
                  </a:cubicBezTo>
                  <a:cubicBezTo>
                    <a:pt x="17" y="419"/>
                    <a:pt x="0" y="335"/>
                    <a:pt x="50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5;p17">
              <a:extLst>
                <a:ext uri="{FF2B5EF4-FFF2-40B4-BE49-F238E27FC236}">
                  <a16:creationId xmlns:a16="http://schemas.microsoft.com/office/drawing/2014/main" id="{CAEED6B0-4A0C-4569-AF44-D23B7DE8F8DB}"/>
                </a:ext>
              </a:extLst>
            </p:cNvPr>
            <p:cNvSpPr/>
            <p:nvPr/>
          </p:nvSpPr>
          <p:spPr>
            <a:xfrm>
              <a:off x="912725" y="3698125"/>
              <a:ext cx="66025" cy="23425"/>
            </a:xfrm>
            <a:custGeom>
              <a:avLst/>
              <a:gdLst/>
              <a:ahLst/>
              <a:cxnLst/>
              <a:rect l="l" t="t" r="r" b="b"/>
              <a:pathLst>
                <a:path w="2641" h="937" extrusionOk="0">
                  <a:moveTo>
                    <a:pt x="2640" y="753"/>
                  </a:moveTo>
                  <a:cubicBezTo>
                    <a:pt x="2523" y="937"/>
                    <a:pt x="2356" y="937"/>
                    <a:pt x="2172" y="903"/>
                  </a:cubicBezTo>
                  <a:cubicBezTo>
                    <a:pt x="1755" y="836"/>
                    <a:pt x="1354" y="769"/>
                    <a:pt x="953" y="653"/>
                  </a:cubicBezTo>
                  <a:cubicBezTo>
                    <a:pt x="719" y="586"/>
                    <a:pt x="502" y="502"/>
                    <a:pt x="251" y="519"/>
                  </a:cubicBezTo>
                  <a:cubicBezTo>
                    <a:pt x="84" y="536"/>
                    <a:pt x="0" y="352"/>
                    <a:pt x="67" y="201"/>
                  </a:cubicBezTo>
                  <a:cubicBezTo>
                    <a:pt x="117" y="118"/>
                    <a:pt x="184" y="34"/>
                    <a:pt x="301" y="18"/>
                  </a:cubicBezTo>
                  <a:cubicBezTo>
                    <a:pt x="385" y="1"/>
                    <a:pt x="485" y="1"/>
                    <a:pt x="568" y="18"/>
                  </a:cubicBezTo>
                  <a:cubicBezTo>
                    <a:pt x="719" y="34"/>
                    <a:pt x="869" y="68"/>
                    <a:pt x="1020" y="101"/>
                  </a:cubicBezTo>
                  <a:cubicBezTo>
                    <a:pt x="1320" y="168"/>
                    <a:pt x="1621" y="235"/>
                    <a:pt x="1922" y="318"/>
                  </a:cubicBezTo>
                  <a:cubicBezTo>
                    <a:pt x="2039" y="335"/>
                    <a:pt x="2156" y="368"/>
                    <a:pt x="2256" y="419"/>
                  </a:cubicBezTo>
                  <a:cubicBezTo>
                    <a:pt x="2423" y="469"/>
                    <a:pt x="2557" y="569"/>
                    <a:pt x="2640" y="75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6;p17">
              <a:extLst>
                <a:ext uri="{FF2B5EF4-FFF2-40B4-BE49-F238E27FC236}">
                  <a16:creationId xmlns:a16="http://schemas.microsoft.com/office/drawing/2014/main" id="{C024EB97-A65C-4978-AAE8-3E6C7AD73DDE}"/>
                </a:ext>
              </a:extLst>
            </p:cNvPr>
            <p:cNvSpPr/>
            <p:nvPr/>
          </p:nvSpPr>
          <p:spPr>
            <a:xfrm>
              <a:off x="1050975" y="3964625"/>
              <a:ext cx="65200" cy="51825"/>
            </a:xfrm>
            <a:custGeom>
              <a:avLst/>
              <a:gdLst/>
              <a:ahLst/>
              <a:cxnLst/>
              <a:rect l="l" t="t" r="r" b="b"/>
              <a:pathLst>
                <a:path w="2608" h="2073" extrusionOk="0">
                  <a:moveTo>
                    <a:pt x="235" y="2073"/>
                  </a:moveTo>
                  <a:cubicBezTo>
                    <a:pt x="101" y="2073"/>
                    <a:pt x="1" y="1956"/>
                    <a:pt x="34" y="1839"/>
                  </a:cubicBezTo>
                  <a:cubicBezTo>
                    <a:pt x="68" y="1755"/>
                    <a:pt x="101" y="1688"/>
                    <a:pt x="151" y="1622"/>
                  </a:cubicBezTo>
                  <a:cubicBezTo>
                    <a:pt x="185" y="1588"/>
                    <a:pt x="218" y="1572"/>
                    <a:pt x="252" y="1538"/>
                  </a:cubicBezTo>
                  <a:cubicBezTo>
                    <a:pt x="853" y="1137"/>
                    <a:pt x="1421" y="703"/>
                    <a:pt x="2039" y="318"/>
                  </a:cubicBezTo>
                  <a:cubicBezTo>
                    <a:pt x="2156" y="252"/>
                    <a:pt x="2273" y="151"/>
                    <a:pt x="2390" y="68"/>
                  </a:cubicBezTo>
                  <a:cubicBezTo>
                    <a:pt x="2474" y="1"/>
                    <a:pt x="2541" y="1"/>
                    <a:pt x="2574" y="68"/>
                  </a:cubicBezTo>
                  <a:cubicBezTo>
                    <a:pt x="2607" y="118"/>
                    <a:pt x="2591" y="168"/>
                    <a:pt x="2524" y="218"/>
                  </a:cubicBezTo>
                  <a:cubicBezTo>
                    <a:pt x="2240" y="419"/>
                    <a:pt x="2039" y="686"/>
                    <a:pt x="1822" y="953"/>
                  </a:cubicBezTo>
                  <a:cubicBezTo>
                    <a:pt x="1688" y="1104"/>
                    <a:pt x="1538" y="1237"/>
                    <a:pt x="1388" y="1354"/>
                  </a:cubicBezTo>
                  <a:cubicBezTo>
                    <a:pt x="1104" y="1555"/>
                    <a:pt x="820" y="1755"/>
                    <a:pt x="536" y="1956"/>
                  </a:cubicBezTo>
                  <a:cubicBezTo>
                    <a:pt x="452" y="2023"/>
                    <a:pt x="352" y="2073"/>
                    <a:pt x="235" y="207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;p17">
              <a:extLst>
                <a:ext uri="{FF2B5EF4-FFF2-40B4-BE49-F238E27FC236}">
                  <a16:creationId xmlns:a16="http://schemas.microsoft.com/office/drawing/2014/main" id="{C7EA9B73-F270-4232-93EB-B2D3F93EC9E7}"/>
                </a:ext>
              </a:extLst>
            </p:cNvPr>
            <p:cNvSpPr/>
            <p:nvPr/>
          </p:nvSpPr>
          <p:spPr>
            <a:xfrm>
              <a:off x="1546400" y="3724450"/>
              <a:ext cx="74800" cy="27600"/>
            </a:xfrm>
            <a:custGeom>
              <a:avLst/>
              <a:gdLst/>
              <a:ahLst/>
              <a:cxnLst/>
              <a:rect l="l" t="t" r="r" b="b"/>
              <a:pathLst>
                <a:path w="2992" h="1104" extrusionOk="0">
                  <a:moveTo>
                    <a:pt x="0" y="1103"/>
                  </a:moveTo>
                  <a:cubicBezTo>
                    <a:pt x="17" y="1070"/>
                    <a:pt x="34" y="1036"/>
                    <a:pt x="50" y="1020"/>
                  </a:cubicBezTo>
                  <a:cubicBezTo>
                    <a:pt x="117" y="1003"/>
                    <a:pt x="184" y="986"/>
                    <a:pt x="234" y="986"/>
                  </a:cubicBezTo>
                  <a:cubicBezTo>
                    <a:pt x="351" y="953"/>
                    <a:pt x="451" y="920"/>
                    <a:pt x="535" y="836"/>
                  </a:cubicBezTo>
                  <a:cubicBezTo>
                    <a:pt x="652" y="702"/>
                    <a:pt x="819" y="619"/>
                    <a:pt x="1003" y="569"/>
                  </a:cubicBezTo>
                  <a:cubicBezTo>
                    <a:pt x="1337" y="452"/>
                    <a:pt x="1671" y="335"/>
                    <a:pt x="2005" y="218"/>
                  </a:cubicBezTo>
                  <a:cubicBezTo>
                    <a:pt x="2172" y="151"/>
                    <a:pt x="2356" y="101"/>
                    <a:pt x="2523" y="51"/>
                  </a:cubicBezTo>
                  <a:cubicBezTo>
                    <a:pt x="2640" y="1"/>
                    <a:pt x="2757" y="34"/>
                    <a:pt x="2857" y="101"/>
                  </a:cubicBezTo>
                  <a:cubicBezTo>
                    <a:pt x="2991" y="168"/>
                    <a:pt x="2991" y="335"/>
                    <a:pt x="2874" y="402"/>
                  </a:cubicBezTo>
                  <a:cubicBezTo>
                    <a:pt x="2757" y="468"/>
                    <a:pt x="2640" y="535"/>
                    <a:pt x="2523" y="569"/>
                  </a:cubicBezTo>
                  <a:cubicBezTo>
                    <a:pt x="2222" y="686"/>
                    <a:pt x="1905" y="803"/>
                    <a:pt x="1604" y="903"/>
                  </a:cubicBezTo>
                  <a:cubicBezTo>
                    <a:pt x="1270" y="1020"/>
                    <a:pt x="953" y="1070"/>
                    <a:pt x="602" y="1053"/>
                  </a:cubicBezTo>
                  <a:cubicBezTo>
                    <a:pt x="485" y="1053"/>
                    <a:pt x="351" y="1087"/>
                    <a:pt x="217" y="1087"/>
                  </a:cubicBezTo>
                  <a:cubicBezTo>
                    <a:pt x="167" y="1103"/>
                    <a:pt x="84" y="1103"/>
                    <a:pt x="0" y="110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8;p17">
              <a:extLst>
                <a:ext uri="{FF2B5EF4-FFF2-40B4-BE49-F238E27FC236}">
                  <a16:creationId xmlns:a16="http://schemas.microsoft.com/office/drawing/2014/main" id="{C4F9E918-E267-4441-85E5-5ABFBD11618B}"/>
                </a:ext>
              </a:extLst>
            </p:cNvPr>
            <p:cNvSpPr/>
            <p:nvPr/>
          </p:nvSpPr>
          <p:spPr>
            <a:xfrm>
              <a:off x="1540550" y="3863125"/>
              <a:ext cx="75625" cy="24675"/>
            </a:xfrm>
            <a:custGeom>
              <a:avLst/>
              <a:gdLst/>
              <a:ahLst/>
              <a:cxnLst/>
              <a:rect l="l" t="t" r="r" b="b"/>
              <a:pathLst>
                <a:path w="3025" h="987" extrusionOk="0">
                  <a:moveTo>
                    <a:pt x="0" y="34"/>
                  </a:moveTo>
                  <a:cubicBezTo>
                    <a:pt x="101" y="17"/>
                    <a:pt x="134" y="1"/>
                    <a:pt x="151" y="1"/>
                  </a:cubicBezTo>
                  <a:cubicBezTo>
                    <a:pt x="234" y="1"/>
                    <a:pt x="318" y="1"/>
                    <a:pt x="401" y="17"/>
                  </a:cubicBezTo>
                  <a:cubicBezTo>
                    <a:pt x="635" y="51"/>
                    <a:pt x="852" y="68"/>
                    <a:pt x="1086" y="68"/>
                  </a:cubicBezTo>
                  <a:cubicBezTo>
                    <a:pt x="1571" y="51"/>
                    <a:pt x="2039" y="118"/>
                    <a:pt x="2507" y="268"/>
                  </a:cubicBezTo>
                  <a:cubicBezTo>
                    <a:pt x="2624" y="318"/>
                    <a:pt x="2757" y="385"/>
                    <a:pt x="2874" y="452"/>
                  </a:cubicBezTo>
                  <a:cubicBezTo>
                    <a:pt x="2941" y="502"/>
                    <a:pt x="2991" y="569"/>
                    <a:pt x="2991" y="652"/>
                  </a:cubicBezTo>
                  <a:cubicBezTo>
                    <a:pt x="3025" y="836"/>
                    <a:pt x="2874" y="987"/>
                    <a:pt x="2674" y="953"/>
                  </a:cubicBezTo>
                  <a:cubicBezTo>
                    <a:pt x="2657" y="936"/>
                    <a:pt x="2624" y="936"/>
                    <a:pt x="2607" y="920"/>
                  </a:cubicBezTo>
                  <a:cubicBezTo>
                    <a:pt x="2373" y="803"/>
                    <a:pt x="2122" y="736"/>
                    <a:pt x="1872" y="686"/>
                  </a:cubicBezTo>
                  <a:cubicBezTo>
                    <a:pt x="1538" y="602"/>
                    <a:pt x="1220" y="502"/>
                    <a:pt x="919" y="302"/>
                  </a:cubicBezTo>
                  <a:cubicBezTo>
                    <a:pt x="786" y="201"/>
                    <a:pt x="619" y="168"/>
                    <a:pt x="451" y="151"/>
                  </a:cubicBezTo>
                  <a:cubicBezTo>
                    <a:pt x="318" y="151"/>
                    <a:pt x="184" y="151"/>
                    <a:pt x="0" y="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9;p17">
              <a:extLst>
                <a:ext uri="{FF2B5EF4-FFF2-40B4-BE49-F238E27FC236}">
                  <a16:creationId xmlns:a16="http://schemas.microsoft.com/office/drawing/2014/main" id="{6FD25CF7-8F0B-40E6-8AA0-22553653AB70}"/>
                </a:ext>
              </a:extLst>
            </p:cNvPr>
            <p:cNvSpPr/>
            <p:nvPr/>
          </p:nvSpPr>
          <p:spPr>
            <a:xfrm>
              <a:off x="1485825" y="3544825"/>
              <a:ext cx="56825" cy="33875"/>
            </a:xfrm>
            <a:custGeom>
              <a:avLst/>
              <a:gdLst/>
              <a:ahLst/>
              <a:cxnLst/>
              <a:rect l="l" t="t" r="r" b="b"/>
              <a:pathLst>
                <a:path w="2273" h="1355" extrusionOk="0">
                  <a:moveTo>
                    <a:pt x="2273" y="252"/>
                  </a:moveTo>
                  <a:cubicBezTo>
                    <a:pt x="2256" y="268"/>
                    <a:pt x="2239" y="335"/>
                    <a:pt x="2189" y="368"/>
                  </a:cubicBezTo>
                  <a:cubicBezTo>
                    <a:pt x="2139" y="419"/>
                    <a:pt x="2089" y="452"/>
                    <a:pt x="2022" y="485"/>
                  </a:cubicBezTo>
                  <a:cubicBezTo>
                    <a:pt x="1437" y="786"/>
                    <a:pt x="853" y="1070"/>
                    <a:pt x="251" y="1321"/>
                  </a:cubicBezTo>
                  <a:cubicBezTo>
                    <a:pt x="234" y="1321"/>
                    <a:pt x="218" y="1338"/>
                    <a:pt x="184" y="1338"/>
                  </a:cubicBezTo>
                  <a:cubicBezTo>
                    <a:pt x="134" y="1354"/>
                    <a:pt x="67" y="1321"/>
                    <a:pt x="34" y="1254"/>
                  </a:cubicBezTo>
                  <a:cubicBezTo>
                    <a:pt x="1" y="1204"/>
                    <a:pt x="17" y="1137"/>
                    <a:pt x="51" y="1104"/>
                  </a:cubicBezTo>
                  <a:cubicBezTo>
                    <a:pt x="251" y="886"/>
                    <a:pt x="452" y="669"/>
                    <a:pt x="736" y="536"/>
                  </a:cubicBezTo>
                  <a:cubicBezTo>
                    <a:pt x="1070" y="385"/>
                    <a:pt x="1404" y="218"/>
                    <a:pt x="1738" y="68"/>
                  </a:cubicBezTo>
                  <a:cubicBezTo>
                    <a:pt x="1872" y="1"/>
                    <a:pt x="1989" y="1"/>
                    <a:pt x="2122" y="51"/>
                  </a:cubicBezTo>
                  <a:cubicBezTo>
                    <a:pt x="2206" y="68"/>
                    <a:pt x="2273" y="151"/>
                    <a:pt x="2273" y="25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0;p17">
              <a:extLst>
                <a:ext uri="{FF2B5EF4-FFF2-40B4-BE49-F238E27FC236}">
                  <a16:creationId xmlns:a16="http://schemas.microsoft.com/office/drawing/2014/main" id="{B9500645-F1B5-483C-AE48-640F44D44E04}"/>
                </a:ext>
              </a:extLst>
            </p:cNvPr>
            <p:cNvSpPr/>
            <p:nvPr/>
          </p:nvSpPr>
          <p:spPr>
            <a:xfrm>
              <a:off x="1479975" y="3945000"/>
              <a:ext cx="55575" cy="43050"/>
            </a:xfrm>
            <a:custGeom>
              <a:avLst/>
              <a:gdLst/>
              <a:ahLst/>
              <a:cxnLst/>
              <a:rect l="l" t="t" r="r" b="b"/>
              <a:pathLst>
                <a:path w="2223" h="1722" extrusionOk="0">
                  <a:moveTo>
                    <a:pt x="1889" y="1705"/>
                  </a:moveTo>
                  <a:cubicBezTo>
                    <a:pt x="1822" y="1671"/>
                    <a:pt x="1705" y="1621"/>
                    <a:pt x="1605" y="1555"/>
                  </a:cubicBezTo>
                  <a:cubicBezTo>
                    <a:pt x="1287" y="1354"/>
                    <a:pt x="1003" y="1103"/>
                    <a:pt x="736" y="836"/>
                  </a:cubicBezTo>
                  <a:cubicBezTo>
                    <a:pt x="535" y="636"/>
                    <a:pt x="301" y="418"/>
                    <a:pt x="101" y="218"/>
                  </a:cubicBezTo>
                  <a:cubicBezTo>
                    <a:pt x="67" y="184"/>
                    <a:pt x="17" y="151"/>
                    <a:pt x="1" y="118"/>
                  </a:cubicBezTo>
                  <a:cubicBezTo>
                    <a:pt x="1" y="84"/>
                    <a:pt x="1" y="51"/>
                    <a:pt x="17" y="17"/>
                  </a:cubicBezTo>
                  <a:cubicBezTo>
                    <a:pt x="34" y="1"/>
                    <a:pt x="67" y="1"/>
                    <a:pt x="84" y="1"/>
                  </a:cubicBezTo>
                  <a:cubicBezTo>
                    <a:pt x="118" y="17"/>
                    <a:pt x="151" y="34"/>
                    <a:pt x="184" y="67"/>
                  </a:cubicBezTo>
                  <a:cubicBezTo>
                    <a:pt x="351" y="251"/>
                    <a:pt x="585" y="335"/>
                    <a:pt x="803" y="435"/>
                  </a:cubicBezTo>
                  <a:cubicBezTo>
                    <a:pt x="1204" y="602"/>
                    <a:pt x="1554" y="803"/>
                    <a:pt x="1905" y="1053"/>
                  </a:cubicBezTo>
                  <a:cubicBezTo>
                    <a:pt x="2039" y="1154"/>
                    <a:pt x="2139" y="1287"/>
                    <a:pt x="2173" y="1438"/>
                  </a:cubicBezTo>
                  <a:cubicBezTo>
                    <a:pt x="2223" y="1605"/>
                    <a:pt x="2106" y="1722"/>
                    <a:pt x="1889" y="1705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1;p17">
              <a:extLst>
                <a:ext uri="{FF2B5EF4-FFF2-40B4-BE49-F238E27FC236}">
                  <a16:creationId xmlns:a16="http://schemas.microsoft.com/office/drawing/2014/main" id="{33574C94-CCEE-4391-B467-E39C7A000145}"/>
                </a:ext>
              </a:extLst>
            </p:cNvPr>
            <p:cNvSpPr/>
            <p:nvPr/>
          </p:nvSpPr>
          <p:spPr>
            <a:xfrm>
              <a:off x="948225" y="3859800"/>
              <a:ext cx="50575" cy="28000"/>
            </a:xfrm>
            <a:custGeom>
              <a:avLst/>
              <a:gdLst/>
              <a:ahLst/>
              <a:cxnLst/>
              <a:rect l="l" t="t" r="r" b="b"/>
              <a:pathLst>
                <a:path w="2023" h="1120" extrusionOk="0">
                  <a:moveTo>
                    <a:pt x="301" y="1120"/>
                  </a:moveTo>
                  <a:cubicBezTo>
                    <a:pt x="168" y="1120"/>
                    <a:pt x="84" y="1086"/>
                    <a:pt x="51" y="1003"/>
                  </a:cubicBezTo>
                  <a:cubicBezTo>
                    <a:pt x="1" y="919"/>
                    <a:pt x="17" y="802"/>
                    <a:pt x="118" y="735"/>
                  </a:cubicBezTo>
                  <a:cubicBezTo>
                    <a:pt x="201" y="668"/>
                    <a:pt x="285" y="602"/>
                    <a:pt x="385" y="551"/>
                  </a:cubicBezTo>
                  <a:cubicBezTo>
                    <a:pt x="602" y="468"/>
                    <a:pt x="803" y="368"/>
                    <a:pt x="1020" y="284"/>
                  </a:cubicBezTo>
                  <a:cubicBezTo>
                    <a:pt x="1270" y="201"/>
                    <a:pt x="1538" y="117"/>
                    <a:pt x="1788" y="34"/>
                  </a:cubicBezTo>
                  <a:cubicBezTo>
                    <a:pt x="1872" y="0"/>
                    <a:pt x="1972" y="50"/>
                    <a:pt x="1989" y="117"/>
                  </a:cubicBezTo>
                  <a:cubicBezTo>
                    <a:pt x="2022" y="201"/>
                    <a:pt x="2006" y="301"/>
                    <a:pt x="1922" y="334"/>
                  </a:cubicBezTo>
                  <a:cubicBezTo>
                    <a:pt x="1638" y="451"/>
                    <a:pt x="1438" y="702"/>
                    <a:pt x="1153" y="819"/>
                  </a:cubicBezTo>
                  <a:cubicBezTo>
                    <a:pt x="953" y="902"/>
                    <a:pt x="752" y="1003"/>
                    <a:pt x="535" y="1086"/>
                  </a:cubicBezTo>
                  <a:cubicBezTo>
                    <a:pt x="452" y="1103"/>
                    <a:pt x="351" y="1120"/>
                    <a:pt x="301" y="112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;p17">
              <a:extLst>
                <a:ext uri="{FF2B5EF4-FFF2-40B4-BE49-F238E27FC236}">
                  <a16:creationId xmlns:a16="http://schemas.microsoft.com/office/drawing/2014/main" id="{BDB36694-7C8D-4FB5-B7C3-8EAE5C4BCE20}"/>
                </a:ext>
              </a:extLst>
            </p:cNvPr>
            <p:cNvSpPr/>
            <p:nvPr/>
          </p:nvSpPr>
          <p:spPr>
            <a:xfrm>
              <a:off x="994600" y="3546100"/>
              <a:ext cx="43875" cy="39275"/>
            </a:xfrm>
            <a:custGeom>
              <a:avLst/>
              <a:gdLst/>
              <a:ahLst/>
              <a:cxnLst/>
              <a:rect l="l" t="t" r="r" b="b"/>
              <a:pathLst>
                <a:path w="1755" h="1571" extrusionOk="0">
                  <a:moveTo>
                    <a:pt x="1755" y="1487"/>
                  </a:moveTo>
                  <a:cubicBezTo>
                    <a:pt x="1705" y="1520"/>
                    <a:pt x="1671" y="1554"/>
                    <a:pt x="1638" y="1554"/>
                  </a:cubicBezTo>
                  <a:cubicBezTo>
                    <a:pt x="1604" y="1571"/>
                    <a:pt x="1571" y="1537"/>
                    <a:pt x="1537" y="1537"/>
                  </a:cubicBezTo>
                  <a:cubicBezTo>
                    <a:pt x="1420" y="1487"/>
                    <a:pt x="1320" y="1437"/>
                    <a:pt x="1203" y="1404"/>
                  </a:cubicBezTo>
                  <a:cubicBezTo>
                    <a:pt x="953" y="1320"/>
                    <a:pt x="769" y="1186"/>
                    <a:pt x="585" y="1003"/>
                  </a:cubicBezTo>
                  <a:cubicBezTo>
                    <a:pt x="435" y="835"/>
                    <a:pt x="284" y="668"/>
                    <a:pt x="134" y="485"/>
                  </a:cubicBezTo>
                  <a:cubicBezTo>
                    <a:pt x="117" y="451"/>
                    <a:pt x="84" y="418"/>
                    <a:pt x="67" y="384"/>
                  </a:cubicBezTo>
                  <a:cubicBezTo>
                    <a:pt x="0" y="284"/>
                    <a:pt x="17" y="167"/>
                    <a:pt x="100" y="100"/>
                  </a:cubicBezTo>
                  <a:cubicBezTo>
                    <a:pt x="167" y="17"/>
                    <a:pt x="284" y="0"/>
                    <a:pt x="401" y="67"/>
                  </a:cubicBezTo>
                  <a:cubicBezTo>
                    <a:pt x="451" y="84"/>
                    <a:pt x="501" y="134"/>
                    <a:pt x="535" y="184"/>
                  </a:cubicBezTo>
                  <a:cubicBezTo>
                    <a:pt x="635" y="284"/>
                    <a:pt x="735" y="401"/>
                    <a:pt x="836" y="501"/>
                  </a:cubicBezTo>
                  <a:cubicBezTo>
                    <a:pt x="1019" y="718"/>
                    <a:pt x="1203" y="952"/>
                    <a:pt x="1404" y="1170"/>
                  </a:cubicBezTo>
                  <a:cubicBezTo>
                    <a:pt x="1471" y="1236"/>
                    <a:pt x="1571" y="1303"/>
                    <a:pt x="1654" y="1370"/>
                  </a:cubicBezTo>
                  <a:cubicBezTo>
                    <a:pt x="1688" y="1404"/>
                    <a:pt x="1705" y="1437"/>
                    <a:pt x="1755" y="14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3;p17">
              <a:extLst>
                <a:ext uri="{FF2B5EF4-FFF2-40B4-BE49-F238E27FC236}">
                  <a16:creationId xmlns:a16="http://schemas.microsoft.com/office/drawing/2014/main" id="{6ED4B6BF-4B3F-4B22-88D0-6E5B69B84CC2}"/>
                </a:ext>
              </a:extLst>
            </p:cNvPr>
            <p:cNvSpPr/>
            <p:nvPr/>
          </p:nvSpPr>
          <p:spPr>
            <a:xfrm>
              <a:off x="1045975" y="3437825"/>
              <a:ext cx="442800" cy="508000"/>
            </a:xfrm>
            <a:custGeom>
              <a:avLst/>
              <a:gdLst/>
              <a:ahLst/>
              <a:cxnLst/>
              <a:rect l="l" t="t" r="r" b="b"/>
              <a:pathLst>
                <a:path w="17712" h="20320" extrusionOk="0">
                  <a:moveTo>
                    <a:pt x="7432" y="0"/>
                  </a:moveTo>
                  <a:cubicBezTo>
                    <a:pt x="6997" y="0"/>
                    <a:pt x="6573" y="52"/>
                    <a:pt x="6149" y="154"/>
                  </a:cubicBezTo>
                  <a:cubicBezTo>
                    <a:pt x="5882" y="237"/>
                    <a:pt x="5648" y="388"/>
                    <a:pt x="5431" y="572"/>
                  </a:cubicBezTo>
                  <a:cubicBezTo>
                    <a:pt x="5381" y="605"/>
                    <a:pt x="5347" y="672"/>
                    <a:pt x="5330" y="722"/>
                  </a:cubicBezTo>
                  <a:cubicBezTo>
                    <a:pt x="5230" y="1039"/>
                    <a:pt x="5130" y="1357"/>
                    <a:pt x="5130" y="1691"/>
                  </a:cubicBezTo>
                  <a:cubicBezTo>
                    <a:pt x="5130" y="1741"/>
                    <a:pt x="5130" y="1791"/>
                    <a:pt x="5113" y="1841"/>
                  </a:cubicBezTo>
                  <a:cubicBezTo>
                    <a:pt x="4996" y="2426"/>
                    <a:pt x="4762" y="2961"/>
                    <a:pt x="4495" y="3479"/>
                  </a:cubicBezTo>
                  <a:cubicBezTo>
                    <a:pt x="4395" y="3663"/>
                    <a:pt x="4278" y="3863"/>
                    <a:pt x="4194" y="4047"/>
                  </a:cubicBezTo>
                  <a:cubicBezTo>
                    <a:pt x="4010" y="4431"/>
                    <a:pt x="3793" y="4765"/>
                    <a:pt x="3526" y="5083"/>
                  </a:cubicBezTo>
                  <a:cubicBezTo>
                    <a:pt x="3075" y="5668"/>
                    <a:pt x="2607" y="6252"/>
                    <a:pt x="2139" y="6837"/>
                  </a:cubicBezTo>
                  <a:cubicBezTo>
                    <a:pt x="2039" y="6954"/>
                    <a:pt x="1939" y="7088"/>
                    <a:pt x="1822" y="7188"/>
                  </a:cubicBezTo>
                  <a:cubicBezTo>
                    <a:pt x="1554" y="7372"/>
                    <a:pt x="1370" y="7623"/>
                    <a:pt x="1153" y="7856"/>
                  </a:cubicBezTo>
                  <a:cubicBezTo>
                    <a:pt x="1036" y="7990"/>
                    <a:pt x="936" y="8141"/>
                    <a:pt x="853" y="8291"/>
                  </a:cubicBezTo>
                  <a:cubicBezTo>
                    <a:pt x="652" y="8642"/>
                    <a:pt x="485" y="8993"/>
                    <a:pt x="318" y="9360"/>
                  </a:cubicBezTo>
                  <a:cubicBezTo>
                    <a:pt x="251" y="9511"/>
                    <a:pt x="201" y="9694"/>
                    <a:pt x="167" y="9862"/>
                  </a:cubicBezTo>
                  <a:cubicBezTo>
                    <a:pt x="134" y="10179"/>
                    <a:pt x="34" y="10480"/>
                    <a:pt x="67" y="10814"/>
                  </a:cubicBezTo>
                  <a:cubicBezTo>
                    <a:pt x="67" y="10831"/>
                    <a:pt x="51" y="10864"/>
                    <a:pt x="51" y="10897"/>
                  </a:cubicBezTo>
                  <a:cubicBezTo>
                    <a:pt x="0" y="11065"/>
                    <a:pt x="0" y="11248"/>
                    <a:pt x="0" y="11432"/>
                  </a:cubicBezTo>
                  <a:cubicBezTo>
                    <a:pt x="0" y="11900"/>
                    <a:pt x="17" y="12385"/>
                    <a:pt x="17" y="12852"/>
                  </a:cubicBezTo>
                  <a:cubicBezTo>
                    <a:pt x="17" y="12936"/>
                    <a:pt x="17" y="13003"/>
                    <a:pt x="34" y="13070"/>
                  </a:cubicBezTo>
                  <a:cubicBezTo>
                    <a:pt x="101" y="13337"/>
                    <a:pt x="117" y="13604"/>
                    <a:pt x="134" y="13888"/>
                  </a:cubicBezTo>
                  <a:cubicBezTo>
                    <a:pt x="134" y="14089"/>
                    <a:pt x="167" y="14306"/>
                    <a:pt x="301" y="14490"/>
                  </a:cubicBezTo>
                  <a:cubicBezTo>
                    <a:pt x="435" y="14657"/>
                    <a:pt x="485" y="14857"/>
                    <a:pt x="552" y="15058"/>
                  </a:cubicBezTo>
                  <a:cubicBezTo>
                    <a:pt x="602" y="15242"/>
                    <a:pt x="669" y="15425"/>
                    <a:pt x="719" y="15609"/>
                  </a:cubicBezTo>
                  <a:cubicBezTo>
                    <a:pt x="752" y="15760"/>
                    <a:pt x="836" y="15893"/>
                    <a:pt x="936" y="16010"/>
                  </a:cubicBezTo>
                  <a:cubicBezTo>
                    <a:pt x="1036" y="16111"/>
                    <a:pt x="1103" y="16227"/>
                    <a:pt x="1153" y="16344"/>
                  </a:cubicBezTo>
                  <a:cubicBezTo>
                    <a:pt x="1237" y="16578"/>
                    <a:pt x="1370" y="16796"/>
                    <a:pt x="1504" y="16996"/>
                  </a:cubicBezTo>
                  <a:cubicBezTo>
                    <a:pt x="1738" y="17380"/>
                    <a:pt x="1989" y="17715"/>
                    <a:pt x="2340" y="17999"/>
                  </a:cubicBezTo>
                  <a:cubicBezTo>
                    <a:pt x="2724" y="18299"/>
                    <a:pt x="3158" y="18533"/>
                    <a:pt x="3543" y="18851"/>
                  </a:cubicBezTo>
                  <a:cubicBezTo>
                    <a:pt x="3593" y="18884"/>
                    <a:pt x="3643" y="18901"/>
                    <a:pt x="3693" y="18918"/>
                  </a:cubicBezTo>
                  <a:cubicBezTo>
                    <a:pt x="3994" y="19085"/>
                    <a:pt x="4294" y="19235"/>
                    <a:pt x="4579" y="19402"/>
                  </a:cubicBezTo>
                  <a:cubicBezTo>
                    <a:pt x="5046" y="19669"/>
                    <a:pt x="5548" y="19870"/>
                    <a:pt x="6066" y="20020"/>
                  </a:cubicBezTo>
                  <a:cubicBezTo>
                    <a:pt x="6183" y="20037"/>
                    <a:pt x="6316" y="20054"/>
                    <a:pt x="6450" y="20070"/>
                  </a:cubicBezTo>
                  <a:cubicBezTo>
                    <a:pt x="6751" y="20137"/>
                    <a:pt x="7051" y="20137"/>
                    <a:pt x="7369" y="20137"/>
                  </a:cubicBezTo>
                  <a:cubicBezTo>
                    <a:pt x="7519" y="20137"/>
                    <a:pt x="7686" y="20154"/>
                    <a:pt x="7820" y="20204"/>
                  </a:cubicBezTo>
                  <a:cubicBezTo>
                    <a:pt x="8020" y="20254"/>
                    <a:pt x="8221" y="20254"/>
                    <a:pt x="8422" y="20254"/>
                  </a:cubicBezTo>
                  <a:lnTo>
                    <a:pt x="9056" y="20254"/>
                  </a:lnTo>
                  <a:cubicBezTo>
                    <a:pt x="9157" y="20254"/>
                    <a:pt x="9257" y="20271"/>
                    <a:pt x="9357" y="20271"/>
                  </a:cubicBezTo>
                  <a:cubicBezTo>
                    <a:pt x="9588" y="20308"/>
                    <a:pt x="9824" y="20319"/>
                    <a:pt x="10060" y="20319"/>
                  </a:cubicBezTo>
                  <a:cubicBezTo>
                    <a:pt x="10250" y="20319"/>
                    <a:pt x="10440" y="20312"/>
                    <a:pt x="10627" y="20304"/>
                  </a:cubicBezTo>
                  <a:cubicBezTo>
                    <a:pt x="10811" y="20288"/>
                    <a:pt x="10995" y="20254"/>
                    <a:pt x="11145" y="20137"/>
                  </a:cubicBezTo>
                  <a:cubicBezTo>
                    <a:pt x="11212" y="20087"/>
                    <a:pt x="11279" y="20070"/>
                    <a:pt x="11346" y="20070"/>
                  </a:cubicBezTo>
                  <a:cubicBezTo>
                    <a:pt x="11412" y="20070"/>
                    <a:pt x="11479" y="20054"/>
                    <a:pt x="11529" y="20037"/>
                  </a:cubicBezTo>
                  <a:cubicBezTo>
                    <a:pt x="12081" y="19903"/>
                    <a:pt x="12599" y="19703"/>
                    <a:pt x="13066" y="19402"/>
                  </a:cubicBezTo>
                  <a:cubicBezTo>
                    <a:pt x="13133" y="19369"/>
                    <a:pt x="13200" y="19352"/>
                    <a:pt x="13267" y="19302"/>
                  </a:cubicBezTo>
                  <a:cubicBezTo>
                    <a:pt x="13568" y="19151"/>
                    <a:pt x="13868" y="18984"/>
                    <a:pt x="14186" y="18817"/>
                  </a:cubicBezTo>
                  <a:cubicBezTo>
                    <a:pt x="14236" y="18784"/>
                    <a:pt x="14270" y="18750"/>
                    <a:pt x="14320" y="18717"/>
                  </a:cubicBezTo>
                  <a:cubicBezTo>
                    <a:pt x="14470" y="18600"/>
                    <a:pt x="14620" y="18500"/>
                    <a:pt x="14771" y="18366"/>
                  </a:cubicBezTo>
                  <a:cubicBezTo>
                    <a:pt x="14854" y="18299"/>
                    <a:pt x="14938" y="18232"/>
                    <a:pt x="14988" y="18132"/>
                  </a:cubicBezTo>
                  <a:cubicBezTo>
                    <a:pt x="15055" y="17999"/>
                    <a:pt x="15155" y="17932"/>
                    <a:pt x="15289" y="17848"/>
                  </a:cubicBezTo>
                  <a:cubicBezTo>
                    <a:pt x="15556" y="17698"/>
                    <a:pt x="15757" y="17464"/>
                    <a:pt x="15907" y="17197"/>
                  </a:cubicBezTo>
                  <a:cubicBezTo>
                    <a:pt x="15957" y="17096"/>
                    <a:pt x="16024" y="17013"/>
                    <a:pt x="16091" y="16946"/>
                  </a:cubicBezTo>
                  <a:cubicBezTo>
                    <a:pt x="16224" y="16829"/>
                    <a:pt x="16291" y="16695"/>
                    <a:pt x="16375" y="16545"/>
                  </a:cubicBezTo>
                  <a:cubicBezTo>
                    <a:pt x="16475" y="16378"/>
                    <a:pt x="16575" y="16211"/>
                    <a:pt x="16709" y="16044"/>
                  </a:cubicBezTo>
                  <a:cubicBezTo>
                    <a:pt x="16826" y="15893"/>
                    <a:pt x="16926" y="15743"/>
                    <a:pt x="16976" y="15559"/>
                  </a:cubicBezTo>
                  <a:cubicBezTo>
                    <a:pt x="17077" y="15258"/>
                    <a:pt x="17160" y="14958"/>
                    <a:pt x="17260" y="14674"/>
                  </a:cubicBezTo>
                  <a:cubicBezTo>
                    <a:pt x="17277" y="14590"/>
                    <a:pt x="17294" y="14506"/>
                    <a:pt x="17344" y="14440"/>
                  </a:cubicBezTo>
                  <a:cubicBezTo>
                    <a:pt x="17511" y="14189"/>
                    <a:pt x="17595" y="13905"/>
                    <a:pt x="17611" y="13588"/>
                  </a:cubicBezTo>
                  <a:cubicBezTo>
                    <a:pt x="17611" y="13554"/>
                    <a:pt x="17611" y="13521"/>
                    <a:pt x="17628" y="13487"/>
                  </a:cubicBezTo>
                  <a:cubicBezTo>
                    <a:pt x="17711" y="13270"/>
                    <a:pt x="17711" y="13053"/>
                    <a:pt x="17695" y="12836"/>
                  </a:cubicBezTo>
                  <a:cubicBezTo>
                    <a:pt x="17695" y="12451"/>
                    <a:pt x="17661" y="12084"/>
                    <a:pt x="17678" y="11716"/>
                  </a:cubicBezTo>
                  <a:cubicBezTo>
                    <a:pt x="17711" y="11248"/>
                    <a:pt x="17595" y="10780"/>
                    <a:pt x="17595" y="10329"/>
                  </a:cubicBezTo>
                  <a:cubicBezTo>
                    <a:pt x="17595" y="10279"/>
                    <a:pt x="17561" y="10229"/>
                    <a:pt x="17561" y="10196"/>
                  </a:cubicBezTo>
                  <a:cubicBezTo>
                    <a:pt x="17544" y="10129"/>
                    <a:pt x="17528" y="10062"/>
                    <a:pt x="17528" y="9995"/>
                  </a:cubicBezTo>
                  <a:cubicBezTo>
                    <a:pt x="17511" y="9745"/>
                    <a:pt x="17444" y="9494"/>
                    <a:pt x="17327" y="9277"/>
                  </a:cubicBezTo>
                  <a:cubicBezTo>
                    <a:pt x="17194" y="9009"/>
                    <a:pt x="17060" y="8742"/>
                    <a:pt x="16943" y="8491"/>
                  </a:cubicBezTo>
                  <a:cubicBezTo>
                    <a:pt x="16709" y="8007"/>
                    <a:pt x="16358" y="7639"/>
                    <a:pt x="15974" y="7272"/>
                  </a:cubicBezTo>
                  <a:cubicBezTo>
                    <a:pt x="15823" y="7138"/>
                    <a:pt x="15673" y="7004"/>
                    <a:pt x="15556" y="6854"/>
                  </a:cubicBezTo>
                  <a:cubicBezTo>
                    <a:pt x="15105" y="6286"/>
                    <a:pt x="14654" y="5718"/>
                    <a:pt x="14203" y="5166"/>
                  </a:cubicBezTo>
                  <a:cubicBezTo>
                    <a:pt x="13902" y="4782"/>
                    <a:pt x="13635" y="4398"/>
                    <a:pt x="13451" y="3963"/>
                  </a:cubicBezTo>
                  <a:cubicBezTo>
                    <a:pt x="13401" y="3846"/>
                    <a:pt x="13334" y="3729"/>
                    <a:pt x="13267" y="3629"/>
                  </a:cubicBezTo>
                  <a:cubicBezTo>
                    <a:pt x="13033" y="3212"/>
                    <a:pt x="12833" y="2760"/>
                    <a:pt x="12682" y="2309"/>
                  </a:cubicBezTo>
                  <a:cubicBezTo>
                    <a:pt x="12632" y="2109"/>
                    <a:pt x="12565" y="1908"/>
                    <a:pt x="12549" y="1724"/>
                  </a:cubicBezTo>
                  <a:cubicBezTo>
                    <a:pt x="12549" y="1374"/>
                    <a:pt x="12448" y="1056"/>
                    <a:pt x="12365" y="739"/>
                  </a:cubicBezTo>
                  <a:cubicBezTo>
                    <a:pt x="12348" y="672"/>
                    <a:pt x="12315" y="622"/>
                    <a:pt x="12264" y="572"/>
                  </a:cubicBezTo>
                  <a:cubicBezTo>
                    <a:pt x="12081" y="404"/>
                    <a:pt x="11863" y="254"/>
                    <a:pt x="11613" y="187"/>
                  </a:cubicBezTo>
                  <a:cubicBezTo>
                    <a:pt x="11479" y="154"/>
                    <a:pt x="11346" y="120"/>
                    <a:pt x="11212" y="87"/>
                  </a:cubicBezTo>
                  <a:cubicBezTo>
                    <a:pt x="10928" y="20"/>
                    <a:pt x="10644" y="3"/>
                    <a:pt x="10343" y="3"/>
                  </a:cubicBezTo>
                  <a:lnTo>
                    <a:pt x="7619" y="3"/>
                  </a:lnTo>
                  <a:cubicBezTo>
                    <a:pt x="7557" y="1"/>
                    <a:pt x="7494" y="0"/>
                    <a:pt x="7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4;p17">
              <a:extLst>
                <a:ext uri="{FF2B5EF4-FFF2-40B4-BE49-F238E27FC236}">
                  <a16:creationId xmlns:a16="http://schemas.microsoft.com/office/drawing/2014/main" id="{74026722-06BD-4706-B020-55400686111C}"/>
                </a:ext>
              </a:extLst>
            </p:cNvPr>
            <p:cNvSpPr/>
            <p:nvPr/>
          </p:nvSpPr>
          <p:spPr>
            <a:xfrm>
              <a:off x="1059350" y="3446850"/>
              <a:ext cx="426500" cy="490650"/>
            </a:xfrm>
            <a:custGeom>
              <a:avLst/>
              <a:gdLst/>
              <a:ahLst/>
              <a:cxnLst/>
              <a:rect l="l" t="t" r="r" b="b"/>
              <a:pathLst>
                <a:path w="17060" h="19626" extrusionOk="0">
                  <a:moveTo>
                    <a:pt x="6207" y="0"/>
                  </a:moveTo>
                  <a:cubicBezTo>
                    <a:pt x="5842" y="0"/>
                    <a:pt x="5508" y="112"/>
                    <a:pt x="5213" y="495"/>
                  </a:cubicBezTo>
                  <a:cubicBezTo>
                    <a:pt x="4612" y="1280"/>
                    <a:pt x="4461" y="2316"/>
                    <a:pt x="4144" y="3218"/>
                  </a:cubicBezTo>
                  <a:cubicBezTo>
                    <a:pt x="3676" y="4521"/>
                    <a:pt x="2774" y="5557"/>
                    <a:pt x="1905" y="6593"/>
                  </a:cubicBezTo>
                  <a:cubicBezTo>
                    <a:pt x="1170" y="7462"/>
                    <a:pt x="835" y="8197"/>
                    <a:pt x="518" y="9283"/>
                  </a:cubicBezTo>
                  <a:cubicBezTo>
                    <a:pt x="201" y="10436"/>
                    <a:pt x="0" y="11422"/>
                    <a:pt x="0" y="12625"/>
                  </a:cubicBezTo>
                  <a:cubicBezTo>
                    <a:pt x="0" y="13761"/>
                    <a:pt x="334" y="14613"/>
                    <a:pt x="869" y="15616"/>
                  </a:cubicBezTo>
                  <a:cubicBezTo>
                    <a:pt x="1420" y="16635"/>
                    <a:pt x="2139" y="17387"/>
                    <a:pt x="3024" y="18122"/>
                  </a:cubicBezTo>
                  <a:cubicBezTo>
                    <a:pt x="3893" y="18841"/>
                    <a:pt x="4779" y="19492"/>
                    <a:pt x="5932" y="19592"/>
                  </a:cubicBezTo>
                  <a:cubicBezTo>
                    <a:pt x="6205" y="19615"/>
                    <a:pt x="6474" y="19626"/>
                    <a:pt x="6740" y="19626"/>
                  </a:cubicBezTo>
                  <a:cubicBezTo>
                    <a:pt x="7646" y="19626"/>
                    <a:pt x="8520" y="19502"/>
                    <a:pt x="9424" y="19308"/>
                  </a:cubicBezTo>
                  <a:cubicBezTo>
                    <a:pt x="10660" y="19058"/>
                    <a:pt x="11780" y="18907"/>
                    <a:pt x="12832" y="18156"/>
                  </a:cubicBezTo>
                  <a:cubicBezTo>
                    <a:pt x="14620" y="16886"/>
                    <a:pt x="15673" y="14931"/>
                    <a:pt x="16508" y="12942"/>
                  </a:cubicBezTo>
                  <a:cubicBezTo>
                    <a:pt x="16892" y="12040"/>
                    <a:pt x="17060" y="10854"/>
                    <a:pt x="16876" y="9885"/>
                  </a:cubicBezTo>
                  <a:cubicBezTo>
                    <a:pt x="16692" y="8916"/>
                    <a:pt x="16090" y="8314"/>
                    <a:pt x="15405" y="7646"/>
                  </a:cubicBezTo>
                  <a:cubicBezTo>
                    <a:pt x="14520" y="6794"/>
                    <a:pt x="13467" y="5925"/>
                    <a:pt x="13033" y="4739"/>
                  </a:cubicBezTo>
                  <a:cubicBezTo>
                    <a:pt x="12615" y="3586"/>
                    <a:pt x="12465" y="2383"/>
                    <a:pt x="11780" y="1347"/>
                  </a:cubicBezTo>
                  <a:cubicBezTo>
                    <a:pt x="11111" y="328"/>
                    <a:pt x="10092" y="94"/>
                    <a:pt x="8956" y="43"/>
                  </a:cubicBezTo>
                  <a:cubicBezTo>
                    <a:pt x="8890" y="40"/>
                    <a:pt x="8822" y="38"/>
                    <a:pt x="8753" y="38"/>
                  </a:cubicBezTo>
                  <a:cubicBezTo>
                    <a:pt x="8279" y="38"/>
                    <a:pt x="7739" y="116"/>
                    <a:pt x="7235" y="116"/>
                  </a:cubicBezTo>
                  <a:cubicBezTo>
                    <a:pt x="7162" y="116"/>
                    <a:pt x="7089" y="114"/>
                    <a:pt x="7018" y="110"/>
                  </a:cubicBezTo>
                  <a:cubicBezTo>
                    <a:pt x="6735" y="55"/>
                    <a:pt x="6464" y="0"/>
                    <a:pt x="6207" y="0"/>
                  </a:cubicBezTo>
                  <a:close/>
                </a:path>
              </a:pathLst>
            </a:custGeom>
            <a:solidFill>
              <a:srgbClr val="EE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5;p17">
              <a:extLst>
                <a:ext uri="{FF2B5EF4-FFF2-40B4-BE49-F238E27FC236}">
                  <a16:creationId xmlns:a16="http://schemas.microsoft.com/office/drawing/2014/main" id="{AC7051B1-3FF0-4ED2-9185-A037C71DE2C7}"/>
                </a:ext>
              </a:extLst>
            </p:cNvPr>
            <p:cNvSpPr/>
            <p:nvPr/>
          </p:nvSpPr>
          <p:spPr>
            <a:xfrm>
              <a:off x="1259850" y="2818850"/>
              <a:ext cx="11725" cy="467850"/>
            </a:xfrm>
            <a:custGeom>
              <a:avLst/>
              <a:gdLst/>
              <a:ahLst/>
              <a:cxnLst/>
              <a:rect l="l" t="t" r="r" b="b"/>
              <a:pathLst>
                <a:path w="469" h="18714" extrusionOk="0">
                  <a:moveTo>
                    <a:pt x="468" y="10460"/>
                  </a:moveTo>
                  <a:cubicBezTo>
                    <a:pt x="468" y="12749"/>
                    <a:pt x="468" y="15021"/>
                    <a:pt x="468" y="17310"/>
                  </a:cubicBezTo>
                  <a:cubicBezTo>
                    <a:pt x="468" y="17611"/>
                    <a:pt x="451" y="17912"/>
                    <a:pt x="435" y="18213"/>
                  </a:cubicBezTo>
                  <a:cubicBezTo>
                    <a:pt x="418" y="18346"/>
                    <a:pt x="368" y="18497"/>
                    <a:pt x="334" y="18630"/>
                  </a:cubicBezTo>
                  <a:cubicBezTo>
                    <a:pt x="318" y="18681"/>
                    <a:pt x="268" y="18714"/>
                    <a:pt x="217" y="18714"/>
                  </a:cubicBezTo>
                  <a:cubicBezTo>
                    <a:pt x="201" y="18697"/>
                    <a:pt x="151" y="18664"/>
                    <a:pt x="151" y="18630"/>
                  </a:cubicBezTo>
                  <a:cubicBezTo>
                    <a:pt x="100" y="18497"/>
                    <a:pt x="50" y="18346"/>
                    <a:pt x="34" y="18196"/>
                  </a:cubicBezTo>
                  <a:cubicBezTo>
                    <a:pt x="17" y="17812"/>
                    <a:pt x="0" y="17444"/>
                    <a:pt x="0" y="17060"/>
                  </a:cubicBezTo>
                  <a:cubicBezTo>
                    <a:pt x="0" y="14320"/>
                    <a:pt x="0" y="10009"/>
                    <a:pt x="0" y="7269"/>
                  </a:cubicBezTo>
                  <a:cubicBezTo>
                    <a:pt x="17" y="5447"/>
                    <a:pt x="34" y="2173"/>
                    <a:pt x="50" y="351"/>
                  </a:cubicBezTo>
                  <a:cubicBezTo>
                    <a:pt x="50" y="184"/>
                    <a:pt x="50" y="535"/>
                    <a:pt x="67" y="351"/>
                  </a:cubicBezTo>
                  <a:cubicBezTo>
                    <a:pt x="67" y="285"/>
                    <a:pt x="67" y="435"/>
                    <a:pt x="84" y="351"/>
                  </a:cubicBezTo>
                  <a:cubicBezTo>
                    <a:pt x="100" y="251"/>
                    <a:pt x="151" y="351"/>
                    <a:pt x="234" y="351"/>
                  </a:cubicBezTo>
                  <a:cubicBezTo>
                    <a:pt x="301" y="351"/>
                    <a:pt x="368" y="268"/>
                    <a:pt x="368" y="351"/>
                  </a:cubicBezTo>
                  <a:cubicBezTo>
                    <a:pt x="384" y="418"/>
                    <a:pt x="384" y="301"/>
                    <a:pt x="384" y="351"/>
                  </a:cubicBezTo>
                  <a:cubicBezTo>
                    <a:pt x="401" y="702"/>
                    <a:pt x="418" y="0"/>
                    <a:pt x="418" y="351"/>
                  </a:cubicBezTo>
                  <a:cubicBezTo>
                    <a:pt x="435" y="2557"/>
                    <a:pt x="451" y="8271"/>
                    <a:pt x="468" y="10460"/>
                  </a:cubicBezTo>
                  <a:cubicBezTo>
                    <a:pt x="468" y="10460"/>
                    <a:pt x="468" y="10460"/>
                    <a:pt x="468" y="1046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6;p17">
              <a:extLst>
                <a:ext uri="{FF2B5EF4-FFF2-40B4-BE49-F238E27FC236}">
                  <a16:creationId xmlns:a16="http://schemas.microsoft.com/office/drawing/2014/main" id="{091DC419-C5B7-41FB-A9BA-18ABF70E6A4B}"/>
                </a:ext>
              </a:extLst>
            </p:cNvPr>
            <p:cNvSpPr/>
            <p:nvPr/>
          </p:nvSpPr>
          <p:spPr>
            <a:xfrm>
              <a:off x="1194675" y="33968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39" y="0"/>
                  </a:moveTo>
                  <a:cubicBezTo>
                    <a:pt x="2455" y="0"/>
                    <a:pt x="2172" y="15"/>
                    <a:pt x="1889" y="24"/>
                  </a:cubicBezTo>
                  <a:cubicBezTo>
                    <a:pt x="1797" y="32"/>
                    <a:pt x="1705" y="36"/>
                    <a:pt x="1613" y="36"/>
                  </a:cubicBezTo>
                  <a:cubicBezTo>
                    <a:pt x="1521" y="36"/>
                    <a:pt x="1429" y="32"/>
                    <a:pt x="1337" y="24"/>
                  </a:cubicBezTo>
                  <a:cubicBezTo>
                    <a:pt x="1260" y="13"/>
                    <a:pt x="1183" y="9"/>
                    <a:pt x="1108" y="9"/>
                  </a:cubicBezTo>
                  <a:cubicBezTo>
                    <a:pt x="942" y="9"/>
                    <a:pt x="780" y="29"/>
                    <a:pt x="619" y="40"/>
                  </a:cubicBezTo>
                  <a:cubicBezTo>
                    <a:pt x="468" y="191"/>
                    <a:pt x="335" y="341"/>
                    <a:pt x="184" y="475"/>
                  </a:cubicBezTo>
                  <a:cubicBezTo>
                    <a:pt x="118" y="558"/>
                    <a:pt x="34" y="642"/>
                    <a:pt x="34" y="759"/>
                  </a:cubicBezTo>
                  <a:cubicBezTo>
                    <a:pt x="17" y="943"/>
                    <a:pt x="17" y="1127"/>
                    <a:pt x="1" y="1310"/>
                  </a:cubicBezTo>
                  <a:cubicBezTo>
                    <a:pt x="1" y="1360"/>
                    <a:pt x="34" y="1411"/>
                    <a:pt x="51" y="1477"/>
                  </a:cubicBezTo>
                  <a:cubicBezTo>
                    <a:pt x="134" y="1461"/>
                    <a:pt x="201" y="1461"/>
                    <a:pt x="268" y="1427"/>
                  </a:cubicBezTo>
                  <a:cubicBezTo>
                    <a:pt x="602" y="1327"/>
                    <a:pt x="953" y="1294"/>
                    <a:pt x="1287" y="1294"/>
                  </a:cubicBezTo>
                  <a:cubicBezTo>
                    <a:pt x="1627" y="1299"/>
                    <a:pt x="1967" y="1301"/>
                    <a:pt x="2306" y="1301"/>
                  </a:cubicBezTo>
                  <a:cubicBezTo>
                    <a:pt x="2984" y="1301"/>
                    <a:pt x="3660" y="1294"/>
                    <a:pt x="4328" y="1294"/>
                  </a:cubicBezTo>
                  <a:cubicBezTo>
                    <a:pt x="4746" y="1294"/>
                    <a:pt x="5147" y="1310"/>
                    <a:pt x="5548" y="1444"/>
                  </a:cubicBezTo>
                  <a:cubicBezTo>
                    <a:pt x="5573" y="1461"/>
                    <a:pt x="5602" y="1465"/>
                    <a:pt x="5636" y="1465"/>
                  </a:cubicBezTo>
                  <a:cubicBezTo>
                    <a:pt x="5669" y="1465"/>
                    <a:pt x="5707" y="1461"/>
                    <a:pt x="5748" y="1461"/>
                  </a:cubicBezTo>
                  <a:cubicBezTo>
                    <a:pt x="5748" y="1377"/>
                    <a:pt x="5765" y="1310"/>
                    <a:pt x="5765" y="1243"/>
                  </a:cubicBezTo>
                  <a:cubicBezTo>
                    <a:pt x="5765" y="1093"/>
                    <a:pt x="5748" y="943"/>
                    <a:pt x="5748" y="809"/>
                  </a:cubicBezTo>
                  <a:cubicBezTo>
                    <a:pt x="5732" y="592"/>
                    <a:pt x="5598" y="441"/>
                    <a:pt x="5398" y="375"/>
                  </a:cubicBezTo>
                  <a:cubicBezTo>
                    <a:pt x="5197" y="308"/>
                    <a:pt x="4980" y="241"/>
                    <a:pt x="4779" y="208"/>
                  </a:cubicBezTo>
                  <a:cubicBezTo>
                    <a:pt x="4328" y="141"/>
                    <a:pt x="3894" y="91"/>
                    <a:pt x="3443" y="40"/>
                  </a:cubicBezTo>
                  <a:cubicBezTo>
                    <a:pt x="3208" y="10"/>
                    <a:pt x="2973" y="0"/>
                    <a:pt x="2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7;p17">
              <a:extLst>
                <a:ext uri="{FF2B5EF4-FFF2-40B4-BE49-F238E27FC236}">
                  <a16:creationId xmlns:a16="http://schemas.microsoft.com/office/drawing/2014/main" id="{80716D0C-97F4-418F-A5E9-F4381EECEBAA}"/>
                </a:ext>
              </a:extLst>
            </p:cNvPr>
            <p:cNvSpPr/>
            <p:nvPr/>
          </p:nvSpPr>
          <p:spPr>
            <a:xfrm>
              <a:off x="1207625" y="3358600"/>
              <a:ext cx="118650" cy="37550"/>
            </a:xfrm>
            <a:custGeom>
              <a:avLst/>
              <a:gdLst/>
              <a:ahLst/>
              <a:cxnLst/>
              <a:rect l="l" t="t" r="r" b="b"/>
              <a:pathLst>
                <a:path w="4746" h="1502" extrusionOk="0">
                  <a:moveTo>
                    <a:pt x="1397" y="0"/>
                  </a:moveTo>
                  <a:cubicBezTo>
                    <a:pt x="1132" y="0"/>
                    <a:pt x="867" y="20"/>
                    <a:pt x="602" y="31"/>
                  </a:cubicBezTo>
                  <a:cubicBezTo>
                    <a:pt x="335" y="48"/>
                    <a:pt x="218" y="265"/>
                    <a:pt x="34" y="399"/>
                  </a:cubicBezTo>
                  <a:cubicBezTo>
                    <a:pt x="17" y="416"/>
                    <a:pt x="17" y="432"/>
                    <a:pt x="17" y="449"/>
                  </a:cubicBezTo>
                  <a:cubicBezTo>
                    <a:pt x="17" y="616"/>
                    <a:pt x="1" y="783"/>
                    <a:pt x="34" y="950"/>
                  </a:cubicBezTo>
                  <a:cubicBezTo>
                    <a:pt x="84" y="1117"/>
                    <a:pt x="134" y="1284"/>
                    <a:pt x="134" y="1502"/>
                  </a:cubicBezTo>
                  <a:cubicBezTo>
                    <a:pt x="251" y="1468"/>
                    <a:pt x="351" y="1452"/>
                    <a:pt x="435" y="1435"/>
                  </a:cubicBezTo>
                  <a:cubicBezTo>
                    <a:pt x="719" y="1368"/>
                    <a:pt x="1003" y="1284"/>
                    <a:pt x="1304" y="1234"/>
                  </a:cubicBezTo>
                  <a:cubicBezTo>
                    <a:pt x="1612" y="1199"/>
                    <a:pt x="1926" y="1178"/>
                    <a:pt x="2241" y="1178"/>
                  </a:cubicBezTo>
                  <a:cubicBezTo>
                    <a:pt x="2523" y="1178"/>
                    <a:pt x="2807" y="1195"/>
                    <a:pt x="3092" y="1234"/>
                  </a:cubicBezTo>
                  <a:cubicBezTo>
                    <a:pt x="3560" y="1301"/>
                    <a:pt x="4044" y="1335"/>
                    <a:pt x="4495" y="1452"/>
                  </a:cubicBezTo>
                  <a:lnTo>
                    <a:pt x="4579" y="1452"/>
                  </a:lnTo>
                  <a:cubicBezTo>
                    <a:pt x="4595" y="1318"/>
                    <a:pt x="4612" y="1201"/>
                    <a:pt x="4646" y="1101"/>
                  </a:cubicBezTo>
                  <a:cubicBezTo>
                    <a:pt x="4746" y="900"/>
                    <a:pt x="4729" y="683"/>
                    <a:pt x="4712" y="482"/>
                  </a:cubicBezTo>
                  <a:cubicBezTo>
                    <a:pt x="4679" y="466"/>
                    <a:pt x="4646" y="432"/>
                    <a:pt x="4612" y="416"/>
                  </a:cubicBezTo>
                  <a:cubicBezTo>
                    <a:pt x="4495" y="382"/>
                    <a:pt x="4395" y="332"/>
                    <a:pt x="4278" y="299"/>
                  </a:cubicBezTo>
                  <a:cubicBezTo>
                    <a:pt x="3576" y="115"/>
                    <a:pt x="2858" y="15"/>
                    <a:pt x="2139" y="15"/>
                  </a:cubicBezTo>
                  <a:lnTo>
                    <a:pt x="1755" y="15"/>
                  </a:lnTo>
                  <a:cubicBezTo>
                    <a:pt x="1636" y="4"/>
                    <a:pt x="1517" y="0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8;p17">
              <a:extLst>
                <a:ext uri="{FF2B5EF4-FFF2-40B4-BE49-F238E27FC236}">
                  <a16:creationId xmlns:a16="http://schemas.microsoft.com/office/drawing/2014/main" id="{B3B35BF1-07F4-4D2C-AA73-1325DD1DA93C}"/>
                </a:ext>
              </a:extLst>
            </p:cNvPr>
            <p:cNvSpPr/>
            <p:nvPr/>
          </p:nvSpPr>
          <p:spPr>
            <a:xfrm>
              <a:off x="1218075" y="3307975"/>
              <a:ext cx="97775" cy="51000"/>
            </a:xfrm>
            <a:custGeom>
              <a:avLst/>
              <a:gdLst/>
              <a:ahLst/>
              <a:cxnLst/>
              <a:rect l="l" t="t" r="r" b="b"/>
              <a:pathLst>
                <a:path w="3911" h="2040" extrusionOk="0">
                  <a:moveTo>
                    <a:pt x="1880" y="0"/>
                  </a:moveTo>
                  <a:cubicBezTo>
                    <a:pt x="1706" y="0"/>
                    <a:pt x="1533" y="10"/>
                    <a:pt x="1370" y="85"/>
                  </a:cubicBezTo>
                  <a:cubicBezTo>
                    <a:pt x="1354" y="93"/>
                    <a:pt x="1333" y="93"/>
                    <a:pt x="1310" y="93"/>
                  </a:cubicBezTo>
                  <a:cubicBezTo>
                    <a:pt x="1287" y="93"/>
                    <a:pt x="1262" y="93"/>
                    <a:pt x="1237" y="101"/>
                  </a:cubicBezTo>
                  <a:cubicBezTo>
                    <a:pt x="986" y="168"/>
                    <a:pt x="719" y="218"/>
                    <a:pt x="535" y="419"/>
                  </a:cubicBezTo>
                  <a:cubicBezTo>
                    <a:pt x="451" y="519"/>
                    <a:pt x="351" y="603"/>
                    <a:pt x="251" y="669"/>
                  </a:cubicBezTo>
                  <a:cubicBezTo>
                    <a:pt x="84" y="786"/>
                    <a:pt x="34" y="937"/>
                    <a:pt x="34" y="1121"/>
                  </a:cubicBezTo>
                  <a:cubicBezTo>
                    <a:pt x="34" y="1338"/>
                    <a:pt x="34" y="1555"/>
                    <a:pt x="34" y="1772"/>
                  </a:cubicBezTo>
                  <a:cubicBezTo>
                    <a:pt x="34" y="1822"/>
                    <a:pt x="0" y="1889"/>
                    <a:pt x="67" y="1923"/>
                  </a:cubicBezTo>
                  <a:cubicBezTo>
                    <a:pt x="101" y="1923"/>
                    <a:pt x="151" y="1906"/>
                    <a:pt x="184" y="1906"/>
                  </a:cubicBezTo>
                  <a:cubicBezTo>
                    <a:pt x="451" y="1806"/>
                    <a:pt x="702" y="1789"/>
                    <a:pt x="969" y="1789"/>
                  </a:cubicBezTo>
                  <a:cubicBezTo>
                    <a:pt x="1220" y="1789"/>
                    <a:pt x="1471" y="1772"/>
                    <a:pt x="1705" y="1772"/>
                  </a:cubicBezTo>
                  <a:cubicBezTo>
                    <a:pt x="1766" y="1770"/>
                    <a:pt x="1828" y="1769"/>
                    <a:pt x="1889" y="1769"/>
                  </a:cubicBezTo>
                  <a:cubicBezTo>
                    <a:pt x="2295" y="1769"/>
                    <a:pt x="2702" y="1814"/>
                    <a:pt x="3108" y="1872"/>
                  </a:cubicBezTo>
                  <a:cubicBezTo>
                    <a:pt x="3359" y="1923"/>
                    <a:pt x="3626" y="1989"/>
                    <a:pt x="3910" y="2040"/>
                  </a:cubicBezTo>
                  <a:cubicBezTo>
                    <a:pt x="3893" y="1939"/>
                    <a:pt x="3877" y="1839"/>
                    <a:pt x="3877" y="1756"/>
                  </a:cubicBezTo>
                  <a:cubicBezTo>
                    <a:pt x="3893" y="1555"/>
                    <a:pt x="3776" y="1471"/>
                    <a:pt x="3626" y="1405"/>
                  </a:cubicBezTo>
                  <a:cubicBezTo>
                    <a:pt x="3559" y="1388"/>
                    <a:pt x="3509" y="1371"/>
                    <a:pt x="3442" y="1355"/>
                  </a:cubicBezTo>
                  <a:cubicBezTo>
                    <a:pt x="3075" y="1254"/>
                    <a:pt x="2724" y="1171"/>
                    <a:pt x="2340" y="1171"/>
                  </a:cubicBezTo>
                  <a:cubicBezTo>
                    <a:pt x="2223" y="1171"/>
                    <a:pt x="2101" y="1175"/>
                    <a:pt x="1982" y="1175"/>
                  </a:cubicBezTo>
                  <a:cubicBezTo>
                    <a:pt x="1863" y="1175"/>
                    <a:pt x="1746" y="1171"/>
                    <a:pt x="1638" y="1154"/>
                  </a:cubicBezTo>
                  <a:cubicBezTo>
                    <a:pt x="1442" y="1121"/>
                    <a:pt x="1246" y="1096"/>
                    <a:pt x="1050" y="1096"/>
                  </a:cubicBezTo>
                  <a:cubicBezTo>
                    <a:pt x="945" y="1096"/>
                    <a:pt x="840" y="1103"/>
                    <a:pt x="735" y="1121"/>
                  </a:cubicBezTo>
                  <a:cubicBezTo>
                    <a:pt x="713" y="1128"/>
                    <a:pt x="691" y="1136"/>
                    <a:pt x="670" y="1136"/>
                  </a:cubicBezTo>
                  <a:cubicBezTo>
                    <a:pt x="644" y="1136"/>
                    <a:pt x="620" y="1124"/>
                    <a:pt x="602" y="1087"/>
                  </a:cubicBezTo>
                  <a:cubicBezTo>
                    <a:pt x="619" y="1020"/>
                    <a:pt x="669" y="1020"/>
                    <a:pt x="719" y="1020"/>
                  </a:cubicBezTo>
                  <a:cubicBezTo>
                    <a:pt x="936" y="987"/>
                    <a:pt x="1136" y="954"/>
                    <a:pt x="1337" y="903"/>
                  </a:cubicBezTo>
                  <a:cubicBezTo>
                    <a:pt x="1504" y="870"/>
                    <a:pt x="1654" y="853"/>
                    <a:pt x="1805" y="853"/>
                  </a:cubicBezTo>
                  <a:cubicBezTo>
                    <a:pt x="1955" y="853"/>
                    <a:pt x="2089" y="837"/>
                    <a:pt x="2239" y="837"/>
                  </a:cubicBezTo>
                  <a:cubicBezTo>
                    <a:pt x="2284" y="835"/>
                    <a:pt x="2328" y="834"/>
                    <a:pt x="2372" y="834"/>
                  </a:cubicBezTo>
                  <a:cubicBezTo>
                    <a:pt x="2857" y="834"/>
                    <a:pt x="3317" y="919"/>
                    <a:pt x="3776" y="1087"/>
                  </a:cubicBezTo>
                  <a:cubicBezTo>
                    <a:pt x="3793" y="1104"/>
                    <a:pt x="3810" y="1104"/>
                    <a:pt x="3843" y="1104"/>
                  </a:cubicBezTo>
                  <a:cubicBezTo>
                    <a:pt x="3877" y="1004"/>
                    <a:pt x="3877" y="903"/>
                    <a:pt x="3810" y="837"/>
                  </a:cubicBezTo>
                  <a:cubicBezTo>
                    <a:pt x="3576" y="603"/>
                    <a:pt x="3359" y="369"/>
                    <a:pt x="3058" y="218"/>
                  </a:cubicBezTo>
                  <a:cubicBezTo>
                    <a:pt x="3041" y="202"/>
                    <a:pt x="3008" y="202"/>
                    <a:pt x="2974" y="185"/>
                  </a:cubicBezTo>
                  <a:cubicBezTo>
                    <a:pt x="2807" y="152"/>
                    <a:pt x="2624" y="118"/>
                    <a:pt x="2456" y="51"/>
                  </a:cubicBezTo>
                  <a:cubicBezTo>
                    <a:pt x="2323" y="18"/>
                    <a:pt x="2189" y="1"/>
                    <a:pt x="2055" y="1"/>
                  </a:cubicBezTo>
                  <a:cubicBezTo>
                    <a:pt x="1997" y="1"/>
                    <a:pt x="1939" y="0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9;p17">
              <a:extLst>
                <a:ext uri="{FF2B5EF4-FFF2-40B4-BE49-F238E27FC236}">
                  <a16:creationId xmlns:a16="http://schemas.microsoft.com/office/drawing/2014/main" id="{CF3E01E1-89AB-476E-9D4D-F4E575B89C1E}"/>
                </a:ext>
              </a:extLst>
            </p:cNvPr>
            <p:cNvSpPr/>
            <p:nvPr/>
          </p:nvSpPr>
          <p:spPr>
            <a:xfrm>
              <a:off x="1237275" y="3285025"/>
              <a:ext cx="58925" cy="20475"/>
            </a:xfrm>
            <a:custGeom>
              <a:avLst/>
              <a:gdLst/>
              <a:ahLst/>
              <a:cxnLst/>
              <a:rect l="l" t="t" r="r" b="b"/>
              <a:pathLst>
                <a:path w="2357" h="819" extrusionOk="0">
                  <a:moveTo>
                    <a:pt x="1221" y="0"/>
                  </a:moveTo>
                  <a:cubicBezTo>
                    <a:pt x="1054" y="0"/>
                    <a:pt x="903" y="34"/>
                    <a:pt x="736" y="50"/>
                  </a:cubicBezTo>
                  <a:cubicBezTo>
                    <a:pt x="711" y="59"/>
                    <a:pt x="682" y="59"/>
                    <a:pt x="653" y="59"/>
                  </a:cubicBezTo>
                  <a:cubicBezTo>
                    <a:pt x="623" y="59"/>
                    <a:pt x="594" y="59"/>
                    <a:pt x="569" y="67"/>
                  </a:cubicBezTo>
                  <a:cubicBezTo>
                    <a:pt x="519" y="84"/>
                    <a:pt x="469" y="100"/>
                    <a:pt x="419" y="134"/>
                  </a:cubicBezTo>
                  <a:cubicBezTo>
                    <a:pt x="201" y="301"/>
                    <a:pt x="34" y="501"/>
                    <a:pt x="1" y="819"/>
                  </a:cubicBezTo>
                  <a:cubicBezTo>
                    <a:pt x="268" y="752"/>
                    <a:pt x="485" y="702"/>
                    <a:pt x="719" y="635"/>
                  </a:cubicBezTo>
                  <a:cubicBezTo>
                    <a:pt x="786" y="618"/>
                    <a:pt x="853" y="618"/>
                    <a:pt x="920" y="618"/>
                  </a:cubicBezTo>
                  <a:lnTo>
                    <a:pt x="1455" y="618"/>
                  </a:lnTo>
                  <a:cubicBezTo>
                    <a:pt x="1521" y="618"/>
                    <a:pt x="1572" y="618"/>
                    <a:pt x="1622" y="635"/>
                  </a:cubicBezTo>
                  <a:cubicBezTo>
                    <a:pt x="1839" y="685"/>
                    <a:pt x="2056" y="752"/>
                    <a:pt x="2290" y="802"/>
                  </a:cubicBezTo>
                  <a:cubicBezTo>
                    <a:pt x="2296" y="808"/>
                    <a:pt x="2303" y="810"/>
                    <a:pt x="2311" y="810"/>
                  </a:cubicBezTo>
                  <a:cubicBezTo>
                    <a:pt x="2327" y="810"/>
                    <a:pt x="2346" y="802"/>
                    <a:pt x="2357" y="802"/>
                  </a:cubicBezTo>
                  <a:cubicBezTo>
                    <a:pt x="2323" y="568"/>
                    <a:pt x="2223" y="368"/>
                    <a:pt x="2039" y="217"/>
                  </a:cubicBezTo>
                  <a:cubicBezTo>
                    <a:pt x="1956" y="117"/>
                    <a:pt x="1839" y="67"/>
                    <a:pt x="1705" y="50"/>
                  </a:cubicBezTo>
                  <a:cubicBezTo>
                    <a:pt x="1538" y="34"/>
                    <a:pt x="1388" y="0"/>
                    <a:pt x="1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0;p17">
              <a:extLst>
                <a:ext uri="{FF2B5EF4-FFF2-40B4-BE49-F238E27FC236}">
                  <a16:creationId xmlns:a16="http://schemas.microsoft.com/office/drawing/2014/main" id="{0814A226-45C0-4E94-B43E-A42AF464EB38}"/>
                </a:ext>
              </a:extLst>
            </p:cNvPr>
            <p:cNvSpPr/>
            <p:nvPr/>
          </p:nvSpPr>
          <p:spPr>
            <a:xfrm>
              <a:off x="1234725" y="3288325"/>
              <a:ext cx="58950" cy="22575"/>
            </a:xfrm>
            <a:custGeom>
              <a:avLst/>
              <a:gdLst/>
              <a:ahLst/>
              <a:cxnLst/>
              <a:rect l="l" t="t" r="r" b="b"/>
              <a:pathLst>
                <a:path w="2358" h="903" extrusionOk="0">
                  <a:moveTo>
                    <a:pt x="1376" y="0"/>
                  </a:moveTo>
                  <a:cubicBezTo>
                    <a:pt x="1283" y="0"/>
                    <a:pt x="1188" y="15"/>
                    <a:pt x="1105" y="35"/>
                  </a:cubicBezTo>
                  <a:cubicBezTo>
                    <a:pt x="788" y="85"/>
                    <a:pt x="487" y="202"/>
                    <a:pt x="237" y="386"/>
                  </a:cubicBezTo>
                  <a:cubicBezTo>
                    <a:pt x="1" y="552"/>
                    <a:pt x="145" y="903"/>
                    <a:pt x="363" y="903"/>
                  </a:cubicBezTo>
                  <a:cubicBezTo>
                    <a:pt x="408" y="903"/>
                    <a:pt x="456" y="888"/>
                    <a:pt x="504" y="854"/>
                  </a:cubicBezTo>
                  <a:cubicBezTo>
                    <a:pt x="738" y="687"/>
                    <a:pt x="988" y="570"/>
                    <a:pt x="1273" y="537"/>
                  </a:cubicBezTo>
                  <a:cubicBezTo>
                    <a:pt x="1293" y="534"/>
                    <a:pt x="1314" y="532"/>
                    <a:pt x="1335" y="532"/>
                  </a:cubicBezTo>
                  <a:cubicBezTo>
                    <a:pt x="1565" y="532"/>
                    <a:pt x="1795" y="688"/>
                    <a:pt x="2024" y="704"/>
                  </a:cubicBezTo>
                  <a:cubicBezTo>
                    <a:pt x="2039" y="706"/>
                    <a:pt x="2054" y="707"/>
                    <a:pt x="2067" y="707"/>
                  </a:cubicBezTo>
                  <a:cubicBezTo>
                    <a:pt x="2358" y="707"/>
                    <a:pt x="2344" y="218"/>
                    <a:pt x="2024" y="186"/>
                  </a:cubicBezTo>
                  <a:cubicBezTo>
                    <a:pt x="1857" y="169"/>
                    <a:pt x="1707" y="69"/>
                    <a:pt x="1540" y="19"/>
                  </a:cubicBezTo>
                  <a:cubicBezTo>
                    <a:pt x="1489" y="6"/>
                    <a:pt x="1433" y="0"/>
                    <a:pt x="1376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1;p17">
              <a:extLst>
                <a:ext uri="{FF2B5EF4-FFF2-40B4-BE49-F238E27FC236}">
                  <a16:creationId xmlns:a16="http://schemas.microsoft.com/office/drawing/2014/main" id="{CE809B40-815B-4985-BD65-7D16CD688339}"/>
                </a:ext>
              </a:extLst>
            </p:cNvPr>
            <p:cNvSpPr/>
            <p:nvPr/>
          </p:nvSpPr>
          <p:spPr>
            <a:xfrm>
              <a:off x="1221825" y="3313650"/>
              <a:ext cx="90750" cy="26675"/>
            </a:xfrm>
            <a:custGeom>
              <a:avLst/>
              <a:gdLst/>
              <a:ahLst/>
              <a:cxnLst/>
              <a:rect l="l" t="t" r="r" b="b"/>
              <a:pathLst>
                <a:path w="3630" h="1067" extrusionOk="0">
                  <a:moveTo>
                    <a:pt x="1493" y="1"/>
                  </a:moveTo>
                  <a:cubicBezTo>
                    <a:pt x="1043" y="1"/>
                    <a:pt x="232" y="213"/>
                    <a:pt x="51" y="576"/>
                  </a:cubicBezTo>
                  <a:cubicBezTo>
                    <a:pt x="1" y="676"/>
                    <a:pt x="1" y="827"/>
                    <a:pt x="84" y="910"/>
                  </a:cubicBezTo>
                  <a:cubicBezTo>
                    <a:pt x="101" y="910"/>
                    <a:pt x="101" y="910"/>
                    <a:pt x="101" y="927"/>
                  </a:cubicBezTo>
                  <a:cubicBezTo>
                    <a:pt x="157" y="968"/>
                    <a:pt x="217" y="986"/>
                    <a:pt x="274" y="986"/>
                  </a:cubicBezTo>
                  <a:cubicBezTo>
                    <a:pt x="403" y="986"/>
                    <a:pt x="517" y="897"/>
                    <a:pt x="552" y="793"/>
                  </a:cubicBezTo>
                  <a:cubicBezTo>
                    <a:pt x="738" y="638"/>
                    <a:pt x="1326" y="541"/>
                    <a:pt x="1571" y="541"/>
                  </a:cubicBezTo>
                  <a:cubicBezTo>
                    <a:pt x="1590" y="541"/>
                    <a:pt x="1607" y="542"/>
                    <a:pt x="1621" y="543"/>
                  </a:cubicBezTo>
                  <a:cubicBezTo>
                    <a:pt x="1905" y="576"/>
                    <a:pt x="2941" y="643"/>
                    <a:pt x="3075" y="927"/>
                  </a:cubicBezTo>
                  <a:cubicBezTo>
                    <a:pt x="3117" y="1026"/>
                    <a:pt x="3190" y="1066"/>
                    <a:pt x="3268" y="1066"/>
                  </a:cubicBezTo>
                  <a:cubicBezTo>
                    <a:pt x="3440" y="1066"/>
                    <a:pt x="3630" y="867"/>
                    <a:pt x="3526" y="660"/>
                  </a:cubicBezTo>
                  <a:cubicBezTo>
                    <a:pt x="3292" y="108"/>
                    <a:pt x="2123" y="75"/>
                    <a:pt x="1621" y="8"/>
                  </a:cubicBezTo>
                  <a:cubicBezTo>
                    <a:pt x="1583" y="3"/>
                    <a:pt x="1540" y="1"/>
                    <a:pt x="14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2;p17">
              <a:extLst>
                <a:ext uri="{FF2B5EF4-FFF2-40B4-BE49-F238E27FC236}">
                  <a16:creationId xmlns:a16="http://schemas.microsoft.com/office/drawing/2014/main" id="{1C26CA8C-174E-4710-9421-DC1BBCB456CB}"/>
                </a:ext>
              </a:extLst>
            </p:cNvPr>
            <p:cNvSpPr/>
            <p:nvPr/>
          </p:nvSpPr>
          <p:spPr>
            <a:xfrm>
              <a:off x="1214725" y="33374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705" y="1"/>
                  </a:moveTo>
                  <a:cubicBezTo>
                    <a:pt x="1201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7" y="510"/>
                  </a:cubicBezTo>
                  <a:cubicBezTo>
                    <a:pt x="17" y="510"/>
                    <a:pt x="17" y="526"/>
                    <a:pt x="17" y="543"/>
                  </a:cubicBezTo>
                  <a:cubicBezTo>
                    <a:pt x="39" y="712"/>
                    <a:pt x="187" y="801"/>
                    <a:pt x="323" y="801"/>
                  </a:cubicBezTo>
                  <a:cubicBezTo>
                    <a:pt x="401" y="801"/>
                    <a:pt x="476" y="771"/>
                    <a:pt x="519" y="710"/>
                  </a:cubicBezTo>
                  <a:cubicBezTo>
                    <a:pt x="909" y="593"/>
                    <a:pt x="1299" y="527"/>
                    <a:pt x="1705" y="527"/>
                  </a:cubicBezTo>
                  <a:cubicBezTo>
                    <a:pt x="1821" y="527"/>
                    <a:pt x="1937" y="532"/>
                    <a:pt x="2056" y="543"/>
                  </a:cubicBezTo>
                  <a:cubicBezTo>
                    <a:pt x="2306" y="577"/>
                    <a:pt x="3075" y="543"/>
                    <a:pt x="3309" y="693"/>
                  </a:cubicBezTo>
                  <a:cubicBezTo>
                    <a:pt x="3362" y="762"/>
                    <a:pt x="3455" y="803"/>
                    <a:pt x="3543" y="803"/>
                  </a:cubicBezTo>
                  <a:cubicBezTo>
                    <a:pt x="3649" y="803"/>
                    <a:pt x="3750" y="746"/>
                    <a:pt x="3777" y="610"/>
                  </a:cubicBezTo>
                  <a:cubicBezTo>
                    <a:pt x="3777" y="610"/>
                    <a:pt x="3777" y="610"/>
                    <a:pt x="3793" y="593"/>
                  </a:cubicBezTo>
                  <a:cubicBezTo>
                    <a:pt x="3810" y="510"/>
                    <a:pt x="3793" y="409"/>
                    <a:pt x="3727" y="343"/>
                  </a:cubicBezTo>
                  <a:cubicBezTo>
                    <a:pt x="3426" y="59"/>
                    <a:pt x="2774" y="92"/>
                    <a:pt x="2407" y="42"/>
                  </a:cubicBezTo>
                  <a:cubicBezTo>
                    <a:pt x="2170" y="16"/>
                    <a:pt x="1937" y="1"/>
                    <a:pt x="17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3;p17">
              <a:extLst>
                <a:ext uri="{FF2B5EF4-FFF2-40B4-BE49-F238E27FC236}">
                  <a16:creationId xmlns:a16="http://schemas.microsoft.com/office/drawing/2014/main" id="{146AE14E-54EC-44A7-B14F-2FDDDBE62846}"/>
                </a:ext>
              </a:extLst>
            </p:cNvPr>
            <p:cNvSpPr/>
            <p:nvPr/>
          </p:nvSpPr>
          <p:spPr>
            <a:xfrm>
              <a:off x="1208875" y="3370575"/>
              <a:ext cx="112900" cy="30000"/>
            </a:xfrm>
            <a:custGeom>
              <a:avLst/>
              <a:gdLst/>
              <a:ahLst/>
              <a:cxnLst/>
              <a:rect l="l" t="t" r="r" b="b"/>
              <a:pathLst>
                <a:path w="4516" h="1200" extrusionOk="0">
                  <a:moveTo>
                    <a:pt x="2393" y="1"/>
                  </a:moveTo>
                  <a:cubicBezTo>
                    <a:pt x="1770" y="1"/>
                    <a:pt x="1152" y="51"/>
                    <a:pt x="535" y="137"/>
                  </a:cubicBezTo>
                  <a:lnTo>
                    <a:pt x="519" y="137"/>
                  </a:lnTo>
                  <a:cubicBezTo>
                    <a:pt x="502" y="137"/>
                    <a:pt x="469" y="137"/>
                    <a:pt x="452" y="154"/>
                  </a:cubicBezTo>
                  <a:cubicBezTo>
                    <a:pt x="301" y="171"/>
                    <a:pt x="251" y="271"/>
                    <a:pt x="251" y="388"/>
                  </a:cubicBezTo>
                  <a:cubicBezTo>
                    <a:pt x="1" y="471"/>
                    <a:pt x="34" y="906"/>
                    <a:pt x="335" y="906"/>
                  </a:cubicBezTo>
                  <a:cubicBezTo>
                    <a:pt x="987" y="889"/>
                    <a:pt x="1638" y="856"/>
                    <a:pt x="2290" y="839"/>
                  </a:cubicBezTo>
                  <a:cubicBezTo>
                    <a:pt x="2908" y="839"/>
                    <a:pt x="3510" y="1023"/>
                    <a:pt x="4111" y="1190"/>
                  </a:cubicBezTo>
                  <a:cubicBezTo>
                    <a:pt x="4135" y="1196"/>
                    <a:pt x="4159" y="1199"/>
                    <a:pt x="4181" y="1199"/>
                  </a:cubicBezTo>
                  <a:cubicBezTo>
                    <a:pt x="4391" y="1199"/>
                    <a:pt x="4516" y="938"/>
                    <a:pt x="4395" y="772"/>
                  </a:cubicBezTo>
                  <a:cubicBezTo>
                    <a:pt x="4445" y="672"/>
                    <a:pt x="4462" y="555"/>
                    <a:pt x="4362" y="455"/>
                  </a:cubicBezTo>
                  <a:cubicBezTo>
                    <a:pt x="4044" y="104"/>
                    <a:pt x="3510" y="37"/>
                    <a:pt x="3058" y="20"/>
                  </a:cubicBezTo>
                  <a:cubicBezTo>
                    <a:pt x="2836" y="7"/>
                    <a:pt x="2614" y="1"/>
                    <a:pt x="23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4;p17">
              <a:extLst>
                <a:ext uri="{FF2B5EF4-FFF2-40B4-BE49-F238E27FC236}">
                  <a16:creationId xmlns:a16="http://schemas.microsoft.com/office/drawing/2014/main" id="{BC2B4A53-7BFC-4906-A907-41DA3AFC7EE6}"/>
                </a:ext>
              </a:extLst>
            </p:cNvPr>
            <p:cNvSpPr/>
            <p:nvPr/>
          </p:nvSpPr>
          <p:spPr>
            <a:xfrm>
              <a:off x="1200525" y="3399750"/>
              <a:ext cx="138550" cy="35150"/>
            </a:xfrm>
            <a:custGeom>
              <a:avLst/>
              <a:gdLst/>
              <a:ahLst/>
              <a:cxnLst/>
              <a:rect l="l" t="t" r="r" b="b"/>
              <a:pathLst>
                <a:path w="5542" h="1406" extrusionOk="0">
                  <a:moveTo>
                    <a:pt x="3363" y="0"/>
                  </a:moveTo>
                  <a:cubicBezTo>
                    <a:pt x="2944" y="0"/>
                    <a:pt x="2546" y="33"/>
                    <a:pt x="2273" y="39"/>
                  </a:cubicBezTo>
                  <a:cubicBezTo>
                    <a:pt x="2218" y="39"/>
                    <a:pt x="2123" y="38"/>
                    <a:pt x="2002" y="38"/>
                  </a:cubicBezTo>
                  <a:cubicBezTo>
                    <a:pt x="1384" y="38"/>
                    <a:pt x="106" y="84"/>
                    <a:pt x="301" y="658"/>
                  </a:cubicBezTo>
                  <a:cubicBezTo>
                    <a:pt x="251" y="674"/>
                    <a:pt x="218" y="691"/>
                    <a:pt x="184" y="724"/>
                  </a:cubicBezTo>
                  <a:cubicBezTo>
                    <a:pt x="17" y="825"/>
                    <a:pt x="1" y="1176"/>
                    <a:pt x="251" y="1209"/>
                  </a:cubicBezTo>
                  <a:cubicBezTo>
                    <a:pt x="1220" y="1343"/>
                    <a:pt x="2189" y="1376"/>
                    <a:pt x="3175" y="1393"/>
                  </a:cubicBezTo>
                  <a:cubicBezTo>
                    <a:pt x="3333" y="1399"/>
                    <a:pt x="3496" y="1405"/>
                    <a:pt x="3660" y="1405"/>
                  </a:cubicBezTo>
                  <a:cubicBezTo>
                    <a:pt x="3929" y="1405"/>
                    <a:pt x="4202" y="1388"/>
                    <a:pt x="4462" y="1326"/>
                  </a:cubicBezTo>
                  <a:lnTo>
                    <a:pt x="4796" y="1326"/>
                  </a:lnTo>
                  <a:cubicBezTo>
                    <a:pt x="4863" y="1326"/>
                    <a:pt x="4896" y="1309"/>
                    <a:pt x="4930" y="1293"/>
                  </a:cubicBezTo>
                  <a:cubicBezTo>
                    <a:pt x="4946" y="1293"/>
                    <a:pt x="4963" y="1309"/>
                    <a:pt x="4963" y="1309"/>
                  </a:cubicBezTo>
                  <a:cubicBezTo>
                    <a:pt x="5023" y="1362"/>
                    <a:pt x="5089" y="1384"/>
                    <a:pt x="5151" y="1384"/>
                  </a:cubicBezTo>
                  <a:cubicBezTo>
                    <a:pt x="5365" y="1384"/>
                    <a:pt x="5541" y="1123"/>
                    <a:pt x="5347" y="942"/>
                  </a:cubicBezTo>
                  <a:cubicBezTo>
                    <a:pt x="5314" y="908"/>
                    <a:pt x="5280" y="875"/>
                    <a:pt x="5230" y="858"/>
                  </a:cubicBezTo>
                  <a:cubicBezTo>
                    <a:pt x="5247" y="808"/>
                    <a:pt x="5230" y="741"/>
                    <a:pt x="5214" y="691"/>
                  </a:cubicBezTo>
                  <a:cubicBezTo>
                    <a:pt x="4944" y="110"/>
                    <a:pt x="4120" y="0"/>
                    <a:pt x="336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5;p17">
              <a:extLst>
                <a:ext uri="{FF2B5EF4-FFF2-40B4-BE49-F238E27FC236}">
                  <a16:creationId xmlns:a16="http://schemas.microsoft.com/office/drawing/2014/main" id="{C1FF607D-58FA-436A-9D93-A75306BAD20A}"/>
                </a:ext>
              </a:extLst>
            </p:cNvPr>
            <p:cNvSpPr/>
            <p:nvPr/>
          </p:nvSpPr>
          <p:spPr>
            <a:xfrm>
              <a:off x="1035525" y="3275825"/>
              <a:ext cx="462450" cy="679225"/>
            </a:xfrm>
            <a:custGeom>
              <a:avLst/>
              <a:gdLst/>
              <a:ahLst/>
              <a:cxnLst/>
              <a:rect l="l" t="t" r="r" b="b"/>
              <a:pathLst>
                <a:path w="18498" h="27169" extrusionOk="0">
                  <a:moveTo>
                    <a:pt x="12415" y="6433"/>
                  </a:moveTo>
                  <a:cubicBezTo>
                    <a:pt x="12582" y="6483"/>
                    <a:pt x="12716" y="6600"/>
                    <a:pt x="12900" y="6617"/>
                  </a:cubicBezTo>
                  <a:cubicBezTo>
                    <a:pt x="12950" y="6617"/>
                    <a:pt x="13033" y="6651"/>
                    <a:pt x="13050" y="6701"/>
                  </a:cubicBezTo>
                  <a:cubicBezTo>
                    <a:pt x="13150" y="6868"/>
                    <a:pt x="13301" y="7018"/>
                    <a:pt x="13301" y="7235"/>
                  </a:cubicBezTo>
                  <a:cubicBezTo>
                    <a:pt x="13301" y="7302"/>
                    <a:pt x="13317" y="7386"/>
                    <a:pt x="13301" y="7453"/>
                  </a:cubicBezTo>
                  <a:cubicBezTo>
                    <a:pt x="13301" y="7586"/>
                    <a:pt x="13317" y="7703"/>
                    <a:pt x="13384" y="7820"/>
                  </a:cubicBezTo>
                  <a:cubicBezTo>
                    <a:pt x="13434" y="7887"/>
                    <a:pt x="13434" y="7971"/>
                    <a:pt x="13451" y="8054"/>
                  </a:cubicBezTo>
                  <a:cubicBezTo>
                    <a:pt x="13451" y="8121"/>
                    <a:pt x="13451" y="8188"/>
                    <a:pt x="13451" y="8255"/>
                  </a:cubicBezTo>
                  <a:cubicBezTo>
                    <a:pt x="13418" y="8555"/>
                    <a:pt x="13535" y="8839"/>
                    <a:pt x="13652" y="9107"/>
                  </a:cubicBezTo>
                  <a:cubicBezTo>
                    <a:pt x="13685" y="9174"/>
                    <a:pt x="13718" y="9240"/>
                    <a:pt x="13735" y="9307"/>
                  </a:cubicBezTo>
                  <a:cubicBezTo>
                    <a:pt x="13802" y="9458"/>
                    <a:pt x="13869" y="9608"/>
                    <a:pt x="13936" y="9758"/>
                  </a:cubicBezTo>
                  <a:cubicBezTo>
                    <a:pt x="13969" y="9842"/>
                    <a:pt x="14002" y="9925"/>
                    <a:pt x="14069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403" y="10494"/>
                    <a:pt x="14454" y="10560"/>
                    <a:pt x="14487" y="10627"/>
                  </a:cubicBezTo>
                  <a:cubicBezTo>
                    <a:pt x="14520" y="10677"/>
                    <a:pt x="14571" y="10711"/>
                    <a:pt x="14587" y="10761"/>
                  </a:cubicBezTo>
                  <a:cubicBezTo>
                    <a:pt x="14704" y="11012"/>
                    <a:pt x="14905" y="11195"/>
                    <a:pt x="15105" y="11396"/>
                  </a:cubicBezTo>
                  <a:cubicBezTo>
                    <a:pt x="15155" y="11446"/>
                    <a:pt x="15205" y="11513"/>
                    <a:pt x="15256" y="11580"/>
                  </a:cubicBezTo>
                  <a:cubicBezTo>
                    <a:pt x="15339" y="11713"/>
                    <a:pt x="15406" y="11847"/>
                    <a:pt x="15473" y="11997"/>
                  </a:cubicBezTo>
                  <a:cubicBezTo>
                    <a:pt x="15606" y="12215"/>
                    <a:pt x="15757" y="12398"/>
                    <a:pt x="15941" y="12582"/>
                  </a:cubicBezTo>
                  <a:cubicBezTo>
                    <a:pt x="16342" y="12966"/>
                    <a:pt x="16726" y="13367"/>
                    <a:pt x="17077" y="13785"/>
                  </a:cubicBezTo>
                  <a:cubicBezTo>
                    <a:pt x="17344" y="14103"/>
                    <a:pt x="17578" y="14470"/>
                    <a:pt x="17779" y="14854"/>
                  </a:cubicBezTo>
                  <a:cubicBezTo>
                    <a:pt x="17929" y="15088"/>
                    <a:pt x="17996" y="15372"/>
                    <a:pt x="18096" y="15623"/>
                  </a:cubicBezTo>
                  <a:cubicBezTo>
                    <a:pt x="18180" y="15840"/>
                    <a:pt x="18246" y="16041"/>
                    <a:pt x="18330" y="16241"/>
                  </a:cubicBezTo>
                  <a:cubicBezTo>
                    <a:pt x="18397" y="16425"/>
                    <a:pt x="18430" y="16609"/>
                    <a:pt x="18430" y="16809"/>
                  </a:cubicBezTo>
                  <a:cubicBezTo>
                    <a:pt x="18430" y="17060"/>
                    <a:pt x="18414" y="17327"/>
                    <a:pt x="18414" y="17578"/>
                  </a:cubicBezTo>
                  <a:cubicBezTo>
                    <a:pt x="18414" y="17778"/>
                    <a:pt x="18414" y="17979"/>
                    <a:pt x="18430" y="18179"/>
                  </a:cubicBezTo>
                  <a:cubicBezTo>
                    <a:pt x="18497" y="18681"/>
                    <a:pt x="18497" y="19182"/>
                    <a:pt x="18447" y="19683"/>
                  </a:cubicBezTo>
                  <a:cubicBezTo>
                    <a:pt x="18414" y="20068"/>
                    <a:pt x="18330" y="20452"/>
                    <a:pt x="18213" y="20819"/>
                  </a:cubicBezTo>
                  <a:cubicBezTo>
                    <a:pt x="18113" y="21154"/>
                    <a:pt x="17979" y="21471"/>
                    <a:pt x="17829" y="21788"/>
                  </a:cubicBezTo>
                  <a:cubicBezTo>
                    <a:pt x="17645" y="22173"/>
                    <a:pt x="17411" y="22507"/>
                    <a:pt x="17277" y="22908"/>
                  </a:cubicBezTo>
                  <a:cubicBezTo>
                    <a:pt x="17277" y="22925"/>
                    <a:pt x="17261" y="22941"/>
                    <a:pt x="17261" y="22958"/>
                  </a:cubicBezTo>
                  <a:cubicBezTo>
                    <a:pt x="17094" y="23209"/>
                    <a:pt x="16926" y="23459"/>
                    <a:pt x="16743" y="23710"/>
                  </a:cubicBezTo>
                  <a:cubicBezTo>
                    <a:pt x="16726" y="23760"/>
                    <a:pt x="16676" y="23794"/>
                    <a:pt x="16642" y="23844"/>
                  </a:cubicBezTo>
                  <a:cubicBezTo>
                    <a:pt x="16342" y="24378"/>
                    <a:pt x="15907" y="24779"/>
                    <a:pt x="15439" y="25164"/>
                  </a:cubicBezTo>
                  <a:cubicBezTo>
                    <a:pt x="15289" y="25264"/>
                    <a:pt x="15155" y="25381"/>
                    <a:pt x="15005" y="25498"/>
                  </a:cubicBezTo>
                  <a:cubicBezTo>
                    <a:pt x="14938" y="25548"/>
                    <a:pt x="14871" y="25598"/>
                    <a:pt x="14804" y="25631"/>
                  </a:cubicBezTo>
                  <a:cubicBezTo>
                    <a:pt x="14487" y="25815"/>
                    <a:pt x="14170" y="25982"/>
                    <a:pt x="13852" y="26166"/>
                  </a:cubicBezTo>
                  <a:cubicBezTo>
                    <a:pt x="13652" y="26266"/>
                    <a:pt x="13451" y="26367"/>
                    <a:pt x="13267" y="26467"/>
                  </a:cubicBezTo>
                  <a:cubicBezTo>
                    <a:pt x="12866" y="26684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51"/>
                  </a:cubicBezTo>
                  <a:cubicBezTo>
                    <a:pt x="11747" y="26951"/>
                    <a:pt x="11713" y="26951"/>
                    <a:pt x="11680" y="26968"/>
                  </a:cubicBezTo>
                  <a:cubicBezTo>
                    <a:pt x="11413" y="27135"/>
                    <a:pt x="11095" y="27152"/>
                    <a:pt x="10794" y="27152"/>
                  </a:cubicBezTo>
                  <a:cubicBezTo>
                    <a:pt x="10026" y="27169"/>
                    <a:pt x="9257" y="27152"/>
                    <a:pt x="8489" y="27152"/>
                  </a:cubicBezTo>
                  <a:cubicBezTo>
                    <a:pt x="8322" y="27152"/>
                    <a:pt x="8154" y="27135"/>
                    <a:pt x="8004" y="27085"/>
                  </a:cubicBezTo>
                  <a:cubicBezTo>
                    <a:pt x="7820" y="27035"/>
                    <a:pt x="7636" y="27002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1" y="26935"/>
                    <a:pt x="6868" y="26951"/>
                  </a:cubicBezTo>
                  <a:cubicBezTo>
                    <a:pt x="6684" y="26968"/>
                    <a:pt x="6517" y="26918"/>
                    <a:pt x="6333" y="26885"/>
                  </a:cubicBezTo>
                  <a:cubicBezTo>
                    <a:pt x="5815" y="26734"/>
                    <a:pt x="5314" y="26534"/>
                    <a:pt x="4846" y="26266"/>
                  </a:cubicBezTo>
                  <a:cubicBezTo>
                    <a:pt x="4529" y="26083"/>
                    <a:pt x="4211" y="25932"/>
                    <a:pt x="3910" y="25765"/>
                  </a:cubicBezTo>
                  <a:cubicBezTo>
                    <a:pt x="3743" y="25682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73" y="24562"/>
                    <a:pt x="2073" y="24178"/>
                  </a:cubicBezTo>
                  <a:cubicBezTo>
                    <a:pt x="1989" y="24094"/>
                    <a:pt x="1939" y="23994"/>
                    <a:pt x="1872" y="23894"/>
                  </a:cubicBezTo>
                  <a:cubicBezTo>
                    <a:pt x="1855" y="23860"/>
                    <a:pt x="1855" y="23844"/>
                    <a:pt x="1839" y="23827"/>
                  </a:cubicBezTo>
                  <a:cubicBezTo>
                    <a:pt x="1621" y="23626"/>
                    <a:pt x="1504" y="23359"/>
                    <a:pt x="1337" y="23125"/>
                  </a:cubicBezTo>
                  <a:cubicBezTo>
                    <a:pt x="1287" y="23042"/>
                    <a:pt x="1237" y="22958"/>
                    <a:pt x="1204" y="22875"/>
                  </a:cubicBezTo>
                  <a:cubicBezTo>
                    <a:pt x="1137" y="22674"/>
                    <a:pt x="1020" y="22507"/>
                    <a:pt x="936" y="22323"/>
                  </a:cubicBezTo>
                  <a:cubicBezTo>
                    <a:pt x="585" y="21672"/>
                    <a:pt x="268" y="21003"/>
                    <a:pt x="134" y="20268"/>
                  </a:cubicBezTo>
                  <a:cubicBezTo>
                    <a:pt x="34" y="19783"/>
                    <a:pt x="1" y="19299"/>
                    <a:pt x="17" y="18798"/>
                  </a:cubicBezTo>
                  <a:cubicBezTo>
                    <a:pt x="17" y="18564"/>
                    <a:pt x="51" y="18313"/>
                    <a:pt x="68" y="18062"/>
                  </a:cubicBezTo>
                  <a:cubicBezTo>
                    <a:pt x="84" y="17929"/>
                    <a:pt x="84" y="17795"/>
                    <a:pt x="84" y="17661"/>
                  </a:cubicBezTo>
                  <a:cubicBezTo>
                    <a:pt x="84" y="17411"/>
                    <a:pt x="68" y="17144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4"/>
                    <a:pt x="452" y="15473"/>
                    <a:pt x="585" y="15122"/>
                  </a:cubicBezTo>
                  <a:cubicBezTo>
                    <a:pt x="619" y="15038"/>
                    <a:pt x="652" y="14971"/>
                    <a:pt x="686" y="14905"/>
                  </a:cubicBezTo>
                  <a:cubicBezTo>
                    <a:pt x="920" y="14487"/>
                    <a:pt x="1170" y="14086"/>
                    <a:pt x="1471" y="13718"/>
                  </a:cubicBezTo>
                  <a:cubicBezTo>
                    <a:pt x="1805" y="13351"/>
                    <a:pt x="2139" y="13017"/>
                    <a:pt x="2474" y="12666"/>
                  </a:cubicBezTo>
                  <a:cubicBezTo>
                    <a:pt x="2507" y="12632"/>
                    <a:pt x="2524" y="12582"/>
                    <a:pt x="2574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8" y="11930"/>
                    <a:pt x="3142" y="11747"/>
                    <a:pt x="3242" y="11596"/>
                  </a:cubicBezTo>
                  <a:cubicBezTo>
                    <a:pt x="3309" y="11496"/>
                    <a:pt x="3376" y="11413"/>
                    <a:pt x="3459" y="11346"/>
                  </a:cubicBezTo>
                  <a:cubicBezTo>
                    <a:pt x="3777" y="11028"/>
                    <a:pt x="4027" y="10661"/>
                    <a:pt x="4211" y="10243"/>
                  </a:cubicBezTo>
                  <a:cubicBezTo>
                    <a:pt x="4228" y="10193"/>
                    <a:pt x="4261" y="10126"/>
                    <a:pt x="4311" y="10093"/>
                  </a:cubicBezTo>
                  <a:cubicBezTo>
                    <a:pt x="4529" y="9925"/>
                    <a:pt x="4629" y="9675"/>
                    <a:pt x="4729" y="9424"/>
                  </a:cubicBezTo>
                  <a:cubicBezTo>
                    <a:pt x="4813" y="9207"/>
                    <a:pt x="4896" y="8973"/>
                    <a:pt x="4997" y="8739"/>
                  </a:cubicBezTo>
                  <a:cubicBezTo>
                    <a:pt x="5030" y="8639"/>
                    <a:pt x="5047" y="8555"/>
                    <a:pt x="5047" y="8455"/>
                  </a:cubicBezTo>
                  <a:cubicBezTo>
                    <a:pt x="5047" y="8338"/>
                    <a:pt x="5047" y="8204"/>
                    <a:pt x="5047" y="8088"/>
                  </a:cubicBezTo>
                  <a:cubicBezTo>
                    <a:pt x="5063" y="8004"/>
                    <a:pt x="5063" y="7904"/>
                    <a:pt x="5113" y="7837"/>
                  </a:cubicBezTo>
                  <a:cubicBezTo>
                    <a:pt x="5180" y="7720"/>
                    <a:pt x="5197" y="7586"/>
                    <a:pt x="5180" y="7469"/>
                  </a:cubicBezTo>
                  <a:cubicBezTo>
                    <a:pt x="5147" y="7202"/>
                    <a:pt x="5281" y="6985"/>
                    <a:pt x="5398" y="6768"/>
                  </a:cubicBezTo>
                  <a:cubicBezTo>
                    <a:pt x="5431" y="6684"/>
                    <a:pt x="5514" y="6634"/>
                    <a:pt x="5615" y="6634"/>
                  </a:cubicBezTo>
                  <a:cubicBezTo>
                    <a:pt x="5782" y="6617"/>
                    <a:pt x="5916" y="6483"/>
                    <a:pt x="6099" y="6450"/>
                  </a:cubicBezTo>
                  <a:cubicBezTo>
                    <a:pt x="6016" y="6166"/>
                    <a:pt x="6016" y="5882"/>
                    <a:pt x="5999" y="5598"/>
                  </a:cubicBezTo>
                  <a:cubicBezTo>
                    <a:pt x="5966" y="5364"/>
                    <a:pt x="6049" y="5164"/>
                    <a:pt x="6216" y="4996"/>
                  </a:cubicBezTo>
                  <a:cubicBezTo>
                    <a:pt x="6317" y="4896"/>
                    <a:pt x="6433" y="4813"/>
                    <a:pt x="6484" y="4679"/>
                  </a:cubicBezTo>
                  <a:cubicBezTo>
                    <a:pt x="6484" y="4646"/>
                    <a:pt x="6484" y="4629"/>
                    <a:pt x="6484" y="4612"/>
                  </a:cubicBezTo>
                  <a:cubicBezTo>
                    <a:pt x="6317" y="4311"/>
                    <a:pt x="6333" y="3977"/>
                    <a:pt x="6350" y="3660"/>
                  </a:cubicBezTo>
                  <a:cubicBezTo>
                    <a:pt x="6350" y="3509"/>
                    <a:pt x="6433" y="3376"/>
                    <a:pt x="6550" y="3292"/>
                  </a:cubicBezTo>
                  <a:cubicBezTo>
                    <a:pt x="6584" y="3275"/>
                    <a:pt x="6617" y="3242"/>
                    <a:pt x="6651" y="3225"/>
                  </a:cubicBezTo>
                  <a:cubicBezTo>
                    <a:pt x="6734" y="3175"/>
                    <a:pt x="6768" y="3092"/>
                    <a:pt x="6768" y="2991"/>
                  </a:cubicBezTo>
                  <a:cubicBezTo>
                    <a:pt x="6768" y="2858"/>
                    <a:pt x="6768" y="2724"/>
                    <a:pt x="6768" y="2590"/>
                  </a:cubicBezTo>
                  <a:cubicBezTo>
                    <a:pt x="6768" y="2473"/>
                    <a:pt x="6751" y="2340"/>
                    <a:pt x="6768" y="2223"/>
                  </a:cubicBezTo>
                  <a:cubicBezTo>
                    <a:pt x="6801" y="1939"/>
                    <a:pt x="6918" y="1705"/>
                    <a:pt x="7169" y="1554"/>
                  </a:cubicBezTo>
                  <a:cubicBezTo>
                    <a:pt x="7352" y="1454"/>
                    <a:pt x="7536" y="1354"/>
                    <a:pt x="7737" y="1254"/>
                  </a:cubicBezTo>
                  <a:cubicBezTo>
                    <a:pt x="7753" y="1153"/>
                    <a:pt x="7787" y="1037"/>
                    <a:pt x="7804" y="920"/>
                  </a:cubicBezTo>
                  <a:cubicBezTo>
                    <a:pt x="7870" y="552"/>
                    <a:pt x="8104" y="301"/>
                    <a:pt x="8422" y="118"/>
                  </a:cubicBezTo>
                  <a:cubicBezTo>
                    <a:pt x="8539" y="51"/>
                    <a:pt x="8656" y="17"/>
                    <a:pt x="8806" y="17"/>
                  </a:cubicBezTo>
                  <a:cubicBezTo>
                    <a:pt x="8956" y="34"/>
                    <a:pt x="9090" y="34"/>
                    <a:pt x="9241" y="17"/>
                  </a:cubicBezTo>
                  <a:cubicBezTo>
                    <a:pt x="9508" y="1"/>
                    <a:pt x="9742" y="51"/>
                    <a:pt x="9992" y="134"/>
                  </a:cubicBezTo>
                  <a:cubicBezTo>
                    <a:pt x="10360" y="235"/>
                    <a:pt x="10560" y="485"/>
                    <a:pt x="10677" y="819"/>
                  </a:cubicBezTo>
                  <a:cubicBezTo>
                    <a:pt x="10711" y="953"/>
                    <a:pt x="10744" y="1103"/>
                    <a:pt x="10778" y="1254"/>
                  </a:cubicBezTo>
                  <a:cubicBezTo>
                    <a:pt x="10928" y="1337"/>
                    <a:pt x="11095" y="1438"/>
                    <a:pt x="11262" y="1521"/>
                  </a:cubicBezTo>
                  <a:cubicBezTo>
                    <a:pt x="11580" y="1688"/>
                    <a:pt x="11713" y="1989"/>
                    <a:pt x="11730" y="2323"/>
                  </a:cubicBezTo>
                  <a:cubicBezTo>
                    <a:pt x="11747" y="2473"/>
                    <a:pt x="11730" y="2607"/>
                    <a:pt x="11730" y="2741"/>
                  </a:cubicBezTo>
                  <a:cubicBezTo>
                    <a:pt x="11730" y="2808"/>
                    <a:pt x="11730" y="2874"/>
                    <a:pt x="11730" y="2925"/>
                  </a:cubicBezTo>
                  <a:cubicBezTo>
                    <a:pt x="11713" y="3075"/>
                    <a:pt x="11764" y="3192"/>
                    <a:pt x="11914" y="3275"/>
                  </a:cubicBezTo>
                  <a:cubicBezTo>
                    <a:pt x="12081" y="3376"/>
                    <a:pt x="12148" y="3526"/>
                    <a:pt x="12148" y="3727"/>
                  </a:cubicBezTo>
                  <a:cubicBezTo>
                    <a:pt x="12148" y="3844"/>
                    <a:pt x="12148" y="3944"/>
                    <a:pt x="12148" y="4061"/>
                  </a:cubicBezTo>
                  <a:cubicBezTo>
                    <a:pt x="12148" y="4228"/>
                    <a:pt x="12131" y="4395"/>
                    <a:pt x="12048" y="4529"/>
                  </a:cubicBezTo>
                  <a:cubicBezTo>
                    <a:pt x="11997" y="4646"/>
                    <a:pt x="12014" y="4729"/>
                    <a:pt x="12098" y="4813"/>
                  </a:cubicBezTo>
                  <a:cubicBezTo>
                    <a:pt x="12165" y="4879"/>
                    <a:pt x="12248" y="4963"/>
                    <a:pt x="12315" y="5047"/>
                  </a:cubicBezTo>
                  <a:cubicBezTo>
                    <a:pt x="12465" y="5197"/>
                    <a:pt x="12532" y="5381"/>
                    <a:pt x="12499" y="5598"/>
                  </a:cubicBezTo>
                  <a:cubicBezTo>
                    <a:pt x="12482" y="5865"/>
                    <a:pt x="12449" y="6133"/>
                    <a:pt x="12415" y="6433"/>
                  </a:cubicBezTo>
                  <a:close/>
                  <a:moveTo>
                    <a:pt x="9257" y="6483"/>
                  </a:moveTo>
                  <a:cubicBezTo>
                    <a:pt x="9257" y="6483"/>
                    <a:pt x="9257" y="6483"/>
                    <a:pt x="9257" y="6483"/>
                  </a:cubicBezTo>
                  <a:cubicBezTo>
                    <a:pt x="8856" y="6483"/>
                    <a:pt x="8438" y="6483"/>
                    <a:pt x="8021" y="6483"/>
                  </a:cubicBezTo>
                  <a:cubicBezTo>
                    <a:pt x="7536" y="6467"/>
                    <a:pt x="7052" y="6517"/>
                    <a:pt x="6567" y="6634"/>
                  </a:cubicBezTo>
                  <a:cubicBezTo>
                    <a:pt x="6283" y="6717"/>
                    <a:pt x="6049" y="6868"/>
                    <a:pt x="5832" y="7052"/>
                  </a:cubicBezTo>
                  <a:cubicBezTo>
                    <a:pt x="5799" y="7085"/>
                    <a:pt x="5748" y="7152"/>
                    <a:pt x="5732" y="7202"/>
                  </a:cubicBezTo>
                  <a:cubicBezTo>
                    <a:pt x="5648" y="7519"/>
                    <a:pt x="5548" y="7837"/>
                    <a:pt x="5548" y="8171"/>
                  </a:cubicBezTo>
                  <a:cubicBezTo>
                    <a:pt x="5548" y="8221"/>
                    <a:pt x="5531" y="8271"/>
                    <a:pt x="5531" y="8321"/>
                  </a:cubicBezTo>
                  <a:cubicBezTo>
                    <a:pt x="5398" y="8906"/>
                    <a:pt x="5180" y="9441"/>
                    <a:pt x="4913" y="9959"/>
                  </a:cubicBezTo>
                  <a:cubicBezTo>
                    <a:pt x="4813" y="10143"/>
                    <a:pt x="4696" y="10343"/>
                    <a:pt x="4596" y="10527"/>
                  </a:cubicBezTo>
                  <a:cubicBezTo>
                    <a:pt x="4428" y="10911"/>
                    <a:pt x="4195" y="11245"/>
                    <a:pt x="3944" y="11563"/>
                  </a:cubicBezTo>
                  <a:cubicBezTo>
                    <a:pt x="3476" y="12148"/>
                    <a:pt x="3008" y="12732"/>
                    <a:pt x="2540" y="13317"/>
                  </a:cubicBezTo>
                  <a:cubicBezTo>
                    <a:pt x="2440" y="13434"/>
                    <a:pt x="2357" y="13568"/>
                    <a:pt x="2223" y="13668"/>
                  </a:cubicBezTo>
                  <a:cubicBezTo>
                    <a:pt x="1972" y="13852"/>
                    <a:pt x="1772" y="14103"/>
                    <a:pt x="1555" y="14336"/>
                  </a:cubicBezTo>
                  <a:cubicBezTo>
                    <a:pt x="1438" y="14470"/>
                    <a:pt x="1337" y="14604"/>
                    <a:pt x="1254" y="14771"/>
                  </a:cubicBezTo>
                  <a:cubicBezTo>
                    <a:pt x="1070" y="15122"/>
                    <a:pt x="886" y="15473"/>
                    <a:pt x="719" y="15840"/>
                  </a:cubicBezTo>
                  <a:cubicBezTo>
                    <a:pt x="652" y="15991"/>
                    <a:pt x="602" y="16174"/>
                    <a:pt x="585" y="16342"/>
                  </a:cubicBezTo>
                  <a:cubicBezTo>
                    <a:pt x="535" y="16659"/>
                    <a:pt x="452" y="16960"/>
                    <a:pt x="469" y="17294"/>
                  </a:cubicBezTo>
                  <a:cubicBezTo>
                    <a:pt x="469" y="17311"/>
                    <a:pt x="469" y="17344"/>
                    <a:pt x="469" y="17361"/>
                  </a:cubicBezTo>
                  <a:cubicBezTo>
                    <a:pt x="402" y="17545"/>
                    <a:pt x="418" y="17728"/>
                    <a:pt x="418" y="17912"/>
                  </a:cubicBezTo>
                  <a:cubicBezTo>
                    <a:pt x="418" y="18380"/>
                    <a:pt x="418" y="18865"/>
                    <a:pt x="435" y="19332"/>
                  </a:cubicBezTo>
                  <a:cubicBezTo>
                    <a:pt x="435" y="19399"/>
                    <a:pt x="418" y="19483"/>
                    <a:pt x="452" y="19550"/>
                  </a:cubicBezTo>
                  <a:cubicBezTo>
                    <a:pt x="519" y="19817"/>
                    <a:pt x="535" y="20084"/>
                    <a:pt x="535" y="20368"/>
                  </a:cubicBezTo>
                  <a:cubicBezTo>
                    <a:pt x="552" y="20569"/>
                    <a:pt x="585" y="20786"/>
                    <a:pt x="702" y="20970"/>
                  </a:cubicBezTo>
                  <a:cubicBezTo>
                    <a:pt x="836" y="21137"/>
                    <a:pt x="903" y="21337"/>
                    <a:pt x="953" y="21538"/>
                  </a:cubicBezTo>
                  <a:cubicBezTo>
                    <a:pt x="1020" y="21722"/>
                    <a:pt x="1070" y="21905"/>
                    <a:pt x="1120" y="22089"/>
                  </a:cubicBezTo>
                  <a:cubicBezTo>
                    <a:pt x="1170" y="22240"/>
                    <a:pt x="1237" y="22373"/>
                    <a:pt x="1354" y="22490"/>
                  </a:cubicBezTo>
                  <a:cubicBezTo>
                    <a:pt x="1454" y="22591"/>
                    <a:pt x="1521" y="22707"/>
                    <a:pt x="1571" y="22824"/>
                  </a:cubicBezTo>
                  <a:cubicBezTo>
                    <a:pt x="1655" y="23058"/>
                    <a:pt x="1772" y="23276"/>
                    <a:pt x="1905" y="23476"/>
                  </a:cubicBezTo>
                  <a:cubicBezTo>
                    <a:pt x="2139" y="23860"/>
                    <a:pt x="2407" y="24195"/>
                    <a:pt x="2758" y="24479"/>
                  </a:cubicBezTo>
                  <a:cubicBezTo>
                    <a:pt x="3142" y="24779"/>
                    <a:pt x="3576" y="25013"/>
                    <a:pt x="3961" y="25331"/>
                  </a:cubicBezTo>
                  <a:cubicBezTo>
                    <a:pt x="3994" y="25364"/>
                    <a:pt x="4044" y="25381"/>
                    <a:pt x="4094" y="25398"/>
                  </a:cubicBezTo>
                  <a:cubicBezTo>
                    <a:pt x="4395" y="25565"/>
                    <a:pt x="4696" y="25715"/>
                    <a:pt x="4997" y="25882"/>
                  </a:cubicBezTo>
                  <a:cubicBezTo>
                    <a:pt x="5464" y="26149"/>
                    <a:pt x="5949" y="26350"/>
                    <a:pt x="6484" y="26500"/>
                  </a:cubicBezTo>
                  <a:cubicBezTo>
                    <a:pt x="6601" y="26517"/>
                    <a:pt x="6734" y="26534"/>
                    <a:pt x="6851" y="26550"/>
                  </a:cubicBezTo>
                  <a:cubicBezTo>
                    <a:pt x="7152" y="26617"/>
                    <a:pt x="7469" y="26617"/>
                    <a:pt x="7770" y="26617"/>
                  </a:cubicBezTo>
                  <a:cubicBezTo>
                    <a:pt x="7937" y="26617"/>
                    <a:pt x="8088" y="26634"/>
                    <a:pt x="8238" y="26684"/>
                  </a:cubicBezTo>
                  <a:cubicBezTo>
                    <a:pt x="8438" y="26734"/>
                    <a:pt x="8639" y="26734"/>
                    <a:pt x="8840" y="26734"/>
                  </a:cubicBezTo>
                  <a:cubicBezTo>
                    <a:pt x="9040" y="26734"/>
                    <a:pt x="9257" y="26734"/>
                    <a:pt x="9458" y="26734"/>
                  </a:cubicBezTo>
                  <a:cubicBezTo>
                    <a:pt x="9558" y="26734"/>
                    <a:pt x="9658" y="26751"/>
                    <a:pt x="9758" y="26751"/>
                  </a:cubicBezTo>
                  <a:cubicBezTo>
                    <a:pt x="10193" y="26818"/>
                    <a:pt x="10611" y="26801"/>
                    <a:pt x="11045" y="26784"/>
                  </a:cubicBezTo>
                  <a:cubicBezTo>
                    <a:pt x="11229" y="26768"/>
                    <a:pt x="11413" y="26734"/>
                    <a:pt x="11563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0" y="26534"/>
                    <a:pt x="11947" y="26517"/>
                  </a:cubicBezTo>
                  <a:cubicBezTo>
                    <a:pt x="12482" y="26383"/>
                    <a:pt x="13000" y="26183"/>
                    <a:pt x="13484" y="25882"/>
                  </a:cubicBezTo>
                  <a:cubicBezTo>
                    <a:pt x="13551" y="25849"/>
                    <a:pt x="13618" y="25832"/>
                    <a:pt x="13685" y="25782"/>
                  </a:cubicBezTo>
                  <a:cubicBezTo>
                    <a:pt x="13986" y="25631"/>
                    <a:pt x="14286" y="25464"/>
                    <a:pt x="14587" y="25297"/>
                  </a:cubicBezTo>
                  <a:cubicBezTo>
                    <a:pt x="14637" y="25264"/>
                    <a:pt x="14688" y="25230"/>
                    <a:pt x="14721" y="25197"/>
                  </a:cubicBezTo>
                  <a:cubicBezTo>
                    <a:pt x="14871" y="25080"/>
                    <a:pt x="15038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9"/>
                    <a:pt x="15573" y="24412"/>
                    <a:pt x="15690" y="24328"/>
                  </a:cubicBezTo>
                  <a:cubicBezTo>
                    <a:pt x="15957" y="24178"/>
                    <a:pt x="16175" y="23944"/>
                    <a:pt x="16325" y="23677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09" y="23175"/>
                    <a:pt x="16793" y="23025"/>
                  </a:cubicBezTo>
                  <a:cubicBezTo>
                    <a:pt x="16893" y="22858"/>
                    <a:pt x="16993" y="22691"/>
                    <a:pt x="17110" y="22524"/>
                  </a:cubicBezTo>
                  <a:cubicBezTo>
                    <a:pt x="17244" y="22373"/>
                    <a:pt x="17344" y="22223"/>
                    <a:pt x="17394" y="22039"/>
                  </a:cubicBezTo>
                  <a:cubicBezTo>
                    <a:pt x="17478" y="21738"/>
                    <a:pt x="17578" y="21438"/>
                    <a:pt x="17662" y="21154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29" y="20068"/>
                  </a:cubicBezTo>
                  <a:cubicBezTo>
                    <a:pt x="18029" y="20034"/>
                    <a:pt x="18029" y="20001"/>
                    <a:pt x="18046" y="19967"/>
                  </a:cubicBezTo>
                  <a:cubicBezTo>
                    <a:pt x="18129" y="19750"/>
                    <a:pt x="18113" y="19533"/>
                    <a:pt x="18113" y="19316"/>
                  </a:cubicBezTo>
                  <a:cubicBezTo>
                    <a:pt x="18113" y="18948"/>
                    <a:pt x="18079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2" y="16609"/>
                    <a:pt x="17946" y="16559"/>
                    <a:pt x="17946" y="16492"/>
                  </a:cubicBezTo>
                  <a:cubicBezTo>
                    <a:pt x="17929" y="16225"/>
                    <a:pt x="17845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59" y="14119"/>
                    <a:pt x="16375" y="13768"/>
                  </a:cubicBezTo>
                  <a:cubicBezTo>
                    <a:pt x="16241" y="13635"/>
                    <a:pt x="16091" y="13484"/>
                    <a:pt x="15974" y="13334"/>
                  </a:cubicBezTo>
                  <a:cubicBezTo>
                    <a:pt x="15506" y="12783"/>
                    <a:pt x="15072" y="12215"/>
                    <a:pt x="14621" y="11646"/>
                  </a:cubicBezTo>
                  <a:cubicBezTo>
                    <a:pt x="14320" y="11279"/>
                    <a:pt x="14053" y="10895"/>
                    <a:pt x="13852" y="10443"/>
                  </a:cubicBezTo>
                  <a:cubicBezTo>
                    <a:pt x="13802" y="10326"/>
                    <a:pt x="13752" y="10226"/>
                    <a:pt x="13685" y="10109"/>
                  </a:cubicBezTo>
                  <a:cubicBezTo>
                    <a:pt x="13434" y="9692"/>
                    <a:pt x="13234" y="9257"/>
                    <a:pt x="13100" y="8789"/>
                  </a:cubicBezTo>
                  <a:cubicBezTo>
                    <a:pt x="13050" y="8605"/>
                    <a:pt x="12967" y="8405"/>
                    <a:pt x="12967" y="8204"/>
                  </a:cubicBezTo>
                  <a:cubicBezTo>
                    <a:pt x="12950" y="7870"/>
                    <a:pt x="12866" y="7553"/>
                    <a:pt x="12783" y="7219"/>
                  </a:cubicBezTo>
                  <a:cubicBezTo>
                    <a:pt x="12766" y="7169"/>
                    <a:pt x="12716" y="7102"/>
                    <a:pt x="12682" y="7068"/>
                  </a:cubicBezTo>
                  <a:cubicBezTo>
                    <a:pt x="12482" y="6884"/>
                    <a:pt x="12281" y="6751"/>
                    <a:pt x="12031" y="6667"/>
                  </a:cubicBezTo>
                  <a:cubicBezTo>
                    <a:pt x="11897" y="6634"/>
                    <a:pt x="11764" y="6600"/>
                    <a:pt x="11630" y="6584"/>
                  </a:cubicBezTo>
                  <a:cubicBezTo>
                    <a:pt x="11346" y="6500"/>
                    <a:pt x="11045" y="6500"/>
                    <a:pt x="10761" y="6483"/>
                  </a:cubicBezTo>
                  <a:cubicBezTo>
                    <a:pt x="10260" y="6483"/>
                    <a:pt x="9758" y="6483"/>
                    <a:pt x="9257" y="6483"/>
                  </a:cubicBezTo>
                  <a:close/>
                  <a:moveTo>
                    <a:pt x="6985" y="4879"/>
                  </a:moveTo>
                  <a:cubicBezTo>
                    <a:pt x="6834" y="5030"/>
                    <a:pt x="6701" y="5180"/>
                    <a:pt x="6550" y="5314"/>
                  </a:cubicBezTo>
                  <a:cubicBezTo>
                    <a:pt x="6484" y="5397"/>
                    <a:pt x="6400" y="5481"/>
                    <a:pt x="6400" y="5598"/>
                  </a:cubicBezTo>
                  <a:cubicBezTo>
                    <a:pt x="6383" y="5782"/>
                    <a:pt x="6383" y="5966"/>
                    <a:pt x="6367" y="6149"/>
                  </a:cubicBezTo>
                  <a:cubicBezTo>
                    <a:pt x="6367" y="6199"/>
                    <a:pt x="6400" y="6250"/>
                    <a:pt x="6417" y="6316"/>
                  </a:cubicBezTo>
                  <a:cubicBezTo>
                    <a:pt x="6500" y="6300"/>
                    <a:pt x="6567" y="6300"/>
                    <a:pt x="6634" y="6266"/>
                  </a:cubicBezTo>
                  <a:cubicBezTo>
                    <a:pt x="6968" y="6166"/>
                    <a:pt x="7302" y="6133"/>
                    <a:pt x="7653" y="6133"/>
                  </a:cubicBezTo>
                  <a:cubicBezTo>
                    <a:pt x="8672" y="6133"/>
                    <a:pt x="9675" y="6133"/>
                    <a:pt x="10694" y="6133"/>
                  </a:cubicBezTo>
                  <a:cubicBezTo>
                    <a:pt x="11112" y="6133"/>
                    <a:pt x="11513" y="6133"/>
                    <a:pt x="11897" y="6283"/>
                  </a:cubicBezTo>
                  <a:cubicBezTo>
                    <a:pt x="11964" y="6300"/>
                    <a:pt x="12031" y="6300"/>
                    <a:pt x="12098" y="6300"/>
                  </a:cubicBezTo>
                  <a:cubicBezTo>
                    <a:pt x="12114" y="6216"/>
                    <a:pt x="12131" y="6149"/>
                    <a:pt x="12131" y="6082"/>
                  </a:cubicBezTo>
                  <a:cubicBezTo>
                    <a:pt x="12131" y="5932"/>
                    <a:pt x="12114" y="5782"/>
                    <a:pt x="12098" y="5631"/>
                  </a:cubicBezTo>
                  <a:cubicBezTo>
                    <a:pt x="12098" y="5414"/>
                    <a:pt x="11964" y="5280"/>
                    <a:pt x="11764" y="5214"/>
                  </a:cubicBezTo>
                  <a:cubicBezTo>
                    <a:pt x="11563" y="5147"/>
                    <a:pt x="11346" y="5080"/>
                    <a:pt x="11129" y="5047"/>
                  </a:cubicBezTo>
                  <a:cubicBezTo>
                    <a:pt x="10694" y="4980"/>
                    <a:pt x="10260" y="4930"/>
                    <a:pt x="9809" y="4879"/>
                  </a:cubicBezTo>
                  <a:cubicBezTo>
                    <a:pt x="9291" y="4813"/>
                    <a:pt x="8773" y="4846"/>
                    <a:pt x="8255" y="4863"/>
                  </a:cubicBezTo>
                  <a:cubicBezTo>
                    <a:pt x="8071" y="4879"/>
                    <a:pt x="7887" y="4879"/>
                    <a:pt x="7703" y="4863"/>
                  </a:cubicBezTo>
                  <a:cubicBezTo>
                    <a:pt x="7469" y="4829"/>
                    <a:pt x="7219" y="4863"/>
                    <a:pt x="6985" y="4879"/>
                  </a:cubicBezTo>
                  <a:close/>
                  <a:moveTo>
                    <a:pt x="11596" y="3793"/>
                  </a:moveTo>
                  <a:cubicBezTo>
                    <a:pt x="11563" y="3777"/>
                    <a:pt x="11530" y="3743"/>
                    <a:pt x="11496" y="3727"/>
                  </a:cubicBezTo>
                  <a:cubicBezTo>
                    <a:pt x="11379" y="3693"/>
                    <a:pt x="11279" y="3643"/>
                    <a:pt x="11162" y="3610"/>
                  </a:cubicBezTo>
                  <a:cubicBezTo>
                    <a:pt x="10460" y="3426"/>
                    <a:pt x="9742" y="3326"/>
                    <a:pt x="9023" y="3326"/>
                  </a:cubicBezTo>
                  <a:cubicBezTo>
                    <a:pt x="8890" y="3326"/>
                    <a:pt x="8773" y="3326"/>
                    <a:pt x="8639" y="3326"/>
                  </a:cubicBezTo>
                  <a:cubicBezTo>
                    <a:pt x="8255" y="3292"/>
                    <a:pt x="7870" y="3326"/>
                    <a:pt x="7503" y="3342"/>
                  </a:cubicBezTo>
                  <a:cubicBezTo>
                    <a:pt x="7219" y="3359"/>
                    <a:pt x="7102" y="3576"/>
                    <a:pt x="6918" y="3727"/>
                  </a:cubicBezTo>
                  <a:cubicBezTo>
                    <a:pt x="6901" y="3727"/>
                    <a:pt x="6901" y="3760"/>
                    <a:pt x="6901" y="3777"/>
                  </a:cubicBezTo>
                  <a:cubicBezTo>
                    <a:pt x="6901" y="3927"/>
                    <a:pt x="6885" y="4111"/>
                    <a:pt x="6918" y="4261"/>
                  </a:cubicBezTo>
                  <a:cubicBezTo>
                    <a:pt x="6968" y="4428"/>
                    <a:pt x="7018" y="4612"/>
                    <a:pt x="7018" y="4813"/>
                  </a:cubicBezTo>
                  <a:cubicBezTo>
                    <a:pt x="7135" y="4779"/>
                    <a:pt x="7235" y="4763"/>
                    <a:pt x="7319" y="4746"/>
                  </a:cubicBezTo>
                  <a:cubicBezTo>
                    <a:pt x="7603" y="4679"/>
                    <a:pt x="7887" y="4595"/>
                    <a:pt x="8171" y="4562"/>
                  </a:cubicBezTo>
                  <a:cubicBezTo>
                    <a:pt x="8773" y="4478"/>
                    <a:pt x="9374" y="4462"/>
                    <a:pt x="9976" y="4545"/>
                  </a:cubicBezTo>
                  <a:cubicBezTo>
                    <a:pt x="10444" y="4612"/>
                    <a:pt x="10911" y="4646"/>
                    <a:pt x="11379" y="4763"/>
                  </a:cubicBezTo>
                  <a:cubicBezTo>
                    <a:pt x="11413" y="4763"/>
                    <a:pt x="11429" y="4763"/>
                    <a:pt x="11463" y="4763"/>
                  </a:cubicBezTo>
                  <a:cubicBezTo>
                    <a:pt x="11479" y="4629"/>
                    <a:pt x="11496" y="4512"/>
                    <a:pt x="11530" y="4412"/>
                  </a:cubicBezTo>
                  <a:cubicBezTo>
                    <a:pt x="11630" y="4211"/>
                    <a:pt x="11613" y="4011"/>
                    <a:pt x="11596" y="3793"/>
                  </a:cubicBezTo>
                  <a:close/>
                  <a:moveTo>
                    <a:pt x="11212" y="3326"/>
                  </a:moveTo>
                  <a:cubicBezTo>
                    <a:pt x="11195" y="3209"/>
                    <a:pt x="11179" y="3125"/>
                    <a:pt x="11179" y="3042"/>
                  </a:cubicBezTo>
                  <a:cubicBezTo>
                    <a:pt x="11195" y="2841"/>
                    <a:pt x="11078" y="2757"/>
                    <a:pt x="10928" y="2691"/>
                  </a:cubicBezTo>
                  <a:cubicBezTo>
                    <a:pt x="10861" y="2674"/>
                    <a:pt x="10811" y="2641"/>
                    <a:pt x="10744" y="2624"/>
                  </a:cubicBezTo>
                  <a:cubicBezTo>
                    <a:pt x="10377" y="2540"/>
                    <a:pt x="10026" y="2457"/>
                    <a:pt x="9642" y="2457"/>
                  </a:cubicBezTo>
                  <a:cubicBezTo>
                    <a:pt x="9408" y="2457"/>
                    <a:pt x="9157" y="2473"/>
                    <a:pt x="8940" y="2440"/>
                  </a:cubicBezTo>
                  <a:cubicBezTo>
                    <a:pt x="8639" y="2390"/>
                    <a:pt x="8338" y="2356"/>
                    <a:pt x="8037" y="2407"/>
                  </a:cubicBezTo>
                  <a:cubicBezTo>
                    <a:pt x="7987" y="2423"/>
                    <a:pt x="7937" y="2440"/>
                    <a:pt x="7904" y="2373"/>
                  </a:cubicBezTo>
                  <a:cubicBezTo>
                    <a:pt x="7921" y="2290"/>
                    <a:pt x="7971" y="2306"/>
                    <a:pt x="8021" y="2306"/>
                  </a:cubicBezTo>
                  <a:cubicBezTo>
                    <a:pt x="8238" y="2273"/>
                    <a:pt x="8438" y="2240"/>
                    <a:pt x="8639" y="2189"/>
                  </a:cubicBezTo>
                  <a:cubicBezTo>
                    <a:pt x="8806" y="2156"/>
                    <a:pt x="8956" y="2123"/>
                    <a:pt x="9107" y="2123"/>
                  </a:cubicBezTo>
                  <a:cubicBezTo>
                    <a:pt x="9257" y="2123"/>
                    <a:pt x="9391" y="2123"/>
                    <a:pt x="9541" y="2123"/>
                  </a:cubicBezTo>
                  <a:cubicBezTo>
                    <a:pt x="10076" y="2106"/>
                    <a:pt x="10577" y="2189"/>
                    <a:pt x="11078" y="2373"/>
                  </a:cubicBezTo>
                  <a:cubicBezTo>
                    <a:pt x="11095" y="2390"/>
                    <a:pt x="11112" y="2373"/>
                    <a:pt x="11145" y="2390"/>
                  </a:cubicBezTo>
                  <a:cubicBezTo>
                    <a:pt x="11179" y="2290"/>
                    <a:pt x="11179" y="2189"/>
                    <a:pt x="11112" y="2123"/>
                  </a:cubicBezTo>
                  <a:cubicBezTo>
                    <a:pt x="10878" y="1889"/>
                    <a:pt x="10661" y="1655"/>
                    <a:pt x="10360" y="1504"/>
                  </a:cubicBezTo>
                  <a:cubicBezTo>
                    <a:pt x="10343" y="1488"/>
                    <a:pt x="10310" y="1471"/>
                    <a:pt x="10276" y="1471"/>
                  </a:cubicBezTo>
                  <a:cubicBezTo>
                    <a:pt x="10109" y="1421"/>
                    <a:pt x="9926" y="1387"/>
                    <a:pt x="9758" y="1337"/>
                  </a:cubicBezTo>
                  <a:cubicBezTo>
                    <a:pt x="9625" y="1304"/>
                    <a:pt x="9491" y="1287"/>
                    <a:pt x="9357" y="1287"/>
                  </a:cubicBezTo>
                  <a:cubicBezTo>
                    <a:pt x="9124" y="1287"/>
                    <a:pt x="8890" y="1270"/>
                    <a:pt x="8672" y="1371"/>
                  </a:cubicBezTo>
                  <a:cubicBezTo>
                    <a:pt x="8639" y="1387"/>
                    <a:pt x="8589" y="1371"/>
                    <a:pt x="8539" y="1387"/>
                  </a:cubicBezTo>
                  <a:cubicBezTo>
                    <a:pt x="8288" y="1438"/>
                    <a:pt x="8021" y="1504"/>
                    <a:pt x="7837" y="1705"/>
                  </a:cubicBezTo>
                  <a:cubicBezTo>
                    <a:pt x="7753" y="1805"/>
                    <a:pt x="7653" y="1889"/>
                    <a:pt x="7553" y="1955"/>
                  </a:cubicBezTo>
                  <a:cubicBezTo>
                    <a:pt x="7386" y="2072"/>
                    <a:pt x="7336" y="2223"/>
                    <a:pt x="7336" y="2407"/>
                  </a:cubicBezTo>
                  <a:cubicBezTo>
                    <a:pt x="7336" y="2624"/>
                    <a:pt x="7336" y="2841"/>
                    <a:pt x="7336" y="3058"/>
                  </a:cubicBezTo>
                  <a:cubicBezTo>
                    <a:pt x="7336" y="3108"/>
                    <a:pt x="7302" y="3175"/>
                    <a:pt x="7369" y="3209"/>
                  </a:cubicBezTo>
                  <a:cubicBezTo>
                    <a:pt x="7403" y="3209"/>
                    <a:pt x="7453" y="3192"/>
                    <a:pt x="7486" y="3175"/>
                  </a:cubicBezTo>
                  <a:cubicBezTo>
                    <a:pt x="7753" y="3092"/>
                    <a:pt x="8004" y="3075"/>
                    <a:pt x="8271" y="3075"/>
                  </a:cubicBezTo>
                  <a:cubicBezTo>
                    <a:pt x="8522" y="3058"/>
                    <a:pt x="8773" y="3058"/>
                    <a:pt x="9007" y="3058"/>
                  </a:cubicBezTo>
                  <a:cubicBezTo>
                    <a:pt x="9474" y="3042"/>
                    <a:pt x="9942" y="3092"/>
                    <a:pt x="10410" y="3158"/>
                  </a:cubicBezTo>
                  <a:cubicBezTo>
                    <a:pt x="10661" y="3209"/>
                    <a:pt x="10928" y="3275"/>
                    <a:pt x="11212" y="3326"/>
                  </a:cubicBezTo>
                  <a:close/>
                  <a:moveTo>
                    <a:pt x="8071" y="1187"/>
                  </a:moveTo>
                  <a:cubicBezTo>
                    <a:pt x="8338" y="1120"/>
                    <a:pt x="8572" y="1070"/>
                    <a:pt x="8789" y="1003"/>
                  </a:cubicBezTo>
                  <a:cubicBezTo>
                    <a:pt x="8856" y="986"/>
                    <a:pt x="8923" y="986"/>
                    <a:pt x="8990" y="986"/>
                  </a:cubicBezTo>
                  <a:cubicBezTo>
                    <a:pt x="9174" y="986"/>
                    <a:pt x="9357" y="986"/>
                    <a:pt x="9541" y="986"/>
                  </a:cubicBezTo>
                  <a:cubicBezTo>
                    <a:pt x="9591" y="986"/>
                    <a:pt x="9642" y="986"/>
                    <a:pt x="9692" y="1003"/>
                  </a:cubicBezTo>
                  <a:cubicBezTo>
                    <a:pt x="9926" y="1053"/>
                    <a:pt x="10126" y="1120"/>
                    <a:pt x="10360" y="1170"/>
                  </a:cubicBezTo>
                  <a:cubicBezTo>
                    <a:pt x="10377" y="1187"/>
                    <a:pt x="10410" y="1170"/>
                    <a:pt x="10427" y="1170"/>
                  </a:cubicBezTo>
                  <a:cubicBezTo>
                    <a:pt x="10393" y="936"/>
                    <a:pt x="10293" y="736"/>
                    <a:pt x="10126" y="585"/>
                  </a:cubicBezTo>
                  <a:cubicBezTo>
                    <a:pt x="10026" y="485"/>
                    <a:pt x="9909" y="435"/>
                    <a:pt x="9775" y="418"/>
                  </a:cubicBezTo>
                  <a:cubicBezTo>
                    <a:pt x="9625" y="402"/>
                    <a:pt x="9458" y="368"/>
                    <a:pt x="9291" y="368"/>
                  </a:cubicBezTo>
                  <a:cubicBezTo>
                    <a:pt x="9124" y="368"/>
                    <a:pt x="8973" y="402"/>
                    <a:pt x="8806" y="418"/>
                  </a:cubicBezTo>
                  <a:cubicBezTo>
                    <a:pt x="8756" y="435"/>
                    <a:pt x="8689" y="418"/>
                    <a:pt x="8639" y="435"/>
                  </a:cubicBezTo>
                  <a:cubicBezTo>
                    <a:pt x="8589" y="452"/>
                    <a:pt x="8539" y="468"/>
                    <a:pt x="8489" y="502"/>
                  </a:cubicBezTo>
                  <a:cubicBezTo>
                    <a:pt x="8271" y="669"/>
                    <a:pt x="8104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;p17">
              <a:extLst>
                <a:ext uri="{FF2B5EF4-FFF2-40B4-BE49-F238E27FC236}">
                  <a16:creationId xmlns:a16="http://schemas.microsoft.com/office/drawing/2014/main" id="{8DB13D70-8BA7-4083-AC19-CC2CFB330F1C}"/>
                </a:ext>
              </a:extLst>
            </p:cNvPr>
            <p:cNvSpPr/>
            <p:nvPr/>
          </p:nvSpPr>
          <p:spPr>
            <a:xfrm>
              <a:off x="1146350" y="3481650"/>
              <a:ext cx="232150" cy="313950"/>
            </a:xfrm>
            <a:custGeom>
              <a:avLst/>
              <a:gdLst/>
              <a:ahLst/>
              <a:cxnLst/>
              <a:rect l="l" t="t" r="r" b="b"/>
              <a:pathLst>
                <a:path w="9286" h="12558" extrusionOk="0">
                  <a:moveTo>
                    <a:pt x="3157" y="8363"/>
                  </a:moveTo>
                  <a:cubicBezTo>
                    <a:pt x="3303" y="8363"/>
                    <a:pt x="3481" y="8506"/>
                    <a:pt x="3688" y="8794"/>
                  </a:cubicBezTo>
                  <a:cubicBezTo>
                    <a:pt x="3688" y="8944"/>
                    <a:pt x="3688" y="9078"/>
                    <a:pt x="3655" y="9211"/>
                  </a:cubicBezTo>
                  <a:cubicBezTo>
                    <a:pt x="3604" y="9713"/>
                    <a:pt x="3488" y="10097"/>
                    <a:pt x="3153" y="10481"/>
                  </a:cubicBezTo>
                  <a:cubicBezTo>
                    <a:pt x="3103" y="10531"/>
                    <a:pt x="3053" y="10598"/>
                    <a:pt x="2986" y="10665"/>
                  </a:cubicBezTo>
                  <a:cubicBezTo>
                    <a:pt x="2669" y="10030"/>
                    <a:pt x="2585" y="9278"/>
                    <a:pt x="2853" y="8677"/>
                  </a:cubicBezTo>
                  <a:cubicBezTo>
                    <a:pt x="2930" y="8468"/>
                    <a:pt x="3032" y="8363"/>
                    <a:pt x="3157" y="8363"/>
                  </a:cubicBezTo>
                  <a:close/>
                  <a:moveTo>
                    <a:pt x="5867" y="8862"/>
                  </a:moveTo>
                  <a:cubicBezTo>
                    <a:pt x="5973" y="8862"/>
                    <a:pt x="6055" y="8950"/>
                    <a:pt x="6111" y="9128"/>
                  </a:cubicBezTo>
                  <a:cubicBezTo>
                    <a:pt x="6261" y="9378"/>
                    <a:pt x="6295" y="9646"/>
                    <a:pt x="6295" y="9930"/>
                  </a:cubicBezTo>
                  <a:cubicBezTo>
                    <a:pt x="6311" y="10297"/>
                    <a:pt x="6144" y="10698"/>
                    <a:pt x="5960" y="11033"/>
                  </a:cubicBezTo>
                  <a:cubicBezTo>
                    <a:pt x="5726" y="10682"/>
                    <a:pt x="5593" y="10247"/>
                    <a:pt x="5543" y="9896"/>
                  </a:cubicBezTo>
                  <a:cubicBezTo>
                    <a:pt x="5509" y="9612"/>
                    <a:pt x="5509" y="9312"/>
                    <a:pt x="5576" y="9027"/>
                  </a:cubicBezTo>
                  <a:cubicBezTo>
                    <a:pt x="5687" y="8917"/>
                    <a:pt x="5784" y="8862"/>
                    <a:pt x="5867" y="8862"/>
                  </a:cubicBezTo>
                  <a:close/>
                  <a:moveTo>
                    <a:pt x="6242" y="1"/>
                  </a:moveTo>
                  <a:cubicBezTo>
                    <a:pt x="6141" y="1"/>
                    <a:pt x="6043" y="57"/>
                    <a:pt x="6011" y="189"/>
                  </a:cubicBezTo>
                  <a:cubicBezTo>
                    <a:pt x="5860" y="840"/>
                    <a:pt x="5944" y="1459"/>
                    <a:pt x="6044" y="2110"/>
                  </a:cubicBezTo>
                  <a:cubicBezTo>
                    <a:pt x="6178" y="2879"/>
                    <a:pt x="6211" y="3681"/>
                    <a:pt x="6328" y="4449"/>
                  </a:cubicBezTo>
                  <a:cubicBezTo>
                    <a:pt x="6512" y="5786"/>
                    <a:pt x="6946" y="7006"/>
                    <a:pt x="7798" y="8042"/>
                  </a:cubicBezTo>
                  <a:cubicBezTo>
                    <a:pt x="8366" y="8743"/>
                    <a:pt x="8801" y="9228"/>
                    <a:pt x="8567" y="10180"/>
                  </a:cubicBezTo>
                  <a:cubicBezTo>
                    <a:pt x="8417" y="10882"/>
                    <a:pt x="7882" y="11634"/>
                    <a:pt x="7113" y="11701"/>
                  </a:cubicBezTo>
                  <a:cubicBezTo>
                    <a:pt x="7091" y="11702"/>
                    <a:pt x="7070" y="11703"/>
                    <a:pt x="7048" y="11703"/>
                  </a:cubicBezTo>
                  <a:cubicBezTo>
                    <a:pt x="6774" y="11703"/>
                    <a:pt x="6529" y="11605"/>
                    <a:pt x="6328" y="11450"/>
                  </a:cubicBezTo>
                  <a:cubicBezTo>
                    <a:pt x="6696" y="10849"/>
                    <a:pt x="6929" y="10130"/>
                    <a:pt x="6796" y="9428"/>
                  </a:cubicBezTo>
                  <a:cubicBezTo>
                    <a:pt x="6679" y="8894"/>
                    <a:pt x="6311" y="8259"/>
                    <a:pt x="5710" y="8242"/>
                  </a:cubicBezTo>
                  <a:cubicBezTo>
                    <a:pt x="5706" y="8242"/>
                    <a:pt x="5702" y="8242"/>
                    <a:pt x="5698" y="8242"/>
                  </a:cubicBezTo>
                  <a:cubicBezTo>
                    <a:pt x="4378" y="8242"/>
                    <a:pt x="5160" y="10950"/>
                    <a:pt x="5593" y="11434"/>
                  </a:cubicBezTo>
                  <a:cubicBezTo>
                    <a:pt x="5610" y="11467"/>
                    <a:pt x="5643" y="11484"/>
                    <a:pt x="5660" y="11500"/>
                  </a:cubicBezTo>
                  <a:cubicBezTo>
                    <a:pt x="5387" y="11860"/>
                    <a:pt x="5076" y="12022"/>
                    <a:pt x="4734" y="12022"/>
                  </a:cubicBezTo>
                  <a:cubicBezTo>
                    <a:pt x="4489" y="12022"/>
                    <a:pt x="4228" y="11938"/>
                    <a:pt x="3955" y="11784"/>
                  </a:cubicBezTo>
                  <a:cubicBezTo>
                    <a:pt x="3688" y="11634"/>
                    <a:pt x="3454" y="11400"/>
                    <a:pt x="3254" y="11133"/>
                  </a:cubicBezTo>
                  <a:cubicBezTo>
                    <a:pt x="3588" y="10849"/>
                    <a:pt x="3855" y="10498"/>
                    <a:pt x="3989" y="10164"/>
                  </a:cubicBezTo>
                  <a:cubicBezTo>
                    <a:pt x="4189" y="9629"/>
                    <a:pt x="4457" y="8526"/>
                    <a:pt x="4022" y="8042"/>
                  </a:cubicBezTo>
                  <a:cubicBezTo>
                    <a:pt x="3831" y="7811"/>
                    <a:pt x="3610" y="7713"/>
                    <a:pt x="3384" y="7713"/>
                  </a:cubicBezTo>
                  <a:cubicBezTo>
                    <a:pt x="3135" y="7713"/>
                    <a:pt x="2880" y="7832"/>
                    <a:pt x="2652" y="8025"/>
                  </a:cubicBezTo>
                  <a:cubicBezTo>
                    <a:pt x="1967" y="8626"/>
                    <a:pt x="2151" y="9829"/>
                    <a:pt x="2385" y="10581"/>
                  </a:cubicBezTo>
                  <a:cubicBezTo>
                    <a:pt x="2435" y="10715"/>
                    <a:pt x="2485" y="10849"/>
                    <a:pt x="2552" y="10982"/>
                  </a:cubicBezTo>
                  <a:cubicBezTo>
                    <a:pt x="2272" y="11153"/>
                    <a:pt x="1949" y="11281"/>
                    <a:pt x="1646" y="11281"/>
                  </a:cubicBezTo>
                  <a:cubicBezTo>
                    <a:pt x="1443" y="11281"/>
                    <a:pt x="1249" y="11223"/>
                    <a:pt x="1081" y="11083"/>
                  </a:cubicBezTo>
                  <a:cubicBezTo>
                    <a:pt x="731" y="10782"/>
                    <a:pt x="664" y="10231"/>
                    <a:pt x="630" y="9813"/>
                  </a:cubicBezTo>
                  <a:cubicBezTo>
                    <a:pt x="564" y="8911"/>
                    <a:pt x="714" y="7992"/>
                    <a:pt x="948" y="7123"/>
                  </a:cubicBezTo>
                  <a:cubicBezTo>
                    <a:pt x="1148" y="6337"/>
                    <a:pt x="1650" y="5669"/>
                    <a:pt x="2017" y="4934"/>
                  </a:cubicBezTo>
                  <a:cubicBezTo>
                    <a:pt x="2585" y="3764"/>
                    <a:pt x="3003" y="2093"/>
                    <a:pt x="2752" y="790"/>
                  </a:cubicBezTo>
                  <a:cubicBezTo>
                    <a:pt x="2725" y="655"/>
                    <a:pt x="2625" y="597"/>
                    <a:pt x="2519" y="597"/>
                  </a:cubicBezTo>
                  <a:cubicBezTo>
                    <a:pt x="2363" y="597"/>
                    <a:pt x="2195" y="725"/>
                    <a:pt x="2234" y="924"/>
                  </a:cubicBezTo>
                  <a:cubicBezTo>
                    <a:pt x="2485" y="2194"/>
                    <a:pt x="1984" y="3798"/>
                    <a:pt x="1432" y="4917"/>
                  </a:cubicBezTo>
                  <a:cubicBezTo>
                    <a:pt x="864" y="6070"/>
                    <a:pt x="363" y="6939"/>
                    <a:pt x="179" y="8242"/>
                  </a:cubicBezTo>
                  <a:cubicBezTo>
                    <a:pt x="0" y="9510"/>
                    <a:pt x="74" y="11842"/>
                    <a:pt x="1636" y="11842"/>
                  </a:cubicBezTo>
                  <a:cubicBezTo>
                    <a:pt x="1824" y="11842"/>
                    <a:pt x="2034" y="11808"/>
                    <a:pt x="2268" y="11734"/>
                  </a:cubicBezTo>
                  <a:cubicBezTo>
                    <a:pt x="2452" y="11667"/>
                    <a:pt x="2652" y="11567"/>
                    <a:pt x="2853" y="11450"/>
                  </a:cubicBezTo>
                  <a:cubicBezTo>
                    <a:pt x="3331" y="12081"/>
                    <a:pt x="4057" y="12557"/>
                    <a:pt x="4764" y="12557"/>
                  </a:cubicBezTo>
                  <a:cubicBezTo>
                    <a:pt x="5217" y="12557"/>
                    <a:pt x="5662" y="12361"/>
                    <a:pt x="6027" y="11885"/>
                  </a:cubicBezTo>
                  <a:cubicBezTo>
                    <a:pt x="6044" y="11885"/>
                    <a:pt x="6044" y="11868"/>
                    <a:pt x="6044" y="11851"/>
                  </a:cubicBezTo>
                  <a:cubicBezTo>
                    <a:pt x="6372" y="12077"/>
                    <a:pt x="6715" y="12181"/>
                    <a:pt x="7049" y="12181"/>
                  </a:cubicBezTo>
                  <a:cubicBezTo>
                    <a:pt x="7803" y="12181"/>
                    <a:pt x="8513" y="11650"/>
                    <a:pt x="8918" y="10782"/>
                  </a:cubicBezTo>
                  <a:cubicBezTo>
                    <a:pt x="9135" y="10331"/>
                    <a:pt x="9285" y="9662"/>
                    <a:pt x="9152" y="9161"/>
                  </a:cubicBezTo>
                  <a:cubicBezTo>
                    <a:pt x="8935" y="8359"/>
                    <a:pt x="8249" y="7824"/>
                    <a:pt x="7782" y="7156"/>
                  </a:cubicBezTo>
                  <a:cubicBezTo>
                    <a:pt x="7113" y="6187"/>
                    <a:pt x="6913" y="4934"/>
                    <a:pt x="6762" y="3798"/>
                  </a:cubicBezTo>
                  <a:cubicBezTo>
                    <a:pt x="6629" y="2745"/>
                    <a:pt x="6278" y="1358"/>
                    <a:pt x="6528" y="339"/>
                  </a:cubicBezTo>
                  <a:cubicBezTo>
                    <a:pt x="6569" y="136"/>
                    <a:pt x="6400" y="1"/>
                    <a:pt x="6242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110;p17">
            <a:extLst>
              <a:ext uri="{FF2B5EF4-FFF2-40B4-BE49-F238E27FC236}">
                <a16:creationId xmlns:a16="http://schemas.microsoft.com/office/drawing/2014/main" id="{2EE9FC2F-DE17-47FD-8018-FB2B5AD8ABA0}"/>
              </a:ext>
            </a:extLst>
          </p:cNvPr>
          <p:cNvGrpSpPr/>
          <p:nvPr/>
        </p:nvGrpSpPr>
        <p:grpSpPr>
          <a:xfrm>
            <a:off x="8300765" y="-110922"/>
            <a:ext cx="731611" cy="1745449"/>
            <a:chOff x="1569775" y="2825125"/>
            <a:chExt cx="618250" cy="1893100"/>
          </a:xfrm>
        </p:grpSpPr>
        <p:sp>
          <p:nvSpPr>
            <p:cNvPr id="66" name="Google Shape;111;p17">
              <a:extLst>
                <a:ext uri="{FF2B5EF4-FFF2-40B4-BE49-F238E27FC236}">
                  <a16:creationId xmlns:a16="http://schemas.microsoft.com/office/drawing/2014/main" id="{77ED89C0-5D45-4700-B447-A2373D426C88}"/>
                </a:ext>
              </a:extLst>
            </p:cNvPr>
            <p:cNvSpPr/>
            <p:nvPr/>
          </p:nvSpPr>
          <p:spPr>
            <a:xfrm>
              <a:off x="1658750" y="4099550"/>
              <a:ext cx="442800" cy="508350"/>
            </a:xfrm>
            <a:custGeom>
              <a:avLst/>
              <a:gdLst/>
              <a:ahLst/>
              <a:cxnLst/>
              <a:rect l="l" t="t" r="r" b="b"/>
              <a:pathLst>
                <a:path w="17712" h="20334" extrusionOk="0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2;p17">
              <a:extLst>
                <a:ext uri="{FF2B5EF4-FFF2-40B4-BE49-F238E27FC236}">
                  <a16:creationId xmlns:a16="http://schemas.microsoft.com/office/drawing/2014/main" id="{D8BCA9C7-C794-4EF1-8587-4DD81F482104}"/>
                </a:ext>
              </a:extLst>
            </p:cNvPr>
            <p:cNvSpPr/>
            <p:nvPr/>
          </p:nvSpPr>
          <p:spPr>
            <a:xfrm>
              <a:off x="1672550" y="4108625"/>
              <a:ext cx="426075" cy="490550"/>
            </a:xfrm>
            <a:custGeom>
              <a:avLst/>
              <a:gdLst/>
              <a:ahLst/>
              <a:cxnLst/>
              <a:rect l="l" t="t" r="r" b="b"/>
              <a:pathLst>
                <a:path w="17043" h="19622" extrusionOk="0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3;p17">
              <a:extLst>
                <a:ext uri="{FF2B5EF4-FFF2-40B4-BE49-F238E27FC236}">
                  <a16:creationId xmlns:a16="http://schemas.microsoft.com/office/drawing/2014/main" id="{15171F3E-07F4-4ED6-B625-18450DBC8B89}"/>
                </a:ext>
              </a:extLst>
            </p:cNvPr>
            <p:cNvSpPr/>
            <p:nvPr/>
          </p:nvSpPr>
          <p:spPr>
            <a:xfrm>
              <a:off x="1872625" y="2825125"/>
              <a:ext cx="12150" cy="1123650"/>
            </a:xfrm>
            <a:custGeom>
              <a:avLst/>
              <a:gdLst/>
              <a:ahLst/>
              <a:cxnLst/>
              <a:rect l="l" t="t" r="r" b="b"/>
              <a:pathLst>
                <a:path w="486" h="44946" extrusionOk="0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4;p17">
              <a:extLst>
                <a:ext uri="{FF2B5EF4-FFF2-40B4-BE49-F238E27FC236}">
                  <a16:creationId xmlns:a16="http://schemas.microsoft.com/office/drawing/2014/main" id="{5F9FC9F7-9D0F-440B-B85A-2FEF989FF7F5}"/>
                </a:ext>
              </a:extLst>
            </p:cNvPr>
            <p:cNvSpPr/>
            <p:nvPr/>
          </p:nvSpPr>
          <p:spPr>
            <a:xfrm>
              <a:off x="1807875" y="4058675"/>
              <a:ext cx="143725" cy="36725"/>
            </a:xfrm>
            <a:custGeom>
              <a:avLst/>
              <a:gdLst/>
              <a:ahLst/>
              <a:cxnLst/>
              <a:rect l="l" t="t" r="r" b="b"/>
              <a:pathLst>
                <a:path w="5749" h="1469" extrusionOk="0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5;p17">
              <a:extLst>
                <a:ext uri="{FF2B5EF4-FFF2-40B4-BE49-F238E27FC236}">
                  <a16:creationId xmlns:a16="http://schemas.microsoft.com/office/drawing/2014/main" id="{E4BBA770-FF34-4F71-8657-2F974EAA7962}"/>
                </a:ext>
              </a:extLst>
            </p:cNvPr>
            <p:cNvSpPr/>
            <p:nvPr/>
          </p:nvSpPr>
          <p:spPr>
            <a:xfrm>
              <a:off x="1820425" y="4020325"/>
              <a:ext cx="118650" cy="37475"/>
            </a:xfrm>
            <a:custGeom>
              <a:avLst/>
              <a:gdLst/>
              <a:ahLst/>
              <a:cxnLst/>
              <a:rect l="l" t="t" r="r" b="b"/>
              <a:pathLst>
                <a:path w="4746" h="1499" extrusionOk="0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6;p17">
              <a:extLst>
                <a:ext uri="{FF2B5EF4-FFF2-40B4-BE49-F238E27FC236}">
                  <a16:creationId xmlns:a16="http://schemas.microsoft.com/office/drawing/2014/main" id="{A9C0462D-C08D-4754-8FE0-CF6C084CBE1A}"/>
                </a:ext>
              </a:extLst>
            </p:cNvPr>
            <p:cNvSpPr/>
            <p:nvPr/>
          </p:nvSpPr>
          <p:spPr>
            <a:xfrm>
              <a:off x="1830850" y="3970025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7;p17">
              <a:extLst>
                <a:ext uri="{FF2B5EF4-FFF2-40B4-BE49-F238E27FC236}">
                  <a16:creationId xmlns:a16="http://schemas.microsoft.com/office/drawing/2014/main" id="{92C9E25F-20A5-46F9-B12C-B0AA3AB59B13}"/>
                </a:ext>
              </a:extLst>
            </p:cNvPr>
            <p:cNvSpPr/>
            <p:nvPr/>
          </p:nvSpPr>
          <p:spPr>
            <a:xfrm>
              <a:off x="1834625" y="3975400"/>
              <a:ext cx="90850" cy="26650"/>
            </a:xfrm>
            <a:custGeom>
              <a:avLst/>
              <a:gdLst/>
              <a:ahLst/>
              <a:cxnLst/>
              <a:rect l="l" t="t" r="r" b="b"/>
              <a:pathLst>
                <a:path w="3634" h="1066" extrusionOk="0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8;p17">
              <a:extLst>
                <a:ext uri="{FF2B5EF4-FFF2-40B4-BE49-F238E27FC236}">
                  <a16:creationId xmlns:a16="http://schemas.microsoft.com/office/drawing/2014/main" id="{23416EDA-53D6-4F89-83F0-742E953D1E07}"/>
                </a:ext>
              </a:extLst>
            </p:cNvPr>
            <p:cNvSpPr/>
            <p:nvPr/>
          </p:nvSpPr>
          <p:spPr>
            <a:xfrm>
              <a:off x="1827925" y="3999450"/>
              <a:ext cx="94850" cy="19950"/>
            </a:xfrm>
            <a:custGeom>
              <a:avLst/>
              <a:gdLst/>
              <a:ahLst/>
              <a:cxnLst/>
              <a:rect l="l" t="t" r="r" b="b"/>
              <a:pathLst>
                <a:path w="3794" h="798" extrusionOk="0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9;p17">
              <a:extLst>
                <a:ext uri="{FF2B5EF4-FFF2-40B4-BE49-F238E27FC236}">
                  <a16:creationId xmlns:a16="http://schemas.microsoft.com/office/drawing/2014/main" id="{8C3A3420-3E1F-4F07-A820-E5B9D33DF292}"/>
                </a:ext>
              </a:extLst>
            </p:cNvPr>
            <p:cNvSpPr/>
            <p:nvPr/>
          </p:nvSpPr>
          <p:spPr>
            <a:xfrm>
              <a:off x="1822075" y="4032475"/>
              <a:ext cx="112500" cy="29750"/>
            </a:xfrm>
            <a:custGeom>
              <a:avLst/>
              <a:gdLst/>
              <a:ahLst/>
              <a:cxnLst/>
              <a:rect l="l" t="t" r="r" b="b"/>
              <a:pathLst>
                <a:path w="4500" h="1190" extrusionOk="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0;p17">
              <a:extLst>
                <a:ext uri="{FF2B5EF4-FFF2-40B4-BE49-F238E27FC236}">
                  <a16:creationId xmlns:a16="http://schemas.microsoft.com/office/drawing/2014/main" id="{6FECE1B7-B19A-4886-B5EE-ACB106007B77}"/>
                </a:ext>
              </a:extLst>
            </p:cNvPr>
            <p:cNvSpPr/>
            <p:nvPr/>
          </p:nvSpPr>
          <p:spPr>
            <a:xfrm>
              <a:off x="1813725" y="4061500"/>
              <a:ext cx="138125" cy="35175"/>
            </a:xfrm>
            <a:custGeom>
              <a:avLst/>
              <a:gdLst/>
              <a:ahLst/>
              <a:cxnLst/>
              <a:rect l="l" t="t" r="r" b="b"/>
              <a:pathLst>
                <a:path w="5525" h="1407" extrusionOk="0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1;p17">
              <a:extLst>
                <a:ext uri="{FF2B5EF4-FFF2-40B4-BE49-F238E27FC236}">
                  <a16:creationId xmlns:a16="http://schemas.microsoft.com/office/drawing/2014/main" id="{E6B301AE-B936-4FA3-A7FE-08FB824B9A7F}"/>
                </a:ext>
              </a:extLst>
            </p:cNvPr>
            <p:cNvSpPr/>
            <p:nvPr/>
          </p:nvSpPr>
          <p:spPr>
            <a:xfrm>
              <a:off x="1648325" y="3937475"/>
              <a:ext cx="462850" cy="679225"/>
            </a:xfrm>
            <a:custGeom>
              <a:avLst/>
              <a:gdLst/>
              <a:ahLst/>
              <a:cxnLst/>
              <a:rect l="l" t="t" r="r" b="b"/>
              <a:pathLst>
                <a:path w="18514" h="27169" extrusionOk="0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2;p17">
              <a:extLst>
                <a:ext uri="{FF2B5EF4-FFF2-40B4-BE49-F238E27FC236}">
                  <a16:creationId xmlns:a16="http://schemas.microsoft.com/office/drawing/2014/main" id="{D15E7B40-77B1-44AD-A67D-F733091A1E01}"/>
                </a:ext>
              </a:extLst>
            </p:cNvPr>
            <p:cNvSpPr/>
            <p:nvPr/>
          </p:nvSpPr>
          <p:spPr>
            <a:xfrm>
              <a:off x="1593600" y="4519350"/>
              <a:ext cx="60175" cy="33875"/>
            </a:xfrm>
            <a:custGeom>
              <a:avLst/>
              <a:gdLst/>
              <a:ahLst/>
              <a:cxnLst/>
              <a:rect l="l" t="t" r="r" b="b"/>
              <a:pathLst>
                <a:path w="2407" h="1355" extrusionOk="0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3;p17">
              <a:extLst>
                <a:ext uri="{FF2B5EF4-FFF2-40B4-BE49-F238E27FC236}">
                  <a16:creationId xmlns:a16="http://schemas.microsoft.com/office/drawing/2014/main" id="{784C53E4-F6F7-4075-B096-28B80223BB8F}"/>
                </a:ext>
              </a:extLst>
            </p:cNvPr>
            <p:cNvSpPr/>
            <p:nvPr/>
          </p:nvSpPr>
          <p:spPr>
            <a:xfrm>
              <a:off x="1713050" y="4615850"/>
              <a:ext cx="28450" cy="50575"/>
            </a:xfrm>
            <a:custGeom>
              <a:avLst/>
              <a:gdLst/>
              <a:ahLst/>
              <a:cxnLst/>
              <a:rect l="l" t="t" r="r" b="b"/>
              <a:pathLst>
                <a:path w="1138" h="2023" extrusionOk="0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4;p17">
              <a:extLst>
                <a:ext uri="{FF2B5EF4-FFF2-40B4-BE49-F238E27FC236}">
                  <a16:creationId xmlns:a16="http://schemas.microsoft.com/office/drawing/2014/main" id="{33CAFAA7-76E5-4C0E-9FDA-BF16E4407617}"/>
                </a:ext>
              </a:extLst>
            </p:cNvPr>
            <p:cNvSpPr/>
            <p:nvPr/>
          </p:nvSpPr>
          <p:spPr>
            <a:xfrm>
              <a:off x="1893100" y="4653025"/>
              <a:ext cx="17150" cy="65200"/>
            </a:xfrm>
            <a:custGeom>
              <a:avLst/>
              <a:gdLst/>
              <a:ahLst/>
              <a:cxnLst/>
              <a:rect l="l" t="t" r="r" b="b"/>
              <a:pathLst>
                <a:path w="686" h="2608" extrusionOk="0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5;p17">
              <a:extLst>
                <a:ext uri="{FF2B5EF4-FFF2-40B4-BE49-F238E27FC236}">
                  <a16:creationId xmlns:a16="http://schemas.microsoft.com/office/drawing/2014/main" id="{6D613987-8931-4A5D-8EFF-A4E45F145A90}"/>
                </a:ext>
              </a:extLst>
            </p:cNvPr>
            <p:cNvSpPr/>
            <p:nvPr/>
          </p:nvSpPr>
          <p:spPr>
            <a:xfrm>
              <a:off x="2032625" y="4615850"/>
              <a:ext cx="48875" cy="39700"/>
            </a:xfrm>
            <a:custGeom>
              <a:avLst/>
              <a:gdLst/>
              <a:ahLst/>
              <a:cxnLst/>
              <a:rect l="l" t="t" r="r" b="b"/>
              <a:pathLst>
                <a:path w="1955" h="1588" extrusionOk="0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6;p17">
              <a:extLst>
                <a:ext uri="{FF2B5EF4-FFF2-40B4-BE49-F238E27FC236}">
                  <a16:creationId xmlns:a16="http://schemas.microsoft.com/office/drawing/2014/main" id="{840DA255-1D24-43A9-A904-CA124236AC71}"/>
                </a:ext>
              </a:extLst>
            </p:cNvPr>
            <p:cNvSpPr/>
            <p:nvPr/>
          </p:nvSpPr>
          <p:spPr>
            <a:xfrm>
              <a:off x="2137875" y="4454200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7;p17">
              <a:extLst>
                <a:ext uri="{FF2B5EF4-FFF2-40B4-BE49-F238E27FC236}">
                  <a16:creationId xmlns:a16="http://schemas.microsoft.com/office/drawing/2014/main" id="{0B5C034C-086D-42FC-A86A-FA29E4AEC643}"/>
                </a:ext>
              </a:extLst>
            </p:cNvPr>
            <p:cNvSpPr/>
            <p:nvPr/>
          </p:nvSpPr>
          <p:spPr>
            <a:xfrm>
              <a:off x="2093175" y="4234050"/>
              <a:ext cx="40975" cy="33875"/>
            </a:xfrm>
            <a:custGeom>
              <a:avLst/>
              <a:gdLst/>
              <a:ahLst/>
              <a:cxnLst/>
              <a:rect l="l" t="t" r="r" b="b"/>
              <a:pathLst>
                <a:path w="1639" h="1355" extrusionOk="0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8;p17">
              <a:extLst>
                <a:ext uri="{FF2B5EF4-FFF2-40B4-BE49-F238E27FC236}">
                  <a16:creationId xmlns:a16="http://schemas.microsoft.com/office/drawing/2014/main" id="{231DF495-7136-4D3E-B285-90084AB2B39B}"/>
                </a:ext>
              </a:extLst>
            </p:cNvPr>
            <p:cNvSpPr/>
            <p:nvPr/>
          </p:nvSpPr>
          <p:spPr>
            <a:xfrm>
              <a:off x="1628275" y="4234900"/>
              <a:ext cx="30100" cy="26325"/>
            </a:xfrm>
            <a:custGeom>
              <a:avLst/>
              <a:gdLst/>
              <a:ahLst/>
              <a:cxnLst/>
              <a:rect l="l" t="t" r="r" b="b"/>
              <a:pathLst>
                <a:path w="1204" h="1053" extrusionOk="0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;p17">
              <a:extLst>
                <a:ext uri="{FF2B5EF4-FFF2-40B4-BE49-F238E27FC236}">
                  <a16:creationId xmlns:a16="http://schemas.microsoft.com/office/drawing/2014/main" id="{539C2FD7-596A-4A17-A155-DBA952DC2A0B}"/>
                </a:ext>
              </a:extLst>
            </p:cNvPr>
            <p:cNvSpPr/>
            <p:nvPr/>
          </p:nvSpPr>
          <p:spPr>
            <a:xfrm>
              <a:off x="1569775" y="4343075"/>
              <a:ext cx="44325" cy="18000"/>
            </a:xfrm>
            <a:custGeom>
              <a:avLst/>
              <a:gdLst/>
              <a:ahLst/>
              <a:cxnLst/>
              <a:rect l="l" t="t" r="r" b="b"/>
              <a:pathLst>
                <a:path w="1773" h="720" extrusionOk="0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;p17">
              <a:extLst>
                <a:ext uri="{FF2B5EF4-FFF2-40B4-BE49-F238E27FC236}">
                  <a16:creationId xmlns:a16="http://schemas.microsoft.com/office/drawing/2014/main" id="{42A6B85E-CE67-4DAA-B19D-9F1E57A18B98}"/>
                </a:ext>
              </a:extLst>
            </p:cNvPr>
            <p:cNvSpPr/>
            <p:nvPr/>
          </p:nvSpPr>
          <p:spPr>
            <a:xfrm>
              <a:off x="1759550" y="4143600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7;p17">
            <a:extLst>
              <a:ext uri="{FF2B5EF4-FFF2-40B4-BE49-F238E27FC236}">
                <a16:creationId xmlns:a16="http://schemas.microsoft.com/office/drawing/2014/main" id="{E5D75EB3-E08C-4EC5-8F8A-F1898DF574CD}"/>
              </a:ext>
            </a:extLst>
          </p:cNvPr>
          <p:cNvGrpSpPr/>
          <p:nvPr/>
        </p:nvGrpSpPr>
        <p:grpSpPr>
          <a:xfrm>
            <a:off x="59949" y="30210"/>
            <a:ext cx="840286" cy="1600332"/>
            <a:chOff x="2052675" y="2828450"/>
            <a:chExt cx="618225" cy="1100275"/>
          </a:xfrm>
        </p:grpSpPr>
        <p:sp>
          <p:nvSpPr>
            <p:cNvPr id="87" name="Google Shape;88;p17">
              <a:extLst>
                <a:ext uri="{FF2B5EF4-FFF2-40B4-BE49-F238E27FC236}">
                  <a16:creationId xmlns:a16="http://schemas.microsoft.com/office/drawing/2014/main" id="{99F60199-A09A-4B81-8409-86F98C96A847}"/>
                </a:ext>
              </a:extLst>
            </p:cNvPr>
            <p:cNvSpPr/>
            <p:nvPr/>
          </p:nvSpPr>
          <p:spPr>
            <a:xfrm>
              <a:off x="2355500" y="2828450"/>
              <a:ext cx="12150" cy="330850"/>
            </a:xfrm>
            <a:custGeom>
              <a:avLst/>
              <a:gdLst/>
              <a:ahLst/>
              <a:cxnLst/>
              <a:rect l="l" t="t" r="r" b="b"/>
              <a:pathLst>
                <a:path w="486" h="13234" extrusionOk="0">
                  <a:moveTo>
                    <a:pt x="485" y="8522"/>
                  </a:moveTo>
                  <a:lnTo>
                    <a:pt x="469" y="8522"/>
                  </a:lnTo>
                  <a:cubicBezTo>
                    <a:pt x="469" y="6317"/>
                    <a:pt x="452" y="5899"/>
                    <a:pt x="435" y="3693"/>
                  </a:cubicBezTo>
                  <a:cubicBezTo>
                    <a:pt x="435" y="3342"/>
                    <a:pt x="418" y="535"/>
                    <a:pt x="402" y="185"/>
                  </a:cubicBezTo>
                  <a:cubicBezTo>
                    <a:pt x="402" y="118"/>
                    <a:pt x="402" y="251"/>
                    <a:pt x="385" y="185"/>
                  </a:cubicBezTo>
                  <a:cubicBezTo>
                    <a:pt x="368" y="84"/>
                    <a:pt x="302" y="185"/>
                    <a:pt x="235" y="185"/>
                  </a:cubicBezTo>
                  <a:cubicBezTo>
                    <a:pt x="168" y="185"/>
                    <a:pt x="118" y="84"/>
                    <a:pt x="101" y="185"/>
                  </a:cubicBezTo>
                  <a:cubicBezTo>
                    <a:pt x="84" y="251"/>
                    <a:pt x="84" y="118"/>
                    <a:pt x="68" y="185"/>
                  </a:cubicBezTo>
                  <a:cubicBezTo>
                    <a:pt x="68" y="368"/>
                    <a:pt x="51" y="1"/>
                    <a:pt x="51" y="185"/>
                  </a:cubicBezTo>
                  <a:cubicBezTo>
                    <a:pt x="51" y="2006"/>
                    <a:pt x="17" y="5080"/>
                    <a:pt x="17" y="6901"/>
                  </a:cubicBezTo>
                  <a:cubicBezTo>
                    <a:pt x="1" y="9642"/>
                    <a:pt x="1" y="8840"/>
                    <a:pt x="1" y="11580"/>
                  </a:cubicBezTo>
                  <a:cubicBezTo>
                    <a:pt x="1" y="11947"/>
                    <a:pt x="17" y="12332"/>
                    <a:pt x="51" y="12699"/>
                  </a:cubicBezTo>
                  <a:cubicBezTo>
                    <a:pt x="51" y="12850"/>
                    <a:pt x="118" y="13000"/>
                    <a:pt x="151" y="13150"/>
                  </a:cubicBezTo>
                  <a:cubicBezTo>
                    <a:pt x="168" y="13184"/>
                    <a:pt x="201" y="13217"/>
                    <a:pt x="235" y="13217"/>
                  </a:cubicBezTo>
                  <a:cubicBezTo>
                    <a:pt x="285" y="13234"/>
                    <a:pt x="318" y="13200"/>
                    <a:pt x="335" y="13150"/>
                  </a:cubicBezTo>
                  <a:cubicBezTo>
                    <a:pt x="368" y="13000"/>
                    <a:pt x="435" y="12866"/>
                    <a:pt x="435" y="12733"/>
                  </a:cubicBezTo>
                  <a:cubicBezTo>
                    <a:pt x="469" y="12432"/>
                    <a:pt x="485" y="12131"/>
                    <a:pt x="485" y="11830"/>
                  </a:cubicBezTo>
                  <a:cubicBezTo>
                    <a:pt x="485" y="9541"/>
                    <a:pt x="485" y="10794"/>
                    <a:pt x="485" y="852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9;p17">
              <a:extLst>
                <a:ext uri="{FF2B5EF4-FFF2-40B4-BE49-F238E27FC236}">
                  <a16:creationId xmlns:a16="http://schemas.microsoft.com/office/drawing/2014/main" id="{424CE4D5-5195-405D-988C-0EAE529BE024}"/>
                </a:ext>
              </a:extLst>
            </p:cNvPr>
            <p:cNvSpPr/>
            <p:nvPr/>
          </p:nvSpPr>
          <p:spPr>
            <a:xfrm>
              <a:off x="2141625" y="3310075"/>
              <a:ext cx="443225" cy="508350"/>
            </a:xfrm>
            <a:custGeom>
              <a:avLst/>
              <a:gdLst/>
              <a:ahLst/>
              <a:cxnLst/>
              <a:rect l="l" t="t" r="r" b="b"/>
              <a:pathLst>
                <a:path w="17729" h="20334" extrusionOk="0">
                  <a:moveTo>
                    <a:pt x="7620" y="1"/>
                  </a:moveTo>
                  <a:cubicBezTo>
                    <a:pt x="7136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85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55"/>
                    <a:pt x="5130" y="1805"/>
                    <a:pt x="5114" y="1855"/>
                  </a:cubicBezTo>
                  <a:cubicBezTo>
                    <a:pt x="4997" y="2423"/>
                    <a:pt x="4780" y="2975"/>
                    <a:pt x="4496" y="3493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45"/>
                    <a:pt x="3794" y="4779"/>
                    <a:pt x="3543" y="5097"/>
                  </a:cubicBezTo>
                  <a:cubicBezTo>
                    <a:pt x="3075" y="5682"/>
                    <a:pt x="2608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2" y="7386"/>
                    <a:pt x="1371" y="7636"/>
                    <a:pt x="1154" y="7870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56"/>
                    <a:pt x="486" y="9007"/>
                    <a:pt x="318" y="9374"/>
                  </a:cubicBezTo>
                  <a:cubicBezTo>
                    <a:pt x="252" y="9525"/>
                    <a:pt x="201" y="9708"/>
                    <a:pt x="185" y="9875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78"/>
                    <a:pt x="68" y="10895"/>
                  </a:cubicBezTo>
                  <a:cubicBezTo>
                    <a:pt x="1" y="11078"/>
                    <a:pt x="1" y="11262"/>
                    <a:pt x="18" y="11446"/>
                  </a:cubicBezTo>
                  <a:cubicBezTo>
                    <a:pt x="18" y="11914"/>
                    <a:pt x="18" y="12382"/>
                    <a:pt x="18" y="12866"/>
                  </a:cubicBezTo>
                  <a:cubicBezTo>
                    <a:pt x="18" y="12933"/>
                    <a:pt x="18" y="13017"/>
                    <a:pt x="34" y="13083"/>
                  </a:cubicBezTo>
                  <a:cubicBezTo>
                    <a:pt x="118" y="13351"/>
                    <a:pt x="118" y="13618"/>
                    <a:pt x="135" y="13885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6" y="14871"/>
                    <a:pt x="552" y="15072"/>
                  </a:cubicBezTo>
                  <a:cubicBezTo>
                    <a:pt x="602" y="15239"/>
                    <a:pt x="669" y="15423"/>
                    <a:pt x="719" y="15606"/>
                  </a:cubicBezTo>
                  <a:cubicBezTo>
                    <a:pt x="770" y="15757"/>
                    <a:pt x="836" y="15907"/>
                    <a:pt x="953" y="16007"/>
                  </a:cubicBezTo>
                  <a:cubicBezTo>
                    <a:pt x="1054" y="16108"/>
                    <a:pt x="1120" y="16225"/>
                    <a:pt x="1171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28"/>
                    <a:pt x="2357" y="17996"/>
                  </a:cubicBezTo>
                  <a:cubicBezTo>
                    <a:pt x="2741" y="18313"/>
                    <a:pt x="3176" y="18547"/>
                    <a:pt x="3560" y="18848"/>
                  </a:cubicBezTo>
                  <a:cubicBezTo>
                    <a:pt x="3593" y="18881"/>
                    <a:pt x="3643" y="18915"/>
                    <a:pt x="3694" y="18931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83" y="20017"/>
                  </a:cubicBezTo>
                  <a:cubicBezTo>
                    <a:pt x="6200" y="20051"/>
                    <a:pt x="6334" y="20068"/>
                    <a:pt x="6450" y="20084"/>
                  </a:cubicBezTo>
                  <a:cubicBezTo>
                    <a:pt x="6751" y="20151"/>
                    <a:pt x="7069" y="20151"/>
                    <a:pt x="7369" y="20151"/>
                  </a:cubicBezTo>
                  <a:cubicBezTo>
                    <a:pt x="7537" y="20151"/>
                    <a:pt x="7687" y="20168"/>
                    <a:pt x="7837" y="20218"/>
                  </a:cubicBezTo>
                  <a:cubicBezTo>
                    <a:pt x="8038" y="20268"/>
                    <a:pt x="8238" y="20268"/>
                    <a:pt x="8439" y="20268"/>
                  </a:cubicBezTo>
                  <a:lnTo>
                    <a:pt x="9057" y="20268"/>
                  </a:lnTo>
                  <a:cubicBezTo>
                    <a:pt x="9157" y="20268"/>
                    <a:pt x="9258" y="20285"/>
                    <a:pt x="9358" y="20285"/>
                  </a:cubicBezTo>
                  <a:cubicBezTo>
                    <a:pt x="9598" y="20322"/>
                    <a:pt x="9833" y="20333"/>
                    <a:pt x="10069" y="20333"/>
                  </a:cubicBezTo>
                  <a:cubicBezTo>
                    <a:pt x="10259" y="20333"/>
                    <a:pt x="10450" y="20326"/>
                    <a:pt x="10644" y="20318"/>
                  </a:cubicBezTo>
                  <a:cubicBezTo>
                    <a:pt x="10828" y="20302"/>
                    <a:pt x="11012" y="20268"/>
                    <a:pt x="11162" y="20151"/>
                  </a:cubicBezTo>
                  <a:cubicBezTo>
                    <a:pt x="11212" y="20101"/>
                    <a:pt x="11279" y="20084"/>
                    <a:pt x="11363" y="20084"/>
                  </a:cubicBezTo>
                  <a:cubicBezTo>
                    <a:pt x="11413" y="20084"/>
                    <a:pt x="11480" y="20068"/>
                    <a:pt x="11547" y="20051"/>
                  </a:cubicBezTo>
                  <a:cubicBezTo>
                    <a:pt x="12081" y="19901"/>
                    <a:pt x="12599" y="19717"/>
                    <a:pt x="13084" y="19416"/>
                  </a:cubicBezTo>
                  <a:cubicBezTo>
                    <a:pt x="13151" y="19383"/>
                    <a:pt x="13217" y="19349"/>
                    <a:pt x="13284" y="19316"/>
                  </a:cubicBezTo>
                  <a:cubicBezTo>
                    <a:pt x="13585" y="19165"/>
                    <a:pt x="13886" y="18998"/>
                    <a:pt x="14187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1" y="18614"/>
                    <a:pt x="14638" y="18514"/>
                    <a:pt x="14771" y="18380"/>
                  </a:cubicBezTo>
                  <a:cubicBezTo>
                    <a:pt x="14855" y="18313"/>
                    <a:pt x="14955" y="18246"/>
                    <a:pt x="15005" y="18146"/>
                  </a:cubicBezTo>
                  <a:cubicBezTo>
                    <a:pt x="15072" y="18012"/>
                    <a:pt x="15172" y="17929"/>
                    <a:pt x="15289" y="17862"/>
                  </a:cubicBezTo>
                  <a:cubicBezTo>
                    <a:pt x="15557" y="17695"/>
                    <a:pt x="15774" y="17478"/>
                    <a:pt x="15924" y="17194"/>
                  </a:cubicBezTo>
                  <a:cubicBezTo>
                    <a:pt x="15974" y="17110"/>
                    <a:pt x="16024" y="17027"/>
                    <a:pt x="16108" y="16960"/>
                  </a:cubicBezTo>
                  <a:cubicBezTo>
                    <a:pt x="16225" y="16843"/>
                    <a:pt x="16309" y="16709"/>
                    <a:pt x="16392" y="16559"/>
                  </a:cubicBezTo>
                  <a:cubicBezTo>
                    <a:pt x="16492" y="16392"/>
                    <a:pt x="16593" y="16225"/>
                    <a:pt x="16710" y="16058"/>
                  </a:cubicBezTo>
                  <a:cubicBezTo>
                    <a:pt x="16843" y="15907"/>
                    <a:pt x="16943" y="15757"/>
                    <a:pt x="16994" y="15573"/>
                  </a:cubicBezTo>
                  <a:cubicBezTo>
                    <a:pt x="17077" y="15272"/>
                    <a:pt x="17177" y="14972"/>
                    <a:pt x="17261" y="14687"/>
                  </a:cubicBezTo>
                  <a:cubicBezTo>
                    <a:pt x="17294" y="14604"/>
                    <a:pt x="17311" y="14520"/>
                    <a:pt x="17361" y="14454"/>
                  </a:cubicBezTo>
                  <a:cubicBezTo>
                    <a:pt x="17528" y="14203"/>
                    <a:pt x="17612" y="13919"/>
                    <a:pt x="17629" y="13601"/>
                  </a:cubicBezTo>
                  <a:cubicBezTo>
                    <a:pt x="17629" y="13568"/>
                    <a:pt x="17629" y="13535"/>
                    <a:pt x="17645" y="13501"/>
                  </a:cubicBezTo>
                  <a:cubicBezTo>
                    <a:pt x="17729" y="13284"/>
                    <a:pt x="17712" y="13067"/>
                    <a:pt x="17712" y="12850"/>
                  </a:cubicBezTo>
                  <a:cubicBezTo>
                    <a:pt x="17712" y="12465"/>
                    <a:pt x="17679" y="12098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93"/>
                    <a:pt x="17578" y="10243"/>
                    <a:pt x="17562" y="10193"/>
                  </a:cubicBezTo>
                  <a:cubicBezTo>
                    <a:pt x="17562" y="10143"/>
                    <a:pt x="17545" y="10076"/>
                    <a:pt x="17545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77" y="8756"/>
                    <a:pt x="16943" y="8489"/>
                  </a:cubicBezTo>
                  <a:cubicBezTo>
                    <a:pt x="16726" y="8004"/>
                    <a:pt x="16359" y="7636"/>
                    <a:pt x="15974" y="7286"/>
                  </a:cubicBezTo>
                  <a:cubicBezTo>
                    <a:pt x="15841" y="7152"/>
                    <a:pt x="15690" y="7002"/>
                    <a:pt x="15557" y="6851"/>
                  </a:cubicBezTo>
                  <a:cubicBezTo>
                    <a:pt x="15106" y="6300"/>
                    <a:pt x="14671" y="5732"/>
                    <a:pt x="14220" y="5164"/>
                  </a:cubicBezTo>
                  <a:cubicBezTo>
                    <a:pt x="13919" y="4796"/>
                    <a:pt x="13652" y="4412"/>
                    <a:pt x="13451" y="3977"/>
                  </a:cubicBezTo>
                  <a:cubicBezTo>
                    <a:pt x="13401" y="3860"/>
                    <a:pt x="13351" y="3743"/>
                    <a:pt x="13284" y="3626"/>
                  </a:cubicBezTo>
                  <a:cubicBezTo>
                    <a:pt x="13034" y="3209"/>
                    <a:pt x="12833" y="2774"/>
                    <a:pt x="12699" y="2306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7"/>
                    <a:pt x="12466" y="1070"/>
                    <a:pt x="12365" y="736"/>
                  </a:cubicBezTo>
                  <a:cubicBezTo>
                    <a:pt x="12349" y="686"/>
                    <a:pt x="12315" y="619"/>
                    <a:pt x="12265" y="585"/>
                  </a:cubicBezTo>
                  <a:cubicBezTo>
                    <a:pt x="12081" y="402"/>
                    <a:pt x="11864" y="268"/>
                    <a:pt x="11613" y="184"/>
                  </a:cubicBezTo>
                  <a:cubicBezTo>
                    <a:pt x="11496" y="151"/>
                    <a:pt x="11363" y="134"/>
                    <a:pt x="11229" y="101"/>
                  </a:cubicBezTo>
                  <a:cubicBezTo>
                    <a:pt x="10945" y="34"/>
                    <a:pt x="10644" y="17"/>
                    <a:pt x="10360" y="17"/>
                  </a:cubicBezTo>
                  <a:cubicBezTo>
                    <a:pt x="9859" y="1"/>
                    <a:pt x="9358" y="1"/>
                    <a:pt x="8857" y="1"/>
                  </a:cubicBezTo>
                  <a:cubicBezTo>
                    <a:pt x="8578" y="1"/>
                    <a:pt x="8307" y="8"/>
                    <a:pt x="8033" y="8"/>
                  </a:cubicBezTo>
                  <a:cubicBezTo>
                    <a:pt x="7897" y="8"/>
                    <a:pt x="7759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0;p17">
              <a:extLst>
                <a:ext uri="{FF2B5EF4-FFF2-40B4-BE49-F238E27FC236}">
                  <a16:creationId xmlns:a16="http://schemas.microsoft.com/office/drawing/2014/main" id="{2AD5DDB1-60AC-4BFE-8452-B28424637771}"/>
                </a:ext>
              </a:extLst>
            </p:cNvPr>
            <p:cNvSpPr/>
            <p:nvPr/>
          </p:nvSpPr>
          <p:spPr>
            <a:xfrm>
              <a:off x="2290750" y="32694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28" y="0"/>
                  </a:moveTo>
                  <a:cubicBezTo>
                    <a:pt x="2447" y="0"/>
                    <a:pt x="2165" y="15"/>
                    <a:pt x="1872" y="24"/>
                  </a:cubicBezTo>
                  <a:cubicBezTo>
                    <a:pt x="1780" y="32"/>
                    <a:pt x="1688" y="36"/>
                    <a:pt x="1599" y="36"/>
                  </a:cubicBezTo>
                  <a:cubicBezTo>
                    <a:pt x="1509" y="36"/>
                    <a:pt x="1421" y="32"/>
                    <a:pt x="1338" y="24"/>
                  </a:cubicBezTo>
                  <a:cubicBezTo>
                    <a:pt x="1260" y="13"/>
                    <a:pt x="1184" y="9"/>
                    <a:pt x="1109" y="9"/>
                  </a:cubicBezTo>
                  <a:cubicBezTo>
                    <a:pt x="942" y="9"/>
                    <a:pt x="781" y="29"/>
                    <a:pt x="619" y="40"/>
                  </a:cubicBezTo>
                  <a:cubicBezTo>
                    <a:pt x="469" y="191"/>
                    <a:pt x="318" y="341"/>
                    <a:pt x="185" y="475"/>
                  </a:cubicBezTo>
                  <a:cubicBezTo>
                    <a:pt x="101" y="558"/>
                    <a:pt x="34" y="642"/>
                    <a:pt x="18" y="759"/>
                  </a:cubicBezTo>
                  <a:cubicBezTo>
                    <a:pt x="18" y="943"/>
                    <a:pt x="1" y="1126"/>
                    <a:pt x="1" y="1310"/>
                  </a:cubicBezTo>
                  <a:cubicBezTo>
                    <a:pt x="1" y="1360"/>
                    <a:pt x="18" y="1410"/>
                    <a:pt x="34" y="1477"/>
                  </a:cubicBezTo>
                  <a:cubicBezTo>
                    <a:pt x="135" y="1461"/>
                    <a:pt x="201" y="1461"/>
                    <a:pt x="268" y="1427"/>
                  </a:cubicBezTo>
                  <a:cubicBezTo>
                    <a:pt x="602" y="1327"/>
                    <a:pt x="937" y="1294"/>
                    <a:pt x="1287" y="1294"/>
                  </a:cubicBezTo>
                  <a:lnTo>
                    <a:pt x="4328" y="1294"/>
                  </a:lnTo>
                  <a:cubicBezTo>
                    <a:pt x="4729" y="1294"/>
                    <a:pt x="5147" y="1294"/>
                    <a:pt x="5531" y="1444"/>
                  </a:cubicBezTo>
                  <a:cubicBezTo>
                    <a:pt x="5582" y="1461"/>
                    <a:pt x="5648" y="1461"/>
                    <a:pt x="5732" y="1461"/>
                  </a:cubicBezTo>
                  <a:cubicBezTo>
                    <a:pt x="5749" y="1377"/>
                    <a:pt x="5765" y="1310"/>
                    <a:pt x="5765" y="1227"/>
                  </a:cubicBezTo>
                  <a:cubicBezTo>
                    <a:pt x="5749" y="1093"/>
                    <a:pt x="5749" y="943"/>
                    <a:pt x="5732" y="792"/>
                  </a:cubicBezTo>
                  <a:cubicBezTo>
                    <a:pt x="5715" y="575"/>
                    <a:pt x="5598" y="441"/>
                    <a:pt x="5398" y="375"/>
                  </a:cubicBezTo>
                  <a:cubicBezTo>
                    <a:pt x="5181" y="308"/>
                    <a:pt x="4980" y="241"/>
                    <a:pt x="4763" y="207"/>
                  </a:cubicBezTo>
                  <a:cubicBezTo>
                    <a:pt x="4312" y="141"/>
                    <a:pt x="3877" y="91"/>
                    <a:pt x="3426" y="40"/>
                  </a:cubicBezTo>
                  <a:cubicBezTo>
                    <a:pt x="3192" y="10"/>
                    <a:pt x="2960" y="0"/>
                    <a:pt x="2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1;p17">
              <a:extLst>
                <a:ext uri="{FF2B5EF4-FFF2-40B4-BE49-F238E27FC236}">
                  <a16:creationId xmlns:a16="http://schemas.microsoft.com/office/drawing/2014/main" id="{D35FD9DD-2691-4161-A5B0-810FE116860E}"/>
                </a:ext>
              </a:extLst>
            </p:cNvPr>
            <p:cNvSpPr/>
            <p:nvPr/>
          </p:nvSpPr>
          <p:spPr>
            <a:xfrm>
              <a:off x="2303300" y="3231200"/>
              <a:ext cx="118650" cy="37125"/>
            </a:xfrm>
            <a:custGeom>
              <a:avLst/>
              <a:gdLst/>
              <a:ahLst/>
              <a:cxnLst/>
              <a:rect l="l" t="t" r="r" b="b"/>
              <a:pathLst>
                <a:path w="4746" h="1485" extrusionOk="0">
                  <a:moveTo>
                    <a:pt x="1414" y="0"/>
                  </a:moveTo>
                  <a:cubicBezTo>
                    <a:pt x="1149" y="0"/>
                    <a:pt x="884" y="20"/>
                    <a:pt x="618" y="31"/>
                  </a:cubicBezTo>
                  <a:cubicBezTo>
                    <a:pt x="334" y="48"/>
                    <a:pt x="234" y="265"/>
                    <a:pt x="50" y="399"/>
                  </a:cubicBezTo>
                  <a:cubicBezTo>
                    <a:pt x="34" y="415"/>
                    <a:pt x="34" y="432"/>
                    <a:pt x="34" y="449"/>
                  </a:cubicBezTo>
                  <a:cubicBezTo>
                    <a:pt x="34" y="616"/>
                    <a:pt x="0" y="783"/>
                    <a:pt x="50" y="950"/>
                  </a:cubicBezTo>
                  <a:cubicBezTo>
                    <a:pt x="100" y="1117"/>
                    <a:pt x="151" y="1284"/>
                    <a:pt x="134" y="1485"/>
                  </a:cubicBezTo>
                  <a:cubicBezTo>
                    <a:pt x="251" y="1468"/>
                    <a:pt x="351" y="1451"/>
                    <a:pt x="451" y="1418"/>
                  </a:cubicBezTo>
                  <a:cubicBezTo>
                    <a:pt x="735" y="1368"/>
                    <a:pt x="1019" y="1284"/>
                    <a:pt x="1303" y="1234"/>
                  </a:cubicBezTo>
                  <a:cubicBezTo>
                    <a:pt x="1604" y="1192"/>
                    <a:pt x="1905" y="1172"/>
                    <a:pt x="2206" y="1172"/>
                  </a:cubicBezTo>
                  <a:cubicBezTo>
                    <a:pt x="2506" y="1172"/>
                    <a:pt x="2807" y="1192"/>
                    <a:pt x="3108" y="1234"/>
                  </a:cubicBezTo>
                  <a:cubicBezTo>
                    <a:pt x="3576" y="1301"/>
                    <a:pt x="4044" y="1334"/>
                    <a:pt x="4511" y="1435"/>
                  </a:cubicBezTo>
                  <a:cubicBezTo>
                    <a:pt x="4517" y="1440"/>
                    <a:pt x="4524" y="1442"/>
                    <a:pt x="4533" y="1442"/>
                  </a:cubicBezTo>
                  <a:cubicBezTo>
                    <a:pt x="4549" y="1442"/>
                    <a:pt x="4567" y="1435"/>
                    <a:pt x="4578" y="1435"/>
                  </a:cubicBezTo>
                  <a:cubicBezTo>
                    <a:pt x="4612" y="1318"/>
                    <a:pt x="4612" y="1201"/>
                    <a:pt x="4662" y="1101"/>
                  </a:cubicBezTo>
                  <a:cubicBezTo>
                    <a:pt x="4745" y="883"/>
                    <a:pt x="4729" y="683"/>
                    <a:pt x="4712" y="482"/>
                  </a:cubicBezTo>
                  <a:cubicBezTo>
                    <a:pt x="4679" y="449"/>
                    <a:pt x="4645" y="432"/>
                    <a:pt x="4612" y="415"/>
                  </a:cubicBezTo>
                  <a:cubicBezTo>
                    <a:pt x="4511" y="382"/>
                    <a:pt x="4395" y="332"/>
                    <a:pt x="4278" y="299"/>
                  </a:cubicBezTo>
                  <a:cubicBezTo>
                    <a:pt x="3593" y="115"/>
                    <a:pt x="2874" y="14"/>
                    <a:pt x="2156" y="14"/>
                  </a:cubicBezTo>
                  <a:lnTo>
                    <a:pt x="1771" y="14"/>
                  </a:lnTo>
                  <a:cubicBezTo>
                    <a:pt x="1652" y="4"/>
                    <a:pt x="1533" y="0"/>
                    <a:pt x="1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2;p17">
              <a:extLst>
                <a:ext uri="{FF2B5EF4-FFF2-40B4-BE49-F238E27FC236}">
                  <a16:creationId xmlns:a16="http://schemas.microsoft.com/office/drawing/2014/main" id="{A752EC55-79EA-4D71-AFB6-B5AD3F13EAC8}"/>
                </a:ext>
              </a:extLst>
            </p:cNvPr>
            <p:cNvSpPr/>
            <p:nvPr/>
          </p:nvSpPr>
          <p:spPr>
            <a:xfrm>
              <a:off x="2314150" y="3180550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50" y="1"/>
                  </a:moveTo>
                  <a:cubicBezTo>
                    <a:pt x="1690" y="1"/>
                    <a:pt x="1526" y="9"/>
                    <a:pt x="1371" y="69"/>
                  </a:cubicBezTo>
                  <a:cubicBezTo>
                    <a:pt x="1321" y="86"/>
                    <a:pt x="1270" y="86"/>
                    <a:pt x="1237" y="86"/>
                  </a:cubicBezTo>
                  <a:cubicBezTo>
                    <a:pt x="970" y="152"/>
                    <a:pt x="719" y="219"/>
                    <a:pt x="519" y="420"/>
                  </a:cubicBezTo>
                  <a:cubicBezTo>
                    <a:pt x="435" y="520"/>
                    <a:pt x="335" y="604"/>
                    <a:pt x="235" y="670"/>
                  </a:cubicBezTo>
                  <a:cubicBezTo>
                    <a:pt x="84" y="787"/>
                    <a:pt x="17" y="921"/>
                    <a:pt x="34" y="1122"/>
                  </a:cubicBezTo>
                  <a:cubicBezTo>
                    <a:pt x="34" y="1339"/>
                    <a:pt x="17" y="1556"/>
                    <a:pt x="17" y="1773"/>
                  </a:cubicBezTo>
                  <a:cubicBezTo>
                    <a:pt x="17" y="1823"/>
                    <a:pt x="1" y="1873"/>
                    <a:pt x="67" y="1924"/>
                  </a:cubicBezTo>
                  <a:cubicBezTo>
                    <a:pt x="101" y="1924"/>
                    <a:pt x="134" y="1907"/>
                    <a:pt x="184" y="1890"/>
                  </a:cubicBezTo>
                  <a:cubicBezTo>
                    <a:pt x="435" y="1807"/>
                    <a:pt x="702" y="1790"/>
                    <a:pt x="970" y="1790"/>
                  </a:cubicBezTo>
                  <a:cubicBezTo>
                    <a:pt x="1204" y="1773"/>
                    <a:pt x="1454" y="1773"/>
                    <a:pt x="1705" y="1773"/>
                  </a:cubicBezTo>
                  <a:cubicBezTo>
                    <a:pt x="1791" y="1767"/>
                    <a:pt x="1877" y="1764"/>
                    <a:pt x="1962" y="1764"/>
                  </a:cubicBezTo>
                  <a:cubicBezTo>
                    <a:pt x="2344" y="1764"/>
                    <a:pt x="2723" y="1819"/>
                    <a:pt x="3092" y="1873"/>
                  </a:cubicBezTo>
                  <a:cubicBezTo>
                    <a:pt x="3359" y="1924"/>
                    <a:pt x="3610" y="1990"/>
                    <a:pt x="3910" y="2040"/>
                  </a:cubicBezTo>
                  <a:cubicBezTo>
                    <a:pt x="3894" y="1924"/>
                    <a:pt x="3860" y="1840"/>
                    <a:pt x="3860" y="1756"/>
                  </a:cubicBezTo>
                  <a:cubicBezTo>
                    <a:pt x="3877" y="1556"/>
                    <a:pt x="3777" y="1472"/>
                    <a:pt x="3610" y="1406"/>
                  </a:cubicBezTo>
                  <a:cubicBezTo>
                    <a:pt x="3560" y="1389"/>
                    <a:pt x="3493" y="1355"/>
                    <a:pt x="3443" y="1339"/>
                  </a:cubicBezTo>
                  <a:cubicBezTo>
                    <a:pt x="3075" y="1255"/>
                    <a:pt x="2707" y="1172"/>
                    <a:pt x="2323" y="1172"/>
                  </a:cubicBezTo>
                  <a:cubicBezTo>
                    <a:pt x="2206" y="1172"/>
                    <a:pt x="2089" y="1176"/>
                    <a:pt x="1972" y="1176"/>
                  </a:cubicBezTo>
                  <a:cubicBezTo>
                    <a:pt x="1855" y="1176"/>
                    <a:pt x="1738" y="1172"/>
                    <a:pt x="1621" y="1155"/>
                  </a:cubicBezTo>
                  <a:cubicBezTo>
                    <a:pt x="1425" y="1122"/>
                    <a:pt x="1237" y="1097"/>
                    <a:pt x="1046" y="1097"/>
                  </a:cubicBezTo>
                  <a:cubicBezTo>
                    <a:pt x="943" y="1097"/>
                    <a:pt x="841" y="1104"/>
                    <a:pt x="736" y="1122"/>
                  </a:cubicBezTo>
                  <a:cubicBezTo>
                    <a:pt x="717" y="1128"/>
                    <a:pt x="697" y="1132"/>
                    <a:pt x="676" y="1132"/>
                  </a:cubicBezTo>
                  <a:cubicBezTo>
                    <a:pt x="641" y="1132"/>
                    <a:pt x="607" y="1120"/>
                    <a:pt x="585" y="1088"/>
                  </a:cubicBezTo>
                  <a:cubicBezTo>
                    <a:pt x="602" y="1005"/>
                    <a:pt x="669" y="1021"/>
                    <a:pt x="719" y="1005"/>
                  </a:cubicBezTo>
                  <a:cubicBezTo>
                    <a:pt x="920" y="971"/>
                    <a:pt x="1137" y="954"/>
                    <a:pt x="1337" y="904"/>
                  </a:cubicBezTo>
                  <a:cubicBezTo>
                    <a:pt x="1488" y="871"/>
                    <a:pt x="1638" y="837"/>
                    <a:pt x="1788" y="837"/>
                  </a:cubicBezTo>
                  <a:lnTo>
                    <a:pt x="2223" y="837"/>
                  </a:lnTo>
                  <a:cubicBezTo>
                    <a:pt x="2267" y="836"/>
                    <a:pt x="2312" y="835"/>
                    <a:pt x="2356" y="835"/>
                  </a:cubicBezTo>
                  <a:cubicBezTo>
                    <a:pt x="2841" y="835"/>
                    <a:pt x="3301" y="920"/>
                    <a:pt x="3760" y="1088"/>
                  </a:cubicBezTo>
                  <a:lnTo>
                    <a:pt x="3844" y="1088"/>
                  </a:lnTo>
                  <a:cubicBezTo>
                    <a:pt x="3860" y="988"/>
                    <a:pt x="3860" y="904"/>
                    <a:pt x="3793" y="837"/>
                  </a:cubicBezTo>
                  <a:cubicBezTo>
                    <a:pt x="3576" y="587"/>
                    <a:pt x="3342" y="370"/>
                    <a:pt x="3058" y="203"/>
                  </a:cubicBezTo>
                  <a:cubicBezTo>
                    <a:pt x="3025" y="203"/>
                    <a:pt x="2991" y="186"/>
                    <a:pt x="2975" y="186"/>
                  </a:cubicBezTo>
                  <a:cubicBezTo>
                    <a:pt x="2791" y="136"/>
                    <a:pt x="2624" y="102"/>
                    <a:pt x="2440" y="52"/>
                  </a:cubicBezTo>
                  <a:cubicBezTo>
                    <a:pt x="2306" y="2"/>
                    <a:pt x="2189" y="2"/>
                    <a:pt x="2039" y="2"/>
                  </a:cubicBezTo>
                  <a:cubicBezTo>
                    <a:pt x="1977" y="2"/>
                    <a:pt x="191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3;p17">
              <a:extLst>
                <a:ext uri="{FF2B5EF4-FFF2-40B4-BE49-F238E27FC236}">
                  <a16:creationId xmlns:a16="http://schemas.microsoft.com/office/drawing/2014/main" id="{1580CD31-73EC-4A2E-9120-9C5E91AB89C5}"/>
                </a:ext>
              </a:extLst>
            </p:cNvPr>
            <p:cNvSpPr/>
            <p:nvPr/>
          </p:nvSpPr>
          <p:spPr>
            <a:xfrm>
              <a:off x="2333375" y="3157200"/>
              <a:ext cx="58925" cy="20900"/>
            </a:xfrm>
            <a:custGeom>
              <a:avLst/>
              <a:gdLst/>
              <a:ahLst/>
              <a:cxnLst/>
              <a:rect l="l" t="t" r="r" b="b"/>
              <a:pathLst>
                <a:path w="2357" h="836" extrusionOk="0">
                  <a:moveTo>
                    <a:pt x="1220" y="0"/>
                  </a:moveTo>
                  <a:cubicBezTo>
                    <a:pt x="1053" y="0"/>
                    <a:pt x="886" y="50"/>
                    <a:pt x="735" y="67"/>
                  </a:cubicBezTo>
                  <a:cubicBezTo>
                    <a:pt x="669" y="67"/>
                    <a:pt x="618" y="67"/>
                    <a:pt x="568" y="84"/>
                  </a:cubicBezTo>
                  <a:cubicBezTo>
                    <a:pt x="518" y="101"/>
                    <a:pt x="451" y="101"/>
                    <a:pt x="418" y="134"/>
                  </a:cubicBezTo>
                  <a:cubicBezTo>
                    <a:pt x="201" y="301"/>
                    <a:pt x="34" y="518"/>
                    <a:pt x="0" y="836"/>
                  </a:cubicBezTo>
                  <a:cubicBezTo>
                    <a:pt x="268" y="769"/>
                    <a:pt x="485" y="702"/>
                    <a:pt x="719" y="652"/>
                  </a:cubicBezTo>
                  <a:cubicBezTo>
                    <a:pt x="786" y="635"/>
                    <a:pt x="836" y="635"/>
                    <a:pt x="902" y="635"/>
                  </a:cubicBezTo>
                  <a:lnTo>
                    <a:pt x="1454" y="635"/>
                  </a:lnTo>
                  <a:cubicBezTo>
                    <a:pt x="1504" y="635"/>
                    <a:pt x="1571" y="635"/>
                    <a:pt x="1621" y="652"/>
                  </a:cubicBezTo>
                  <a:cubicBezTo>
                    <a:pt x="1838" y="702"/>
                    <a:pt x="2055" y="769"/>
                    <a:pt x="2273" y="819"/>
                  </a:cubicBezTo>
                  <a:cubicBezTo>
                    <a:pt x="2284" y="825"/>
                    <a:pt x="2293" y="827"/>
                    <a:pt x="2302" y="827"/>
                  </a:cubicBezTo>
                  <a:cubicBezTo>
                    <a:pt x="2319" y="827"/>
                    <a:pt x="2334" y="819"/>
                    <a:pt x="2356" y="819"/>
                  </a:cubicBezTo>
                  <a:cubicBezTo>
                    <a:pt x="2323" y="568"/>
                    <a:pt x="2206" y="385"/>
                    <a:pt x="2039" y="218"/>
                  </a:cubicBezTo>
                  <a:cubicBezTo>
                    <a:pt x="1938" y="134"/>
                    <a:pt x="1838" y="84"/>
                    <a:pt x="1704" y="67"/>
                  </a:cubicBezTo>
                  <a:cubicBezTo>
                    <a:pt x="1537" y="50"/>
                    <a:pt x="1370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;p17">
              <a:extLst>
                <a:ext uri="{FF2B5EF4-FFF2-40B4-BE49-F238E27FC236}">
                  <a16:creationId xmlns:a16="http://schemas.microsoft.com/office/drawing/2014/main" id="{B49568E5-DCA6-4AA6-A09D-2F8988CB2292}"/>
                </a:ext>
              </a:extLst>
            </p:cNvPr>
            <p:cNvSpPr/>
            <p:nvPr/>
          </p:nvSpPr>
          <p:spPr>
            <a:xfrm>
              <a:off x="2155425" y="3319225"/>
              <a:ext cx="426100" cy="490525"/>
            </a:xfrm>
            <a:custGeom>
              <a:avLst/>
              <a:gdLst/>
              <a:ahLst/>
              <a:cxnLst/>
              <a:rect l="l" t="t" r="r" b="b"/>
              <a:pathLst>
                <a:path w="17044" h="19621" extrusionOk="0">
                  <a:moveTo>
                    <a:pt x="6201" y="1"/>
                  </a:moveTo>
                  <a:cubicBezTo>
                    <a:pt x="5834" y="1"/>
                    <a:pt x="5498" y="114"/>
                    <a:pt x="5213" y="487"/>
                  </a:cubicBezTo>
                  <a:cubicBezTo>
                    <a:pt x="4612" y="1289"/>
                    <a:pt x="4445" y="2308"/>
                    <a:pt x="4127" y="3227"/>
                  </a:cubicBezTo>
                  <a:cubicBezTo>
                    <a:pt x="3676" y="4530"/>
                    <a:pt x="2774" y="5566"/>
                    <a:pt x="1888" y="6602"/>
                  </a:cubicBezTo>
                  <a:cubicBezTo>
                    <a:pt x="1153" y="7471"/>
                    <a:pt x="819" y="8189"/>
                    <a:pt x="518" y="9292"/>
                  </a:cubicBezTo>
                  <a:cubicBezTo>
                    <a:pt x="201" y="10445"/>
                    <a:pt x="0" y="11431"/>
                    <a:pt x="0" y="12617"/>
                  </a:cubicBezTo>
                  <a:cubicBezTo>
                    <a:pt x="0" y="13770"/>
                    <a:pt x="318" y="14622"/>
                    <a:pt x="852" y="15625"/>
                  </a:cubicBezTo>
                  <a:cubicBezTo>
                    <a:pt x="1404" y="16644"/>
                    <a:pt x="2122" y="17396"/>
                    <a:pt x="3025" y="18131"/>
                  </a:cubicBezTo>
                  <a:cubicBezTo>
                    <a:pt x="3877" y="18833"/>
                    <a:pt x="4779" y="19484"/>
                    <a:pt x="5915" y="19585"/>
                  </a:cubicBezTo>
                  <a:cubicBezTo>
                    <a:pt x="6206" y="19609"/>
                    <a:pt x="6493" y="19620"/>
                    <a:pt x="6776" y="19620"/>
                  </a:cubicBezTo>
                  <a:cubicBezTo>
                    <a:pt x="7664" y="19620"/>
                    <a:pt x="8525" y="19507"/>
                    <a:pt x="9424" y="19317"/>
                  </a:cubicBezTo>
                  <a:cubicBezTo>
                    <a:pt x="10660" y="19050"/>
                    <a:pt x="11763" y="18916"/>
                    <a:pt x="12833" y="18164"/>
                  </a:cubicBezTo>
                  <a:cubicBezTo>
                    <a:pt x="14620" y="16895"/>
                    <a:pt x="15673" y="14923"/>
                    <a:pt x="16508" y="12951"/>
                  </a:cubicBezTo>
                  <a:cubicBezTo>
                    <a:pt x="16893" y="12049"/>
                    <a:pt x="17043" y="10863"/>
                    <a:pt x="16876" y="9894"/>
                  </a:cubicBezTo>
                  <a:cubicBezTo>
                    <a:pt x="16692" y="8908"/>
                    <a:pt x="16074" y="8323"/>
                    <a:pt x="15389" y="7655"/>
                  </a:cubicBezTo>
                  <a:cubicBezTo>
                    <a:pt x="14520" y="6786"/>
                    <a:pt x="13451" y="5934"/>
                    <a:pt x="13016" y="4747"/>
                  </a:cubicBezTo>
                  <a:cubicBezTo>
                    <a:pt x="12599" y="3578"/>
                    <a:pt x="12465" y="2392"/>
                    <a:pt x="11780" y="1339"/>
                  </a:cubicBezTo>
                  <a:cubicBezTo>
                    <a:pt x="11112" y="320"/>
                    <a:pt x="10092" y="103"/>
                    <a:pt x="8956" y="36"/>
                  </a:cubicBezTo>
                  <a:cubicBezTo>
                    <a:pt x="8897" y="32"/>
                    <a:pt x="8836" y="31"/>
                    <a:pt x="8774" y="31"/>
                  </a:cubicBezTo>
                  <a:cubicBezTo>
                    <a:pt x="8286" y="31"/>
                    <a:pt x="7719" y="124"/>
                    <a:pt x="7209" y="124"/>
                  </a:cubicBezTo>
                  <a:cubicBezTo>
                    <a:pt x="7144" y="124"/>
                    <a:pt x="7080" y="123"/>
                    <a:pt x="7018" y="119"/>
                  </a:cubicBezTo>
                  <a:cubicBezTo>
                    <a:pt x="6735" y="57"/>
                    <a:pt x="6460" y="1"/>
                    <a:pt x="6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5;p17">
              <a:extLst>
                <a:ext uri="{FF2B5EF4-FFF2-40B4-BE49-F238E27FC236}">
                  <a16:creationId xmlns:a16="http://schemas.microsoft.com/office/drawing/2014/main" id="{888A4E44-C308-4E09-BCCF-2B51BBEA6A05}"/>
                </a:ext>
              </a:extLst>
            </p:cNvPr>
            <p:cNvSpPr/>
            <p:nvPr/>
          </p:nvSpPr>
          <p:spPr>
            <a:xfrm>
              <a:off x="2330700" y="3160900"/>
              <a:ext cx="59075" cy="22450"/>
            </a:xfrm>
            <a:custGeom>
              <a:avLst/>
              <a:gdLst/>
              <a:ahLst/>
              <a:cxnLst/>
              <a:rect l="l" t="t" r="r" b="b"/>
              <a:pathLst>
                <a:path w="2363" h="898" extrusionOk="0">
                  <a:moveTo>
                    <a:pt x="1353" y="0"/>
                  </a:moveTo>
                  <a:cubicBezTo>
                    <a:pt x="1267" y="0"/>
                    <a:pt x="1180" y="10"/>
                    <a:pt x="1093" y="19"/>
                  </a:cubicBezTo>
                  <a:cubicBezTo>
                    <a:pt x="792" y="86"/>
                    <a:pt x="491" y="203"/>
                    <a:pt x="224" y="387"/>
                  </a:cubicBezTo>
                  <a:cubicBezTo>
                    <a:pt x="0" y="555"/>
                    <a:pt x="151" y="898"/>
                    <a:pt x="363" y="898"/>
                  </a:cubicBezTo>
                  <a:cubicBezTo>
                    <a:pt x="404" y="898"/>
                    <a:pt x="448" y="885"/>
                    <a:pt x="491" y="855"/>
                  </a:cubicBezTo>
                  <a:cubicBezTo>
                    <a:pt x="725" y="688"/>
                    <a:pt x="993" y="571"/>
                    <a:pt x="1277" y="537"/>
                  </a:cubicBezTo>
                  <a:cubicBezTo>
                    <a:pt x="1296" y="535"/>
                    <a:pt x="1316" y="533"/>
                    <a:pt x="1335" y="533"/>
                  </a:cubicBezTo>
                  <a:cubicBezTo>
                    <a:pt x="1552" y="533"/>
                    <a:pt x="1782" y="689"/>
                    <a:pt x="2012" y="705"/>
                  </a:cubicBezTo>
                  <a:cubicBezTo>
                    <a:pt x="2023" y="706"/>
                    <a:pt x="2033" y="706"/>
                    <a:pt x="2043" y="706"/>
                  </a:cubicBezTo>
                  <a:cubicBezTo>
                    <a:pt x="2363" y="706"/>
                    <a:pt x="2352" y="202"/>
                    <a:pt x="2012" y="170"/>
                  </a:cubicBezTo>
                  <a:cubicBezTo>
                    <a:pt x="1845" y="153"/>
                    <a:pt x="1695" y="70"/>
                    <a:pt x="1544" y="19"/>
                  </a:cubicBezTo>
                  <a:cubicBezTo>
                    <a:pt x="1481" y="5"/>
                    <a:pt x="1417" y="0"/>
                    <a:pt x="135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6;p17">
              <a:extLst>
                <a:ext uri="{FF2B5EF4-FFF2-40B4-BE49-F238E27FC236}">
                  <a16:creationId xmlns:a16="http://schemas.microsoft.com/office/drawing/2014/main" id="{8BAFF694-4A44-4060-B547-92ADF3A201C7}"/>
                </a:ext>
              </a:extLst>
            </p:cNvPr>
            <p:cNvSpPr/>
            <p:nvPr/>
          </p:nvSpPr>
          <p:spPr>
            <a:xfrm>
              <a:off x="2317500" y="3186250"/>
              <a:ext cx="90875" cy="26475"/>
            </a:xfrm>
            <a:custGeom>
              <a:avLst/>
              <a:gdLst/>
              <a:ahLst/>
              <a:cxnLst/>
              <a:rect l="l" t="t" r="r" b="b"/>
              <a:pathLst>
                <a:path w="3635" h="1059" extrusionOk="0">
                  <a:moveTo>
                    <a:pt x="1505" y="1"/>
                  </a:moveTo>
                  <a:cubicBezTo>
                    <a:pt x="1043" y="1"/>
                    <a:pt x="232" y="213"/>
                    <a:pt x="50" y="576"/>
                  </a:cubicBezTo>
                  <a:cubicBezTo>
                    <a:pt x="0" y="676"/>
                    <a:pt x="0" y="810"/>
                    <a:pt x="101" y="894"/>
                  </a:cubicBezTo>
                  <a:cubicBezTo>
                    <a:pt x="101" y="910"/>
                    <a:pt x="117" y="910"/>
                    <a:pt x="117" y="910"/>
                  </a:cubicBezTo>
                  <a:cubicBezTo>
                    <a:pt x="172" y="960"/>
                    <a:pt x="234" y="980"/>
                    <a:pt x="295" y="980"/>
                  </a:cubicBezTo>
                  <a:cubicBezTo>
                    <a:pt x="418" y="980"/>
                    <a:pt x="535" y="894"/>
                    <a:pt x="568" y="793"/>
                  </a:cubicBezTo>
                  <a:cubicBezTo>
                    <a:pt x="743" y="633"/>
                    <a:pt x="1261" y="536"/>
                    <a:pt x="1535" y="536"/>
                  </a:cubicBezTo>
                  <a:cubicBezTo>
                    <a:pt x="1575" y="536"/>
                    <a:pt x="1610" y="538"/>
                    <a:pt x="1638" y="543"/>
                  </a:cubicBezTo>
                  <a:cubicBezTo>
                    <a:pt x="1905" y="559"/>
                    <a:pt x="2958" y="643"/>
                    <a:pt x="3075" y="927"/>
                  </a:cubicBezTo>
                  <a:cubicBezTo>
                    <a:pt x="3121" y="1020"/>
                    <a:pt x="3197" y="1059"/>
                    <a:pt x="3275" y="1059"/>
                  </a:cubicBezTo>
                  <a:cubicBezTo>
                    <a:pt x="3448" y="1059"/>
                    <a:pt x="3635" y="867"/>
                    <a:pt x="3542" y="660"/>
                  </a:cubicBezTo>
                  <a:cubicBezTo>
                    <a:pt x="3292" y="108"/>
                    <a:pt x="2122" y="58"/>
                    <a:pt x="1638" y="8"/>
                  </a:cubicBezTo>
                  <a:cubicBezTo>
                    <a:pt x="1598" y="3"/>
                    <a:pt x="1553" y="1"/>
                    <a:pt x="15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7;p17">
              <a:extLst>
                <a:ext uri="{FF2B5EF4-FFF2-40B4-BE49-F238E27FC236}">
                  <a16:creationId xmlns:a16="http://schemas.microsoft.com/office/drawing/2014/main" id="{031F6145-9709-4D07-A539-A909E490D452}"/>
                </a:ext>
              </a:extLst>
            </p:cNvPr>
            <p:cNvSpPr/>
            <p:nvPr/>
          </p:nvSpPr>
          <p:spPr>
            <a:xfrm>
              <a:off x="2310800" y="32100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693" y="1"/>
                  </a:moveTo>
                  <a:cubicBezTo>
                    <a:pt x="1193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" y="493"/>
                  </a:cubicBezTo>
                  <a:cubicBezTo>
                    <a:pt x="18" y="510"/>
                    <a:pt x="18" y="526"/>
                    <a:pt x="18" y="543"/>
                  </a:cubicBezTo>
                  <a:cubicBezTo>
                    <a:pt x="28" y="712"/>
                    <a:pt x="172" y="794"/>
                    <a:pt x="306" y="794"/>
                  </a:cubicBezTo>
                  <a:cubicBezTo>
                    <a:pt x="384" y="794"/>
                    <a:pt x="459" y="766"/>
                    <a:pt x="502" y="710"/>
                  </a:cubicBezTo>
                  <a:cubicBezTo>
                    <a:pt x="881" y="584"/>
                    <a:pt x="1269" y="524"/>
                    <a:pt x="1659" y="524"/>
                  </a:cubicBezTo>
                  <a:cubicBezTo>
                    <a:pt x="1786" y="524"/>
                    <a:pt x="1912" y="531"/>
                    <a:pt x="2039" y="543"/>
                  </a:cubicBezTo>
                  <a:cubicBezTo>
                    <a:pt x="2307" y="560"/>
                    <a:pt x="3075" y="543"/>
                    <a:pt x="3309" y="693"/>
                  </a:cubicBezTo>
                  <a:cubicBezTo>
                    <a:pt x="3363" y="762"/>
                    <a:pt x="3451" y="803"/>
                    <a:pt x="3538" y="803"/>
                  </a:cubicBezTo>
                  <a:cubicBezTo>
                    <a:pt x="3641" y="803"/>
                    <a:pt x="3741" y="746"/>
                    <a:pt x="3777" y="610"/>
                  </a:cubicBezTo>
                  <a:cubicBezTo>
                    <a:pt x="3777" y="610"/>
                    <a:pt x="3777" y="593"/>
                    <a:pt x="3777" y="593"/>
                  </a:cubicBezTo>
                  <a:cubicBezTo>
                    <a:pt x="3810" y="510"/>
                    <a:pt x="3777" y="409"/>
                    <a:pt x="3710" y="343"/>
                  </a:cubicBezTo>
                  <a:cubicBezTo>
                    <a:pt x="3426" y="58"/>
                    <a:pt x="2775" y="92"/>
                    <a:pt x="2390" y="42"/>
                  </a:cubicBezTo>
                  <a:cubicBezTo>
                    <a:pt x="2154" y="15"/>
                    <a:pt x="1922" y="1"/>
                    <a:pt x="16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8;p17">
              <a:extLst>
                <a:ext uri="{FF2B5EF4-FFF2-40B4-BE49-F238E27FC236}">
                  <a16:creationId xmlns:a16="http://schemas.microsoft.com/office/drawing/2014/main" id="{5DC6209A-5E68-4420-82D1-0C86ACF84350}"/>
                </a:ext>
              </a:extLst>
            </p:cNvPr>
            <p:cNvSpPr/>
            <p:nvPr/>
          </p:nvSpPr>
          <p:spPr>
            <a:xfrm>
              <a:off x="2305075" y="3243175"/>
              <a:ext cx="112375" cy="29975"/>
            </a:xfrm>
            <a:custGeom>
              <a:avLst/>
              <a:gdLst/>
              <a:ahLst/>
              <a:cxnLst/>
              <a:rect l="l" t="t" r="r" b="b"/>
              <a:pathLst>
                <a:path w="4495" h="1199" extrusionOk="0">
                  <a:moveTo>
                    <a:pt x="2382" y="1"/>
                  </a:moveTo>
                  <a:cubicBezTo>
                    <a:pt x="1764" y="1"/>
                    <a:pt x="1143" y="51"/>
                    <a:pt x="514" y="137"/>
                  </a:cubicBezTo>
                  <a:lnTo>
                    <a:pt x="430" y="137"/>
                  </a:lnTo>
                  <a:cubicBezTo>
                    <a:pt x="297" y="154"/>
                    <a:pt x="247" y="271"/>
                    <a:pt x="247" y="388"/>
                  </a:cubicBezTo>
                  <a:cubicBezTo>
                    <a:pt x="1" y="453"/>
                    <a:pt x="12" y="889"/>
                    <a:pt x="313" y="889"/>
                  </a:cubicBezTo>
                  <a:cubicBezTo>
                    <a:pt x="319" y="889"/>
                    <a:pt x="324" y="889"/>
                    <a:pt x="330" y="889"/>
                  </a:cubicBezTo>
                  <a:cubicBezTo>
                    <a:pt x="982" y="889"/>
                    <a:pt x="1633" y="839"/>
                    <a:pt x="2285" y="839"/>
                  </a:cubicBezTo>
                  <a:cubicBezTo>
                    <a:pt x="2309" y="838"/>
                    <a:pt x="2334" y="838"/>
                    <a:pt x="2358" y="838"/>
                  </a:cubicBezTo>
                  <a:cubicBezTo>
                    <a:pt x="2951" y="838"/>
                    <a:pt x="3528" y="1029"/>
                    <a:pt x="4090" y="1190"/>
                  </a:cubicBezTo>
                  <a:cubicBezTo>
                    <a:pt x="4113" y="1196"/>
                    <a:pt x="4135" y="1199"/>
                    <a:pt x="4157" y="1199"/>
                  </a:cubicBezTo>
                  <a:cubicBezTo>
                    <a:pt x="4369" y="1199"/>
                    <a:pt x="4495" y="923"/>
                    <a:pt x="4374" y="772"/>
                  </a:cubicBezTo>
                  <a:cubicBezTo>
                    <a:pt x="4440" y="672"/>
                    <a:pt x="4457" y="555"/>
                    <a:pt x="4357" y="438"/>
                  </a:cubicBezTo>
                  <a:cubicBezTo>
                    <a:pt x="4039" y="104"/>
                    <a:pt x="3488" y="37"/>
                    <a:pt x="3037" y="20"/>
                  </a:cubicBezTo>
                  <a:cubicBezTo>
                    <a:pt x="2819" y="7"/>
                    <a:pt x="2600" y="1"/>
                    <a:pt x="2382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9;p17">
              <a:extLst>
                <a:ext uri="{FF2B5EF4-FFF2-40B4-BE49-F238E27FC236}">
                  <a16:creationId xmlns:a16="http://schemas.microsoft.com/office/drawing/2014/main" id="{2BEFA619-9006-48FF-820D-AF338EA4C4BC}"/>
                </a:ext>
              </a:extLst>
            </p:cNvPr>
            <p:cNvSpPr/>
            <p:nvPr/>
          </p:nvSpPr>
          <p:spPr>
            <a:xfrm>
              <a:off x="2296600" y="3271650"/>
              <a:ext cx="138500" cy="35750"/>
            </a:xfrm>
            <a:custGeom>
              <a:avLst/>
              <a:gdLst/>
              <a:ahLst/>
              <a:cxnLst/>
              <a:rect l="l" t="t" r="r" b="b"/>
              <a:pathLst>
                <a:path w="5540" h="1430" extrusionOk="0">
                  <a:moveTo>
                    <a:pt x="3307" y="23"/>
                  </a:moveTo>
                  <a:cubicBezTo>
                    <a:pt x="2906" y="23"/>
                    <a:pt x="2525" y="51"/>
                    <a:pt x="2257" y="51"/>
                  </a:cubicBezTo>
                  <a:cubicBezTo>
                    <a:pt x="1922" y="67"/>
                    <a:pt x="68" y="1"/>
                    <a:pt x="285" y="686"/>
                  </a:cubicBezTo>
                  <a:cubicBezTo>
                    <a:pt x="251" y="702"/>
                    <a:pt x="218" y="719"/>
                    <a:pt x="185" y="736"/>
                  </a:cubicBezTo>
                  <a:cubicBezTo>
                    <a:pt x="1" y="853"/>
                    <a:pt x="1" y="1187"/>
                    <a:pt x="235" y="1220"/>
                  </a:cubicBezTo>
                  <a:cubicBezTo>
                    <a:pt x="1221" y="1371"/>
                    <a:pt x="2173" y="1404"/>
                    <a:pt x="3159" y="1421"/>
                  </a:cubicBezTo>
                  <a:cubicBezTo>
                    <a:pt x="3288" y="1426"/>
                    <a:pt x="3422" y="1429"/>
                    <a:pt x="3557" y="1429"/>
                  </a:cubicBezTo>
                  <a:cubicBezTo>
                    <a:pt x="3861" y="1429"/>
                    <a:pt x="4173" y="1412"/>
                    <a:pt x="4462" y="1354"/>
                  </a:cubicBezTo>
                  <a:lnTo>
                    <a:pt x="4796" y="1354"/>
                  </a:lnTo>
                  <a:cubicBezTo>
                    <a:pt x="4846" y="1354"/>
                    <a:pt x="4896" y="1337"/>
                    <a:pt x="4930" y="1304"/>
                  </a:cubicBezTo>
                  <a:cubicBezTo>
                    <a:pt x="4930" y="1320"/>
                    <a:pt x="4947" y="1320"/>
                    <a:pt x="4963" y="1337"/>
                  </a:cubicBezTo>
                  <a:cubicBezTo>
                    <a:pt x="5018" y="1388"/>
                    <a:pt x="5079" y="1410"/>
                    <a:pt x="5139" y="1410"/>
                  </a:cubicBezTo>
                  <a:cubicBezTo>
                    <a:pt x="5351" y="1410"/>
                    <a:pt x="5540" y="1136"/>
                    <a:pt x="5331" y="953"/>
                  </a:cubicBezTo>
                  <a:cubicBezTo>
                    <a:pt x="5297" y="919"/>
                    <a:pt x="5264" y="903"/>
                    <a:pt x="5231" y="869"/>
                  </a:cubicBezTo>
                  <a:cubicBezTo>
                    <a:pt x="5231" y="819"/>
                    <a:pt x="5231" y="769"/>
                    <a:pt x="5197" y="719"/>
                  </a:cubicBezTo>
                  <a:cubicBezTo>
                    <a:pt x="4933" y="125"/>
                    <a:pt x="4082" y="23"/>
                    <a:pt x="3307" y="23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00;p17">
              <a:extLst>
                <a:ext uri="{FF2B5EF4-FFF2-40B4-BE49-F238E27FC236}">
                  <a16:creationId xmlns:a16="http://schemas.microsoft.com/office/drawing/2014/main" id="{531DE3B6-2ACE-494C-9196-E08C7D6154F7}"/>
                </a:ext>
              </a:extLst>
            </p:cNvPr>
            <p:cNvSpPr/>
            <p:nvPr/>
          </p:nvSpPr>
          <p:spPr>
            <a:xfrm>
              <a:off x="2131600" y="3148425"/>
              <a:ext cx="462450" cy="678800"/>
            </a:xfrm>
            <a:custGeom>
              <a:avLst/>
              <a:gdLst/>
              <a:ahLst/>
              <a:cxnLst/>
              <a:rect l="l" t="t" r="r" b="b"/>
              <a:pathLst>
                <a:path w="18498" h="27152" extrusionOk="0">
                  <a:moveTo>
                    <a:pt x="12415" y="6433"/>
                  </a:moveTo>
                  <a:cubicBezTo>
                    <a:pt x="12566" y="6483"/>
                    <a:pt x="12699" y="6584"/>
                    <a:pt x="12883" y="6617"/>
                  </a:cubicBezTo>
                  <a:cubicBezTo>
                    <a:pt x="12950" y="6617"/>
                    <a:pt x="13017" y="6650"/>
                    <a:pt x="13050" y="6701"/>
                  </a:cubicBezTo>
                  <a:cubicBezTo>
                    <a:pt x="13151" y="6868"/>
                    <a:pt x="13284" y="7018"/>
                    <a:pt x="13301" y="7235"/>
                  </a:cubicBezTo>
                  <a:cubicBezTo>
                    <a:pt x="13301" y="7302"/>
                    <a:pt x="13301" y="7386"/>
                    <a:pt x="13301" y="7452"/>
                  </a:cubicBezTo>
                  <a:cubicBezTo>
                    <a:pt x="13301" y="7586"/>
                    <a:pt x="13301" y="7703"/>
                    <a:pt x="13385" y="7820"/>
                  </a:cubicBezTo>
                  <a:cubicBezTo>
                    <a:pt x="13418" y="7887"/>
                    <a:pt x="13435" y="7970"/>
                    <a:pt x="13435" y="8054"/>
                  </a:cubicBezTo>
                  <a:cubicBezTo>
                    <a:pt x="13451" y="8121"/>
                    <a:pt x="13451" y="8188"/>
                    <a:pt x="13435" y="8238"/>
                  </a:cubicBezTo>
                  <a:cubicBezTo>
                    <a:pt x="13401" y="8555"/>
                    <a:pt x="13535" y="8823"/>
                    <a:pt x="13652" y="9107"/>
                  </a:cubicBezTo>
                  <a:cubicBezTo>
                    <a:pt x="13685" y="9173"/>
                    <a:pt x="13702" y="9240"/>
                    <a:pt x="13735" y="9307"/>
                  </a:cubicBezTo>
                  <a:cubicBezTo>
                    <a:pt x="13802" y="9458"/>
                    <a:pt x="13852" y="9608"/>
                    <a:pt x="13936" y="9758"/>
                  </a:cubicBezTo>
                  <a:cubicBezTo>
                    <a:pt x="13969" y="9825"/>
                    <a:pt x="14003" y="9909"/>
                    <a:pt x="14070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387" y="10477"/>
                    <a:pt x="14437" y="10544"/>
                    <a:pt x="14487" y="10627"/>
                  </a:cubicBezTo>
                  <a:cubicBezTo>
                    <a:pt x="14521" y="10661"/>
                    <a:pt x="14554" y="10711"/>
                    <a:pt x="14588" y="10744"/>
                  </a:cubicBezTo>
                  <a:cubicBezTo>
                    <a:pt x="14705" y="11011"/>
                    <a:pt x="14905" y="11195"/>
                    <a:pt x="15106" y="11379"/>
                  </a:cubicBezTo>
                  <a:cubicBezTo>
                    <a:pt x="15156" y="11446"/>
                    <a:pt x="15206" y="11513"/>
                    <a:pt x="15239" y="11579"/>
                  </a:cubicBezTo>
                  <a:cubicBezTo>
                    <a:pt x="15323" y="11713"/>
                    <a:pt x="15390" y="11847"/>
                    <a:pt x="15473" y="11980"/>
                  </a:cubicBezTo>
                  <a:cubicBezTo>
                    <a:pt x="15607" y="12198"/>
                    <a:pt x="15757" y="12398"/>
                    <a:pt x="15941" y="12582"/>
                  </a:cubicBezTo>
                  <a:cubicBezTo>
                    <a:pt x="16342" y="12950"/>
                    <a:pt x="16710" y="13351"/>
                    <a:pt x="17060" y="13768"/>
                  </a:cubicBezTo>
                  <a:cubicBezTo>
                    <a:pt x="17344" y="14102"/>
                    <a:pt x="17562" y="14470"/>
                    <a:pt x="17779" y="14838"/>
                  </a:cubicBezTo>
                  <a:cubicBezTo>
                    <a:pt x="17913" y="15088"/>
                    <a:pt x="17996" y="15356"/>
                    <a:pt x="18096" y="15623"/>
                  </a:cubicBezTo>
                  <a:cubicBezTo>
                    <a:pt x="18180" y="15823"/>
                    <a:pt x="18247" y="16041"/>
                    <a:pt x="18330" y="16241"/>
                  </a:cubicBezTo>
                  <a:cubicBezTo>
                    <a:pt x="18397" y="16425"/>
                    <a:pt x="18431" y="16609"/>
                    <a:pt x="18431" y="16809"/>
                  </a:cubicBezTo>
                  <a:cubicBezTo>
                    <a:pt x="18431" y="17060"/>
                    <a:pt x="18414" y="17311"/>
                    <a:pt x="18414" y="17561"/>
                  </a:cubicBezTo>
                  <a:cubicBezTo>
                    <a:pt x="18414" y="17762"/>
                    <a:pt x="18414" y="17979"/>
                    <a:pt x="18431" y="18163"/>
                  </a:cubicBezTo>
                  <a:cubicBezTo>
                    <a:pt x="18497" y="18664"/>
                    <a:pt x="18497" y="19165"/>
                    <a:pt x="18447" y="19666"/>
                  </a:cubicBezTo>
                  <a:cubicBezTo>
                    <a:pt x="18414" y="20067"/>
                    <a:pt x="18330" y="20435"/>
                    <a:pt x="18213" y="20819"/>
                  </a:cubicBezTo>
                  <a:cubicBezTo>
                    <a:pt x="18113" y="21153"/>
                    <a:pt x="17979" y="21471"/>
                    <a:pt x="17829" y="21788"/>
                  </a:cubicBezTo>
                  <a:cubicBezTo>
                    <a:pt x="17645" y="22156"/>
                    <a:pt x="17411" y="22507"/>
                    <a:pt x="17278" y="22908"/>
                  </a:cubicBezTo>
                  <a:cubicBezTo>
                    <a:pt x="17278" y="22925"/>
                    <a:pt x="17261" y="22941"/>
                    <a:pt x="17261" y="22958"/>
                  </a:cubicBezTo>
                  <a:cubicBezTo>
                    <a:pt x="17094" y="23209"/>
                    <a:pt x="16927" y="23459"/>
                    <a:pt x="16743" y="23710"/>
                  </a:cubicBezTo>
                  <a:cubicBezTo>
                    <a:pt x="16726" y="23743"/>
                    <a:pt x="16676" y="23777"/>
                    <a:pt x="16643" y="23827"/>
                  </a:cubicBezTo>
                  <a:cubicBezTo>
                    <a:pt x="16342" y="24362"/>
                    <a:pt x="15908" y="24779"/>
                    <a:pt x="15440" y="25147"/>
                  </a:cubicBezTo>
                  <a:cubicBezTo>
                    <a:pt x="15289" y="25264"/>
                    <a:pt x="15156" y="25381"/>
                    <a:pt x="15005" y="25481"/>
                  </a:cubicBezTo>
                  <a:cubicBezTo>
                    <a:pt x="14938" y="25531"/>
                    <a:pt x="14872" y="25598"/>
                    <a:pt x="14805" y="25631"/>
                  </a:cubicBezTo>
                  <a:cubicBezTo>
                    <a:pt x="14487" y="25815"/>
                    <a:pt x="14170" y="25982"/>
                    <a:pt x="13852" y="26149"/>
                  </a:cubicBezTo>
                  <a:cubicBezTo>
                    <a:pt x="13652" y="26250"/>
                    <a:pt x="13451" y="26350"/>
                    <a:pt x="13268" y="26450"/>
                  </a:cubicBezTo>
                  <a:cubicBezTo>
                    <a:pt x="12867" y="26667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35"/>
                  </a:cubicBezTo>
                  <a:cubicBezTo>
                    <a:pt x="11764" y="26951"/>
                    <a:pt x="11714" y="26951"/>
                    <a:pt x="11680" y="26968"/>
                  </a:cubicBezTo>
                  <a:cubicBezTo>
                    <a:pt x="11413" y="27118"/>
                    <a:pt x="11095" y="27152"/>
                    <a:pt x="10795" y="27152"/>
                  </a:cubicBezTo>
                  <a:cubicBezTo>
                    <a:pt x="10026" y="27152"/>
                    <a:pt x="9258" y="27152"/>
                    <a:pt x="8489" y="27152"/>
                  </a:cubicBezTo>
                  <a:cubicBezTo>
                    <a:pt x="8322" y="27152"/>
                    <a:pt x="8155" y="27135"/>
                    <a:pt x="8004" y="27085"/>
                  </a:cubicBezTo>
                  <a:cubicBezTo>
                    <a:pt x="7821" y="27018"/>
                    <a:pt x="7637" y="26985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2" y="26935"/>
                    <a:pt x="6868" y="26935"/>
                  </a:cubicBezTo>
                  <a:cubicBezTo>
                    <a:pt x="6684" y="26951"/>
                    <a:pt x="6501" y="26918"/>
                    <a:pt x="6334" y="26868"/>
                  </a:cubicBezTo>
                  <a:cubicBezTo>
                    <a:pt x="5816" y="26734"/>
                    <a:pt x="5314" y="26517"/>
                    <a:pt x="4846" y="26250"/>
                  </a:cubicBezTo>
                  <a:cubicBezTo>
                    <a:pt x="4529" y="26082"/>
                    <a:pt x="4212" y="25915"/>
                    <a:pt x="3911" y="25748"/>
                  </a:cubicBezTo>
                  <a:cubicBezTo>
                    <a:pt x="3744" y="25665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57" y="24545"/>
                    <a:pt x="2073" y="24178"/>
                  </a:cubicBezTo>
                  <a:cubicBezTo>
                    <a:pt x="1989" y="24094"/>
                    <a:pt x="1939" y="23977"/>
                    <a:pt x="1872" y="23877"/>
                  </a:cubicBezTo>
                  <a:cubicBezTo>
                    <a:pt x="1856" y="23860"/>
                    <a:pt x="1856" y="23827"/>
                    <a:pt x="1839" y="23810"/>
                  </a:cubicBezTo>
                  <a:cubicBezTo>
                    <a:pt x="1622" y="23610"/>
                    <a:pt x="1521" y="23342"/>
                    <a:pt x="1338" y="23125"/>
                  </a:cubicBezTo>
                  <a:cubicBezTo>
                    <a:pt x="1288" y="23042"/>
                    <a:pt x="1237" y="22958"/>
                    <a:pt x="1204" y="22858"/>
                  </a:cubicBezTo>
                  <a:cubicBezTo>
                    <a:pt x="1137" y="22674"/>
                    <a:pt x="1020" y="22507"/>
                    <a:pt x="937" y="22323"/>
                  </a:cubicBezTo>
                  <a:cubicBezTo>
                    <a:pt x="586" y="21671"/>
                    <a:pt x="268" y="21003"/>
                    <a:pt x="135" y="20268"/>
                  </a:cubicBezTo>
                  <a:cubicBezTo>
                    <a:pt x="34" y="19783"/>
                    <a:pt x="1" y="19299"/>
                    <a:pt x="18" y="18798"/>
                  </a:cubicBezTo>
                  <a:cubicBezTo>
                    <a:pt x="18" y="18547"/>
                    <a:pt x="51" y="18313"/>
                    <a:pt x="68" y="18062"/>
                  </a:cubicBezTo>
                  <a:cubicBezTo>
                    <a:pt x="85" y="17929"/>
                    <a:pt x="85" y="17795"/>
                    <a:pt x="85" y="17661"/>
                  </a:cubicBezTo>
                  <a:cubicBezTo>
                    <a:pt x="85" y="17394"/>
                    <a:pt x="68" y="17143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3"/>
                    <a:pt x="452" y="15473"/>
                    <a:pt x="586" y="15122"/>
                  </a:cubicBezTo>
                  <a:cubicBezTo>
                    <a:pt x="619" y="15038"/>
                    <a:pt x="653" y="14955"/>
                    <a:pt x="686" y="14888"/>
                  </a:cubicBezTo>
                  <a:cubicBezTo>
                    <a:pt x="920" y="14487"/>
                    <a:pt x="1171" y="14069"/>
                    <a:pt x="1471" y="13718"/>
                  </a:cubicBezTo>
                  <a:cubicBezTo>
                    <a:pt x="1789" y="13351"/>
                    <a:pt x="2140" y="13016"/>
                    <a:pt x="2474" y="12649"/>
                  </a:cubicBezTo>
                  <a:cubicBezTo>
                    <a:pt x="2507" y="12615"/>
                    <a:pt x="2524" y="12582"/>
                    <a:pt x="2557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9" y="11914"/>
                    <a:pt x="3142" y="11747"/>
                    <a:pt x="3242" y="11579"/>
                  </a:cubicBezTo>
                  <a:cubicBezTo>
                    <a:pt x="3309" y="11496"/>
                    <a:pt x="3376" y="11412"/>
                    <a:pt x="3460" y="11329"/>
                  </a:cubicBezTo>
                  <a:cubicBezTo>
                    <a:pt x="3777" y="11011"/>
                    <a:pt x="4028" y="10661"/>
                    <a:pt x="4195" y="10243"/>
                  </a:cubicBezTo>
                  <a:cubicBezTo>
                    <a:pt x="4228" y="10176"/>
                    <a:pt x="4262" y="10126"/>
                    <a:pt x="4312" y="10076"/>
                  </a:cubicBezTo>
                  <a:cubicBezTo>
                    <a:pt x="4529" y="9909"/>
                    <a:pt x="4613" y="9658"/>
                    <a:pt x="4729" y="9424"/>
                  </a:cubicBezTo>
                  <a:cubicBezTo>
                    <a:pt x="4813" y="9190"/>
                    <a:pt x="4897" y="8956"/>
                    <a:pt x="4980" y="8739"/>
                  </a:cubicBezTo>
                  <a:cubicBezTo>
                    <a:pt x="5030" y="8639"/>
                    <a:pt x="5047" y="8539"/>
                    <a:pt x="5047" y="8438"/>
                  </a:cubicBezTo>
                  <a:cubicBezTo>
                    <a:pt x="5047" y="8321"/>
                    <a:pt x="5047" y="8204"/>
                    <a:pt x="5047" y="8087"/>
                  </a:cubicBezTo>
                  <a:cubicBezTo>
                    <a:pt x="5064" y="8004"/>
                    <a:pt x="5064" y="7904"/>
                    <a:pt x="5114" y="7820"/>
                  </a:cubicBezTo>
                  <a:cubicBezTo>
                    <a:pt x="5181" y="7703"/>
                    <a:pt x="5197" y="7586"/>
                    <a:pt x="5181" y="7452"/>
                  </a:cubicBezTo>
                  <a:cubicBezTo>
                    <a:pt x="5147" y="7185"/>
                    <a:pt x="5281" y="6985"/>
                    <a:pt x="5398" y="6767"/>
                  </a:cubicBezTo>
                  <a:cubicBezTo>
                    <a:pt x="5431" y="6684"/>
                    <a:pt x="5515" y="6634"/>
                    <a:pt x="5615" y="6617"/>
                  </a:cubicBezTo>
                  <a:cubicBezTo>
                    <a:pt x="5799" y="6600"/>
                    <a:pt x="5933" y="6483"/>
                    <a:pt x="6100" y="6433"/>
                  </a:cubicBezTo>
                  <a:cubicBezTo>
                    <a:pt x="6033" y="6149"/>
                    <a:pt x="6016" y="5865"/>
                    <a:pt x="5999" y="5581"/>
                  </a:cubicBezTo>
                  <a:cubicBezTo>
                    <a:pt x="5983" y="5347"/>
                    <a:pt x="6049" y="5163"/>
                    <a:pt x="6217" y="4996"/>
                  </a:cubicBezTo>
                  <a:cubicBezTo>
                    <a:pt x="6317" y="4896"/>
                    <a:pt x="6434" y="4796"/>
                    <a:pt x="6484" y="4679"/>
                  </a:cubicBezTo>
                  <a:cubicBezTo>
                    <a:pt x="6484" y="4645"/>
                    <a:pt x="6501" y="4629"/>
                    <a:pt x="6484" y="4612"/>
                  </a:cubicBezTo>
                  <a:cubicBezTo>
                    <a:pt x="6317" y="4311"/>
                    <a:pt x="6334" y="3977"/>
                    <a:pt x="6350" y="3643"/>
                  </a:cubicBezTo>
                  <a:cubicBezTo>
                    <a:pt x="6367" y="3493"/>
                    <a:pt x="6434" y="3376"/>
                    <a:pt x="6567" y="3275"/>
                  </a:cubicBezTo>
                  <a:cubicBezTo>
                    <a:pt x="6584" y="3259"/>
                    <a:pt x="6618" y="3242"/>
                    <a:pt x="6651" y="3225"/>
                  </a:cubicBezTo>
                  <a:cubicBezTo>
                    <a:pt x="6735" y="3158"/>
                    <a:pt x="6768" y="3092"/>
                    <a:pt x="6768" y="2991"/>
                  </a:cubicBezTo>
                  <a:cubicBezTo>
                    <a:pt x="6768" y="2858"/>
                    <a:pt x="6768" y="2707"/>
                    <a:pt x="6768" y="2574"/>
                  </a:cubicBezTo>
                  <a:cubicBezTo>
                    <a:pt x="6768" y="2457"/>
                    <a:pt x="6751" y="2340"/>
                    <a:pt x="6768" y="2223"/>
                  </a:cubicBezTo>
                  <a:cubicBezTo>
                    <a:pt x="6801" y="1939"/>
                    <a:pt x="6918" y="1688"/>
                    <a:pt x="7186" y="1538"/>
                  </a:cubicBezTo>
                  <a:cubicBezTo>
                    <a:pt x="7353" y="1437"/>
                    <a:pt x="7537" y="1337"/>
                    <a:pt x="7737" y="1237"/>
                  </a:cubicBezTo>
                  <a:cubicBezTo>
                    <a:pt x="7754" y="1137"/>
                    <a:pt x="7787" y="1020"/>
                    <a:pt x="7804" y="903"/>
                  </a:cubicBezTo>
                  <a:cubicBezTo>
                    <a:pt x="7871" y="535"/>
                    <a:pt x="8105" y="301"/>
                    <a:pt x="8422" y="117"/>
                  </a:cubicBezTo>
                  <a:cubicBezTo>
                    <a:pt x="8539" y="34"/>
                    <a:pt x="8656" y="0"/>
                    <a:pt x="8806" y="17"/>
                  </a:cubicBezTo>
                  <a:cubicBezTo>
                    <a:pt x="8957" y="17"/>
                    <a:pt x="9090" y="17"/>
                    <a:pt x="9241" y="17"/>
                  </a:cubicBezTo>
                  <a:cubicBezTo>
                    <a:pt x="9508" y="0"/>
                    <a:pt x="9742" y="51"/>
                    <a:pt x="9993" y="117"/>
                  </a:cubicBezTo>
                  <a:cubicBezTo>
                    <a:pt x="10360" y="234"/>
                    <a:pt x="10561" y="485"/>
                    <a:pt x="10678" y="819"/>
                  </a:cubicBezTo>
                  <a:cubicBezTo>
                    <a:pt x="10711" y="953"/>
                    <a:pt x="10745" y="1103"/>
                    <a:pt x="10778" y="1237"/>
                  </a:cubicBezTo>
                  <a:cubicBezTo>
                    <a:pt x="10928" y="1337"/>
                    <a:pt x="11095" y="1421"/>
                    <a:pt x="11263" y="1504"/>
                  </a:cubicBezTo>
                  <a:cubicBezTo>
                    <a:pt x="11580" y="1688"/>
                    <a:pt x="11714" y="1972"/>
                    <a:pt x="11730" y="2323"/>
                  </a:cubicBezTo>
                  <a:cubicBezTo>
                    <a:pt x="11747" y="2457"/>
                    <a:pt x="11730" y="2590"/>
                    <a:pt x="11730" y="2724"/>
                  </a:cubicBezTo>
                  <a:cubicBezTo>
                    <a:pt x="11730" y="2791"/>
                    <a:pt x="11730" y="2858"/>
                    <a:pt x="11730" y="2924"/>
                  </a:cubicBezTo>
                  <a:cubicBezTo>
                    <a:pt x="11730" y="3075"/>
                    <a:pt x="11781" y="3192"/>
                    <a:pt x="11914" y="3259"/>
                  </a:cubicBezTo>
                  <a:cubicBezTo>
                    <a:pt x="12081" y="3359"/>
                    <a:pt x="12148" y="3526"/>
                    <a:pt x="12148" y="3726"/>
                  </a:cubicBezTo>
                  <a:cubicBezTo>
                    <a:pt x="12148" y="3827"/>
                    <a:pt x="12148" y="3944"/>
                    <a:pt x="12148" y="4044"/>
                  </a:cubicBezTo>
                  <a:cubicBezTo>
                    <a:pt x="12148" y="4211"/>
                    <a:pt x="12131" y="4378"/>
                    <a:pt x="12048" y="4528"/>
                  </a:cubicBezTo>
                  <a:cubicBezTo>
                    <a:pt x="11998" y="4629"/>
                    <a:pt x="12014" y="4712"/>
                    <a:pt x="12098" y="4796"/>
                  </a:cubicBezTo>
                  <a:cubicBezTo>
                    <a:pt x="12165" y="4879"/>
                    <a:pt x="12248" y="4963"/>
                    <a:pt x="12315" y="5030"/>
                  </a:cubicBezTo>
                  <a:cubicBezTo>
                    <a:pt x="12466" y="5180"/>
                    <a:pt x="12532" y="5364"/>
                    <a:pt x="12516" y="5581"/>
                  </a:cubicBezTo>
                  <a:cubicBezTo>
                    <a:pt x="12466" y="5848"/>
                    <a:pt x="12449" y="6133"/>
                    <a:pt x="12415" y="6433"/>
                  </a:cubicBezTo>
                  <a:close/>
                  <a:moveTo>
                    <a:pt x="9258" y="6467"/>
                  </a:moveTo>
                  <a:cubicBezTo>
                    <a:pt x="9258" y="6483"/>
                    <a:pt x="9258" y="6483"/>
                    <a:pt x="9258" y="6467"/>
                  </a:cubicBezTo>
                  <a:cubicBezTo>
                    <a:pt x="8840" y="6467"/>
                    <a:pt x="8422" y="6483"/>
                    <a:pt x="8021" y="6467"/>
                  </a:cubicBezTo>
                  <a:cubicBezTo>
                    <a:pt x="7520" y="6467"/>
                    <a:pt x="7035" y="6500"/>
                    <a:pt x="6567" y="6634"/>
                  </a:cubicBezTo>
                  <a:cubicBezTo>
                    <a:pt x="6283" y="6701"/>
                    <a:pt x="6049" y="6851"/>
                    <a:pt x="5832" y="7051"/>
                  </a:cubicBezTo>
                  <a:cubicBezTo>
                    <a:pt x="5782" y="7085"/>
                    <a:pt x="5749" y="7135"/>
                    <a:pt x="5732" y="7202"/>
                  </a:cubicBezTo>
                  <a:cubicBezTo>
                    <a:pt x="5632" y="7519"/>
                    <a:pt x="5531" y="7820"/>
                    <a:pt x="5531" y="8154"/>
                  </a:cubicBezTo>
                  <a:cubicBezTo>
                    <a:pt x="5531" y="8221"/>
                    <a:pt x="5531" y="8271"/>
                    <a:pt x="5515" y="8321"/>
                  </a:cubicBezTo>
                  <a:cubicBezTo>
                    <a:pt x="5398" y="8889"/>
                    <a:pt x="5181" y="9424"/>
                    <a:pt x="4897" y="9959"/>
                  </a:cubicBezTo>
                  <a:cubicBezTo>
                    <a:pt x="4796" y="10143"/>
                    <a:pt x="4679" y="10326"/>
                    <a:pt x="4596" y="10527"/>
                  </a:cubicBezTo>
                  <a:cubicBezTo>
                    <a:pt x="4412" y="10911"/>
                    <a:pt x="4195" y="11245"/>
                    <a:pt x="3927" y="11563"/>
                  </a:cubicBezTo>
                  <a:cubicBezTo>
                    <a:pt x="3476" y="12148"/>
                    <a:pt x="3009" y="12732"/>
                    <a:pt x="2541" y="13317"/>
                  </a:cubicBezTo>
                  <a:cubicBezTo>
                    <a:pt x="2440" y="13434"/>
                    <a:pt x="2340" y="13568"/>
                    <a:pt x="2223" y="13651"/>
                  </a:cubicBezTo>
                  <a:cubicBezTo>
                    <a:pt x="1956" y="13852"/>
                    <a:pt x="1772" y="14102"/>
                    <a:pt x="1555" y="14336"/>
                  </a:cubicBezTo>
                  <a:cubicBezTo>
                    <a:pt x="1438" y="14470"/>
                    <a:pt x="1338" y="14604"/>
                    <a:pt x="1254" y="14754"/>
                  </a:cubicBezTo>
                  <a:cubicBezTo>
                    <a:pt x="1070" y="15122"/>
                    <a:pt x="887" y="15473"/>
                    <a:pt x="719" y="15840"/>
                  </a:cubicBezTo>
                  <a:cubicBezTo>
                    <a:pt x="653" y="15991"/>
                    <a:pt x="602" y="16158"/>
                    <a:pt x="586" y="16341"/>
                  </a:cubicBezTo>
                  <a:cubicBezTo>
                    <a:pt x="536" y="16642"/>
                    <a:pt x="435" y="16960"/>
                    <a:pt x="469" y="17277"/>
                  </a:cubicBezTo>
                  <a:cubicBezTo>
                    <a:pt x="469" y="17311"/>
                    <a:pt x="469" y="17344"/>
                    <a:pt x="452" y="17361"/>
                  </a:cubicBezTo>
                  <a:cubicBezTo>
                    <a:pt x="402" y="17544"/>
                    <a:pt x="402" y="17728"/>
                    <a:pt x="402" y="17912"/>
                  </a:cubicBezTo>
                  <a:cubicBezTo>
                    <a:pt x="419" y="18380"/>
                    <a:pt x="419" y="18848"/>
                    <a:pt x="419" y="19332"/>
                  </a:cubicBezTo>
                  <a:cubicBezTo>
                    <a:pt x="419" y="19399"/>
                    <a:pt x="419" y="19483"/>
                    <a:pt x="435" y="19549"/>
                  </a:cubicBezTo>
                  <a:cubicBezTo>
                    <a:pt x="519" y="19817"/>
                    <a:pt x="519" y="20084"/>
                    <a:pt x="536" y="20351"/>
                  </a:cubicBezTo>
                  <a:cubicBezTo>
                    <a:pt x="552" y="20569"/>
                    <a:pt x="586" y="20786"/>
                    <a:pt x="703" y="20953"/>
                  </a:cubicBezTo>
                  <a:cubicBezTo>
                    <a:pt x="836" y="21137"/>
                    <a:pt x="887" y="21337"/>
                    <a:pt x="953" y="21538"/>
                  </a:cubicBezTo>
                  <a:cubicBezTo>
                    <a:pt x="1003" y="21705"/>
                    <a:pt x="1070" y="21889"/>
                    <a:pt x="1120" y="22072"/>
                  </a:cubicBezTo>
                  <a:cubicBezTo>
                    <a:pt x="1171" y="22223"/>
                    <a:pt x="1237" y="22373"/>
                    <a:pt x="1354" y="22473"/>
                  </a:cubicBezTo>
                  <a:cubicBezTo>
                    <a:pt x="1455" y="22574"/>
                    <a:pt x="1521" y="22691"/>
                    <a:pt x="1555" y="22824"/>
                  </a:cubicBezTo>
                  <a:cubicBezTo>
                    <a:pt x="1655" y="23058"/>
                    <a:pt x="1772" y="23259"/>
                    <a:pt x="1906" y="23476"/>
                  </a:cubicBezTo>
                  <a:cubicBezTo>
                    <a:pt x="2140" y="23844"/>
                    <a:pt x="2407" y="24194"/>
                    <a:pt x="2758" y="24462"/>
                  </a:cubicBezTo>
                  <a:cubicBezTo>
                    <a:pt x="3142" y="24779"/>
                    <a:pt x="3577" y="25013"/>
                    <a:pt x="3944" y="25314"/>
                  </a:cubicBezTo>
                  <a:cubicBezTo>
                    <a:pt x="3994" y="25347"/>
                    <a:pt x="4044" y="25381"/>
                    <a:pt x="4095" y="25397"/>
                  </a:cubicBezTo>
                  <a:cubicBezTo>
                    <a:pt x="4395" y="25548"/>
                    <a:pt x="4696" y="25698"/>
                    <a:pt x="4997" y="25865"/>
                  </a:cubicBezTo>
                  <a:cubicBezTo>
                    <a:pt x="5465" y="26149"/>
                    <a:pt x="5949" y="26350"/>
                    <a:pt x="6467" y="26483"/>
                  </a:cubicBezTo>
                  <a:cubicBezTo>
                    <a:pt x="6601" y="26517"/>
                    <a:pt x="6718" y="26534"/>
                    <a:pt x="6851" y="26550"/>
                  </a:cubicBezTo>
                  <a:cubicBezTo>
                    <a:pt x="7152" y="26617"/>
                    <a:pt x="7470" y="26617"/>
                    <a:pt x="7770" y="26617"/>
                  </a:cubicBezTo>
                  <a:cubicBezTo>
                    <a:pt x="7938" y="26617"/>
                    <a:pt x="8088" y="26634"/>
                    <a:pt x="8238" y="26684"/>
                  </a:cubicBezTo>
                  <a:cubicBezTo>
                    <a:pt x="8439" y="26734"/>
                    <a:pt x="8623" y="26734"/>
                    <a:pt x="8823" y="26734"/>
                  </a:cubicBezTo>
                  <a:cubicBezTo>
                    <a:pt x="9040" y="26734"/>
                    <a:pt x="9258" y="26734"/>
                    <a:pt x="9458" y="26734"/>
                  </a:cubicBezTo>
                  <a:cubicBezTo>
                    <a:pt x="9558" y="26734"/>
                    <a:pt x="9659" y="26751"/>
                    <a:pt x="9759" y="26751"/>
                  </a:cubicBezTo>
                  <a:cubicBezTo>
                    <a:pt x="10176" y="26818"/>
                    <a:pt x="10611" y="26801"/>
                    <a:pt x="11045" y="26784"/>
                  </a:cubicBezTo>
                  <a:cubicBezTo>
                    <a:pt x="11229" y="26768"/>
                    <a:pt x="11396" y="26734"/>
                    <a:pt x="11547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1" y="26534"/>
                    <a:pt x="11948" y="26517"/>
                  </a:cubicBezTo>
                  <a:cubicBezTo>
                    <a:pt x="12482" y="26367"/>
                    <a:pt x="13000" y="26183"/>
                    <a:pt x="13485" y="25882"/>
                  </a:cubicBezTo>
                  <a:cubicBezTo>
                    <a:pt x="13552" y="25849"/>
                    <a:pt x="13618" y="25815"/>
                    <a:pt x="13669" y="25782"/>
                  </a:cubicBezTo>
                  <a:cubicBezTo>
                    <a:pt x="13986" y="25631"/>
                    <a:pt x="14287" y="25464"/>
                    <a:pt x="14588" y="25297"/>
                  </a:cubicBezTo>
                  <a:cubicBezTo>
                    <a:pt x="14638" y="25264"/>
                    <a:pt x="14688" y="25230"/>
                    <a:pt x="14721" y="25197"/>
                  </a:cubicBezTo>
                  <a:cubicBezTo>
                    <a:pt x="14872" y="25080"/>
                    <a:pt x="15039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8"/>
                    <a:pt x="15573" y="24395"/>
                    <a:pt x="15690" y="24328"/>
                  </a:cubicBezTo>
                  <a:cubicBezTo>
                    <a:pt x="15958" y="24161"/>
                    <a:pt x="16158" y="23944"/>
                    <a:pt x="16325" y="23660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10" y="23175"/>
                    <a:pt x="16793" y="23025"/>
                  </a:cubicBezTo>
                  <a:cubicBezTo>
                    <a:pt x="16893" y="22858"/>
                    <a:pt x="16994" y="22691"/>
                    <a:pt x="17111" y="22524"/>
                  </a:cubicBezTo>
                  <a:cubicBezTo>
                    <a:pt x="17244" y="22373"/>
                    <a:pt x="17344" y="22223"/>
                    <a:pt x="17395" y="22039"/>
                  </a:cubicBezTo>
                  <a:cubicBezTo>
                    <a:pt x="17478" y="21738"/>
                    <a:pt x="17578" y="21438"/>
                    <a:pt x="17662" y="21153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13" y="20067"/>
                  </a:cubicBezTo>
                  <a:cubicBezTo>
                    <a:pt x="18030" y="20034"/>
                    <a:pt x="18030" y="20001"/>
                    <a:pt x="18030" y="19967"/>
                  </a:cubicBezTo>
                  <a:cubicBezTo>
                    <a:pt x="18130" y="19750"/>
                    <a:pt x="18113" y="19533"/>
                    <a:pt x="18113" y="19316"/>
                  </a:cubicBezTo>
                  <a:cubicBezTo>
                    <a:pt x="18113" y="18948"/>
                    <a:pt x="18080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3" y="16609"/>
                    <a:pt x="17946" y="16542"/>
                    <a:pt x="17946" y="16492"/>
                  </a:cubicBezTo>
                  <a:cubicBezTo>
                    <a:pt x="17929" y="16224"/>
                    <a:pt x="17846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60" y="14119"/>
                    <a:pt x="16375" y="13768"/>
                  </a:cubicBezTo>
                  <a:cubicBezTo>
                    <a:pt x="16242" y="13618"/>
                    <a:pt x="16091" y="13484"/>
                    <a:pt x="15974" y="13334"/>
                  </a:cubicBezTo>
                  <a:cubicBezTo>
                    <a:pt x="15507" y="12766"/>
                    <a:pt x="15072" y="12198"/>
                    <a:pt x="14621" y="11646"/>
                  </a:cubicBezTo>
                  <a:cubicBezTo>
                    <a:pt x="14320" y="11279"/>
                    <a:pt x="14053" y="10878"/>
                    <a:pt x="13852" y="10443"/>
                  </a:cubicBezTo>
                  <a:cubicBezTo>
                    <a:pt x="13802" y="10326"/>
                    <a:pt x="13752" y="10209"/>
                    <a:pt x="13685" y="10109"/>
                  </a:cubicBezTo>
                  <a:cubicBezTo>
                    <a:pt x="13435" y="9691"/>
                    <a:pt x="13234" y="9257"/>
                    <a:pt x="13100" y="8789"/>
                  </a:cubicBezTo>
                  <a:cubicBezTo>
                    <a:pt x="13034" y="8589"/>
                    <a:pt x="12967" y="8405"/>
                    <a:pt x="12967" y="8204"/>
                  </a:cubicBezTo>
                  <a:cubicBezTo>
                    <a:pt x="12950" y="7853"/>
                    <a:pt x="12867" y="7536"/>
                    <a:pt x="12766" y="7219"/>
                  </a:cubicBezTo>
                  <a:cubicBezTo>
                    <a:pt x="12766" y="7152"/>
                    <a:pt x="12716" y="7102"/>
                    <a:pt x="12666" y="7051"/>
                  </a:cubicBezTo>
                  <a:cubicBezTo>
                    <a:pt x="12482" y="6884"/>
                    <a:pt x="12265" y="6734"/>
                    <a:pt x="12031" y="6667"/>
                  </a:cubicBezTo>
                  <a:cubicBezTo>
                    <a:pt x="11897" y="6634"/>
                    <a:pt x="11764" y="6600"/>
                    <a:pt x="11630" y="6567"/>
                  </a:cubicBezTo>
                  <a:cubicBezTo>
                    <a:pt x="11346" y="6500"/>
                    <a:pt x="11045" y="6483"/>
                    <a:pt x="10761" y="6483"/>
                  </a:cubicBezTo>
                  <a:cubicBezTo>
                    <a:pt x="10260" y="6467"/>
                    <a:pt x="9759" y="6467"/>
                    <a:pt x="9258" y="6467"/>
                  </a:cubicBezTo>
                  <a:close/>
                  <a:moveTo>
                    <a:pt x="6985" y="4879"/>
                  </a:moveTo>
                  <a:cubicBezTo>
                    <a:pt x="6835" y="5030"/>
                    <a:pt x="6684" y="5180"/>
                    <a:pt x="6551" y="5314"/>
                  </a:cubicBezTo>
                  <a:cubicBezTo>
                    <a:pt x="6467" y="5397"/>
                    <a:pt x="6400" y="5481"/>
                    <a:pt x="6400" y="5598"/>
                  </a:cubicBezTo>
                  <a:cubicBezTo>
                    <a:pt x="6384" y="5782"/>
                    <a:pt x="6367" y="5965"/>
                    <a:pt x="6367" y="6133"/>
                  </a:cubicBezTo>
                  <a:cubicBezTo>
                    <a:pt x="6367" y="6183"/>
                    <a:pt x="6400" y="6233"/>
                    <a:pt x="6417" y="6300"/>
                  </a:cubicBezTo>
                  <a:cubicBezTo>
                    <a:pt x="6484" y="6300"/>
                    <a:pt x="6567" y="6283"/>
                    <a:pt x="6634" y="6266"/>
                  </a:cubicBezTo>
                  <a:cubicBezTo>
                    <a:pt x="6968" y="6166"/>
                    <a:pt x="7303" y="6133"/>
                    <a:pt x="7653" y="6133"/>
                  </a:cubicBezTo>
                  <a:cubicBezTo>
                    <a:pt x="8656" y="6133"/>
                    <a:pt x="9675" y="6133"/>
                    <a:pt x="10678" y="6133"/>
                  </a:cubicBezTo>
                  <a:cubicBezTo>
                    <a:pt x="11095" y="6133"/>
                    <a:pt x="11513" y="6133"/>
                    <a:pt x="11897" y="6283"/>
                  </a:cubicBezTo>
                  <a:cubicBezTo>
                    <a:pt x="11948" y="6300"/>
                    <a:pt x="12014" y="6283"/>
                    <a:pt x="12098" y="6300"/>
                  </a:cubicBezTo>
                  <a:cubicBezTo>
                    <a:pt x="12115" y="6216"/>
                    <a:pt x="12131" y="6133"/>
                    <a:pt x="12115" y="6066"/>
                  </a:cubicBezTo>
                  <a:cubicBezTo>
                    <a:pt x="12115" y="5932"/>
                    <a:pt x="12098" y="5782"/>
                    <a:pt x="12098" y="5631"/>
                  </a:cubicBezTo>
                  <a:cubicBezTo>
                    <a:pt x="12081" y="5414"/>
                    <a:pt x="11948" y="5280"/>
                    <a:pt x="11764" y="5214"/>
                  </a:cubicBezTo>
                  <a:cubicBezTo>
                    <a:pt x="11547" y="5147"/>
                    <a:pt x="11346" y="5080"/>
                    <a:pt x="11129" y="5046"/>
                  </a:cubicBezTo>
                  <a:cubicBezTo>
                    <a:pt x="10678" y="4980"/>
                    <a:pt x="10243" y="4930"/>
                    <a:pt x="9792" y="4879"/>
                  </a:cubicBezTo>
                  <a:cubicBezTo>
                    <a:pt x="9274" y="4813"/>
                    <a:pt x="8756" y="4846"/>
                    <a:pt x="8238" y="4863"/>
                  </a:cubicBezTo>
                  <a:cubicBezTo>
                    <a:pt x="8054" y="4879"/>
                    <a:pt x="7871" y="4879"/>
                    <a:pt x="7704" y="4846"/>
                  </a:cubicBezTo>
                  <a:cubicBezTo>
                    <a:pt x="7453" y="4829"/>
                    <a:pt x="7219" y="4846"/>
                    <a:pt x="6985" y="4879"/>
                  </a:cubicBezTo>
                  <a:close/>
                  <a:moveTo>
                    <a:pt x="11580" y="3793"/>
                  </a:moveTo>
                  <a:cubicBezTo>
                    <a:pt x="11547" y="3760"/>
                    <a:pt x="11513" y="3743"/>
                    <a:pt x="11480" y="3726"/>
                  </a:cubicBezTo>
                  <a:cubicBezTo>
                    <a:pt x="11379" y="3693"/>
                    <a:pt x="11263" y="3643"/>
                    <a:pt x="11146" y="3610"/>
                  </a:cubicBezTo>
                  <a:cubicBezTo>
                    <a:pt x="10461" y="3426"/>
                    <a:pt x="9742" y="3325"/>
                    <a:pt x="9024" y="3325"/>
                  </a:cubicBezTo>
                  <a:cubicBezTo>
                    <a:pt x="8890" y="3325"/>
                    <a:pt x="8773" y="3325"/>
                    <a:pt x="8639" y="3325"/>
                  </a:cubicBezTo>
                  <a:cubicBezTo>
                    <a:pt x="8255" y="3292"/>
                    <a:pt x="7871" y="3325"/>
                    <a:pt x="7486" y="3342"/>
                  </a:cubicBezTo>
                  <a:cubicBezTo>
                    <a:pt x="7202" y="3359"/>
                    <a:pt x="7102" y="3576"/>
                    <a:pt x="6918" y="3710"/>
                  </a:cubicBezTo>
                  <a:cubicBezTo>
                    <a:pt x="6902" y="3726"/>
                    <a:pt x="6902" y="3743"/>
                    <a:pt x="6902" y="3760"/>
                  </a:cubicBezTo>
                  <a:cubicBezTo>
                    <a:pt x="6902" y="3927"/>
                    <a:pt x="6868" y="4094"/>
                    <a:pt x="6918" y="4261"/>
                  </a:cubicBezTo>
                  <a:cubicBezTo>
                    <a:pt x="6968" y="4428"/>
                    <a:pt x="7019" y="4595"/>
                    <a:pt x="7019" y="4796"/>
                  </a:cubicBezTo>
                  <a:cubicBezTo>
                    <a:pt x="7136" y="4779"/>
                    <a:pt x="7219" y="4762"/>
                    <a:pt x="7319" y="4729"/>
                  </a:cubicBezTo>
                  <a:cubicBezTo>
                    <a:pt x="7603" y="4679"/>
                    <a:pt x="7887" y="4595"/>
                    <a:pt x="8171" y="4545"/>
                  </a:cubicBezTo>
                  <a:cubicBezTo>
                    <a:pt x="8773" y="4462"/>
                    <a:pt x="9374" y="4462"/>
                    <a:pt x="9976" y="4545"/>
                  </a:cubicBezTo>
                  <a:cubicBezTo>
                    <a:pt x="10444" y="4612"/>
                    <a:pt x="10912" y="4645"/>
                    <a:pt x="11379" y="4762"/>
                  </a:cubicBezTo>
                  <a:cubicBezTo>
                    <a:pt x="11396" y="4762"/>
                    <a:pt x="11430" y="4762"/>
                    <a:pt x="11463" y="4762"/>
                  </a:cubicBezTo>
                  <a:cubicBezTo>
                    <a:pt x="11480" y="4629"/>
                    <a:pt x="11480" y="4512"/>
                    <a:pt x="11530" y="4412"/>
                  </a:cubicBezTo>
                  <a:cubicBezTo>
                    <a:pt x="11613" y="4211"/>
                    <a:pt x="11597" y="3994"/>
                    <a:pt x="11580" y="3793"/>
                  </a:cubicBezTo>
                  <a:close/>
                  <a:moveTo>
                    <a:pt x="11212" y="3325"/>
                  </a:moveTo>
                  <a:cubicBezTo>
                    <a:pt x="11196" y="3209"/>
                    <a:pt x="11162" y="3125"/>
                    <a:pt x="11162" y="3041"/>
                  </a:cubicBezTo>
                  <a:cubicBezTo>
                    <a:pt x="11179" y="2841"/>
                    <a:pt x="11079" y="2757"/>
                    <a:pt x="10912" y="2691"/>
                  </a:cubicBezTo>
                  <a:cubicBezTo>
                    <a:pt x="10862" y="2674"/>
                    <a:pt x="10795" y="2640"/>
                    <a:pt x="10745" y="2624"/>
                  </a:cubicBezTo>
                  <a:cubicBezTo>
                    <a:pt x="10377" y="2540"/>
                    <a:pt x="10009" y="2457"/>
                    <a:pt x="9625" y="2457"/>
                  </a:cubicBezTo>
                  <a:cubicBezTo>
                    <a:pt x="9391" y="2457"/>
                    <a:pt x="9157" y="2473"/>
                    <a:pt x="8923" y="2423"/>
                  </a:cubicBezTo>
                  <a:cubicBezTo>
                    <a:pt x="8623" y="2390"/>
                    <a:pt x="8339" y="2340"/>
                    <a:pt x="8038" y="2407"/>
                  </a:cubicBezTo>
                  <a:cubicBezTo>
                    <a:pt x="7988" y="2407"/>
                    <a:pt x="7921" y="2423"/>
                    <a:pt x="7887" y="2373"/>
                  </a:cubicBezTo>
                  <a:cubicBezTo>
                    <a:pt x="7904" y="2290"/>
                    <a:pt x="7971" y="2306"/>
                    <a:pt x="8021" y="2290"/>
                  </a:cubicBezTo>
                  <a:cubicBezTo>
                    <a:pt x="8222" y="2256"/>
                    <a:pt x="8439" y="2239"/>
                    <a:pt x="8639" y="2189"/>
                  </a:cubicBezTo>
                  <a:cubicBezTo>
                    <a:pt x="8790" y="2156"/>
                    <a:pt x="8940" y="2122"/>
                    <a:pt x="9090" y="2122"/>
                  </a:cubicBezTo>
                  <a:cubicBezTo>
                    <a:pt x="9241" y="2122"/>
                    <a:pt x="9391" y="2122"/>
                    <a:pt x="9525" y="2122"/>
                  </a:cubicBezTo>
                  <a:cubicBezTo>
                    <a:pt x="10060" y="2106"/>
                    <a:pt x="10561" y="2189"/>
                    <a:pt x="11062" y="2373"/>
                  </a:cubicBezTo>
                  <a:cubicBezTo>
                    <a:pt x="11079" y="2373"/>
                    <a:pt x="11112" y="2373"/>
                    <a:pt x="11146" y="2373"/>
                  </a:cubicBezTo>
                  <a:cubicBezTo>
                    <a:pt x="11162" y="2273"/>
                    <a:pt x="11162" y="2189"/>
                    <a:pt x="11095" y="2106"/>
                  </a:cubicBezTo>
                  <a:cubicBezTo>
                    <a:pt x="10878" y="1872"/>
                    <a:pt x="10644" y="1638"/>
                    <a:pt x="10360" y="1488"/>
                  </a:cubicBezTo>
                  <a:cubicBezTo>
                    <a:pt x="10327" y="1488"/>
                    <a:pt x="10293" y="1471"/>
                    <a:pt x="10277" y="1471"/>
                  </a:cubicBezTo>
                  <a:cubicBezTo>
                    <a:pt x="10093" y="1421"/>
                    <a:pt x="9926" y="1387"/>
                    <a:pt x="9742" y="1337"/>
                  </a:cubicBezTo>
                  <a:cubicBezTo>
                    <a:pt x="9608" y="1287"/>
                    <a:pt x="9491" y="1287"/>
                    <a:pt x="9341" y="1287"/>
                  </a:cubicBezTo>
                  <a:cubicBezTo>
                    <a:pt x="9124" y="1287"/>
                    <a:pt x="8890" y="1270"/>
                    <a:pt x="8673" y="1354"/>
                  </a:cubicBezTo>
                  <a:cubicBezTo>
                    <a:pt x="8623" y="1371"/>
                    <a:pt x="8572" y="1371"/>
                    <a:pt x="8539" y="1371"/>
                  </a:cubicBezTo>
                  <a:cubicBezTo>
                    <a:pt x="8272" y="1437"/>
                    <a:pt x="8021" y="1488"/>
                    <a:pt x="7821" y="1705"/>
                  </a:cubicBezTo>
                  <a:cubicBezTo>
                    <a:pt x="7737" y="1788"/>
                    <a:pt x="7637" y="1872"/>
                    <a:pt x="7537" y="1955"/>
                  </a:cubicBezTo>
                  <a:cubicBezTo>
                    <a:pt x="7386" y="2072"/>
                    <a:pt x="7319" y="2206"/>
                    <a:pt x="7336" y="2407"/>
                  </a:cubicBezTo>
                  <a:cubicBezTo>
                    <a:pt x="7336" y="2624"/>
                    <a:pt x="7319" y="2841"/>
                    <a:pt x="7319" y="3058"/>
                  </a:cubicBezTo>
                  <a:cubicBezTo>
                    <a:pt x="7319" y="3108"/>
                    <a:pt x="7303" y="3158"/>
                    <a:pt x="7369" y="3209"/>
                  </a:cubicBezTo>
                  <a:cubicBezTo>
                    <a:pt x="7403" y="3192"/>
                    <a:pt x="7453" y="3192"/>
                    <a:pt x="7486" y="3175"/>
                  </a:cubicBezTo>
                  <a:cubicBezTo>
                    <a:pt x="7737" y="3092"/>
                    <a:pt x="8004" y="3075"/>
                    <a:pt x="8272" y="3058"/>
                  </a:cubicBezTo>
                  <a:cubicBezTo>
                    <a:pt x="8522" y="3058"/>
                    <a:pt x="8756" y="3058"/>
                    <a:pt x="9007" y="3041"/>
                  </a:cubicBezTo>
                  <a:cubicBezTo>
                    <a:pt x="9475" y="3025"/>
                    <a:pt x="9943" y="3075"/>
                    <a:pt x="10394" y="3158"/>
                  </a:cubicBezTo>
                  <a:cubicBezTo>
                    <a:pt x="10661" y="3209"/>
                    <a:pt x="10912" y="3259"/>
                    <a:pt x="11212" y="3325"/>
                  </a:cubicBezTo>
                  <a:close/>
                  <a:moveTo>
                    <a:pt x="8071" y="1187"/>
                  </a:moveTo>
                  <a:cubicBezTo>
                    <a:pt x="8339" y="1120"/>
                    <a:pt x="8556" y="1053"/>
                    <a:pt x="8790" y="1003"/>
                  </a:cubicBezTo>
                  <a:cubicBezTo>
                    <a:pt x="8857" y="986"/>
                    <a:pt x="8907" y="986"/>
                    <a:pt x="8973" y="986"/>
                  </a:cubicBezTo>
                  <a:cubicBezTo>
                    <a:pt x="9157" y="986"/>
                    <a:pt x="9341" y="986"/>
                    <a:pt x="9525" y="986"/>
                  </a:cubicBezTo>
                  <a:cubicBezTo>
                    <a:pt x="9575" y="986"/>
                    <a:pt x="9642" y="986"/>
                    <a:pt x="9692" y="1003"/>
                  </a:cubicBezTo>
                  <a:cubicBezTo>
                    <a:pt x="9909" y="1053"/>
                    <a:pt x="10126" y="1120"/>
                    <a:pt x="10344" y="1170"/>
                  </a:cubicBezTo>
                  <a:cubicBezTo>
                    <a:pt x="10377" y="1187"/>
                    <a:pt x="10394" y="1170"/>
                    <a:pt x="10427" y="1170"/>
                  </a:cubicBezTo>
                  <a:cubicBezTo>
                    <a:pt x="10394" y="919"/>
                    <a:pt x="10277" y="736"/>
                    <a:pt x="10110" y="569"/>
                  </a:cubicBezTo>
                  <a:cubicBezTo>
                    <a:pt x="10009" y="485"/>
                    <a:pt x="9909" y="435"/>
                    <a:pt x="9775" y="418"/>
                  </a:cubicBezTo>
                  <a:cubicBezTo>
                    <a:pt x="9608" y="401"/>
                    <a:pt x="9458" y="351"/>
                    <a:pt x="9291" y="351"/>
                  </a:cubicBezTo>
                  <a:cubicBezTo>
                    <a:pt x="9124" y="351"/>
                    <a:pt x="8957" y="401"/>
                    <a:pt x="8806" y="418"/>
                  </a:cubicBezTo>
                  <a:cubicBezTo>
                    <a:pt x="8756" y="418"/>
                    <a:pt x="8689" y="418"/>
                    <a:pt x="8639" y="435"/>
                  </a:cubicBezTo>
                  <a:cubicBezTo>
                    <a:pt x="8589" y="452"/>
                    <a:pt x="8539" y="452"/>
                    <a:pt x="8489" y="485"/>
                  </a:cubicBezTo>
                  <a:cubicBezTo>
                    <a:pt x="8255" y="669"/>
                    <a:pt x="8105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1;p17">
              <a:extLst>
                <a:ext uri="{FF2B5EF4-FFF2-40B4-BE49-F238E27FC236}">
                  <a16:creationId xmlns:a16="http://schemas.microsoft.com/office/drawing/2014/main" id="{4C0CD3BA-6975-48A9-926C-B9C1A82DF14C}"/>
                </a:ext>
              </a:extLst>
            </p:cNvPr>
            <p:cNvSpPr/>
            <p:nvPr/>
          </p:nvSpPr>
          <p:spPr>
            <a:xfrm>
              <a:off x="2076900" y="3729875"/>
              <a:ext cx="59750" cy="34275"/>
            </a:xfrm>
            <a:custGeom>
              <a:avLst/>
              <a:gdLst/>
              <a:ahLst/>
              <a:cxnLst/>
              <a:rect l="l" t="t" r="r" b="b"/>
              <a:pathLst>
                <a:path w="2390" h="1371" extrusionOk="0">
                  <a:moveTo>
                    <a:pt x="2139" y="17"/>
                  </a:moveTo>
                  <a:cubicBezTo>
                    <a:pt x="1437" y="151"/>
                    <a:pt x="836" y="669"/>
                    <a:pt x="217" y="970"/>
                  </a:cubicBezTo>
                  <a:cubicBezTo>
                    <a:pt x="0" y="1070"/>
                    <a:pt x="167" y="1371"/>
                    <a:pt x="368" y="1321"/>
                  </a:cubicBezTo>
                  <a:cubicBezTo>
                    <a:pt x="1053" y="1204"/>
                    <a:pt x="1738" y="703"/>
                    <a:pt x="2273" y="268"/>
                  </a:cubicBezTo>
                  <a:cubicBezTo>
                    <a:pt x="2389" y="168"/>
                    <a:pt x="2256" y="1"/>
                    <a:pt x="2139" y="1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2;p17">
              <a:extLst>
                <a:ext uri="{FF2B5EF4-FFF2-40B4-BE49-F238E27FC236}">
                  <a16:creationId xmlns:a16="http://schemas.microsoft.com/office/drawing/2014/main" id="{BC2E93D3-9307-4028-B163-CA9659BFA2B1}"/>
                </a:ext>
              </a:extLst>
            </p:cNvPr>
            <p:cNvSpPr/>
            <p:nvPr/>
          </p:nvSpPr>
          <p:spPr>
            <a:xfrm>
              <a:off x="2195950" y="3826375"/>
              <a:ext cx="28425" cy="50575"/>
            </a:xfrm>
            <a:custGeom>
              <a:avLst/>
              <a:gdLst/>
              <a:ahLst/>
              <a:cxnLst/>
              <a:rect l="l" t="t" r="r" b="b"/>
              <a:pathLst>
                <a:path w="1137" h="2023" extrusionOk="0">
                  <a:moveTo>
                    <a:pt x="836" y="84"/>
                  </a:moveTo>
                  <a:cubicBezTo>
                    <a:pt x="602" y="301"/>
                    <a:pt x="451" y="569"/>
                    <a:pt x="334" y="869"/>
                  </a:cubicBezTo>
                  <a:cubicBezTo>
                    <a:pt x="201" y="1170"/>
                    <a:pt x="0" y="1538"/>
                    <a:pt x="33" y="1872"/>
                  </a:cubicBezTo>
                  <a:cubicBezTo>
                    <a:pt x="50" y="1955"/>
                    <a:pt x="134" y="2022"/>
                    <a:pt x="201" y="1972"/>
                  </a:cubicBezTo>
                  <a:cubicBezTo>
                    <a:pt x="451" y="1822"/>
                    <a:pt x="568" y="1521"/>
                    <a:pt x="668" y="1270"/>
                  </a:cubicBezTo>
                  <a:cubicBezTo>
                    <a:pt x="819" y="919"/>
                    <a:pt x="986" y="585"/>
                    <a:pt x="1086" y="234"/>
                  </a:cubicBezTo>
                  <a:cubicBezTo>
                    <a:pt x="1136" y="84"/>
                    <a:pt x="952" y="0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3;p17">
              <a:extLst>
                <a:ext uri="{FF2B5EF4-FFF2-40B4-BE49-F238E27FC236}">
                  <a16:creationId xmlns:a16="http://schemas.microsoft.com/office/drawing/2014/main" id="{C2AE570D-69A4-4EA1-81DF-C9C444FCFB69}"/>
                </a:ext>
              </a:extLst>
            </p:cNvPr>
            <p:cNvSpPr/>
            <p:nvPr/>
          </p:nvSpPr>
          <p:spPr>
            <a:xfrm>
              <a:off x="2375975" y="3863550"/>
              <a:ext cx="17150" cy="65175"/>
            </a:xfrm>
            <a:custGeom>
              <a:avLst/>
              <a:gdLst/>
              <a:ahLst/>
              <a:cxnLst/>
              <a:rect l="l" t="t" r="r" b="b"/>
              <a:pathLst>
                <a:path w="686" h="2607" extrusionOk="0">
                  <a:moveTo>
                    <a:pt x="335" y="134"/>
                  </a:moveTo>
                  <a:cubicBezTo>
                    <a:pt x="251" y="0"/>
                    <a:pt x="67" y="67"/>
                    <a:pt x="51" y="218"/>
                  </a:cubicBezTo>
                  <a:cubicBezTo>
                    <a:pt x="17" y="819"/>
                    <a:pt x="0" y="1454"/>
                    <a:pt x="51" y="2072"/>
                  </a:cubicBezTo>
                  <a:cubicBezTo>
                    <a:pt x="17" y="2122"/>
                    <a:pt x="17" y="2189"/>
                    <a:pt x="51" y="2256"/>
                  </a:cubicBezTo>
                  <a:cubicBezTo>
                    <a:pt x="67" y="2490"/>
                    <a:pt x="485" y="2607"/>
                    <a:pt x="535" y="2256"/>
                  </a:cubicBezTo>
                  <a:cubicBezTo>
                    <a:pt x="619" y="1571"/>
                    <a:pt x="686" y="769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4;p17">
              <a:extLst>
                <a:ext uri="{FF2B5EF4-FFF2-40B4-BE49-F238E27FC236}">
                  <a16:creationId xmlns:a16="http://schemas.microsoft.com/office/drawing/2014/main" id="{81889A22-8E10-4E70-AF58-D55829F50A4D}"/>
                </a:ext>
              </a:extLst>
            </p:cNvPr>
            <p:cNvSpPr/>
            <p:nvPr/>
          </p:nvSpPr>
          <p:spPr>
            <a:xfrm>
              <a:off x="2515500" y="3826375"/>
              <a:ext cx="49300" cy="39700"/>
            </a:xfrm>
            <a:custGeom>
              <a:avLst/>
              <a:gdLst/>
              <a:ahLst/>
              <a:cxnLst/>
              <a:rect l="l" t="t" r="r" b="b"/>
              <a:pathLst>
                <a:path w="1972" h="1588" extrusionOk="0">
                  <a:moveTo>
                    <a:pt x="1270" y="569"/>
                  </a:moveTo>
                  <a:cubicBezTo>
                    <a:pt x="969" y="351"/>
                    <a:pt x="618" y="151"/>
                    <a:pt x="234" y="51"/>
                  </a:cubicBezTo>
                  <a:cubicBezTo>
                    <a:pt x="84" y="0"/>
                    <a:pt x="0" y="184"/>
                    <a:pt x="84" y="301"/>
                  </a:cubicBezTo>
                  <a:cubicBezTo>
                    <a:pt x="267" y="535"/>
                    <a:pt x="518" y="685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53" y="1187"/>
                    <a:pt x="1287" y="1237"/>
                    <a:pt x="1337" y="1270"/>
                  </a:cubicBezTo>
                  <a:cubicBezTo>
                    <a:pt x="1454" y="1371"/>
                    <a:pt x="1370" y="1354"/>
                    <a:pt x="1387" y="1203"/>
                  </a:cubicBezTo>
                  <a:cubicBezTo>
                    <a:pt x="1354" y="1487"/>
                    <a:pt x="1721" y="1588"/>
                    <a:pt x="1838" y="1320"/>
                  </a:cubicBezTo>
                  <a:cubicBezTo>
                    <a:pt x="1972" y="1003"/>
                    <a:pt x="1470" y="719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5;p17">
              <a:extLst>
                <a:ext uri="{FF2B5EF4-FFF2-40B4-BE49-F238E27FC236}">
                  <a16:creationId xmlns:a16="http://schemas.microsoft.com/office/drawing/2014/main" id="{269826BA-6BB2-405D-856D-4BF04A9D11A9}"/>
                </a:ext>
              </a:extLst>
            </p:cNvPr>
            <p:cNvSpPr/>
            <p:nvPr/>
          </p:nvSpPr>
          <p:spPr>
            <a:xfrm>
              <a:off x="2620750" y="3664725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72" y="334"/>
                  </a:moveTo>
                  <a:cubicBezTo>
                    <a:pt x="1571" y="268"/>
                    <a:pt x="1271" y="234"/>
                    <a:pt x="987" y="167"/>
                  </a:cubicBezTo>
                  <a:cubicBezTo>
                    <a:pt x="702" y="100"/>
                    <a:pt x="435" y="0"/>
                    <a:pt x="151" y="0"/>
                  </a:cubicBezTo>
                  <a:cubicBezTo>
                    <a:pt x="17" y="0"/>
                    <a:pt x="1" y="151"/>
                    <a:pt x="84" y="217"/>
                  </a:cubicBezTo>
                  <a:cubicBezTo>
                    <a:pt x="535" y="535"/>
                    <a:pt x="1321" y="685"/>
                    <a:pt x="1872" y="602"/>
                  </a:cubicBezTo>
                  <a:cubicBezTo>
                    <a:pt x="2006" y="585"/>
                    <a:pt x="1989" y="368"/>
                    <a:pt x="1872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6;p17">
              <a:extLst>
                <a:ext uri="{FF2B5EF4-FFF2-40B4-BE49-F238E27FC236}">
                  <a16:creationId xmlns:a16="http://schemas.microsoft.com/office/drawing/2014/main" id="{06CC523A-D4A8-4EDB-B000-5C433C6A90F4}"/>
                </a:ext>
              </a:extLst>
            </p:cNvPr>
            <p:cNvSpPr/>
            <p:nvPr/>
          </p:nvSpPr>
          <p:spPr>
            <a:xfrm>
              <a:off x="2576050" y="3445000"/>
              <a:ext cx="40975" cy="33850"/>
            </a:xfrm>
            <a:custGeom>
              <a:avLst/>
              <a:gdLst/>
              <a:ahLst/>
              <a:cxnLst/>
              <a:rect l="l" t="t" r="r" b="b"/>
              <a:pathLst>
                <a:path w="1639" h="1354" extrusionOk="0">
                  <a:moveTo>
                    <a:pt x="1505" y="134"/>
                  </a:moveTo>
                  <a:cubicBezTo>
                    <a:pt x="1371" y="1"/>
                    <a:pt x="1120" y="51"/>
                    <a:pt x="1070" y="251"/>
                  </a:cubicBezTo>
                  <a:cubicBezTo>
                    <a:pt x="1054" y="285"/>
                    <a:pt x="903" y="402"/>
                    <a:pt x="853" y="435"/>
                  </a:cubicBezTo>
                  <a:cubicBezTo>
                    <a:pt x="753" y="519"/>
                    <a:pt x="636" y="585"/>
                    <a:pt x="536" y="669"/>
                  </a:cubicBezTo>
                  <a:cubicBezTo>
                    <a:pt x="352" y="786"/>
                    <a:pt x="101" y="869"/>
                    <a:pt x="34" y="1087"/>
                  </a:cubicBezTo>
                  <a:cubicBezTo>
                    <a:pt x="1" y="1137"/>
                    <a:pt x="34" y="1220"/>
                    <a:pt x="101" y="1237"/>
                  </a:cubicBezTo>
                  <a:cubicBezTo>
                    <a:pt x="335" y="1354"/>
                    <a:pt x="569" y="1187"/>
                    <a:pt x="769" y="1070"/>
                  </a:cubicBezTo>
                  <a:cubicBezTo>
                    <a:pt x="886" y="986"/>
                    <a:pt x="1003" y="886"/>
                    <a:pt x="1120" y="803"/>
                  </a:cubicBezTo>
                  <a:cubicBezTo>
                    <a:pt x="1187" y="752"/>
                    <a:pt x="1321" y="585"/>
                    <a:pt x="1388" y="569"/>
                  </a:cubicBezTo>
                  <a:cubicBezTo>
                    <a:pt x="1588" y="535"/>
                    <a:pt x="1638" y="268"/>
                    <a:pt x="150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7;p17">
              <a:extLst>
                <a:ext uri="{FF2B5EF4-FFF2-40B4-BE49-F238E27FC236}">
                  <a16:creationId xmlns:a16="http://schemas.microsoft.com/office/drawing/2014/main" id="{9B4F2C3F-DA5F-4F9D-A752-B7D8F79B5CB4}"/>
                </a:ext>
              </a:extLst>
            </p:cNvPr>
            <p:cNvSpPr/>
            <p:nvPr/>
          </p:nvSpPr>
          <p:spPr>
            <a:xfrm>
              <a:off x="2111150" y="3445825"/>
              <a:ext cx="30100" cy="26350"/>
            </a:xfrm>
            <a:custGeom>
              <a:avLst/>
              <a:gdLst/>
              <a:ahLst/>
              <a:cxnLst/>
              <a:rect l="l" t="t" r="r" b="b"/>
              <a:pathLst>
                <a:path w="1204" h="1054" extrusionOk="0">
                  <a:moveTo>
                    <a:pt x="719" y="302"/>
                  </a:moveTo>
                  <a:cubicBezTo>
                    <a:pt x="568" y="185"/>
                    <a:pt x="334" y="1"/>
                    <a:pt x="134" y="151"/>
                  </a:cubicBezTo>
                  <a:cubicBezTo>
                    <a:pt x="0" y="268"/>
                    <a:pt x="117" y="452"/>
                    <a:pt x="268" y="469"/>
                  </a:cubicBezTo>
                  <a:cubicBezTo>
                    <a:pt x="268" y="469"/>
                    <a:pt x="284" y="469"/>
                    <a:pt x="284" y="486"/>
                  </a:cubicBezTo>
                  <a:cubicBezTo>
                    <a:pt x="318" y="502"/>
                    <a:pt x="334" y="519"/>
                    <a:pt x="368" y="552"/>
                  </a:cubicBezTo>
                  <a:cubicBezTo>
                    <a:pt x="435" y="602"/>
                    <a:pt x="501" y="653"/>
                    <a:pt x="568" y="719"/>
                  </a:cubicBezTo>
                  <a:cubicBezTo>
                    <a:pt x="702" y="836"/>
                    <a:pt x="852" y="1003"/>
                    <a:pt x="1036" y="1037"/>
                  </a:cubicBezTo>
                  <a:cubicBezTo>
                    <a:pt x="1136" y="1054"/>
                    <a:pt x="1203" y="970"/>
                    <a:pt x="1187" y="870"/>
                  </a:cubicBezTo>
                  <a:cubicBezTo>
                    <a:pt x="1153" y="636"/>
                    <a:pt x="886" y="452"/>
                    <a:pt x="719" y="30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8;p17">
              <a:extLst>
                <a:ext uri="{FF2B5EF4-FFF2-40B4-BE49-F238E27FC236}">
                  <a16:creationId xmlns:a16="http://schemas.microsoft.com/office/drawing/2014/main" id="{11738A71-B6E7-4DC1-86BD-D10A2C611624}"/>
                </a:ext>
              </a:extLst>
            </p:cNvPr>
            <p:cNvSpPr/>
            <p:nvPr/>
          </p:nvSpPr>
          <p:spPr>
            <a:xfrm>
              <a:off x="2052675" y="3553600"/>
              <a:ext cx="44300" cy="18000"/>
            </a:xfrm>
            <a:custGeom>
              <a:avLst/>
              <a:gdLst/>
              <a:ahLst/>
              <a:cxnLst/>
              <a:rect l="l" t="t" r="r" b="b"/>
              <a:pathLst>
                <a:path w="1772" h="720" extrusionOk="0">
                  <a:moveTo>
                    <a:pt x="1721" y="218"/>
                  </a:moveTo>
                  <a:cubicBezTo>
                    <a:pt x="1571" y="101"/>
                    <a:pt x="1303" y="118"/>
                    <a:pt x="1120" y="101"/>
                  </a:cubicBezTo>
                  <a:cubicBezTo>
                    <a:pt x="1003" y="101"/>
                    <a:pt x="869" y="101"/>
                    <a:pt x="752" y="101"/>
                  </a:cubicBezTo>
                  <a:cubicBezTo>
                    <a:pt x="702" y="101"/>
                    <a:pt x="635" y="101"/>
                    <a:pt x="568" y="101"/>
                  </a:cubicBezTo>
                  <a:cubicBezTo>
                    <a:pt x="568" y="101"/>
                    <a:pt x="551" y="101"/>
                    <a:pt x="535" y="101"/>
                  </a:cubicBezTo>
                  <a:cubicBezTo>
                    <a:pt x="451" y="1"/>
                    <a:pt x="267" y="17"/>
                    <a:pt x="201" y="168"/>
                  </a:cubicBezTo>
                  <a:cubicBezTo>
                    <a:pt x="0" y="719"/>
                    <a:pt x="1487" y="586"/>
                    <a:pt x="1721" y="402"/>
                  </a:cubicBezTo>
                  <a:cubicBezTo>
                    <a:pt x="1771" y="352"/>
                    <a:pt x="1771" y="268"/>
                    <a:pt x="1721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9;p17">
              <a:extLst>
                <a:ext uri="{FF2B5EF4-FFF2-40B4-BE49-F238E27FC236}">
                  <a16:creationId xmlns:a16="http://schemas.microsoft.com/office/drawing/2014/main" id="{3C0F3ABD-71FF-4894-BDD8-3F92B084958F}"/>
                </a:ext>
              </a:extLst>
            </p:cNvPr>
            <p:cNvSpPr/>
            <p:nvPr/>
          </p:nvSpPr>
          <p:spPr>
            <a:xfrm>
              <a:off x="2242425" y="3354125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55" y="8368"/>
                  </a:moveTo>
                  <a:cubicBezTo>
                    <a:pt x="3304" y="8368"/>
                    <a:pt x="3482" y="8511"/>
                    <a:pt x="3688" y="8798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86"/>
                  </a:cubicBezTo>
                  <a:cubicBezTo>
                    <a:pt x="3104" y="10536"/>
                    <a:pt x="3037" y="10603"/>
                    <a:pt x="2970" y="10670"/>
                  </a:cubicBezTo>
                  <a:cubicBezTo>
                    <a:pt x="2669" y="10035"/>
                    <a:pt x="2586" y="9283"/>
                    <a:pt x="2836" y="8682"/>
                  </a:cubicBezTo>
                  <a:cubicBezTo>
                    <a:pt x="2921" y="8473"/>
                    <a:pt x="3027" y="8368"/>
                    <a:pt x="3155" y="8368"/>
                  </a:cubicBezTo>
                  <a:close/>
                  <a:moveTo>
                    <a:pt x="5866" y="8859"/>
                  </a:moveTo>
                  <a:cubicBezTo>
                    <a:pt x="5965" y="8859"/>
                    <a:pt x="6040" y="8943"/>
                    <a:pt x="6094" y="9116"/>
                  </a:cubicBezTo>
                  <a:cubicBezTo>
                    <a:pt x="6245" y="9383"/>
                    <a:pt x="6295" y="9651"/>
                    <a:pt x="6295" y="9935"/>
                  </a:cubicBezTo>
                  <a:cubicBezTo>
                    <a:pt x="6295" y="10302"/>
                    <a:pt x="6144" y="10687"/>
                    <a:pt x="5944" y="11037"/>
                  </a:cubicBezTo>
                  <a:cubicBezTo>
                    <a:pt x="5727" y="10687"/>
                    <a:pt x="5576" y="10252"/>
                    <a:pt x="5543" y="9901"/>
                  </a:cubicBezTo>
                  <a:cubicBezTo>
                    <a:pt x="5510" y="9600"/>
                    <a:pt x="5510" y="9316"/>
                    <a:pt x="5560" y="9032"/>
                  </a:cubicBezTo>
                  <a:cubicBezTo>
                    <a:pt x="5682" y="8918"/>
                    <a:pt x="5783" y="8859"/>
                    <a:pt x="5866" y="8859"/>
                  </a:cubicBezTo>
                  <a:close/>
                  <a:moveTo>
                    <a:pt x="6240" y="0"/>
                  </a:moveTo>
                  <a:cubicBezTo>
                    <a:pt x="6132" y="0"/>
                    <a:pt x="6028" y="59"/>
                    <a:pt x="5994" y="194"/>
                  </a:cubicBezTo>
                  <a:cubicBezTo>
                    <a:pt x="5844" y="845"/>
                    <a:pt x="5944" y="1447"/>
                    <a:pt x="6044" y="2098"/>
                  </a:cubicBezTo>
                  <a:cubicBezTo>
                    <a:pt x="6161" y="2884"/>
                    <a:pt x="6211" y="3669"/>
                    <a:pt x="6312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67" y="8748"/>
                    <a:pt x="8784" y="9216"/>
                    <a:pt x="8567" y="10169"/>
                  </a:cubicBezTo>
                  <a:cubicBezTo>
                    <a:pt x="8400" y="10887"/>
                    <a:pt x="7865" y="11639"/>
                    <a:pt x="7097" y="11689"/>
                  </a:cubicBezTo>
                  <a:cubicBezTo>
                    <a:pt x="7058" y="11693"/>
                    <a:pt x="7020" y="11695"/>
                    <a:pt x="6982" y="11695"/>
                  </a:cubicBezTo>
                  <a:cubicBezTo>
                    <a:pt x="6728" y="11695"/>
                    <a:pt x="6501" y="11601"/>
                    <a:pt x="6312" y="11455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312" y="8247"/>
                    <a:pt x="5710" y="8247"/>
                  </a:cubicBezTo>
                  <a:cubicBezTo>
                    <a:pt x="5706" y="8247"/>
                    <a:pt x="5702" y="8247"/>
                    <a:pt x="5698" y="8247"/>
                  </a:cubicBezTo>
                  <a:cubicBezTo>
                    <a:pt x="4378" y="8247"/>
                    <a:pt x="5160" y="10939"/>
                    <a:pt x="5576" y="11438"/>
                  </a:cubicBezTo>
                  <a:cubicBezTo>
                    <a:pt x="5610" y="11455"/>
                    <a:pt x="5627" y="11472"/>
                    <a:pt x="5643" y="11505"/>
                  </a:cubicBezTo>
                  <a:cubicBezTo>
                    <a:pt x="5373" y="11853"/>
                    <a:pt x="5068" y="12011"/>
                    <a:pt x="4734" y="12011"/>
                  </a:cubicBezTo>
                  <a:cubicBezTo>
                    <a:pt x="4490" y="12011"/>
                    <a:pt x="4230" y="11927"/>
                    <a:pt x="3956" y="11773"/>
                  </a:cubicBezTo>
                  <a:cubicBezTo>
                    <a:pt x="3688" y="11622"/>
                    <a:pt x="3438" y="11405"/>
                    <a:pt x="3254" y="11138"/>
                  </a:cubicBezTo>
                  <a:cubicBezTo>
                    <a:pt x="3571" y="10854"/>
                    <a:pt x="3855" y="10503"/>
                    <a:pt x="3972" y="10152"/>
                  </a:cubicBezTo>
                  <a:cubicBezTo>
                    <a:pt x="4173" y="9617"/>
                    <a:pt x="4440" y="8531"/>
                    <a:pt x="4022" y="8030"/>
                  </a:cubicBezTo>
                  <a:cubicBezTo>
                    <a:pt x="3826" y="7801"/>
                    <a:pt x="3606" y="7703"/>
                    <a:pt x="3384" y="7703"/>
                  </a:cubicBezTo>
                  <a:cubicBezTo>
                    <a:pt x="3135" y="7703"/>
                    <a:pt x="2882" y="7827"/>
                    <a:pt x="2652" y="8030"/>
                  </a:cubicBezTo>
                  <a:cubicBezTo>
                    <a:pt x="1967" y="8615"/>
                    <a:pt x="2134" y="9818"/>
                    <a:pt x="2368" y="10570"/>
                  </a:cubicBezTo>
                  <a:cubicBezTo>
                    <a:pt x="2418" y="10703"/>
                    <a:pt x="2469" y="10854"/>
                    <a:pt x="2535" y="10987"/>
                  </a:cubicBezTo>
                  <a:cubicBezTo>
                    <a:pt x="2261" y="11154"/>
                    <a:pt x="1945" y="11275"/>
                    <a:pt x="1647" y="11275"/>
                  </a:cubicBezTo>
                  <a:cubicBezTo>
                    <a:pt x="1438" y="11275"/>
                    <a:pt x="1237" y="11216"/>
                    <a:pt x="1065" y="11071"/>
                  </a:cubicBezTo>
                  <a:cubicBezTo>
                    <a:pt x="714" y="10787"/>
                    <a:pt x="647" y="10219"/>
                    <a:pt x="631" y="9801"/>
                  </a:cubicBezTo>
                  <a:cubicBezTo>
                    <a:pt x="564" y="8899"/>
                    <a:pt x="714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2"/>
                    <a:pt x="3003" y="2082"/>
                    <a:pt x="2736" y="778"/>
                  </a:cubicBezTo>
                  <a:cubicBezTo>
                    <a:pt x="2710" y="647"/>
                    <a:pt x="2614" y="591"/>
                    <a:pt x="2511" y="591"/>
                  </a:cubicBezTo>
                  <a:cubicBezTo>
                    <a:pt x="2352" y="591"/>
                    <a:pt x="2177" y="726"/>
                    <a:pt x="2218" y="929"/>
                  </a:cubicBezTo>
                  <a:cubicBezTo>
                    <a:pt x="2469" y="2182"/>
                    <a:pt x="1984" y="3786"/>
                    <a:pt x="1416" y="4905"/>
                  </a:cubicBezTo>
                  <a:cubicBezTo>
                    <a:pt x="865" y="6058"/>
                    <a:pt x="347" y="6927"/>
                    <a:pt x="180" y="8230"/>
                  </a:cubicBezTo>
                  <a:cubicBezTo>
                    <a:pt x="1" y="9512"/>
                    <a:pt x="61" y="11831"/>
                    <a:pt x="1629" y="11831"/>
                  </a:cubicBezTo>
                  <a:cubicBezTo>
                    <a:pt x="1819" y="11831"/>
                    <a:pt x="2032" y="11796"/>
                    <a:pt x="2268" y="11722"/>
                  </a:cubicBezTo>
                  <a:cubicBezTo>
                    <a:pt x="2452" y="11656"/>
                    <a:pt x="2652" y="11555"/>
                    <a:pt x="2836" y="11438"/>
                  </a:cubicBezTo>
                  <a:cubicBezTo>
                    <a:pt x="3325" y="12069"/>
                    <a:pt x="4049" y="12546"/>
                    <a:pt x="4752" y="12546"/>
                  </a:cubicBezTo>
                  <a:cubicBezTo>
                    <a:pt x="5203" y="12546"/>
                    <a:pt x="5645" y="12350"/>
                    <a:pt x="6011" y="11873"/>
                  </a:cubicBezTo>
                  <a:cubicBezTo>
                    <a:pt x="6028" y="11873"/>
                    <a:pt x="6028" y="11856"/>
                    <a:pt x="6044" y="11856"/>
                  </a:cubicBezTo>
                  <a:cubicBezTo>
                    <a:pt x="6364" y="12080"/>
                    <a:pt x="6701" y="12183"/>
                    <a:pt x="7032" y="12183"/>
                  </a:cubicBezTo>
                  <a:cubicBezTo>
                    <a:pt x="7788" y="12183"/>
                    <a:pt x="8511" y="11642"/>
                    <a:pt x="8918" y="10770"/>
                  </a:cubicBezTo>
                  <a:cubicBezTo>
                    <a:pt x="9119" y="10336"/>
                    <a:pt x="9286" y="9651"/>
                    <a:pt x="9152" y="9149"/>
                  </a:cubicBezTo>
                  <a:cubicBezTo>
                    <a:pt x="8935" y="8347"/>
                    <a:pt x="8233" y="7829"/>
                    <a:pt x="7782" y="7161"/>
                  </a:cubicBezTo>
                  <a:cubicBezTo>
                    <a:pt x="7097" y="6192"/>
                    <a:pt x="6896" y="4939"/>
                    <a:pt x="6763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62" y="128"/>
                    <a:pt x="6398" y="0"/>
                    <a:pt x="6240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31;p17">
            <a:extLst>
              <a:ext uri="{FF2B5EF4-FFF2-40B4-BE49-F238E27FC236}">
                <a16:creationId xmlns:a16="http://schemas.microsoft.com/office/drawing/2014/main" id="{A6AE275F-3BD3-4D41-80F5-464E887387C8}"/>
              </a:ext>
            </a:extLst>
          </p:cNvPr>
          <p:cNvGrpSpPr/>
          <p:nvPr/>
        </p:nvGrpSpPr>
        <p:grpSpPr>
          <a:xfrm>
            <a:off x="7518505" y="30106"/>
            <a:ext cx="794906" cy="1305093"/>
            <a:chOff x="3679449" y="-40825"/>
            <a:chExt cx="1349787" cy="2915069"/>
          </a:xfrm>
        </p:grpSpPr>
        <p:sp>
          <p:nvSpPr>
            <p:cNvPr id="110" name="Google Shape;132;p17">
              <a:extLst>
                <a:ext uri="{FF2B5EF4-FFF2-40B4-BE49-F238E27FC236}">
                  <a16:creationId xmlns:a16="http://schemas.microsoft.com/office/drawing/2014/main" id="{113B5AB9-8CC0-428D-8EF5-38A4342B0D75}"/>
                </a:ext>
              </a:extLst>
            </p:cNvPr>
            <p:cNvSpPr/>
            <p:nvPr/>
          </p:nvSpPr>
          <p:spPr>
            <a:xfrm>
              <a:off x="4267537" y="2698289"/>
              <a:ext cx="28721" cy="175954"/>
            </a:xfrm>
            <a:custGeom>
              <a:avLst/>
              <a:gdLst/>
              <a:ahLst/>
              <a:cxnLst/>
              <a:rect l="l" t="t" r="r" b="b"/>
              <a:pathLst>
                <a:path w="603" h="3694" extrusionOk="0">
                  <a:moveTo>
                    <a:pt x="18" y="2724"/>
                  </a:moveTo>
                  <a:lnTo>
                    <a:pt x="18" y="2290"/>
                  </a:lnTo>
                  <a:cubicBezTo>
                    <a:pt x="1" y="2073"/>
                    <a:pt x="34" y="1872"/>
                    <a:pt x="101" y="1672"/>
                  </a:cubicBezTo>
                  <a:cubicBezTo>
                    <a:pt x="201" y="1304"/>
                    <a:pt x="218" y="936"/>
                    <a:pt x="268" y="569"/>
                  </a:cubicBezTo>
                  <a:cubicBezTo>
                    <a:pt x="285" y="435"/>
                    <a:pt x="302" y="318"/>
                    <a:pt x="318" y="184"/>
                  </a:cubicBezTo>
                  <a:cubicBezTo>
                    <a:pt x="335" y="151"/>
                    <a:pt x="335" y="118"/>
                    <a:pt x="352" y="84"/>
                  </a:cubicBezTo>
                  <a:cubicBezTo>
                    <a:pt x="369" y="34"/>
                    <a:pt x="435" y="1"/>
                    <a:pt x="486" y="17"/>
                  </a:cubicBezTo>
                  <a:cubicBezTo>
                    <a:pt x="519" y="34"/>
                    <a:pt x="569" y="67"/>
                    <a:pt x="569" y="101"/>
                  </a:cubicBezTo>
                  <a:cubicBezTo>
                    <a:pt x="586" y="151"/>
                    <a:pt x="586" y="201"/>
                    <a:pt x="569" y="268"/>
                  </a:cubicBezTo>
                  <a:cubicBezTo>
                    <a:pt x="536" y="552"/>
                    <a:pt x="502" y="836"/>
                    <a:pt x="469" y="1120"/>
                  </a:cubicBezTo>
                  <a:cubicBezTo>
                    <a:pt x="469" y="1220"/>
                    <a:pt x="469" y="1321"/>
                    <a:pt x="486" y="1421"/>
                  </a:cubicBezTo>
                  <a:cubicBezTo>
                    <a:pt x="602" y="2006"/>
                    <a:pt x="602" y="2607"/>
                    <a:pt x="586" y="3192"/>
                  </a:cubicBezTo>
                  <a:cubicBezTo>
                    <a:pt x="586" y="3276"/>
                    <a:pt x="586" y="3359"/>
                    <a:pt x="569" y="3426"/>
                  </a:cubicBezTo>
                  <a:cubicBezTo>
                    <a:pt x="519" y="3593"/>
                    <a:pt x="385" y="3693"/>
                    <a:pt x="252" y="3693"/>
                  </a:cubicBezTo>
                  <a:cubicBezTo>
                    <a:pt x="101" y="3677"/>
                    <a:pt x="1" y="3526"/>
                    <a:pt x="1" y="3376"/>
                  </a:cubicBezTo>
                  <a:cubicBezTo>
                    <a:pt x="1" y="3159"/>
                    <a:pt x="1" y="2941"/>
                    <a:pt x="1" y="272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3;p17">
              <a:extLst>
                <a:ext uri="{FF2B5EF4-FFF2-40B4-BE49-F238E27FC236}">
                  <a16:creationId xmlns:a16="http://schemas.microsoft.com/office/drawing/2014/main" id="{A9316ABB-4BD0-44A4-BBB1-4672DF54F865}"/>
                </a:ext>
              </a:extLst>
            </p:cNvPr>
            <p:cNvSpPr/>
            <p:nvPr/>
          </p:nvSpPr>
          <p:spPr>
            <a:xfrm>
              <a:off x="4521453" y="2695098"/>
              <a:ext cx="62872" cy="131370"/>
            </a:xfrm>
            <a:custGeom>
              <a:avLst/>
              <a:gdLst/>
              <a:ahLst/>
              <a:cxnLst/>
              <a:rect l="l" t="t" r="r" b="b"/>
              <a:pathLst>
                <a:path w="1320" h="2758" extrusionOk="0">
                  <a:moveTo>
                    <a:pt x="50" y="1"/>
                  </a:moveTo>
                  <a:cubicBezTo>
                    <a:pt x="117" y="51"/>
                    <a:pt x="150" y="68"/>
                    <a:pt x="184" y="101"/>
                  </a:cubicBezTo>
                  <a:cubicBezTo>
                    <a:pt x="451" y="385"/>
                    <a:pt x="702" y="686"/>
                    <a:pt x="835" y="1070"/>
                  </a:cubicBezTo>
                  <a:cubicBezTo>
                    <a:pt x="902" y="1287"/>
                    <a:pt x="1019" y="1488"/>
                    <a:pt x="1119" y="1688"/>
                  </a:cubicBezTo>
                  <a:cubicBezTo>
                    <a:pt x="1203" y="1872"/>
                    <a:pt x="1253" y="2056"/>
                    <a:pt x="1303" y="2256"/>
                  </a:cubicBezTo>
                  <a:cubicBezTo>
                    <a:pt x="1320" y="2373"/>
                    <a:pt x="1303" y="2490"/>
                    <a:pt x="1253" y="2607"/>
                  </a:cubicBezTo>
                  <a:cubicBezTo>
                    <a:pt x="1203" y="2691"/>
                    <a:pt x="1136" y="2741"/>
                    <a:pt x="1036" y="2758"/>
                  </a:cubicBezTo>
                  <a:cubicBezTo>
                    <a:pt x="936" y="2758"/>
                    <a:pt x="869" y="2708"/>
                    <a:pt x="819" y="2607"/>
                  </a:cubicBezTo>
                  <a:cubicBezTo>
                    <a:pt x="802" y="2557"/>
                    <a:pt x="769" y="2507"/>
                    <a:pt x="752" y="2440"/>
                  </a:cubicBezTo>
                  <a:cubicBezTo>
                    <a:pt x="602" y="1822"/>
                    <a:pt x="368" y="1221"/>
                    <a:pt x="100" y="636"/>
                  </a:cubicBezTo>
                  <a:cubicBezTo>
                    <a:pt x="17" y="419"/>
                    <a:pt x="0" y="335"/>
                    <a:pt x="50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4;p17">
              <a:extLst>
                <a:ext uri="{FF2B5EF4-FFF2-40B4-BE49-F238E27FC236}">
                  <a16:creationId xmlns:a16="http://schemas.microsoft.com/office/drawing/2014/main" id="{1709C418-4C41-452F-BB13-5287F9BA03B3}"/>
                </a:ext>
              </a:extLst>
            </p:cNvPr>
            <p:cNvSpPr/>
            <p:nvPr/>
          </p:nvSpPr>
          <p:spPr>
            <a:xfrm>
              <a:off x="3679449" y="2132415"/>
              <a:ext cx="125791" cy="44632"/>
            </a:xfrm>
            <a:custGeom>
              <a:avLst/>
              <a:gdLst/>
              <a:ahLst/>
              <a:cxnLst/>
              <a:rect l="l" t="t" r="r" b="b"/>
              <a:pathLst>
                <a:path w="2641" h="937" extrusionOk="0">
                  <a:moveTo>
                    <a:pt x="2640" y="753"/>
                  </a:moveTo>
                  <a:cubicBezTo>
                    <a:pt x="2523" y="937"/>
                    <a:pt x="2356" y="937"/>
                    <a:pt x="2172" y="903"/>
                  </a:cubicBezTo>
                  <a:cubicBezTo>
                    <a:pt x="1755" y="836"/>
                    <a:pt x="1354" y="769"/>
                    <a:pt x="953" y="653"/>
                  </a:cubicBezTo>
                  <a:cubicBezTo>
                    <a:pt x="719" y="586"/>
                    <a:pt x="502" y="502"/>
                    <a:pt x="251" y="519"/>
                  </a:cubicBezTo>
                  <a:cubicBezTo>
                    <a:pt x="84" y="536"/>
                    <a:pt x="0" y="352"/>
                    <a:pt x="67" y="201"/>
                  </a:cubicBezTo>
                  <a:cubicBezTo>
                    <a:pt x="117" y="118"/>
                    <a:pt x="184" y="34"/>
                    <a:pt x="301" y="18"/>
                  </a:cubicBezTo>
                  <a:cubicBezTo>
                    <a:pt x="385" y="1"/>
                    <a:pt x="485" y="1"/>
                    <a:pt x="568" y="18"/>
                  </a:cubicBezTo>
                  <a:cubicBezTo>
                    <a:pt x="719" y="34"/>
                    <a:pt x="869" y="68"/>
                    <a:pt x="1020" y="101"/>
                  </a:cubicBezTo>
                  <a:cubicBezTo>
                    <a:pt x="1320" y="168"/>
                    <a:pt x="1621" y="235"/>
                    <a:pt x="1922" y="318"/>
                  </a:cubicBezTo>
                  <a:cubicBezTo>
                    <a:pt x="2039" y="335"/>
                    <a:pt x="2156" y="368"/>
                    <a:pt x="2256" y="419"/>
                  </a:cubicBezTo>
                  <a:cubicBezTo>
                    <a:pt x="2423" y="469"/>
                    <a:pt x="2557" y="569"/>
                    <a:pt x="2640" y="75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5;p17">
              <a:extLst>
                <a:ext uri="{FF2B5EF4-FFF2-40B4-BE49-F238E27FC236}">
                  <a16:creationId xmlns:a16="http://schemas.microsoft.com/office/drawing/2014/main" id="{91760136-14F3-49D1-84F8-17A7E5308B66}"/>
                </a:ext>
              </a:extLst>
            </p:cNvPr>
            <p:cNvSpPr/>
            <p:nvPr/>
          </p:nvSpPr>
          <p:spPr>
            <a:xfrm>
              <a:off x="3942843" y="2640178"/>
              <a:ext cx="124219" cy="98742"/>
            </a:xfrm>
            <a:custGeom>
              <a:avLst/>
              <a:gdLst/>
              <a:ahLst/>
              <a:cxnLst/>
              <a:rect l="l" t="t" r="r" b="b"/>
              <a:pathLst>
                <a:path w="2608" h="2073" extrusionOk="0">
                  <a:moveTo>
                    <a:pt x="235" y="2073"/>
                  </a:moveTo>
                  <a:cubicBezTo>
                    <a:pt x="101" y="2073"/>
                    <a:pt x="1" y="1956"/>
                    <a:pt x="34" y="1839"/>
                  </a:cubicBezTo>
                  <a:cubicBezTo>
                    <a:pt x="68" y="1755"/>
                    <a:pt x="101" y="1688"/>
                    <a:pt x="151" y="1622"/>
                  </a:cubicBezTo>
                  <a:cubicBezTo>
                    <a:pt x="185" y="1588"/>
                    <a:pt x="218" y="1572"/>
                    <a:pt x="252" y="1538"/>
                  </a:cubicBezTo>
                  <a:cubicBezTo>
                    <a:pt x="853" y="1137"/>
                    <a:pt x="1421" y="703"/>
                    <a:pt x="2039" y="318"/>
                  </a:cubicBezTo>
                  <a:cubicBezTo>
                    <a:pt x="2156" y="252"/>
                    <a:pt x="2273" y="151"/>
                    <a:pt x="2390" y="68"/>
                  </a:cubicBezTo>
                  <a:cubicBezTo>
                    <a:pt x="2474" y="1"/>
                    <a:pt x="2541" y="1"/>
                    <a:pt x="2574" y="68"/>
                  </a:cubicBezTo>
                  <a:cubicBezTo>
                    <a:pt x="2607" y="118"/>
                    <a:pt x="2591" y="168"/>
                    <a:pt x="2524" y="218"/>
                  </a:cubicBezTo>
                  <a:cubicBezTo>
                    <a:pt x="2240" y="419"/>
                    <a:pt x="2039" y="686"/>
                    <a:pt x="1822" y="953"/>
                  </a:cubicBezTo>
                  <a:cubicBezTo>
                    <a:pt x="1688" y="1104"/>
                    <a:pt x="1538" y="1237"/>
                    <a:pt x="1388" y="1354"/>
                  </a:cubicBezTo>
                  <a:cubicBezTo>
                    <a:pt x="1104" y="1555"/>
                    <a:pt x="820" y="1755"/>
                    <a:pt x="536" y="1956"/>
                  </a:cubicBezTo>
                  <a:cubicBezTo>
                    <a:pt x="452" y="2023"/>
                    <a:pt x="352" y="2073"/>
                    <a:pt x="235" y="207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6;p17">
              <a:extLst>
                <a:ext uri="{FF2B5EF4-FFF2-40B4-BE49-F238E27FC236}">
                  <a16:creationId xmlns:a16="http://schemas.microsoft.com/office/drawing/2014/main" id="{F39ADE5E-402E-43E6-8474-5F781961CFB1}"/>
                </a:ext>
              </a:extLst>
            </p:cNvPr>
            <p:cNvSpPr/>
            <p:nvPr/>
          </p:nvSpPr>
          <p:spPr>
            <a:xfrm>
              <a:off x="4886727" y="2182572"/>
              <a:ext cx="142509" cy="52586"/>
            </a:xfrm>
            <a:custGeom>
              <a:avLst/>
              <a:gdLst/>
              <a:ahLst/>
              <a:cxnLst/>
              <a:rect l="l" t="t" r="r" b="b"/>
              <a:pathLst>
                <a:path w="2992" h="1104" extrusionOk="0">
                  <a:moveTo>
                    <a:pt x="0" y="1103"/>
                  </a:moveTo>
                  <a:cubicBezTo>
                    <a:pt x="17" y="1070"/>
                    <a:pt x="34" y="1036"/>
                    <a:pt x="50" y="1020"/>
                  </a:cubicBezTo>
                  <a:cubicBezTo>
                    <a:pt x="117" y="1003"/>
                    <a:pt x="184" y="986"/>
                    <a:pt x="234" y="986"/>
                  </a:cubicBezTo>
                  <a:cubicBezTo>
                    <a:pt x="351" y="953"/>
                    <a:pt x="451" y="920"/>
                    <a:pt x="535" y="836"/>
                  </a:cubicBezTo>
                  <a:cubicBezTo>
                    <a:pt x="652" y="702"/>
                    <a:pt x="819" y="619"/>
                    <a:pt x="1003" y="569"/>
                  </a:cubicBezTo>
                  <a:cubicBezTo>
                    <a:pt x="1337" y="452"/>
                    <a:pt x="1671" y="335"/>
                    <a:pt x="2005" y="218"/>
                  </a:cubicBezTo>
                  <a:cubicBezTo>
                    <a:pt x="2172" y="151"/>
                    <a:pt x="2356" y="101"/>
                    <a:pt x="2523" y="51"/>
                  </a:cubicBezTo>
                  <a:cubicBezTo>
                    <a:pt x="2640" y="1"/>
                    <a:pt x="2757" y="34"/>
                    <a:pt x="2857" y="101"/>
                  </a:cubicBezTo>
                  <a:cubicBezTo>
                    <a:pt x="2991" y="168"/>
                    <a:pt x="2991" y="335"/>
                    <a:pt x="2874" y="402"/>
                  </a:cubicBezTo>
                  <a:cubicBezTo>
                    <a:pt x="2757" y="468"/>
                    <a:pt x="2640" y="535"/>
                    <a:pt x="2523" y="569"/>
                  </a:cubicBezTo>
                  <a:cubicBezTo>
                    <a:pt x="2222" y="686"/>
                    <a:pt x="1905" y="803"/>
                    <a:pt x="1604" y="903"/>
                  </a:cubicBezTo>
                  <a:cubicBezTo>
                    <a:pt x="1270" y="1020"/>
                    <a:pt x="953" y="1070"/>
                    <a:pt x="602" y="1053"/>
                  </a:cubicBezTo>
                  <a:cubicBezTo>
                    <a:pt x="485" y="1053"/>
                    <a:pt x="351" y="1087"/>
                    <a:pt x="217" y="1087"/>
                  </a:cubicBezTo>
                  <a:cubicBezTo>
                    <a:pt x="167" y="1103"/>
                    <a:pt x="84" y="1103"/>
                    <a:pt x="0" y="110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7;p17">
              <a:extLst>
                <a:ext uri="{FF2B5EF4-FFF2-40B4-BE49-F238E27FC236}">
                  <a16:creationId xmlns:a16="http://schemas.microsoft.com/office/drawing/2014/main" id="{36F998A1-B3A6-4709-B855-420FCBDD3BBA}"/>
                </a:ext>
              </a:extLst>
            </p:cNvPr>
            <p:cNvSpPr/>
            <p:nvPr/>
          </p:nvSpPr>
          <p:spPr>
            <a:xfrm>
              <a:off x="4875582" y="2446790"/>
              <a:ext cx="144081" cy="47013"/>
            </a:xfrm>
            <a:custGeom>
              <a:avLst/>
              <a:gdLst/>
              <a:ahLst/>
              <a:cxnLst/>
              <a:rect l="l" t="t" r="r" b="b"/>
              <a:pathLst>
                <a:path w="3025" h="987" extrusionOk="0">
                  <a:moveTo>
                    <a:pt x="0" y="34"/>
                  </a:moveTo>
                  <a:cubicBezTo>
                    <a:pt x="101" y="17"/>
                    <a:pt x="134" y="1"/>
                    <a:pt x="151" y="1"/>
                  </a:cubicBezTo>
                  <a:cubicBezTo>
                    <a:pt x="234" y="1"/>
                    <a:pt x="318" y="1"/>
                    <a:pt x="401" y="17"/>
                  </a:cubicBezTo>
                  <a:cubicBezTo>
                    <a:pt x="635" y="51"/>
                    <a:pt x="852" y="68"/>
                    <a:pt x="1086" y="68"/>
                  </a:cubicBezTo>
                  <a:cubicBezTo>
                    <a:pt x="1571" y="51"/>
                    <a:pt x="2039" y="118"/>
                    <a:pt x="2507" y="268"/>
                  </a:cubicBezTo>
                  <a:cubicBezTo>
                    <a:pt x="2624" y="318"/>
                    <a:pt x="2757" y="385"/>
                    <a:pt x="2874" y="452"/>
                  </a:cubicBezTo>
                  <a:cubicBezTo>
                    <a:pt x="2941" y="502"/>
                    <a:pt x="2991" y="569"/>
                    <a:pt x="2991" y="652"/>
                  </a:cubicBezTo>
                  <a:cubicBezTo>
                    <a:pt x="3025" y="836"/>
                    <a:pt x="2874" y="987"/>
                    <a:pt x="2674" y="953"/>
                  </a:cubicBezTo>
                  <a:cubicBezTo>
                    <a:pt x="2657" y="936"/>
                    <a:pt x="2624" y="936"/>
                    <a:pt x="2607" y="920"/>
                  </a:cubicBezTo>
                  <a:cubicBezTo>
                    <a:pt x="2373" y="803"/>
                    <a:pt x="2122" y="736"/>
                    <a:pt x="1872" y="686"/>
                  </a:cubicBezTo>
                  <a:cubicBezTo>
                    <a:pt x="1538" y="602"/>
                    <a:pt x="1220" y="502"/>
                    <a:pt x="919" y="302"/>
                  </a:cubicBezTo>
                  <a:cubicBezTo>
                    <a:pt x="786" y="201"/>
                    <a:pt x="619" y="168"/>
                    <a:pt x="451" y="151"/>
                  </a:cubicBezTo>
                  <a:cubicBezTo>
                    <a:pt x="318" y="151"/>
                    <a:pt x="184" y="151"/>
                    <a:pt x="0" y="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8;p17">
              <a:extLst>
                <a:ext uri="{FF2B5EF4-FFF2-40B4-BE49-F238E27FC236}">
                  <a16:creationId xmlns:a16="http://schemas.microsoft.com/office/drawing/2014/main" id="{1B9BF1B2-42EB-49A2-96A8-5546200B51BB}"/>
                </a:ext>
              </a:extLst>
            </p:cNvPr>
            <p:cNvSpPr/>
            <p:nvPr/>
          </p:nvSpPr>
          <p:spPr>
            <a:xfrm>
              <a:off x="4771320" y="1840333"/>
              <a:ext cx="108263" cy="64542"/>
            </a:xfrm>
            <a:custGeom>
              <a:avLst/>
              <a:gdLst/>
              <a:ahLst/>
              <a:cxnLst/>
              <a:rect l="l" t="t" r="r" b="b"/>
              <a:pathLst>
                <a:path w="2273" h="1355" extrusionOk="0">
                  <a:moveTo>
                    <a:pt x="2273" y="252"/>
                  </a:moveTo>
                  <a:cubicBezTo>
                    <a:pt x="2256" y="268"/>
                    <a:pt x="2239" y="335"/>
                    <a:pt x="2189" y="368"/>
                  </a:cubicBezTo>
                  <a:cubicBezTo>
                    <a:pt x="2139" y="419"/>
                    <a:pt x="2089" y="452"/>
                    <a:pt x="2022" y="485"/>
                  </a:cubicBezTo>
                  <a:cubicBezTo>
                    <a:pt x="1437" y="786"/>
                    <a:pt x="853" y="1070"/>
                    <a:pt x="251" y="1321"/>
                  </a:cubicBezTo>
                  <a:cubicBezTo>
                    <a:pt x="234" y="1321"/>
                    <a:pt x="218" y="1338"/>
                    <a:pt x="184" y="1338"/>
                  </a:cubicBezTo>
                  <a:cubicBezTo>
                    <a:pt x="134" y="1354"/>
                    <a:pt x="67" y="1321"/>
                    <a:pt x="34" y="1254"/>
                  </a:cubicBezTo>
                  <a:cubicBezTo>
                    <a:pt x="1" y="1204"/>
                    <a:pt x="17" y="1137"/>
                    <a:pt x="51" y="1104"/>
                  </a:cubicBezTo>
                  <a:cubicBezTo>
                    <a:pt x="251" y="886"/>
                    <a:pt x="452" y="669"/>
                    <a:pt x="736" y="536"/>
                  </a:cubicBezTo>
                  <a:cubicBezTo>
                    <a:pt x="1070" y="385"/>
                    <a:pt x="1404" y="218"/>
                    <a:pt x="1738" y="68"/>
                  </a:cubicBezTo>
                  <a:cubicBezTo>
                    <a:pt x="1872" y="1"/>
                    <a:pt x="1989" y="1"/>
                    <a:pt x="2122" y="51"/>
                  </a:cubicBezTo>
                  <a:cubicBezTo>
                    <a:pt x="2206" y="68"/>
                    <a:pt x="2273" y="151"/>
                    <a:pt x="2273" y="25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9;p17">
              <a:extLst>
                <a:ext uri="{FF2B5EF4-FFF2-40B4-BE49-F238E27FC236}">
                  <a16:creationId xmlns:a16="http://schemas.microsoft.com/office/drawing/2014/main" id="{A620AD5F-3E3F-4062-8FA4-F9D9F7407F74}"/>
                </a:ext>
              </a:extLst>
            </p:cNvPr>
            <p:cNvSpPr/>
            <p:nvPr/>
          </p:nvSpPr>
          <p:spPr>
            <a:xfrm>
              <a:off x="4760174" y="2602786"/>
              <a:ext cx="105881" cy="82023"/>
            </a:xfrm>
            <a:custGeom>
              <a:avLst/>
              <a:gdLst/>
              <a:ahLst/>
              <a:cxnLst/>
              <a:rect l="l" t="t" r="r" b="b"/>
              <a:pathLst>
                <a:path w="2223" h="1722" extrusionOk="0">
                  <a:moveTo>
                    <a:pt x="1889" y="1705"/>
                  </a:moveTo>
                  <a:cubicBezTo>
                    <a:pt x="1822" y="1671"/>
                    <a:pt x="1705" y="1621"/>
                    <a:pt x="1605" y="1555"/>
                  </a:cubicBezTo>
                  <a:cubicBezTo>
                    <a:pt x="1287" y="1354"/>
                    <a:pt x="1003" y="1103"/>
                    <a:pt x="736" y="836"/>
                  </a:cubicBezTo>
                  <a:cubicBezTo>
                    <a:pt x="535" y="636"/>
                    <a:pt x="301" y="418"/>
                    <a:pt x="101" y="218"/>
                  </a:cubicBezTo>
                  <a:cubicBezTo>
                    <a:pt x="67" y="184"/>
                    <a:pt x="17" y="151"/>
                    <a:pt x="1" y="118"/>
                  </a:cubicBezTo>
                  <a:cubicBezTo>
                    <a:pt x="1" y="84"/>
                    <a:pt x="1" y="51"/>
                    <a:pt x="17" y="17"/>
                  </a:cubicBezTo>
                  <a:cubicBezTo>
                    <a:pt x="34" y="1"/>
                    <a:pt x="67" y="1"/>
                    <a:pt x="84" y="1"/>
                  </a:cubicBezTo>
                  <a:cubicBezTo>
                    <a:pt x="118" y="17"/>
                    <a:pt x="151" y="34"/>
                    <a:pt x="184" y="67"/>
                  </a:cubicBezTo>
                  <a:cubicBezTo>
                    <a:pt x="351" y="251"/>
                    <a:pt x="585" y="335"/>
                    <a:pt x="803" y="435"/>
                  </a:cubicBezTo>
                  <a:cubicBezTo>
                    <a:pt x="1204" y="602"/>
                    <a:pt x="1554" y="803"/>
                    <a:pt x="1905" y="1053"/>
                  </a:cubicBezTo>
                  <a:cubicBezTo>
                    <a:pt x="2039" y="1154"/>
                    <a:pt x="2139" y="1287"/>
                    <a:pt x="2173" y="1438"/>
                  </a:cubicBezTo>
                  <a:cubicBezTo>
                    <a:pt x="2223" y="1605"/>
                    <a:pt x="2106" y="1722"/>
                    <a:pt x="1889" y="1705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0;p17">
              <a:extLst>
                <a:ext uri="{FF2B5EF4-FFF2-40B4-BE49-F238E27FC236}">
                  <a16:creationId xmlns:a16="http://schemas.microsoft.com/office/drawing/2014/main" id="{B3E50F49-068D-4E5F-B3C4-2CB10EF74DB0}"/>
                </a:ext>
              </a:extLst>
            </p:cNvPr>
            <p:cNvSpPr/>
            <p:nvPr/>
          </p:nvSpPr>
          <p:spPr>
            <a:xfrm>
              <a:off x="3747084" y="2440455"/>
              <a:ext cx="96355" cy="53348"/>
            </a:xfrm>
            <a:custGeom>
              <a:avLst/>
              <a:gdLst/>
              <a:ahLst/>
              <a:cxnLst/>
              <a:rect l="l" t="t" r="r" b="b"/>
              <a:pathLst>
                <a:path w="2023" h="1120" extrusionOk="0">
                  <a:moveTo>
                    <a:pt x="301" y="1120"/>
                  </a:moveTo>
                  <a:cubicBezTo>
                    <a:pt x="168" y="1120"/>
                    <a:pt x="84" y="1086"/>
                    <a:pt x="51" y="1003"/>
                  </a:cubicBezTo>
                  <a:cubicBezTo>
                    <a:pt x="1" y="919"/>
                    <a:pt x="17" y="802"/>
                    <a:pt x="118" y="735"/>
                  </a:cubicBezTo>
                  <a:cubicBezTo>
                    <a:pt x="201" y="668"/>
                    <a:pt x="285" y="602"/>
                    <a:pt x="385" y="551"/>
                  </a:cubicBezTo>
                  <a:cubicBezTo>
                    <a:pt x="602" y="468"/>
                    <a:pt x="803" y="368"/>
                    <a:pt x="1020" y="284"/>
                  </a:cubicBezTo>
                  <a:cubicBezTo>
                    <a:pt x="1270" y="201"/>
                    <a:pt x="1538" y="117"/>
                    <a:pt x="1788" y="34"/>
                  </a:cubicBezTo>
                  <a:cubicBezTo>
                    <a:pt x="1872" y="0"/>
                    <a:pt x="1972" y="50"/>
                    <a:pt x="1989" y="117"/>
                  </a:cubicBezTo>
                  <a:cubicBezTo>
                    <a:pt x="2022" y="201"/>
                    <a:pt x="2006" y="301"/>
                    <a:pt x="1922" y="334"/>
                  </a:cubicBezTo>
                  <a:cubicBezTo>
                    <a:pt x="1638" y="451"/>
                    <a:pt x="1438" y="702"/>
                    <a:pt x="1153" y="819"/>
                  </a:cubicBezTo>
                  <a:cubicBezTo>
                    <a:pt x="953" y="902"/>
                    <a:pt x="752" y="1003"/>
                    <a:pt x="535" y="1086"/>
                  </a:cubicBezTo>
                  <a:cubicBezTo>
                    <a:pt x="452" y="1103"/>
                    <a:pt x="351" y="1120"/>
                    <a:pt x="301" y="112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41;p17">
              <a:extLst>
                <a:ext uri="{FF2B5EF4-FFF2-40B4-BE49-F238E27FC236}">
                  <a16:creationId xmlns:a16="http://schemas.microsoft.com/office/drawing/2014/main" id="{10C1743E-7A3E-4327-BFDC-6A648937426A}"/>
                </a:ext>
              </a:extLst>
            </p:cNvPr>
            <p:cNvSpPr/>
            <p:nvPr/>
          </p:nvSpPr>
          <p:spPr>
            <a:xfrm>
              <a:off x="3835438" y="1842762"/>
              <a:ext cx="83591" cy="74831"/>
            </a:xfrm>
            <a:custGeom>
              <a:avLst/>
              <a:gdLst/>
              <a:ahLst/>
              <a:cxnLst/>
              <a:rect l="l" t="t" r="r" b="b"/>
              <a:pathLst>
                <a:path w="1755" h="1571" extrusionOk="0">
                  <a:moveTo>
                    <a:pt x="1755" y="1487"/>
                  </a:moveTo>
                  <a:cubicBezTo>
                    <a:pt x="1705" y="1520"/>
                    <a:pt x="1671" y="1554"/>
                    <a:pt x="1638" y="1554"/>
                  </a:cubicBezTo>
                  <a:cubicBezTo>
                    <a:pt x="1604" y="1571"/>
                    <a:pt x="1571" y="1537"/>
                    <a:pt x="1537" y="1537"/>
                  </a:cubicBezTo>
                  <a:cubicBezTo>
                    <a:pt x="1420" y="1487"/>
                    <a:pt x="1320" y="1437"/>
                    <a:pt x="1203" y="1404"/>
                  </a:cubicBezTo>
                  <a:cubicBezTo>
                    <a:pt x="953" y="1320"/>
                    <a:pt x="769" y="1186"/>
                    <a:pt x="585" y="1003"/>
                  </a:cubicBezTo>
                  <a:cubicBezTo>
                    <a:pt x="435" y="835"/>
                    <a:pt x="284" y="668"/>
                    <a:pt x="134" y="485"/>
                  </a:cubicBezTo>
                  <a:cubicBezTo>
                    <a:pt x="117" y="451"/>
                    <a:pt x="84" y="418"/>
                    <a:pt x="67" y="384"/>
                  </a:cubicBezTo>
                  <a:cubicBezTo>
                    <a:pt x="0" y="284"/>
                    <a:pt x="17" y="167"/>
                    <a:pt x="100" y="100"/>
                  </a:cubicBezTo>
                  <a:cubicBezTo>
                    <a:pt x="167" y="17"/>
                    <a:pt x="284" y="0"/>
                    <a:pt x="401" y="67"/>
                  </a:cubicBezTo>
                  <a:cubicBezTo>
                    <a:pt x="451" y="84"/>
                    <a:pt x="501" y="134"/>
                    <a:pt x="535" y="184"/>
                  </a:cubicBezTo>
                  <a:cubicBezTo>
                    <a:pt x="635" y="284"/>
                    <a:pt x="735" y="401"/>
                    <a:pt x="836" y="501"/>
                  </a:cubicBezTo>
                  <a:cubicBezTo>
                    <a:pt x="1019" y="718"/>
                    <a:pt x="1203" y="952"/>
                    <a:pt x="1404" y="1170"/>
                  </a:cubicBezTo>
                  <a:cubicBezTo>
                    <a:pt x="1471" y="1236"/>
                    <a:pt x="1571" y="1303"/>
                    <a:pt x="1654" y="1370"/>
                  </a:cubicBezTo>
                  <a:cubicBezTo>
                    <a:pt x="1688" y="1404"/>
                    <a:pt x="1705" y="1437"/>
                    <a:pt x="1755" y="14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42;p17">
              <a:extLst>
                <a:ext uri="{FF2B5EF4-FFF2-40B4-BE49-F238E27FC236}">
                  <a16:creationId xmlns:a16="http://schemas.microsoft.com/office/drawing/2014/main" id="{677E130F-E8FB-4735-81C3-137FDCBEC09E}"/>
                </a:ext>
              </a:extLst>
            </p:cNvPr>
            <p:cNvSpPr/>
            <p:nvPr/>
          </p:nvSpPr>
          <p:spPr>
            <a:xfrm>
              <a:off x="3933317" y="1636466"/>
              <a:ext cx="843623" cy="967892"/>
            </a:xfrm>
            <a:custGeom>
              <a:avLst/>
              <a:gdLst/>
              <a:ahLst/>
              <a:cxnLst/>
              <a:rect l="l" t="t" r="r" b="b"/>
              <a:pathLst>
                <a:path w="17712" h="20320" extrusionOk="0">
                  <a:moveTo>
                    <a:pt x="7432" y="0"/>
                  </a:moveTo>
                  <a:cubicBezTo>
                    <a:pt x="6997" y="0"/>
                    <a:pt x="6573" y="52"/>
                    <a:pt x="6149" y="154"/>
                  </a:cubicBezTo>
                  <a:cubicBezTo>
                    <a:pt x="5882" y="237"/>
                    <a:pt x="5648" y="388"/>
                    <a:pt x="5431" y="572"/>
                  </a:cubicBezTo>
                  <a:cubicBezTo>
                    <a:pt x="5381" y="605"/>
                    <a:pt x="5347" y="672"/>
                    <a:pt x="5330" y="722"/>
                  </a:cubicBezTo>
                  <a:cubicBezTo>
                    <a:pt x="5230" y="1039"/>
                    <a:pt x="5130" y="1357"/>
                    <a:pt x="5130" y="1691"/>
                  </a:cubicBezTo>
                  <a:cubicBezTo>
                    <a:pt x="5130" y="1741"/>
                    <a:pt x="5130" y="1791"/>
                    <a:pt x="5113" y="1841"/>
                  </a:cubicBezTo>
                  <a:cubicBezTo>
                    <a:pt x="4996" y="2426"/>
                    <a:pt x="4762" y="2961"/>
                    <a:pt x="4495" y="3479"/>
                  </a:cubicBezTo>
                  <a:cubicBezTo>
                    <a:pt x="4395" y="3663"/>
                    <a:pt x="4278" y="3863"/>
                    <a:pt x="4194" y="4047"/>
                  </a:cubicBezTo>
                  <a:cubicBezTo>
                    <a:pt x="4010" y="4431"/>
                    <a:pt x="3793" y="4765"/>
                    <a:pt x="3526" y="5083"/>
                  </a:cubicBezTo>
                  <a:cubicBezTo>
                    <a:pt x="3075" y="5668"/>
                    <a:pt x="2607" y="6252"/>
                    <a:pt x="2139" y="6837"/>
                  </a:cubicBezTo>
                  <a:cubicBezTo>
                    <a:pt x="2039" y="6954"/>
                    <a:pt x="1939" y="7088"/>
                    <a:pt x="1822" y="7188"/>
                  </a:cubicBezTo>
                  <a:cubicBezTo>
                    <a:pt x="1554" y="7372"/>
                    <a:pt x="1370" y="7623"/>
                    <a:pt x="1153" y="7856"/>
                  </a:cubicBezTo>
                  <a:cubicBezTo>
                    <a:pt x="1036" y="7990"/>
                    <a:pt x="936" y="8141"/>
                    <a:pt x="853" y="8291"/>
                  </a:cubicBezTo>
                  <a:cubicBezTo>
                    <a:pt x="652" y="8642"/>
                    <a:pt x="485" y="8993"/>
                    <a:pt x="318" y="9360"/>
                  </a:cubicBezTo>
                  <a:cubicBezTo>
                    <a:pt x="251" y="9511"/>
                    <a:pt x="201" y="9694"/>
                    <a:pt x="167" y="9862"/>
                  </a:cubicBezTo>
                  <a:cubicBezTo>
                    <a:pt x="134" y="10179"/>
                    <a:pt x="34" y="10480"/>
                    <a:pt x="67" y="10814"/>
                  </a:cubicBezTo>
                  <a:cubicBezTo>
                    <a:pt x="67" y="10831"/>
                    <a:pt x="51" y="10864"/>
                    <a:pt x="51" y="10897"/>
                  </a:cubicBezTo>
                  <a:cubicBezTo>
                    <a:pt x="0" y="11065"/>
                    <a:pt x="0" y="11248"/>
                    <a:pt x="0" y="11432"/>
                  </a:cubicBezTo>
                  <a:cubicBezTo>
                    <a:pt x="0" y="11900"/>
                    <a:pt x="17" y="12385"/>
                    <a:pt x="17" y="12852"/>
                  </a:cubicBezTo>
                  <a:cubicBezTo>
                    <a:pt x="17" y="12936"/>
                    <a:pt x="17" y="13003"/>
                    <a:pt x="34" y="13070"/>
                  </a:cubicBezTo>
                  <a:cubicBezTo>
                    <a:pt x="101" y="13337"/>
                    <a:pt x="117" y="13604"/>
                    <a:pt x="134" y="13888"/>
                  </a:cubicBezTo>
                  <a:cubicBezTo>
                    <a:pt x="134" y="14089"/>
                    <a:pt x="167" y="14306"/>
                    <a:pt x="301" y="14490"/>
                  </a:cubicBezTo>
                  <a:cubicBezTo>
                    <a:pt x="435" y="14657"/>
                    <a:pt x="485" y="14857"/>
                    <a:pt x="552" y="15058"/>
                  </a:cubicBezTo>
                  <a:cubicBezTo>
                    <a:pt x="602" y="15242"/>
                    <a:pt x="669" y="15425"/>
                    <a:pt x="719" y="15609"/>
                  </a:cubicBezTo>
                  <a:cubicBezTo>
                    <a:pt x="752" y="15760"/>
                    <a:pt x="836" y="15893"/>
                    <a:pt x="936" y="16010"/>
                  </a:cubicBezTo>
                  <a:cubicBezTo>
                    <a:pt x="1036" y="16111"/>
                    <a:pt x="1103" y="16227"/>
                    <a:pt x="1153" y="16344"/>
                  </a:cubicBezTo>
                  <a:cubicBezTo>
                    <a:pt x="1237" y="16578"/>
                    <a:pt x="1370" y="16796"/>
                    <a:pt x="1504" y="16996"/>
                  </a:cubicBezTo>
                  <a:cubicBezTo>
                    <a:pt x="1738" y="17380"/>
                    <a:pt x="1989" y="17715"/>
                    <a:pt x="2340" y="17999"/>
                  </a:cubicBezTo>
                  <a:cubicBezTo>
                    <a:pt x="2724" y="18299"/>
                    <a:pt x="3158" y="18533"/>
                    <a:pt x="3543" y="18851"/>
                  </a:cubicBezTo>
                  <a:cubicBezTo>
                    <a:pt x="3593" y="18884"/>
                    <a:pt x="3643" y="18901"/>
                    <a:pt x="3693" y="18918"/>
                  </a:cubicBezTo>
                  <a:cubicBezTo>
                    <a:pt x="3994" y="19085"/>
                    <a:pt x="4294" y="19235"/>
                    <a:pt x="4579" y="19402"/>
                  </a:cubicBezTo>
                  <a:cubicBezTo>
                    <a:pt x="5046" y="19669"/>
                    <a:pt x="5548" y="19870"/>
                    <a:pt x="6066" y="20020"/>
                  </a:cubicBezTo>
                  <a:cubicBezTo>
                    <a:pt x="6183" y="20037"/>
                    <a:pt x="6316" y="20054"/>
                    <a:pt x="6450" y="20070"/>
                  </a:cubicBezTo>
                  <a:cubicBezTo>
                    <a:pt x="6751" y="20137"/>
                    <a:pt x="7051" y="20137"/>
                    <a:pt x="7369" y="20137"/>
                  </a:cubicBezTo>
                  <a:cubicBezTo>
                    <a:pt x="7519" y="20137"/>
                    <a:pt x="7686" y="20154"/>
                    <a:pt x="7820" y="20204"/>
                  </a:cubicBezTo>
                  <a:cubicBezTo>
                    <a:pt x="8020" y="20254"/>
                    <a:pt x="8221" y="20254"/>
                    <a:pt x="8422" y="20254"/>
                  </a:cubicBezTo>
                  <a:lnTo>
                    <a:pt x="9056" y="20254"/>
                  </a:lnTo>
                  <a:cubicBezTo>
                    <a:pt x="9157" y="20254"/>
                    <a:pt x="9257" y="20271"/>
                    <a:pt x="9357" y="20271"/>
                  </a:cubicBezTo>
                  <a:cubicBezTo>
                    <a:pt x="9588" y="20308"/>
                    <a:pt x="9824" y="20319"/>
                    <a:pt x="10060" y="20319"/>
                  </a:cubicBezTo>
                  <a:cubicBezTo>
                    <a:pt x="10250" y="20319"/>
                    <a:pt x="10440" y="20312"/>
                    <a:pt x="10627" y="20304"/>
                  </a:cubicBezTo>
                  <a:cubicBezTo>
                    <a:pt x="10811" y="20288"/>
                    <a:pt x="10995" y="20254"/>
                    <a:pt x="11145" y="20137"/>
                  </a:cubicBezTo>
                  <a:cubicBezTo>
                    <a:pt x="11212" y="20087"/>
                    <a:pt x="11279" y="20070"/>
                    <a:pt x="11346" y="20070"/>
                  </a:cubicBezTo>
                  <a:cubicBezTo>
                    <a:pt x="11412" y="20070"/>
                    <a:pt x="11479" y="20054"/>
                    <a:pt x="11529" y="20037"/>
                  </a:cubicBezTo>
                  <a:cubicBezTo>
                    <a:pt x="12081" y="19903"/>
                    <a:pt x="12599" y="19703"/>
                    <a:pt x="13066" y="19402"/>
                  </a:cubicBezTo>
                  <a:cubicBezTo>
                    <a:pt x="13133" y="19369"/>
                    <a:pt x="13200" y="19352"/>
                    <a:pt x="13267" y="19302"/>
                  </a:cubicBezTo>
                  <a:cubicBezTo>
                    <a:pt x="13568" y="19151"/>
                    <a:pt x="13868" y="18984"/>
                    <a:pt x="14186" y="18817"/>
                  </a:cubicBezTo>
                  <a:cubicBezTo>
                    <a:pt x="14236" y="18784"/>
                    <a:pt x="14270" y="18750"/>
                    <a:pt x="14320" y="18717"/>
                  </a:cubicBezTo>
                  <a:cubicBezTo>
                    <a:pt x="14470" y="18600"/>
                    <a:pt x="14620" y="18500"/>
                    <a:pt x="14771" y="18366"/>
                  </a:cubicBezTo>
                  <a:cubicBezTo>
                    <a:pt x="14854" y="18299"/>
                    <a:pt x="14938" y="18232"/>
                    <a:pt x="14988" y="18132"/>
                  </a:cubicBezTo>
                  <a:cubicBezTo>
                    <a:pt x="15055" y="17999"/>
                    <a:pt x="15155" y="17932"/>
                    <a:pt x="15289" y="17848"/>
                  </a:cubicBezTo>
                  <a:cubicBezTo>
                    <a:pt x="15556" y="17698"/>
                    <a:pt x="15757" y="17464"/>
                    <a:pt x="15907" y="17197"/>
                  </a:cubicBezTo>
                  <a:cubicBezTo>
                    <a:pt x="15957" y="17096"/>
                    <a:pt x="16024" y="17013"/>
                    <a:pt x="16091" y="16946"/>
                  </a:cubicBezTo>
                  <a:cubicBezTo>
                    <a:pt x="16224" y="16829"/>
                    <a:pt x="16291" y="16695"/>
                    <a:pt x="16375" y="16545"/>
                  </a:cubicBezTo>
                  <a:cubicBezTo>
                    <a:pt x="16475" y="16378"/>
                    <a:pt x="16575" y="16211"/>
                    <a:pt x="16709" y="16044"/>
                  </a:cubicBezTo>
                  <a:cubicBezTo>
                    <a:pt x="16826" y="15893"/>
                    <a:pt x="16926" y="15743"/>
                    <a:pt x="16976" y="15559"/>
                  </a:cubicBezTo>
                  <a:cubicBezTo>
                    <a:pt x="17077" y="15258"/>
                    <a:pt x="17160" y="14958"/>
                    <a:pt x="17260" y="14674"/>
                  </a:cubicBezTo>
                  <a:cubicBezTo>
                    <a:pt x="17277" y="14590"/>
                    <a:pt x="17294" y="14506"/>
                    <a:pt x="17344" y="14440"/>
                  </a:cubicBezTo>
                  <a:cubicBezTo>
                    <a:pt x="17511" y="14189"/>
                    <a:pt x="17595" y="13905"/>
                    <a:pt x="17611" y="13588"/>
                  </a:cubicBezTo>
                  <a:cubicBezTo>
                    <a:pt x="17611" y="13554"/>
                    <a:pt x="17611" y="13521"/>
                    <a:pt x="17628" y="13487"/>
                  </a:cubicBezTo>
                  <a:cubicBezTo>
                    <a:pt x="17711" y="13270"/>
                    <a:pt x="17711" y="13053"/>
                    <a:pt x="17695" y="12836"/>
                  </a:cubicBezTo>
                  <a:cubicBezTo>
                    <a:pt x="17695" y="12451"/>
                    <a:pt x="17661" y="12084"/>
                    <a:pt x="17678" y="11716"/>
                  </a:cubicBezTo>
                  <a:cubicBezTo>
                    <a:pt x="17711" y="11248"/>
                    <a:pt x="17595" y="10780"/>
                    <a:pt x="17595" y="10329"/>
                  </a:cubicBezTo>
                  <a:cubicBezTo>
                    <a:pt x="17595" y="10279"/>
                    <a:pt x="17561" y="10229"/>
                    <a:pt x="17561" y="10196"/>
                  </a:cubicBezTo>
                  <a:cubicBezTo>
                    <a:pt x="17544" y="10129"/>
                    <a:pt x="17528" y="10062"/>
                    <a:pt x="17528" y="9995"/>
                  </a:cubicBezTo>
                  <a:cubicBezTo>
                    <a:pt x="17511" y="9745"/>
                    <a:pt x="17444" y="9494"/>
                    <a:pt x="17327" y="9277"/>
                  </a:cubicBezTo>
                  <a:cubicBezTo>
                    <a:pt x="17194" y="9009"/>
                    <a:pt x="17060" y="8742"/>
                    <a:pt x="16943" y="8491"/>
                  </a:cubicBezTo>
                  <a:cubicBezTo>
                    <a:pt x="16709" y="8007"/>
                    <a:pt x="16358" y="7639"/>
                    <a:pt x="15974" y="7272"/>
                  </a:cubicBezTo>
                  <a:cubicBezTo>
                    <a:pt x="15823" y="7138"/>
                    <a:pt x="15673" y="7004"/>
                    <a:pt x="15556" y="6854"/>
                  </a:cubicBezTo>
                  <a:cubicBezTo>
                    <a:pt x="15105" y="6286"/>
                    <a:pt x="14654" y="5718"/>
                    <a:pt x="14203" y="5166"/>
                  </a:cubicBezTo>
                  <a:cubicBezTo>
                    <a:pt x="13902" y="4782"/>
                    <a:pt x="13635" y="4398"/>
                    <a:pt x="13451" y="3963"/>
                  </a:cubicBezTo>
                  <a:cubicBezTo>
                    <a:pt x="13401" y="3846"/>
                    <a:pt x="13334" y="3729"/>
                    <a:pt x="13267" y="3629"/>
                  </a:cubicBezTo>
                  <a:cubicBezTo>
                    <a:pt x="13033" y="3212"/>
                    <a:pt x="12833" y="2760"/>
                    <a:pt x="12682" y="2309"/>
                  </a:cubicBezTo>
                  <a:cubicBezTo>
                    <a:pt x="12632" y="2109"/>
                    <a:pt x="12565" y="1908"/>
                    <a:pt x="12549" y="1724"/>
                  </a:cubicBezTo>
                  <a:cubicBezTo>
                    <a:pt x="12549" y="1374"/>
                    <a:pt x="12448" y="1056"/>
                    <a:pt x="12365" y="739"/>
                  </a:cubicBezTo>
                  <a:cubicBezTo>
                    <a:pt x="12348" y="672"/>
                    <a:pt x="12315" y="622"/>
                    <a:pt x="12264" y="572"/>
                  </a:cubicBezTo>
                  <a:cubicBezTo>
                    <a:pt x="12081" y="404"/>
                    <a:pt x="11863" y="254"/>
                    <a:pt x="11613" y="187"/>
                  </a:cubicBezTo>
                  <a:cubicBezTo>
                    <a:pt x="11479" y="154"/>
                    <a:pt x="11346" y="120"/>
                    <a:pt x="11212" y="87"/>
                  </a:cubicBezTo>
                  <a:cubicBezTo>
                    <a:pt x="10928" y="20"/>
                    <a:pt x="10644" y="3"/>
                    <a:pt x="10343" y="3"/>
                  </a:cubicBezTo>
                  <a:lnTo>
                    <a:pt x="7619" y="3"/>
                  </a:lnTo>
                  <a:cubicBezTo>
                    <a:pt x="7557" y="1"/>
                    <a:pt x="7494" y="0"/>
                    <a:pt x="7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43;p17">
              <a:extLst>
                <a:ext uri="{FF2B5EF4-FFF2-40B4-BE49-F238E27FC236}">
                  <a16:creationId xmlns:a16="http://schemas.microsoft.com/office/drawing/2014/main" id="{B872D581-94FC-4351-9204-B9F5B66A7D5E}"/>
                </a:ext>
              </a:extLst>
            </p:cNvPr>
            <p:cNvSpPr/>
            <p:nvPr/>
          </p:nvSpPr>
          <p:spPr>
            <a:xfrm>
              <a:off x="3958799" y="1653661"/>
              <a:ext cx="812568" cy="934835"/>
            </a:xfrm>
            <a:custGeom>
              <a:avLst/>
              <a:gdLst/>
              <a:ahLst/>
              <a:cxnLst/>
              <a:rect l="l" t="t" r="r" b="b"/>
              <a:pathLst>
                <a:path w="17060" h="19626" extrusionOk="0">
                  <a:moveTo>
                    <a:pt x="6207" y="0"/>
                  </a:moveTo>
                  <a:cubicBezTo>
                    <a:pt x="5842" y="0"/>
                    <a:pt x="5508" y="112"/>
                    <a:pt x="5213" y="495"/>
                  </a:cubicBezTo>
                  <a:cubicBezTo>
                    <a:pt x="4612" y="1280"/>
                    <a:pt x="4461" y="2316"/>
                    <a:pt x="4144" y="3218"/>
                  </a:cubicBezTo>
                  <a:cubicBezTo>
                    <a:pt x="3676" y="4521"/>
                    <a:pt x="2774" y="5557"/>
                    <a:pt x="1905" y="6593"/>
                  </a:cubicBezTo>
                  <a:cubicBezTo>
                    <a:pt x="1170" y="7462"/>
                    <a:pt x="835" y="8197"/>
                    <a:pt x="518" y="9283"/>
                  </a:cubicBezTo>
                  <a:cubicBezTo>
                    <a:pt x="201" y="10436"/>
                    <a:pt x="0" y="11422"/>
                    <a:pt x="0" y="12625"/>
                  </a:cubicBezTo>
                  <a:cubicBezTo>
                    <a:pt x="0" y="13761"/>
                    <a:pt x="334" y="14613"/>
                    <a:pt x="869" y="15616"/>
                  </a:cubicBezTo>
                  <a:cubicBezTo>
                    <a:pt x="1420" y="16635"/>
                    <a:pt x="2139" y="17387"/>
                    <a:pt x="3024" y="18122"/>
                  </a:cubicBezTo>
                  <a:cubicBezTo>
                    <a:pt x="3893" y="18841"/>
                    <a:pt x="4779" y="19492"/>
                    <a:pt x="5932" y="19592"/>
                  </a:cubicBezTo>
                  <a:cubicBezTo>
                    <a:pt x="6205" y="19615"/>
                    <a:pt x="6474" y="19626"/>
                    <a:pt x="6740" y="19626"/>
                  </a:cubicBezTo>
                  <a:cubicBezTo>
                    <a:pt x="7646" y="19626"/>
                    <a:pt x="8520" y="19502"/>
                    <a:pt x="9424" y="19308"/>
                  </a:cubicBezTo>
                  <a:cubicBezTo>
                    <a:pt x="10660" y="19058"/>
                    <a:pt x="11780" y="18907"/>
                    <a:pt x="12832" y="18156"/>
                  </a:cubicBezTo>
                  <a:cubicBezTo>
                    <a:pt x="14620" y="16886"/>
                    <a:pt x="15673" y="14931"/>
                    <a:pt x="16508" y="12942"/>
                  </a:cubicBezTo>
                  <a:cubicBezTo>
                    <a:pt x="16892" y="12040"/>
                    <a:pt x="17060" y="10854"/>
                    <a:pt x="16876" y="9885"/>
                  </a:cubicBezTo>
                  <a:cubicBezTo>
                    <a:pt x="16692" y="8916"/>
                    <a:pt x="16090" y="8314"/>
                    <a:pt x="15405" y="7646"/>
                  </a:cubicBezTo>
                  <a:cubicBezTo>
                    <a:pt x="14520" y="6794"/>
                    <a:pt x="13467" y="5925"/>
                    <a:pt x="13033" y="4739"/>
                  </a:cubicBezTo>
                  <a:cubicBezTo>
                    <a:pt x="12615" y="3586"/>
                    <a:pt x="12465" y="2383"/>
                    <a:pt x="11780" y="1347"/>
                  </a:cubicBezTo>
                  <a:cubicBezTo>
                    <a:pt x="11111" y="328"/>
                    <a:pt x="10092" y="94"/>
                    <a:pt x="8956" y="43"/>
                  </a:cubicBezTo>
                  <a:cubicBezTo>
                    <a:pt x="8890" y="40"/>
                    <a:pt x="8822" y="38"/>
                    <a:pt x="8753" y="38"/>
                  </a:cubicBezTo>
                  <a:cubicBezTo>
                    <a:pt x="8279" y="38"/>
                    <a:pt x="7739" y="116"/>
                    <a:pt x="7235" y="116"/>
                  </a:cubicBezTo>
                  <a:cubicBezTo>
                    <a:pt x="7162" y="116"/>
                    <a:pt x="7089" y="114"/>
                    <a:pt x="7018" y="110"/>
                  </a:cubicBezTo>
                  <a:cubicBezTo>
                    <a:pt x="6735" y="55"/>
                    <a:pt x="6464" y="0"/>
                    <a:pt x="62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44;p17">
              <a:extLst>
                <a:ext uri="{FF2B5EF4-FFF2-40B4-BE49-F238E27FC236}">
                  <a16:creationId xmlns:a16="http://schemas.microsoft.com/office/drawing/2014/main" id="{14D4C596-9671-4407-9ACC-F91F7BF1E648}"/>
                </a:ext>
              </a:extLst>
            </p:cNvPr>
            <p:cNvSpPr/>
            <p:nvPr/>
          </p:nvSpPr>
          <p:spPr>
            <a:xfrm>
              <a:off x="4339150" y="-40825"/>
              <a:ext cx="21100" cy="1389374"/>
            </a:xfrm>
            <a:custGeom>
              <a:avLst/>
              <a:gdLst/>
              <a:ahLst/>
              <a:cxnLst/>
              <a:rect l="l" t="t" r="r" b="b"/>
              <a:pathLst>
                <a:path w="469" h="18714" extrusionOk="0">
                  <a:moveTo>
                    <a:pt x="468" y="10460"/>
                  </a:moveTo>
                  <a:cubicBezTo>
                    <a:pt x="468" y="12749"/>
                    <a:pt x="468" y="15021"/>
                    <a:pt x="468" y="17310"/>
                  </a:cubicBezTo>
                  <a:cubicBezTo>
                    <a:pt x="468" y="17611"/>
                    <a:pt x="451" y="17912"/>
                    <a:pt x="435" y="18213"/>
                  </a:cubicBezTo>
                  <a:cubicBezTo>
                    <a:pt x="418" y="18346"/>
                    <a:pt x="368" y="18497"/>
                    <a:pt x="334" y="18630"/>
                  </a:cubicBezTo>
                  <a:cubicBezTo>
                    <a:pt x="318" y="18681"/>
                    <a:pt x="268" y="18714"/>
                    <a:pt x="217" y="18714"/>
                  </a:cubicBezTo>
                  <a:cubicBezTo>
                    <a:pt x="201" y="18697"/>
                    <a:pt x="151" y="18664"/>
                    <a:pt x="151" y="18630"/>
                  </a:cubicBezTo>
                  <a:cubicBezTo>
                    <a:pt x="100" y="18497"/>
                    <a:pt x="50" y="18346"/>
                    <a:pt x="34" y="18196"/>
                  </a:cubicBezTo>
                  <a:cubicBezTo>
                    <a:pt x="17" y="17812"/>
                    <a:pt x="0" y="17444"/>
                    <a:pt x="0" y="17060"/>
                  </a:cubicBezTo>
                  <a:cubicBezTo>
                    <a:pt x="0" y="14320"/>
                    <a:pt x="0" y="10009"/>
                    <a:pt x="0" y="7269"/>
                  </a:cubicBezTo>
                  <a:cubicBezTo>
                    <a:pt x="17" y="5447"/>
                    <a:pt x="34" y="2173"/>
                    <a:pt x="50" y="351"/>
                  </a:cubicBezTo>
                  <a:cubicBezTo>
                    <a:pt x="50" y="184"/>
                    <a:pt x="50" y="535"/>
                    <a:pt x="67" y="351"/>
                  </a:cubicBezTo>
                  <a:cubicBezTo>
                    <a:pt x="67" y="285"/>
                    <a:pt x="67" y="435"/>
                    <a:pt x="84" y="351"/>
                  </a:cubicBezTo>
                  <a:cubicBezTo>
                    <a:pt x="100" y="251"/>
                    <a:pt x="151" y="351"/>
                    <a:pt x="234" y="351"/>
                  </a:cubicBezTo>
                  <a:cubicBezTo>
                    <a:pt x="301" y="351"/>
                    <a:pt x="368" y="268"/>
                    <a:pt x="368" y="351"/>
                  </a:cubicBezTo>
                  <a:cubicBezTo>
                    <a:pt x="384" y="418"/>
                    <a:pt x="384" y="301"/>
                    <a:pt x="384" y="351"/>
                  </a:cubicBezTo>
                  <a:cubicBezTo>
                    <a:pt x="401" y="702"/>
                    <a:pt x="418" y="0"/>
                    <a:pt x="418" y="351"/>
                  </a:cubicBezTo>
                  <a:cubicBezTo>
                    <a:pt x="435" y="2557"/>
                    <a:pt x="451" y="8271"/>
                    <a:pt x="468" y="10460"/>
                  </a:cubicBezTo>
                  <a:cubicBezTo>
                    <a:pt x="468" y="10460"/>
                    <a:pt x="468" y="10460"/>
                    <a:pt x="468" y="1046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45;p17">
              <a:extLst>
                <a:ext uri="{FF2B5EF4-FFF2-40B4-BE49-F238E27FC236}">
                  <a16:creationId xmlns:a16="http://schemas.microsoft.com/office/drawing/2014/main" id="{38082F62-4B02-43A9-847B-E79BCD507FD2}"/>
                </a:ext>
              </a:extLst>
            </p:cNvPr>
            <p:cNvSpPr/>
            <p:nvPr/>
          </p:nvSpPr>
          <p:spPr>
            <a:xfrm>
              <a:off x="4216621" y="1558301"/>
              <a:ext cx="274635" cy="70401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39" y="0"/>
                  </a:moveTo>
                  <a:cubicBezTo>
                    <a:pt x="2455" y="0"/>
                    <a:pt x="2172" y="15"/>
                    <a:pt x="1889" y="24"/>
                  </a:cubicBezTo>
                  <a:cubicBezTo>
                    <a:pt x="1797" y="32"/>
                    <a:pt x="1705" y="36"/>
                    <a:pt x="1613" y="36"/>
                  </a:cubicBezTo>
                  <a:cubicBezTo>
                    <a:pt x="1521" y="36"/>
                    <a:pt x="1429" y="32"/>
                    <a:pt x="1337" y="24"/>
                  </a:cubicBezTo>
                  <a:cubicBezTo>
                    <a:pt x="1260" y="13"/>
                    <a:pt x="1183" y="9"/>
                    <a:pt x="1108" y="9"/>
                  </a:cubicBezTo>
                  <a:cubicBezTo>
                    <a:pt x="942" y="9"/>
                    <a:pt x="780" y="29"/>
                    <a:pt x="619" y="40"/>
                  </a:cubicBezTo>
                  <a:cubicBezTo>
                    <a:pt x="468" y="191"/>
                    <a:pt x="335" y="341"/>
                    <a:pt x="184" y="475"/>
                  </a:cubicBezTo>
                  <a:cubicBezTo>
                    <a:pt x="118" y="558"/>
                    <a:pt x="34" y="642"/>
                    <a:pt x="34" y="759"/>
                  </a:cubicBezTo>
                  <a:cubicBezTo>
                    <a:pt x="17" y="943"/>
                    <a:pt x="17" y="1127"/>
                    <a:pt x="1" y="1310"/>
                  </a:cubicBezTo>
                  <a:cubicBezTo>
                    <a:pt x="1" y="1360"/>
                    <a:pt x="34" y="1411"/>
                    <a:pt x="51" y="1477"/>
                  </a:cubicBezTo>
                  <a:cubicBezTo>
                    <a:pt x="134" y="1461"/>
                    <a:pt x="201" y="1461"/>
                    <a:pt x="268" y="1427"/>
                  </a:cubicBezTo>
                  <a:cubicBezTo>
                    <a:pt x="602" y="1327"/>
                    <a:pt x="953" y="1294"/>
                    <a:pt x="1287" y="1294"/>
                  </a:cubicBezTo>
                  <a:cubicBezTo>
                    <a:pt x="1627" y="1299"/>
                    <a:pt x="1967" y="1301"/>
                    <a:pt x="2306" y="1301"/>
                  </a:cubicBezTo>
                  <a:cubicBezTo>
                    <a:pt x="2984" y="1301"/>
                    <a:pt x="3660" y="1294"/>
                    <a:pt x="4328" y="1294"/>
                  </a:cubicBezTo>
                  <a:cubicBezTo>
                    <a:pt x="4746" y="1294"/>
                    <a:pt x="5147" y="1310"/>
                    <a:pt x="5548" y="1444"/>
                  </a:cubicBezTo>
                  <a:cubicBezTo>
                    <a:pt x="5573" y="1461"/>
                    <a:pt x="5602" y="1465"/>
                    <a:pt x="5636" y="1465"/>
                  </a:cubicBezTo>
                  <a:cubicBezTo>
                    <a:pt x="5669" y="1465"/>
                    <a:pt x="5707" y="1461"/>
                    <a:pt x="5748" y="1461"/>
                  </a:cubicBezTo>
                  <a:cubicBezTo>
                    <a:pt x="5748" y="1377"/>
                    <a:pt x="5765" y="1310"/>
                    <a:pt x="5765" y="1243"/>
                  </a:cubicBezTo>
                  <a:cubicBezTo>
                    <a:pt x="5765" y="1093"/>
                    <a:pt x="5748" y="943"/>
                    <a:pt x="5748" y="809"/>
                  </a:cubicBezTo>
                  <a:cubicBezTo>
                    <a:pt x="5732" y="592"/>
                    <a:pt x="5598" y="441"/>
                    <a:pt x="5398" y="375"/>
                  </a:cubicBezTo>
                  <a:cubicBezTo>
                    <a:pt x="5197" y="308"/>
                    <a:pt x="4980" y="241"/>
                    <a:pt x="4779" y="208"/>
                  </a:cubicBezTo>
                  <a:cubicBezTo>
                    <a:pt x="4328" y="141"/>
                    <a:pt x="3894" y="91"/>
                    <a:pt x="3443" y="40"/>
                  </a:cubicBezTo>
                  <a:cubicBezTo>
                    <a:pt x="3208" y="10"/>
                    <a:pt x="2973" y="0"/>
                    <a:pt x="2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46;p17">
              <a:extLst>
                <a:ext uri="{FF2B5EF4-FFF2-40B4-BE49-F238E27FC236}">
                  <a16:creationId xmlns:a16="http://schemas.microsoft.com/office/drawing/2014/main" id="{BBFBAE0A-F02C-478D-A78F-B2CCB4F66490}"/>
                </a:ext>
              </a:extLst>
            </p:cNvPr>
            <p:cNvSpPr/>
            <p:nvPr/>
          </p:nvSpPr>
          <p:spPr>
            <a:xfrm>
              <a:off x="4241293" y="1485518"/>
              <a:ext cx="226052" cy="71544"/>
            </a:xfrm>
            <a:custGeom>
              <a:avLst/>
              <a:gdLst/>
              <a:ahLst/>
              <a:cxnLst/>
              <a:rect l="l" t="t" r="r" b="b"/>
              <a:pathLst>
                <a:path w="4746" h="1502" extrusionOk="0">
                  <a:moveTo>
                    <a:pt x="1397" y="0"/>
                  </a:moveTo>
                  <a:cubicBezTo>
                    <a:pt x="1132" y="0"/>
                    <a:pt x="867" y="20"/>
                    <a:pt x="602" y="31"/>
                  </a:cubicBezTo>
                  <a:cubicBezTo>
                    <a:pt x="335" y="48"/>
                    <a:pt x="218" y="265"/>
                    <a:pt x="34" y="399"/>
                  </a:cubicBezTo>
                  <a:cubicBezTo>
                    <a:pt x="17" y="416"/>
                    <a:pt x="17" y="432"/>
                    <a:pt x="17" y="449"/>
                  </a:cubicBezTo>
                  <a:cubicBezTo>
                    <a:pt x="17" y="616"/>
                    <a:pt x="1" y="783"/>
                    <a:pt x="34" y="950"/>
                  </a:cubicBezTo>
                  <a:cubicBezTo>
                    <a:pt x="84" y="1117"/>
                    <a:pt x="134" y="1284"/>
                    <a:pt x="134" y="1502"/>
                  </a:cubicBezTo>
                  <a:cubicBezTo>
                    <a:pt x="251" y="1468"/>
                    <a:pt x="351" y="1452"/>
                    <a:pt x="435" y="1435"/>
                  </a:cubicBezTo>
                  <a:cubicBezTo>
                    <a:pt x="719" y="1368"/>
                    <a:pt x="1003" y="1284"/>
                    <a:pt x="1304" y="1234"/>
                  </a:cubicBezTo>
                  <a:cubicBezTo>
                    <a:pt x="1612" y="1199"/>
                    <a:pt x="1926" y="1178"/>
                    <a:pt x="2241" y="1178"/>
                  </a:cubicBezTo>
                  <a:cubicBezTo>
                    <a:pt x="2523" y="1178"/>
                    <a:pt x="2807" y="1195"/>
                    <a:pt x="3092" y="1234"/>
                  </a:cubicBezTo>
                  <a:cubicBezTo>
                    <a:pt x="3560" y="1301"/>
                    <a:pt x="4044" y="1335"/>
                    <a:pt x="4495" y="1452"/>
                  </a:cubicBezTo>
                  <a:lnTo>
                    <a:pt x="4579" y="1452"/>
                  </a:lnTo>
                  <a:cubicBezTo>
                    <a:pt x="4595" y="1318"/>
                    <a:pt x="4612" y="1201"/>
                    <a:pt x="4646" y="1101"/>
                  </a:cubicBezTo>
                  <a:cubicBezTo>
                    <a:pt x="4746" y="900"/>
                    <a:pt x="4729" y="683"/>
                    <a:pt x="4712" y="482"/>
                  </a:cubicBezTo>
                  <a:cubicBezTo>
                    <a:pt x="4679" y="466"/>
                    <a:pt x="4646" y="432"/>
                    <a:pt x="4612" y="416"/>
                  </a:cubicBezTo>
                  <a:cubicBezTo>
                    <a:pt x="4495" y="382"/>
                    <a:pt x="4395" y="332"/>
                    <a:pt x="4278" y="299"/>
                  </a:cubicBezTo>
                  <a:cubicBezTo>
                    <a:pt x="3576" y="115"/>
                    <a:pt x="2858" y="15"/>
                    <a:pt x="2139" y="15"/>
                  </a:cubicBezTo>
                  <a:lnTo>
                    <a:pt x="1755" y="15"/>
                  </a:lnTo>
                  <a:cubicBezTo>
                    <a:pt x="1636" y="4"/>
                    <a:pt x="1517" y="0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47;p17">
              <a:extLst>
                <a:ext uri="{FF2B5EF4-FFF2-40B4-BE49-F238E27FC236}">
                  <a16:creationId xmlns:a16="http://schemas.microsoft.com/office/drawing/2014/main" id="{82003223-A442-4314-8A6D-E54678136833}"/>
                </a:ext>
              </a:extLst>
            </p:cNvPr>
            <p:cNvSpPr/>
            <p:nvPr/>
          </p:nvSpPr>
          <p:spPr>
            <a:xfrm>
              <a:off x="4261202" y="1389063"/>
              <a:ext cx="186281" cy="97170"/>
            </a:xfrm>
            <a:custGeom>
              <a:avLst/>
              <a:gdLst/>
              <a:ahLst/>
              <a:cxnLst/>
              <a:rect l="l" t="t" r="r" b="b"/>
              <a:pathLst>
                <a:path w="3911" h="2040" extrusionOk="0">
                  <a:moveTo>
                    <a:pt x="1880" y="0"/>
                  </a:moveTo>
                  <a:cubicBezTo>
                    <a:pt x="1706" y="0"/>
                    <a:pt x="1533" y="10"/>
                    <a:pt x="1370" y="85"/>
                  </a:cubicBezTo>
                  <a:cubicBezTo>
                    <a:pt x="1354" y="93"/>
                    <a:pt x="1333" y="93"/>
                    <a:pt x="1310" y="93"/>
                  </a:cubicBezTo>
                  <a:cubicBezTo>
                    <a:pt x="1287" y="93"/>
                    <a:pt x="1262" y="93"/>
                    <a:pt x="1237" y="101"/>
                  </a:cubicBezTo>
                  <a:cubicBezTo>
                    <a:pt x="986" y="168"/>
                    <a:pt x="719" y="218"/>
                    <a:pt x="535" y="419"/>
                  </a:cubicBezTo>
                  <a:cubicBezTo>
                    <a:pt x="451" y="519"/>
                    <a:pt x="351" y="603"/>
                    <a:pt x="251" y="669"/>
                  </a:cubicBezTo>
                  <a:cubicBezTo>
                    <a:pt x="84" y="786"/>
                    <a:pt x="34" y="937"/>
                    <a:pt x="34" y="1121"/>
                  </a:cubicBezTo>
                  <a:cubicBezTo>
                    <a:pt x="34" y="1338"/>
                    <a:pt x="34" y="1555"/>
                    <a:pt x="34" y="1772"/>
                  </a:cubicBezTo>
                  <a:cubicBezTo>
                    <a:pt x="34" y="1822"/>
                    <a:pt x="0" y="1889"/>
                    <a:pt x="67" y="1923"/>
                  </a:cubicBezTo>
                  <a:cubicBezTo>
                    <a:pt x="101" y="1923"/>
                    <a:pt x="151" y="1906"/>
                    <a:pt x="184" y="1906"/>
                  </a:cubicBezTo>
                  <a:cubicBezTo>
                    <a:pt x="451" y="1806"/>
                    <a:pt x="702" y="1789"/>
                    <a:pt x="969" y="1789"/>
                  </a:cubicBezTo>
                  <a:cubicBezTo>
                    <a:pt x="1220" y="1789"/>
                    <a:pt x="1471" y="1772"/>
                    <a:pt x="1705" y="1772"/>
                  </a:cubicBezTo>
                  <a:cubicBezTo>
                    <a:pt x="1766" y="1770"/>
                    <a:pt x="1828" y="1769"/>
                    <a:pt x="1889" y="1769"/>
                  </a:cubicBezTo>
                  <a:cubicBezTo>
                    <a:pt x="2295" y="1769"/>
                    <a:pt x="2702" y="1814"/>
                    <a:pt x="3108" y="1872"/>
                  </a:cubicBezTo>
                  <a:cubicBezTo>
                    <a:pt x="3359" y="1923"/>
                    <a:pt x="3626" y="1989"/>
                    <a:pt x="3910" y="2040"/>
                  </a:cubicBezTo>
                  <a:cubicBezTo>
                    <a:pt x="3893" y="1939"/>
                    <a:pt x="3877" y="1839"/>
                    <a:pt x="3877" y="1756"/>
                  </a:cubicBezTo>
                  <a:cubicBezTo>
                    <a:pt x="3893" y="1555"/>
                    <a:pt x="3776" y="1471"/>
                    <a:pt x="3626" y="1405"/>
                  </a:cubicBezTo>
                  <a:cubicBezTo>
                    <a:pt x="3559" y="1388"/>
                    <a:pt x="3509" y="1371"/>
                    <a:pt x="3442" y="1355"/>
                  </a:cubicBezTo>
                  <a:cubicBezTo>
                    <a:pt x="3075" y="1254"/>
                    <a:pt x="2724" y="1171"/>
                    <a:pt x="2340" y="1171"/>
                  </a:cubicBezTo>
                  <a:cubicBezTo>
                    <a:pt x="2223" y="1171"/>
                    <a:pt x="2101" y="1175"/>
                    <a:pt x="1982" y="1175"/>
                  </a:cubicBezTo>
                  <a:cubicBezTo>
                    <a:pt x="1863" y="1175"/>
                    <a:pt x="1746" y="1171"/>
                    <a:pt x="1638" y="1154"/>
                  </a:cubicBezTo>
                  <a:cubicBezTo>
                    <a:pt x="1442" y="1121"/>
                    <a:pt x="1246" y="1096"/>
                    <a:pt x="1050" y="1096"/>
                  </a:cubicBezTo>
                  <a:cubicBezTo>
                    <a:pt x="945" y="1096"/>
                    <a:pt x="840" y="1103"/>
                    <a:pt x="735" y="1121"/>
                  </a:cubicBezTo>
                  <a:cubicBezTo>
                    <a:pt x="713" y="1128"/>
                    <a:pt x="691" y="1136"/>
                    <a:pt x="670" y="1136"/>
                  </a:cubicBezTo>
                  <a:cubicBezTo>
                    <a:pt x="644" y="1136"/>
                    <a:pt x="620" y="1124"/>
                    <a:pt x="602" y="1087"/>
                  </a:cubicBezTo>
                  <a:cubicBezTo>
                    <a:pt x="619" y="1020"/>
                    <a:pt x="669" y="1020"/>
                    <a:pt x="719" y="1020"/>
                  </a:cubicBezTo>
                  <a:cubicBezTo>
                    <a:pt x="936" y="987"/>
                    <a:pt x="1136" y="954"/>
                    <a:pt x="1337" y="903"/>
                  </a:cubicBezTo>
                  <a:cubicBezTo>
                    <a:pt x="1504" y="870"/>
                    <a:pt x="1654" y="853"/>
                    <a:pt x="1805" y="853"/>
                  </a:cubicBezTo>
                  <a:cubicBezTo>
                    <a:pt x="1955" y="853"/>
                    <a:pt x="2089" y="837"/>
                    <a:pt x="2239" y="837"/>
                  </a:cubicBezTo>
                  <a:cubicBezTo>
                    <a:pt x="2284" y="835"/>
                    <a:pt x="2328" y="834"/>
                    <a:pt x="2372" y="834"/>
                  </a:cubicBezTo>
                  <a:cubicBezTo>
                    <a:pt x="2857" y="834"/>
                    <a:pt x="3317" y="919"/>
                    <a:pt x="3776" y="1087"/>
                  </a:cubicBezTo>
                  <a:cubicBezTo>
                    <a:pt x="3793" y="1104"/>
                    <a:pt x="3810" y="1104"/>
                    <a:pt x="3843" y="1104"/>
                  </a:cubicBezTo>
                  <a:cubicBezTo>
                    <a:pt x="3877" y="1004"/>
                    <a:pt x="3877" y="903"/>
                    <a:pt x="3810" y="837"/>
                  </a:cubicBezTo>
                  <a:cubicBezTo>
                    <a:pt x="3576" y="603"/>
                    <a:pt x="3359" y="369"/>
                    <a:pt x="3058" y="218"/>
                  </a:cubicBezTo>
                  <a:cubicBezTo>
                    <a:pt x="3041" y="202"/>
                    <a:pt x="3008" y="202"/>
                    <a:pt x="2974" y="185"/>
                  </a:cubicBezTo>
                  <a:cubicBezTo>
                    <a:pt x="2807" y="152"/>
                    <a:pt x="2624" y="118"/>
                    <a:pt x="2456" y="51"/>
                  </a:cubicBezTo>
                  <a:cubicBezTo>
                    <a:pt x="2323" y="18"/>
                    <a:pt x="2189" y="1"/>
                    <a:pt x="2055" y="1"/>
                  </a:cubicBezTo>
                  <a:cubicBezTo>
                    <a:pt x="1997" y="1"/>
                    <a:pt x="1939" y="0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48;p17">
              <a:extLst>
                <a:ext uri="{FF2B5EF4-FFF2-40B4-BE49-F238E27FC236}">
                  <a16:creationId xmlns:a16="http://schemas.microsoft.com/office/drawing/2014/main" id="{D9891D6E-2896-4202-B489-7C86C30D4B49}"/>
                </a:ext>
              </a:extLst>
            </p:cNvPr>
            <p:cNvSpPr/>
            <p:nvPr/>
          </p:nvSpPr>
          <p:spPr>
            <a:xfrm>
              <a:off x="4297782" y="1345336"/>
              <a:ext cx="112264" cy="39011"/>
            </a:xfrm>
            <a:custGeom>
              <a:avLst/>
              <a:gdLst/>
              <a:ahLst/>
              <a:cxnLst/>
              <a:rect l="l" t="t" r="r" b="b"/>
              <a:pathLst>
                <a:path w="2357" h="819" extrusionOk="0">
                  <a:moveTo>
                    <a:pt x="1221" y="0"/>
                  </a:moveTo>
                  <a:cubicBezTo>
                    <a:pt x="1054" y="0"/>
                    <a:pt x="903" y="34"/>
                    <a:pt x="736" y="50"/>
                  </a:cubicBezTo>
                  <a:cubicBezTo>
                    <a:pt x="711" y="59"/>
                    <a:pt x="682" y="59"/>
                    <a:pt x="653" y="59"/>
                  </a:cubicBezTo>
                  <a:cubicBezTo>
                    <a:pt x="623" y="59"/>
                    <a:pt x="594" y="59"/>
                    <a:pt x="569" y="67"/>
                  </a:cubicBezTo>
                  <a:cubicBezTo>
                    <a:pt x="519" y="84"/>
                    <a:pt x="469" y="100"/>
                    <a:pt x="419" y="134"/>
                  </a:cubicBezTo>
                  <a:cubicBezTo>
                    <a:pt x="201" y="301"/>
                    <a:pt x="34" y="501"/>
                    <a:pt x="1" y="819"/>
                  </a:cubicBezTo>
                  <a:cubicBezTo>
                    <a:pt x="268" y="752"/>
                    <a:pt x="485" y="702"/>
                    <a:pt x="719" y="635"/>
                  </a:cubicBezTo>
                  <a:cubicBezTo>
                    <a:pt x="786" y="618"/>
                    <a:pt x="853" y="618"/>
                    <a:pt x="920" y="618"/>
                  </a:cubicBezTo>
                  <a:lnTo>
                    <a:pt x="1455" y="618"/>
                  </a:lnTo>
                  <a:cubicBezTo>
                    <a:pt x="1521" y="618"/>
                    <a:pt x="1572" y="618"/>
                    <a:pt x="1622" y="635"/>
                  </a:cubicBezTo>
                  <a:cubicBezTo>
                    <a:pt x="1839" y="685"/>
                    <a:pt x="2056" y="752"/>
                    <a:pt x="2290" y="802"/>
                  </a:cubicBezTo>
                  <a:cubicBezTo>
                    <a:pt x="2296" y="808"/>
                    <a:pt x="2303" y="810"/>
                    <a:pt x="2311" y="810"/>
                  </a:cubicBezTo>
                  <a:cubicBezTo>
                    <a:pt x="2327" y="810"/>
                    <a:pt x="2346" y="802"/>
                    <a:pt x="2357" y="802"/>
                  </a:cubicBezTo>
                  <a:cubicBezTo>
                    <a:pt x="2323" y="568"/>
                    <a:pt x="2223" y="368"/>
                    <a:pt x="2039" y="217"/>
                  </a:cubicBezTo>
                  <a:cubicBezTo>
                    <a:pt x="1956" y="117"/>
                    <a:pt x="1839" y="67"/>
                    <a:pt x="1705" y="50"/>
                  </a:cubicBezTo>
                  <a:cubicBezTo>
                    <a:pt x="1538" y="34"/>
                    <a:pt x="1388" y="0"/>
                    <a:pt x="1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49;p17">
              <a:extLst>
                <a:ext uri="{FF2B5EF4-FFF2-40B4-BE49-F238E27FC236}">
                  <a16:creationId xmlns:a16="http://schemas.microsoft.com/office/drawing/2014/main" id="{6BDEBAA7-2408-4D2F-A683-9795736A1022}"/>
                </a:ext>
              </a:extLst>
            </p:cNvPr>
            <p:cNvSpPr/>
            <p:nvPr/>
          </p:nvSpPr>
          <p:spPr>
            <a:xfrm>
              <a:off x="4292924" y="1351623"/>
              <a:ext cx="112312" cy="43012"/>
            </a:xfrm>
            <a:custGeom>
              <a:avLst/>
              <a:gdLst/>
              <a:ahLst/>
              <a:cxnLst/>
              <a:rect l="l" t="t" r="r" b="b"/>
              <a:pathLst>
                <a:path w="2358" h="903" extrusionOk="0">
                  <a:moveTo>
                    <a:pt x="1376" y="0"/>
                  </a:moveTo>
                  <a:cubicBezTo>
                    <a:pt x="1283" y="0"/>
                    <a:pt x="1188" y="15"/>
                    <a:pt x="1105" y="35"/>
                  </a:cubicBezTo>
                  <a:cubicBezTo>
                    <a:pt x="788" y="85"/>
                    <a:pt x="487" y="202"/>
                    <a:pt x="237" y="386"/>
                  </a:cubicBezTo>
                  <a:cubicBezTo>
                    <a:pt x="1" y="552"/>
                    <a:pt x="145" y="903"/>
                    <a:pt x="363" y="903"/>
                  </a:cubicBezTo>
                  <a:cubicBezTo>
                    <a:pt x="408" y="903"/>
                    <a:pt x="456" y="888"/>
                    <a:pt x="504" y="854"/>
                  </a:cubicBezTo>
                  <a:cubicBezTo>
                    <a:pt x="738" y="687"/>
                    <a:pt x="988" y="570"/>
                    <a:pt x="1273" y="537"/>
                  </a:cubicBezTo>
                  <a:cubicBezTo>
                    <a:pt x="1293" y="534"/>
                    <a:pt x="1314" y="532"/>
                    <a:pt x="1335" y="532"/>
                  </a:cubicBezTo>
                  <a:cubicBezTo>
                    <a:pt x="1565" y="532"/>
                    <a:pt x="1795" y="688"/>
                    <a:pt x="2024" y="704"/>
                  </a:cubicBezTo>
                  <a:cubicBezTo>
                    <a:pt x="2039" y="706"/>
                    <a:pt x="2054" y="707"/>
                    <a:pt x="2067" y="707"/>
                  </a:cubicBezTo>
                  <a:cubicBezTo>
                    <a:pt x="2358" y="707"/>
                    <a:pt x="2344" y="218"/>
                    <a:pt x="2024" y="186"/>
                  </a:cubicBezTo>
                  <a:cubicBezTo>
                    <a:pt x="1857" y="169"/>
                    <a:pt x="1707" y="69"/>
                    <a:pt x="1540" y="19"/>
                  </a:cubicBezTo>
                  <a:cubicBezTo>
                    <a:pt x="1489" y="6"/>
                    <a:pt x="1433" y="0"/>
                    <a:pt x="1376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50;p17">
              <a:extLst>
                <a:ext uri="{FF2B5EF4-FFF2-40B4-BE49-F238E27FC236}">
                  <a16:creationId xmlns:a16="http://schemas.microsoft.com/office/drawing/2014/main" id="{1D3E08B5-EA60-45C8-81E7-F600F0D437D1}"/>
                </a:ext>
              </a:extLst>
            </p:cNvPr>
            <p:cNvSpPr/>
            <p:nvPr/>
          </p:nvSpPr>
          <p:spPr>
            <a:xfrm>
              <a:off x="4268347" y="1399875"/>
              <a:ext cx="172897" cy="50824"/>
            </a:xfrm>
            <a:custGeom>
              <a:avLst/>
              <a:gdLst/>
              <a:ahLst/>
              <a:cxnLst/>
              <a:rect l="l" t="t" r="r" b="b"/>
              <a:pathLst>
                <a:path w="3630" h="1067" extrusionOk="0">
                  <a:moveTo>
                    <a:pt x="1493" y="1"/>
                  </a:moveTo>
                  <a:cubicBezTo>
                    <a:pt x="1043" y="1"/>
                    <a:pt x="232" y="213"/>
                    <a:pt x="51" y="576"/>
                  </a:cubicBezTo>
                  <a:cubicBezTo>
                    <a:pt x="1" y="676"/>
                    <a:pt x="1" y="827"/>
                    <a:pt x="84" y="910"/>
                  </a:cubicBezTo>
                  <a:cubicBezTo>
                    <a:pt x="101" y="910"/>
                    <a:pt x="101" y="910"/>
                    <a:pt x="101" y="927"/>
                  </a:cubicBezTo>
                  <a:cubicBezTo>
                    <a:pt x="157" y="968"/>
                    <a:pt x="217" y="986"/>
                    <a:pt x="274" y="986"/>
                  </a:cubicBezTo>
                  <a:cubicBezTo>
                    <a:pt x="403" y="986"/>
                    <a:pt x="517" y="897"/>
                    <a:pt x="552" y="793"/>
                  </a:cubicBezTo>
                  <a:cubicBezTo>
                    <a:pt x="738" y="638"/>
                    <a:pt x="1326" y="541"/>
                    <a:pt x="1571" y="541"/>
                  </a:cubicBezTo>
                  <a:cubicBezTo>
                    <a:pt x="1590" y="541"/>
                    <a:pt x="1607" y="542"/>
                    <a:pt x="1621" y="543"/>
                  </a:cubicBezTo>
                  <a:cubicBezTo>
                    <a:pt x="1905" y="576"/>
                    <a:pt x="2941" y="643"/>
                    <a:pt x="3075" y="927"/>
                  </a:cubicBezTo>
                  <a:cubicBezTo>
                    <a:pt x="3117" y="1026"/>
                    <a:pt x="3190" y="1066"/>
                    <a:pt x="3268" y="1066"/>
                  </a:cubicBezTo>
                  <a:cubicBezTo>
                    <a:pt x="3440" y="1066"/>
                    <a:pt x="3630" y="867"/>
                    <a:pt x="3526" y="660"/>
                  </a:cubicBezTo>
                  <a:cubicBezTo>
                    <a:pt x="3292" y="108"/>
                    <a:pt x="2123" y="75"/>
                    <a:pt x="1621" y="8"/>
                  </a:cubicBezTo>
                  <a:cubicBezTo>
                    <a:pt x="1583" y="3"/>
                    <a:pt x="1540" y="1"/>
                    <a:pt x="14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51;p17">
              <a:extLst>
                <a:ext uri="{FF2B5EF4-FFF2-40B4-BE49-F238E27FC236}">
                  <a16:creationId xmlns:a16="http://schemas.microsoft.com/office/drawing/2014/main" id="{76C01228-874F-4E42-B7C1-B5DF11D28D1E}"/>
                </a:ext>
              </a:extLst>
            </p:cNvPr>
            <p:cNvSpPr/>
            <p:nvPr/>
          </p:nvSpPr>
          <p:spPr>
            <a:xfrm>
              <a:off x="4254820" y="1445221"/>
              <a:ext cx="181518" cy="38297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705" y="1"/>
                  </a:moveTo>
                  <a:cubicBezTo>
                    <a:pt x="1201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7" y="510"/>
                  </a:cubicBezTo>
                  <a:cubicBezTo>
                    <a:pt x="17" y="510"/>
                    <a:pt x="17" y="526"/>
                    <a:pt x="17" y="543"/>
                  </a:cubicBezTo>
                  <a:cubicBezTo>
                    <a:pt x="39" y="712"/>
                    <a:pt x="187" y="801"/>
                    <a:pt x="323" y="801"/>
                  </a:cubicBezTo>
                  <a:cubicBezTo>
                    <a:pt x="401" y="801"/>
                    <a:pt x="476" y="771"/>
                    <a:pt x="519" y="710"/>
                  </a:cubicBezTo>
                  <a:cubicBezTo>
                    <a:pt x="909" y="593"/>
                    <a:pt x="1299" y="527"/>
                    <a:pt x="1705" y="527"/>
                  </a:cubicBezTo>
                  <a:cubicBezTo>
                    <a:pt x="1821" y="527"/>
                    <a:pt x="1937" y="532"/>
                    <a:pt x="2056" y="543"/>
                  </a:cubicBezTo>
                  <a:cubicBezTo>
                    <a:pt x="2306" y="577"/>
                    <a:pt x="3075" y="543"/>
                    <a:pt x="3309" y="693"/>
                  </a:cubicBezTo>
                  <a:cubicBezTo>
                    <a:pt x="3362" y="762"/>
                    <a:pt x="3455" y="803"/>
                    <a:pt x="3543" y="803"/>
                  </a:cubicBezTo>
                  <a:cubicBezTo>
                    <a:pt x="3649" y="803"/>
                    <a:pt x="3750" y="746"/>
                    <a:pt x="3777" y="610"/>
                  </a:cubicBezTo>
                  <a:cubicBezTo>
                    <a:pt x="3777" y="610"/>
                    <a:pt x="3777" y="610"/>
                    <a:pt x="3793" y="593"/>
                  </a:cubicBezTo>
                  <a:cubicBezTo>
                    <a:pt x="3810" y="510"/>
                    <a:pt x="3793" y="409"/>
                    <a:pt x="3727" y="343"/>
                  </a:cubicBezTo>
                  <a:cubicBezTo>
                    <a:pt x="3426" y="59"/>
                    <a:pt x="2774" y="92"/>
                    <a:pt x="2407" y="42"/>
                  </a:cubicBezTo>
                  <a:cubicBezTo>
                    <a:pt x="2170" y="16"/>
                    <a:pt x="1937" y="1"/>
                    <a:pt x="17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52;p17">
              <a:extLst>
                <a:ext uri="{FF2B5EF4-FFF2-40B4-BE49-F238E27FC236}">
                  <a16:creationId xmlns:a16="http://schemas.microsoft.com/office/drawing/2014/main" id="{00A7740C-FDC1-4CB9-8BA7-052EB7491869}"/>
                </a:ext>
              </a:extLst>
            </p:cNvPr>
            <p:cNvSpPr/>
            <p:nvPr/>
          </p:nvSpPr>
          <p:spPr>
            <a:xfrm>
              <a:off x="4243674" y="1508334"/>
              <a:ext cx="215097" cy="57159"/>
            </a:xfrm>
            <a:custGeom>
              <a:avLst/>
              <a:gdLst/>
              <a:ahLst/>
              <a:cxnLst/>
              <a:rect l="l" t="t" r="r" b="b"/>
              <a:pathLst>
                <a:path w="4516" h="1200" extrusionOk="0">
                  <a:moveTo>
                    <a:pt x="2393" y="1"/>
                  </a:moveTo>
                  <a:cubicBezTo>
                    <a:pt x="1770" y="1"/>
                    <a:pt x="1152" y="51"/>
                    <a:pt x="535" y="137"/>
                  </a:cubicBezTo>
                  <a:lnTo>
                    <a:pt x="519" y="137"/>
                  </a:lnTo>
                  <a:cubicBezTo>
                    <a:pt x="502" y="137"/>
                    <a:pt x="469" y="137"/>
                    <a:pt x="452" y="154"/>
                  </a:cubicBezTo>
                  <a:cubicBezTo>
                    <a:pt x="301" y="171"/>
                    <a:pt x="251" y="271"/>
                    <a:pt x="251" y="388"/>
                  </a:cubicBezTo>
                  <a:cubicBezTo>
                    <a:pt x="1" y="471"/>
                    <a:pt x="34" y="906"/>
                    <a:pt x="335" y="906"/>
                  </a:cubicBezTo>
                  <a:cubicBezTo>
                    <a:pt x="987" y="889"/>
                    <a:pt x="1638" y="856"/>
                    <a:pt x="2290" y="839"/>
                  </a:cubicBezTo>
                  <a:cubicBezTo>
                    <a:pt x="2908" y="839"/>
                    <a:pt x="3510" y="1023"/>
                    <a:pt x="4111" y="1190"/>
                  </a:cubicBezTo>
                  <a:cubicBezTo>
                    <a:pt x="4135" y="1196"/>
                    <a:pt x="4159" y="1199"/>
                    <a:pt x="4181" y="1199"/>
                  </a:cubicBezTo>
                  <a:cubicBezTo>
                    <a:pt x="4391" y="1199"/>
                    <a:pt x="4516" y="938"/>
                    <a:pt x="4395" y="772"/>
                  </a:cubicBezTo>
                  <a:cubicBezTo>
                    <a:pt x="4445" y="672"/>
                    <a:pt x="4462" y="555"/>
                    <a:pt x="4362" y="455"/>
                  </a:cubicBezTo>
                  <a:cubicBezTo>
                    <a:pt x="4044" y="104"/>
                    <a:pt x="3510" y="37"/>
                    <a:pt x="3058" y="20"/>
                  </a:cubicBezTo>
                  <a:cubicBezTo>
                    <a:pt x="2836" y="7"/>
                    <a:pt x="2614" y="1"/>
                    <a:pt x="23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53;p17">
              <a:extLst>
                <a:ext uri="{FF2B5EF4-FFF2-40B4-BE49-F238E27FC236}">
                  <a16:creationId xmlns:a16="http://schemas.microsoft.com/office/drawing/2014/main" id="{88B4DB0E-2F4E-4F24-96A4-E6A0FD3E5A72}"/>
                </a:ext>
              </a:extLst>
            </p:cNvPr>
            <p:cNvSpPr/>
            <p:nvPr/>
          </p:nvSpPr>
          <p:spPr>
            <a:xfrm>
              <a:off x="4227766" y="1563921"/>
              <a:ext cx="263965" cy="66971"/>
            </a:xfrm>
            <a:custGeom>
              <a:avLst/>
              <a:gdLst/>
              <a:ahLst/>
              <a:cxnLst/>
              <a:rect l="l" t="t" r="r" b="b"/>
              <a:pathLst>
                <a:path w="5542" h="1406" extrusionOk="0">
                  <a:moveTo>
                    <a:pt x="3363" y="0"/>
                  </a:moveTo>
                  <a:cubicBezTo>
                    <a:pt x="2944" y="0"/>
                    <a:pt x="2546" y="33"/>
                    <a:pt x="2273" y="39"/>
                  </a:cubicBezTo>
                  <a:cubicBezTo>
                    <a:pt x="2218" y="39"/>
                    <a:pt x="2123" y="38"/>
                    <a:pt x="2002" y="38"/>
                  </a:cubicBezTo>
                  <a:cubicBezTo>
                    <a:pt x="1384" y="38"/>
                    <a:pt x="106" y="84"/>
                    <a:pt x="301" y="658"/>
                  </a:cubicBezTo>
                  <a:cubicBezTo>
                    <a:pt x="251" y="674"/>
                    <a:pt x="218" y="691"/>
                    <a:pt x="184" y="724"/>
                  </a:cubicBezTo>
                  <a:cubicBezTo>
                    <a:pt x="17" y="825"/>
                    <a:pt x="1" y="1176"/>
                    <a:pt x="251" y="1209"/>
                  </a:cubicBezTo>
                  <a:cubicBezTo>
                    <a:pt x="1220" y="1343"/>
                    <a:pt x="2189" y="1376"/>
                    <a:pt x="3175" y="1393"/>
                  </a:cubicBezTo>
                  <a:cubicBezTo>
                    <a:pt x="3333" y="1399"/>
                    <a:pt x="3496" y="1405"/>
                    <a:pt x="3660" y="1405"/>
                  </a:cubicBezTo>
                  <a:cubicBezTo>
                    <a:pt x="3929" y="1405"/>
                    <a:pt x="4202" y="1388"/>
                    <a:pt x="4462" y="1326"/>
                  </a:cubicBezTo>
                  <a:lnTo>
                    <a:pt x="4796" y="1326"/>
                  </a:lnTo>
                  <a:cubicBezTo>
                    <a:pt x="4863" y="1326"/>
                    <a:pt x="4896" y="1309"/>
                    <a:pt x="4930" y="1293"/>
                  </a:cubicBezTo>
                  <a:cubicBezTo>
                    <a:pt x="4946" y="1293"/>
                    <a:pt x="4963" y="1309"/>
                    <a:pt x="4963" y="1309"/>
                  </a:cubicBezTo>
                  <a:cubicBezTo>
                    <a:pt x="5023" y="1362"/>
                    <a:pt x="5089" y="1384"/>
                    <a:pt x="5151" y="1384"/>
                  </a:cubicBezTo>
                  <a:cubicBezTo>
                    <a:pt x="5365" y="1384"/>
                    <a:pt x="5541" y="1123"/>
                    <a:pt x="5347" y="942"/>
                  </a:cubicBezTo>
                  <a:cubicBezTo>
                    <a:pt x="5314" y="908"/>
                    <a:pt x="5280" y="875"/>
                    <a:pt x="5230" y="858"/>
                  </a:cubicBezTo>
                  <a:cubicBezTo>
                    <a:pt x="5247" y="808"/>
                    <a:pt x="5230" y="741"/>
                    <a:pt x="5214" y="691"/>
                  </a:cubicBezTo>
                  <a:cubicBezTo>
                    <a:pt x="4944" y="110"/>
                    <a:pt x="4120" y="0"/>
                    <a:pt x="336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54;p17">
              <a:extLst>
                <a:ext uri="{FF2B5EF4-FFF2-40B4-BE49-F238E27FC236}">
                  <a16:creationId xmlns:a16="http://schemas.microsoft.com/office/drawing/2014/main" id="{6A00467A-6C0A-4DDD-B9D0-942C58B57BF0}"/>
                </a:ext>
              </a:extLst>
            </p:cNvPr>
            <p:cNvSpPr/>
            <p:nvPr/>
          </p:nvSpPr>
          <p:spPr>
            <a:xfrm>
              <a:off x="3913408" y="1327807"/>
              <a:ext cx="881060" cy="1294127"/>
            </a:xfrm>
            <a:custGeom>
              <a:avLst/>
              <a:gdLst/>
              <a:ahLst/>
              <a:cxnLst/>
              <a:rect l="l" t="t" r="r" b="b"/>
              <a:pathLst>
                <a:path w="18498" h="27169" extrusionOk="0">
                  <a:moveTo>
                    <a:pt x="12415" y="6433"/>
                  </a:moveTo>
                  <a:cubicBezTo>
                    <a:pt x="12582" y="6483"/>
                    <a:pt x="12716" y="6600"/>
                    <a:pt x="12900" y="6617"/>
                  </a:cubicBezTo>
                  <a:cubicBezTo>
                    <a:pt x="12950" y="6617"/>
                    <a:pt x="13033" y="6651"/>
                    <a:pt x="13050" y="6701"/>
                  </a:cubicBezTo>
                  <a:cubicBezTo>
                    <a:pt x="13150" y="6868"/>
                    <a:pt x="13301" y="7018"/>
                    <a:pt x="13301" y="7235"/>
                  </a:cubicBezTo>
                  <a:cubicBezTo>
                    <a:pt x="13301" y="7302"/>
                    <a:pt x="13317" y="7386"/>
                    <a:pt x="13301" y="7453"/>
                  </a:cubicBezTo>
                  <a:cubicBezTo>
                    <a:pt x="13301" y="7586"/>
                    <a:pt x="13317" y="7703"/>
                    <a:pt x="13384" y="7820"/>
                  </a:cubicBezTo>
                  <a:cubicBezTo>
                    <a:pt x="13434" y="7887"/>
                    <a:pt x="13434" y="7971"/>
                    <a:pt x="13451" y="8054"/>
                  </a:cubicBezTo>
                  <a:cubicBezTo>
                    <a:pt x="13451" y="8121"/>
                    <a:pt x="13451" y="8188"/>
                    <a:pt x="13451" y="8255"/>
                  </a:cubicBezTo>
                  <a:cubicBezTo>
                    <a:pt x="13418" y="8555"/>
                    <a:pt x="13535" y="8839"/>
                    <a:pt x="13652" y="9107"/>
                  </a:cubicBezTo>
                  <a:cubicBezTo>
                    <a:pt x="13685" y="9174"/>
                    <a:pt x="13718" y="9240"/>
                    <a:pt x="13735" y="9307"/>
                  </a:cubicBezTo>
                  <a:cubicBezTo>
                    <a:pt x="13802" y="9458"/>
                    <a:pt x="13869" y="9608"/>
                    <a:pt x="13936" y="9758"/>
                  </a:cubicBezTo>
                  <a:cubicBezTo>
                    <a:pt x="13969" y="9842"/>
                    <a:pt x="14002" y="9925"/>
                    <a:pt x="14069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403" y="10494"/>
                    <a:pt x="14454" y="10560"/>
                    <a:pt x="14487" y="10627"/>
                  </a:cubicBezTo>
                  <a:cubicBezTo>
                    <a:pt x="14520" y="10677"/>
                    <a:pt x="14571" y="10711"/>
                    <a:pt x="14587" y="10761"/>
                  </a:cubicBezTo>
                  <a:cubicBezTo>
                    <a:pt x="14704" y="11012"/>
                    <a:pt x="14905" y="11195"/>
                    <a:pt x="15105" y="11396"/>
                  </a:cubicBezTo>
                  <a:cubicBezTo>
                    <a:pt x="15155" y="11446"/>
                    <a:pt x="15205" y="11513"/>
                    <a:pt x="15256" y="11580"/>
                  </a:cubicBezTo>
                  <a:cubicBezTo>
                    <a:pt x="15339" y="11713"/>
                    <a:pt x="15406" y="11847"/>
                    <a:pt x="15473" y="11997"/>
                  </a:cubicBezTo>
                  <a:cubicBezTo>
                    <a:pt x="15606" y="12215"/>
                    <a:pt x="15757" y="12398"/>
                    <a:pt x="15941" y="12582"/>
                  </a:cubicBezTo>
                  <a:cubicBezTo>
                    <a:pt x="16342" y="12966"/>
                    <a:pt x="16726" y="13367"/>
                    <a:pt x="17077" y="13785"/>
                  </a:cubicBezTo>
                  <a:cubicBezTo>
                    <a:pt x="17344" y="14103"/>
                    <a:pt x="17578" y="14470"/>
                    <a:pt x="17779" y="14854"/>
                  </a:cubicBezTo>
                  <a:cubicBezTo>
                    <a:pt x="17929" y="15088"/>
                    <a:pt x="17996" y="15372"/>
                    <a:pt x="18096" y="15623"/>
                  </a:cubicBezTo>
                  <a:cubicBezTo>
                    <a:pt x="18180" y="15840"/>
                    <a:pt x="18246" y="16041"/>
                    <a:pt x="18330" y="16241"/>
                  </a:cubicBezTo>
                  <a:cubicBezTo>
                    <a:pt x="18397" y="16425"/>
                    <a:pt x="18430" y="16609"/>
                    <a:pt x="18430" y="16809"/>
                  </a:cubicBezTo>
                  <a:cubicBezTo>
                    <a:pt x="18430" y="17060"/>
                    <a:pt x="18414" y="17327"/>
                    <a:pt x="18414" y="17578"/>
                  </a:cubicBezTo>
                  <a:cubicBezTo>
                    <a:pt x="18414" y="17778"/>
                    <a:pt x="18414" y="17979"/>
                    <a:pt x="18430" y="18179"/>
                  </a:cubicBezTo>
                  <a:cubicBezTo>
                    <a:pt x="18497" y="18681"/>
                    <a:pt x="18497" y="19182"/>
                    <a:pt x="18447" y="19683"/>
                  </a:cubicBezTo>
                  <a:cubicBezTo>
                    <a:pt x="18414" y="20068"/>
                    <a:pt x="18330" y="20452"/>
                    <a:pt x="18213" y="20819"/>
                  </a:cubicBezTo>
                  <a:cubicBezTo>
                    <a:pt x="18113" y="21154"/>
                    <a:pt x="17979" y="21471"/>
                    <a:pt x="17829" y="21788"/>
                  </a:cubicBezTo>
                  <a:cubicBezTo>
                    <a:pt x="17645" y="22173"/>
                    <a:pt x="17411" y="22507"/>
                    <a:pt x="17277" y="22908"/>
                  </a:cubicBezTo>
                  <a:cubicBezTo>
                    <a:pt x="17277" y="22925"/>
                    <a:pt x="17261" y="22941"/>
                    <a:pt x="17261" y="22958"/>
                  </a:cubicBezTo>
                  <a:cubicBezTo>
                    <a:pt x="17094" y="23209"/>
                    <a:pt x="16926" y="23459"/>
                    <a:pt x="16743" y="23710"/>
                  </a:cubicBezTo>
                  <a:cubicBezTo>
                    <a:pt x="16726" y="23760"/>
                    <a:pt x="16676" y="23794"/>
                    <a:pt x="16642" y="23844"/>
                  </a:cubicBezTo>
                  <a:cubicBezTo>
                    <a:pt x="16342" y="24378"/>
                    <a:pt x="15907" y="24779"/>
                    <a:pt x="15439" y="25164"/>
                  </a:cubicBezTo>
                  <a:cubicBezTo>
                    <a:pt x="15289" y="25264"/>
                    <a:pt x="15155" y="25381"/>
                    <a:pt x="15005" y="25498"/>
                  </a:cubicBezTo>
                  <a:cubicBezTo>
                    <a:pt x="14938" y="25548"/>
                    <a:pt x="14871" y="25598"/>
                    <a:pt x="14804" y="25631"/>
                  </a:cubicBezTo>
                  <a:cubicBezTo>
                    <a:pt x="14487" y="25815"/>
                    <a:pt x="14170" y="25982"/>
                    <a:pt x="13852" y="26166"/>
                  </a:cubicBezTo>
                  <a:cubicBezTo>
                    <a:pt x="13652" y="26266"/>
                    <a:pt x="13451" y="26367"/>
                    <a:pt x="13267" y="26467"/>
                  </a:cubicBezTo>
                  <a:cubicBezTo>
                    <a:pt x="12866" y="26684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51"/>
                  </a:cubicBezTo>
                  <a:cubicBezTo>
                    <a:pt x="11747" y="26951"/>
                    <a:pt x="11713" y="26951"/>
                    <a:pt x="11680" y="26968"/>
                  </a:cubicBezTo>
                  <a:cubicBezTo>
                    <a:pt x="11413" y="27135"/>
                    <a:pt x="11095" y="27152"/>
                    <a:pt x="10794" y="27152"/>
                  </a:cubicBezTo>
                  <a:cubicBezTo>
                    <a:pt x="10026" y="27169"/>
                    <a:pt x="9257" y="27152"/>
                    <a:pt x="8489" y="27152"/>
                  </a:cubicBezTo>
                  <a:cubicBezTo>
                    <a:pt x="8322" y="27152"/>
                    <a:pt x="8154" y="27135"/>
                    <a:pt x="8004" y="27085"/>
                  </a:cubicBezTo>
                  <a:cubicBezTo>
                    <a:pt x="7820" y="27035"/>
                    <a:pt x="7636" y="27002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1" y="26935"/>
                    <a:pt x="6868" y="26951"/>
                  </a:cubicBezTo>
                  <a:cubicBezTo>
                    <a:pt x="6684" y="26968"/>
                    <a:pt x="6517" y="26918"/>
                    <a:pt x="6333" y="26885"/>
                  </a:cubicBezTo>
                  <a:cubicBezTo>
                    <a:pt x="5815" y="26734"/>
                    <a:pt x="5314" y="26534"/>
                    <a:pt x="4846" y="26266"/>
                  </a:cubicBezTo>
                  <a:cubicBezTo>
                    <a:pt x="4529" y="26083"/>
                    <a:pt x="4211" y="25932"/>
                    <a:pt x="3910" y="25765"/>
                  </a:cubicBezTo>
                  <a:cubicBezTo>
                    <a:pt x="3743" y="25682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73" y="24562"/>
                    <a:pt x="2073" y="24178"/>
                  </a:cubicBezTo>
                  <a:cubicBezTo>
                    <a:pt x="1989" y="24094"/>
                    <a:pt x="1939" y="23994"/>
                    <a:pt x="1872" y="23894"/>
                  </a:cubicBezTo>
                  <a:cubicBezTo>
                    <a:pt x="1855" y="23860"/>
                    <a:pt x="1855" y="23844"/>
                    <a:pt x="1839" y="23827"/>
                  </a:cubicBezTo>
                  <a:cubicBezTo>
                    <a:pt x="1621" y="23626"/>
                    <a:pt x="1504" y="23359"/>
                    <a:pt x="1337" y="23125"/>
                  </a:cubicBezTo>
                  <a:cubicBezTo>
                    <a:pt x="1287" y="23042"/>
                    <a:pt x="1237" y="22958"/>
                    <a:pt x="1204" y="22875"/>
                  </a:cubicBezTo>
                  <a:cubicBezTo>
                    <a:pt x="1137" y="22674"/>
                    <a:pt x="1020" y="22507"/>
                    <a:pt x="936" y="22323"/>
                  </a:cubicBezTo>
                  <a:cubicBezTo>
                    <a:pt x="585" y="21672"/>
                    <a:pt x="268" y="21003"/>
                    <a:pt x="134" y="20268"/>
                  </a:cubicBezTo>
                  <a:cubicBezTo>
                    <a:pt x="34" y="19783"/>
                    <a:pt x="1" y="19299"/>
                    <a:pt x="17" y="18798"/>
                  </a:cubicBezTo>
                  <a:cubicBezTo>
                    <a:pt x="17" y="18564"/>
                    <a:pt x="51" y="18313"/>
                    <a:pt x="68" y="18062"/>
                  </a:cubicBezTo>
                  <a:cubicBezTo>
                    <a:pt x="84" y="17929"/>
                    <a:pt x="84" y="17795"/>
                    <a:pt x="84" y="17661"/>
                  </a:cubicBezTo>
                  <a:cubicBezTo>
                    <a:pt x="84" y="17411"/>
                    <a:pt x="68" y="17144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4"/>
                    <a:pt x="452" y="15473"/>
                    <a:pt x="585" y="15122"/>
                  </a:cubicBezTo>
                  <a:cubicBezTo>
                    <a:pt x="619" y="15038"/>
                    <a:pt x="652" y="14971"/>
                    <a:pt x="686" y="14905"/>
                  </a:cubicBezTo>
                  <a:cubicBezTo>
                    <a:pt x="920" y="14487"/>
                    <a:pt x="1170" y="14086"/>
                    <a:pt x="1471" y="13718"/>
                  </a:cubicBezTo>
                  <a:cubicBezTo>
                    <a:pt x="1805" y="13351"/>
                    <a:pt x="2139" y="13017"/>
                    <a:pt x="2474" y="12666"/>
                  </a:cubicBezTo>
                  <a:cubicBezTo>
                    <a:pt x="2507" y="12632"/>
                    <a:pt x="2524" y="12582"/>
                    <a:pt x="2574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8" y="11930"/>
                    <a:pt x="3142" y="11747"/>
                    <a:pt x="3242" y="11596"/>
                  </a:cubicBezTo>
                  <a:cubicBezTo>
                    <a:pt x="3309" y="11496"/>
                    <a:pt x="3376" y="11413"/>
                    <a:pt x="3459" y="11346"/>
                  </a:cubicBezTo>
                  <a:cubicBezTo>
                    <a:pt x="3777" y="11028"/>
                    <a:pt x="4027" y="10661"/>
                    <a:pt x="4211" y="10243"/>
                  </a:cubicBezTo>
                  <a:cubicBezTo>
                    <a:pt x="4228" y="10193"/>
                    <a:pt x="4261" y="10126"/>
                    <a:pt x="4311" y="10093"/>
                  </a:cubicBezTo>
                  <a:cubicBezTo>
                    <a:pt x="4529" y="9925"/>
                    <a:pt x="4629" y="9675"/>
                    <a:pt x="4729" y="9424"/>
                  </a:cubicBezTo>
                  <a:cubicBezTo>
                    <a:pt x="4813" y="9207"/>
                    <a:pt x="4896" y="8973"/>
                    <a:pt x="4997" y="8739"/>
                  </a:cubicBezTo>
                  <a:cubicBezTo>
                    <a:pt x="5030" y="8639"/>
                    <a:pt x="5047" y="8555"/>
                    <a:pt x="5047" y="8455"/>
                  </a:cubicBezTo>
                  <a:cubicBezTo>
                    <a:pt x="5047" y="8338"/>
                    <a:pt x="5047" y="8204"/>
                    <a:pt x="5047" y="8088"/>
                  </a:cubicBezTo>
                  <a:cubicBezTo>
                    <a:pt x="5063" y="8004"/>
                    <a:pt x="5063" y="7904"/>
                    <a:pt x="5113" y="7837"/>
                  </a:cubicBezTo>
                  <a:cubicBezTo>
                    <a:pt x="5180" y="7720"/>
                    <a:pt x="5197" y="7586"/>
                    <a:pt x="5180" y="7469"/>
                  </a:cubicBezTo>
                  <a:cubicBezTo>
                    <a:pt x="5147" y="7202"/>
                    <a:pt x="5281" y="6985"/>
                    <a:pt x="5398" y="6768"/>
                  </a:cubicBezTo>
                  <a:cubicBezTo>
                    <a:pt x="5431" y="6684"/>
                    <a:pt x="5514" y="6634"/>
                    <a:pt x="5615" y="6634"/>
                  </a:cubicBezTo>
                  <a:cubicBezTo>
                    <a:pt x="5782" y="6617"/>
                    <a:pt x="5916" y="6483"/>
                    <a:pt x="6099" y="6450"/>
                  </a:cubicBezTo>
                  <a:cubicBezTo>
                    <a:pt x="6016" y="6166"/>
                    <a:pt x="6016" y="5882"/>
                    <a:pt x="5999" y="5598"/>
                  </a:cubicBezTo>
                  <a:cubicBezTo>
                    <a:pt x="5966" y="5364"/>
                    <a:pt x="6049" y="5164"/>
                    <a:pt x="6216" y="4996"/>
                  </a:cubicBezTo>
                  <a:cubicBezTo>
                    <a:pt x="6317" y="4896"/>
                    <a:pt x="6433" y="4813"/>
                    <a:pt x="6484" y="4679"/>
                  </a:cubicBezTo>
                  <a:cubicBezTo>
                    <a:pt x="6484" y="4646"/>
                    <a:pt x="6484" y="4629"/>
                    <a:pt x="6484" y="4612"/>
                  </a:cubicBezTo>
                  <a:cubicBezTo>
                    <a:pt x="6317" y="4311"/>
                    <a:pt x="6333" y="3977"/>
                    <a:pt x="6350" y="3660"/>
                  </a:cubicBezTo>
                  <a:cubicBezTo>
                    <a:pt x="6350" y="3509"/>
                    <a:pt x="6433" y="3376"/>
                    <a:pt x="6550" y="3292"/>
                  </a:cubicBezTo>
                  <a:cubicBezTo>
                    <a:pt x="6584" y="3275"/>
                    <a:pt x="6617" y="3242"/>
                    <a:pt x="6651" y="3225"/>
                  </a:cubicBezTo>
                  <a:cubicBezTo>
                    <a:pt x="6734" y="3175"/>
                    <a:pt x="6768" y="3092"/>
                    <a:pt x="6768" y="2991"/>
                  </a:cubicBezTo>
                  <a:cubicBezTo>
                    <a:pt x="6768" y="2858"/>
                    <a:pt x="6768" y="2724"/>
                    <a:pt x="6768" y="2590"/>
                  </a:cubicBezTo>
                  <a:cubicBezTo>
                    <a:pt x="6768" y="2473"/>
                    <a:pt x="6751" y="2340"/>
                    <a:pt x="6768" y="2223"/>
                  </a:cubicBezTo>
                  <a:cubicBezTo>
                    <a:pt x="6801" y="1939"/>
                    <a:pt x="6918" y="1705"/>
                    <a:pt x="7169" y="1554"/>
                  </a:cubicBezTo>
                  <a:cubicBezTo>
                    <a:pt x="7352" y="1454"/>
                    <a:pt x="7536" y="1354"/>
                    <a:pt x="7737" y="1254"/>
                  </a:cubicBezTo>
                  <a:cubicBezTo>
                    <a:pt x="7753" y="1153"/>
                    <a:pt x="7787" y="1037"/>
                    <a:pt x="7804" y="920"/>
                  </a:cubicBezTo>
                  <a:cubicBezTo>
                    <a:pt x="7870" y="552"/>
                    <a:pt x="8104" y="301"/>
                    <a:pt x="8422" y="118"/>
                  </a:cubicBezTo>
                  <a:cubicBezTo>
                    <a:pt x="8539" y="51"/>
                    <a:pt x="8656" y="17"/>
                    <a:pt x="8806" y="17"/>
                  </a:cubicBezTo>
                  <a:cubicBezTo>
                    <a:pt x="8956" y="34"/>
                    <a:pt x="9090" y="34"/>
                    <a:pt x="9241" y="17"/>
                  </a:cubicBezTo>
                  <a:cubicBezTo>
                    <a:pt x="9508" y="1"/>
                    <a:pt x="9742" y="51"/>
                    <a:pt x="9992" y="134"/>
                  </a:cubicBezTo>
                  <a:cubicBezTo>
                    <a:pt x="10360" y="235"/>
                    <a:pt x="10560" y="485"/>
                    <a:pt x="10677" y="819"/>
                  </a:cubicBezTo>
                  <a:cubicBezTo>
                    <a:pt x="10711" y="953"/>
                    <a:pt x="10744" y="1103"/>
                    <a:pt x="10778" y="1254"/>
                  </a:cubicBezTo>
                  <a:cubicBezTo>
                    <a:pt x="10928" y="1337"/>
                    <a:pt x="11095" y="1438"/>
                    <a:pt x="11262" y="1521"/>
                  </a:cubicBezTo>
                  <a:cubicBezTo>
                    <a:pt x="11580" y="1688"/>
                    <a:pt x="11713" y="1989"/>
                    <a:pt x="11730" y="2323"/>
                  </a:cubicBezTo>
                  <a:cubicBezTo>
                    <a:pt x="11747" y="2473"/>
                    <a:pt x="11730" y="2607"/>
                    <a:pt x="11730" y="2741"/>
                  </a:cubicBezTo>
                  <a:cubicBezTo>
                    <a:pt x="11730" y="2808"/>
                    <a:pt x="11730" y="2874"/>
                    <a:pt x="11730" y="2925"/>
                  </a:cubicBezTo>
                  <a:cubicBezTo>
                    <a:pt x="11713" y="3075"/>
                    <a:pt x="11764" y="3192"/>
                    <a:pt x="11914" y="3275"/>
                  </a:cubicBezTo>
                  <a:cubicBezTo>
                    <a:pt x="12081" y="3376"/>
                    <a:pt x="12148" y="3526"/>
                    <a:pt x="12148" y="3727"/>
                  </a:cubicBezTo>
                  <a:cubicBezTo>
                    <a:pt x="12148" y="3844"/>
                    <a:pt x="12148" y="3944"/>
                    <a:pt x="12148" y="4061"/>
                  </a:cubicBezTo>
                  <a:cubicBezTo>
                    <a:pt x="12148" y="4228"/>
                    <a:pt x="12131" y="4395"/>
                    <a:pt x="12048" y="4529"/>
                  </a:cubicBezTo>
                  <a:cubicBezTo>
                    <a:pt x="11997" y="4646"/>
                    <a:pt x="12014" y="4729"/>
                    <a:pt x="12098" y="4813"/>
                  </a:cubicBezTo>
                  <a:cubicBezTo>
                    <a:pt x="12165" y="4879"/>
                    <a:pt x="12248" y="4963"/>
                    <a:pt x="12315" y="5047"/>
                  </a:cubicBezTo>
                  <a:cubicBezTo>
                    <a:pt x="12465" y="5197"/>
                    <a:pt x="12532" y="5381"/>
                    <a:pt x="12499" y="5598"/>
                  </a:cubicBezTo>
                  <a:cubicBezTo>
                    <a:pt x="12482" y="5865"/>
                    <a:pt x="12449" y="6133"/>
                    <a:pt x="12415" y="6433"/>
                  </a:cubicBezTo>
                  <a:close/>
                  <a:moveTo>
                    <a:pt x="9257" y="6483"/>
                  </a:moveTo>
                  <a:cubicBezTo>
                    <a:pt x="9257" y="6483"/>
                    <a:pt x="9257" y="6483"/>
                    <a:pt x="9257" y="6483"/>
                  </a:cubicBezTo>
                  <a:cubicBezTo>
                    <a:pt x="8856" y="6483"/>
                    <a:pt x="8438" y="6483"/>
                    <a:pt x="8021" y="6483"/>
                  </a:cubicBezTo>
                  <a:cubicBezTo>
                    <a:pt x="7536" y="6467"/>
                    <a:pt x="7052" y="6517"/>
                    <a:pt x="6567" y="6634"/>
                  </a:cubicBezTo>
                  <a:cubicBezTo>
                    <a:pt x="6283" y="6717"/>
                    <a:pt x="6049" y="6868"/>
                    <a:pt x="5832" y="7052"/>
                  </a:cubicBezTo>
                  <a:cubicBezTo>
                    <a:pt x="5799" y="7085"/>
                    <a:pt x="5748" y="7152"/>
                    <a:pt x="5732" y="7202"/>
                  </a:cubicBezTo>
                  <a:cubicBezTo>
                    <a:pt x="5648" y="7519"/>
                    <a:pt x="5548" y="7837"/>
                    <a:pt x="5548" y="8171"/>
                  </a:cubicBezTo>
                  <a:cubicBezTo>
                    <a:pt x="5548" y="8221"/>
                    <a:pt x="5531" y="8271"/>
                    <a:pt x="5531" y="8321"/>
                  </a:cubicBezTo>
                  <a:cubicBezTo>
                    <a:pt x="5398" y="8906"/>
                    <a:pt x="5180" y="9441"/>
                    <a:pt x="4913" y="9959"/>
                  </a:cubicBezTo>
                  <a:cubicBezTo>
                    <a:pt x="4813" y="10143"/>
                    <a:pt x="4696" y="10343"/>
                    <a:pt x="4596" y="10527"/>
                  </a:cubicBezTo>
                  <a:cubicBezTo>
                    <a:pt x="4428" y="10911"/>
                    <a:pt x="4195" y="11245"/>
                    <a:pt x="3944" y="11563"/>
                  </a:cubicBezTo>
                  <a:cubicBezTo>
                    <a:pt x="3476" y="12148"/>
                    <a:pt x="3008" y="12732"/>
                    <a:pt x="2540" y="13317"/>
                  </a:cubicBezTo>
                  <a:cubicBezTo>
                    <a:pt x="2440" y="13434"/>
                    <a:pt x="2357" y="13568"/>
                    <a:pt x="2223" y="13668"/>
                  </a:cubicBezTo>
                  <a:cubicBezTo>
                    <a:pt x="1972" y="13852"/>
                    <a:pt x="1772" y="14103"/>
                    <a:pt x="1555" y="14336"/>
                  </a:cubicBezTo>
                  <a:cubicBezTo>
                    <a:pt x="1438" y="14470"/>
                    <a:pt x="1337" y="14604"/>
                    <a:pt x="1254" y="14771"/>
                  </a:cubicBezTo>
                  <a:cubicBezTo>
                    <a:pt x="1070" y="15122"/>
                    <a:pt x="886" y="15473"/>
                    <a:pt x="719" y="15840"/>
                  </a:cubicBezTo>
                  <a:cubicBezTo>
                    <a:pt x="652" y="15991"/>
                    <a:pt x="602" y="16174"/>
                    <a:pt x="585" y="16342"/>
                  </a:cubicBezTo>
                  <a:cubicBezTo>
                    <a:pt x="535" y="16659"/>
                    <a:pt x="452" y="16960"/>
                    <a:pt x="469" y="17294"/>
                  </a:cubicBezTo>
                  <a:cubicBezTo>
                    <a:pt x="469" y="17311"/>
                    <a:pt x="469" y="17344"/>
                    <a:pt x="469" y="17361"/>
                  </a:cubicBezTo>
                  <a:cubicBezTo>
                    <a:pt x="402" y="17545"/>
                    <a:pt x="418" y="17728"/>
                    <a:pt x="418" y="17912"/>
                  </a:cubicBezTo>
                  <a:cubicBezTo>
                    <a:pt x="418" y="18380"/>
                    <a:pt x="418" y="18865"/>
                    <a:pt x="435" y="19332"/>
                  </a:cubicBezTo>
                  <a:cubicBezTo>
                    <a:pt x="435" y="19399"/>
                    <a:pt x="418" y="19483"/>
                    <a:pt x="452" y="19550"/>
                  </a:cubicBezTo>
                  <a:cubicBezTo>
                    <a:pt x="519" y="19817"/>
                    <a:pt x="535" y="20084"/>
                    <a:pt x="535" y="20368"/>
                  </a:cubicBezTo>
                  <a:cubicBezTo>
                    <a:pt x="552" y="20569"/>
                    <a:pt x="585" y="20786"/>
                    <a:pt x="702" y="20970"/>
                  </a:cubicBezTo>
                  <a:cubicBezTo>
                    <a:pt x="836" y="21137"/>
                    <a:pt x="903" y="21337"/>
                    <a:pt x="953" y="21538"/>
                  </a:cubicBezTo>
                  <a:cubicBezTo>
                    <a:pt x="1020" y="21722"/>
                    <a:pt x="1070" y="21905"/>
                    <a:pt x="1120" y="22089"/>
                  </a:cubicBezTo>
                  <a:cubicBezTo>
                    <a:pt x="1170" y="22240"/>
                    <a:pt x="1237" y="22373"/>
                    <a:pt x="1354" y="22490"/>
                  </a:cubicBezTo>
                  <a:cubicBezTo>
                    <a:pt x="1454" y="22591"/>
                    <a:pt x="1521" y="22707"/>
                    <a:pt x="1571" y="22824"/>
                  </a:cubicBezTo>
                  <a:cubicBezTo>
                    <a:pt x="1655" y="23058"/>
                    <a:pt x="1772" y="23276"/>
                    <a:pt x="1905" y="23476"/>
                  </a:cubicBezTo>
                  <a:cubicBezTo>
                    <a:pt x="2139" y="23860"/>
                    <a:pt x="2407" y="24195"/>
                    <a:pt x="2758" y="24479"/>
                  </a:cubicBezTo>
                  <a:cubicBezTo>
                    <a:pt x="3142" y="24779"/>
                    <a:pt x="3576" y="25013"/>
                    <a:pt x="3961" y="25331"/>
                  </a:cubicBezTo>
                  <a:cubicBezTo>
                    <a:pt x="3994" y="25364"/>
                    <a:pt x="4044" y="25381"/>
                    <a:pt x="4094" y="25398"/>
                  </a:cubicBezTo>
                  <a:cubicBezTo>
                    <a:pt x="4395" y="25565"/>
                    <a:pt x="4696" y="25715"/>
                    <a:pt x="4997" y="25882"/>
                  </a:cubicBezTo>
                  <a:cubicBezTo>
                    <a:pt x="5464" y="26149"/>
                    <a:pt x="5949" y="26350"/>
                    <a:pt x="6484" y="26500"/>
                  </a:cubicBezTo>
                  <a:cubicBezTo>
                    <a:pt x="6601" y="26517"/>
                    <a:pt x="6734" y="26534"/>
                    <a:pt x="6851" y="26550"/>
                  </a:cubicBezTo>
                  <a:cubicBezTo>
                    <a:pt x="7152" y="26617"/>
                    <a:pt x="7469" y="26617"/>
                    <a:pt x="7770" y="26617"/>
                  </a:cubicBezTo>
                  <a:cubicBezTo>
                    <a:pt x="7937" y="26617"/>
                    <a:pt x="8088" y="26634"/>
                    <a:pt x="8238" y="26684"/>
                  </a:cubicBezTo>
                  <a:cubicBezTo>
                    <a:pt x="8438" y="26734"/>
                    <a:pt x="8639" y="26734"/>
                    <a:pt x="8840" y="26734"/>
                  </a:cubicBezTo>
                  <a:cubicBezTo>
                    <a:pt x="9040" y="26734"/>
                    <a:pt x="9257" y="26734"/>
                    <a:pt x="9458" y="26734"/>
                  </a:cubicBezTo>
                  <a:cubicBezTo>
                    <a:pt x="9558" y="26734"/>
                    <a:pt x="9658" y="26751"/>
                    <a:pt x="9758" y="26751"/>
                  </a:cubicBezTo>
                  <a:cubicBezTo>
                    <a:pt x="10193" y="26818"/>
                    <a:pt x="10611" y="26801"/>
                    <a:pt x="11045" y="26784"/>
                  </a:cubicBezTo>
                  <a:cubicBezTo>
                    <a:pt x="11229" y="26768"/>
                    <a:pt x="11413" y="26734"/>
                    <a:pt x="11563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0" y="26534"/>
                    <a:pt x="11947" y="26517"/>
                  </a:cubicBezTo>
                  <a:cubicBezTo>
                    <a:pt x="12482" y="26383"/>
                    <a:pt x="13000" y="26183"/>
                    <a:pt x="13484" y="25882"/>
                  </a:cubicBezTo>
                  <a:cubicBezTo>
                    <a:pt x="13551" y="25849"/>
                    <a:pt x="13618" y="25832"/>
                    <a:pt x="13685" y="25782"/>
                  </a:cubicBezTo>
                  <a:cubicBezTo>
                    <a:pt x="13986" y="25631"/>
                    <a:pt x="14286" y="25464"/>
                    <a:pt x="14587" y="25297"/>
                  </a:cubicBezTo>
                  <a:cubicBezTo>
                    <a:pt x="14637" y="25264"/>
                    <a:pt x="14688" y="25230"/>
                    <a:pt x="14721" y="25197"/>
                  </a:cubicBezTo>
                  <a:cubicBezTo>
                    <a:pt x="14871" y="25080"/>
                    <a:pt x="15038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9"/>
                    <a:pt x="15573" y="24412"/>
                    <a:pt x="15690" y="24328"/>
                  </a:cubicBezTo>
                  <a:cubicBezTo>
                    <a:pt x="15957" y="24178"/>
                    <a:pt x="16175" y="23944"/>
                    <a:pt x="16325" y="23677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09" y="23175"/>
                    <a:pt x="16793" y="23025"/>
                  </a:cubicBezTo>
                  <a:cubicBezTo>
                    <a:pt x="16893" y="22858"/>
                    <a:pt x="16993" y="22691"/>
                    <a:pt x="17110" y="22524"/>
                  </a:cubicBezTo>
                  <a:cubicBezTo>
                    <a:pt x="17244" y="22373"/>
                    <a:pt x="17344" y="22223"/>
                    <a:pt x="17394" y="22039"/>
                  </a:cubicBezTo>
                  <a:cubicBezTo>
                    <a:pt x="17478" y="21738"/>
                    <a:pt x="17578" y="21438"/>
                    <a:pt x="17662" y="21154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29" y="20068"/>
                  </a:cubicBezTo>
                  <a:cubicBezTo>
                    <a:pt x="18029" y="20034"/>
                    <a:pt x="18029" y="20001"/>
                    <a:pt x="18046" y="19967"/>
                  </a:cubicBezTo>
                  <a:cubicBezTo>
                    <a:pt x="18129" y="19750"/>
                    <a:pt x="18113" y="19533"/>
                    <a:pt x="18113" y="19316"/>
                  </a:cubicBezTo>
                  <a:cubicBezTo>
                    <a:pt x="18113" y="18948"/>
                    <a:pt x="18079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2" y="16609"/>
                    <a:pt x="17946" y="16559"/>
                    <a:pt x="17946" y="16492"/>
                  </a:cubicBezTo>
                  <a:cubicBezTo>
                    <a:pt x="17929" y="16225"/>
                    <a:pt x="17845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59" y="14119"/>
                    <a:pt x="16375" y="13768"/>
                  </a:cubicBezTo>
                  <a:cubicBezTo>
                    <a:pt x="16241" y="13635"/>
                    <a:pt x="16091" y="13484"/>
                    <a:pt x="15974" y="13334"/>
                  </a:cubicBezTo>
                  <a:cubicBezTo>
                    <a:pt x="15506" y="12783"/>
                    <a:pt x="15072" y="12215"/>
                    <a:pt x="14621" y="11646"/>
                  </a:cubicBezTo>
                  <a:cubicBezTo>
                    <a:pt x="14320" y="11279"/>
                    <a:pt x="14053" y="10895"/>
                    <a:pt x="13852" y="10443"/>
                  </a:cubicBezTo>
                  <a:cubicBezTo>
                    <a:pt x="13802" y="10326"/>
                    <a:pt x="13752" y="10226"/>
                    <a:pt x="13685" y="10109"/>
                  </a:cubicBezTo>
                  <a:cubicBezTo>
                    <a:pt x="13434" y="9692"/>
                    <a:pt x="13234" y="9257"/>
                    <a:pt x="13100" y="8789"/>
                  </a:cubicBezTo>
                  <a:cubicBezTo>
                    <a:pt x="13050" y="8605"/>
                    <a:pt x="12967" y="8405"/>
                    <a:pt x="12967" y="8204"/>
                  </a:cubicBezTo>
                  <a:cubicBezTo>
                    <a:pt x="12950" y="7870"/>
                    <a:pt x="12866" y="7553"/>
                    <a:pt x="12783" y="7219"/>
                  </a:cubicBezTo>
                  <a:cubicBezTo>
                    <a:pt x="12766" y="7169"/>
                    <a:pt x="12716" y="7102"/>
                    <a:pt x="12682" y="7068"/>
                  </a:cubicBezTo>
                  <a:cubicBezTo>
                    <a:pt x="12482" y="6884"/>
                    <a:pt x="12281" y="6751"/>
                    <a:pt x="12031" y="6667"/>
                  </a:cubicBezTo>
                  <a:cubicBezTo>
                    <a:pt x="11897" y="6634"/>
                    <a:pt x="11764" y="6600"/>
                    <a:pt x="11630" y="6584"/>
                  </a:cubicBezTo>
                  <a:cubicBezTo>
                    <a:pt x="11346" y="6500"/>
                    <a:pt x="11045" y="6500"/>
                    <a:pt x="10761" y="6483"/>
                  </a:cubicBezTo>
                  <a:cubicBezTo>
                    <a:pt x="10260" y="6483"/>
                    <a:pt x="9758" y="6483"/>
                    <a:pt x="9257" y="6483"/>
                  </a:cubicBezTo>
                  <a:close/>
                  <a:moveTo>
                    <a:pt x="6985" y="4879"/>
                  </a:moveTo>
                  <a:cubicBezTo>
                    <a:pt x="6834" y="5030"/>
                    <a:pt x="6701" y="5180"/>
                    <a:pt x="6550" y="5314"/>
                  </a:cubicBezTo>
                  <a:cubicBezTo>
                    <a:pt x="6484" y="5397"/>
                    <a:pt x="6400" y="5481"/>
                    <a:pt x="6400" y="5598"/>
                  </a:cubicBezTo>
                  <a:cubicBezTo>
                    <a:pt x="6383" y="5782"/>
                    <a:pt x="6383" y="5966"/>
                    <a:pt x="6367" y="6149"/>
                  </a:cubicBezTo>
                  <a:cubicBezTo>
                    <a:pt x="6367" y="6199"/>
                    <a:pt x="6400" y="6250"/>
                    <a:pt x="6417" y="6316"/>
                  </a:cubicBezTo>
                  <a:cubicBezTo>
                    <a:pt x="6500" y="6300"/>
                    <a:pt x="6567" y="6300"/>
                    <a:pt x="6634" y="6266"/>
                  </a:cubicBezTo>
                  <a:cubicBezTo>
                    <a:pt x="6968" y="6166"/>
                    <a:pt x="7302" y="6133"/>
                    <a:pt x="7653" y="6133"/>
                  </a:cubicBezTo>
                  <a:cubicBezTo>
                    <a:pt x="8672" y="6133"/>
                    <a:pt x="9675" y="6133"/>
                    <a:pt x="10694" y="6133"/>
                  </a:cubicBezTo>
                  <a:cubicBezTo>
                    <a:pt x="11112" y="6133"/>
                    <a:pt x="11513" y="6133"/>
                    <a:pt x="11897" y="6283"/>
                  </a:cubicBezTo>
                  <a:cubicBezTo>
                    <a:pt x="11964" y="6300"/>
                    <a:pt x="12031" y="6300"/>
                    <a:pt x="12098" y="6300"/>
                  </a:cubicBezTo>
                  <a:cubicBezTo>
                    <a:pt x="12114" y="6216"/>
                    <a:pt x="12131" y="6149"/>
                    <a:pt x="12131" y="6082"/>
                  </a:cubicBezTo>
                  <a:cubicBezTo>
                    <a:pt x="12131" y="5932"/>
                    <a:pt x="12114" y="5782"/>
                    <a:pt x="12098" y="5631"/>
                  </a:cubicBezTo>
                  <a:cubicBezTo>
                    <a:pt x="12098" y="5414"/>
                    <a:pt x="11964" y="5280"/>
                    <a:pt x="11764" y="5214"/>
                  </a:cubicBezTo>
                  <a:cubicBezTo>
                    <a:pt x="11563" y="5147"/>
                    <a:pt x="11346" y="5080"/>
                    <a:pt x="11129" y="5047"/>
                  </a:cubicBezTo>
                  <a:cubicBezTo>
                    <a:pt x="10694" y="4980"/>
                    <a:pt x="10260" y="4930"/>
                    <a:pt x="9809" y="4879"/>
                  </a:cubicBezTo>
                  <a:cubicBezTo>
                    <a:pt x="9291" y="4813"/>
                    <a:pt x="8773" y="4846"/>
                    <a:pt x="8255" y="4863"/>
                  </a:cubicBezTo>
                  <a:cubicBezTo>
                    <a:pt x="8071" y="4879"/>
                    <a:pt x="7887" y="4879"/>
                    <a:pt x="7703" y="4863"/>
                  </a:cubicBezTo>
                  <a:cubicBezTo>
                    <a:pt x="7469" y="4829"/>
                    <a:pt x="7219" y="4863"/>
                    <a:pt x="6985" y="4879"/>
                  </a:cubicBezTo>
                  <a:close/>
                  <a:moveTo>
                    <a:pt x="11596" y="3793"/>
                  </a:moveTo>
                  <a:cubicBezTo>
                    <a:pt x="11563" y="3777"/>
                    <a:pt x="11530" y="3743"/>
                    <a:pt x="11496" y="3727"/>
                  </a:cubicBezTo>
                  <a:cubicBezTo>
                    <a:pt x="11379" y="3693"/>
                    <a:pt x="11279" y="3643"/>
                    <a:pt x="11162" y="3610"/>
                  </a:cubicBezTo>
                  <a:cubicBezTo>
                    <a:pt x="10460" y="3426"/>
                    <a:pt x="9742" y="3326"/>
                    <a:pt x="9023" y="3326"/>
                  </a:cubicBezTo>
                  <a:cubicBezTo>
                    <a:pt x="8890" y="3326"/>
                    <a:pt x="8773" y="3326"/>
                    <a:pt x="8639" y="3326"/>
                  </a:cubicBezTo>
                  <a:cubicBezTo>
                    <a:pt x="8255" y="3292"/>
                    <a:pt x="7870" y="3326"/>
                    <a:pt x="7503" y="3342"/>
                  </a:cubicBezTo>
                  <a:cubicBezTo>
                    <a:pt x="7219" y="3359"/>
                    <a:pt x="7102" y="3576"/>
                    <a:pt x="6918" y="3727"/>
                  </a:cubicBezTo>
                  <a:cubicBezTo>
                    <a:pt x="6901" y="3727"/>
                    <a:pt x="6901" y="3760"/>
                    <a:pt x="6901" y="3777"/>
                  </a:cubicBezTo>
                  <a:cubicBezTo>
                    <a:pt x="6901" y="3927"/>
                    <a:pt x="6885" y="4111"/>
                    <a:pt x="6918" y="4261"/>
                  </a:cubicBezTo>
                  <a:cubicBezTo>
                    <a:pt x="6968" y="4428"/>
                    <a:pt x="7018" y="4612"/>
                    <a:pt x="7018" y="4813"/>
                  </a:cubicBezTo>
                  <a:cubicBezTo>
                    <a:pt x="7135" y="4779"/>
                    <a:pt x="7235" y="4763"/>
                    <a:pt x="7319" y="4746"/>
                  </a:cubicBezTo>
                  <a:cubicBezTo>
                    <a:pt x="7603" y="4679"/>
                    <a:pt x="7887" y="4595"/>
                    <a:pt x="8171" y="4562"/>
                  </a:cubicBezTo>
                  <a:cubicBezTo>
                    <a:pt x="8773" y="4478"/>
                    <a:pt x="9374" y="4462"/>
                    <a:pt x="9976" y="4545"/>
                  </a:cubicBezTo>
                  <a:cubicBezTo>
                    <a:pt x="10444" y="4612"/>
                    <a:pt x="10911" y="4646"/>
                    <a:pt x="11379" y="4763"/>
                  </a:cubicBezTo>
                  <a:cubicBezTo>
                    <a:pt x="11413" y="4763"/>
                    <a:pt x="11429" y="4763"/>
                    <a:pt x="11463" y="4763"/>
                  </a:cubicBezTo>
                  <a:cubicBezTo>
                    <a:pt x="11479" y="4629"/>
                    <a:pt x="11496" y="4512"/>
                    <a:pt x="11530" y="4412"/>
                  </a:cubicBezTo>
                  <a:cubicBezTo>
                    <a:pt x="11630" y="4211"/>
                    <a:pt x="11613" y="4011"/>
                    <a:pt x="11596" y="3793"/>
                  </a:cubicBezTo>
                  <a:close/>
                  <a:moveTo>
                    <a:pt x="11212" y="3326"/>
                  </a:moveTo>
                  <a:cubicBezTo>
                    <a:pt x="11195" y="3209"/>
                    <a:pt x="11179" y="3125"/>
                    <a:pt x="11179" y="3042"/>
                  </a:cubicBezTo>
                  <a:cubicBezTo>
                    <a:pt x="11195" y="2841"/>
                    <a:pt x="11078" y="2757"/>
                    <a:pt x="10928" y="2691"/>
                  </a:cubicBezTo>
                  <a:cubicBezTo>
                    <a:pt x="10861" y="2674"/>
                    <a:pt x="10811" y="2641"/>
                    <a:pt x="10744" y="2624"/>
                  </a:cubicBezTo>
                  <a:cubicBezTo>
                    <a:pt x="10377" y="2540"/>
                    <a:pt x="10026" y="2457"/>
                    <a:pt x="9642" y="2457"/>
                  </a:cubicBezTo>
                  <a:cubicBezTo>
                    <a:pt x="9408" y="2457"/>
                    <a:pt x="9157" y="2473"/>
                    <a:pt x="8940" y="2440"/>
                  </a:cubicBezTo>
                  <a:cubicBezTo>
                    <a:pt x="8639" y="2390"/>
                    <a:pt x="8338" y="2356"/>
                    <a:pt x="8037" y="2407"/>
                  </a:cubicBezTo>
                  <a:cubicBezTo>
                    <a:pt x="7987" y="2423"/>
                    <a:pt x="7937" y="2440"/>
                    <a:pt x="7904" y="2373"/>
                  </a:cubicBezTo>
                  <a:cubicBezTo>
                    <a:pt x="7921" y="2290"/>
                    <a:pt x="7971" y="2306"/>
                    <a:pt x="8021" y="2306"/>
                  </a:cubicBezTo>
                  <a:cubicBezTo>
                    <a:pt x="8238" y="2273"/>
                    <a:pt x="8438" y="2240"/>
                    <a:pt x="8639" y="2189"/>
                  </a:cubicBezTo>
                  <a:cubicBezTo>
                    <a:pt x="8806" y="2156"/>
                    <a:pt x="8956" y="2123"/>
                    <a:pt x="9107" y="2123"/>
                  </a:cubicBezTo>
                  <a:cubicBezTo>
                    <a:pt x="9257" y="2123"/>
                    <a:pt x="9391" y="2123"/>
                    <a:pt x="9541" y="2123"/>
                  </a:cubicBezTo>
                  <a:cubicBezTo>
                    <a:pt x="10076" y="2106"/>
                    <a:pt x="10577" y="2189"/>
                    <a:pt x="11078" y="2373"/>
                  </a:cubicBezTo>
                  <a:cubicBezTo>
                    <a:pt x="11095" y="2390"/>
                    <a:pt x="11112" y="2373"/>
                    <a:pt x="11145" y="2390"/>
                  </a:cubicBezTo>
                  <a:cubicBezTo>
                    <a:pt x="11179" y="2290"/>
                    <a:pt x="11179" y="2189"/>
                    <a:pt x="11112" y="2123"/>
                  </a:cubicBezTo>
                  <a:cubicBezTo>
                    <a:pt x="10878" y="1889"/>
                    <a:pt x="10661" y="1655"/>
                    <a:pt x="10360" y="1504"/>
                  </a:cubicBezTo>
                  <a:cubicBezTo>
                    <a:pt x="10343" y="1488"/>
                    <a:pt x="10310" y="1471"/>
                    <a:pt x="10276" y="1471"/>
                  </a:cubicBezTo>
                  <a:cubicBezTo>
                    <a:pt x="10109" y="1421"/>
                    <a:pt x="9926" y="1387"/>
                    <a:pt x="9758" y="1337"/>
                  </a:cubicBezTo>
                  <a:cubicBezTo>
                    <a:pt x="9625" y="1304"/>
                    <a:pt x="9491" y="1287"/>
                    <a:pt x="9357" y="1287"/>
                  </a:cubicBezTo>
                  <a:cubicBezTo>
                    <a:pt x="9124" y="1287"/>
                    <a:pt x="8890" y="1270"/>
                    <a:pt x="8672" y="1371"/>
                  </a:cubicBezTo>
                  <a:cubicBezTo>
                    <a:pt x="8639" y="1387"/>
                    <a:pt x="8589" y="1371"/>
                    <a:pt x="8539" y="1387"/>
                  </a:cubicBezTo>
                  <a:cubicBezTo>
                    <a:pt x="8288" y="1438"/>
                    <a:pt x="8021" y="1504"/>
                    <a:pt x="7837" y="1705"/>
                  </a:cubicBezTo>
                  <a:cubicBezTo>
                    <a:pt x="7753" y="1805"/>
                    <a:pt x="7653" y="1889"/>
                    <a:pt x="7553" y="1955"/>
                  </a:cubicBezTo>
                  <a:cubicBezTo>
                    <a:pt x="7386" y="2072"/>
                    <a:pt x="7336" y="2223"/>
                    <a:pt x="7336" y="2407"/>
                  </a:cubicBezTo>
                  <a:cubicBezTo>
                    <a:pt x="7336" y="2624"/>
                    <a:pt x="7336" y="2841"/>
                    <a:pt x="7336" y="3058"/>
                  </a:cubicBezTo>
                  <a:cubicBezTo>
                    <a:pt x="7336" y="3108"/>
                    <a:pt x="7302" y="3175"/>
                    <a:pt x="7369" y="3209"/>
                  </a:cubicBezTo>
                  <a:cubicBezTo>
                    <a:pt x="7403" y="3209"/>
                    <a:pt x="7453" y="3192"/>
                    <a:pt x="7486" y="3175"/>
                  </a:cubicBezTo>
                  <a:cubicBezTo>
                    <a:pt x="7753" y="3092"/>
                    <a:pt x="8004" y="3075"/>
                    <a:pt x="8271" y="3075"/>
                  </a:cubicBezTo>
                  <a:cubicBezTo>
                    <a:pt x="8522" y="3058"/>
                    <a:pt x="8773" y="3058"/>
                    <a:pt x="9007" y="3058"/>
                  </a:cubicBezTo>
                  <a:cubicBezTo>
                    <a:pt x="9474" y="3042"/>
                    <a:pt x="9942" y="3092"/>
                    <a:pt x="10410" y="3158"/>
                  </a:cubicBezTo>
                  <a:cubicBezTo>
                    <a:pt x="10661" y="3209"/>
                    <a:pt x="10928" y="3275"/>
                    <a:pt x="11212" y="3326"/>
                  </a:cubicBezTo>
                  <a:close/>
                  <a:moveTo>
                    <a:pt x="8071" y="1187"/>
                  </a:moveTo>
                  <a:cubicBezTo>
                    <a:pt x="8338" y="1120"/>
                    <a:pt x="8572" y="1070"/>
                    <a:pt x="8789" y="1003"/>
                  </a:cubicBezTo>
                  <a:cubicBezTo>
                    <a:pt x="8856" y="986"/>
                    <a:pt x="8923" y="986"/>
                    <a:pt x="8990" y="986"/>
                  </a:cubicBezTo>
                  <a:cubicBezTo>
                    <a:pt x="9174" y="986"/>
                    <a:pt x="9357" y="986"/>
                    <a:pt x="9541" y="986"/>
                  </a:cubicBezTo>
                  <a:cubicBezTo>
                    <a:pt x="9591" y="986"/>
                    <a:pt x="9642" y="986"/>
                    <a:pt x="9692" y="1003"/>
                  </a:cubicBezTo>
                  <a:cubicBezTo>
                    <a:pt x="9926" y="1053"/>
                    <a:pt x="10126" y="1120"/>
                    <a:pt x="10360" y="1170"/>
                  </a:cubicBezTo>
                  <a:cubicBezTo>
                    <a:pt x="10377" y="1187"/>
                    <a:pt x="10410" y="1170"/>
                    <a:pt x="10427" y="1170"/>
                  </a:cubicBezTo>
                  <a:cubicBezTo>
                    <a:pt x="10393" y="936"/>
                    <a:pt x="10293" y="736"/>
                    <a:pt x="10126" y="585"/>
                  </a:cubicBezTo>
                  <a:cubicBezTo>
                    <a:pt x="10026" y="485"/>
                    <a:pt x="9909" y="435"/>
                    <a:pt x="9775" y="418"/>
                  </a:cubicBezTo>
                  <a:cubicBezTo>
                    <a:pt x="9625" y="402"/>
                    <a:pt x="9458" y="368"/>
                    <a:pt x="9291" y="368"/>
                  </a:cubicBezTo>
                  <a:cubicBezTo>
                    <a:pt x="9124" y="368"/>
                    <a:pt x="8973" y="402"/>
                    <a:pt x="8806" y="418"/>
                  </a:cubicBezTo>
                  <a:cubicBezTo>
                    <a:pt x="8756" y="435"/>
                    <a:pt x="8689" y="418"/>
                    <a:pt x="8639" y="435"/>
                  </a:cubicBezTo>
                  <a:cubicBezTo>
                    <a:pt x="8589" y="452"/>
                    <a:pt x="8539" y="468"/>
                    <a:pt x="8489" y="502"/>
                  </a:cubicBezTo>
                  <a:cubicBezTo>
                    <a:pt x="8271" y="669"/>
                    <a:pt x="8104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55;p17">
              <a:extLst>
                <a:ext uri="{FF2B5EF4-FFF2-40B4-BE49-F238E27FC236}">
                  <a16:creationId xmlns:a16="http://schemas.microsoft.com/office/drawing/2014/main" id="{D392AD0C-0D14-4DA0-962B-A05ACCF8AC38}"/>
                </a:ext>
              </a:extLst>
            </p:cNvPr>
            <p:cNvSpPr/>
            <p:nvPr/>
          </p:nvSpPr>
          <p:spPr>
            <a:xfrm>
              <a:off x="4124552" y="1719966"/>
              <a:ext cx="442292" cy="598169"/>
            </a:xfrm>
            <a:custGeom>
              <a:avLst/>
              <a:gdLst/>
              <a:ahLst/>
              <a:cxnLst/>
              <a:rect l="l" t="t" r="r" b="b"/>
              <a:pathLst>
                <a:path w="9286" h="12558" extrusionOk="0">
                  <a:moveTo>
                    <a:pt x="3157" y="8363"/>
                  </a:moveTo>
                  <a:cubicBezTo>
                    <a:pt x="3303" y="8363"/>
                    <a:pt x="3481" y="8506"/>
                    <a:pt x="3688" y="8794"/>
                  </a:cubicBezTo>
                  <a:cubicBezTo>
                    <a:pt x="3688" y="8944"/>
                    <a:pt x="3688" y="9078"/>
                    <a:pt x="3655" y="9211"/>
                  </a:cubicBezTo>
                  <a:cubicBezTo>
                    <a:pt x="3604" y="9713"/>
                    <a:pt x="3488" y="10097"/>
                    <a:pt x="3153" y="10481"/>
                  </a:cubicBezTo>
                  <a:cubicBezTo>
                    <a:pt x="3103" y="10531"/>
                    <a:pt x="3053" y="10598"/>
                    <a:pt x="2986" y="10665"/>
                  </a:cubicBezTo>
                  <a:cubicBezTo>
                    <a:pt x="2669" y="10030"/>
                    <a:pt x="2585" y="9278"/>
                    <a:pt x="2853" y="8677"/>
                  </a:cubicBezTo>
                  <a:cubicBezTo>
                    <a:pt x="2930" y="8468"/>
                    <a:pt x="3032" y="8363"/>
                    <a:pt x="3157" y="8363"/>
                  </a:cubicBezTo>
                  <a:close/>
                  <a:moveTo>
                    <a:pt x="5867" y="8862"/>
                  </a:moveTo>
                  <a:cubicBezTo>
                    <a:pt x="5973" y="8862"/>
                    <a:pt x="6055" y="8950"/>
                    <a:pt x="6111" y="9128"/>
                  </a:cubicBezTo>
                  <a:cubicBezTo>
                    <a:pt x="6261" y="9378"/>
                    <a:pt x="6295" y="9646"/>
                    <a:pt x="6295" y="9930"/>
                  </a:cubicBezTo>
                  <a:cubicBezTo>
                    <a:pt x="6311" y="10297"/>
                    <a:pt x="6144" y="10698"/>
                    <a:pt x="5960" y="11033"/>
                  </a:cubicBezTo>
                  <a:cubicBezTo>
                    <a:pt x="5726" y="10682"/>
                    <a:pt x="5593" y="10247"/>
                    <a:pt x="5543" y="9896"/>
                  </a:cubicBezTo>
                  <a:cubicBezTo>
                    <a:pt x="5509" y="9612"/>
                    <a:pt x="5509" y="9312"/>
                    <a:pt x="5576" y="9027"/>
                  </a:cubicBezTo>
                  <a:cubicBezTo>
                    <a:pt x="5687" y="8917"/>
                    <a:pt x="5784" y="8862"/>
                    <a:pt x="5867" y="8862"/>
                  </a:cubicBezTo>
                  <a:close/>
                  <a:moveTo>
                    <a:pt x="6242" y="1"/>
                  </a:moveTo>
                  <a:cubicBezTo>
                    <a:pt x="6141" y="1"/>
                    <a:pt x="6043" y="57"/>
                    <a:pt x="6011" y="189"/>
                  </a:cubicBezTo>
                  <a:cubicBezTo>
                    <a:pt x="5860" y="840"/>
                    <a:pt x="5944" y="1459"/>
                    <a:pt x="6044" y="2110"/>
                  </a:cubicBezTo>
                  <a:cubicBezTo>
                    <a:pt x="6178" y="2879"/>
                    <a:pt x="6211" y="3681"/>
                    <a:pt x="6328" y="4449"/>
                  </a:cubicBezTo>
                  <a:cubicBezTo>
                    <a:pt x="6512" y="5786"/>
                    <a:pt x="6946" y="7006"/>
                    <a:pt x="7798" y="8042"/>
                  </a:cubicBezTo>
                  <a:cubicBezTo>
                    <a:pt x="8366" y="8743"/>
                    <a:pt x="8801" y="9228"/>
                    <a:pt x="8567" y="10180"/>
                  </a:cubicBezTo>
                  <a:cubicBezTo>
                    <a:pt x="8417" y="10882"/>
                    <a:pt x="7882" y="11634"/>
                    <a:pt x="7113" y="11701"/>
                  </a:cubicBezTo>
                  <a:cubicBezTo>
                    <a:pt x="7091" y="11702"/>
                    <a:pt x="7070" y="11703"/>
                    <a:pt x="7048" y="11703"/>
                  </a:cubicBezTo>
                  <a:cubicBezTo>
                    <a:pt x="6774" y="11703"/>
                    <a:pt x="6529" y="11605"/>
                    <a:pt x="6328" y="11450"/>
                  </a:cubicBezTo>
                  <a:cubicBezTo>
                    <a:pt x="6696" y="10849"/>
                    <a:pt x="6929" y="10130"/>
                    <a:pt x="6796" y="9428"/>
                  </a:cubicBezTo>
                  <a:cubicBezTo>
                    <a:pt x="6679" y="8894"/>
                    <a:pt x="6311" y="8259"/>
                    <a:pt x="5710" y="8242"/>
                  </a:cubicBezTo>
                  <a:cubicBezTo>
                    <a:pt x="5706" y="8242"/>
                    <a:pt x="5702" y="8242"/>
                    <a:pt x="5698" y="8242"/>
                  </a:cubicBezTo>
                  <a:cubicBezTo>
                    <a:pt x="4378" y="8242"/>
                    <a:pt x="5160" y="10950"/>
                    <a:pt x="5593" y="11434"/>
                  </a:cubicBezTo>
                  <a:cubicBezTo>
                    <a:pt x="5610" y="11467"/>
                    <a:pt x="5643" y="11484"/>
                    <a:pt x="5660" y="11500"/>
                  </a:cubicBezTo>
                  <a:cubicBezTo>
                    <a:pt x="5387" y="11860"/>
                    <a:pt x="5076" y="12022"/>
                    <a:pt x="4734" y="12022"/>
                  </a:cubicBezTo>
                  <a:cubicBezTo>
                    <a:pt x="4489" y="12022"/>
                    <a:pt x="4228" y="11938"/>
                    <a:pt x="3955" y="11784"/>
                  </a:cubicBezTo>
                  <a:cubicBezTo>
                    <a:pt x="3688" y="11634"/>
                    <a:pt x="3454" y="11400"/>
                    <a:pt x="3254" y="11133"/>
                  </a:cubicBezTo>
                  <a:cubicBezTo>
                    <a:pt x="3588" y="10849"/>
                    <a:pt x="3855" y="10498"/>
                    <a:pt x="3989" y="10164"/>
                  </a:cubicBezTo>
                  <a:cubicBezTo>
                    <a:pt x="4189" y="9629"/>
                    <a:pt x="4457" y="8526"/>
                    <a:pt x="4022" y="8042"/>
                  </a:cubicBezTo>
                  <a:cubicBezTo>
                    <a:pt x="3831" y="7811"/>
                    <a:pt x="3610" y="7713"/>
                    <a:pt x="3384" y="7713"/>
                  </a:cubicBezTo>
                  <a:cubicBezTo>
                    <a:pt x="3135" y="7713"/>
                    <a:pt x="2880" y="7832"/>
                    <a:pt x="2652" y="8025"/>
                  </a:cubicBezTo>
                  <a:cubicBezTo>
                    <a:pt x="1967" y="8626"/>
                    <a:pt x="2151" y="9829"/>
                    <a:pt x="2385" y="10581"/>
                  </a:cubicBezTo>
                  <a:cubicBezTo>
                    <a:pt x="2435" y="10715"/>
                    <a:pt x="2485" y="10849"/>
                    <a:pt x="2552" y="10982"/>
                  </a:cubicBezTo>
                  <a:cubicBezTo>
                    <a:pt x="2272" y="11153"/>
                    <a:pt x="1949" y="11281"/>
                    <a:pt x="1646" y="11281"/>
                  </a:cubicBezTo>
                  <a:cubicBezTo>
                    <a:pt x="1443" y="11281"/>
                    <a:pt x="1249" y="11223"/>
                    <a:pt x="1081" y="11083"/>
                  </a:cubicBezTo>
                  <a:cubicBezTo>
                    <a:pt x="731" y="10782"/>
                    <a:pt x="664" y="10231"/>
                    <a:pt x="630" y="9813"/>
                  </a:cubicBezTo>
                  <a:cubicBezTo>
                    <a:pt x="564" y="8911"/>
                    <a:pt x="714" y="7992"/>
                    <a:pt x="948" y="7123"/>
                  </a:cubicBezTo>
                  <a:cubicBezTo>
                    <a:pt x="1148" y="6337"/>
                    <a:pt x="1650" y="5669"/>
                    <a:pt x="2017" y="4934"/>
                  </a:cubicBezTo>
                  <a:cubicBezTo>
                    <a:pt x="2585" y="3764"/>
                    <a:pt x="3003" y="2093"/>
                    <a:pt x="2752" y="790"/>
                  </a:cubicBezTo>
                  <a:cubicBezTo>
                    <a:pt x="2725" y="655"/>
                    <a:pt x="2625" y="597"/>
                    <a:pt x="2519" y="597"/>
                  </a:cubicBezTo>
                  <a:cubicBezTo>
                    <a:pt x="2363" y="597"/>
                    <a:pt x="2195" y="725"/>
                    <a:pt x="2234" y="924"/>
                  </a:cubicBezTo>
                  <a:cubicBezTo>
                    <a:pt x="2485" y="2194"/>
                    <a:pt x="1984" y="3798"/>
                    <a:pt x="1432" y="4917"/>
                  </a:cubicBezTo>
                  <a:cubicBezTo>
                    <a:pt x="864" y="6070"/>
                    <a:pt x="363" y="6939"/>
                    <a:pt x="179" y="8242"/>
                  </a:cubicBezTo>
                  <a:cubicBezTo>
                    <a:pt x="0" y="9510"/>
                    <a:pt x="74" y="11842"/>
                    <a:pt x="1636" y="11842"/>
                  </a:cubicBezTo>
                  <a:cubicBezTo>
                    <a:pt x="1824" y="11842"/>
                    <a:pt x="2034" y="11808"/>
                    <a:pt x="2268" y="11734"/>
                  </a:cubicBezTo>
                  <a:cubicBezTo>
                    <a:pt x="2452" y="11667"/>
                    <a:pt x="2652" y="11567"/>
                    <a:pt x="2853" y="11450"/>
                  </a:cubicBezTo>
                  <a:cubicBezTo>
                    <a:pt x="3331" y="12081"/>
                    <a:pt x="4057" y="12557"/>
                    <a:pt x="4764" y="12557"/>
                  </a:cubicBezTo>
                  <a:cubicBezTo>
                    <a:pt x="5217" y="12557"/>
                    <a:pt x="5662" y="12361"/>
                    <a:pt x="6027" y="11885"/>
                  </a:cubicBezTo>
                  <a:cubicBezTo>
                    <a:pt x="6044" y="11885"/>
                    <a:pt x="6044" y="11868"/>
                    <a:pt x="6044" y="11851"/>
                  </a:cubicBezTo>
                  <a:cubicBezTo>
                    <a:pt x="6372" y="12077"/>
                    <a:pt x="6715" y="12181"/>
                    <a:pt x="7049" y="12181"/>
                  </a:cubicBezTo>
                  <a:cubicBezTo>
                    <a:pt x="7803" y="12181"/>
                    <a:pt x="8513" y="11650"/>
                    <a:pt x="8918" y="10782"/>
                  </a:cubicBezTo>
                  <a:cubicBezTo>
                    <a:pt x="9135" y="10331"/>
                    <a:pt x="9285" y="9662"/>
                    <a:pt x="9152" y="9161"/>
                  </a:cubicBezTo>
                  <a:cubicBezTo>
                    <a:pt x="8935" y="8359"/>
                    <a:pt x="8249" y="7824"/>
                    <a:pt x="7782" y="7156"/>
                  </a:cubicBezTo>
                  <a:cubicBezTo>
                    <a:pt x="7113" y="6187"/>
                    <a:pt x="6913" y="4934"/>
                    <a:pt x="6762" y="3798"/>
                  </a:cubicBezTo>
                  <a:cubicBezTo>
                    <a:pt x="6629" y="2745"/>
                    <a:pt x="6278" y="1358"/>
                    <a:pt x="6528" y="339"/>
                  </a:cubicBezTo>
                  <a:cubicBezTo>
                    <a:pt x="6569" y="136"/>
                    <a:pt x="6400" y="1"/>
                    <a:pt x="6242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فقاعة الكلام: مستطيلة مستديرة الزوايا 134">
            <a:extLst>
              <a:ext uri="{FF2B5EF4-FFF2-40B4-BE49-F238E27FC236}">
                <a16:creationId xmlns:a16="http://schemas.microsoft.com/office/drawing/2014/main" id="{FA522CA4-A148-48EF-9214-7065D3F949F6}"/>
              </a:ext>
            </a:extLst>
          </p:cNvPr>
          <p:cNvSpPr/>
          <p:nvPr/>
        </p:nvSpPr>
        <p:spPr>
          <a:xfrm>
            <a:off x="2221374" y="405968"/>
            <a:ext cx="4748818" cy="556164"/>
          </a:xfrm>
          <a:prstGeom prst="wedgeRoundRectCallout">
            <a:avLst>
              <a:gd name="adj1" fmla="val 44862"/>
              <a:gd name="adj2" fmla="val 12720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50" b="1" dirty="0"/>
              <a:t>What predictions does this  picture show?</a:t>
            </a:r>
          </a:p>
        </p:txBody>
      </p:sp>
      <p:sp>
        <p:nvSpPr>
          <p:cNvPr id="136" name="فقاعة الكلام: مستطيلة مستديرة الزوايا 135">
            <a:extLst>
              <a:ext uri="{FF2B5EF4-FFF2-40B4-BE49-F238E27FC236}">
                <a16:creationId xmlns:a16="http://schemas.microsoft.com/office/drawing/2014/main" id="{84A3C86C-EE0E-43AA-8143-1B4A22BE62AB}"/>
              </a:ext>
            </a:extLst>
          </p:cNvPr>
          <p:cNvSpPr/>
          <p:nvPr/>
        </p:nvSpPr>
        <p:spPr>
          <a:xfrm>
            <a:off x="756025" y="1705231"/>
            <a:ext cx="2544630" cy="1017370"/>
          </a:xfrm>
          <a:prstGeom prst="wedgeRoundRectCallout">
            <a:avLst>
              <a:gd name="adj1" fmla="val 81027"/>
              <a:gd name="adj2" fmla="val -23928"/>
              <a:gd name="adj3" fmla="val 16667"/>
            </a:avLst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50" b="1" dirty="0"/>
              <a:t>Predictions related to communication</a:t>
            </a:r>
            <a:endParaRPr lang="ar-SA" sz="1650" b="1" dirty="0"/>
          </a:p>
        </p:txBody>
      </p:sp>
      <p:sp>
        <p:nvSpPr>
          <p:cNvPr id="137" name="فقاعة الكلام: مستطيلة مستديرة الزوايا 136">
            <a:extLst>
              <a:ext uri="{FF2B5EF4-FFF2-40B4-BE49-F238E27FC236}">
                <a16:creationId xmlns:a16="http://schemas.microsoft.com/office/drawing/2014/main" id="{45DCDA57-B0AA-46FD-A908-67F568D62ADC}"/>
              </a:ext>
            </a:extLst>
          </p:cNvPr>
          <p:cNvSpPr/>
          <p:nvPr/>
        </p:nvSpPr>
        <p:spPr>
          <a:xfrm>
            <a:off x="133481" y="2938773"/>
            <a:ext cx="3515599" cy="610032"/>
          </a:xfrm>
          <a:prstGeom prst="wedgeRoundRectCallout">
            <a:avLst>
              <a:gd name="adj1" fmla="val 62635"/>
              <a:gd name="adj2" fmla="val 1728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50" b="1" dirty="0"/>
              <a:t>What predictions shown in the photo have not come true?</a:t>
            </a:r>
          </a:p>
        </p:txBody>
      </p:sp>
      <p:sp>
        <p:nvSpPr>
          <p:cNvPr id="138" name="فقاعة الكلام: مستطيلة مستديرة الزوايا 137">
            <a:extLst>
              <a:ext uri="{FF2B5EF4-FFF2-40B4-BE49-F238E27FC236}">
                <a16:creationId xmlns:a16="http://schemas.microsoft.com/office/drawing/2014/main" id="{3010D926-B1B7-452A-8C02-8A297E431141}"/>
              </a:ext>
            </a:extLst>
          </p:cNvPr>
          <p:cNvSpPr/>
          <p:nvPr/>
        </p:nvSpPr>
        <p:spPr>
          <a:xfrm>
            <a:off x="454786" y="3746733"/>
            <a:ext cx="2845869" cy="1201898"/>
          </a:xfrm>
          <a:prstGeom prst="wedgeRoundRectCallout">
            <a:avLst>
              <a:gd name="adj1" fmla="val 82098"/>
              <a:gd name="adj2" fmla="val -43582"/>
              <a:gd name="adj3" fmla="val 16667"/>
            </a:avLst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50" b="1" dirty="0"/>
              <a:t>Tubes are not able to deliver goods to homes from stores</a:t>
            </a:r>
          </a:p>
        </p:txBody>
      </p:sp>
    </p:spTree>
    <p:extLst>
      <p:ext uri="{BB962C8B-B14F-4D97-AF65-F5344CB8AC3E}">
        <p14:creationId xmlns:p14="http://schemas.microsoft.com/office/powerpoint/2010/main" val="26779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1"/>
          <p:cNvGrpSpPr/>
          <p:nvPr/>
        </p:nvGrpSpPr>
        <p:grpSpPr>
          <a:xfrm>
            <a:off x="6576449" y="5615"/>
            <a:ext cx="981102" cy="1986544"/>
            <a:chOff x="912725" y="2818850"/>
            <a:chExt cx="708475" cy="1268625"/>
          </a:xfrm>
        </p:grpSpPr>
        <p:sp>
          <p:nvSpPr>
            <p:cNvPr id="910" name="Google Shape;910;p21"/>
            <p:cNvSpPr/>
            <p:nvPr/>
          </p:nvSpPr>
          <p:spPr>
            <a:xfrm>
              <a:off x="1221400" y="3995125"/>
              <a:ext cx="15075" cy="92350"/>
            </a:xfrm>
            <a:custGeom>
              <a:avLst/>
              <a:gdLst/>
              <a:ahLst/>
              <a:cxnLst/>
              <a:rect l="l" t="t" r="r" b="b"/>
              <a:pathLst>
                <a:path w="603" h="3694" extrusionOk="0">
                  <a:moveTo>
                    <a:pt x="18" y="2724"/>
                  </a:moveTo>
                  <a:lnTo>
                    <a:pt x="18" y="2290"/>
                  </a:lnTo>
                  <a:cubicBezTo>
                    <a:pt x="1" y="2073"/>
                    <a:pt x="34" y="1872"/>
                    <a:pt x="101" y="1672"/>
                  </a:cubicBezTo>
                  <a:cubicBezTo>
                    <a:pt x="201" y="1304"/>
                    <a:pt x="218" y="936"/>
                    <a:pt x="268" y="569"/>
                  </a:cubicBezTo>
                  <a:cubicBezTo>
                    <a:pt x="285" y="435"/>
                    <a:pt x="302" y="318"/>
                    <a:pt x="318" y="184"/>
                  </a:cubicBezTo>
                  <a:cubicBezTo>
                    <a:pt x="335" y="151"/>
                    <a:pt x="335" y="118"/>
                    <a:pt x="352" y="84"/>
                  </a:cubicBezTo>
                  <a:cubicBezTo>
                    <a:pt x="369" y="34"/>
                    <a:pt x="435" y="1"/>
                    <a:pt x="486" y="17"/>
                  </a:cubicBezTo>
                  <a:cubicBezTo>
                    <a:pt x="519" y="34"/>
                    <a:pt x="569" y="67"/>
                    <a:pt x="569" y="101"/>
                  </a:cubicBezTo>
                  <a:cubicBezTo>
                    <a:pt x="586" y="151"/>
                    <a:pt x="586" y="201"/>
                    <a:pt x="569" y="268"/>
                  </a:cubicBezTo>
                  <a:cubicBezTo>
                    <a:pt x="536" y="552"/>
                    <a:pt x="502" y="836"/>
                    <a:pt x="469" y="1120"/>
                  </a:cubicBezTo>
                  <a:cubicBezTo>
                    <a:pt x="469" y="1220"/>
                    <a:pt x="469" y="1321"/>
                    <a:pt x="486" y="1421"/>
                  </a:cubicBezTo>
                  <a:cubicBezTo>
                    <a:pt x="602" y="2006"/>
                    <a:pt x="602" y="2607"/>
                    <a:pt x="586" y="3192"/>
                  </a:cubicBezTo>
                  <a:cubicBezTo>
                    <a:pt x="586" y="3276"/>
                    <a:pt x="586" y="3359"/>
                    <a:pt x="569" y="3426"/>
                  </a:cubicBezTo>
                  <a:cubicBezTo>
                    <a:pt x="519" y="3593"/>
                    <a:pt x="385" y="3693"/>
                    <a:pt x="252" y="3693"/>
                  </a:cubicBezTo>
                  <a:cubicBezTo>
                    <a:pt x="101" y="3677"/>
                    <a:pt x="1" y="3526"/>
                    <a:pt x="1" y="3376"/>
                  </a:cubicBezTo>
                  <a:cubicBezTo>
                    <a:pt x="1" y="3159"/>
                    <a:pt x="1" y="2941"/>
                    <a:pt x="1" y="272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1354675" y="3993450"/>
              <a:ext cx="33000" cy="68950"/>
            </a:xfrm>
            <a:custGeom>
              <a:avLst/>
              <a:gdLst/>
              <a:ahLst/>
              <a:cxnLst/>
              <a:rect l="l" t="t" r="r" b="b"/>
              <a:pathLst>
                <a:path w="1320" h="2758" extrusionOk="0">
                  <a:moveTo>
                    <a:pt x="50" y="1"/>
                  </a:moveTo>
                  <a:cubicBezTo>
                    <a:pt x="117" y="51"/>
                    <a:pt x="150" y="68"/>
                    <a:pt x="184" y="101"/>
                  </a:cubicBezTo>
                  <a:cubicBezTo>
                    <a:pt x="451" y="385"/>
                    <a:pt x="702" y="686"/>
                    <a:pt x="835" y="1070"/>
                  </a:cubicBezTo>
                  <a:cubicBezTo>
                    <a:pt x="902" y="1287"/>
                    <a:pt x="1019" y="1488"/>
                    <a:pt x="1119" y="1688"/>
                  </a:cubicBezTo>
                  <a:cubicBezTo>
                    <a:pt x="1203" y="1872"/>
                    <a:pt x="1253" y="2056"/>
                    <a:pt x="1303" y="2256"/>
                  </a:cubicBezTo>
                  <a:cubicBezTo>
                    <a:pt x="1320" y="2373"/>
                    <a:pt x="1303" y="2490"/>
                    <a:pt x="1253" y="2607"/>
                  </a:cubicBezTo>
                  <a:cubicBezTo>
                    <a:pt x="1203" y="2691"/>
                    <a:pt x="1136" y="2741"/>
                    <a:pt x="1036" y="2758"/>
                  </a:cubicBezTo>
                  <a:cubicBezTo>
                    <a:pt x="936" y="2758"/>
                    <a:pt x="869" y="2708"/>
                    <a:pt x="819" y="2607"/>
                  </a:cubicBezTo>
                  <a:cubicBezTo>
                    <a:pt x="802" y="2557"/>
                    <a:pt x="769" y="2507"/>
                    <a:pt x="752" y="2440"/>
                  </a:cubicBezTo>
                  <a:cubicBezTo>
                    <a:pt x="602" y="1822"/>
                    <a:pt x="368" y="1221"/>
                    <a:pt x="100" y="636"/>
                  </a:cubicBezTo>
                  <a:cubicBezTo>
                    <a:pt x="17" y="419"/>
                    <a:pt x="0" y="335"/>
                    <a:pt x="50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>
              <a:off x="912725" y="3698125"/>
              <a:ext cx="66025" cy="23425"/>
            </a:xfrm>
            <a:custGeom>
              <a:avLst/>
              <a:gdLst/>
              <a:ahLst/>
              <a:cxnLst/>
              <a:rect l="l" t="t" r="r" b="b"/>
              <a:pathLst>
                <a:path w="2641" h="937" extrusionOk="0">
                  <a:moveTo>
                    <a:pt x="2640" y="753"/>
                  </a:moveTo>
                  <a:cubicBezTo>
                    <a:pt x="2523" y="937"/>
                    <a:pt x="2356" y="937"/>
                    <a:pt x="2172" y="903"/>
                  </a:cubicBezTo>
                  <a:cubicBezTo>
                    <a:pt x="1755" y="836"/>
                    <a:pt x="1354" y="769"/>
                    <a:pt x="953" y="653"/>
                  </a:cubicBezTo>
                  <a:cubicBezTo>
                    <a:pt x="719" y="586"/>
                    <a:pt x="502" y="502"/>
                    <a:pt x="251" y="519"/>
                  </a:cubicBezTo>
                  <a:cubicBezTo>
                    <a:pt x="84" y="536"/>
                    <a:pt x="0" y="352"/>
                    <a:pt x="67" y="201"/>
                  </a:cubicBezTo>
                  <a:cubicBezTo>
                    <a:pt x="117" y="118"/>
                    <a:pt x="184" y="34"/>
                    <a:pt x="301" y="18"/>
                  </a:cubicBezTo>
                  <a:cubicBezTo>
                    <a:pt x="385" y="1"/>
                    <a:pt x="485" y="1"/>
                    <a:pt x="568" y="18"/>
                  </a:cubicBezTo>
                  <a:cubicBezTo>
                    <a:pt x="719" y="34"/>
                    <a:pt x="869" y="68"/>
                    <a:pt x="1020" y="101"/>
                  </a:cubicBezTo>
                  <a:cubicBezTo>
                    <a:pt x="1320" y="168"/>
                    <a:pt x="1621" y="235"/>
                    <a:pt x="1922" y="318"/>
                  </a:cubicBezTo>
                  <a:cubicBezTo>
                    <a:pt x="2039" y="335"/>
                    <a:pt x="2156" y="368"/>
                    <a:pt x="2256" y="419"/>
                  </a:cubicBezTo>
                  <a:cubicBezTo>
                    <a:pt x="2423" y="469"/>
                    <a:pt x="2557" y="569"/>
                    <a:pt x="2640" y="75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>
              <a:off x="1050975" y="3964625"/>
              <a:ext cx="65200" cy="51825"/>
            </a:xfrm>
            <a:custGeom>
              <a:avLst/>
              <a:gdLst/>
              <a:ahLst/>
              <a:cxnLst/>
              <a:rect l="l" t="t" r="r" b="b"/>
              <a:pathLst>
                <a:path w="2608" h="2073" extrusionOk="0">
                  <a:moveTo>
                    <a:pt x="235" y="2073"/>
                  </a:moveTo>
                  <a:cubicBezTo>
                    <a:pt x="101" y="2073"/>
                    <a:pt x="1" y="1956"/>
                    <a:pt x="34" y="1839"/>
                  </a:cubicBezTo>
                  <a:cubicBezTo>
                    <a:pt x="68" y="1755"/>
                    <a:pt x="101" y="1688"/>
                    <a:pt x="151" y="1622"/>
                  </a:cubicBezTo>
                  <a:cubicBezTo>
                    <a:pt x="185" y="1588"/>
                    <a:pt x="218" y="1572"/>
                    <a:pt x="252" y="1538"/>
                  </a:cubicBezTo>
                  <a:cubicBezTo>
                    <a:pt x="853" y="1137"/>
                    <a:pt x="1421" y="703"/>
                    <a:pt x="2039" y="318"/>
                  </a:cubicBezTo>
                  <a:cubicBezTo>
                    <a:pt x="2156" y="252"/>
                    <a:pt x="2273" y="151"/>
                    <a:pt x="2390" y="68"/>
                  </a:cubicBezTo>
                  <a:cubicBezTo>
                    <a:pt x="2474" y="1"/>
                    <a:pt x="2541" y="1"/>
                    <a:pt x="2574" y="68"/>
                  </a:cubicBezTo>
                  <a:cubicBezTo>
                    <a:pt x="2607" y="118"/>
                    <a:pt x="2591" y="168"/>
                    <a:pt x="2524" y="218"/>
                  </a:cubicBezTo>
                  <a:cubicBezTo>
                    <a:pt x="2240" y="419"/>
                    <a:pt x="2039" y="686"/>
                    <a:pt x="1822" y="953"/>
                  </a:cubicBezTo>
                  <a:cubicBezTo>
                    <a:pt x="1688" y="1104"/>
                    <a:pt x="1538" y="1237"/>
                    <a:pt x="1388" y="1354"/>
                  </a:cubicBezTo>
                  <a:cubicBezTo>
                    <a:pt x="1104" y="1555"/>
                    <a:pt x="820" y="1755"/>
                    <a:pt x="536" y="1956"/>
                  </a:cubicBezTo>
                  <a:cubicBezTo>
                    <a:pt x="452" y="2023"/>
                    <a:pt x="352" y="2073"/>
                    <a:pt x="235" y="207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1546400" y="3724450"/>
              <a:ext cx="74800" cy="27600"/>
            </a:xfrm>
            <a:custGeom>
              <a:avLst/>
              <a:gdLst/>
              <a:ahLst/>
              <a:cxnLst/>
              <a:rect l="l" t="t" r="r" b="b"/>
              <a:pathLst>
                <a:path w="2992" h="1104" extrusionOk="0">
                  <a:moveTo>
                    <a:pt x="0" y="1103"/>
                  </a:moveTo>
                  <a:cubicBezTo>
                    <a:pt x="17" y="1070"/>
                    <a:pt x="34" y="1036"/>
                    <a:pt x="50" y="1020"/>
                  </a:cubicBezTo>
                  <a:cubicBezTo>
                    <a:pt x="117" y="1003"/>
                    <a:pt x="184" y="986"/>
                    <a:pt x="234" y="986"/>
                  </a:cubicBezTo>
                  <a:cubicBezTo>
                    <a:pt x="351" y="953"/>
                    <a:pt x="451" y="920"/>
                    <a:pt x="535" y="836"/>
                  </a:cubicBezTo>
                  <a:cubicBezTo>
                    <a:pt x="652" y="702"/>
                    <a:pt x="819" y="619"/>
                    <a:pt x="1003" y="569"/>
                  </a:cubicBezTo>
                  <a:cubicBezTo>
                    <a:pt x="1337" y="452"/>
                    <a:pt x="1671" y="335"/>
                    <a:pt x="2005" y="218"/>
                  </a:cubicBezTo>
                  <a:cubicBezTo>
                    <a:pt x="2172" y="151"/>
                    <a:pt x="2356" y="101"/>
                    <a:pt x="2523" y="51"/>
                  </a:cubicBezTo>
                  <a:cubicBezTo>
                    <a:pt x="2640" y="1"/>
                    <a:pt x="2757" y="34"/>
                    <a:pt x="2857" y="101"/>
                  </a:cubicBezTo>
                  <a:cubicBezTo>
                    <a:pt x="2991" y="168"/>
                    <a:pt x="2991" y="335"/>
                    <a:pt x="2874" y="402"/>
                  </a:cubicBezTo>
                  <a:cubicBezTo>
                    <a:pt x="2757" y="468"/>
                    <a:pt x="2640" y="535"/>
                    <a:pt x="2523" y="569"/>
                  </a:cubicBezTo>
                  <a:cubicBezTo>
                    <a:pt x="2222" y="686"/>
                    <a:pt x="1905" y="803"/>
                    <a:pt x="1604" y="903"/>
                  </a:cubicBezTo>
                  <a:cubicBezTo>
                    <a:pt x="1270" y="1020"/>
                    <a:pt x="953" y="1070"/>
                    <a:pt x="602" y="1053"/>
                  </a:cubicBezTo>
                  <a:cubicBezTo>
                    <a:pt x="485" y="1053"/>
                    <a:pt x="351" y="1087"/>
                    <a:pt x="217" y="1087"/>
                  </a:cubicBezTo>
                  <a:cubicBezTo>
                    <a:pt x="167" y="1103"/>
                    <a:pt x="84" y="1103"/>
                    <a:pt x="0" y="110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1540550" y="3863125"/>
              <a:ext cx="75625" cy="24675"/>
            </a:xfrm>
            <a:custGeom>
              <a:avLst/>
              <a:gdLst/>
              <a:ahLst/>
              <a:cxnLst/>
              <a:rect l="l" t="t" r="r" b="b"/>
              <a:pathLst>
                <a:path w="3025" h="987" extrusionOk="0">
                  <a:moveTo>
                    <a:pt x="0" y="34"/>
                  </a:moveTo>
                  <a:cubicBezTo>
                    <a:pt x="101" y="17"/>
                    <a:pt x="134" y="1"/>
                    <a:pt x="151" y="1"/>
                  </a:cubicBezTo>
                  <a:cubicBezTo>
                    <a:pt x="234" y="1"/>
                    <a:pt x="318" y="1"/>
                    <a:pt x="401" y="17"/>
                  </a:cubicBezTo>
                  <a:cubicBezTo>
                    <a:pt x="635" y="51"/>
                    <a:pt x="852" y="68"/>
                    <a:pt x="1086" y="68"/>
                  </a:cubicBezTo>
                  <a:cubicBezTo>
                    <a:pt x="1571" y="51"/>
                    <a:pt x="2039" y="118"/>
                    <a:pt x="2507" y="268"/>
                  </a:cubicBezTo>
                  <a:cubicBezTo>
                    <a:pt x="2624" y="318"/>
                    <a:pt x="2757" y="385"/>
                    <a:pt x="2874" y="452"/>
                  </a:cubicBezTo>
                  <a:cubicBezTo>
                    <a:pt x="2941" y="502"/>
                    <a:pt x="2991" y="569"/>
                    <a:pt x="2991" y="652"/>
                  </a:cubicBezTo>
                  <a:cubicBezTo>
                    <a:pt x="3025" y="836"/>
                    <a:pt x="2874" y="987"/>
                    <a:pt x="2674" y="953"/>
                  </a:cubicBezTo>
                  <a:cubicBezTo>
                    <a:pt x="2657" y="936"/>
                    <a:pt x="2624" y="936"/>
                    <a:pt x="2607" y="920"/>
                  </a:cubicBezTo>
                  <a:cubicBezTo>
                    <a:pt x="2373" y="803"/>
                    <a:pt x="2122" y="736"/>
                    <a:pt x="1872" y="686"/>
                  </a:cubicBezTo>
                  <a:cubicBezTo>
                    <a:pt x="1538" y="602"/>
                    <a:pt x="1220" y="502"/>
                    <a:pt x="919" y="302"/>
                  </a:cubicBezTo>
                  <a:cubicBezTo>
                    <a:pt x="786" y="201"/>
                    <a:pt x="619" y="168"/>
                    <a:pt x="451" y="151"/>
                  </a:cubicBezTo>
                  <a:cubicBezTo>
                    <a:pt x="318" y="151"/>
                    <a:pt x="184" y="151"/>
                    <a:pt x="0" y="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1485825" y="3544825"/>
              <a:ext cx="56825" cy="33875"/>
            </a:xfrm>
            <a:custGeom>
              <a:avLst/>
              <a:gdLst/>
              <a:ahLst/>
              <a:cxnLst/>
              <a:rect l="l" t="t" r="r" b="b"/>
              <a:pathLst>
                <a:path w="2273" h="1355" extrusionOk="0">
                  <a:moveTo>
                    <a:pt x="2273" y="252"/>
                  </a:moveTo>
                  <a:cubicBezTo>
                    <a:pt x="2256" y="268"/>
                    <a:pt x="2239" y="335"/>
                    <a:pt x="2189" y="368"/>
                  </a:cubicBezTo>
                  <a:cubicBezTo>
                    <a:pt x="2139" y="419"/>
                    <a:pt x="2089" y="452"/>
                    <a:pt x="2022" y="485"/>
                  </a:cubicBezTo>
                  <a:cubicBezTo>
                    <a:pt x="1437" y="786"/>
                    <a:pt x="853" y="1070"/>
                    <a:pt x="251" y="1321"/>
                  </a:cubicBezTo>
                  <a:cubicBezTo>
                    <a:pt x="234" y="1321"/>
                    <a:pt x="218" y="1338"/>
                    <a:pt x="184" y="1338"/>
                  </a:cubicBezTo>
                  <a:cubicBezTo>
                    <a:pt x="134" y="1354"/>
                    <a:pt x="67" y="1321"/>
                    <a:pt x="34" y="1254"/>
                  </a:cubicBezTo>
                  <a:cubicBezTo>
                    <a:pt x="1" y="1204"/>
                    <a:pt x="17" y="1137"/>
                    <a:pt x="51" y="1104"/>
                  </a:cubicBezTo>
                  <a:cubicBezTo>
                    <a:pt x="251" y="886"/>
                    <a:pt x="452" y="669"/>
                    <a:pt x="736" y="536"/>
                  </a:cubicBezTo>
                  <a:cubicBezTo>
                    <a:pt x="1070" y="385"/>
                    <a:pt x="1404" y="218"/>
                    <a:pt x="1738" y="68"/>
                  </a:cubicBezTo>
                  <a:cubicBezTo>
                    <a:pt x="1872" y="1"/>
                    <a:pt x="1989" y="1"/>
                    <a:pt x="2122" y="51"/>
                  </a:cubicBezTo>
                  <a:cubicBezTo>
                    <a:pt x="2206" y="68"/>
                    <a:pt x="2273" y="151"/>
                    <a:pt x="2273" y="25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1479975" y="3945000"/>
              <a:ext cx="55575" cy="43050"/>
            </a:xfrm>
            <a:custGeom>
              <a:avLst/>
              <a:gdLst/>
              <a:ahLst/>
              <a:cxnLst/>
              <a:rect l="l" t="t" r="r" b="b"/>
              <a:pathLst>
                <a:path w="2223" h="1722" extrusionOk="0">
                  <a:moveTo>
                    <a:pt x="1889" y="1705"/>
                  </a:moveTo>
                  <a:cubicBezTo>
                    <a:pt x="1822" y="1671"/>
                    <a:pt x="1705" y="1621"/>
                    <a:pt x="1605" y="1555"/>
                  </a:cubicBezTo>
                  <a:cubicBezTo>
                    <a:pt x="1287" y="1354"/>
                    <a:pt x="1003" y="1103"/>
                    <a:pt x="736" y="836"/>
                  </a:cubicBezTo>
                  <a:cubicBezTo>
                    <a:pt x="535" y="636"/>
                    <a:pt x="301" y="418"/>
                    <a:pt x="101" y="218"/>
                  </a:cubicBezTo>
                  <a:cubicBezTo>
                    <a:pt x="67" y="184"/>
                    <a:pt x="17" y="151"/>
                    <a:pt x="1" y="118"/>
                  </a:cubicBezTo>
                  <a:cubicBezTo>
                    <a:pt x="1" y="84"/>
                    <a:pt x="1" y="51"/>
                    <a:pt x="17" y="17"/>
                  </a:cubicBezTo>
                  <a:cubicBezTo>
                    <a:pt x="34" y="1"/>
                    <a:pt x="67" y="1"/>
                    <a:pt x="84" y="1"/>
                  </a:cubicBezTo>
                  <a:cubicBezTo>
                    <a:pt x="118" y="17"/>
                    <a:pt x="151" y="34"/>
                    <a:pt x="184" y="67"/>
                  </a:cubicBezTo>
                  <a:cubicBezTo>
                    <a:pt x="351" y="251"/>
                    <a:pt x="585" y="335"/>
                    <a:pt x="803" y="435"/>
                  </a:cubicBezTo>
                  <a:cubicBezTo>
                    <a:pt x="1204" y="602"/>
                    <a:pt x="1554" y="803"/>
                    <a:pt x="1905" y="1053"/>
                  </a:cubicBezTo>
                  <a:cubicBezTo>
                    <a:pt x="2039" y="1154"/>
                    <a:pt x="2139" y="1287"/>
                    <a:pt x="2173" y="1438"/>
                  </a:cubicBezTo>
                  <a:cubicBezTo>
                    <a:pt x="2223" y="1605"/>
                    <a:pt x="2106" y="1722"/>
                    <a:pt x="1889" y="1705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948225" y="3859800"/>
              <a:ext cx="50575" cy="28000"/>
            </a:xfrm>
            <a:custGeom>
              <a:avLst/>
              <a:gdLst/>
              <a:ahLst/>
              <a:cxnLst/>
              <a:rect l="l" t="t" r="r" b="b"/>
              <a:pathLst>
                <a:path w="2023" h="1120" extrusionOk="0">
                  <a:moveTo>
                    <a:pt x="301" y="1120"/>
                  </a:moveTo>
                  <a:cubicBezTo>
                    <a:pt x="168" y="1120"/>
                    <a:pt x="84" y="1086"/>
                    <a:pt x="51" y="1003"/>
                  </a:cubicBezTo>
                  <a:cubicBezTo>
                    <a:pt x="1" y="919"/>
                    <a:pt x="17" y="802"/>
                    <a:pt x="118" y="735"/>
                  </a:cubicBezTo>
                  <a:cubicBezTo>
                    <a:pt x="201" y="668"/>
                    <a:pt x="285" y="602"/>
                    <a:pt x="385" y="551"/>
                  </a:cubicBezTo>
                  <a:cubicBezTo>
                    <a:pt x="602" y="468"/>
                    <a:pt x="803" y="368"/>
                    <a:pt x="1020" y="284"/>
                  </a:cubicBezTo>
                  <a:cubicBezTo>
                    <a:pt x="1270" y="201"/>
                    <a:pt x="1538" y="117"/>
                    <a:pt x="1788" y="34"/>
                  </a:cubicBezTo>
                  <a:cubicBezTo>
                    <a:pt x="1872" y="0"/>
                    <a:pt x="1972" y="50"/>
                    <a:pt x="1989" y="117"/>
                  </a:cubicBezTo>
                  <a:cubicBezTo>
                    <a:pt x="2022" y="201"/>
                    <a:pt x="2006" y="301"/>
                    <a:pt x="1922" y="334"/>
                  </a:cubicBezTo>
                  <a:cubicBezTo>
                    <a:pt x="1638" y="451"/>
                    <a:pt x="1438" y="702"/>
                    <a:pt x="1153" y="819"/>
                  </a:cubicBezTo>
                  <a:cubicBezTo>
                    <a:pt x="953" y="902"/>
                    <a:pt x="752" y="1003"/>
                    <a:pt x="535" y="1086"/>
                  </a:cubicBezTo>
                  <a:cubicBezTo>
                    <a:pt x="452" y="1103"/>
                    <a:pt x="351" y="1120"/>
                    <a:pt x="301" y="112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994600" y="3546100"/>
              <a:ext cx="43875" cy="39275"/>
            </a:xfrm>
            <a:custGeom>
              <a:avLst/>
              <a:gdLst/>
              <a:ahLst/>
              <a:cxnLst/>
              <a:rect l="l" t="t" r="r" b="b"/>
              <a:pathLst>
                <a:path w="1755" h="1571" extrusionOk="0">
                  <a:moveTo>
                    <a:pt x="1755" y="1487"/>
                  </a:moveTo>
                  <a:cubicBezTo>
                    <a:pt x="1705" y="1520"/>
                    <a:pt x="1671" y="1554"/>
                    <a:pt x="1638" y="1554"/>
                  </a:cubicBezTo>
                  <a:cubicBezTo>
                    <a:pt x="1604" y="1571"/>
                    <a:pt x="1571" y="1537"/>
                    <a:pt x="1537" y="1537"/>
                  </a:cubicBezTo>
                  <a:cubicBezTo>
                    <a:pt x="1420" y="1487"/>
                    <a:pt x="1320" y="1437"/>
                    <a:pt x="1203" y="1404"/>
                  </a:cubicBezTo>
                  <a:cubicBezTo>
                    <a:pt x="953" y="1320"/>
                    <a:pt x="769" y="1186"/>
                    <a:pt x="585" y="1003"/>
                  </a:cubicBezTo>
                  <a:cubicBezTo>
                    <a:pt x="435" y="835"/>
                    <a:pt x="284" y="668"/>
                    <a:pt x="134" y="485"/>
                  </a:cubicBezTo>
                  <a:cubicBezTo>
                    <a:pt x="117" y="451"/>
                    <a:pt x="84" y="418"/>
                    <a:pt x="67" y="384"/>
                  </a:cubicBezTo>
                  <a:cubicBezTo>
                    <a:pt x="0" y="284"/>
                    <a:pt x="17" y="167"/>
                    <a:pt x="100" y="100"/>
                  </a:cubicBezTo>
                  <a:cubicBezTo>
                    <a:pt x="167" y="17"/>
                    <a:pt x="284" y="0"/>
                    <a:pt x="401" y="67"/>
                  </a:cubicBezTo>
                  <a:cubicBezTo>
                    <a:pt x="451" y="84"/>
                    <a:pt x="501" y="134"/>
                    <a:pt x="535" y="184"/>
                  </a:cubicBezTo>
                  <a:cubicBezTo>
                    <a:pt x="635" y="284"/>
                    <a:pt x="735" y="401"/>
                    <a:pt x="836" y="501"/>
                  </a:cubicBezTo>
                  <a:cubicBezTo>
                    <a:pt x="1019" y="718"/>
                    <a:pt x="1203" y="952"/>
                    <a:pt x="1404" y="1170"/>
                  </a:cubicBezTo>
                  <a:cubicBezTo>
                    <a:pt x="1471" y="1236"/>
                    <a:pt x="1571" y="1303"/>
                    <a:pt x="1654" y="1370"/>
                  </a:cubicBezTo>
                  <a:cubicBezTo>
                    <a:pt x="1688" y="1404"/>
                    <a:pt x="1705" y="1437"/>
                    <a:pt x="1755" y="14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995967" y="2898775"/>
              <a:ext cx="442800" cy="508000"/>
            </a:xfrm>
            <a:custGeom>
              <a:avLst/>
              <a:gdLst/>
              <a:ahLst/>
              <a:cxnLst/>
              <a:rect l="l" t="t" r="r" b="b"/>
              <a:pathLst>
                <a:path w="17712" h="20320" extrusionOk="0">
                  <a:moveTo>
                    <a:pt x="7432" y="0"/>
                  </a:moveTo>
                  <a:cubicBezTo>
                    <a:pt x="6997" y="0"/>
                    <a:pt x="6573" y="52"/>
                    <a:pt x="6149" y="154"/>
                  </a:cubicBezTo>
                  <a:cubicBezTo>
                    <a:pt x="5882" y="237"/>
                    <a:pt x="5648" y="388"/>
                    <a:pt x="5431" y="572"/>
                  </a:cubicBezTo>
                  <a:cubicBezTo>
                    <a:pt x="5381" y="605"/>
                    <a:pt x="5347" y="672"/>
                    <a:pt x="5330" y="722"/>
                  </a:cubicBezTo>
                  <a:cubicBezTo>
                    <a:pt x="5230" y="1039"/>
                    <a:pt x="5130" y="1357"/>
                    <a:pt x="5130" y="1691"/>
                  </a:cubicBezTo>
                  <a:cubicBezTo>
                    <a:pt x="5130" y="1741"/>
                    <a:pt x="5130" y="1791"/>
                    <a:pt x="5113" y="1841"/>
                  </a:cubicBezTo>
                  <a:cubicBezTo>
                    <a:pt x="4996" y="2426"/>
                    <a:pt x="4762" y="2961"/>
                    <a:pt x="4495" y="3479"/>
                  </a:cubicBezTo>
                  <a:cubicBezTo>
                    <a:pt x="4395" y="3663"/>
                    <a:pt x="4278" y="3863"/>
                    <a:pt x="4194" y="4047"/>
                  </a:cubicBezTo>
                  <a:cubicBezTo>
                    <a:pt x="4010" y="4431"/>
                    <a:pt x="3793" y="4765"/>
                    <a:pt x="3526" y="5083"/>
                  </a:cubicBezTo>
                  <a:cubicBezTo>
                    <a:pt x="3075" y="5668"/>
                    <a:pt x="2607" y="6252"/>
                    <a:pt x="2139" y="6837"/>
                  </a:cubicBezTo>
                  <a:cubicBezTo>
                    <a:pt x="2039" y="6954"/>
                    <a:pt x="1939" y="7088"/>
                    <a:pt x="1822" y="7188"/>
                  </a:cubicBezTo>
                  <a:cubicBezTo>
                    <a:pt x="1554" y="7372"/>
                    <a:pt x="1370" y="7623"/>
                    <a:pt x="1153" y="7856"/>
                  </a:cubicBezTo>
                  <a:cubicBezTo>
                    <a:pt x="1036" y="7990"/>
                    <a:pt x="936" y="8141"/>
                    <a:pt x="853" y="8291"/>
                  </a:cubicBezTo>
                  <a:cubicBezTo>
                    <a:pt x="652" y="8642"/>
                    <a:pt x="485" y="8993"/>
                    <a:pt x="318" y="9360"/>
                  </a:cubicBezTo>
                  <a:cubicBezTo>
                    <a:pt x="251" y="9511"/>
                    <a:pt x="201" y="9694"/>
                    <a:pt x="167" y="9862"/>
                  </a:cubicBezTo>
                  <a:cubicBezTo>
                    <a:pt x="134" y="10179"/>
                    <a:pt x="34" y="10480"/>
                    <a:pt x="67" y="10814"/>
                  </a:cubicBezTo>
                  <a:cubicBezTo>
                    <a:pt x="67" y="10831"/>
                    <a:pt x="51" y="10864"/>
                    <a:pt x="51" y="10897"/>
                  </a:cubicBezTo>
                  <a:cubicBezTo>
                    <a:pt x="0" y="11065"/>
                    <a:pt x="0" y="11248"/>
                    <a:pt x="0" y="11432"/>
                  </a:cubicBezTo>
                  <a:cubicBezTo>
                    <a:pt x="0" y="11900"/>
                    <a:pt x="17" y="12385"/>
                    <a:pt x="17" y="12852"/>
                  </a:cubicBezTo>
                  <a:cubicBezTo>
                    <a:pt x="17" y="12936"/>
                    <a:pt x="17" y="13003"/>
                    <a:pt x="34" y="13070"/>
                  </a:cubicBezTo>
                  <a:cubicBezTo>
                    <a:pt x="101" y="13337"/>
                    <a:pt x="117" y="13604"/>
                    <a:pt x="134" y="13888"/>
                  </a:cubicBezTo>
                  <a:cubicBezTo>
                    <a:pt x="134" y="14089"/>
                    <a:pt x="167" y="14306"/>
                    <a:pt x="301" y="14490"/>
                  </a:cubicBezTo>
                  <a:cubicBezTo>
                    <a:pt x="435" y="14657"/>
                    <a:pt x="485" y="14857"/>
                    <a:pt x="552" y="15058"/>
                  </a:cubicBezTo>
                  <a:cubicBezTo>
                    <a:pt x="602" y="15242"/>
                    <a:pt x="669" y="15425"/>
                    <a:pt x="719" y="15609"/>
                  </a:cubicBezTo>
                  <a:cubicBezTo>
                    <a:pt x="752" y="15760"/>
                    <a:pt x="836" y="15893"/>
                    <a:pt x="936" y="16010"/>
                  </a:cubicBezTo>
                  <a:cubicBezTo>
                    <a:pt x="1036" y="16111"/>
                    <a:pt x="1103" y="16227"/>
                    <a:pt x="1153" y="16344"/>
                  </a:cubicBezTo>
                  <a:cubicBezTo>
                    <a:pt x="1237" y="16578"/>
                    <a:pt x="1370" y="16796"/>
                    <a:pt x="1504" y="16996"/>
                  </a:cubicBezTo>
                  <a:cubicBezTo>
                    <a:pt x="1738" y="17380"/>
                    <a:pt x="1989" y="17715"/>
                    <a:pt x="2340" y="17999"/>
                  </a:cubicBezTo>
                  <a:cubicBezTo>
                    <a:pt x="2724" y="18299"/>
                    <a:pt x="3158" y="18533"/>
                    <a:pt x="3543" y="18851"/>
                  </a:cubicBezTo>
                  <a:cubicBezTo>
                    <a:pt x="3593" y="18884"/>
                    <a:pt x="3643" y="18901"/>
                    <a:pt x="3693" y="18918"/>
                  </a:cubicBezTo>
                  <a:cubicBezTo>
                    <a:pt x="3994" y="19085"/>
                    <a:pt x="4294" y="19235"/>
                    <a:pt x="4579" y="19402"/>
                  </a:cubicBezTo>
                  <a:cubicBezTo>
                    <a:pt x="5046" y="19669"/>
                    <a:pt x="5548" y="19870"/>
                    <a:pt x="6066" y="20020"/>
                  </a:cubicBezTo>
                  <a:cubicBezTo>
                    <a:pt x="6183" y="20037"/>
                    <a:pt x="6316" y="20054"/>
                    <a:pt x="6450" y="20070"/>
                  </a:cubicBezTo>
                  <a:cubicBezTo>
                    <a:pt x="6751" y="20137"/>
                    <a:pt x="7051" y="20137"/>
                    <a:pt x="7369" y="20137"/>
                  </a:cubicBezTo>
                  <a:cubicBezTo>
                    <a:pt x="7519" y="20137"/>
                    <a:pt x="7686" y="20154"/>
                    <a:pt x="7820" y="20204"/>
                  </a:cubicBezTo>
                  <a:cubicBezTo>
                    <a:pt x="8020" y="20254"/>
                    <a:pt x="8221" y="20254"/>
                    <a:pt x="8422" y="20254"/>
                  </a:cubicBezTo>
                  <a:lnTo>
                    <a:pt x="9056" y="20254"/>
                  </a:lnTo>
                  <a:cubicBezTo>
                    <a:pt x="9157" y="20254"/>
                    <a:pt x="9257" y="20271"/>
                    <a:pt x="9357" y="20271"/>
                  </a:cubicBezTo>
                  <a:cubicBezTo>
                    <a:pt x="9588" y="20308"/>
                    <a:pt x="9824" y="20319"/>
                    <a:pt x="10060" y="20319"/>
                  </a:cubicBezTo>
                  <a:cubicBezTo>
                    <a:pt x="10250" y="20319"/>
                    <a:pt x="10440" y="20312"/>
                    <a:pt x="10627" y="20304"/>
                  </a:cubicBezTo>
                  <a:cubicBezTo>
                    <a:pt x="10811" y="20288"/>
                    <a:pt x="10995" y="20254"/>
                    <a:pt x="11145" y="20137"/>
                  </a:cubicBezTo>
                  <a:cubicBezTo>
                    <a:pt x="11212" y="20087"/>
                    <a:pt x="11279" y="20070"/>
                    <a:pt x="11346" y="20070"/>
                  </a:cubicBezTo>
                  <a:cubicBezTo>
                    <a:pt x="11412" y="20070"/>
                    <a:pt x="11479" y="20054"/>
                    <a:pt x="11529" y="20037"/>
                  </a:cubicBezTo>
                  <a:cubicBezTo>
                    <a:pt x="12081" y="19903"/>
                    <a:pt x="12599" y="19703"/>
                    <a:pt x="13066" y="19402"/>
                  </a:cubicBezTo>
                  <a:cubicBezTo>
                    <a:pt x="13133" y="19369"/>
                    <a:pt x="13200" y="19352"/>
                    <a:pt x="13267" y="19302"/>
                  </a:cubicBezTo>
                  <a:cubicBezTo>
                    <a:pt x="13568" y="19151"/>
                    <a:pt x="13868" y="18984"/>
                    <a:pt x="14186" y="18817"/>
                  </a:cubicBezTo>
                  <a:cubicBezTo>
                    <a:pt x="14236" y="18784"/>
                    <a:pt x="14270" y="18750"/>
                    <a:pt x="14320" y="18717"/>
                  </a:cubicBezTo>
                  <a:cubicBezTo>
                    <a:pt x="14470" y="18600"/>
                    <a:pt x="14620" y="18500"/>
                    <a:pt x="14771" y="18366"/>
                  </a:cubicBezTo>
                  <a:cubicBezTo>
                    <a:pt x="14854" y="18299"/>
                    <a:pt x="14938" y="18232"/>
                    <a:pt x="14988" y="18132"/>
                  </a:cubicBezTo>
                  <a:cubicBezTo>
                    <a:pt x="15055" y="17999"/>
                    <a:pt x="15155" y="17932"/>
                    <a:pt x="15289" y="17848"/>
                  </a:cubicBezTo>
                  <a:cubicBezTo>
                    <a:pt x="15556" y="17698"/>
                    <a:pt x="15757" y="17464"/>
                    <a:pt x="15907" y="17197"/>
                  </a:cubicBezTo>
                  <a:cubicBezTo>
                    <a:pt x="15957" y="17096"/>
                    <a:pt x="16024" y="17013"/>
                    <a:pt x="16091" y="16946"/>
                  </a:cubicBezTo>
                  <a:cubicBezTo>
                    <a:pt x="16224" y="16829"/>
                    <a:pt x="16291" y="16695"/>
                    <a:pt x="16375" y="16545"/>
                  </a:cubicBezTo>
                  <a:cubicBezTo>
                    <a:pt x="16475" y="16378"/>
                    <a:pt x="16575" y="16211"/>
                    <a:pt x="16709" y="16044"/>
                  </a:cubicBezTo>
                  <a:cubicBezTo>
                    <a:pt x="16826" y="15893"/>
                    <a:pt x="16926" y="15743"/>
                    <a:pt x="16976" y="15559"/>
                  </a:cubicBezTo>
                  <a:cubicBezTo>
                    <a:pt x="17077" y="15258"/>
                    <a:pt x="17160" y="14958"/>
                    <a:pt x="17260" y="14674"/>
                  </a:cubicBezTo>
                  <a:cubicBezTo>
                    <a:pt x="17277" y="14590"/>
                    <a:pt x="17294" y="14506"/>
                    <a:pt x="17344" y="14440"/>
                  </a:cubicBezTo>
                  <a:cubicBezTo>
                    <a:pt x="17511" y="14189"/>
                    <a:pt x="17595" y="13905"/>
                    <a:pt x="17611" y="13588"/>
                  </a:cubicBezTo>
                  <a:cubicBezTo>
                    <a:pt x="17611" y="13554"/>
                    <a:pt x="17611" y="13521"/>
                    <a:pt x="17628" y="13487"/>
                  </a:cubicBezTo>
                  <a:cubicBezTo>
                    <a:pt x="17711" y="13270"/>
                    <a:pt x="17711" y="13053"/>
                    <a:pt x="17695" y="12836"/>
                  </a:cubicBezTo>
                  <a:cubicBezTo>
                    <a:pt x="17695" y="12451"/>
                    <a:pt x="17661" y="12084"/>
                    <a:pt x="17678" y="11716"/>
                  </a:cubicBezTo>
                  <a:cubicBezTo>
                    <a:pt x="17711" y="11248"/>
                    <a:pt x="17595" y="10780"/>
                    <a:pt x="17595" y="10329"/>
                  </a:cubicBezTo>
                  <a:cubicBezTo>
                    <a:pt x="17595" y="10279"/>
                    <a:pt x="17561" y="10229"/>
                    <a:pt x="17561" y="10196"/>
                  </a:cubicBezTo>
                  <a:cubicBezTo>
                    <a:pt x="17544" y="10129"/>
                    <a:pt x="17528" y="10062"/>
                    <a:pt x="17528" y="9995"/>
                  </a:cubicBezTo>
                  <a:cubicBezTo>
                    <a:pt x="17511" y="9745"/>
                    <a:pt x="17444" y="9494"/>
                    <a:pt x="17327" y="9277"/>
                  </a:cubicBezTo>
                  <a:cubicBezTo>
                    <a:pt x="17194" y="9009"/>
                    <a:pt x="17060" y="8742"/>
                    <a:pt x="16943" y="8491"/>
                  </a:cubicBezTo>
                  <a:cubicBezTo>
                    <a:pt x="16709" y="8007"/>
                    <a:pt x="16358" y="7639"/>
                    <a:pt x="15974" y="7272"/>
                  </a:cubicBezTo>
                  <a:cubicBezTo>
                    <a:pt x="15823" y="7138"/>
                    <a:pt x="15673" y="7004"/>
                    <a:pt x="15556" y="6854"/>
                  </a:cubicBezTo>
                  <a:cubicBezTo>
                    <a:pt x="15105" y="6286"/>
                    <a:pt x="14654" y="5718"/>
                    <a:pt x="14203" y="5166"/>
                  </a:cubicBezTo>
                  <a:cubicBezTo>
                    <a:pt x="13902" y="4782"/>
                    <a:pt x="13635" y="4398"/>
                    <a:pt x="13451" y="3963"/>
                  </a:cubicBezTo>
                  <a:cubicBezTo>
                    <a:pt x="13401" y="3846"/>
                    <a:pt x="13334" y="3729"/>
                    <a:pt x="13267" y="3629"/>
                  </a:cubicBezTo>
                  <a:cubicBezTo>
                    <a:pt x="13033" y="3212"/>
                    <a:pt x="12833" y="2760"/>
                    <a:pt x="12682" y="2309"/>
                  </a:cubicBezTo>
                  <a:cubicBezTo>
                    <a:pt x="12632" y="2109"/>
                    <a:pt x="12565" y="1908"/>
                    <a:pt x="12549" y="1724"/>
                  </a:cubicBezTo>
                  <a:cubicBezTo>
                    <a:pt x="12549" y="1374"/>
                    <a:pt x="12448" y="1056"/>
                    <a:pt x="12365" y="739"/>
                  </a:cubicBezTo>
                  <a:cubicBezTo>
                    <a:pt x="12348" y="672"/>
                    <a:pt x="12315" y="622"/>
                    <a:pt x="12264" y="572"/>
                  </a:cubicBezTo>
                  <a:cubicBezTo>
                    <a:pt x="12081" y="404"/>
                    <a:pt x="11863" y="254"/>
                    <a:pt x="11613" y="187"/>
                  </a:cubicBezTo>
                  <a:cubicBezTo>
                    <a:pt x="11479" y="154"/>
                    <a:pt x="11346" y="120"/>
                    <a:pt x="11212" y="87"/>
                  </a:cubicBezTo>
                  <a:cubicBezTo>
                    <a:pt x="10928" y="20"/>
                    <a:pt x="10644" y="3"/>
                    <a:pt x="10343" y="3"/>
                  </a:cubicBezTo>
                  <a:lnTo>
                    <a:pt x="7619" y="3"/>
                  </a:lnTo>
                  <a:cubicBezTo>
                    <a:pt x="7557" y="1"/>
                    <a:pt x="7494" y="0"/>
                    <a:pt x="7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1059350" y="3446850"/>
              <a:ext cx="426500" cy="490650"/>
            </a:xfrm>
            <a:custGeom>
              <a:avLst/>
              <a:gdLst/>
              <a:ahLst/>
              <a:cxnLst/>
              <a:rect l="l" t="t" r="r" b="b"/>
              <a:pathLst>
                <a:path w="17060" h="19626" extrusionOk="0">
                  <a:moveTo>
                    <a:pt x="6207" y="0"/>
                  </a:moveTo>
                  <a:cubicBezTo>
                    <a:pt x="5842" y="0"/>
                    <a:pt x="5508" y="112"/>
                    <a:pt x="5213" y="495"/>
                  </a:cubicBezTo>
                  <a:cubicBezTo>
                    <a:pt x="4612" y="1280"/>
                    <a:pt x="4461" y="2316"/>
                    <a:pt x="4144" y="3218"/>
                  </a:cubicBezTo>
                  <a:cubicBezTo>
                    <a:pt x="3676" y="4521"/>
                    <a:pt x="2774" y="5557"/>
                    <a:pt x="1905" y="6593"/>
                  </a:cubicBezTo>
                  <a:cubicBezTo>
                    <a:pt x="1170" y="7462"/>
                    <a:pt x="835" y="8197"/>
                    <a:pt x="518" y="9283"/>
                  </a:cubicBezTo>
                  <a:cubicBezTo>
                    <a:pt x="201" y="10436"/>
                    <a:pt x="0" y="11422"/>
                    <a:pt x="0" y="12625"/>
                  </a:cubicBezTo>
                  <a:cubicBezTo>
                    <a:pt x="0" y="13761"/>
                    <a:pt x="334" y="14613"/>
                    <a:pt x="869" y="15616"/>
                  </a:cubicBezTo>
                  <a:cubicBezTo>
                    <a:pt x="1420" y="16635"/>
                    <a:pt x="2139" y="17387"/>
                    <a:pt x="3024" y="18122"/>
                  </a:cubicBezTo>
                  <a:cubicBezTo>
                    <a:pt x="3893" y="18841"/>
                    <a:pt x="4779" y="19492"/>
                    <a:pt x="5932" y="19592"/>
                  </a:cubicBezTo>
                  <a:cubicBezTo>
                    <a:pt x="6205" y="19615"/>
                    <a:pt x="6474" y="19626"/>
                    <a:pt x="6740" y="19626"/>
                  </a:cubicBezTo>
                  <a:cubicBezTo>
                    <a:pt x="7646" y="19626"/>
                    <a:pt x="8520" y="19502"/>
                    <a:pt x="9424" y="19308"/>
                  </a:cubicBezTo>
                  <a:cubicBezTo>
                    <a:pt x="10660" y="19058"/>
                    <a:pt x="11780" y="18907"/>
                    <a:pt x="12832" y="18156"/>
                  </a:cubicBezTo>
                  <a:cubicBezTo>
                    <a:pt x="14620" y="16886"/>
                    <a:pt x="15673" y="14931"/>
                    <a:pt x="16508" y="12942"/>
                  </a:cubicBezTo>
                  <a:cubicBezTo>
                    <a:pt x="16892" y="12040"/>
                    <a:pt x="17060" y="10854"/>
                    <a:pt x="16876" y="9885"/>
                  </a:cubicBezTo>
                  <a:cubicBezTo>
                    <a:pt x="16692" y="8916"/>
                    <a:pt x="16090" y="8314"/>
                    <a:pt x="15405" y="7646"/>
                  </a:cubicBezTo>
                  <a:cubicBezTo>
                    <a:pt x="14520" y="6794"/>
                    <a:pt x="13467" y="5925"/>
                    <a:pt x="13033" y="4739"/>
                  </a:cubicBezTo>
                  <a:cubicBezTo>
                    <a:pt x="12615" y="3586"/>
                    <a:pt x="12465" y="2383"/>
                    <a:pt x="11780" y="1347"/>
                  </a:cubicBezTo>
                  <a:cubicBezTo>
                    <a:pt x="11111" y="328"/>
                    <a:pt x="10092" y="94"/>
                    <a:pt x="8956" y="43"/>
                  </a:cubicBezTo>
                  <a:cubicBezTo>
                    <a:pt x="8890" y="40"/>
                    <a:pt x="8822" y="38"/>
                    <a:pt x="8753" y="38"/>
                  </a:cubicBezTo>
                  <a:cubicBezTo>
                    <a:pt x="8279" y="38"/>
                    <a:pt x="7739" y="116"/>
                    <a:pt x="7235" y="116"/>
                  </a:cubicBezTo>
                  <a:cubicBezTo>
                    <a:pt x="7162" y="116"/>
                    <a:pt x="7089" y="114"/>
                    <a:pt x="7018" y="110"/>
                  </a:cubicBezTo>
                  <a:cubicBezTo>
                    <a:pt x="6735" y="55"/>
                    <a:pt x="6464" y="0"/>
                    <a:pt x="6207" y="0"/>
                  </a:cubicBezTo>
                  <a:close/>
                </a:path>
              </a:pathLst>
            </a:custGeom>
            <a:solidFill>
              <a:srgbClr val="EE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1259850" y="2818850"/>
              <a:ext cx="11725" cy="467850"/>
            </a:xfrm>
            <a:custGeom>
              <a:avLst/>
              <a:gdLst/>
              <a:ahLst/>
              <a:cxnLst/>
              <a:rect l="l" t="t" r="r" b="b"/>
              <a:pathLst>
                <a:path w="469" h="18714" extrusionOk="0">
                  <a:moveTo>
                    <a:pt x="468" y="10460"/>
                  </a:moveTo>
                  <a:cubicBezTo>
                    <a:pt x="468" y="12749"/>
                    <a:pt x="468" y="15021"/>
                    <a:pt x="468" y="17310"/>
                  </a:cubicBezTo>
                  <a:cubicBezTo>
                    <a:pt x="468" y="17611"/>
                    <a:pt x="451" y="17912"/>
                    <a:pt x="435" y="18213"/>
                  </a:cubicBezTo>
                  <a:cubicBezTo>
                    <a:pt x="418" y="18346"/>
                    <a:pt x="368" y="18497"/>
                    <a:pt x="334" y="18630"/>
                  </a:cubicBezTo>
                  <a:cubicBezTo>
                    <a:pt x="318" y="18681"/>
                    <a:pt x="268" y="18714"/>
                    <a:pt x="217" y="18714"/>
                  </a:cubicBezTo>
                  <a:cubicBezTo>
                    <a:pt x="201" y="18697"/>
                    <a:pt x="151" y="18664"/>
                    <a:pt x="151" y="18630"/>
                  </a:cubicBezTo>
                  <a:cubicBezTo>
                    <a:pt x="100" y="18497"/>
                    <a:pt x="50" y="18346"/>
                    <a:pt x="34" y="18196"/>
                  </a:cubicBezTo>
                  <a:cubicBezTo>
                    <a:pt x="17" y="17812"/>
                    <a:pt x="0" y="17444"/>
                    <a:pt x="0" y="17060"/>
                  </a:cubicBezTo>
                  <a:cubicBezTo>
                    <a:pt x="0" y="14320"/>
                    <a:pt x="0" y="10009"/>
                    <a:pt x="0" y="7269"/>
                  </a:cubicBezTo>
                  <a:cubicBezTo>
                    <a:pt x="17" y="5447"/>
                    <a:pt x="34" y="2173"/>
                    <a:pt x="50" y="351"/>
                  </a:cubicBezTo>
                  <a:cubicBezTo>
                    <a:pt x="50" y="184"/>
                    <a:pt x="50" y="535"/>
                    <a:pt x="67" y="351"/>
                  </a:cubicBezTo>
                  <a:cubicBezTo>
                    <a:pt x="67" y="285"/>
                    <a:pt x="67" y="435"/>
                    <a:pt x="84" y="351"/>
                  </a:cubicBezTo>
                  <a:cubicBezTo>
                    <a:pt x="100" y="251"/>
                    <a:pt x="151" y="351"/>
                    <a:pt x="234" y="351"/>
                  </a:cubicBezTo>
                  <a:cubicBezTo>
                    <a:pt x="301" y="351"/>
                    <a:pt x="368" y="268"/>
                    <a:pt x="368" y="351"/>
                  </a:cubicBezTo>
                  <a:cubicBezTo>
                    <a:pt x="384" y="418"/>
                    <a:pt x="384" y="301"/>
                    <a:pt x="384" y="351"/>
                  </a:cubicBezTo>
                  <a:cubicBezTo>
                    <a:pt x="401" y="702"/>
                    <a:pt x="418" y="0"/>
                    <a:pt x="418" y="351"/>
                  </a:cubicBezTo>
                  <a:cubicBezTo>
                    <a:pt x="435" y="2557"/>
                    <a:pt x="451" y="8271"/>
                    <a:pt x="468" y="10460"/>
                  </a:cubicBezTo>
                  <a:cubicBezTo>
                    <a:pt x="468" y="10460"/>
                    <a:pt x="468" y="10460"/>
                    <a:pt x="468" y="1046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1194675" y="33968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39" y="0"/>
                  </a:moveTo>
                  <a:cubicBezTo>
                    <a:pt x="2455" y="0"/>
                    <a:pt x="2172" y="15"/>
                    <a:pt x="1889" y="24"/>
                  </a:cubicBezTo>
                  <a:cubicBezTo>
                    <a:pt x="1797" y="32"/>
                    <a:pt x="1705" y="36"/>
                    <a:pt x="1613" y="36"/>
                  </a:cubicBezTo>
                  <a:cubicBezTo>
                    <a:pt x="1521" y="36"/>
                    <a:pt x="1429" y="32"/>
                    <a:pt x="1337" y="24"/>
                  </a:cubicBezTo>
                  <a:cubicBezTo>
                    <a:pt x="1260" y="13"/>
                    <a:pt x="1183" y="9"/>
                    <a:pt x="1108" y="9"/>
                  </a:cubicBezTo>
                  <a:cubicBezTo>
                    <a:pt x="942" y="9"/>
                    <a:pt x="780" y="29"/>
                    <a:pt x="619" y="40"/>
                  </a:cubicBezTo>
                  <a:cubicBezTo>
                    <a:pt x="468" y="191"/>
                    <a:pt x="335" y="341"/>
                    <a:pt x="184" y="475"/>
                  </a:cubicBezTo>
                  <a:cubicBezTo>
                    <a:pt x="118" y="558"/>
                    <a:pt x="34" y="642"/>
                    <a:pt x="34" y="759"/>
                  </a:cubicBezTo>
                  <a:cubicBezTo>
                    <a:pt x="17" y="943"/>
                    <a:pt x="17" y="1127"/>
                    <a:pt x="1" y="1310"/>
                  </a:cubicBezTo>
                  <a:cubicBezTo>
                    <a:pt x="1" y="1360"/>
                    <a:pt x="34" y="1411"/>
                    <a:pt x="51" y="1477"/>
                  </a:cubicBezTo>
                  <a:cubicBezTo>
                    <a:pt x="134" y="1461"/>
                    <a:pt x="201" y="1461"/>
                    <a:pt x="268" y="1427"/>
                  </a:cubicBezTo>
                  <a:cubicBezTo>
                    <a:pt x="602" y="1327"/>
                    <a:pt x="953" y="1294"/>
                    <a:pt x="1287" y="1294"/>
                  </a:cubicBezTo>
                  <a:cubicBezTo>
                    <a:pt x="1627" y="1299"/>
                    <a:pt x="1967" y="1301"/>
                    <a:pt x="2306" y="1301"/>
                  </a:cubicBezTo>
                  <a:cubicBezTo>
                    <a:pt x="2984" y="1301"/>
                    <a:pt x="3660" y="1294"/>
                    <a:pt x="4328" y="1294"/>
                  </a:cubicBezTo>
                  <a:cubicBezTo>
                    <a:pt x="4746" y="1294"/>
                    <a:pt x="5147" y="1310"/>
                    <a:pt x="5548" y="1444"/>
                  </a:cubicBezTo>
                  <a:cubicBezTo>
                    <a:pt x="5573" y="1461"/>
                    <a:pt x="5602" y="1465"/>
                    <a:pt x="5636" y="1465"/>
                  </a:cubicBezTo>
                  <a:cubicBezTo>
                    <a:pt x="5669" y="1465"/>
                    <a:pt x="5707" y="1461"/>
                    <a:pt x="5748" y="1461"/>
                  </a:cubicBezTo>
                  <a:cubicBezTo>
                    <a:pt x="5748" y="1377"/>
                    <a:pt x="5765" y="1310"/>
                    <a:pt x="5765" y="1243"/>
                  </a:cubicBezTo>
                  <a:cubicBezTo>
                    <a:pt x="5765" y="1093"/>
                    <a:pt x="5748" y="943"/>
                    <a:pt x="5748" y="809"/>
                  </a:cubicBezTo>
                  <a:cubicBezTo>
                    <a:pt x="5732" y="592"/>
                    <a:pt x="5598" y="441"/>
                    <a:pt x="5398" y="375"/>
                  </a:cubicBezTo>
                  <a:cubicBezTo>
                    <a:pt x="5197" y="308"/>
                    <a:pt x="4980" y="241"/>
                    <a:pt x="4779" y="208"/>
                  </a:cubicBezTo>
                  <a:cubicBezTo>
                    <a:pt x="4328" y="141"/>
                    <a:pt x="3894" y="91"/>
                    <a:pt x="3443" y="40"/>
                  </a:cubicBezTo>
                  <a:cubicBezTo>
                    <a:pt x="3208" y="10"/>
                    <a:pt x="2973" y="0"/>
                    <a:pt x="2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>
              <a:off x="1207625" y="3358600"/>
              <a:ext cx="118650" cy="37550"/>
            </a:xfrm>
            <a:custGeom>
              <a:avLst/>
              <a:gdLst/>
              <a:ahLst/>
              <a:cxnLst/>
              <a:rect l="l" t="t" r="r" b="b"/>
              <a:pathLst>
                <a:path w="4746" h="1502" extrusionOk="0">
                  <a:moveTo>
                    <a:pt x="1397" y="0"/>
                  </a:moveTo>
                  <a:cubicBezTo>
                    <a:pt x="1132" y="0"/>
                    <a:pt x="867" y="20"/>
                    <a:pt x="602" y="31"/>
                  </a:cubicBezTo>
                  <a:cubicBezTo>
                    <a:pt x="335" y="48"/>
                    <a:pt x="218" y="265"/>
                    <a:pt x="34" y="399"/>
                  </a:cubicBezTo>
                  <a:cubicBezTo>
                    <a:pt x="17" y="416"/>
                    <a:pt x="17" y="432"/>
                    <a:pt x="17" y="449"/>
                  </a:cubicBezTo>
                  <a:cubicBezTo>
                    <a:pt x="17" y="616"/>
                    <a:pt x="1" y="783"/>
                    <a:pt x="34" y="950"/>
                  </a:cubicBezTo>
                  <a:cubicBezTo>
                    <a:pt x="84" y="1117"/>
                    <a:pt x="134" y="1284"/>
                    <a:pt x="134" y="1502"/>
                  </a:cubicBezTo>
                  <a:cubicBezTo>
                    <a:pt x="251" y="1468"/>
                    <a:pt x="351" y="1452"/>
                    <a:pt x="435" y="1435"/>
                  </a:cubicBezTo>
                  <a:cubicBezTo>
                    <a:pt x="719" y="1368"/>
                    <a:pt x="1003" y="1284"/>
                    <a:pt x="1304" y="1234"/>
                  </a:cubicBezTo>
                  <a:cubicBezTo>
                    <a:pt x="1612" y="1199"/>
                    <a:pt x="1926" y="1178"/>
                    <a:pt x="2241" y="1178"/>
                  </a:cubicBezTo>
                  <a:cubicBezTo>
                    <a:pt x="2523" y="1178"/>
                    <a:pt x="2807" y="1195"/>
                    <a:pt x="3092" y="1234"/>
                  </a:cubicBezTo>
                  <a:cubicBezTo>
                    <a:pt x="3560" y="1301"/>
                    <a:pt x="4044" y="1335"/>
                    <a:pt x="4495" y="1452"/>
                  </a:cubicBezTo>
                  <a:lnTo>
                    <a:pt x="4579" y="1452"/>
                  </a:lnTo>
                  <a:cubicBezTo>
                    <a:pt x="4595" y="1318"/>
                    <a:pt x="4612" y="1201"/>
                    <a:pt x="4646" y="1101"/>
                  </a:cubicBezTo>
                  <a:cubicBezTo>
                    <a:pt x="4746" y="900"/>
                    <a:pt x="4729" y="683"/>
                    <a:pt x="4712" y="482"/>
                  </a:cubicBezTo>
                  <a:cubicBezTo>
                    <a:pt x="4679" y="466"/>
                    <a:pt x="4646" y="432"/>
                    <a:pt x="4612" y="416"/>
                  </a:cubicBezTo>
                  <a:cubicBezTo>
                    <a:pt x="4495" y="382"/>
                    <a:pt x="4395" y="332"/>
                    <a:pt x="4278" y="299"/>
                  </a:cubicBezTo>
                  <a:cubicBezTo>
                    <a:pt x="3576" y="115"/>
                    <a:pt x="2858" y="15"/>
                    <a:pt x="2139" y="15"/>
                  </a:cubicBezTo>
                  <a:lnTo>
                    <a:pt x="1755" y="15"/>
                  </a:lnTo>
                  <a:cubicBezTo>
                    <a:pt x="1636" y="4"/>
                    <a:pt x="1517" y="0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1218075" y="3307975"/>
              <a:ext cx="97775" cy="51000"/>
            </a:xfrm>
            <a:custGeom>
              <a:avLst/>
              <a:gdLst/>
              <a:ahLst/>
              <a:cxnLst/>
              <a:rect l="l" t="t" r="r" b="b"/>
              <a:pathLst>
                <a:path w="3911" h="2040" extrusionOk="0">
                  <a:moveTo>
                    <a:pt x="1880" y="0"/>
                  </a:moveTo>
                  <a:cubicBezTo>
                    <a:pt x="1706" y="0"/>
                    <a:pt x="1533" y="10"/>
                    <a:pt x="1370" y="85"/>
                  </a:cubicBezTo>
                  <a:cubicBezTo>
                    <a:pt x="1354" y="93"/>
                    <a:pt x="1333" y="93"/>
                    <a:pt x="1310" y="93"/>
                  </a:cubicBezTo>
                  <a:cubicBezTo>
                    <a:pt x="1287" y="93"/>
                    <a:pt x="1262" y="93"/>
                    <a:pt x="1237" y="101"/>
                  </a:cubicBezTo>
                  <a:cubicBezTo>
                    <a:pt x="986" y="168"/>
                    <a:pt x="719" y="218"/>
                    <a:pt x="535" y="419"/>
                  </a:cubicBezTo>
                  <a:cubicBezTo>
                    <a:pt x="451" y="519"/>
                    <a:pt x="351" y="603"/>
                    <a:pt x="251" y="669"/>
                  </a:cubicBezTo>
                  <a:cubicBezTo>
                    <a:pt x="84" y="786"/>
                    <a:pt x="34" y="937"/>
                    <a:pt x="34" y="1121"/>
                  </a:cubicBezTo>
                  <a:cubicBezTo>
                    <a:pt x="34" y="1338"/>
                    <a:pt x="34" y="1555"/>
                    <a:pt x="34" y="1772"/>
                  </a:cubicBezTo>
                  <a:cubicBezTo>
                    <a:pt x="34" y="1822"/>
                    <a:pt x="0" y="1889"/>
                    <a:pt x="67" y="1923"/>
                  </a:cubicBezTo>
                  <a:cubicBezTo>
                    <a:pt x="101" y="1923"/>
                    <a:pt x="151" y="1906"/>
                    <a:pt x="184" y="1906"/>
                  </a:cubicBezTo>
                  <a:cubicBezTo>
                    <a:pt x="451" y="1806"/>
                    <a:pt x="702" y="1789"/>
                    <a:pt x="969" y="1789"/>
                  </a:cubicBezTo>
                  <a:cubicBezTo>
                    <a:pt x="1220" y="1789"/>
                    <a:pt x="1471" y="1772"/>
                    <a:pt x="1705" y="1772"/>
                  </a:cubicBezTo>
                  <a:cubicBezTo>
                    <a:pt x="1766" y="1770"/>
                    <a:pt x="1828" y="1769"/>
                    <a:pt x="1889" y="1769"/>
                  </a:cubicBezTo>
                  <a:cubicBezTo>
                    <a:pt x="2295" y="1769"/>
                    <a:pt x="2702" y="1814"/>
                    <a:pt x="3108" y="1872"/>
                  </a:cubicBezTo>
                  <a:cubicBezTo>
                    <a:pt x="3359" y="1923"/>
                    <a:pt x="3626" y="1989"/>
                    <a:pt x="3910" y="2040"/>
                  </a:cubicBezTo>
                  <a:cubicBezTo>
                    <a:pt x="3893" y="1939"/>
                    <a:pt x="3877" y="1839"/>
                    <a:pt x="3877" y="1756"/>
                  </a:cubicBezTo>
                  <a:cubicBezTo>
                    <a:pt x="3893" y="1555"/>
                    <a:pt x="3776" y="1471"/>
                    <a:pt x="3626" y="1405"/>
                  </a:cubicBezTo>
                  <a:cubicBezTo>
                    <a:pt x="3559" y="1388"/>
                    <a:pt x="3509" y="1371"/>
                    <a:pt x="3442" y="1355"/>
                  </a:cubicBezTo>
                  <a:cubicBezTo>
                    <a:pt x="3075" y="1254"/>
                    <a:pt x="2724" y="1171"/>
                    <a:pt x="2340" y="1171"/>
                  </a:cubicBezTo>
                  <a:cubicBezTo>
                    <a:pt x="2223" y="1171"/>
                    <a:pt x="2101" y="1175"/>
                    <a:pt x="1982" y="1175"/>
                  </a:cubicBezTo>
                  <a:cubicBezTo>
                    <a:pt x="1863" y="1175"/>
                    <a:pt x="1746" y="1171"/>
                    <a:pt x="1638" y="1154"/>
                  </a:cubicBezTo>
                  <a:cubicBezTo>
                    <a:pt x="1442" y="1121"/>
                    <a:pt x="1246" y="1096"/>
                    <a:pt x="1050" y="1096"/>
                  </a:cubicBezTo>
                  <a:cubicBezTo>
                    <a:pt x="945" y="1096"/>
                    <a:pt x="840" y="1103"/>
                    <a:pt x="735" y="1121"/>
                  </a:cubicBezTo>
                  <a:cubicBezTo>
                    <a:pt x="713" y="1128"/>
                    <a:pt x="691" y="1136"/>
                    <a:pt x="670" y="1136"/>
                  </a:cubicBezTo>
                  <a:cubicBezTo>
                    <a:pt x="644" y="1136"/>
                    <a:pt x="620" y="1124"/>
                    <a:pt x="602" y="1087"/>
                  </a:cubicBezTo>
                  <a:cubicBezTo>
                    <a:pt x="619" y="1020"/>
                    <a:pt x="669" y="1020"/>
                    <a:pt x="719" y="1020"/>
                  </a:cubicBezTo>
                  <a:cubicBezTo>
                    <a:pt x="936" y="987"/>
                    <a:pt x="1136" y="954"/>
                    <a:pt x="1337" y="903"/>
                  </a:cubicBezTo>
                  <a:cubicBezTo>
                    <a:pt x="1504" y="870"/>
                    <a:pt x="1654" y="853"/>
                    <a:pt x="1805" y="853"/>
                  </a:cubicBezTo>
                  <a:cubicBezTo>
                    <a:pt x="1955" y="853"/>
                    <a:pt x="2089" y="837"/>
                    <a:pt x="2239" y="837"/>
                  </a:cubicBezTo>
                  <a:cubicBezTo>
                    <a:pt x="2284" y="835"/>
                    <a:pt x="2328" y="834"/>
                    <a:pt x="2372" y="834"/>
                  </a:cubicBezTo>
                  <a:cubicBezTo>
                    <a:pt x="2857" y="834"/>
                    <a:pt x="3317" y="919"/>
                    <a:pt x="3776" y="1087"/>
                  </a:cubicBezTo>
                  <a:cubicBezTo>
                    <a:pt x="3793" y="1104"/>
                    <a:pt x="3810" y="1104"/>
                    <a:pt x="3843" y="1104"/>
                  </a:cubicBezTo>
                  <a:cubicBezTo>
                    <a:pt x="3877" y="1004"/>
                    <a:pt x="3877" y="903"/>
                    <a:pt x="3810" y="837"/>
                  </a:cubicBezTo>
                  <a:cubicBezTo>
                    <a:pt x="3576" y="603"/>
                    <a:pt x="3359" y="369"/>
                    <a:pt x="3058" y="218"/>
                  </a:cubicBezTo>
                  <a:cubicBezTo>
                    <a:pt x="3041" y="202"/>
                    <a:pt x="3008" y="202"/>
                    <a:pt x="2974" y="185"/>
                  </a:cubicBezTo>
                  <a:cubicBezTo>
                    <a:pt x="2807" y="152"/>
                    <a:pt x="2624" y="118"/>
                    <a:pt x="2456" y="51"/>
                  </a:cubicBezTo>
                  <a:cubicBezTo>
                    <a:pt x="2323" y="18"/>
                    <a:pt x="2189" y="1"/>
                    <a:pt x="2055" y="1"/>
                  </a:cubicBezTo>
                  <a:cubicBezTo>
                    <a:pt x="1997" y="1"/>
                    <a:pt x="1939" y="0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1237275" y="3285025"/>
              <a:ext cx="58925" cy="20475"/>
            </a:xfrm>
            <a:custGeom>
              <a:avLst/>
              <a:gdLst/>
              <a:ahLst/>
              <a:cxnLst/>
              <a:rect l="l" t="t" r="r" b="b"/>
              <a:pathLst>
                <a:path w="2357" h="819" extrusionOk="0">
                  <a:moveTo>
                    <a:pt x="1221" y="0"/>
                  </a:moveTo>
                  <a:cubicBezTo>
                    <a:pt x="1054" y="0"/>
                    <a:pt x="903" y="34"/>
                    <a:pt x="736" y="50"/>
                  </a:cubicBezTo>
                  <a:cubicBezTo>
                    <a:pt x="711" y="59"/>
                    <a:pt x="682" y="59"/>
                    <a:pt x="653" y="59"/>
                  </a:cubicBezTo>
                  <a:cubicBezTo>
                    <a:pt x="623" y="59"/>
                    <a:pt x="594" y="59"/>
                    <a:pt x="569" y="67"/>
                  </a:cubicBezTo>
                  <a:cubicBezTo>
                    <a:pt x="519" y="84"/>
                    <a:pt x="469" y="100"/>
                    <a:pt x="419" y="134"/>
                  </a:cubicBezTo>
                  <a:cubicBezTo>
                    <a:pt x="201" y="301"/>
                    <a:pt x="34" y="501"/>
                    <a:pt x="1" y="819"/>
                  </a:cubicBezTo>
                  <a:cubicBezTo>
                    <a:pt x="268" y="752"/>
                    <a:pt x="485" y="702"/>
                    <a:pt x="719" y="635"/>
                  </a:cubicBezTo>
                  <a:cubicBezTo>
                    <a:pt x="786" y="618"/>
                    <a:pt x="853" y="618"/>
                    <a:pt x="920" y="618"/>
                  </a:cubicBezTo>
                  <a:lnTo>
                    <a:pt x="1455" y="618"/>
                  </a:lnTo>
                  <a:cubicBezTo>
                    <a:pt x="1521" y="618"/>
                    <a:pt x="1572" y="618"/>
                    <a:pt x="1622" y="635"/>
                  </a:cubicBezTo>
                  <a:cubicBezTo>
                    <a:pt x="1839" y="685"/>
                    <a:pt x="2056" y="752"/>
                    <a:pt x="2290" y="802"/>
                  </a:cubicBezTo>
                  <a:cubicBezTo>
                    <a:pt x="2296" y="808"/>
                    <a:pt x="2303" y="810"/>
                    <a:pt x="2311" y="810"/>
                  </a:cubicBezTo>
                  <a:cubicBezTo>
                    <a:pt x="2327" y="810"/>
                    <a:pt x="2346" y="802"/>
                    <a:pt x="2357" y="802"/>
                  </a:cubicBezTo>
                  <a:cubicBezTo>
                    <a:pt x="2323" y="568"/>
                    <a:pt x="2223" y="368"/>
                    <a:pt x="2039" y="217"/>
                  </a:cubicBezTo>
                  <a:cubicBezTo>
                    <a:pt x="1956" y="117"/>
                    <a:pt x="1839" y="67"/>
                    <a:pt x="1705" y="50"/>
                  </a:cubicBezTo>
                  <a:cubicBezTo>
                    <a:pt x="1538" y="34"/>
                    <a:pt x="1388" y="0"/>
                    <a:pt x="1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1234725" y="3288325"/>
              <a:ext cx="58950" cy="22575"/>
            </a:xfrm>
            <a:custGeom>
              <a:avLst/>
              <a:gdLst/>
              <a:ahLst/>
              <a:cxnLst/>
              <a:rect l="l" t="t" r="r" b="b"/>
              <a:pathLst>
                <a:path w="2358" h="903" extrusionOk="0">
                  <a:moveTo>
                    <a:pt x="1376" y="0"/>
                  </a:moveTo>
                  <a:cubicBezTo>
                    <a:pt x="1283" y="0"/>
                    <a:pt x="1188" y="15"/>
                    <a:pt x="1105" y="35"/>
                  </a:cubicBezTo>
                  <a:cubicBezTo>
                    <a:pt x="788" y="85"/>
                    <a:pt x="487" y="202"/>
                    <a:pt x="237" y="386"/>
                  </a:cubicBezTo>
                  <a:cubicBezTo>
                    <a:pt x="1" y="552"/>
                    <a:pt x="145" y="903"/>
                    <a:pt x="363" y="903"/>
                  </a:cubicBezTo>
                  <a:cubicBezTo>
                    <a:pt x="408" y="903"/>
                    <a:pt x="456" y="888"/>
                    <a:pt x="504" y="854"/>
                  </a:cubicBezTo>
                  <a:cubicBezTo>
                    <a:pt x="738" y="687"/>
                    <a:pt x="988" y="570"/>
                    <a:pt x="1273" y="537"/>
                  </a:cubicBezTo>
                  <a:cubicBezTo>
                    <a:pt x="1293" y="534"/>
                    <a:pt x="1314" y="532"/>
                    <a:pt x="1335" y="532"/>
                  </a:cubicBezTo>
                  <a:cubicBezTo>
                    <a:pt x="1565" y="532"/>
                    <a:pt x="1795" y="688"/>
                    <a:pt x="2024" y="704"/>
                  </a:cubicBezTo>
                  <a:cubicBezTo>
                    <a:pt x="2039" y="706"/>
                    <a:pt x="2054" y="707"/>
                    <a:pt x="2067" y="707"/>
                  </a:cubicBezTo>
                  <a:cubicBezTo>
                    <a:pt x="2358" y="707"/>
                    <a:pt x="2344" y="218"/>
                    <a:pt x="2024" y="186"/>
                  </a:cubicBezTo>
                  <a:cubicBezTo>
                    <a:pt x="1857" y="169"/>
                    <a:pt x="1707" y="69"/>
                    <a:pt x="1540" y="19"/>
                  </a:cubicBezTo>
                  <a:cubicBezTo>
                    <a:pt x="1489" y="6"/>
                    <a:pt x="1433" y="0"/>
                    <a:pt x="1376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1221825" y="3313650"/>
              <a:ext cx="90750" cy="26675"/>
            </a:xfrm>
            <a:custGeom>
              <a:avLst/>
              <a:gdLst/>
              <a:ahLst/>
              <a:cxnLst/>
              <a:rect l="l" t="t" r="r" b="b"/>
              <a:pathLst>
                <a:path w="3630" h="1067" extrusionOk="0">
                  <a:moveTo>
                    <a:pt x="1493" y="1"/>
                  </a:moveTo>
                  <a:cubicBezTo>
                    <a:pt x="1043" y="1"/>
                    <a:pt x="232" y="213"/>
                    <a:pt x="51" y="576"/>
                  </a:cubicBezTo>
                  <a:cubicBezTo>
                    <a:pt x="1" y="676"/>
                    <a:pt x="1" y="827"/>
                    <a:pt x="84" y="910"/>
                  </a:cubicBezTo>
                  <a:cubicBezTo>
                    <a:pt x="101" y="910"/>
                    <a:pt x="101" y="910"/>
                    <a:pt x="101" y="927"/>
                  </a:cubicBezTo>
                  <a:cubicBezTo>
                    <a:pt x="157" y="968"/>
                    <a:pt x="217" y="986"/>
                    <a:pt x="274" y="986"/>
                  </a:cubicBezTo>
                  <a:cubicBezTo>
                    <a:pt x="403" y="986"/>
                    <a:pt x="517" y="897"/>
                    <a:pt x="552" y="793"/>
                  </a:cubicBezTo>
                  <a:cubicBezTo>
                    <a:pt x="738" y="638"/>
                    <a:pt x="1326" y="541"/>
                    <a:pt x="1571" y="541"/>
                  </a:cubicBezTo>
                  <a:cubicBezTo>
                    <a:pt x="1590" y="541"/>
                    <a:pt x="1607" y="542"/>
                    <a:pt x="1621" y="543"/>
                  </a:cubicBezTo>
                  <a:cubicBezTo>
                    <a:pt x="1905" y="576"/>
                    <a:pt x="2941" y="643"/>
                    <a:pt x="3075" y="927"/>
                  </a:cubicBezTo>
                  <a:cubicBezTo>
                    <a:pt x="3117" y="1026"/>
                    <a:pt x="3190" y="1066"/>
                    <a:pt x="3268" y="1066"/>
                  </a:cubicBezTo>
                  <a:cubicBezTo>
                    <a:pt x="3440" y="1066"/>
                    <a:pt x="3630" y="867"/>
                    <a:pt x="3526" y="660"/>
                  </a:cubicBezTo>
                  <a:cubicBezTo>
                    <a:pt x="3292" y="108"/>
                    <a:pt x="2123" y="75"/>
                    <a:pt x="1621" y="8"/>
                  </a:cubicBezTo>
                  <a:cubicBezTo>
                    <a:pt x="1583" y="3"/>
                    <a:pt x="1540" y="1"/>
                    <a:pt x="14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214725" y="33374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705" y="1"/>
                  </a:moveTo>
                  <a:cubicBezTo>
                    <a:pt x="1201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7" y="510"/>
                  </a:cubicBezTo>
                  <a:cubicBezTo>
                    <a:pt x="17" y="510"/>
                    <a:pt x="17" y="526"/>
                    <a:pt x="17" y="543"/>
                  </a:cubicBezTo>
                  <a:cubicBezTo>
                    <a:pt x="39" y="712"/>
                    <a:pt x="187" y="801"/>
                    <a:pt x="323" y="801"/>
                  </a:cubicBezTo>
                  <a:cubicBezTo>
                    <a:pt x="401" y="801"/>
                    <a:pt x="476" y="771"/>
                    <a:pt x="519" y="710"/>
                  </a:cubicBezTo>
                  <a:cubicBezTo>
                    <a:pt x="909" y="593"/>
                    <a:pt x="1299" y="527"/>
                    <a:pt x="1705" y="527"/>
                  </a:cubicBezTo>
                  <a:cubicBezTo>
                    <a:pt x="1821" y="527"/>
                    <a:pt x="1937" y="532"/>
                    <a:pt x="2056" y="543"/>
                  </a:cubicBezTo>
                  <a:cubicBezTo>
                    <a:pt x="2306" y="577"/>
                    <a:pt x="3075" y="543"/>
                    <a:pt x="3309" y="693"/>
                  </a:cubicBezTo>
                  <a:cubicBezTo>
                    <a:pt x="3362" y="762"/>
                    <a:pt x="3455" y="803"/>
                    <a:pt x="3543" y="803"/>
                  </a:cubicBezTo>
                  <a:cubicBezTo>
                    <a:pt x="3649" y="803"/>
                    <a:pt x="3750" y="746"/>
                    <a:pt x="3777" y="610"/>
                  </a:cubicBezTo>
                  <a:cubicBezTo>
                    <a:pt x="3777" y="610"/>
                    <a:pt x="3777" y="610"/>
                    <a:pt x="3793" y="593"/>
                  </a:cubicBezTo>
                  <a:cubicBezTo>
                    <a:pt x="3810" y="510"/>
                    <a:pt x="3793" y="409"/>
                    <a:pt x="3727" y="343"/>
                  </a:cubicBezTo>
                  <a:cubicBezTo>
                    <a:pt x="3426" y="59"/>
                    <a:pt x="2774" y="92"/>
                    <a:pt x="2407" y="42"/>
                  </a:cubicBezTo>
                  <a:cubicBezTo>
                    <a:pt x="2170" y="16"/>
                    <a:pt x="1937" y="1"/>
                    <a:pt x="17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208875" y="3370575"/>
              <a:ext cx="112900" cy="30000"/>
            </a:xfrm>
            <a:custGeom>
              <a:avLst/>
              <a:gdLst/>
              <a:ahLst/>
              <a:cxnLst/>
              <a:rect l="l" t="t" r="r" b="b"/>
              <a:pathLst>
                <a:path w="4516" h="1200" extrusionOk="0">
                  <a:moveTo>
                    <a:pt x="2393" y="1"/>
                  </a:moveTo>
                  <a:cubicBezTo>
                    <a:pt x="1770" y="1"/>
                    <a:pt x="1152" y="51"/>
                    <a:pt x="535" y="137"/>
                  </a:cubicBezTo>
                  <a:lnTo>
                    <a:pt x="519" y="137"/>
                  </a:lnTo>
                  <a:cubicBezTo>
                    <a:pt x="502" y="137"/>
                    <a:pt x="469" y="137"/>
                    <a:pt x="452" y="154"/>
                  </a:cubicBezTo>
                  <a:cubicBezTo>
                    <a:pt x="301" y="171"/>
                    <a:pt x="251" y="271"/>
                    <a:pt x="251" y="388"/>
                  </a:cubicBezTo>
                  <a:cubicBezTo>
                    <a:pt x="1" y="471"/>
                    <a:pt x="34" y="906"/>
                    <a:pt x="335" y="906"/>
                  </a:cubicBezTo>
                  <a:cubicBezTo>
                    <a:pt x="987" y="889"/>
                    <a:pt x="1638" y="856"/>
                    <a:pt x="2290" y="839"/>
                  </a:cubicBezTo>
                  <a:cubicBezTo>
                    <a:pt x="2908" y="839"/>
                    <a:pt x="3510" y="1023"/>
                    <a:pt x="4111" y="1190"/>
                  </a:cubicBezTo>
                  <a:cubicBezTo>
                    <a:pt x="4135" y="1196"/>
                    <a:pt x="4159" y="1199"/>
                    <a:pt x="4181" y="1199"/>
                  </a:cubicBezTo>
                  <a:cubicBezTo>
                    <a:pt x="4391" y="1199"/>
                    <a:pt x="4516" y="938"/>
                    <a:pt x="4395" y="772"/>
                  </a:cubicBezTo>
                  <a:cubicBezTo>
                    <a:pt x="4445" y="672"/>
                    <a:pt x="4462" y="555"/>
                    <a:pt x="4362" y="455"/>
                  </a:cubicBezTo>
                  <a:cubicBezTo>
                    <a:pt x="4044" y="104"/>
                    <a:pt x="3510" y="37"/>
                    <a:pt x="3058" y="20"/>
                  </a:cubicBezTo>
                  <a:cubicBezTo>
                    <a:pt x="2836" y="7"/>
                    <a:pt x="2614" y="1"/>
                    <a:pt x="23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200525" y="3399750"/>
              <a:ext cx="138550" cy="35150"/>
            </a:xfrm>
            <a:custGeom>
              <a:avLst/>
              <a:gdLst/>
              <a:ahLst/>
              <a:cxnLst/>
              <a:rect l="l" t="t" r="r" b="b"/>
              <a:pathLst>
                <a:path w="5542" h="1406" extrusionOk="0">
                  <a:moveTo>
                    <a:pt x="3363" y="0"/>
                  </a:moveTo>
                  <a:cubicBezTo>
                    <a:pt x="2944" y="0"/>
                    <a:pt x="2546" y="33"/>
                    <a:pt x="2273" y="39"/>
                  </a:cubicBezTo>
                  <a:cubicBezTo>
                    <a:pt x="2218" y="39"/>
                    <a:pt x="2123" y="38"/>
                    <a:pt x="2002" y="38"/>
                  </a:cubicBezTo>
                  <a:cubicBezTo>
                    <a:pt x="1384" y="38"/>
                    <a:pt x="106" y="84"/>
                    <a:pt x="301" y="658"/>
                  </a:cubicBezTo>
                  <a:cubicBezTo>
                    <a:pt x="251" y="674"/>
                    <a:pt x="218" y="691"/>
                    <a:pt x="184" y="724"/>
                  </a:cubicBezTo>
                  <a:cubicBezTo>
                    <a:pt x="17" y="825"/>
                    <a:pt x="1" y="1176"/>
                    <a:pt x="251" y="1209"/>
                  </a:cubicBezTo>
                  <a:cubicBezTo>
                    <a:pt x="1220" y="1343"/>
                    <a:pt x="2189" y="1376"/>
                    <a:pt x="3175" y="1393"/>
                  </a:cubicBezTo>
                  <a:cubicBezTo>
                    <a:pt x="3333" y="1399"/>
                    <a:pt x="3496" y="1405"/>
                    <a:pt x="3660" y="1405"/>
                  </a:cubicBezTo>
                  <a:cubicBezTo>
                    <a:pt x="3929" y="1405"/>
                    <a:pt x="4202" y="1388"/>
                    <a:pt x="4462" y="1326"/>
                  </a:cubicBezTo>
                  <a:lnTo>
                    <a:pt x="4796" y="1326"/>
                  </a:lnTo>
                  <a:cubicBezTo>
                    <a:pt x="4863" y="1326"/>
                    <a:pt x="4896" y="1309"/>
                    <a:pt x="4930" y="1293"/>
                  </a:cubicBezTo>
                  <a:cubicBezTo>
                    <a:pt x="4946" y="1293"/>
                    <a:pt x="4963" y="1309"/>
                    <a:pt x="4963" y="1309"/>
                  </a:cubicBezTo>
                  <a:cubicBezTo>
                    <a:pt x="5023" y="1362"/>
                    <a:pt x="5089" y="1384"/>
                    <a:pt x="5151" y="1384"/>
                  </a:cubicBezTo>
                  <a:cubicBezTo>
                    <a:pt x="5365" y="1384"/>
                    <a:pt x="5541" y="1123"/>
                    <a:pt x="5347" y="942"/>
                  </a:cubicBezTo>
                  <a:cubicBezTo>
                    <a:pt x="5314" y="908"/>
                    <a:pt x="5280" y="875"/>
                    <a:pt x="5230" y="858"/>
                  </a:cubicBezTo>
                  <a:cubicBezTo>
                    <a:pt x="5247" y="808"/>
                    <a:pt x="5230" y="741"/>
                    <a:pt x="5214" y="691"/>
                  </a:cubicBezTo>
                  <a:cubicBezTo>
                    <a:pt x="4944" y="110"/>
                    <a:pt x="4120" y="0"/>
                    <a:pt x="336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035525" y="3275825"/>
              <a:ext cx="462450" cy="679225"/>
            </a:xfrm>
            <a:custGeom>
              <a:avLst/>
              <a:gdLst/>
              <a:ahLst/>
              <a:cxnLst/>
              <a:rect l="l" t="t" r="r" b="b"/>
              <a:pathLst>
                <a:path w="18498" h="27169" extrusionOk="0">
                  <a:moveTo>
                    <a:pt x="12415" y="6433"/>
                  </a:moveTo>
                  <a:cubicBezTo>
                    <a:pt x="12582" y="6483"/>
                    <a:pt x="12716" y="6600"/>
                    <a:pt x="12900" y="6617"/>
                  </a:cubicBezTo>
                  <a:cubicBezTo>
                    <a:pt x="12950" y="6617"/>
                    <a:pt x="13033" y="6651"/>
                    <a:pt x="13050" y="6701"/>
                  </a:cubicBezTo>
                  <a:cubicBezTo>
                    <a:pt x="13150" y="6868"/>
                    <a:pt x="13301" y="7018"/>
                    <a:pt x="13301" y="7235"/>
                  </a:cubicBezTo>
                  <a:cubicBezTo>
                    <a:pt x="13301" y="7302"/>
                    <a:pt x="13317" y="7386"/>
                    <a:pt x="13301" y="7453"/>
                  </a:cubicBezTo>
                  <a:cubicBezTo>
                    <a:pt x="13301" y="7586"/>
                    <a:pt x="13317" y="7703"/>
                    <a:pt x="13384" y="7820"/>
                  </a:cubicBezTo>
                  <a:cubicBezTo>
                    <a:pt x="13434" y="7887"/>
                    <a:pt x="13434" y="7971"/>
                    <a:pt x="13451" y="8054"/>
                  </a:cubicBezTo>
                  <a:cubicBezTo>
                    <a:pt x="13451" y="8121"/>
                    <a:pt x="13451" y="8188"/>
                    <a:pt x="13451" y="8255"/>
                  </a:cubicBezTo>
                  <a:cubicBezTo>
                    <a:pt x="13418" y="8555"/>
                    <a:pt x="13535" y="8839"/>
                    <a:pt x="13652" y="9107"/>
                  </a:cubicBezTo>
                  <a:cubicBezTo>
                    <a:pt x="13685" y="9174"/>
                    <a:pt x="13718" y="9240"/>
                    <a:pt x="13735" y="9307"/>
                  </a:cubicBezTo>
                  <a:cubicBezTo>
                    <a:pt x="13802" y="9458"/>
                    <a:pt x="13869" y="9608"/>
                    <a:pt x="13936" y="9758"/>
                  </a:cubicBezTo>
                  <a:cubicBezTo>
                    <a:pt x="13969" y="9842"/>
                    <a:pt x="14002" y="9925"/>
                    <a:pt x="14069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403" y="10494"/>
                    <a:pt x="14454" y="10560"/>
                    <a:pt x="14487" y="10627"/>
                  </a:cubicBezTo>
                  <a:cubicBezTo>
                    <a:pt x="14520" y="10677"/>
                    <a:pt x="14571" y="10711"/>
                    <a:pt x="14587" y="10761"/>
                  </a:cubicBezTo>
                  <a:cubicBezTo>
                    <a:pt x="14704" y="11012"/>
                    <a:pt x="14905" y="11195"/>
                    <a:pt x="15105" y="11396"/>
                  </a:cubicBezTo>
                  <a:cubicBezTo>
                    <a:pt x="15155" y="11446"/>
                    <a:pt x="15205" y="11513"/>
                    <a:pt x="15256" y="11580"/>
                  </a:cubicBezTo>
                  <a:cubicBezTo>
                    <a:pt x="15339" y="11713"/>
                    <a:pt x="15406" y="11847"/>
                    <a:pt x="15473" y="11997"/>
                  </a:cubicBezTo>
                  <a:cubicBezTo>
                    <a:pt x="15606" y="12215"/>
                    <a:pt x="15757" y="12398"/>
                    <a:pt x="15941" y="12582"/>
                  </a:cubicBezTo>
                  <a:cubicBezTo>
                    <a:pt x="16342" y="12966"/>
                    <a:pt x="16726" y="13367"/>
                    <a:pt x="17077" y="13785"/>
                  </a:cubicBezTo>
                  <a:cubicBezTo>
                    <a:pt x="17344" y="14103"/>
                    <a:pt x="17578" y="14470"/>
                    <a:pt x="17779" y="14854"/>
                  </a:cubicBezTo>
                  <a:cubicBezTo>
                    <a:pt x="17929" y="15088"/>
                    <a:pt x="17996" y="15372"/>
                    <a:pt x="18096" y="15623"/>
                  </a:cubicBezTo>
                  <a:cubicBezTo>
                    <a:pt x="18180" y="15840"/>
                    <a:pt x="18246" y="16041"/>
                    <a:pt x="18330" y="16241"/>
                  </a:cubicBezTo>
                  <a:cubicBezTo>
                    <a:pt x="18397" y="16425"/>
                    <a:pt x="18430" y="16609"/>
                    <a:pt x="18430" y="16809"/>
                  </a:cubicBezTo>
                  <a:cubicBezTo>
                    <a:pt x="18430" y="17060"/>
                    <a:pt x="18414" y="17327"/>
                    <a:pt x="18414" y="17578"/>
                  </a:cubicBezTo>
                  <a:cubicBezTo>
                    <a:pt x="18414" y="17778"/>
                    <a:pt x="18414" y="17979"/>
                    <a:pt x="18430" y="18179"/>
                  </a:cubicBezTo>
                  <a:cubicBezTo>
                    <a:pt x="18497" y="18681"/>
                    <a:pt x="18497" y="19182"/>
                    <a:pt x="18447" y="19683"/>
                  </a:cubicBezTo>
                  <a:cubicBezTo>
                    <a:pt x="18414" y="20068"/>
                    <a:pt x="18330" y="20452"/>
                    <a:pt x="18213" y="20819"/>
                  </a:cubicBezTo>
                  <a:cubicBezTo>
                    <a:pt x="18113" y="21154"/>
                    <a:pt x="17979" y="21471"/>
                    <a:pt x="17829" y="21788"/>
                  </a:cubicBezTo>
                  <a:cubicBezTo>
                    <a:pt x="17645" y="22173"/>
                    <a:pt x="17411" y="22507"/>
                    <a:pt x="17277" y="22908"/>
                  </a:cubicBezTo>
                  <a:cubicBezTo>
                    <a:pt x="17277" y="22925"/>
                    <a:pt x="17261" y="22941"/>
                    <a:pt x="17261" y="22958"/>
                  </a:cubicBezTo>
                  <a:cubicBezTo>
                    <a:pt x="17094" y="23209"/>
                    <a:pt x="16926" y="23459"/>
                    <a:pt x="16743" y="23710"/>
                  </a:cubicBezTo>
                  <a:cubicBezTo>
                    <a:pt x="16726" y="23760"/>
                    <a:pt x="16676" y="23794"/>
                    <a:pt x="16642" y="23844"/>
                  </a:cubicBezTo>
                  <a:cubicBezTo>
                    <a:pt x="16342" y="24378"/>
                    <a:pt x="15907" y="24779"/>
                    <a:pt x="15439" y="25164"/>
                  </a:cubicBezTo>
                  <a:cubicBezTo>
                    <a:pt x="15289" y="25264"/>
                    <a:pt x="15155" y="25381"/>
                    <a:pt x="15005" y="25498"/>
                  </a:cubicBezTo>
                  <a:cubicBezTo>
                    <a:pt x="14938" y="25548"/>
                    <a:pt x="14871" y="25598"/>
                    <a:pt x="14804" y="25631"/>
                  </a:cubicBezTo>
                  <a:cubicBezTo>
                    <a:pt x="14487" y="25815"/>
                    <a:pt x="14170" y="25982"/>
                    <a:pt x="13852" y="26166"/>
                  </a:cubicBezTo>
                  <a:cubicBezTo>
                    <a:pt x="13652" y="26266"/>
                    <a:pt x="13451" y="26367"/>
                    <a:pt x="13267" y="26467"/>
                  </a:cubicBezTo>
                  <a:cubicBezTo>
                    <a:pt x="12866" y="26684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51"/>
                  </a:cubicBezTo>
                  <a:cubicBezTo>
                    <a:pt x="11747" y="26951"/>
                    <a:pt x="11713" y="26951"/>
                    <a:pt x="11680" y="26968"/>
                  </a:cubicBezTo>
                  <a:cubicBezTo>
                    <a:pt x="11413" y="27135"/>
                    <a:pt x="11095" y="27152"/>
                    <a:pt x="10794" y="27152"/>
                  </a:cubicBezTo>
                  <a:cubicBezTo>
                    <a:pt x="10026" y="27169"/>
                    <a:pt x="9257" y="27152"/>
                    <a:pt x="8489" y="27152"/>
                  </a:cubicBezTo>
                  <a:cubicBezTo>
                    <a:pt x="8322" y="27152"/>
                    <a:pt x="8154" y="27135"/>
                    <a:pt x="8004" y="27085"/>
                  </a:cubicBezTo>
                  <a:cubicBezTo>
                    <a:pt x="7820" y="27035"/>
                    <a:pt x="7636" y="27002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1" y="26935"/>
                    <a:pt x="6868" y="26951"/>
                  </a:cubicBezTo>
                  <a:cubicBezTo>
                    <a:pt x="6684" y="26968"/>
                    <a:pt x="6517" y="26918"/>
                    <a:pt x="6333" y="26885"/>
                  </a:cubicBezTo>
                  <a:cubicBezTo>
                    <a:pt x="5815" y="26734"/>
                    <a:pt x="5314" y="26534"/>
                    <a:pt x="4846" y="26266"/>
                  </a:cubicBezTo>
                  <a:cubicBezTo>
                    <a:pt x="4529" y="26083"/>
                    <a:pt x="4211" y="25932"/>
                    <a:pt x="3910" y="25765"/>
                  </a:cubicBezTo>
                  <a:cubicBezTo>
                    <a:pt x="3743" y="25682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73" y="24562"/>
                    <a:pt x="2073" y="24178"/>
                  </a:cubicBezTo>
                  <a:cubicBezTo>
                    <a:pt x="1989" y="24094"/>
                    <a:pt x="1939" y="23994"/>
                    <a:pt x="1872" y="23894"/>
                  </a:cubicBezTo>
                  <a:cubicBezTo>
                    <a:pt x="1855" y="23860"/>
                    <a:pt x="1855" y="23844"/>
                    <a:pt x="1839" y="23827"/>
                  </a:cubicBezTo>
                  <a:cubicBezTo>
                    <a:pt x="1621" y="23626"/>
                    <a:pt x="1504" y="23359"/>
                    <a:pt x="1337" y="23125"/>
                  </a:cubicBezTo>
                  <a:cubicBezTo>
                    <a:pt x="1287" y="23042"/>
                    <a:pt x="1237" y="22958"/>
                    <a:pt x="1204" y="22875"/>
                  </a:cubicBezTo>
                  <a:cubicBezTo>
                    <a:pt x="1137" y="22674"/>
                    <a:pt x="1020" y="22507"/>
                    <a:pt x="936" y="22323"/>
                  </a:cubicBezTo>
                  <a:cubicBezTo>
                    <a:pt x="585" y="21672"/>
                    <a:pt x="268" y="21003"/>
                    <a:pt x="134" y="20268"/>
                  </a:cubicBezTo>
                  <a:cubicBezTo>
                    <a:pt x="34" y="19783"/>
                    <a:pt x="1" y="19299"/>
                    <a:pt x="17" y="18798"/>
                  </a:cubicBezTo>
                  <a:cubicBezTo>
                    <a:pt x="17" y="18564"/>
                    <a:pt x="51" y="18313"/>
                    <a:pt x="68" y="18062"/>
                  </a:cubicBezTo>
                  <a:cubicBezTo>
                    <a:pt x="84" y="17929"/>
                    <a:pt x="84" y="17795"/>
                    <a:pt x="84" y="17661"/>
                  </a:cubicBezTo>
                  <a:cubicBezTo>
                    <a:pt x="84" y="17411"/>
                    <a:pt x="68" y="17144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4"/>
                    <a:pt x="452" y="15473"/>
                    <a:pt x="585" y="15122"/>
                  </a:cubicBezTo>
                  <a:cubicBezTo>
                    <a:pt x="619" y="15038"/>
                    <a:pt x="652" y="14971"/>
                    <a:pt x="686" y="14905"/>
                  </a:cubicBezTo>
                  <a:cubicBezTo>
                    <a:pt x="920" y="14487"/>
                    <a:pt x="1170" y="14086"/>
                    <a:pt x="1471" y="13718"/>
                  </a:cubicBezTo>
                  <a:cubicBezTo>
                    <a:pt x="1805" y="13351"/>
                    <a:pt x="2139" y="13017"/>
                    <a:pt x="2474" y="12666"/>
                  </a:cubicBezTo>
                  <a:cubicBezTo>
                    <a:pt x="2507" y="12632"/>
                    <a:pt x="2524" y="12582"/>
                    <a:pt x="2574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8" y="11930"/>
                    <a:pt x="3142" y="11747"/>
                    <a:pt x="3242" y="11596"/>
                  </a:cubicBezTo>
                  <a:cubicBezTo>
                    <a:pt x="3309" y="11496"/>
                    <a:pt x="3376" y="11413"/>
                    <a:pt x="3459" y="11346"/>
                  </a:cubicBezTo>
                  <a:cubicBezTo>
                    <a:pt x="3777" y="11028"/>
                    <a:pt x="4027" y="10661"/>
                    <a:pt x="4211" y="10243"/>
                  </a:cubicBezTo>
                  <a:cubicBezTo>
                    <a:pt x="4228" y="10193"/>
                    <a:pt x="4261" y="10126"/>
                    <a:pt x="4311" y="10093"/>
                  </a:cubicBezTo>
                  <a:cubicBezTo>
                    <a:pt x="4529" y="9925"/>
                    <a:pt x="4629" y="9675"/>
                    <a:pt x="4729" y="9424"/>
                  </a:cubicBezTo>
                  <a:cubicBezTo>
                    <a:pt x="4813" y="9207"/>
                    <a:pt x="4896" y="8973"/>
                    <a:pt x="4997" y="8739"/>
                  </a:cubicBezTo>
                  <a:cubicBezTo>
                    <a:pt x="5030" y="8639"/>
                    <a:pt x="5047" y="8555"/>
                    <a:pt x="5047" y="8455"/>
                  </a:cubicBezTo>
                  <a:cubicBezTo>
                    <a:pt x="5047" y="8338"/>
                    <a:pt x="5047" y="8204"/>
                    <a:pt x="5047" y="8088"/>
                  </a:cubicBezTo>
                  <a:cubicBezTo>
                    <a:pt x="5063" y="8004"/>
                    <a:pt x="5063" y="7904"/>
                    <a:pt x="5113" y="7837"/>
                  </a:cubicBezTo>
                  <a:cubicBezTo>
                    <a:pt x="5180" y="7720"/>
                    <a:pt x="5197" y="7586"/>
                    <a:pt x="5180" y="7469"/>
                  </a:cubicBezTo>
                  <a:cubicBezTo>
                    <a:pt x="5147" y="7202"/>
                    <a:pt x="5281" y="6985"/>
                    <a:pt x="5398" y="6768"/>
                  </a:cubicBezTo>
                  <a:cubicBezTo>
                    <a:pt x="5431" y="6684"/>
                    <a:pt x="5514" y="6634"/>
                    <a:pt x="5615" y="6634"/>
                  </a:cubicBezTo>
                  <a:cubicBezTo>
                    <a:pt x="5782" y="6617"/>
                    <a:pt x="5916" y="6483"/>
                    <a:pt x="6099" y="6450"/>
                  </a:cubicBezTo>
                  <a:cubicBezTo>
                    <a:pt x="6016" y="6166"/>
                    <a:pt x="6016" y="5882"/>
                    <a:pt x="5999" y="5598"/>
                  </a:cubicBezTo>
                  <a:cubicBezTo>
                    <a:pt x="5966" y="5364"/>
                    <a:pt x="6049" y="5164"/>
                    <a:pt x="6216" y="4996"/>
                  </a:cubicBezTo>
                  <a:cubicBezTo>
                    <a:pt x="6317" y="4896"/>
                    <a:pt x="6433" y="4813"/>
                    <a:pt x="6484" y="4679"/>
                  </a:cubicBezTo>
                  <a:cubicBezTo>
                    <a:pt x="6484" y="4646"/>
                    <a:pt x="6484" y="4629"/>
                    <a:pt x="6484" y="4612"/>
                  </a:cubicBezTo>
                  <a:cubicBezTo>
                    <a:pt x="6317" y="4311"/>
                    <a:pt x="6333" y="3977"/>
                    <a:pt x="6350" y="3660"/>
                  </a:cubicBezTo>
                  <a:cubicBezTo>
                    <a:pt x="6350" y="3509"/>
                    <a:pt x="6433" y="3376"/>
                    <a:pt x="6550" y="3292"/>
                  </a:cubicBezTo>
                  <a:cubicBezTo>
                    <a:pt x="6584" y="3275"/>
                    <a:pt x="6617" y="3242"/>
                    <a:pt x="6651" y="3225"/>
                  </a:cubicBezTo>
                  <a:cubicBezTo>
                    <a:pt x="6734" y="3175"/>
                    <a:pt x="6768" y="3092"/>
                    <a:pt x="6768" y="2991"/>
                  </a:cubicBezTo>
                  <a:cubicBezTo>
                    <a:pt x="6768" y="2858"/>
                    <a:pt x="6768" y="2724"/>
                    <a:pt x="6768" y="2590"/>
                  </a:cubicBezTo>
                  <a:cubicBezTo>
                    <a:pt x="6768" y="2473"/>
                    <a:pt x="6751" y="2340"/>
                    <a:pt x="6768" y="2223"/>
                  </a:cubicBezTo>
                  <a:cubicBezTo>
                    <a:pt x="6801" y="1939"/>
                    <a:pt x="6918" y="1705"/>
                    <a:pt x="7169" y="1554"/>
                  </a:cubicBezTo>
                  <a:cubicBezTo>
                    <a:pt x="7352" y="1454"/>
                    <a:pt x="7536" y="1354"/>
                    <a:pt x="7737" y="1254"/>
                  </a:cubicBezTo>
                  <a:cubicBezTo>
                    <a:pt x="7753" y="1153"/>
                    <a:pt x="7787" y="1037"/>
                    <a:pt x="7804" y="920"/>
                  </a:cubicBezTo>
                  <a:cubicBezTo>
                    <a:pt x="7870" y="552"/>
                    <a:pt x="8104" y="301"/>
                    <a:pt x="8422" y="118"/>
                  </a:cubicBezTo>
                  <a:cubicBezTo>
                    <a:pt x="8539" y="51"/>
                    <a:pt x="8656" y="17"/>
                    <a:pt x="8806" y="17"/>
                  </a:cubicBezTo>
                  <a:cubicBezTo>
                    <a:pt x="8956" y="34"/>
                    <a:pt x="9090" y="34"/>
                    <a:pt x="9241" y="17"/>
                  </a:cubicBezTo>
                  <a:cubicBezTo>
                    <a:pt x="9508" y="1"/>
                    <a:pt x="9742" y="51"/>
                    <a:pt x="9992" y="134"/>
                  </a:cubicBezTo>
                  <a:cubicBezTo>
                    <a:pt x="10360" y="235"/>
                    <a:pt x="10560" y="485"/>
                    <a:pt x="10677" y="819"/>
                  </a:cubicBezTo>
                  <a:cubicBezTo>
                    <a:pt x="10711" y="953"/>
                    <a:pt x="10744" y="1103"/>
                    <a:pt x="10778" y="1254"/>
                  </a:cubicBezTo>
                  <a:cubicBezTo>
                    <a:pt x="10928" y="1337"/>
                    <a:pt x="11095" y="1438"/>
                    <a:pt x="11262" y="1521"/>
                  </a:cubicBezTo>
                  <a:cubicBezTo>
                    <a:pt x="11580" y="1688"/>
                    <a:pt x="11713" y="1989"/>
                    <a:pt x="11730" y="2323"/>
                  </a:cubicBezTo>
                  <a:cubicBezTo>
                    <a:pt x="11747" y="2473"/>
                    <a:pt x="11730" y="2607"/>
                    <a:pt x="11730" y="2741"/>
                  </a:cubicBezTo>
                  <a:cubicBezTo>
                    <a:pt x="11730" y="2808"/>
                    <a:pt x="11730" y="2874"/>
                    <a:pt x="11730" y="2925"/>
                  </a:cubicBezTo>
                  <a:cubicBezTo>
                    <a:pt x="11713" y="3075"/>
                    <a:pt x="11764" y="3192"/>
                    <a:pt x="11914" y="3275"/>
                  </a:cubicBezTo>
                  <a:cubicBezTo>
                    <a:pt x="12081" y="3376"/>
                    <a:pt x="12148" y="3526"/>
                    <a:pt x="12148" y="3727"/>
                  </a:cubicBezTo>
                  <a:cubicBezTo>
                    <a:pt x="12148" y="3844"/>
                    <a:pt x="12148" y="3944"/>
                    <a:pt x="12148" y="4061"/>
                  </a:cubicBezTo>
                  <a:cubicBezTo>
                    <a:pt x="12148" y="4228"/>
                    <a:pt x="12131" y="4395"/>
                    <a:pt x="12048" y="4529"/>
                  </a:cubicBezTo>
                  <a:cubicBezTo>
                    <a:pt x="11997" y="4646"/>
                    <a:pt x="12014" y="4729"/>
                    <a:pt x="12098" y="4813"/>
                  </a:cubicBezTo>
                  <a:cubicBezTo>
                    <a:pt x="12165" y="4879"/>
                    <a:pt x="12248" y="4963"/>
                    <a:pt x="12315" y="5047"/>
                  </a:cubicBezTo>
                  <a:cubicBezTo>
                    <a:pt x="12465" y="5197"/>
                    <a:pt x="12532" y="5381"/>
                    <a:pt x="12499" y="5598"/>
                  </a:cubicBezTo>
                  <a:cubicBezTo>
                    <a:pt x="12482" y="5865"/>
                    <a:pt x="12449" y="6133"/>
                    <a:pt x="12415" y="6433"/>
                  </a:cubicBezTo>
                  <a:close/>
                  <a:moveTo>
                    <a:pt x="9257" y="6483"/>
                  </a:moveTo>
                  <a:cubicBezTo>
                    <a:pt x="9257" y="6483"/>
                    <a:pt x="9257" y="6483"/>
                    <a:pt x="9257" y="6483"/>
                  </a:cubicBezTo>
                  <a:cubicBezTo>
                    <a:pt x="8856" y="6483"/>
                    <a:pt x="8438" y="6483"/>
                    <a:pt x="8021" y="6483"/>
                  </a:cubicBezTo>
                  <a:cubicBezTo>
                    <a:pt x="7536" y="6467"/>
                    <a:pt x="7052" y="6517"/>
                    <a:pt x="6567" y="6634"/>
                  </a:cubicBezTo>
                  <a:cubicBezTo>
                    <a:pt x="6283" y="6717"/>
                    <a:pt x="6049" y="6868"/>
                    <a:pt x="5832" y="7052"/>
                  </a:cubicBezTo>
                  <a:cubicBezTo>
                    <a:pt x="5799" y="7085"/>
                    <a:pt x="5748" y="7152"/>
                    <a:pt x="5732" y="7202"/>
                  </a:cubicBezTo>
                  <a:cubicBezTo>
                    <a:pt x="5648" y="7519"/>
                    <a:pt x="5548" y="7837"/>
                    <a:pt x="5548" y="8171"/>
                  </a:cubicBezTo>
                  <a:cubicBezTo>
                    <a:pt x="5548" y="8221"/>
                    <a:pt x="5531" y="8271"/>
                    <a:pt x="5531" y="8321"/>
                  </a:cubicBezTo>
                  <a:cubicBezTo>
                    <a:pt x="5398" y="8906"/>
                    <a:pt x="5180" y="9441"/>
                    <a:pt x="4913" y="9959"/>
                  </a:cubicBezTo>
                  <a:cubicBezTo>
                    <a:pt x="4813" y="10143"/>
                    <a:pt x="4696" y="10343"/>
                    <a:pt x="4596" y="10527"/>
                  </a:cubicBezTo>
                  <a:cubicBezTo>
                    <a:pt x="4428" y="10911"/>
                    <a:pt x="4195" y="11245"/>
                    <a:pt x="3944" y="11563"/>
                  </a:cubicBezTo>
                  <a:cubicBezTo>
                    <a:pt x="3476" y="12148"/>
                    <a:pt x="3008" y="12732"/>
                    <a:pt x="2540" y="13317"/>
                  </a:cubicBezTo>
                  <a:cubicBezTo>
                    <a:pt x="2440" y="13434"/>
                    <a:pt x="2357" y="13568"/>
                    <a:pt x="2223" y="13668"/>
                  </a:cubicBezTo>
                  <a:cubicBezTo>
                    <a:pt x="1972" y="13852"/>
                    <a:pt x="1772" y="14103"/>
                    <a:pt x="1555" y="14336"/>
                  </a:cubicBezTo>
                  <a:cubicBezTo>
                    <a:pt x="1438" y="14470"/>
                    <a:pt x="1337" y="14604"/>
                    <a:pt x="1254" y="14771"/>
                  </a:cubicBezTo>
                  <a:cubicBezTo>
                    <a:pt x="1070" y="15122"/>
                    <a:pt x="886" y="15473"/>
                    <a:pt x="719" y="15840"/>
                  </a:cubicBezTo>
                  <a:cubicBezTo>
                    <a:pt x="652" y="15991"/>
                    <a:pt x="602" y="16174"/>
                    <a:pt x="585" y="16342"/>
                  </a:cubicBezTo>
                  <a:cubicBezTo>
                    <a:pt x="535" y="16659"/>
                    <a:pt x="452" y="16960"/>
                    <a:pt x="469" y="17294"/>
                  </a:cubicBezTo>
                  <a:cubicBezTo>
                    <a:pt x="469" y="17311"/>
                    <a:pt x="469" y="17344"/>
                    <a:pt x="469" y="17361"/>
                  </a:cubicBezTo>
                  <a:cubicBezTo>
                    <a:pt x="402" y="17545"/>
                    <a:pt x="418" y="17728"/>
                    <a:pt x="418" y="17912"/>
                  </a:cubicBezTo>
                  <a:cubicBezTo>
                    <a:pt x="418" y="18380"/>
                    <a:pt x="418" y="18865"/>
                    <a:pt x="435" y="19332"/>
                  </a:cubicBezTo>
                  <a:cubicBezTo>
                    <a:pt x="435" y="19399"/>
                    <a:pt x="418" y="19483"/>
                    <a:pt x="452" y="19550"/>
                  </a:cubicBezTo>
                  <a:cubicBezTo>
                    <a:pt x="519" y="19817"/>
                    <a:pt x="535" y="20084"/>
                    <a:pt x="535" y="20368"/>
                  </a:cubicBezTo>
                  <a:cubicBezTo>
                    <a:pt x="552" y="20569"/>
                    <a:pt x="585" y="20786"/>
                    <a:pt x="702" y="20970"/>
                  </a:cubicBezTo>
                  <a:cubicBezTo>
                    <a:pt x="836" y="21137"/>
                    <a:pt x="903" y="21337"/>
                    <a:pt x="953" y="21538"/>
                  </a:cubicBezTo>
                  <a:cubicBezTo>
                    <a:pt x="1020" y="21722"/>
                    <a:pt x="1070" y="21905"/>
                    <a:pt x="1120" y="22089"/>
                  </a:cubicBezTo>
                  <a:cubicBezTo>
                    <a:pt x="1170" y="22240"/>
                    <a:pt x="1237" y="22373"/>
                    <a:pt x="1354" y="22490"/>
                  </a:cubicBezTo>
                  <a:cubicBezTo>
                    <a:pt x="1454" y="22591"/>
                    <a:pt x="1521" y="22707"/>
                    <a:pt x="1571" y="22824"/>
                  </a:cubicBezTo>
                  <a:cubicBezTo>
                    <a:pt x="1655" y="23058"/>
                    <a:pt x="1772" y="23276"/>
                    <a:pt x="1905" y="23476"/>
                  </a:cubicBezTo>
                  <a:cubicBezTo>
                    <a:pt x="2139" y="23860"/>
                    <a:pt x="2407" y="24195"/>
                    <a:pt x="2758" y="24479"/>
                  </a:cubicBezTo>
                  <a:cubicBezTo>
                    <a:pt x="3142" y="24779"/>
                    <a:pt x="3576" y="25013"/>
                    <a:pt x="3961" y="25331"/>
                  </a:cubicBezTo>
                  <a:cubicBezTo>
                    <a:pt x="3994" y="25364"/>
                    <a:pt x="4044" y="25381"/>
                    <a:pt x="4094" y="25398"/>
                  </a:cubicBezTo>
                  <a:cubicBezTo>
                    <a:pt x="4395" y="25565"/>
                    <a:pt x="4696" y="25715"/>
                    <a:pt x="4997" y="25882"/>
                  </a:cubicBezTo>
                  <a:cubicBezTo>
                    <a:pt x="5464" y="26149"/>
                    <a:pt x="5949" y="26350"/>
                    <a:pt x="6484" y="26500"/>
                  </a:cubicBezTo>
                  <a:cubicBezTo>
                    <a:pt x="6601" y="26517"/>
                    <a:pt x="6734" y="26534"/>
                    <a:pt x="6851" y="26550"/>
                  </a:cubicBezTo>
                  <a:cubicBezTo>
                    <a:pt x="7152" y="26617"/>
                    <a:pt x="7469" y="26617"/>
                    <a:pt x="7770" y="26617"/>
                  </a:cubicBezTo>
                  <a:cubicBezTo>
                    <a:pt x="7937" y="26617"/>
                    <a:pt x="8088" y="26634"/>
                    <a:pt x="8238" y="26684"/>
                  </a:cubicBezTo>
                  <a:cubicBezTo>
                    <a:pt x="8438" y="26734"/>
                    <a:pt x="8639" y="26734"/>
                    <a:pt x="8840" y="26734"/>
                  </a:cubicBezTo>
                  <a:cubicBezTo>
                    <a:pt x="9040" y="26734"/>
                    <a:pt x="9257" y="26734"/>
                    <a:pt x="9458" y="26734"/>
                  </a:cubicBezTo>
                  <a:cubicBezTo>
                    <a:pt x="9558" y="26734"/>
                    <a:pt x="9658" y="26751"/>
                    <a:pt x="9758" y="26751"/>
                  </a:cubicBezTo>
                  <a:cubicBezTo>
                    <a:pt x="10193" y="26818"/>
                    <a:pt x="10611" y="26801"/>
                    <a:pt x="11045" y="26784"/>
                  </a:cubicBezTo>
                  <a:cubicBezTo>
                    <a:pt x="11229" y="26768"/>
                    <a:pt x="11413" y="26734"/>
                    <a:pt x="11563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0" y="26534"/>
                    <a:pt x="11947" y="26517"/>
                  </a:cubicBezTo>
                  <a:cubicBezTo>
                    <a:pt x="12482" y="26383"/>
                    <a:pt x="13000" y="26183"/>
                    <a:pt x="13484" y="25882"/>
                  </a:cubicBezTo>
                  <a:cubicBezTo>
                    <a:pt x="13551" y="25849"/>
                    <a:pt x="13618" y="25832"/>
                    <a:pt x="13685" y="25782"/>
                  </a:cubicBezTo>
                  <a:cubicBezTo>
                    <a:pt x="13986" y="25631"/>
                    <a:pt x="14286" y="25464"/>
                    <a:pt x="14587" y="25297"/>
                  </a:cubicBezTo>
                  <a:cubicBezTo>
                    <a:pt x="14637" y="25264"/>
                    <a:pt x="14688" y="25230"/>
                    <a:pt x="14721" y="25197"/>
                  </a:cubicBezTo>
                  <a:cubicBezTo>
                    <a:pt x="14871" y="25080"/>
                    <a:pt x="15038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9"/>
                    <a:pt x="15573" y="24412"/>
                    <a:pt x="15690" y="24328"/>
                  </a:cubicBezTo>
                  <a:cubicBezTo>
                    <a:pt x="15957" y="24178"/>
                    <a:pt x="16175" y="23944"/>
                    <a:pt x="16325" y="23677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09" y="23175"/>
                    <a:pt x="16793" y="23025"/>
                  </a:cubicBezTo>
                  <a:cubicBezTo>
                    <a:pt x="16893" y="22858"/>
                    <a:pt x="16993" y="22691"/>
                    <a:pt x="17110" y="22524"/>
                  </a:cubicBezTo>
                  <a:cubicBezTo>
                    <a:pt x="17244" y="22373"/>
                    <a:pt x="17344" y="22223"/>
                    <a:pt x="17394" y="22039"/>
                  </a:cubicBezTo>
                  <a:cubicBezTo>
                    <a:pt x="17478" y="21738"/>
                    <a:pt x="17578" y="21438"/>
                    <a:pt x="17662" y="21154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29" y="20068"/>
                  </a:cubicBezTo>
                  <a:cubicBezTo>
                    <a:pt x="18029" y="20034"/>
                    <a:pt x="18029" y="20001"/>
                    <a:pt x="18046" y="19967"/>
                  </a:cubicBezTo>
                  <a:cubicBezTo>
                    <a:pt x="18129" y="19750"/>
                    <a:pt x="18113" y="19533"/>
                    <a:pt x="18113" y="19316"/>
                  </a:cubicBezTo>
                  <a:cubicBezTo>
                    <a:pt x="18113" y="18948"/>
                    <a:pt x="18079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2" y="16609"/>
                    <a:pt x="17946" y="16559"/>
                    <a:pt x="17946" y="16492"/>
                  </a:cubicBezTo>
                  <a:cubicBezTo>
                    <a:pt x="17929" y="16225"/>
                    <a:pt x="17845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59" y="14119"/>
                    <a:pt x="16375" y="13768"/>
                  </a:cubicBezTo>
                  <a:cubicBezTo>
                    <a:pt x="16241" y="13635"/>
                    <a:pt x="16091" y="13484"/>
                    <a:pt x="15974" y="13334"/>
                  </a:cubicBezTo>
                  <a:cubicBezTo>
                    <a:pt x="15506" y="12783"/>
                    <a:pt x="15072" y="12215"/>
                    <a:pt x="14621" y="11646"/>
                  </a:cubicBezTo>
                  <a:cubicBezTo>
                    <a:pt x="14320" y="11279"/>
                    <a:pt x="14053" y="10895"/>
                    <a:pt x="13852" y="10443"/>
                  </a:cubicBezTo>
                  <a:cubicBezTo>
                    <a:pt x="13802" y="10326"/>
                    <a:pt x="13752" y="10226"/>
                    <a:pt x="13685" y="10109"/>
                  </a:cubicBezTo>
                  <a:cubicBezTo>
                    <a:pt x="13434" y="9692"/>
                    <a:pt x="13234" y="9257"/>
                    <a:pt x="13100" y="8789"/>
                  </a:cubicBezTo>
                  <a:cubicBezTo>
                    <a:pt x="13050" y="8605"/>
                    <a:pt x="12967" y="8405"/>
                    <a:pt x="12967" y="8204"/>
                  </a:cubicBezTo>
                  <a:cubicBezTo>
                    <a:pt x="12950" y="7870"/>
                    <a:pt x="12866" y="7553"/>
                    <a:pt x="12783" y="7219"/>
                  </a:cubicBezTo>
                  <a:cubicBezTo>
                    <a:pt x="12766" y="7169"/>
                    <a:pt x="12716" y="7102"/>
                    <a:pt x="12682" y="7068"/>
                  </a:cubicBezTo>
                  <a:cubicBezTo>
                    <a:pt x="12482" y="6884"/>
                    <a:pt x="12281" y="6751"/>
                    <a:pt x="12031" y="6667"/>
                  </a:cubicBezTo>
                  <a:cubicBezTo>
                    <a:pt x="11897" y="6634"/>
                    <a:pt x="11764" y="6600"/>
                    <a:pt x="11630" y="6584"/>
                  </a:cubicBezTo>
                  <a:cubicBezTo>
                    <a:pt x="11346" y="6500"/>
                    <a:pt x="11045" y="6500"/>
                    <a:pt x="10761" y="6483"/>
                  </a:cubicBezTo>
                  <a:cubicBezTo>
                    <a:pt x="10260" y="6483"/>
                    <a:pt x="9758" y="6483"/>
                    <a:pt x="9257" y="6483"/>
                  </a:cubicBezTo>
                  <a:close/>
                  <a:moveTo>
                    <a:pt x="6985" y="4879"/>
                  </a:moveTo>
                  <a:cubicBezTo>
                    <a:pt x="6834" y="5030"/>
                    <a:pt x="6701" y="5180"/>
                    <a:pt x="6550" y="5314"/>
                  </a:cubicBezTo>
                  <a:cubicBezTo>
                    <a:pt x="6484" y="5397"/>
                    <a:pt x="6400" y="5481"/>
                    <a:pt x="6400" y="5598"/>
                  </a:cubicBezTo>
                  <a:cubicBezTo>
                    <a:pt x="6383" y="5782"/>
                    <a:pt x="6383" y="5966"/>
                    <a:pt x="6367" y="6149"/>
                  </a:cubicBezTo>
                  <a:cubicBezTo>
                    <a:pt x="6367" y="6199"/>
                    <a:pt x="6400" y="6250"/>
                    <a:pt x="6417" y="6316"/>
                  </a:cubicBezTo>
                  <a:cubicBezTo>
                    <a:pt x="6500" y="6300"/>
                    <a:pt x="6567" y="6300"/>
                    <a:pt x="6634" y="6266"/>
                  </a:cubicBezTo>
                  <a:cubicBezTo>
                    <a:pt x="6968" y="6166"/>
                    <a:pt x="7302" y="6133"/>
                    <a:pt x="7653" y="6133"/>
                  </a:cubicBezTo>
                  <a:cubicBezTo>
                    <a:pt x="8672" y="6133"/>
                    <a:pt x="9675" y="6133"/>
                    <a:pt x="10694" y="6133"/>
                  </a:cubicBezTo>
                  <a:cubicBezTo>
                    <a:pt x="11112" y="6133"/>
                    <a:pt x="11513" y="6133"/>
                    <a:pt x="11897" y="6283"/>
                  </a:cubicBezTo>
                  <a:cubicBezTo>
                    <a:pt x="11964" y="6300"/>
                    <a:pt x="12031" y="6300"/>
                    <a:pt x="12098" y="6300"/>
                  </a:cubicBezTo>
                  <a:cubicBezTo>
                    <a:pt x="12114" y="6216"/>
                    <a:pt x="12131" y="6149"/>
                    <a:pt x="12131" y="6082"/>
                  </a:cubicBezTo>
                  <a:cubicBezTo>
                    <a:pt x="12131" y="5932"/>
                    <a:pt x="12114" y="5782"/>
                    <a:pt x="12098" y="5631"/>
                  </a:cubicBezTo>
                  <a:cubicBezTo>
                    <a:pt x="12098" y="5414"/>
                    <a:pt x="11964" y="5280"/>
                    <a:pt x="11764" y="5214"/>
                  </a:cubicBezTo>
                  <a:cubicBezTo>
                    <a:pt x="11563" y="5147"/>
                    <a:pt x="11346" y="5080"/>
                    <a:pt x="11129" y="5047"/>
                  </a:cubicBezTo>
                  <a:cubicBezTo>
                    <a:pt x="10694" y="4980"/>
                    <a:pt x="10260" y="4930"/>
                    <a:pt x="9809" y="4879"/>
                  </a:cubicBezTo>
                  <a:cubicBezTo>
                    <a:pt x="9291" y="4813"/>
                    <a:pt x="8773" y="4846"/>
                    <a:pt x="8255" y="4863"/>
                  </a:cubicBezTo>
                  <a:cubicBezTo>
                    <a:pt x="8071" y="4879"/>
                    <a:pt x="7887" y="4879"/>
                    <a:pt x="7703" y="4863"/>
                  </a:cubicBezTo>
                  <a:cubicBezTo>
                    <a:pt x="7469" y="4829"/>
                    <a:pt x="7219" y="4863"/>
                    <a:pt x="6985" y="4879"/>
                  </a:cubicBezTo>
                  <a:close/>
                  <a:moveTo>
                    <a:pt x="11596" y="3793"/>
                  </a:moveTo>
                  <a:cubicBezTo>
                    <a:pt x="11563" y="3777"/>
                    <a:pt x="11530" y="3743"/>
                    <a:pt x="11496" y="3727"/>
                  </a:cubicBezTo>
                  <a:cubicBezTo>
                    <a:pt x="11379" y="3693"/>
                    <a:pt x="11279" y="3643"/>
                    <a:pt x="11162" y="3610"/>
                  </a:cubicBezTo>
                  <a:cubicBezTo>
                    <a:pt x="10460" y="3426"/>
                    <a:pt x="9742" y="3326"/>
                    <a:pt x="9023" y="3326"/>
                  </a:cubicBezTo>
                  <a:cubicBezTo>
                    <a:pt x="8890" y="3326"/>
                    <a:pt x="8773" y="3326"/>
                    <a:pt x="8639" y="3326"/>
                  </a:cubicBezTo>
                  <a:cubicBezTo>
                    <a:pt x="8255" y="3292"/>
                    <a:pt x="7870" y="3326"/>
                    <a:pt x="7503" y="3342"/>
                  </a:cubicBezTo>
                  <a:cubicBezTo>
                    <a:pt x="7219" y="3359"/>
                    <a:pt x="7102" y="3576"/>
                    <a:pt x="6918" y="3727"/>
                  </a:cubicBezTo>
                  <a:cubicBezTo>
                    <a:pt x="6901" y="3727"/>
                    <a:pt x="6901" y="3760"/>
                    <a:pt x="6901" y="3777"/>
                  </a:cubicBezTo>
                  <a:cubicBezTo>
                    <a:pt x="6901" y="3927"/>
                    <a:pt x="6885" y="4111"/>
                    <a:pt x="6918" y="4261"/>
                  </a:cubicBezTo>
                  <a:cubicBezTo>
                    <a:pt x="6968" y="4428"/>
                    <a:pt x="7018" y="4612"/>
                    <a:pt x="7018" y="4813"/>
                  </a:cubicBezTo>
                  <a:cubicBezTo>
                    <a:pt x="7135" y="4779"/>
                    <a:pt x="7235" y="4763"/>
                    <a:pt x="7319" y="4746"/>
                  </a:cubicBezTo>
                  <a:cubicBezTo>
                    <a:pt x="7603" y="4679"/>
                    <a:pt x="7887" y="4595"/>
                    <a:pt x="8171" y="4562"/>
                  </a:cubicBezTo>
                  <a:cubicBezTo>
                    <a:pt x="8773" y="4478"/>
                    <a:pt x="9374" y="4462"/>
                    <a:pt x="9976" y="4545"/>
                  </a:cubicBezTo>
                  <a:cubicBezTo>
                    <a:pt x="10444" y="4612"/>
                    <a:pt x="10911" y="4646"/>
                    <a:pt x="11379" y="4763"/>
                  </a:cubicBezTo>
                  <a:cubicBezTo>
                    <a:pt x="11413" y="4763"/>
                    <a:pt x="11429" y="4763"/>
                    <a:pt x="11463" y="4763"/>
                  </a:cubicBezTo>
                  <a:cubicBezTo>
                    <a:pt x="11479" y="4629"/>
                    <a:pt x="11496" y="4512"/>
                    <a:pt x="11530" y="4412"/>
                  </a:cubicBezTo>
                  <a:cubicBezTo>
                    <a:pt x="11630" y="4211"/>
                    <a:pt x="11613" y="4011"/>
                    <a:pt x="11596" y="3793"/>
                  </a:cubicBezTo>
                  <a:close/>
                  <a:moveTo>
                    <a:pt x="11212" y="3326"/>
                  </a:moveTo>
                  <a:cubicBezTo>
                    <a:pt x="11195" y="3209"/>
                    <a:pt x="11179" y="3125"/>
                    <a:pt x="11179" y="3042"/>
                  </a:cubicBezTo>
                  <a:cubicBezTo>
                    <a:pt x="11195" y="2841"/>
                    <a:pt x="11078" y="2757"/>
                    <a:pt x="10928" y="2691"/>
                  </a:cubicBezTo>
                  <a:cubicBezTo>
                    <a:pt x="10861" y="2674"/>
                    <a:pt x="10811" y="2641"/>
                    <a:pt x="10744" y="2624"/>
                  </a:cubicBezTo>
                  <a:cubicBezTo>
                    <a:pt x="10377" y="2540"/>
                    <a:pt x="10026" y="2457"/>
                    <a:pt x="9642" y="2457"/>
                  </a:cubicBezTo>
                  <a:cubicBezTo>
                    <a:pt x="9408" y="2457"/>
                    <a:pt x="9157" y="2473"/>
                    <a:pt x="8940" y="2440"/>
                  </a:cubicBezTo>
                  <a:cubicBezTo>
                    <a:pt x="8639" y="2390"/>
                    <a:pt x="8338" y="2356"/>
                    <a:pt x="8037" y="2407"/>
                  </a:cubicBezTo>
                  <a:cubicBezTo>
                    <a:pt x="7987" y="2423"/>
                    <a:pt x="7937" y="2440"/>
                    <a:pt x="7904" y="2373"/>
                  </a:cubicBezTo>
                  <a:cubicBezTo>
                    <a:pt x="7921" y="2290"/>
                    <a:pt x="7971" y="2306"/>
                    <a:pt x="8021" y="2306"/>
                  </a:cubicBezTo>
                  <a:cubicBezTo>
                    <a:pt x="8238" y="2273"/>
                    <a:pt x="8438" y="2240"/>
                    <a:pt x="8639" y="2189"/>
                  </a:cubicBezTo>
                  <a:cubicBezTo>
                    <a:pt x="8806" y="2156"/>
                    <a:pt x="8956" y="2123"/>
                    <a:pt x="9107" y="2123"/>
                  </a:cubicBezTo>
                  <a:cubicBezTo>
                    <a:pt x="9257" y="2123"/>
                    <a:pt x="9391" y="2123"/>
                    <a:pt x="9541" y="2123"/>
                  </a:cubicBezTo>
                  <a:cubicBezTo>
                    <a:pt x="10076" y="2106"/>
                    <a:pt x="10577" y="2189"/>
                    <a:pt x="11078" y="2373"/>
                  </a:cubicBezTo>
                  <a:cubicBezTo>
                    <a:pt x="11095" y="2390"/>
                    <a:pt x="11112" y="2373"/>
                    <a:pt x="11145" y="2390"/>
                  </a:cubicBezTo>
                  <a:cubicBezTo>
                    <a:pt x="11179" y="2290"/>
                    <a:pt x="11179" y="2189"/>
                    <a:pt x="11112" y="2123"/>
                  </a:cubicBezTo>
                  <a:cubicBezTo>
                    <a:pt x="10878" y="1889"/>
                    <a:pt x="10661" y="1655"/>
                    <a:pt x="10360" y="1504"/>
                  </a:cubicBezTo>
                  <a:cubicBezTo>
                    <a:pt x="10343" y="1488"/>
                    <a:pt x="10310" y="1471"/>
                    <a:pt x="10276" y="1471"/>
                  </a:cubicBezTo>
                  <a:cubicBezTo>
                    <a:pt x="10109" y="1421"/>
                    <a:pt x="9926" y="1387"/>
                    <a:pt x="9758" y="1337"/>
                  </a:cubicBezTo>
                  <a:cubicBezTo>
                    <a:pt x="9625" y="1304"/>
                    <a:pt x="9491" y="1287"/>
                    <a:pt x="9357" y="1287"/>
                  </a:cubicBezTo>
                  <a:cubicBezTo>
                    <a:pt x="9124" y="1287"/>
                    <a:pt x="8890" y="1270"/>
                    <a:pt x="8672" y="1371"/>
                  </a:cubicBezTo>
                  <a:cubicBezTo>
                    <a:pt x="8639" y="1387"/>
                    <a:pt x="8589" y="1371"/>
                    <a:pt x="8539" y="1387"/>
                  </a:cubicBezTo>
                  <a:cubicBezTo>
                    <a:pt x="8288" y="1438"/>
                    <a:pt x="8021" y="1504"/>
                    <a:pt x="7837" y="1705"/>
                  </a:cubicBezTo>
                  <a:cubicBezTo>
                    <a:pt x="7753" y="1805"/>
                    <a:pt x="7653" y="1889"/>
                    <a:pt x="7553" y="1955"/>
                  </a:cubicBezTo>
                  <a:cubicBezTo>
                    <a:pt x="7386" y="2072"/>
                    <a:pt x="7336" y="2223"/>
                    <a:pt x="7336" y="2407"/>
                  </a:cubicBezTo>
                  <a:cubicBezTo>
                    <a:pt x="7336" y="2624"/>
                    <a:pt x="7336" y="2841"/>
                    <a:pt x="7336" y="3058"/>
                  </a:cubicBezTo>
                  <a:cubicBezTo>
                    <a:pt x="7336" y="3108"/>
                    <a:pt x="7302" y="3175"/>
                    <a:pt x="7369" y="3209"/>
                  </a:cubicBezTo>
                  <a:cubicBezTo>
                    <a:pt x="7403" y="3209"/>
                    <a:pt x="7453" y="3192"/>
                    <a:pt x="7486" y="3175"/>
                  </a:cubicBezTo>
                  <a:cubicBezTo>
                    <a:pt x="7753" y="3092"/>
                    <a:pt x="8004" y="3075"/>
                    <a:pt x="8271" y="3075"/>
                  </a:cubicBezTo>
                  <a:cubicBezTo>
                    <a:pt x="8522" y="3058"/>
                    <a:pt x="8773" y="3058"/>
                    <a:pt x="9007" y="3058"/>
                  </a:cubicBezTo>
                  <a:cubicBezTo>
                    <a:pt x="9474" y="3042"/>
                    <a:pt x="9942" y="3092"/>
                    <a:pt x="10410" y="3158"/>
                  </a:cubicBezTo>
                  <a:cubicBezTo>
                    <a:pt x="10661" y="3209"/>
                    <a:pt x="10928" y="3275"/>
                    <a:pt x="11212" y="3326"/>
                  </a:cubicBezTo>
                  <a:close/>
                  <a:moveTo>
                    <a:pt x="8071" y="1187"/>
                  </a:moveTo>
                  <a:cubicBezTo>
                    <a:pt x="8338" y="1120"/>
                    <a:pt x="8572" y="1070"/>
                    <a:pt x="8789" y="1003"/>
                  </a:cubicBezTo>
                  <a:cubicBezTo>
                    <a:pt x="8856" y="986"/>
                    <a:pt x="8923" y="986"/>
                    <a:pt x="8990" y="986"/>
                  </a:cubicBezTo>
                  <a:cubicBezTo>
                    <a:pt x="9174" y="986"/>
                    <a:pt x="9357" y="986"/>
                    <a:pt x="9541" y="986"/>
                  </a:cubicBezTo>
                  <a:cubicBezTo>
                    <a:pt x="9591" y="986"/>
                    <a:pt x="9642" y="986"/>
                    <a:pt x="9692" y="1003"/>
                  </a:cubicBezTo>
                  <a:cubicBezTo>
                    <a:pt x="9926" y="1053"/>
                    <a:pt x="10126" y="1120"/>
                    <a:pt x="10360" y="1170"/>
                  </a:cubicBezTo>
                  <a:cubicBezTo>
                    <a:pt x="10377" y="1187"/>
                    <a:pt x="10410" y="1170"/>
                    <a:pt x="10427" y="1170"/>
                  </a:cubicBezTo>
                  <a:cubicBezTo>
                    <a:pt x="10393" y="936"/>
                    <a:pt x="10293" y="736"/>
                    <a:pt x="10126" y="585"/>
                  </a:cubicBezTo>
                  <a:cubicBezTo>
                    <a:pt x="10026" y="485"/>
                    <a:pt x="9909" y="435"/>
                    <a:pt x="9775" y="418"/>
                  </a:cubicBezTo>
                  <a:cubicBezTo>
                    <a:pt x="9625" y="402"/>
                    <a:pt x="9458" y="368"/>
                    <a:pt x="9291" y="368"/>
                  </a:cubicBezTo>
                  <a:cubicBezTo>
                    <a:pt x="9124" y="368"/>
                    <a:pt x="8973" y="402"/>
                    <a:pt x="8806" y="418"/>
                  </a:cubicBezTo>
                  <a:cubicBezTo>
                    <a:pt x="8756" y="435"/>
                    <a:pt x="8689" y="418"/>
                    <a:pt x="8639" y="435"/>
                  </a:cubicBezTo>
                  <a:cubicBezTo>
                    <a:pt x="8589" y="452"/>
                    <a:pt x="8539" y="468"/>
                    <a:pt x="8489" y="502"/>
                  </a:cubicBezTo>
                  <a:cubicBezTo>
                    <a:pt x="8271" y="669"/>
                    <a:pt x="8104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146350" y="3481650"/>
              <a:ext cx="232150" cy="313950"/>
            </a:xfrm>
            <a:custGeom>
              <a:avLst/>
              <a:gdLst/>
              <a:ahLst/>
              <a:cxnLst/>
              <a:rect l="l" t="t" r="r" b="b"/>
              <a:pathLst>
                <a:path w="9286" h="12558" extrusionOk="0">
                  <a:moveTo>
                    <a:pt x="3157" y="8363"/>
                  </a:moveTo>
                  <a:cubicBezTo>
                    <a:pt x="3303" y="8363"/>
                    <a:pt x="3481" y="8506"/>
                    <a:pt x="3688" y="8794"/>
                  </a:cubicBezTo>
                  <a:cubicBezTo>
                    <a:pt x="3688" y="8944"/>
                    <a:pt x="3688" y="9078"/>
                    <a:pt x="3655" y="9211"/>
                  </a:cubicBezTo>
                  <a:cubicBezTo>
                    <a:pt x="3604" y="9713"/>
                    <a:pt x="3488" y="10097"/>
                    <a:pt x="3153" y="10481"/>
                  </a:cubicBezTo>
                  <a:cubicBezTo>
                    <a:pt x="3103" y="10531"/>
                    <a:pt x="3053" y="10598"/>
                    <a:pt x="2986" y="10665"/>
                  </a:cubicBezTo>
                  <a:cubicBezTo>
                    <a:pt x="2669" y="10030"/>
                    <a:pt x="2585" y="9278"/>
                    <a:pt x="2853" y="8677"/>
                  </a:cubicBezTo>
                  <a:cubicBezTo>
                    <a:pt x="2930" y="8468"/>
                    <a:pt x="3032" y="8363"/>
                    <a:pt x="3157" y="8363"/>
                  </a:cubicBezTo>
                  <a:close/>
                  <a:moveTo>
                    <a:pt x="5867" y="8862"/>
                  </a:moveTo>
                  <a:cubicBezTo>
                    <a:pt x="5973" y="8862"/>
                    <a:pt x="6055" y="8950"/>
                    <a:pt x="6111" y="9128"/>
                  </a:cubicBezTo>
                  <a:cubicBezTo>
                    <a:pt x="6261" y="9378"/>
                    <a:pt x="6295" y="9646"/>
                    <a:pt x="6295" y="9930"/>
                  </a:cubicBezTo>
                  <a:cubicBezTo>
                    <a:pt x="6311" y="10297"/>
                    <a:pt x="6144" y="10698"/>
                    <a:pt x="5960" y="11033"/>
                  </a:cubicBezTo>
                  <a:cubicBezTo>
                    <a:pt x="5726" y="10682"/>
                    <a:pt x="5593" y="10247"/>
                    <a:pt x="5543" y="9896"/>
                  </a:cubicBezTo>
                  <a:cubicBezTo>
                    <a:pt x="5509" y="9612"/>
                    <a:pt x="5509" y="9312"/>
                    <a:pt x="5576" y="9027"/>
                  </a:cubicBezTo>
                  <a:cubicBezTo>
                    <a:pt x="5687" y="8917"/>
                    <a:pt x="5784" y="8862"/>
                    <a:pt x="5867" y="8862"/>
                  </a:cubicBezTo>
                  <a:close/>
                  <a:moveTo>
                    <a:pt x="6242" y="1"/>
                  </a:moveTo>
                  <a:cubicBezTo>
                    <a:pt x="6141" y="1"/>
                    <a:pt x="6043" y="57"/>
                    <a:pt x="6011" y="189"/>
                  </a:cubicBezTo>
                  <a:cubicBezTo>
                    <a:pt x="5860" y="840"/>
                    <a:pt x="5944" y="1459"/>
                    <a:pt x="6044" y="2110"/>
                  </a:cubicBezTo>
                  <a:cubicBezTo>
                    <a:pt x="6178" y="2879"/>
                    <a:pt x="6211" y="3681"/>
                    <a:pt x="6328" y="4449"/>
                  </a:cubicBezTo>
                  <a:cubicBezTo>
                    <a:pt x="6512" y="5786"/>
                    <a:pt x="6946" y="7006"/>
                    <a:pt x="7798" y="8042"/>
                  </a:cubicBezTo>
                  <a:cubicBezTo>
                    <a:pt x="8366" y="8743"/>
                    <a:pt x="8801" y="9228"/>
                    <a:pt x="8567" y="10180"/>
                  </a:cubicBezTo>
                  <a:cubicBezTo>
                    <a:pt x="8417" y="10882"/>
                    <a:pt x="7882" y="11634"/>
                    <a:pt x="7113" y="11701"/>
                  </a:cubicBezTo>
                  <a:cubicBezTo>
                    <a:pt x="7091" y="11702"/>
                    <a:pt x="7070" y="11703"/>
                    <a:pt x="7048" y="11703"/>
                  </a:cubicBezTo>
                  <a:cubicBezTo>
                    <a:pt x="6774" y="11703"/>
                    <a:pt x="6529" y="11605"/>
                    <a:pt x="6328" y="11450"/>
                  </a:cubicBezTo>
                  <a:cubicBezTo>
                    <a:pt x="6696" y="10849"/>
                    <a:pt x="6929" y="10130"/>
                    <a:pt x="6796" y="9428"/>
                  </a:cubicBezTo>
                  <a:cubicBezTo>
                    <a:pt x="6679" y="8894"/>
                    <a:pt x="6311" y="8259"/>
                    <a:pt x="5710" y="8242"/>
                  </a:cubicBezTo>
                  <a:cubicBezTo>
                    <a:pt x="5706" y="8242"/>
                    <a:pt x="5702" y="8242"/>
                    <a:pt x="5698" y="8242"/>
                  </a:cubicBezTo>
                  <a:cubicBezTo>
                    <a:pt x="4378" y="8242"/>
                    <a:pt x="5160" y="10950"/>
                    <a:pt x="5593" y="11434"/>
                  </a:cubicBezTo>
                  <a:cubicBezTo>
                    <a:pt x="5610" y="11467"/>
                    <a:pt x="5643" y="11484"/>
                    <a:pt x="5660" y="11500"/>
                  </a:cubicBezTo>
                  <a:cubicBezTo>
                    <a:pt x="5387" y="11860"/>
                    <a:pt x="5076" y="12022"/>
                    <a:pt x="4734" y="12022"/>
                  </a:cubicBezTo>
                  <a:cubicBezTo>
                    <a:pt x="4489" y="12022"/>
                    <a:pt x="4228" y="11938"/>
                    <a:pt x="3955" y="11784"/>
                  </a:cubicBezTo>
                  <a:cubicBezTo>
                    <a:pt x="3688" y="11634"/>
                    <a:pt x="3454" y="11400"/>
                    <a:pt x="3254" y="11133"/>
                  </a:cubicBezTo>
                  <a:cubicBezTo>
                    <a:pt x="3588" y="10849"/>
                    <a:pt x="3855" y="10498"/>
                    <a:pt x="3989" y="10164"/>
                  </a:cubicBezTo>
                  <a:cubicBezTo>
                    <a:pt x="4189" y="9629"/>
                    <a:pt x="4457" y="8526"/>
                    <a:pt x="4022" y="8042"/>
                  </a:cubicBezTo>
                  <a:cubicBezTo>
                    <a:pt x="3831" y="7811"/>
                    <a:pt x="3610" y="7713"/>
                    <a:pt x="3384" y="7713"/>
                  </a:cubicBezTo>
                  <a:cubicBezTo>
                    <a:pt x="3135" y="7713"/>
                    <a:pt x="2880" y="7832"/>
                    <a:pt x="2652" y="8025"/>
                  </a:cubicBezTo>
                  <a:cubicBezTo>
                    <a:pt x="1967" y="8626"/>
                    <a:pt x="2151" y="9829"/>
                    <a:pt x="2385" y="10581"/>
                  </a:cubicBezTo>
                  <a:cubicBezTo>
                    <a:pt x="2435" y="10715"/>
                    <a:pt x="2485" y="10849"/>
                    <a:pt x="2552" y="10982"/>
                  </a:cubicBezTo>
                  <a:cubicBezTo>
                    <a:pt x="2272" y="11153"/>
                    <a:pt x="1949" y="11281"/>
                    <a:pt x="1646" y="11281"/>
                  </a:cubicBezTo>
                  <a:cubicBezTo>
                    <a:pt x="1443" y="11281"/>
                    <a:pt x="1249" y="11223"/>
                    <a:pt x="1081" y="11083"/>
                  </a:cubicBezTo>
                  <a:cubicBezTo>
                    <a:pt x="731" y="10782"/>
                    <a:pt x="664" y="10231"/>
                    <a:pt x="630" y="9813"/>
                  </a:cubicBezTo>
                  <a:cubicBezTo>
                    <a:pt x="564" y="8911"/>
                    <a:pt x="714" y="7992"/>
                    <a:pt x="948" y="7123"/>
                  </a:cubicBezTo>
                  <a:cubicBezTo>
                    <a:pt x="1148" y="6337"/>
                    <a:pt x="1650" y="5669"/>
                    <a:pt x="2017" y="4934"/>
                  </a:cubicBezTo>
                  <a:cubicBezTo>
                    <a:pt x="2585" y="3764"/>
                    <a:pt x="3003" y="2093"/>
                    <a:pt x="2752" y="790"/>
                  </a:cubicBezTo>
                  <a:cubicBezTo>
                    <a:pt x="2725" y="655"/>
                    <a:pt x="2625" y="597"/>
                    <a:pt x="2519" y="597"/>
                  </a:cubicBezTo>
                  <a:cubicBezTo>
                    <a:pt x="2363" y="597"/>
                    <a:pt x="2195" y="725"/>
                    <a:pt x="2234" y="924"/>
                  </a:cubicBezTo>
                  <a:cubicBezTo>
                    <a:pt x="2485" y="2194"/>
                    <a:pt x="1984" y="3798"/>
                    <a:pt x="1432" y="4917"/>
                  </a:cubicBezTo>
                  <a:cubicBezTo>
                    <a:pt x="864" y="6070"/>
                    <a:pt x="363" y="6939"/>
                    <a:pt x="179" y="8242"/>
                  </a:cubicBezTo>
                  <a:cubicBezTo>
                    <a:pt x="0" y="9510"/>
                    <a:pt x="74" y="11842"/>
                    <a:pt x="1636" y="11842"/>
                  </a:cubicBezTo>
                  <a:cubicBezTo>
                    <a:pt x="1824" y="11842"/>
                    <a:pt x="2034" y="11808"/>
                    <a:pt x="2268" y="11734"/>
                  </a:cubicBezTo>
                  <a:cubicBezTo>
                    <a:pt x="2452" y="11667"/>
                    <a:pt x="2652" y="11567"/>
                    <a:pt x="2853" y="11450"/>
                  </a:cubicBezTo>
                  <a:cubicBezTo>
                    <a:pt x="3331" y="12081"/>
                    <a:pt x="4057" y="12557"/>
                    <a:pt x="4764" y="12557"/>
                  </a:cubicBezTo>
                  <a:cubicBezTo>
                    <a:pt x="5217" y="12557"/>
                    <a:pt x="5662" y="12361"/>
                    <a:pt x="6027" y="11885"/>
                  </a:cubicBezTo>
                  <a:cubicBezTo>
                    <a:pt x="6044" y="11885"/>
                    <a:pt x="6044" y="11868"/>
                    <a:pt x="6044" y="11851"/>
                  </a:cubicBezTo>
                  <a:cubicBezTo>
                    <a:pt x="6372" y="12077"/>
                    <a:pt x="6715" y="12181"/>
                    <a:pt x="7049" y="12181"/>
                  </a:cubicBezTo>
                  <a:cubicBezTo>
                    <a:pt x="7803" y="12181"/>
                    <a:pt x="8513" y="11650"/>
                    <a:pt x="8918" y="10782"/>
                  </a:cubicBezTo>
                  <a:cubicBezTo>
                    <a:pt x="9135" y="10331"/>
                    <a:pt x="9285" y="9662"/>
                    <a:pt x="9152" y="9161"/>
                  </a:cubicBezTo>
                  <a:cubicBezTo>
                    <a:pt x="8935" y="8359"/>
                    <a:pt x="8249" y="7824"/>
                    <a:pt x="7782" y="7156"/>
                  </a:cubicBezTo>
                  <a:cubicBezTo>
                    <a:pt x="7113" y="6187"/>
                    <a:pt x="6913" y="4934"/>
                    <a:pt x="6762" y="3798"/>
                  </a:cubicBezTo>
                  <a:cubicBezTo>
                    <a:pt x="6629" y="2745"/>
                    <a:pt x="6278" y="1358"/>
                    <a:pt x="6528" y="339"/>
                  </a:cubicBezTo>
                  <a:cubicBezTo>
                    <a:pt x="6569" y="136"/>
                    <a:pt x="6400" y="1"/>
                    <a:pt x="6242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21"/>
          <p:cNvGrpSpPr/>
          <p:nvPr/>
        </p:nvGrpSpPr>
        <p:grpSpPr>
          <a:xfrm>
            <a:off x="8091338" y="-2402"/>
            <a:ext cx="932052" cy="1810687"/>
            <a:chOff x="2052675" y="2828450"/>
            <a:chExt cx="618225" cy="1100275"/>
          </a:xfrm>
        </p:grpSpPr>
        <p:sp>
          <p:nvSpPr>
            <p:cNvPr id="935" name="Google Shape;935;p21"/>
            <p:cNvSpPr/>
            <p:nvPr/>
          </p:nvSpPr>
          <p:spPr>
            <a:xfrm>
              <a:off x="2355500" y="2828450"/>
              <a:ext cx="12150" cy="330850"/>
            </a:xfrm>
            <a:custGeom>
              <a:avLst/>
              <a:gdLst/>
              <a:ahLst/>
              <a:cxnLst/>
              <a:rect l="l" t="t" r="r" b="b"/>
              <a:pathLst>
                <a:path w="486" h="13234" extrusionOk="0">
                  <a:moveTo>
                    <a:pt x="485" y="8522"/>
                  </a:moveTo>
                  <a:lnTo>
                    <a:pt x="469" y="8522"/>
                  </a:lnTo>
                  <a:cubicBezTo>
                    <a:pt x="469" y="6317"/>
                    <a:pt x="452" y="5899"/>
                    <a:pt x="435" y="3693"/>
                  </a:cubicBezTo>
                  <a:cubicBezTo>
                    <a:pt x="435" y="3342"/>
                    <a:pt x="418" y="535"/>
                    <a:pt x="402" y="185"/>
                  </a:cubicBezTo>
                  <a:cubicBezTo>
                    <a:pt x="402" y="118"/>
                    <a:pt x="402" y="251"/>
                    <a:pt x="385" y="185"/>
                  </a:cubicBezTo>
                  <a:cubicBezTo>
                    <a:pt x="368" y="84"/>
                    <a:pt x="302" y="185"/>
                    <a:pt x="235" y="185"/>
                  </a:cubicBezTo>
                  <a:cubicBezTo>
                    <a:pt x="168" y="185"/>
                    <a:pt x="118" y="84"/>
                    <a:pt x="101" y="185"/>
                  </a:cubicBezTo>
                  <a:cubicBezTo>
                    <a:pt x="84" y="251"/>
                    <a:pt x="84" y="118"/>
                    <a:pt x="68" y="185"/>
                  </a:cubicBezTo>
                  <a:cubicBezTo>
                    <a:pt x="68" y="368"/>
                    <a:pt x="51" y="1"/>
                    <a:pt x="51" y="185"/>
                  </a:cubicBezTo>
                  <a:cubicBezTo>
                    <a:pt x="51" y="2006"/>
                    <a:pt x="17" y="5080"/>
                    <a:pt x="17" y="6901"/>
                  </a:cubicBezTo>
                  <a:cubicBezTo>
                    <a:pt x="1" y="9642"/>
                    <a:pt x="1" y="8840"/>
                    <a:pt x="1" y="11580"/>
                  </a:cubicBezTo>
                  <a:cubicBezTo>
                    <a:pt x="1" y="11947"/>
                    <a:pt x="17" y="12332"/>
                    <a:pt x="51" y="12699"/>
                  </a:cubicBezTo>
                  <a:cubicBezTo>
                    <a:pt x="51" y="12850"/>
                    <a:pt x="118" y="13000"/>
                    <a:pt x="151" y="13150"/>
                  </a:cubicBezTo>
                  <a:cubicBezTo>
                    <a:pt x="168" y="13184"/>
                    <a:pt x="201" y="13217"/>
                    <a:pt x="235" y="13217"/>
                  </a:cubicBezTo>
                  <a:cubicBezTo>
                    <a:pt x="285" y="13234"/>
                    <a:pt x="318" y="13200"/>
                    <a:pt x="335" y="13150"/>
                  </a:cubicBezTo>
                  <a:cubicBezTo>
                    <a:pt x="368" y="13000"/>
                    <a:pt x="435" y="12866"/>
                    <a:pt x="435" y="12733"/>
                  </a:cubicBezTo>
                  <a:cubicBezTo>
                    <a:pt x="469" y="12432"/>
                    <a:pt x="485" y="12131"/>
                    <a:pt x="485" y="11830"/>
                  </a:cubicBezTo>
                  <a:cubicBezTo>
                    <a:pt x="485" y="9541"/>
                    <a:pt x="485" y="10794"/>
                    <a:pt x="485" y="852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2141625" y="3310075"/>
              <a:ext cx="443225" cy="508350"/>
            </a:xfrm>
            <a:custGeom>
              <a:avLst/>
              <a:gdLst/>
              <a:ahLst/>
              <a:cxnLst/>
              <a:rect l="l" t="t" r="r" b="b"/>
              <a:pathLst>
                <a:path w="17729" h="20334" extrusionOk="0">
                  <a:moveTo>
                    <a:pt x="7620" y="1"/>
                  </a:moveTo>
                  <a:cubicBezTo>
                    <a:pt x="7136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85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55"/>
                    <a:pt x="5130" y="1805"/>
                    <a:pt x="5114" y="1855"/>
                  </a:cubicBezTo>
                  <a:cubicBezTo>
                    <a:pt x="4997" y="2423"/>
                    <a:pt x="4780" y="2975"/>
                    <a:pt x="4496" y="3493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45"/>
                    <a:pt x="3794" y="4779"/>
                    <a:pt x="3543" y="5097"/>
                  </a:cubicBezTo>
                  <a:cubicBezTo>
                    <a:pt x="3075" y="5682"/>
                    <a:pt x="2608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2" y="7386"/>
                    <a:pt x="1371" y="7636"/>
                    <a:pt x="1154" y="7870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56"/>
                    <a:pt x="486" y="9007"/>
                    <a:pt x="318" y="9374"/>
                  </a:cubicBezTo>
                  <a:cubicBezTo>
                    <a:pt x="252" y="9525"/>
                    <a:pt x="201" y="9708"/>
                    <a:pt x="185" y="9875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78"/>
                    <a:pt x="68" y="10895"/>
                  </a:cubicBezTo>
                  <a:cubicBezTo>
                    <a:pt x="1" y="11078"/>
                    <a:pt x="1" y="11262"/>
                    <a:pt x="18" y="11446"/>
                  </a:cubicBezTo>
                  <a:cubicBezTo>
                    <a:pt x="18" y="11914"/>
                    <a:pt x="18" y="12382"/>
                    <a:pt x="18" y="12866"/>
                  </a:cubicBezTo>
                  <a:cubicBezTo>
                    <a:pt x="18" y="12933"/>
                    <a:pt x="18" y="13017"/>
                    <a:pt x="34" y="13083"/>
                  </a:cubicBezTo>
                  <a:cubicBezTo>
                    <a:pt x="118" y="13351"/>
                    <a:pt x="118" y="13618"/>
                    <a:pt x="135" y="13885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6" y="14871"/>
                    <a:pt x="552" y="15072"/>
                  </a:cubicBezTo>
                  <a:cubicBezTo>
                    <a:pt x="602" y="15239"/>
                    <a:pt x="669" y="15423"/>
                    <a:pt x="719" y="15606"/>
                  </a:cubicBezTo>
                  <a:cubicBezTo>
                    <a:pt x="770" y="15757"/>
                    <a:pt x="836" y="15907"/>
                    <a:pt x="953" y="16007"/>
                  </a:cubicBezTo>
                  <a:cubicBezTo>
                    <a:pt x="1054" y="16108"/>
                    <a:pt x="1120" y="16225"/>
                    <a:pt x="1171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28"/>
                    <a:pt x="2357" y="17996"/>
                  </a:cubicBezTo>
                  <a:cubicBezTo>
                    <a:pt x="2741" y="18313"/>
                    <a:pt x="3176" y="18547"/>
                    <a:pt x="3560" y="18848"/>
                  </a:cubicBezTo>
                  <a:cubicBezTo>
                    <a:pt x="3593" y="18881"/>
                    <a:pt x="3643" y="18915"/>
                    <a:pt x="3694" y="18931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83" y="20017"/>
                  </a:cubicBezTo>
                  <a:cubicBezTo>
                    <a:pt x="6200" y="20051"/>
                    <a:pt x="6334" y="20068"/>
                    <a:pt x="6450" y="20084"/>
                  </a:cubicBezTo>
                  <a:cubicBezTo>
                    <a:pt x="6751" y="20151"/>
                    <a:pt x="7069" y="20151"/>
                    <a:pt x="7369" y="20151"/>
                  </a:cubicBezTo>
                  <a:cubicBezTo>
                    <a:pt x="7537" y="20151"/>
                    <a:pt x="7687" y="20168"/>
                    <a:pt x="7837" y="20218"/>
                  </a:cubicBezTo>
                  <a:cubicBezTo>
                    <a:pt x="8038" y="20268"/>
                    <a:pt x="8238" y="20268"/>
                    <a:pt x="8439" y="20268"/>
                  </a:cubicBezTo>
                  <a:lnTo>
                    <a:pt x="9057" y="20268"/>
                  </a:lnTo>
                  <a:cubicBezTo>
                    <a:pt x="9157" y="20268"/>
                    <a:pt x="9258" y="20285"/>
                    <a:pt x="9358" y="20285"/>
                  </a:cubicBezTo>
                  <a:cubicBezTo>
                    <a:pt x="9598" y="20322"/>
                    <a:pt x="9833" y="20333"/>
                    <a:pt x="10069" y="20333"/>
                  </a:cubicBezTo>
                  <a:cubicBezTo>
                    <a:pt x="10259" y="20333"/>
                    <a:pt x="10450" y="20326"/>
                    <a:pt x="10644" y="20318"/>
                  </a:cubicBezTo>
                  <a:cubicBezTo>
                    <a:pt x="10828" y="20302"/>
                    <a:pt x="11012" y="20268"/>
                    <a:pt x="11162" y="20151"/>
                  </a:cubicBezTo>
                  <a:cubicBezTo>
                    <a:pt x="11212" y="20101"/>
                    <a:pt x="11279" y="20084"/>
                    <a:pt x="11363" y="20084"/>
                  </a:cubicBezTo>
                  <a:cubicBezTo>
                    <a:pt x="11413" y="20084"/>
                    <a:pt x="11480" y="20068"/>
                    <a:pt x="11547" y="20051"/>
                  </a:cubicBezTo>
                  <a:cubicBezTo>
                    <a:pt x="12081" y="19901"/>
                    <a:pt x="12599" y="19717"/>
                    <a:pt x="13084" y="19416"/>
                  </a:cubicBezTo>
                  <a:cubicBezTo>
                    <a:pt x="13151" y="19383"/>
                    <a:pt x="13217" y="19349"/>
                    <a:pt x="13284" y="19316"/>
                  </a:cubicBezTo>
                  <a:cubicBezTo>
                    <a:pt x="13585" y="19165"/>
                    <a:pt x="13886" y="18998"/>
                    <a:pt x="14187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1" y="18614"/>
                    <a:pt x="14638" y="18514"/>
                    <a:pt x="14771" y="18380"/>
                  </a:cubicBezTo>
                  <a:cubicBezTo>
                    <a:pt x="14855" y="18313"/>
                    <a:pt x="14955" y="18246"/>
                    <a:pt x="15005" y="18146"/>
                  </a:cubicBezTo>
                  <a:cubicBezTo>
                    <a:pt x="15072" y="18012"/>
                    <a:pt x="15172" y="17929"/>
                    <a:pt x="15289" y="17862"/>
                  </a:cubicBezTo>
                  <a:cubicBezTo>
                    <a:pt x="15557" y="17695"/>
                    <a:pt x="15774" y="17478"/>
                    <a:pt x="15924" y="17194"/>
                  </a:cubicBezTo>
                  <a:cubicBezTo>
                    <a:pt x="15974" y="17110"/>
                    <a:pt x="16024" y="17027"/>
                    <a:pt x="16108" y="16960"/>
                  </a:cubicBezTo>
                  <a:cubicBezTo>
                    <a:pt x="16225" y="16843"/>
                    <a:pt x="16309" y="16709"/>
                    <a:pt x="16392" y="16559"/>
                  </a:cubicBezTo>
                  <a:cubicBezTo>
                    <a:pt x="16492" y="16392"/>
                    <a:pt x="16593" y="16225"/>
                    <a:pt x="16710" y="16058"/>
                  </a:cubicBezTo>
                  <a:cubicBezTo>
                    <a:pt x="16843" y="15907"/>
                    <a:pt x="16943" y="15757"/>
                    <a:pt x="16994" y="15573"/>
                  </a:cubicBezTo>
                  <a:cubicBezTo>
                    <a:pt x="17077" y="15272"/>
                    <a:pt x="17177" y="14972"/>
                    <a:pt x="17261" y="14687"/>
                  </a:cubicBezTo>
                  <a:cubicBezTo>
                    <a:pt x="17294" y="14604"/>
                    <a:pt x="17311" y="14520"/>
                    <a:pt x="17361" y="14454"/>
                  </a:cubicBezTo>
                  <a:cubicBezTo>
                    <a:pt x="17528" y="14203"/>
                    <a:pt x="17612" y="13919"/>
                    <a:pt x="17629" y="13601"/>
                  </a:cubicBezTo>
                  <a:cubicBezTo>
                    <a:pt x="17629" y="13568"/>
                    <a:pt x="17629" y="13535"/>
                    <a:pt x="17645" y="13501"/>
                  </a:cubicBezTo>
                  <a:cubicBezTo>
                    <a:pt x="17729" y="13284"/>
                    <a:pt x="17712" y="13067"/>
                    <a:pt x="17712" y="12850"/>
                  </a:cubicBezTo>
                  <a:cubicBezTo>
                    <a:pt x="17712" y="12465"/>
                    <a:pt x="17679" y="12098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93"/>
                    <a:pt x="17578" y="10243"/>
                    <a:pt x="17562" y="10193"/>
                  </a:cubicBezTo>
                  <a:cubicBezTo>
                    <a:pt x="17562" y="10143"/>
                    <a:pt x="17545" y="10076"/>
                    <a:pt x="17545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77" y="8756"/>
                    <a:pt x="16943" y="8489"/>
                  </a:cubicBezTo>
                  <a:cubicBezTo>
                    <a:pt x="16726" y="8004"/>
                    <a:pt x="16359" y="7636"/>
                    <a:pt x="15974" y="7286"/>
                  </a:cubicBezTo>
                  <a:cubicBezTo>
                    <a:pt x="15841" y="7152"/>
                    <a:pt x="15690" y="7002"/>
                    <a:pt x="15557" y="6851"/>
                  </a:cubicBezTo>
                  <a:cubicBezTo>
                    <a:pt x="15106" y="6300"/>
                    <a:pt x="14671" y="5732"/>
                    <a:pt x="14220" y="5164"/>
                  </a:cubicBezTo>
                  <a:cubicBezTo>
                    <a:pt x="13919" y="4796"/>
                    <a:pt x="13652" y="4412"/>
                    <a:pt x="13451" y="3977"/>
                  </a:cubicBezTo>
                  <a:cubicBezTo>
                    <a:pt x="13401" y="3860"/>
                    <a:pt x="13351" y="3743"/>
                    <a:pt x="13284" y="3626"/>
                  </a:cubicBezTo>
                  <a:cubicBezTo>
                    <a:pt x="13034" y="3209"/>
                    <a:pt x="12833" y="2774"/>
                    <a:pt x="12699" y="2306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7"/>
                    <a:pt x="12466" y="1070"/>
                    <a:pt x="12365" y="736"/>
                  </a:cubicBezTo>
                  <a:cubicBezTo>
                    <a:pt x="12349" y="686"/>
                    <a:pt x="12315" y="619"/>
                    <a:pt x="12265" y="585"/>
                  </a:cubicBezTo>
                  <a:cubicBezTo>
                    <a:pt x="12081" y="402"/>
                    <a:pt x="11864" y="268"/>
                    <a:pt x="11613" y="184"/>
                  </a:cubicBezTo>
                  <a:cubicBezTo>
                    <a:pt x="11496" y="151"/>
                    <a:pt x="11363" y="134"/>
                    <a:pt x="11229" y="101"/>
                  </a:cubicBezTo>
                  <a:cubicBezTo>
                    <a:pt x="10945" y="34"/>
                    <a:pt x="10644" y="17"/>
                    <a:pt x="10360" y="17"/>
                  </a:cubicBezTo>
                  <a:cubicBezTo>
                    <a:pt x="9859" y="1"/>
                    <a:pt x="9358" y="1"/>
                    <a:pt x="8857" y="1"/>
                  </a:cubicBezTo>
                  <a:cubicBezTo>
                    <a:pt x="8578" y="1"/>
                    <a:pt x="8307" y="8"/>
                    <a:pt x="8033" y="8"/>
                  </a:cubicBezTo>
                  <a:cubicBezTo>
                    <a:pt x="7897" y="8"/>
                    <a:pt x="7759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2290750" y="32694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28" y="0"/>
                  </a:moveTo>
                  <a:cubicBezTo>
                    <a:pt x="2447" y="0"/>
                    <a:pt x="2165" y="15"/>
                    <a:pt x="1872" y="24"/>
                  </a:cubicBezTo>
                  <a:cubicBezTo>
                    <a:pt x="1780" y="32"/>
                    <a:pt x="1688" y="36"/>
                    <a:pt x="1599" y="36"/>
                  </a:cubicBezTo>
                  <a:cubicBezTo>
                    <a:pt x="1509" y="36"/>
                    <a:pt x="1421" y="32"/>
                    <a:pt x="1338" y="24"/>
                  </a:cubicBezTo>
                  <a:cubicBezTo>
                    <a:pt x="1260" y="13"/>
                    <a:pt x="1184" y="9"/>
                    <a:pt x="1109" y="9"/>
                  </a:cubicBezTo>
                  <a:cubicBezTo>
                    <a:pt x="942" y="9"/>
                    <a:pt x="781" y="29"/>
                    <a:pt x="619" y="40"/>
                  </a:cubicBezTo>
                  <a:cubicBezTo>
                    <a:pt x="469" y="191"/>
                    <a:pt x="318" y="341"/>
                    <a:pt x="185" y="475"/>
                  </a:cubicBezTo>
                  <a:cubicBezTo>
                    <a:pt x="101" y="558"/>
                    <a:pt x="34" y="642"/>
                    <a:pt x="18" y="759"/>
                  </a:cubicBezTo>
                  <a:cubicBezTo>
                    <a:pt x="18" y="943"/>
                    <a:pt x="1" y="1126"/>
                    <a:pt x="1" y="1310"/>
                  </a:cubicBezTo>
                  <a:cubicBezTo>
                    <a:pt x="1" y="1360"/>
                    <a:pt x="18" y="1410"/>
                    <a:pt x="34" y="1477"/>
                  </a:cubicBezTo>
                  <a:cubicBezTo>
                    <a:pt x="135" y="1461"/>
                    <a:pt x="201" y="1461"/>
                    <a:pt x="268" y="1427"/>
                  </a:cubicBezTo>
                  <a:cubicBezTo>
                    <a:pt x="602" y="1327"/>
                    <a:pt x="937" y="1294"/>
                    <a:pt x="1287" y="1294"/>
                  </a:cubicBezTo>
                  <a:lnTo>
                    <a:pt x="4328" y="1294"/>
                  </a:lnTo>
                  <a:cubicBezTo>
                    <a:pt x="4729" y="1294"/>
                    <a:pt x="5147" y="1294"/>
                    <a:pt x="5531" y="1444"/>
                  </a:cubicBezTo>
                  <a:cubicBezTo>
                    <a:pt x="5582" y="1461"/>
                    <a:pt x="5648" y="1461"/>
                    <a:pt x="5732" y="1461"/>
                  </a:cubicBezTo>
                  <a:cubicBezTo>
                    <a:pt x="5749" y="1377"/>
                    <a:pt x="5765" y="1310"/>
                    <a:pt x="5765" y="1227"/>
                  </a:cubicBezTo>
                  <a:cubicBezTo>
                    <a:pt x="5749" y="1093"/>
                    <a:pt x="5749" y="943"/>
                    <a:pt x="5732" y="792"/>
                  </a:cubicBezTo>
                  <a:cubicBezTo>
                    <a:pt x="5715" y="575"/>
                    <a:pt x="5598" y="441"/>
                    <a:pt x="5398" y="375"/>
                  </a:cubicBezTo>
                  <a:cubicBezTo>
                    <a:pt x="5181" y="308"/>
                    <a:pt x="4980" y="241"/>
                    <a:pt x="4763" y="207"/>
                  </a:cubicBezTo>
                  <a:cubicBezTo>
                    <a:pt x="4312" y="141"/>
                    <a:pt x="3877" y="91"/>
                    <a:pt x="3426" y="40"/>
                  </a:cubicBezTo>
                  <a:cubicBezTo>
                    <a:pt x="3192" y="10"/>
                    <a:pt x="2960" y="0"/>
                    <a:pt x="2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2303300" y="3231200"/>
              <a:ext cx="118650" cy="37125"/>
            </a:xfrm>
            <a:custGeom>
              <a:avLst/>
              <a:gdLst/>
              <a:ahLst/>
              <a:cxnLst/>
              <a:rect l="l" t="t" r="r" b="b"/>
              <a:pathLst>
                <a:path w="4746" h="1485" extrusionOk="0">
                  <a:moveTo>
                    <a:pt x="1414" y="0"/>
                  </a:moveTo>
                  <a:cubicBezTo>
                    <a:pt x="1149" y="0"/>
                    <a:pt x="884" y="20"/>
                    <a:pt x="618" y="31"/>
                  </a:cubicBezTo>
                  <a:cubicBezTo>
                    <a:pt x="334" y="48"/>
                    <a:pt x="234" y="265"/>
                    <a:pt x="50" y="399"/>
                  </a:cubicBezTo>
                  <a:cubicBezTo>
                    <a:pt x="34" y="415"/>
                    <a:pt x="34" y="432"/>
                    <a:pt x="34" y="449"/>
                  </a:cubicBezTo>
                  <a:cubicBezTo>
                    <a:pt x="34" y="616"/>
                    <a:pt x="0" y="783"/>
                    <a:pt x="50" y="950"/>
                  </a:cubicBezTo>
                  <a:cubicBezTo>
                    <a:pt x="100" y="1117"/>
                    <a:pt x="151" y="1284"/>
                    <a:pt x="134" y="1485"/>
                  </a:cubicBezTo>
                  <a:cubicBezTo>
                    <a:pt x="251" y="1468"/>
                    <a:pt x="351" y="1451"/>
                    <a:pt x="451" y="1418"/>
                  </a:cubicBezTo>
                  <a:cubicBezTo>
                    <a:pt x="735" y="1368"/>
                    <a:pt x="1019" y="1284"/>
                    <a:pt x="1303" y="1234"/>
                  </a:cubicBezTo>
                  <a:cubicBezTo>
                    <a:pt x="1604" y="1192"/>
                    <a:pt x="1905" y="1172"/>
                    <a:pt x="2206" y="1172"/>
                  </a:cubicBezTo>
                  <a:cubicBezTo>
                    <a:pt x="2506" y="1172"/>
                    <a:pt x="2807" y="1192"/>
                    <a:pt x="3108" y="1234"/>
                  </a:cubicBezTo>
                  <a:cubicBezTo>
                    <a:pt x="3576" y="1301"/>
                    <a:pt x="4044" y="1334"/>
                    <a:pt x="4511" y="1435"/>
                  </a:cubicBezTo>
                  <a:cubicBezTo>
                    <a:pt x="4517" y="1440"/>
                    <a:pt x="4524" y="1442"/>
                    <a:pt x="4533" y="1442"/>
                  </a:cubicBezTo>
                  <a:cubicBezTo>
                    <a:pt x="4549" y="1442"/>
                    <a:pt x="4567" y="1435"/>
                    <a:pt x="4578" y="1435"/>
                  </a:cubicBezTo>
                  <a:cubicBezTo>
                    <a:pt x="4612" y="1318"/>
                    <a:pt x="4612" y="1201"/>
                    <a:pt x="4662" y="1101"/>
                  </a:cubicBezTo>
                  <a:cubicBezTo>
                    <a:pt x="4745" y="883"/>
                    <a:pt x="4729" y="683"/>
                    <a:pt x="4712" y="482"/>
                  </a:cubicBezTo>
                  <a:cubicBezTo>
                    <a:pt x="4679" y="449"/>
                    <a:pt x="4645" y="432"/>
                    <a:pt x="4612" y="415"/>
                  </a:cubicBezTo>
                  <a:cubicBezTo>
                    <a:pt x="4511" y="382"/>
                    <a:pt x="4395" y="332"/>
                    <a:pt x="4278" y="299"/>
                  </a:cubicBezTo>
                  <a:cubicBezTo>
                    <a:pt x="3593" y="115"/>
                    <a:pt x="2874" y="14"/>
                    <a:pt x="2156" y="14"/>
                  </a:cubicBezTo>
                  <a:lnTo>
                    <a:pt x="1771" y="14"/>
                  </a:lnTo>
                  <a:cubicBezTo>
                    <a:pt x="1652" y="4"/>
                    <a:pt x="1533" y="0"/>
                    <a:pt x="1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2314150" y="3180550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50" y="1"/>
                  </a:moveTo>
                  <a:cubicBezTo>
                    <a:pt x="1690" y="1"/>
                    <a:pt x="1526" y="9"/>
                    <a:pt x="1371" y="69"/>
                  </a:cubicBezTo>
                  <a:cubicBezTo>
                    <a:pt x="1321" y="86"/>
                    <a:pt x="1270" y="86"/>
                    <a:pt x="1237" y="86"/>
                  </a:cubicBezTo>
                  <a:cubicBezTo>
                    <a:pt x="970" y="152"/>
                    <a:pt x="719" y="219"/>
                    <a:pt x="519" y="420"/>
                  </a:cubicBezTo>
                  <a:cubicBezTo>
                    <a:pt x="435" y="520"/>
                    <a:pt x="335" y="604"/>
                    <a:pt x="235" y="670"/>
                  </a:cubicBezTo>
                  <a:cubicBezTo>
                    <a:pt x="84" y="787"/>
                    <a:pt x="17" y="921"/>
                    <a:pt x="34" y="1122"/>
                  </a:cubicBezTo>
                  <a:cubicBezTo>
                    <a:pt x="34" y="1339"/>
                    <a:pt x="17" y="1556"/>
                    <a:pt x="17" y="1773"/>
                  </a:cubicBezTo>
                  <a:cubicBezTo>
                    <a:pt x="17" y="1823"/>
                    <a:pt x="1" y="1873"/>
                    <a:pt x="67" y="1924"/>
                  </a:cubicBezTo>
                  <a:cubicBezTo>
                    <a:pt x="101" y="1924"/>
                    <a:pt x="134" y="1907"/>
                    <a:pt x="184" y="1890"/>
                  </a:cubicBezTo>
                  <a:cubicBezTo>
                    <a:pt x="435" y="1807"/>
                    <a:pt x="702" y="1790"/>
                    <a:pt x="970" y="1790"/>
                  </a:cubicBezTo>
                  <a:cubicBezTo>
                    <a:pt x="1204" y="1773"/>
                    <a:pt x="1454" y="1773"/>
                    <a:pt x="1705" y="1773"/>
                  </a:cubicBezTo>
                  <a:cubicBezTo>
                    <a:pt x="1791" y="1767"/>
                    <a:pt x="1877" y="1764"/>
                    <a:pt x="1962" y="1764"/>
                  </a:cubicBezTo>
                  <a:cubicBezTo>
                    <a:pt x="2344" y="1764"/>
                    <a:pt x="2723" y="1819"/>
                    <a:pt x="3092" y="1873"/>
                  </a:cubicBezTo>
                  <a:cubicBezTo>
                    <a:pt x="3359" y="1924"/>
                    <a:pt x="3610" y="1990"/>
                    <a:pt x="3910" y="2040"/>
                  </a:cubicBezTo>
                  <a:cubicBezTo>
                    <a:pt x="3894" y="1924"/>
                    <a:pt x="3860" y="1840"/>
                    <a:pt x="3860" y="1756"/>
                  </a:cubicBezTo>
                  <a:cubicBezTo>
                    <a:pt x="3877" y="1556"/>
                    <a:pt x="3777" y="1472"/>
                    <a:pt x="3610" y="1406"/>
                  </a:cubicBezTo>
                  <a:cubicBezTo>
                    <a:pt x="3560" y="1389"/>
                    <a:pt x="3493" y="1355"/>
                    <a:pt x="3443" y="1339"/>
                  </a:cubicBezTo>
                  <a:cubicBezTo>
                    <a:pt x="3075" y="1255"/>
                    <a:pt x="2707" y="1172"/>
                    <a:pt x="2323" y="1172"/>
                  </a:cubicBezTo>
                  <a:cubicBezTo>
                    <a:pt x="2206" y="1172"/>
                    <a:pt x="2089" y="1176"/>
                    <a:pt x="1972" y="1176"/>
                  </a:cubicBezTo>
                  <a:cubicBezTo>
                    <a:pt x="1855" y="1176"/>
                    <a:pt x="1738" y="1172"/>
                    <a:pt x="1621" y="1155"/>
                  </a:cubicBezTo>
                  <a:cubicBezTo>
                    <a:pt x="1425" y="1122"/>
                    <a:pt x="1237" y="1097"/>
                    <a:pt x="1046" y="1097"/>
                  </a:cubicBezTo>
                  <a:cubicBezTo>
                    <a:pt x="943" y="1097"/>
                    <a:pt x="841" y="1104"/>
                    <a:pt x="736" y="1122"/>
                  </a:cubicBezTo>
                  <a:cubicBezTo>
                    <a:pt x="717" y="1128"/>
                    <a:pt x="697" y="1132"/>
                    <a:pt x="676" y="1132"/>
                  </a:cubicBezTo>
                  <a:cubicBezTo>
                    <a:pt x="641" y="1132"/>
                    <a:pt x="607" y="1120"/>
                    <a:pt x="585" y="1088"/>
                  </a:cubicBezTo>
                  <a:cubicBezTo>
                    <a:pt x="602" y="1005"/>
                    <a:pt x="669" y="1021"/>
                    <a:pt x="719" y="1005"/>
                  </a:cubicBezTo>
                  <a:cubicBezTo>
                    <a:pt x="920" y="971"/>
                    <a:pt x="1137" y="954"/>
                    <a:pt x="1337" y="904"/>
                  </a:cubicBezTo>
                  <a:cubicBezTo>
                    <a:pt x="1488" y="871"/>
                    <a:pt x="1638" y="837"/>
                    <a:pt x="1788" y="837"/>
                  </a:cubicBezTo>
                  <a:lnTo>
                    <a:pt x="2223" y="837"/>
                  </a:lnTo>
                  <a:cubicBezTo>
                    <a:pt x="2267" y="836"/>
                    <a:pt x="2312" y="835"/>
                    <a:pt x="2356" y="835"/>
                  </a:cubicBezTo>
                  <a:cubicBezTo>
                    <a:pt x="2841" y="835"/>
                    <a:pt x="3301" y="920"/>
                    <a:pt x="3760" y="1088"/>
                  </a:cubicBezTo>
                  <a:lnTo>
                    <a:pt x="3844" y="1088"/>
                  </a:lnTo>
                  <a:cubicBezTo>
                    <a:pt x="3860" y="988"/>
                    <a:pt x="3860" y="904"/>
                    <a:pt x="3793" y="837"/>
                  </a:cubicBezTo>
                  <a:cubicBezTo>
                    <a:pt x="3576" y="587"/>
                    <a:pt x="3342" y="370"/>
                    <a:pt x="3058" y="203"/>
                  </a:cubicBezTo>
                  <a:cubicBezTo>
                    <a:pt x="3025" y="203"/>
                    <a:pt x="2991" y="186"/>
                    <a:pt x="2975" y="186"/>
                  </a:cubicBezTo>
                  <a:cubicBezTo>
                    <a:pt x="2791" y="136"/>
                    <a:pt x="2624" y="102"/>
                    <a:pt x="2440" y="52"/>
                  </a:cubicBezTo>
                  <a:cubicBezTo>
                    <a:pt x="2306" y="2"/>
                    <a:pt x="2189" y="2"/>
                    <a:pt x="2039" y="2"/>
                  </a:cubicBezTo>
                  <a:cubicBezTo>
                    <a:pt x="1977" y="2"/>
                    <a:pt x="191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2333375" y="3157200"/>
              <a:ext cx="58925" cy="20900"/>
            </a:xfrm>
            <a:custGeom>
              <a:avLst/>
              <a:gdLst/>
              <a:ahLst/>
              <a:cxnLst/>
              <a:rect l="l" t="t" r="r" b="b"/>
              <a:pathLst>
                <a:path w="2357" h="836" extrusionOk="0">
                  <a:moveTo>
                    <a:pt x="1220" y="0"/>
                  </a:moveTo>
                  <a:cubicBezTo>
                    <a:pt x="1053" y="0"/>
                    <a:pt x="886" y="50"/>
                    <a:pt x="735" y="67"/>
                  </a:cubicBezTo>
                  <a:cubicBezTo>
                    <a:pt x="669" y="67"/>
                    <a:pt x="618" y="67"/>
                    <a:pt x="568" y="84"/>
                  </a:cubicBezTo>
                  <a:cubicBezTo>
                    <a:pt x="518" y="101"/>
                    <a:pt x="451" y="101"/>
                    <a:pt x="418" y="134"/>
                  </a:cubicBezTo>
                  <a:cubicBezTo>
                    <a:pt x="201" y="301"/>
                    <a:pt x="34" y="518"/>
                    <a:pt x="0" y="836"/>
                  </a:cubicBezTo>
                  <a:cubicBezTo>
                    <a:pt x="268" y="769"/>
                    <a:pt x="485" y="702"/>
                    <a:pt x="719" y="652"/>
                  </a:cubicBezTo>
                  <a:cubicBezTo>
                    <a:pt x="786" y="635"/>
                    <a:pt x="836" y="635"/>
                    <a:pt x="902" y="635"/>
                  </a:cubicBezTo>
                  <a:lnTo>
                    <a:pt x="1454" y="635"/>
                  </a:lnTo>
                  <a:cubicBezTo>
                    <a:pt x="1504" y="635"/>
                    <a:pt x="1571" y="635"/>
                    <a:pt x="1621" y="652"/>
                  </a:cubicBezTo>
                  <a:cubicBezTo>
                    <a:pt x="1838" y="702"/>
                    <a:pt x="2055" y="769"/>
                    <a:pt x="2273" y="819"/>
                  </a:cubicBezTo>
                  <a:cubicBezTo>
                    <a:pt x="2284" y="825"/>
                    <a:pt x="2293" y="827"/>
                    <a:pt x="2302" y="827"/>
                  </a:cubicBezTo>
                  <a:cubicBezTo>
                    <a:pt x="2319" y="827"/>
                    <a:pt x="2334" y="819"/>
                    <a:pt x="2356" y="819"/>
                  </a:cubicBezTo>
                  <a:cubicBezTo>
                    <a:pt x="2323" y="568"/>
                    <a:pt x="2206" y="385"/>
                    <a:pt x="2039" y="218"/>
                  </a:cubicBezTo>
                  <a:cubicBezTo>
                    <a:pt x="1938" y="134"/>
                    <a:pt x="1838" y="84"/>
                    <a:pt x="1704" y="67"/>
                  </a:cubicBezTo>
                  <a:cubicBezTo>
                    <a:pt x="1537" y="50"/>
                    <a:pt x="1370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2155425" y="3319225"/>
              <a:ext cx="426100" cy="490525"/>
            </a:xfrm>
            <a:custGeom>
              <a:avLst/>
              <a:gdLst/>
              <a:ahLst/>
              <a:cxnLst/>
              <a:rect l="l" t="t" r="r" b="b"/>
              <a:pathLst>
                <a:path w="17044" h="19621" extrusionOk="0">
                  <a:moveTo>
                    <a:pt x="6201" y="1"/>
                  </a:moveTo>
                  <a:cubicBezTo>
                    <a:pt x="5834" y="1"/>
                    <a:pt x="5498" y="114"/>
                    <a:pt x="5213" y="487"/>
                  </a:cubicBezTo>
                  <a:cubicBezTo>
                    <a:pt x="4612" y="1289"/>
                    <a:pt x="4445" y="2308"/>
                    <a:pt x="4127" y="3227"/>
                  </a:cubicBezTo>
                  <a:cubicBezTo>
                    <a:pt x="3676" y="4530"/>
                    <a:pt x="2774" y="5566"/>
                    <a:pt x="1888" y="6602"/>
                  </a:cubicBezTo>
                  <a:cubicBezTo>
                    <a:pt x="1153" y="7471"/>
                    <a:pt x="819" y="8189"/>
                    <a:pt x="518" y="9292"/>
                  </a:cubicBezTo>
                  <a:cubicBezTo>
                    <a:pt x="201" y="10445"/>
                    <a:pt x="0" y="11431"/>
                    <a:pt x="0" y="12617"/>
                  </a:cubicBezTo>
                  <a:cubicBezTo>
                    <a:pt x="0" y="13770"/>
                    <a:pt x="318" y="14622"/>
                    <a:pt x="852" y="15625"/>
                  </a:cubicBezTo>
                  <a:cubicBezTo>
                    <a:pt x="1404" y="16644"/>
                    <a:pt x="2122" y="17396"/>
                    <a:pt x="3025" y="18131"/>
                  </a:cubicBezTo>
                  <a:cubicBezTo>
                    <a:pt x="3877" y="18833"/>
                    <a:pt x="4779" y="19484"/>
                    <a:pt x="5915" y="19585"/>
                  </a:cubicBezTo>
                  <a:cubicBezTo>
                    <a:pt x="6206" y="19609"/>
                    <a:pt x="6493" y="19620"/>
                    <a:pt x="6776" y="19620"/>
                  </a:cubicBezTo>
                  <a:cubicBezTo>
                    <a:pt x="7664" y="19620"/>
                    <a:pt x="8525" y="19507"/>
                    <a:pt x="9424" y="19317"/>
                  </a:cubicBezTo>
                  <a:cubicBezTo>
                    <a:pt x="10660" y="19050"/>
                    <a:pt x="11763" y="18916"/>
                    <a:pt x="12833" y="18164"/>
                  </a:cubicBezTo>
                  <a:cubicBezTo>
                    <a:pt x="14620" y="16895"/>
                    <a:pt x="15673" y="14923"/>
                    <a:pt x="16508" y="12951"/>
                  </a:cubicBezTo>
                  <a:cubicBezTo>
                    <a:pt x="16893" y="12049"/>
                    <a:pt x="17043" y="10863"/>
                    <a:pt x="16876" y="9894"/>
                  </a:cubicBezTo>
                  <a:cubicBezTo>
                    <a:pt x="16692" y="8908"/>
                    <a:pt x="16074" y="8323"/>
                    <a:pt x="15389" y="7655"/>
                  </a:cubicBezTo>
                  <a:cubicBezTo>
                    <a:pt x="14520" y="6786"/>
                    <a:pt x="13451" y="5934"/>
                    <a:pt x="13016" y="4747"/>
                  </a:cubicBezTo>
                  <a:cubicBezTo>
                    <a:pt x="12599" y="3578"/>
                    <a:pt x="12465" y="2392"/>
                    <a:pt x="11780" y="1339"/>
                  </a:cubicBezTo>
                  <a:cubicBezTo>
                    <a:pt x="11112" y="320"/>
                    <a:pt x="10092" y="103"/>
                    <a:pt x="8956" y="36"/>
                  </a:cubicBezTo>
                  <a:cubicBezTo>
                    <a:pt x="8897" y="32"/>
                    <a:pt x="8836" y="31"/>
                    <a:pt x="8774" y="31"/>
                  </a:cubicBezTo>
                  <a:cubicBezTo>
                    <a:pt x="8286" y="31"/>
                    <a:pt x="7719" y="124"/>
                    <a:pt x="7209" y="124"/>
                  </a:cubicBezTo>
                  <a:cubicBezTo>
                    <a:pt x="7144" y="124"/>
                    <a:pt x="7080" y="123"/>
                    <a:pt x="7018" y="119"/>
                  </a:cubicBezTo>
                  <a:cubicBezTo>
                    <a:pt x="6735" y="57"/>
                    <a:pt x="6460" y="1"/>
                    <a:pt x="6201" y="1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2330700" y="3160900"/>
              <a:ext cx="59075" cy="22450"/>
            </a:xfrm>
            <a:custGeom>
              <a:avLst/>
              <a:gdLst/>
              <a:ahLst/>
              <a:cxnLst/>
              <a:rect l="l" t="t" r="r" b="b"/>
              <a:pathLst>
                <a:path w="2363" h="898" extrusionOk="0">
                  <a:moveTo>
                    <a:pt x="1353" y="0"/>
                  </a:moveTo>
                  <a:cubicBezTo>
                    <a:pt x="1267" y="0"/>
                    <a:pt x="1180" y="10"/>
                    <a:pt x="1093" y="19"/>
                  </a:cubicBezTo>
                  <a:cubicBezTo>
                    <a:pt x="792" y="86"/>
                    <a:pt x="491" y="203"/>
                    <a:pt x="224" y="387"/>
                  </a:cubicBezTo>
                  <a:cubicBezTo>
                    <a:pt x="0" y="555"/>
                    <a:pt x="151" y="898"/>
                    <a:pt x="363" y="898"/>
                  </a:cubicBezTo>
                  <a:cubicBezTo>
                    <a:pt x="404" y="898"/>
                    <a:pt x="448" y="885"/>
                    <a:pt x="491" y="855"/>
                  </a:cubicBezTo>
                  <a:cubicBezTo>
                    <a:pt x="725" y="688"/>
                    <a:pt x="993" y="571"/>
                    <a:pt x="1277" y="537"/>
                  </a:cubicBezTo>
                  <a:cubicBezTo>
                    <a:pt x="1296" y="535"/>
                    <a:pt x="1316" y="533"/>
                    <a:pt x="1335" y="533"/>
                  </a:cubicBezTo>
                  <a:cubicBezTo>
                    <a:pt x="1552" y="533"/>
                    <a:pt x="1782" y="689"/>
                    <a:pt x="2012" y="705"/>
                  </a:cubicBezTo>
                  <a:cubicBezTo>
                    <a:pt x="2023" y="706"/>
                    <a:pt x="2033" y="706"/>
                    <a:pt x="2043" y="706"/>
                  </a:cubicBezTo>
                  <a:cubicBezTo>
                    <a:pt x="2363" y="706"/>
                    <a:pt x="2352" y="202"/>
                    <a:pt x="2012" y="170"/>
                  </a:cubicBezTo>
                  <a:cubicBezTo>
                    <a:pt x="1845" y="153"/>
                    <a:pt x="1695" y="70"/>
                    <a:pt x="1544" y="19"/>
                  </a:cubicBezTo>
                  <a:cubicBezTo>
                    <a:pt x="1481" y="5"/>
                    <a:pt x="1417" y="0"/>
                    <a:pt x="135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2317500" y="3186250"/>
              <a:ext cx="90875" cy="26475"/>
            </a:xfrm>
            <a:custGeom>
              <a:avLst/>
              <a:gdLst/>
              <a:ahLst/>
              <a:cxnLst/>
              <a:rect l="l" t="t" r="r" b="b"/>
              <a:pathLst>
                <a:path w="3635" h="1059" extrusionOk="0">
                  <a:moveTo>
                    <a:pt x="1505" y="1"/>
                  </a:moveTo>
                  <a:cubicBezTo>
                    <a:pt x="1043" y="1"/>
                    <a:pt x="232" y="213"/>
                    <a:pt x="50" y="576"/>
                  </a:cubicBezTo>
                  <a:cubicBezTo>
                    <a:pt x="0" y="676"/>
                    <a:pt x="0" y="810"/>
                    <a:pt x="101" y="894"/>
                  </a:cubicBezTo>
                  <a:cubicBezTo>
                    <a:pt x="101" y="910"/>
                    <a:pt x="117" y="910"/>
                    <a:pt x="117" y="910"/>
                  </a:cubicBezTo>
                  <a:cubicBezTo>
                    <a:pt x="172" y="960"/>
                    <a:pt x="234" y="980"/>
                    <a:pt x="295" y="980"/>
                  </a:cubicBezTo>
                  <a:cubicBezTo>
                    <a:pt x="418" y="980"/>
                    <a:pt x="535" y="894"/>
                    <a:pt x="568" y="793"/>
                  </a:cubicBezTo>
                  <a:cubicBezTo>
                    <a:pt x="743" y="633"/>
                    <a:pt x="1261" y="536"/>
                    <a:pt x="1535" y="536"/>
                  </a:cubicBezTo>
                  <a:cubicBezTo>
                    <a:pt x="1575" y="536"/>
                    <a:pt x="1610" y="538"/>
                    <a:pt x="1638" y="543"/>
                  </a:cubicBezTo>
                  <a:cubicBezTo>
                    <a:pt x="1905" y="559"/>
                    <a:pt x="2958" y="643"/>
                    <a:pt x="3075" y="927"/>
                  </a:cubicBezTo>
                  <a:cubicBezTo>
                    <a:pt x="3121" y="1020"/>
                    <a:pt x="3197" y="1059"/>
                    <a:pt x="3275" y="1059"/>
                  </a:cubicBezTo>
                  <a:cubicBezTo>
                    <a:pt x="3448" y="1059"/>
                    <a:pt x="3635" y="867"/>
                    <a:pt x="3542" y="660"/>
                  </a:cubicBezTo>
                  <a:cubicBezTo>
                    <a:pt x="3292" y="108"/>
                    <a:pt x="2122" y="58"/>
                    <a:pt x="1638" y="8"/>
                  </a:cubicBezTo>
                  <a:cubicBezTo>
                    <a:pt x="1598" y="3"/>
                    <a:pt x="1553" y="1"/>
                    <a:pt x="15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2310800" y="32100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693" y="1"/>
                  </a:moveTo>
                  <a:cubicBezTo>
                    <a:pt x="1193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" y="493"/>
                  </a:cubicBezTo>
                  <a:cubicBezTo>
                    <a:pt x="18" y="510"/>
                    <a:pt x="18" y="526"/>
                    <a:pt x="18" y="543"/>
                  </a:cubicBezTo>
                  <a:cubicBezTo>
                    <a:pt x="28" y="712"/>
                    <a:pt x="172" y="794"/>
                    <a:pt x="306" y="794"/>
                  </a:cubicBezTo>
                  <a:cubicBezTo>
                    <a:pt x="384" y="794"/>
                    <a:pt x="459" y="766"/>
                    <a:pt x="502" y="710"/>
                  </a:cubicBezTo>
                  <a:cubicBezTo>
                    <a:pt x="881" y="584"/>
                    <a:pt x="1269" y="524"/>
                    <a:pt x="1659" y="524"/>
                  </a:cubicBezTo>
                  <a:cubicBezTo>
                    <a:pt x="1786" y="524"/>
                    <a:pt x="1912" y="531"/>
                    <a:pt x="2039" y="543"/>
                  </a:cubicBezTo>
                  <a:cubicBezTo>
                    <a:pt x="2307" y="560"/>
                    <a:pt x="3075" y="543"/>
                    <a:pt x="3309" y="693"/>
                  </a:cubicBezTo>
                  <a:cubicBezTo>
                    <a:pt x="3363" y="762"/>
                    <a:pt x="3451" y="803"/>
                    <a:pt x="3538" y="803"/>
                  </a:cubicBezTo>
                  <a:cubicBezTo>
                    <a:pt x="3641" y="803"/>
                    <a:pt x="3741" y="746"/>
                    <a:pt x="3777" y="610"/>
                  </a:cubicBezTo>
                  <a:cubicBezTo>
                    <a:pt x="3777" y="610"/>
                    <a:pt x="3777" y="593"/>
                    <a:pt x="3777" y="593"/>
                  </a:cubicBezTo>
                  <a:cubicBezTo>
                    <a:pt x="3810" y="510"/>
                    <a:pt x="3777" y="409"/>
                    <a:pt x="3710" y="343"/>
                  </a:cubicBezTo>
                  <a:cubicBezTo>
                    <a:pt x="3426" y="58"/>
                    <a:pt x="2775" y="92"/>
                    <a:pt x="2390" y="42"/>
                  </a:cubicBezTo>
                  <a:cubicBezTo>
                    <a:pt x="2154" y="15"/>
                    <a:pt x="1922" y="1"/>
                    <a:pt x="16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2305075" y="3243175"/>
              <a:ext cx="112375" cy="29975"/>
            </a:xfrm>
            <a:custGeom>
              <a:avLst/>
              <a:gdLst/>
              <a:ahLst/>
              <a:cxnLst/>
              <a:rect l="l" t="t" r="r" b="b"/>
              <a:pathLst>
                <a:path w="4495" h="1199" extrusionOk="0">
                  <a:moveTo>
                    <a:pt x="2382" y="1"/>
                  </a:moveTo>
                  <a:cubicBezTo>
                    <a:pt x="1764" y="1"/>
                    <a:pt x="1143" y="51"/>
                    <a:pt x="514" y="137"/>
                  </a:cubicBezTo>
                  <a:lnTo>
                    <a:pt x="430" y="137"/>
                  </a:lnTo>
                  <a:cubicBezTo>
                    <a:pt x="297" y="154"/>
                    <a:pt x="247" y="271"/>
                    <a:pt x="247" y="388"/>
                  </a:cubicBezTo>
                  <a:cubicBezTo>
                    <a:pt x="1" y="453"/>
                    <a:pt x="12" y="889"/>
                    <a:pt x="313" y="889"/>
                  </a:cubicBezTo>
                  <a:cubicBezTo>
                    <a:pt x="319" y="889"/>
                    <a:pt x="324" y="889"/>
                    <a:pt x="330" y="889"/>
                  </a:cubicBezTo>
                  <a:cubicBezTo>
                    <a:pt x="982" y="889"/>
                    <a:pt x="1633" y="839"/>
                    <a:pt x="2285" y="839"/>
                  </a:cubicBezTo>
                  <a:cubicBezTo>
                    <a:pt x="2309" y="838"/>
                    <a:pt x="2334" y="838"/>
                    <a:pt x="2358" y="838"/>
                  </a:cubicBezTo>
                  <a:cubicBezTo>
                    <a:pt x="2951" y="838"/>
                    <a:pt x="3528" y="1029"/>
                    <a:pt x="4090" y="1190"/>
                  </a:cubicBezTo>
                  <a:cubicBezTo>
                    <a:pt x="4113" y="1196"/>
                    <a:pt x="4135" y="1199"/>
                    <a:pt x="4157" y="1199"/>
                  </a:cubicBezTo>
                  <a:cubicBezTo>
                    <a:pt x="4369" y="1199"/>
                    <a:pt x="4495" y="923"/>
                    <a:pt x="4374" y="772"/>
                  </a:cubicBezTo>
                  <a:cubicBezTo>
                    <a:pt x="4440" y="672"/>
                    <a:pt x="4457" y="555"/>
                    <a:pt x="4357" y="438"/>
                  </a:cubicBezTo>
                  <a:cubicBezTo>
                    <a:pt x="4039" y="104"/>
                    <a:pt x="3488" y="37"/>
                    <a:pt x="3037" y="20"/>
                  </a:cubicBezTo>
                  <a:cubicBezTo>
                    <a:pt x="2819" y="7"/>
                    <a:pt x="2600" y="1"/>
                    <a:pt x="2382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2296600" y="3271650"/>
              <a:ext cx="138500" cy="35750"/>
            </a:xfrm>
            <a:custGeom>
              <a:avLst/>
              <a:gdLst/>
              <a:ahLst/>
              <a:cxnLst/>
              <a:rect l="l" t="t" r="r" b="b"/>
              <a:pathLst>
                <a:path w="5540" h="1430" extrusionOk="0">
                  <a:moveTo>
                    <a:pt x="3307" y="23"/>
                  </a:moveTo>
                  <a:cubicBezTo>
                    <a:pt x="2906" y="23"/>
                    <a:pt x="2525" y="51"/>
                    <a:pt x="2257" y="51"/>
                  </a:cubicBezTo>
                  <a:cubicBezTo>
                    <a:pt x="1922" y="67"/>
                    <a:pt x="68" y="1"/>
                    <a:pt x="285" y="686"/>
                  </a:cubicBezTo>
                  <a:cubicBezTo>
                    <a:pt x="251" y="702"/>
                    <a:pt x="218" y="719"/>
                    <a:pt x="185" y="736"/>
                  </a:cubicBezTo>
                  <a:cubicBezTo>
                    <a:pt x="1" y="853"/>
                    <a:pt x="1" y="1187"/>
                    <a:pt x="235" y="1220"/>
                  </a:cubicBezTo>
                  <a:cubicBezTo>
                    <a:pt x="1221" y="1371"/>
                    <a:pt x="2173" y="1404"/>
                    <a:pt x="3159" y="1421"/>
                  </a:cubicBezTo>
                  <a:cubicBezTo>
                    <a:pt x="3288" y="1426"/>
                    <a:pt x="3422" y="1429"/>
                    <a:pt x="3557" y="1429"/>
                  </a:cubicBezTo>
                  <a:cubicBezTo>
                    <a:pt x="3861" y="1429"/>
                    <a:pt x="4173" y="1412"/>
                    <a:pt x="4462" y="1354"/>
                  </a:cubicBezTo>
                  <a:lnTo>
                    <a:pt x="4796" y="1354"/>
                  </a:lnTo>
                  <a:cubicBezTo>
                    <a:pt x="4846" y="1354"/>
                    <a:pt x="4896" y="1337"/>
                    <a:pt x="4930" y="1304"/>
                  </a:cubicBezTo>
                  <a:cubicBezTo>
                    <a:pt x="4930" y="1320"/>
                    <a:pt x="4947" y="1320"/>
                    <a:pt x="4963" y="1337"/>
                  </a:cubicBezTo>
                  <a:cubicBezTo>
                    <a:pt x="5018" y="1388"/>
                    <a:pt x="5079" y="1410"/>
                    <a:pt x="5139" y="1410"/>
                  </a:cubicBezTo>
                  <a:cubicBezTo>
                    <a:pt x="5351" y="1410"/>
                    <a:pt x="5540" y="1136"/>
                    <a:pt x="5331" y="953"/>
                  </a:cubicBezTo>
                  <a:cubicBezTo>
                    <a:pt x="5297" y="919"/>
                    <a:pt x="5264" y="903"/>
                    <a:pt x="5231" y="869"/>
                  </a:cubicBezTo>
                  <a:cubicBezTo>
                    <a:pt x="5231" y="819"/>
                    <a:pt x="5231" y="769"/>
                    <a:pt x="5197" y="719"/>
                  </a:cubicBezTo>
                  <a:cubicBezTo>
                    <a:pt x="4933" y="125"/>
                    <a:pt x="4082" y="23"/>
                    <a:pt x="3307" y="23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2131600" y="3148425"/>
              <a:ext cx="462450" cy="678800"/>
            </a:xfrm>
            <a:custGeom>
              <a:avLst/>
              <a:gdLst/>
              <a:ahLst/>
              <a:cxnLst/>
              <a:rect l="l" t="t" r="r" b="b"/>
              <a:pathLst>
                <a:path w="18498" h="27152" extrusionOk="0">
                  <a:moveTo>
                    <a:pt x="12415" y="6433"/>
                  </a:moveTo>
                  <a:cubicBezTo>
                    <a:pt x="12566" y="6483"/>
                    <a:pt x="12699" y="6584"/>
                    <a:pt x="12883" y="6617"/>
                  </a:cubicBezTo>
                  <a:cubicBezTo>
                    <a:pt x="12950" y="6617"/>
                    <a:pt x="13017" y="6650"/>
                    <a:pt x="13050" y="6701"/>
                  </a:cubicBezTo>
                  <a:cubicBezTo>
                    <a:pt x="13151" y="6868"/>
                    <a:pt x="13284" y="7018"/>
                    <a:pt x="13301" y="7235"/>
                  </a:cubicBezTo>
                  <a:cubicBezTo>
                    <a:pt x="13301" y="7302"/>
                    <a:pt x="13301" y="7386"/>
                    <a:pt x="13301" y="7452"/>
                  </a:cubicBezTo>
                  <a:cubicBezTo>
                    <a:pt x="13301" y="7586"/>
                    <a:pt x="13301" y="7703"/>
                    <a:pt x="13385" y="7820"/>
                  </a:cubicBezTo>
                  <a:cubicBezTo>
                    <a:pt x="13418" y="7887"/>
                    <a:pt x="13435" y="7970"/>
                    <a:pt x="13435" y="8054"/>
                  </a:cubicBezTo>
                  <a:cubicBezTo>
                    <a:pt x="13451" y="8121"/>
                    <a:pt x="13451" y="8188"/>
                    <a:pt x="13435" y="8238"/>
                  </a:cubicBezTo>
                  <a:cubicBezTo>
                    <a:pt x="13401" y="8555"/>
                    <a:pt x="13535" y="8823"/>
                    <a:pt x="13652" y="9107"/>
                  </a:cubicBezTo>
                  <a:cubicBezTo>
                    <a:pt x="13685" y="9173"/>
                    <a:pt x="13702" y="9240"/>
                    <a:pt x="13735" y="9307"/>
                  </a:cubicBezTo>
                  <a:cubicBezTo>
                    <a:pt x="13802" y="9458"/>
                    <a:pt x="13852" y="9608"/>
                    <a:pt x="13936" y="9758"/>
                  </a:cubicBezTo>
                  <a:cubicBezTo>
                    <a:pt x="13969" y="9825"/>
                    <a:pt x="14003" y="9909"/>
                    <a:pt x="14070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387" y="10477"/>
                    <a:pt x="14437" y="10544"/>
                    <a:pt x="14487" y="10627"/>
                  </a:cubicBezTo>
                  <a:cubicBezTo>
                    <a:pt x="14521" y="10661"/>
                    <a:pt x="14554" y="10711"/>
                    <a:pt x="14588" y="10744"/>
                  </a:cubicBezTo>
                  <a:cubicBezTo>
                    <a:pt x="14705" y="11011"/>
                    <a:pt x="14905" y="11195"/>
                    <a:pt x="15106" y="11379"/>
                  </a:cubicBezTo>
                  <a:cubicBezTo>
                    <a:pt x="15156" y="11446"/>
                    <a:pt x="15206" y="11513"/>
                    <a:pt x="15239" y="11579"/>
                  </a:cubicBezTo>
                  <a:cubicBezTo>
                    <a:pt x="15323" y="11713"/>
                    <a:pt x="15390" y="11847"/>
                    <a:pt x="15473" y="11980"/>
                  </a:cubicBezTo>
                  <a:cubicBezTo>
                    <a:pt x="15607" y="12198"/>
                    <a:pt x="15757" y="12398"/>
                    <a:pt x="15941" y="12582"/>
                  </a:cubicBezTo>
                  <a:cubicBezTo>
                    <a:pt x="16342" y="12950"/>
                    <a:pt x="16710" y="13351"/>
                    <a:pt x="17060" y="13768"/>
                  </a:cubicBezTo>
                  <a:cubicBezTo>
                    <a:pt x="17344" y="14102"/>
                    <a:pt x="17562" y="14470"/>
                    <a:pt x="17779" y="14838"/>
                  </a:cubicBezTo>
                  <a:cubicBezTo>
                    <a:pt x="17913" y="15088"/>
                    <a:pt x="17996" y="15356"/>
                    <a:pt x="18096" y="15623"/>
                  </a:cubicBezTo>
                  <a:cubicBezTo>
                    <a:pt x="18180" y="15823"/>
                    <a:pt x="18247" y="16041"/>
                    <a:pt x="18330" y="16241"/>
                  </a:cubicBezTo>
                  <a:cubicBezTo>
                    <a:pt x="18397" y="16425"/>
                    <a:pt x="18431" y="16609"/>
                    <a:pt x="18431" y="16809"/>
                  </a:cubicBezTo>
                  <a:cubicBezTo>
                    <a:pt x="18431" y="17060"/>
                    <a:pt x="18414" y="17311"/>
                    <a:pt x="18414" y="17561"/>
                  </a:cubicBezTo>
                  <a:cubicBezTo>
                    <a:pt x="18414" y="17762"/>
                    <a:pt x="18414" y="17979"/>
                    <a:pt x="18431" y="18163"/>
                  </a:cubicBezTo>
                  <a:cubicBezTo>
                    <a:pt x="18497" y="18664"/>
                    <a:pt x="18497" y="19165"/>
                    <a:pt x="18447" y="19666"/>
                  </a:cubicBezTo>
                  <a:cubicBezTo>
                    <a:pt x="18414" y="20067"/>
                    <a:pt x="18330" y="20435"/>
                    <a:pt x="18213" y="20819"/>
                  </a:cubicBezTo>
                  <a:cubicBezTo>
                    <a:pt x="18113" y="21153"/>
                    <a:pt x="17979" y="21471"/>
                    <a:pt x="17829" y="21788"/>
                  </a:cubicBezTo>
                  <a:cubicBezTo>
                    <a:pt x="17645" y="22156"/>
                    <a:pt x="17411" y="22507"/>
                    <a:pt x="17278" y="22908"/>
                  </a:cubicBezTo>
                  <a:cubicBezTo>
                    <a:pt x="17278" y="22925"/>
                    <a:pt x="17261" y="22941"/>
                    <a:pt x="17261" y="22958"/>
                  </a:cubicBezTo>
                  <a:cubicBezTo>
                    <a:pt x="17094" y="23209"/>
                    <a:pt x="16927" y="23459"/>
                    <a:pt x="16743" y="23710"/>
                  </a:cubicBezTo>
                  <a:cubicBezTo>
                    <a:pt x="16726" y="23743"/>
                    <a:pt x="16676" y="23777"/>
                    <a:pt x="16643" y="23827"/>
                  </a:cubicBezTo>
                  <a:cubicBezTo>
                    <a:pt x="16342" y="24362"/>
                    <a:pt x="15908" y="24779"/>
                    <a:pt x="15440" y="25147"/>
                  </a:cubicBezTo>
                  <a:cubicBezTo>
                    <a:pt x="15289" y="25264"/>
                    <a:pt x="15156" y="25381"/>
                    <a:pt x="15005" y="25481"/>
                  </a:cubicBezTo>
                  <a:cubicBezTo>
                    <a:pt x="14938" y="25531"/>
                    <a:pt x="14872" y="25598"/>
                    <a:pt x="14805" y="25631"/>
                  </a:cubicBezTo>
                  <a:cubicBezTo>
                    <a:pt x="14487" y="25815"/>
                    <a:pt x="14170" y="25982"/>
                    <a:pt x="13852" y="26149"/>
                  </a:cubicBezTo>
                  <a:cubicBezTo>
                    <a:pt x="13652" y="26250"/>
                    <a:pt x="13451" y="26350"/>
                    <a:pt x="13268" y="26450"/>
                  </a:cubicBezTo>
                  <a:cubicBezTo>
                    <a:pt x="12867" y="26667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35"/>
                  </a:cubicBezTo>
                  <a:cubicBezTo>
                    <a:pt x="11764" y="26951"/>
                    <a:pt x="11714" y="26951"/>
                    <a:pt x="11680" y="26968"/>
                  </a:cubicBezTo>
                  <a:cubicBezTo>
                    <a:pt x="11413" y="27118"/>
                    <a:pt x="11095" y="27152"/>
                    <a:pt x="10795" y="27152"/>
                  </a:cubicBezTo>
                  <a:cubicBezTo>
                    <a:pt x="10026" y="27152"/>
                    <a:pt x="9258" y="27152"/>
                    <a:pt x="8489" y="27152"/>
                  </a:cubicBezTo>
                  <a:cubicBezTo>
                    <a:pt x="8322" y="27152"/>
                    <a:pt x="8155" y="27135"/>
                    <a:pt x="8004" y="27085"/>
                  </a:cubicBezTo>
                  <a:cubicBezTo>
                    <a:pt x="7821" y="27018"/>
                    <a:pt x="7637" y="26985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2" y="26935"/>
                    <a:pt x="6868" y="26935"/>
                  </a:cubicBezTo>
                  <a:cubicBezTo>
                    <a:pt x="6684" y="26951"/>
                    <a:pt x="6501" y="26918"/>
                    <a:pt x="6334" y="26868"/>
                  </a:cubicBezTo>
                  <a:cubicBezTo>
                    <a:pt x="5816" y="26734"/>
                    <a:pt x="5314" y="26517"/>
                    <a:pt x="4846" y="26250"/>
                  </a:cubicBezTo>
                  <a:cubicBezTo>
                    <a:pt x="4529" y="26082"/>
                    <a:pt x="4212" y="25915"/>
                    <a:pt x="3911" y="25748"/>
                  </a:cubicBezTo>
                  <a:cubicBezTo>
                    <a:pt x="3744" y="25665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57" y="24545"/>
                    <a:pt x="2073" y="24178"/>
                  </a:cubicBezTo>
                  <a:cubicBezTo>
                    <a:pt x="1989" y="24094"/>
                    <a:pt x="1939" y="23977"/>
                    <a:pt x="1872" y="23877"/>
                  </a:cubicBezTo>
                  <a:cubicBezTo>
                    <a:pt x="1856" y="23860"/>
                    <a:pt x="1856" y="23827"/>
                    <a:pt x="1839" y="23810"/>
                  </a:cubicBezTo>
                  <a:cubicBezTo>
                    <a:pt x="1622" y="23610"/>
                    <a:pt x="1521" y="23342"/>
                    <a:pt x="1338" y="23125"/>
                  </a:cubicBezTo>
                  <a:cubicBezTo>
                    <a:pt x="1288" y="23042"/>
                    <a:pt x="1237" y="22958"/>
                    <a:pt x="1204" y="22858"/>
                  </a:cubicBezTo>
                  <a:cubicBezTo>
                    <a:pt x="1137" y="22674"/>
                    <a:pt x="1020" y="22507"/>
                    <a:pt x="937" y="22323"/>
                  </a:cubicBezTo>
                  <a:cubicBezTo>
                    <a:pt x="586" y="21671"/>
                    <a:pt x="268" y="21003"/>
                    <a:pt x="135" y="20268"/>
                  </a:cubicBezTo>
                  <a:cubicBezTo>
                    <a:pt x="34" y="19783"/>
                    <a:pt x="1" y="19299"/>
                    <a:pt x="18" y="18798"/>
                  </a:cubicBezTo>
                  <a:cubicBezTo>
                    <a:pt x="18" y="18547"/>
                    <a:pt x="51" y="18313"/>
                    <a:pt x="68" y="18062"/>
                  </a:cubicBezTo>
                  <a:cubicBezTo>
                    <a:pt x="85" y="17929"/>
                    <a:pt x="85" y="17795"/>
                    <a:pt x="85" y="17661"/>
                  </a:cubicBezTo>
                  <a:cubicBezTo>
                    <a:pt x="85" y="17394"/>
                    <a:pt x="68" y="17143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3"/>
                    <a:pt x="452" y="15473"/>
                    <a:pt x="586" y="15122"/>
                  </a:cubicBezTo>
                  <a:cubicBezTo>
                    <a:pt x="619" y="15038"/>
                    <a:pt x="653" y="14955"/>
                    <a:pt x="686" y="14888"/>
                  </a:cubicBezTo>
                  <a:cubicBezTo>
                    <a:pt x="920" y="14487"/>
                    <a:pt x="1171" y="14069"/>
                    <a:pt x="1471" y="13718"/>
                  </a:cubicBezTo>
                  <a:cubicBezTo>
                    <a:pt x="1789" y="13351"/>
                    <a:pt x="2140" y="13016"/>
                    <a:pt x="2474" y="12649"/>
                  </a:cubicBezTo>
                  <a:cubicBezTo>
                    <a:pt x="2507" y="12615"/>
                    <a:pt x="2524" y="12582"/>
                    <a:pt x="2557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9" y="11914"/>
                    <a:pt x="3142" y="11747"/>
                    <a:pt x="3242" y="11579"/>
                  </a:cubicBezTo>
                  <a:cubicBezTo>
                    <a:pt x="3309" y="11496"/>
                    <a:pt x="3376" y="11412"/>
                    <a:pt x="3460" y="11329"/>
                  </a:cubicBezTo>
                  <a:cubicBezTo>
                    <a:pt x="3777" y="11011"/>
                    <a:pt x="4028" y="10661"/>
                    <a:pt x="4195" y="10243"/>
                  </a:cubicBezTo>
                  <a:cubicBezTo>
                    <a:pt x="4228" y="10176"/>
                    <a:pt x="4262" y="10126"/>
                    <a:pt x="4312" y="10076"/>
                  </a:cubicBezTo>
                  <a:cubicBezTo>
                    <a:pt x="4529" y="9909"/>
                    <a:pt x="4613" y="9658"/>
                    <a:pt x="4729" y="9424"/>
                  </a:cubicBezTo>
                  <a:cubicBezTo>
                    <a:pt x="4813" y="9190"/>
                    <a:pt x="4897" y="8956"/>
                    <a:pt x="4980" y="8739"/>
                  </a:cubicBezTo>
                  <a:cubicBezTo>
                    <a:pt x="5030" y="8639"/>
                    <a:pt x="5047" y="8539"/>
                    <a:pt x="5047" y="8438"/>
                  </a:cubicBezTo>
                  <a:cubicBezTo>
                    <a:pt x="5047" y="8321"/>
                    <a:pt x="5047" y="8204"/>
                    <a:pt x="5047" y="8087"/>
                  </a:cubicBezTo>
                  <a:cubicBezTo>
                    <a:pt x="5064" y="8004"/>
                    <a:pt x="5064" y="7904"/>
                    <a:pt x="5114" y="7820"/>
                  </a:cubicBezTo>
                  <a:cubicBezTo>
                    <a:pt x="5181" y="7703"/>
                    <a:pt x="5197" y="7586"/>
                    <a:pt x="5181" y="7452"/>
                  </a:cubicBezTo>
                  <a:cubicBezTo>
                    <a:pt x="5147" y="7185"/>
                    <a:pt x="5281" y="6985"/>
                    <a:pt x="5398" y="6767"/>
                  </a:cubicBezTo>
                  <a:cubicBezTo>
                    <a:pt x="5431" y="6684"/>
                    <a:pt x="5515" y="6634"/>
                    <a:pt x="5615" y="6617"/>
                  </a:cubicBezTo>
                  <a:cubicBezTo>
                    <a:pt x="5799" y="6600"/>
                    <a:pt x="5933" y="6483"/>
                    <a:pt x="6100" y="6433"/>
                  </a:cubicBezTo>
                  <a:cubicBezTo>
                    <a:pt x="6033" y="6149"/>
                    <a:pt x="6016" y="5865"/>
                    <a:pt x="5999" y="5581"/>
                  </a:cubicBezTo>
                  <a:cubicBezTo>
                    <a:pt x="5983" y="5347"/>
                    <a:pt x="6049" y="5163"/>
                    <a:pt x="6217" y="4996"/>
                  </a:cubicBezTo>
                  <a:cubicBezTo>
                    <a:pt x="6317" y="4896"/>
                    <a:pt x="6434" y="4796"/>
                    <a:pt x="6484" y="4679"/>
                  </a:cubicBezTo>
                  <a:cubicBezTo>
                    <a:pt x="6484" y="4645"/>
                    <a:pt x="6501" y="4629"/>
                    <a:pt x="6484" y="4612"/>
                  </a:cubicBezTo>
                  <a:cubicBezTo>
                    <a:pt x="6317" y="4311"/>
                    <a:pt x="6334" y="3977"/>
                    <a:pt x="6350" y="3643"/>
                  </a:cubicBezTo>
                  <a:cubicBezTo>
                    <a:pt x="6367" y="3493"/>
                    <a:pt x="6434" y="3376"/>
                    <a:pt x="6567" y="3275"/>
                  </a:cubicBezTo>
                  <a:cubicBezTo>
                    <a:pt x="6584" y="3259"/>
                    <a:pt x="6618" y="3242"/>
                    <a:pt x="6651" y="3225"/>
                  </a:cubicBezTo>
                  <a:cubicBezTo>
                    <a:pt x="6735" y="3158"/>
                    <a:pt x="6768" y="3092"/>
                    <a:pt x="6768" y="2991"/>
                  </a:cubicBezTo>
                  <a:cubicBezTo>
                    <a:pt x="6768" y="2858"/>
                    <a:pt x="6768" y="2707"/>
                    <a:pt x="6768" y="2574"/>
                  </a:cubicBezTo>
                  <a:cubicBezTo>
                    <a:pt x="6768" y="2457"/>
                    <a:pt x="6751" y="2340"/>
                    <a:pt x="6768" y="2223"/>
                  </a:cubicBezTo>
                  <a:cubicBezTo>
                    <a:pt x="6801" y="1939"/>
                    <a:pt x="6918" y="1688"/>
                    <a:pt x="7186" y="1538"/>
                  </a:cubicBezTo>
                  <a:cubicBezTo>
                    <a:pt x="7353" y="1437"/>
                    <a:pt x="7537" y="1337"/>
                    <a:pt x="7737" y="1237"/>
                  </a:cubicBezTo>
                  <a:cubicBezTo>
                    <a:pt x="7754" y="1137"/>
                    <a:pt x="7787" y="1020"/>
                    <a:pt x="7804" y="903"/>
                  </a:cubicBezTo>
                  <a:cubicBezTo>
                    <a:pt x="7871" y="535"/>
                    <a:pt x="8105" y="301"/>
                    <a:pt x="8422" y="117"/>
                  </a:cubicBezTo>
                  <a:cubicBezTo>
                    <a:pt x="8539" y="34"/>
                    <a:pt x="8656" y="0"/>
                    <a:pt x="8806" y="17"/>
                  </a:cubicBezTo>
                  <a:cubicBezTo>
                    <a:pt x="8957" y="17"/>
                    <a:pt x="9090" y="17"/>
                    <a:pt x="9241" y="17"/>
                  </a:cubicBezTo>
                  <a:cubicBezTo>
                    <a:pt x="9508" y="0"/>
                    <a:pt x="9742" y="51"/>
                    <a:pt x="9993" y="117"/>
                  </a:cubicBezTo>
                  <a:cubicBezTo>
                    <a:pt x="10360" y="234"/>
                    <a:pt x="10561" y="485"/>
                    <a:pt x="10678" y="819"/>
                  </a:cubicBezTo>
                  <a:cubicBezTo>
                    <a:pt x="10711" y="953"/>
                    <a:pt x="10745" y="1103"/>
                    <a:pt x="10778" y="1237"/>
                  </a:cubicBezTo>
                  <a:cubicBezTo>
                    <a:pt x="10928" y="1337"/>
                    <a:pt x="11095" y="1421"/>
                    <a:pt x="11263" y="1504"/>
                  </a:cubicBezTo>
                  <a:cubicBezTo>
                    <a:pt x="11580" y="1688"/>
                    <a:pt x="11714" y="1972"/>
                    <a:pt x="11730" y="2323"/>
                  </a:cubicBezTo>
                  <a:cubicBezTo>
                    <a:pt x="11747" y="2457"/>
                    <a:pt x="11730" y="2590"/>
                    <a:pt x="11730" y="2724"/>
                  </a:cubicBezTo>
                  <a:cubicBezTo>
                    <a:pt x="11730" y="2791"/>
                    <a:pt x="11730" y="2858"/>
                    <a:pt x="11730" y="2924"/>
                  </a:cubicBezTo>
                  <a:cubicBezTo>
                    <a:pt x="11730" y="3075"/>
                    <a:pt x="11781" y="3192"/>
                    <a:pt x="11914" y="3259"/>
                  </a:cubicBezTo>
                  <a:cubicBezTo>
                    <a:pt x="12081" y="3359"/>
                    <a:pt x="12148" y="3526"/>
                    <a:pt x="12148" y="3726"/>
                  </a:cubicBezTo>
                  <a:cubicBezTo>
                    <a:pt x="12148" y="3827"/>
                    <a:pt x="12148" y="3944"/>
                    <a:pt x="12148" y="4044"/>
                  </a:cubicBezTo>
                  <a:cubicBezTo>
                    <a:pt x="12148" y="4211"/>
                    <a:pt x="12131" y="4378"/>
                    <a:pt x="12048" y="4528"/>
                  </a:cubicBezTo>
                  <a:cubicBezTo>
                    <a:pt x="11998" y="4629"/>
                    <a:pt x="12014" y="4712"/>
                    <a:pt x="12098" y="4796"/>
                  </a:cubicBezTo>
                  <a:cubicBezTo>
                    <a:pt x="12165" y="4879"/>
                    <a:pt x="12248" y="4963"/>
                    <a:pt x="12315" y="5030"/>
                  </a:cubicBezTo>
                  <a:cubicBezTo>
                    <a:pt x="12466" y="5180"/>
                    <a:pt x="12532" y="5364"/>
                    <a:pt x="12516" y="5581"/>
                  </a:cubicBezTo>
                  <a:cubicBezTo>
                    <a:pt x="12466" y="5848"/>
                    <a:pt x="12449" y="6133"/>
                    <a:pt x="12415" y="6433"/>
                  </a:cubicBezTo>
                  <a:close/>
                  <a:moveTo>
                    <a:pt x="9258" y="6467"/>
                  </a:moveTo>
                  <a:cubicBezTo>
                    <a:pt x="9258" y="6483"/>
                    <a:pt x="9258" y="6483"/>
                    <a:pt x="9258" y="6467"/>
                  </a:cubicBezTo>
                  <a:cubicBezTo>
                    <a:pt x="8840" y="6467"/>
                    <a:pt x="8422" y="6483"/>
                    <a:pt x="8021" y="6467"/>
                  </a:cubicBezTo>
                  <a:cubicBezTo>
                    <a:pt x="7520" y="6467"/>
                    <a:pt x="7035" y="6500"/>
                    <a:pt x="6567" y="6634"/>
                  </a:cubicBezTo>
                  <a:cubicBezTo>
                    <a:pt x="6283" y="6701"/>
                    <a:pt x="6049" y="6851"/>
                    <a:pt x="5832" y="7051"/>
                  </a:cubicBezTo>
                  <a:cubicBezTo>
                    <a:pt x="5782" y="7085"/>
                    <a:pt x="5749" y="7135"/>
                    <a:pt x="5732" y="7202"/>
                  </a:cubicBezTo>
                  <a:cubicBezTo>
                    <a:pt x="5632" y="7519"/>
                    <a:pt x="5531" y="7820"/>
                    <a:pt x="5531" y="8154"/>
                  </a:cubicBezTo>
                  <a:cubicBezTo>
                    <a:pt x="5531" y="8221"/>
                    <a:pt x="5531" y="8271"/>
                    <a:pt x="5515" y="8321"/>
                  </a:cubicBezTo>
                  <a:cubicBezTo>
                    <a:pt x="5398" y="8889"/>
                    <a:pt x="5181" y="9424"/>
                    <a:pt x="4897" y="9959"/>
                  </a:cubicBezTo>
                  <a:cubicBezTo>
                    <a:pt x="4796" y="10143"/>
                    <a:pt x="4679" y="10326"/>
                    <a:pt x="4596" y="10527"/>
                  </a:cubicBezTo>
                  <a:cubicBezTo>
                    <a:pt x="4412" y="10911"/>
                    <a:pt x="4195" y="11245"/>
                    <a:pt x="3927" y="11563"/>
                  </a:cubicBezTo>
                  <a:cubicBezTo>
                    <a:pt x="3476" y="12148"/>
                    <a:pt x="3009" y="12732"/>
                    <a:pt x="2541" y="13317"/>
                  </a:cubicBezTo>
                  <a:cubicBezTo>
                    <a:pt x="2440" y="13434"/>
                    <a:pt x="2340" y="13568"/>
                    <a:pt x="2223" y="13651"/>
                  </a:cubicBezTo>
                  <a:cubicBezTo>
                    <a:pt x="1956" y="13852"/>
                    <a:pt x="1772" y="14102"/>
                    <a:pt x="1555" y="14336"/>
                  </a:cubicBezTo>
                  <a:cubicBezTo>
                    <a:pt x="1438" y="14470"/>
                    <a:pt x="1338" y="14604"/>
                    <a:pt x="1254" y="14754"/>
                  </a:cubicBezTo>
                  <a:cubicBezTo>
                    <a:pt x="1070" y="15122"/>
                    <a:pt x="887" y="15473"/>
                    <a:pt x="719" y="15840"/>
                  </a:cubicBezTo>
                  <a:cubicBezTo>
                    <a:pt x="653" y="15991"/>
                    <a:pt x="602" y="16158"/>
                    <a:pt x="586" y="16341"/>
                  </a:cubicBezTo>
                  <a:cubicBezTo>
                    <a:pt x="536" y="16642"/>
                    <a:pt x="435" y="16960"/>
                    <a:pt x="469" y="17277"/>
                  </a:cubicBezTo>
                  <a:cubicBezTo>
                    <a:pt x="469" y="17311"/>
                    <a:pt x="469" y="17344"/>
                    <a:pt x="452" y="17361"/>
                  </a:cubicBezTo>
                  <a:cubicBezTo>
                    <a:pt x="402" y="17544"/>
                    <a:pt x="402" y="17728"/>
                    <a:pt x="402" y="17912"/>
                  </a:cubicBezTo>
                  <a:cubicBezTo>
                    <a:pt x="419" y="18380"/>
                    <a:pt x="419" y="18848"/>
                    <a:pt x="419" y="19332"/>
                  </a:cubicBezTo>
                  <a:cubicBezTo>
                    <a:pt x="419" y="19399"/>
                    <a:pt x="419" y="19483"/>
                    <a:pt x="435" y="19549"/>
                  </a:cubicBezTo>
                  <a:cubicBezTo>
                    <a:pt x="519" y="19817"/>
                    <a:pt x="519" y="20084"/>
                    <a:pt x="536" y="20351"/>
                  </a:cubicBezTo>
                  <a:cubicBezTo>
                    <a:pt x="552" y="20569"/>
                    <a:pt x="586" y="20786"/>
                    <a:pt x="703" y="20953"/>
                  </a:cubicBezTo>
                  <a:cubicBezTo>
                    <a:pt x="836" y="21137"/>
                    <a:pt x="887" y="21337"/>
                    <a:pt x="953" y="21538"/>
                  </a:cubicBezTo>
                  <a:cubicBezTo>
                    <a:pt x="1003" y="21705"/>
                    <a:pt x="1070" y="21889"/>
                    <a:pt x="1120" y="22072"/>
                  </a:cubicBezTo>
                  <a:cubicBezTo>
                    <a:pt x="1171" y="22223"/>
                    <a:pt x="1237" y="22373"/>
                    <a:pt x="1354" y="22473"/>
                  </a:cubicBezTo>
                  <a:cubicBezTo>
                    <a:pt x="1455" y="22574"/>
                    <a:pt x="1521" y="22691"/>
                    <a:pt x="1555" y="22824"/>
                  </a:cubicBezTo>
                  <a:cubicBezTo>
                    <a:pt x="1655" y="23058"/>
                    <a:pt x="1772" y="23259"/>
                    <a:pt x="1906" y="23476"/>
                  </a:cubicBezTo>
                  <a:cubicBezTo>
                    <a:pt x="2140" y="23844"/>
                    <a:pt x="2407" y="24194"/>
                    <a:pt x="2758" y="24462"/>
                  </a:cubicBezTo>
                  <a:cubicBezTo>
                    <a:pt x="3142" y="24779"/>
                    <a:pt x="3577" y="25013"/>
                    <a:pt x="3944" y="25314"/>
                  </a:cubicBezTo>
                  <a:cubicBezTo>
                    <a:pt x="3994" y="25347"/>
                    <a:pt x="4044" y="25381"/>
                    <a:pt x="4095" y="25397"/>
                  </a:cubicBezTo>
                  <a:cubicBezTo>
                    <a:pt x="4395" y="25548"/>
                    <a:pt x="4696" y="25698"/>
                    <a:pt x="4997" y="25865"/>
                  </a:cubicBezTo>
                  <a:cubicBezTo>
                    <a:pt x="5465" y="26149"/>
                    <a:pt x="5949" y="26350"/>
                    <a:pt x="6467" y="26483"/>
                  </a:cubicBezTo>
                  <a:cubicBezTo>
                    <a:pt x="6601" y="26517"/>
                    <a:pt x="6718" y="26534"/>
                    <a:pt x="6851" y="26550"/>
                  </a:cubicBezTo>
                  <a:cubicBezTo>
                    <a:pt x="7152" y="26617"/>
                    <a:pt x="7470" y="26617"/>
                    <a:pt x="7770" y="26617"/>
                  </a:cubicBezTo>
                  <a:cubicBezTo>
                    <a:pt x="7938" y="26617"/>
                    <a:pt x="8088" y="26634"/>
                    <a:pt x="8238" y="26684"/>
                  </a:cubicBezTo>
                  <a:cubicBezTo>
                    <a:pt x="8439" y="26734"/>
                    <a:pt x="8623" y="26734"/>
                    <a:pt x="8823" y="26734"/>
                  </a:cubicBezTo>
                  <a:cubicBezTo>
                    <a:pt x="9040" y="26734"/>
                    <a:pt x="9258" y="26734"/>
                    <a:pt x="9458" y="26734"/>
                  </a:cubicBezTo>
                  <a:cubicBezTo>
                    <a:pt x="9558" y="26734"/>
                    <a:pt x="9659" y="26751"/>
                    <a:pt x="9759" y="26751"/>
                  </a:cubicBezTo>
                  <a:cubicBezTo>
                    <a:pt x="10176" y="26818"/>
                    <a:pt x="10611" y="26801"/>
                    <a:pt x="11045" y="26784"/>
                  </a:cubicBezTo>
                  <a:cubicBezTo>
                    <a:pt x="11229" y="26768"/>
                    <a:pt x="11396" y="26734"/>
                    <a:pt x="11547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1" y="26534"/>
                    <a:pt x="11948" y="26517"/>
                  </a:cubicBezTo>
                  <a:cubicBezTo>
                    <a:pt x="12482" y="26367"/>
                    <a:pt x="13000" y="26183"/>
                    <a:pt x="13485" y="25882"/>
                  </a:cubicBezTo>
                  <a:cubicBezTo>
                    <a:pt x="13552" y="25849"/>
                    <a:pt x="13618" y="25815"/>
                    <a:pt x="13669" y="25782"/>
                  </a:cubicBezTo>
                  <a:cubicBezTo>
                    <a:pt x="13986" y="25631"/>
                    <a:pt x="14287" y="25464"/>
                    <a:pt x="14588" y="25297"/>
                  </a:cubicBezTo>
                  <a:cubicBezTo>
                    <a:pt x="14638" y="25264"/>
                    <a:pt x="14688" y="25230"/>
                    <a:pt x="14721" y="25197"/>
                  </a:cubicBezTo>
                  <a:cubicBezTo>
                    <a:pt x="14872" y="25080"/>
                    <a:pt x="15039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8"/>
                    <a:pt x="15573" y="24395"/>
                    <a:pt x="15690" y="24328"/>
                  </a:cubicBezTo>
                  <a:cubicBezTo>
                    <a:pt x="15958" y="24161"/>
                    <a:pt x="16158" y="23944"/>
                    <a:pt x="16325" y="23660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10" y="23175"/>
                    <a:pt x="16793" y="23025"/>
                  </a:cubicBezTo>
                  <a:cubicBezTo>
                    <a:pt x="16893" y="22858"/>
                    <a:pt x="16994" y="22691"/>
                    <a:pt x="17111" y="22524"/>
                  </a:cubicBezTo>
                  <a:cubicBezTo>
                    <a:pt x="17244" y="22373"/>
                    <a:pt x="17344" y="22223"/>
                    <a:pt x="17395" y="22039"/>
                  </a:cubicBezTo>
                  <a:cubicBezTo>
                    <a:pt x="17478" y="21738"/>
                    <a:pt x="17578" y="21438"/>
                    <a:pt x="17662" y="21153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13" y="20067"/>
                  </a:cubicBezTo>
                  <a:cubicBezTo>
                    <a:pt x="18030" y="20034"/>
                    <a:pt x="18030" y="20001"/>
                    <a:pt x="18030" y="19967"/>
                  </a:cubicBezTo>
                  <a:cubicBezTo>
                    <a:pt x="18130" y="19750"/>
                    <a:pt x="18113" y="19533"/>
                    <a:pt x="18113" y="19316"/>
                  </a:cubicBezTo>
                  <a:cubicBezTo>
                    <a:pt x="18113" y="18948"/>
                    <a:pt x="18080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3" y="16609"/>
                    <a:pt x="17946" y="16542"/>
                    <a:pt x="17946" y="16492"/>
                  </a:cubicBezTo>
                  <a:cubicBezTo>
                    <a:pt x="17929" y="16224"/>
                    <a:pt x="17846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60" y="14119"/>
                    <a:pt x="16375" y="13768"/>
                  </a:cubicBezTo>
                  <a:cubicBezTo>
                    <a:pt x="16242" y="13618"/>
                    <a:pt x="16091" y="13484"/>
                    <a:pt x="15974" y="13334"/>
                  </a:cubicBezTo>
                  <a:cubicBezTo>
                    <a:pt x="15507" y="12766"/>
                    <a:pt x="15072" y="12198"/>
                    <a:pt x="14621" y="11646"/>
                  </a:cubicBezTo>
                  <a:cubicBezTo>
                    <a:pt x="14320" y="11279"/>
                    <a:pt x="14053" y="10878"/>
                    <a:pt x="13852" y="10443"/>
                  </a:cubicBezTo>
                  <a:cubicBezTo>
                    <a:pt x="13802" y="10326"/>
                    <a:pt x="13752" y="10209"/>
                    <a:pt x="13685" y="10109"/>
                  </a:cubicBezTo>
                  <a:cubicBezTo>
                    <a:pt x="13435" y="9691"/>
                    <a:pt x="13234" y="9257"/>
                    <a:pt x="13100" y="8789"/>
                  </a:cubicBezTo>
                  <a:cubicBezTo>
                    <a:pt x="13034" y="8589"/>
                    <a:pt x="12967" y="8405"/>
                    <a:pt x="12967" y="8204"/>
                  </a:cubicBezTo>
                  <a:cubicBezTo>
                    <a:pt x="12950" y="7853"/>
                    <a:pt x="12867" y="7536"/>
                    <a:pt x="12766" y="7219"/>
                  </a:cubicBezTo>
                  <a:cubicBezTo>
                    <a:pt x="12766" y="7152"/>
                    <a:pt x="12716" y="7102"/>
                    <a:pt x="12666" y="7051"/>
                  </a:cubicBezTo>
                  <a:cubicBezTo>
                    <a:pt x="12482" y="6884"/>
                    <a:pt x="12265" y="6734"/>
                    <a:pt x="12031" y="6667"/>
                  </a:cubicBezTo>
                  <a:cubicBezTo>
                    <a:pt x="11897" y="6634"/>
                    <a:pt x="11764" y="6600"/>
                    <a:pt x="11630" y="6567"/>
                  </a:cubicBezTo>
                  <a:cubicBezTo>
                    <a:pt x="11346" y="6500"/>
                    <a:pt x="11045" y="6483"/>
                    <a:pt x="10761" y="6483"/>
                  </a:cubicBezTo>
                  <a:cubicBezTo>
                    <a:pt x="10260" y="6467"/>
                    <a:pt x="9759" y="6467"/>
                    <a:pt x="9258" y="6467"/>
                  </a:cubicBezTo>
                  <a:close/>
                  <a:moveTo>
                    <a:pt x="6985" y="4879"/>
                  </a:moveTo>
                  <a:cubicBezTo>
                    <a:pt x="6835" y="5030"/>
                    <a:pt x="6684" y="5180"/>
                    <a:pt x="6551" y="5314"/>
                  </a:cubicBezTo>
                  <a:cubicBezTo>
                    <a:pt x="6467" y="5397"/>
                    <a:pt x="6400" y="5481"/>
                    <a:pt x="6400" y="5598"/>
                  </a:cubicBezTo>
                  <a:cubicBezTo>
                    <a:pt x="6384" y="5782"/>
                    <a:pt x="6367" y="5965"/>
                    <a:pt x="6367" y="6133"/>
                  </a:cubicBezTo>
                  <a:cubicBezTo>
                    <a:pt x="6367" y="6183"/>
                    <a:pt x="6400" y="6233"/>
                    <a:pt x="6417" y="6300"/>
                  </a:cubicBezTo>
                  <a:cubicBezTo>
                    <a:pt x="6484" y="6300"/>
                    <a:pt x="6567" y="6283"/>
                    <a:pt x="6634" y="6266"/>
                  </a:cubicBezTo>
                  <a:cubicBezTo>
                    <a:pt x="6968" y="6166"/>
                    <a:pt x="7303" y="6133"/>
                    <a:pt x="7653" y="6133"/>
                  </a:cubicBezTo>
                  <a:cubicBezTo>
                    <a:pt x="8656" y="6133"/>
                    <a:pt x="9675" y="6133"/>
                    <a:pt x="10678" y="6133"/>
                  </a:cubicBezTo>
                  <a:cubicBezTo>
                    <a:pt x="11095" y="6133"/>
                    <a:pt x="11513" y="6133"/>
                    <a:pt x="11897" y="6283"/>
                  </a:cubicBezTo>
                  <a:cubicBezTo>
                    <a:pt x="11948" y="6300"/>
                    <a:pt x="12014" y="6283"/>
                    <a:pt x="12098" y="6300"/>
                  </a:cubicBezTo>
                  <a:cubicBezTo>
                    <a:pt x="12115" y="6216"/>
                    <a:pt x="12131" y="6133"/>
                    <a:pt x="12115" y="6066"/>
                  </a:cubicBezTo>
                  <a:cubicBezTo>
                    <a:pt x="12115" y="5932"/>
                    <a:pt x="12098" y="5782"/>
                    <a:pt x="12098" y="5631"/>
                  </a:cubicBezTo>
                  <a:cubicBezTo>
                    <a:pt x="12081" y="5414"/>
                    <a:pt x="11948" y="5280"/>
                    <a:pt x="11764" y="5214"/>
                  </a:cubicBezTo>
                  <a:cubicBezTo>
                    <a:pt x="11547" y="5147"/>
                    <a:pt x="11346" y="5080"/>
                    <a:pt x="11129" y="5046"/>
                  </a:cubicBezTo>
                  <a:cubicBezTo>
                    <a:pt x="10678" y="4980"/>
                    <a:pt x="10243" y="4930"/>
                    <a:pt x="9792" y="4879"/>
                  </a:cubicBezTo>
                  <a:cubicBezTo>
                    <a:pt x="9274" y="4813"/>
                    <a:pt x="8756" y="4846"/>
                    <a:pt x="8238" y="4863"/>
                  </a:cubicBezTo>
                  <a:cubicBezTo>
                    <a:pt x="8054" y="4879"/>
                    <a:pt x="7871" y="4879"/>
                    <a:pt x="7704" y="4846"/>
                  </a:cubicBezTo>
                  <a:cubicBezTo>
                    <a:pt x="7453" y="4829"/>
                    <a:pt x="7219" y="4846"/>
                    <a:pt x="6985" y="4879"/>
                  </a:cubicBezTo>
                  <a:close/>
                  <a:moveTo>
                    <a:pt x="11580" y="3793"/>
                  </a:moveTo>
                  <a:cubicBezTo>
                    <a:pt x="11547" y="3760"/>
                    <a:pt x="11513" y="3743"/>
                    <a:pt x="11480" y="3726"/>
                  </a:cubicBezTo>
                  <a:cubicBezTo>
                    <a:pt x="11379" y="3693"/>
                    <a:pt x="11263" y="3643"/>
                    <a:pt x="11146" y="3610"/>
                  </a:cubicBezTo>
                  <a:cubicBezTo>
                    <a:pt x="10461" y="3426"/>
                    <a:pt x="9742" y="3325"/>
                    <a:pt x="9024" y="3325"/>
                  </a:cubicBezTo>
                  <a:cubicBezTo>
                    <a:pt x="8890" y="3325"/>
                    <a:pt x="8773" y="3325"/>
                    <a:pt x="8639" y="3325"/>
                  </a:cubicBezTo>
                  <a:cubicBezTo>
                    <a:pt x="8255" y="3292"/>
                    <a:pt x="7871" y="3325"/>
                    <a:pt x="7486" y="3342"/>
                  </a:cubicBezTo>
                  <a:cubicBezTo>
                    <a:pt x="7202" y="3359"/>
                    <a:pt x="7102" y="3576"/>
                    <a:pt x="6918" y="3710"/>
                  </a:cubicBezTo>
                  <a:cubicBezTo>
                    <a:pt x="6902" y="3726"/>
                    <a:pt x="6902" y="3743"/>
                    <a:pt x="6902" y="3760"/>
                  </a:cubicBezTo>
                  <a:cubicBezTo>
                    <a:pt x="6902" y="3927"/>
                    <a:pt x="6868" y="4094"/>
                    <a:pt x="6918" y="4261"/>
                  </a:cubicBezTo>
                  <a:cubicBezTo>
                    <a:pt x="6968" y="4428"/>
                    <a:pt x="7019" y="4595"/>
                    <a:pt x="7019" y="4796"/>
                  </a:cubicBezTo>
                  <a:cubicBezTo>
                    <a:pt x="7136" y="4779"/>
                    <a:pt x="7219" y="4762"/>
                    <a:pt x="7319" y="4729"/>
                  </a:cubicBezTo>
                  <a:cubicBezTo>
                    <a:pt x="7603" y="4679"/>
                    <a:pt x="7887" y="4595"/>
                    <a:pt x="8171" y="4545"/>
                  </a:cubicBezTo>
                  <a:cubicBezTo>
                    <a:pt x="8773" y="4462"/>
                    <a:pt x="9374" y="4462"/>
                    <a:pt x="9976" y="4545"/>
                  </a:cubicBezTo>
                  <a:cubicBezTo>
                    <a:pt x="10444" y="4612"/>
                    <a:pt x="10912" y="4645"/>
                    <a:pt x="11379" y="4762"/>
                  </a:cubicBezTo>
                  <a:cubicBezTo>
                    <a:pt x="11396" y="4762"/>
                    <a:pt x="11430" y="4762"/>
                    <a:pt x="11463" y="4762"/>
                  </a:cubicBezTo>
                  <a:cubicBezTo>
                    <a:pt x="11480" y="4629"/>
                    <a:pt x="11480" y="4512"/>
                    <a:pt x="11530" y="4412"/>
                  </a:cubicBezTo>
                  <a:cubicBezTo>
                    <a:pt x="11613" y="4211"/>
                    <a:pt x="11597" y="3994"/>
                    <a:pt x="11580" y="3793"/>
                  </a:cubicBezTo>
                  <a:close/>
                  <a:moveTo>
                    <a:pt x="11212" y="3325"/>
                  </a:moveTo>
                  <a:cubicBezTo>
                    <a:pt x="11196" y="3209"/>
                    <a:pt x="11162" y="3125"/>
                    <a:pt x="11162" y="3041"/>
                  </a:cubicBezTo>
                  <a:cubicBezTo>
                    <a:pt x="11179" y="2841"/>
                    <a:pt x="11079" y="2757"/>
                    <a:pt x="10912" y="2691"/>
                  </a:cubicBezTo>
                  <a:cubicBezTo>
                    <a:pt x="10862" y="2674"/>
                    <a:pt x="10795" y="2640"/>
                    <a:pt x="10745" y="2624"/>
                  </a:cubicBezTo>
                  <a:cubicBezTo>
                    <a:pt x="10377" y="2540"/>
                    <a:pt x="10009" y="2457"/>
                    <a:pt x="9625" y="2457"/>
                  </a:cubicBezTo>
                  <a:cubicBezTo>
                    <a:pt x="9391" y="2457"/>
                    <a:pt x="9157" y="2473"/>
                    <a:pt x="8923" y="2423"/>
                  </a:cubicBezTo>
                  <a:cubicBezTo>
                    <a:pt x="8623" y="2390"/>
                    <a:pt x="8339" y="2340"/>
                    <a:pt x="8038" y="2407"/>
                  </a:cubicBezTo>
                  <a:cubicBezTo>
                    <a:pt x="7988" y="2407"/>
                    <a:pt x="7921" y="2423"/>
                    <a:pt x="7887" y="2373"/>
                  </a:cubicBezTo>
                  <a:cubicBezTo>
                    <a:pt x="7904" y="2290"/>
                    <a:pt x="7971" y="2306"/>
                    <a:pt x="8021" y="2290"/>
                  </a:cubicBezTo>
                  <a:cubicBezTo>
                    <a:pt x="8222" y="2256"/>
                    <a:pt x="8439" y="2239"/>
                    <a:pt x="8639" y="2189"/>
                  </a:cubicBezTo>
                  <a:cubicBezTo>
                    <a:pt x="8790" y="2156"/>
                    <a:pt x="8940" y="2122"/>
                    <a:pt x="9090" y="2122"/>
                  </a:cubicBezTo>
                  <a:cubicBezTo>
                    <a:pt x="9241" y="2122"/>
                    <a:pt x="9391" y="2122"/>
                    <a:pt x="9525" y="2122"/>
                  </a:cubicBezTo>
                  <a:cubicBezTo>
                    <a:pt x="10060" y="2106"/>
                    <a:pt x="10561" y="2189"/>
                    <a:pt x="11062" y="2373"/>
                  </a:cubicBezTo>
                  <a:cubicBezTo>
                    <a:pt x="11079" y="2373"/>
                    <a:pt x="11112" y="2373"/>
                    <a:pt x="11146" y="2373"/>
                  </a:cubicBezTo>
                  <a:cubicBezTo>
                    <a:pt x="11162" y="2273"/>
                    <a:pt x="11162" y="2189"/>
                    <a:pt x="11095" y="2106"/>
                  </a:cubicBezTo>
                  <a:cubicBezTo>
                    <a:pt x="10878" y="1872"/>
                    <a:pt x="10644" y="1638"/>
                    <a:pt x="10360" y="1488"/>
                  </a:cubicBezTo>
                  <a:cubicBezTo>
                    <a:pt x="10327" y="1488"/>
                    <a:pt x="10293" y="1471"/>
                    <a:pt x="10277" y="1471"/>
                  </a:cubicBezTo>
                  <a:cubicBezTo>
                    <a:pt x="10093" y="1421"/>
                    <a:pt x="9926" y="1387"/>
                    <a:pt x="9742" y="1337"/>
                  </a:cubicBezTo>
                  <a:cubicBezTo>
                    <a:pt x="9608" y="1287"/>
                    <a:pt x="9491" y="1287"/>
                    <a:pt x="9341" y="1287"/>
                  </a:cubicBezTo>
                  <a:cubicBezTo>
                    <a:pt x="9124" y="1287"/>
                    <a:pt x="8890" y="1270"/>
                    <a:pt x="8673" y="1354"/>
                  </a:cubicBezTo>
                  <a:cubicBezTo>
                    <a:pt x="8623" y="1371"/>
                    <a:pt x="8572" y="1371"/>
                    <a:pt x="8539" y="1371"/>
                  </a:cubicBezTo>
                  <a:cubicBezTo>
                    <a:pt x="8272" y="1437"/>
                    <a:pt x="8021" y="1488"/>
                    <a:pt x="7821" y="1705"/>
                  </a:cubicBezTo>
                  <a:cubicBezTo>
                    <a:pt x="7737" y="1788"/>
                    <a:pt x="7637" y="1872"/>
                    <a:pt x="7537" y="1955"/>
                  </a:cubicBezTo>
                  <a:cubicBezTo>
                    <a:pt x="7386" y="2072"/>
                    <a:pt x="7319" y="2206"/>
                    <a:pt x="7336" y="2407"/>
                  </a:cubicBezTo>
                  <a:cubicBezTo>
                    <a:pt x="7336" y="2624"/>
                    <a:pt x="7319" y="2841"/>
                    <a:pt x="7319" y="3058"/>
                  </a:cubicBezTo>
                  <a:cubicBezTo>
                    <a:pt x="7319" y="3108"/>
                    <a:pt x="7303" y="3158"/>
                    <a:pt x="7369" y="3209"/>
                  </a:cubicBezTo>
                  <a:cubicBezTo>
                    <a:pt x="7403" y="3192"/>
                    <a:pt x="7453" y="3192"/>
                    <a:pt x="7486" y="3175"/>
                  </a:cubicBezTo>
                  <a:cubicBezTo>
                    <a:pt x="7737" y="3092"/>
                    <a:pt x="8004" y="3075"/>
                    <a:pt x="8272" y="3058"/>
                  </a:cubicBezTo>
                  <a:cubicBezTo>
                    <a:pt x="8522" y="3058"/>
                    <a:pt x="8756" y="3058"/>
                    <a:pt x="9007" y="3041"/>
                  </a:cubicBezTo>
                  <a:cubicBezTo>
                    <a:pt x="9475" y="3025"/>
                    <a:pt x="9943" y="3075"/>
                    <a:pt x="10394" y="3158"/>
                  </a:cubicBezTo>
                  <a:cubicBezTo>
                    <a:pt x="10661" y="3209"/>
                    <a:pt x="10912" y="3259"/>
                    <a:pt x="11212" y="3325"/>
                  </a:cubicBezTo>
                  <a:close/>
                  <a:moveTo>
                    <a:pt x="8071" y="1187"/>
                  </a:moveTo>
                  <a:cubicBezTo>
                    <a:pt x="8339" y="1120"/>
                    <a:pt x="8556" y="1053"/>
                    <a:pt x="8790" y="1003"/>
                  </a:cubicBezTo>
                  <a:cubicBezTo>
                    <a:pt x="8857" y="986"/>
                    <a:pt x="8907" y="986"/>
                    <a:pt x="8973" y="986"/>
                  </a:cubicBezTo>
                  <a:cubicBezTo>
                    <a:pt x="9157" y="986"/>
                    <a:pt x="9341" y="986"/>
                    <a:pt x="9525" y="986"/>
                  </a:cubicBezTo>
                  <a:cubicBezTo>
                    <a:pt x="9575" y="986"/>
                    <a:pt x="9642" y="986"/>
                    <a:pt x="9692" y="1003"/>
                  </a:cubicBezTo>
                  <a:cubicBezTo>
                    <a:pt x="9909" y="1053"/>
                    <a:pt x="10126" y="1120"/>
                    <a:pt x="10344" y="1170"/>
                  </a:cubicBezTo>
                  <a:cubicBezTo>
                    <a:pt x="10377" y="1187"/>
                    <a:pt x="10394" y="1170"/>
                    <a:pt x="10427" y="1170"/>
                  </a:cubicBezTo>
                  <a:cubicBezTo>
                    <a:pt x="10394" y="919"/>
                    <a:pt x="10277" y="736"/>
                    <a:pt x="10110" y="569"/>
                  </a:cubicBezTo>
                  <a:cubicBezTo>
                    <a:pt x="10009" y="485"/>
                    <a:pt x="9909" y="435"/>
                    <a:pt x="9775" y="418"/>
                  </a:cubicBezTo>
                  <a:cubicBezTo>
                    <a:pt x="9608" y="401"/>
                    <a:pt x="9458" y="351"/>
                    <a:pt x="9291" y="351"/>
                  </a:cubicBezTo>
                  <a:cubicBezTo>
                    <a:pt x="9124" y="351"/>
                    <a:pt x="8957" y="401"/>
                    <a:pt x="8806" y="418"/>
                  </a:cubicBezTo>
                  <a:cubicBezTo>
                    <a:pt x="8756" y="418"/>
                    <a:pt x="8689" y="418"/>
                    <a:pt x="8639" y="435"/>
                  </a:cubicBezTo>
                  <a:cubicBezTo>
                    <a:pt x="8589" y="452"/>
                    <a:pt x="8539" y="452"/>
                    <a:pt x="8489" y="485"/>
                  </a:cubicBezTo>
                  <a:cubicBezTo>
                    <a:pt x="8255" y="669"/>
                    <a:pt x="8105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2076900" y="3729875"/>
              <a:ext cx="59750" cy="34275"/>
            </a:xfrm>
            <a:custGeom>
              <a:avLst/>
              <a:gdLst/>
              <a:ahLst/>
              <a:cxnLst/>
              <a:rect l="l" t="t" r="r" b="b"/>
              <a:pathLst>
                <a:path w="2390" h="1371" extrusionOk="0">
                  <a:moveTo>
                    <a:pt x="2139" y="17"/>
                  </a:moveTo>
                  <a:cubicBezTo>
                    <a:pt x="1437" y="151"/>
                    <a:pt x="836" y="669"/>
                    <a:pt x="217" y="970"/>
                  </a:cubicBezTo>
                  <a:cubicBezTo>
                    <a:pt x="0" y="1070"/>
                    <a:pt x="167" y="1371"/>
                    <a:pt x="368" y="1321"/>
                  </a:cubicBezTo>
                  <a:cubicBezTo>
                    <a:pt x="1053" y="1204"/>
                    <a:pt x="1738" y="703"/>
                    <a:pt x="2273" y="268"/>
                  </a:cubicBezTo>
                  <a:cubicBezTo>
                    <a:pt x="2389" y="168"/>
                    <a:pt x="2256" y="1"/>
                    <a:pt x="2139" y="1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2195950" y="3826375"/>
              <a:ext cx="28425" cy="50575"/>
            </a:xfrm>
            <a:custGeom>
              <a:avLst/>
              <a:gdLst/>
              <a:ahLst/>
              <a:cxnLst/>
              <a:rect l="l" t="t" r="r" b="b"/>
              <a:pathLst>
                <a:path w="1137" h="2023" extrusionOk="0">
                  <a:moveTo>
                    <a:pt x="836" y="84"/>
                  </a:moveTo>
                  <a:cubicBezTo>
                    <a:pt x="602" y="301"/>
                    <a:pt x="451" y="569"/>
                    <a:pt x="334" y="869"/>
                  </a:cubicBezTo>
                  <a:cubicBezTo>
                    <a:pt x="201" y="1170"/>
                    <a:pt x="0" y="1538"/>
                    <a:pt x="33" y="1872"/>
                  </a:cubicBezTo>
                  <a:cubicBezTo>
                    <a:pt x="50" y="1955"/>
                    <a:pt x="134" y="2022"/>
                    <a:pt x="201" y="1972"/>
                  </a:cubicBezTo>
                  <a:cubicBezTo>
                    <a:pt x="451" y="1822"/>
                    <a:pt x="568" y="1521"/>
                    <a:pt x="668" y="1270"/>
                  </a:cubicBezTo>
                  <a:cubicBezTo>
                    <a:pt x="819" y="919"/>
                    <a:pt x="986" y="585"/>
                    <a:pt x="1086" y="234"/>
                  </a:cubicBezTo>
                  <a:cubicBezTo>
                    <a:pt x="1136" y="84"/>
                    <a:pt x="952" y="0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2375975" y="3863550"/>
              <a:ext cx="17150" cy="65175"/>
            </a:xfrm>
            <a:custGeom>
              <a:avLst/>
              <a:gdLst/>
              <a:ahLst/>
              <a:cxnLst/>
              <a:rect l="l" t="t" r="r" b="b"/>
              <a:pathLst>
                <a:path w="686" h="2607" extrusionOk="0">
                  <a:moveTo>
                    <a:pt x="335" y="134"/>
                  </a:moveTo>
                  <a:cubicBezTo>
                    <a:pt x="251" y="0"/>
                    <a:pt x="67" y="67"/>
                    <a:pt x="51" y="218"/>
                  </a:cubicBezTo>
                  <a:cubicBezTo>
                    <a:pt x="17" y="819"/>
                    <a:pt x="0" y="1454"/>
                    <a:pt x="51" y="2072"/>
                  </a:cubicBezTo>
                  <a:cubicBezTo>
                    <a:pt x="17" y="2122"/>
                    <a:pt x="17" y="2189"/>
                    <a:pt x="51" y="2256"/>
                  </a:cubicBezTo>
                  <a:cubicBezTo>
                    <a:pt x="67" y="2490"/>
                    <a:pt x="485" y="2607"/>
                    <a:pt x="535" y="2256"/>
                  </a:cubicBezTo>
                  <a:cubicBezTo>
                    <a:pt x="619" y="1571"/>
                    <a:pt x="686" y="769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2515500" y="3826375"/>
              <a:ext cx="49300" cy="39700"/>
            </a:xfrm>
            <a:custGeom>
              <a:avLst/>
              <a:gdLst/>
              <a:ahLst/>
              <a:cxnLst/>
              <a:rect l="l" t="t" r="r" b="b"/>
              <a:pathLst>
                <a:path w="1972" h="1588" extrusionOk="0">
                  <a:moveTo>
                    <a:pt x="1270" y="569"/>
                  </a:moveTo>
                  <a:cubicBezTo>
                    <a:pt x="969" y="351"/>
                    <a:pt x="618" y="151"/>
                    <a:pt x="234" y="51"/>
                  </a:cubicBezTo>
                  <a:cubicBezTo>
                    <a:pt x="84" y="0"/>
                    <a:pt x="0" y="184"/>
                    <a:pt x="84" y="301"/>
                  </a:cubicBezTo>
                  <a:cubicBezTo>
                    <a:pt x="267" y="535"/>
                    <a:pt x="518" y="685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53" y="1187"/>
                    <a:pt x="1287" y="1237"/>
                    <a:pt x="1337" y="1270"/>
                  </a:cubicBezTo>
                  <a:cubicBezTo>
                    <a:pt x="1454" y="1371"/>
                    <a:pt x="1370" y="1354"/>
                    <a:pt x="1387" y="1203"/>
                  </a:cubicBezTo>
                  <a:cubicBezTo>
                    <a:pt x="1354" y="1487"/>
                    <a:pt x="1721" y="1588"/>
                    <a:pt x="1838" y="1320"/>
                  </a:cubicBezTo>
                  <a:cubicBezTo>
                    <a:pt x="1972" y="1003"/>
                    <a:pt x="1470" y="719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2620750" y="3664725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72" y="334"/>
                  </a:moveTo>
                  <a:cubicBezTo>
                    <a:pt x="1571" y="268"/>
                    <a:pt x="1271" y="234"/>
                    <a:pt x="987" y="167"/>
                  </a:cubicBezTo>
                  <a:cubicBezTo>
                    <a:pt x="702" y="100"/>
                    <a:pt x="435" y="0"/>
                    <a:pt x="151" y="0"/>
                  </a:cubicBezTo>
                  <a:cubicBezTo>
                    <a:pt x="17" y="0"/>
                    <a:pt x="1" y="151"/>
                    <a:pt x="84" y="217"/>
                  </a:cubicBezTo>
                  <a:cubicBezTo>
                    <a:pt x="535" y="535"/>
                    <a:pt x="1321" y="685"/>
                    <a:pt x="1872" y="602"/>
                  </a:cubicBezTo>
                  <a:cubicBezTo>
                    <a:pt x="2006" y="585"/>
                    <a:pt x="1989" y="368"/>
                    <a:pt x="1872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2576050" y="3445000"/>
              <a:ext cx="40975" cy="33850"/>
            </a:xfrm>
            <a:custGeom>
              <a:avLst/>
              <a:gdLst/>
              <a:ahLst/>
              <a:cxnLst/>
              <a:rect l="l" t="t" r="r" b="b"/>
              <a:pathLst>
                <a:path w="1639" h="1354" extrusionOk="0">
                  <a:moveTo>
                    <a:pt x="1505" y="134"/>
                  </a:moveTo>
                  <a:cubicBezTo>
                    <a:pt x="1371" y="1"/>
                    <a:pt x="1120" y="51"/>
                    <a:pt x="1070" y="251"/>
                  </a:cubicBezTo>
                  <a:cubicBezTo>
                    <a:pt x="1054" y="285"/>
                    <a:pt x="903" y="402"/>
                    <a:pt x="853" y="435"/>
                  </a:cubicBezTo>
                  <a:cubicBezTo>
                    <a:pt x="753" y="519"/>
                    <a:pt x="636" y="585"/>
                    <a:pt x="536" y="669"/>
                  </a:cubicBezTo>
                  <a:cubicBezTo>
                    <a:pt x="352" y="786"/>
                    <a:pt x="101" y="869"/>
                    <a:pt x="34" y="1087"/>
                  </a:cubicBezTo>
                  <a:cubicBezTo>
                    <a:pt x="1" y="1137"/>
                    <a:pt x="34" y="1220"/>
                    <a:pt x="101" y="1237"/>
                  </a:cubicBezTo>
                  <a:cubicBezTo>
                    <a:pt x="335" y="1354"/>
                    <a:pt x="569" y="1187"/>
                    <a:pt x="769" y="1070"/>
                  </a:cubicBezTo>
                  <a:cubicBezTo>
                    <a:pt x="886" y="986"/>
                    <a:pt x="1003" y="886"/>
                    <a:pt x="1120" y="803"/>
                  </a:cubicBezTo>
                  <a:cubicBezTo>
                    <a:pt x="1187" y="752"/>
                    <a:pt x="1321" y="585"/>
                    <a:pt x="1388" y="569"/>
                  </a:cubicBezTo>
                  <a:cubicBezTo>
                    <a:pt x="1588" y="535"/>
                    <a:pt x="1638" y="268"/>
                    <a:pt x="150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2111150" y="3445825"/>
              <a:ext cx="30100" cy="26350"/>
            </a:xfrm>
            <a:custGeom>
              <a:avLst/>
              <a:gdLst/>
              <a:ahLst/>
              <a:cxnLst/>
              <a:rect l="l" t="t" r="r" b="b"/>
              <a:pathLst>
                <a:path w="1204" h="1054" extrusionOk="0">
                  <a:moveTo>
                    <a:pt x="719" y="302"/>
                  </a:moveTo>
                  <a:cubicBezTo>
                    <a:pt x="568" y="185"/>
                    <a:pt x="334" y="1"/>
                    <a:pt x="134" y="151"/>
                  </a:cubicBezTo>
                  <a:cubicBezTo>
                    <a:pt x="0" y="268"/>
                    <a:pt x="117" y="452"/>
                    <a:pt x="268" y="469"/>
                  </a:cubicBezTo>
                  <a:cubicBezTo>
                    <a:pt x="268" y="469"/>
                    <a:pt x="284" y="469"/>
                    <a:pt x="284" y="486"/>
                  </a:cubicBezTo>
                  <a:cubicBezTo>
                    <a:pt x="318" y="502"/>
                    <a:pt x="334" y="519"/>
                    <a:pt x="368" y="552"/>
                  </a:cubicBezTo>
                  <a:cubicBezTo>
                    <a:pt x="435" y="602"/>
                    <a:pt x="501" y="653"/>
                    <a:pt x="568" y="719"/>
                  </a:cubicBezTo>
                  <a:cubicBezTo>
                    <a:pt x="702" y="836"/>
                    <a:pt x="852" y="1003"/>
                    <a:pt x="1036" y="1037"/>
                  </a:cubicBezTo>
                  <a:cubicBezTo>
                    <a:pt x="1136" y="1054"/>
                    <a:pt x="1203" y="970"/>
                    <a:pt x="1187" y="870"/>
                  </a:cubicBezTo>
                  <a:cubicBezTo>
                    <a:pt x="1153" y="636"/>
                    <a:pt x="886" y="452"/>
                    <a:pt x="719" y="30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2052675" y="3553600"/>
              <a:ext cx="44300" cy="18000"/>
            </a:xfrm>
            <a:custGeom>
              <a:avLst/>
              <a:gdLst/>
              <a:ahLst/>
              <a:cxnLst/>
              <a:rect l="l" t="t" r="r" b="b"/>
              <a:pathLst>
                <a:path w="1772" h="720" extrusionOk="0">
                  <a:moveTo>
                    <a:pt x="1721" y="218"/>
                  </a:moveTo>
                  <a:cubicBezTo>
                    <a:pt x="1571" y="101"/>
                    <a:pt x="1303" y="118"/>
                    <a:pt x="1120" y="101"/>
                  </a:cubicBezTo>
                  <a:cubicBezTo>
                    <a:pt x="1003" y="101"/>
                    <a:pt x="869" y="101"/>
                    <a:pt x="752" y="101"/>
                  </a:cubicBezTo>
                  <a:cubicBezTo>
                    <a:pt x="702" y="101"/>
                    <a:pt x="635" y="101"/>
                    <a:pt x="568" y="101"/>
                  </a:cubicBezTo>
                  <a:cubicBezTo>
                    <a:pt x="568" y="101"/>
                    <a:pt x="551" y="101"/>
                    <a:pt x="535" y="101"/>
                  </a:cubicBezTo>
                  <a:cubicBezTo>
                    <a:pt x="451" y="1"/>
                    <a:pt x="267" y="17"/>
                    <a:pt x="201" y="168"/>
                  </a:cubicBezTo>
                  <a:cubicBezTo>
                    <a:pt x="0" y="719"/>
                    <a:pt x="1487" y="586"/>
                    <a:pt x="1721" y="402"/>
                  </a:cubicBezTo>
                  <a:cubicBezTo>
                    <a:pt x="1771" y="352"/>
                    <a:pt x="1771" y="268"/>
                    <a:pt x="1721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2242425" y="3354125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55" y="8368"/>
                  </a:moveTo>
                  <a:cubicBezTo>
                    <a:pt x="3304" y="8368"/>
                    <a:pt x="3482" y="8511"/>
                    <a:pt x="3688" y="8798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86"/>
                  </a:cubicBezTo>
                  <a:cubicBezTo>
                    <a:pt x="3104" y="10536"/>
                    <a:pt x="3037" y="10603"/>
                    <a:pt x="2970" y="10670"/>
                  </a:cubicBezTo>
                  <a:cubicBezTo>
                    <a:pt x="2669" y="10035"/>
                    <a:pt x="2586" y="9283"/>
                    <a:pt x="2836" y="8682"/>
                  </a:cubicBezTo>
                  <a:cubicBezTo>
                    <a:pt x="2921" y="8473"/>
                    <a:pt x="3027" y="8368"/>
                    <a:pt x="3155" y="8368"/>
                  </a:cubicBezTo>
                  <a:close/>
                  <a:moveTo>
                    <a:pt x="5866" y="8859"/>
                  </a:moveTo>
                  <a:cubicBezTo>
                    <a:pt x="5965" y="8859"/>
                    <a:pt x="6040" y="8943"/>
                    <a:pt x="6094" y="9116"/>
                  </a:cubicBezTo>
                  <a:cubicBezTo>
                    <a:pt x="6245" y="9383"/>
                    <a:pt x="6295" y="9651"/>
                    <a:pt x="6295" y="9935"/>
                  </a:cubicBezTo>
                  <a:cubicBezTo>
                    <a:pt x="6295" y="10302"/>
                    <a:pt x="6144" y="10687"/>
                    <a:pt x="5944" y="11037"/>
                  </a:cubicBezTo>
                  <a:cubicBezTo>
                    <a:pt x="5727" y="10687"/>
                    <a:pt x="5576" y="10252"/>
                    <a:pt x="5543" y="9901"/>
                  </a:cubicBezTo>
                  <a:cubicBezTo>
                    <a:pt x="5510" y="9600"/>
                    <a:pt x="5510" y="9316"/>
                    <a:pt x="5560" y="9032"/>
                  </a:cubicBezTo>
                  <a:cubicBezTo>
                    <a:pt x="5682" y="8918"/>
                    <a:pt x="5783" y="8859"/>
                    <a:pt x="5866" y="8859"/>
                  </a:cubicBezTo>
                  <a:close/>
                  <a:moveTo>
                    <a:pt x="6240" y="0"/>
                  </a:moveTo>
                  <a:cubicBezTo>
                    <a:pt x="6132" y="0"/>
                    <a:pt x="6028" y="59"/>
                    <a:pt x="5994" y="194"/>
                  </a:cubicBezTo>
                  <a:cubicBezTo>
                    <a:pt x="5844" y="845"/>
                    <a:pt x="5944" y="1447"/>
                    <a:pt x="6044" y="2098"/>
                  </a:cubicBezTo>
                  <a:cubicBezTo>
                    <a:pt x="6161" y="2884"/>
                    <a:pt x="6211" y="3669"/>
                    <a:pt x="6312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67" y="8748"/>
                    <a:pt x="8784" y="9216"/>
                    <a:pt x="8567" y="10169"/>
                  </a:cubicBezTo>
                  <a:cubicBezTo>
                    <a:pt x="8400" y="10887"/>
                    <a:pt x="7865" y="11639"/>
                    <a:pt x="7097" y="11689"/>
                  </a:cubicBezTo>
                  <a:cubicBezTo>
                    <a:pt x="7058" y="11693"/>
                    <a:pt x="7020" y="11695"/>
                    <a:pt x="6982" y="11695"/>
                  </a:cubicBezTo>
                  <a:cubicBezTo>
                    <a:pt x="6728" y="11695"/>
                    <a:pt x="6501" y="11601"/>
                    <a:pt x="6312" y="11455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312" y="8247"/>
                    <a:pt x="5710" y="8247"/>
                  </a:cubicBezTo>
                  <a:cubicBezTo>
                    <a:pt x="5706" y="8247"/>
                    <a:pt x="5702" y="8247"/>
                    <a:pt x="5698" y="8247"/>
                  </a:cubicBezTo>
                  <a:cubicBezTo>
                    <a:pt x="4378" y="8247"/>
                    <a:pt x="5160" y="10939"/>
                    <a:pt x="5576" y="11438"/>
                  </a:cubicBezTo>
                  <a:cubicBezTo>
                    <a:pt x="5610" y="11455"/>
                    <a:pt x="5627" y="11472"/>
                    <a:pt x="5643" y="11505"/>
                  </a:cubicBezTo>
                  <a:cubicBezTo>
                    <a:pt x="5373" y="11853"/>
                    <a:pt x="5068" y="12011"/>
                    <a:pt x="4734" y="12011"/>
                  </a:cubicBezTo>
                  <a:cubicBezTo>
                    <a:pt x="4490" y="12011"/>
                    <a:pt x="4230" y="11927"/>
                    <a:pt x="3956" y="11773"/>
                  </a:cubicBezTo>
                  <a:cubicBezTo>
                    <a:pt x="3688" y="11622"/>
                    <a:pt x="3438" y="11405"/>
                    <a:pt x="3254" y="11138"/>
                  </a:cubicBezTo>
                  <a:cubicBezTo>
                    <a:pt x="3571" y="10854"/>
                    <a:pt x="3855" y="10503"/>
                    <a:pt x="3972" y="10152"/>
                  </a:cubicBezTo>
                  <a:cubicBezTo>
                    <a:pt x="4173" y="9617"/>
                    <a:pt x="4440" y="8531"/>
                    <a:pt x="4022" y="8030"/>
                  </a:cubicBezTo>
                  <a:cubicBezTo>
                    <a:pt x="3826" y="7801"/>
                    <a:pt x="3606" y="7703"/>
                    <a:pt x="3384" y="7703"/>
                  </a:cubicBezTo>
                  <a:cubicBezTo>
                    <a:pt x="3135" y="7703"/>
                    <a:pt x="2882" y="7827"/>
                    <a:pt x="2652" y="8030"/>
                  </a:cubicBezTo>
                  <a:cubicBezTo>
                    <a:pt x="1967" y="8615"/>
                    <a:pt x="2134" y="9818"/>
                    <a:pt x="2368" y="10570"/>
                  </a:cubicBezTo>
                  <a:cubicBezTo>
                    <a:pt x="2418" y="10703"/>
                    <a:pt x="2469" y="10854"/>
                    <a:pt x="2535" y="10987"/>
                  </a:cubicBezTo>
                  <a:cubicBezTo>
                    <a:pt x="2261" y="11154"/>
                    <a:pt x="1945" y="11275"/>
                    <a:pt x="1647" y="11275"/>
                  </a:cubicBezTo>
                  <a:cubicBezTo>
                    <a:pt x="1438" y="11275"/>
                    <a:pt x="1237" y="11216"/>
                    <a:pt x="1065" y="11071"/>
                  </a:cubicBezTo>
                  <a:cubicBezTo>
                    <a:pt x="714" y="10787"/>
                    <a:pt x="647" y="10219"/>
                    <a:pt x="631" y="9801"/>
                  </a:cubicBezTo>
                  <a:cubicBezTo>
                    <a:pt x="564" y="8899"/>
                    <a:pt x="714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2"/>
                    <a:pt x="3003" y="2082"/>
                    <a:pt x="2736" y="778"/>
                  </a:cubicBezTo>
                  <a:cubicBezTo>
                    <a:pt x="2710" y="647"/>
                    <a:pt x="2614" y="591"/>
                    <a:pt x="2511" y="591"/>
                  </a:cubicBezTo>
                  <a:cubicBezTo>
                    <a:pt x="2352" y="591"/>
                    <a:pt x="2177" y="726"/>
                    <a:pt x="2218" y="929"/>
                  </a:cubicBezTo>
                  <a:cubicBezTo>
                    <a:pt x="2469" y="2182"/>
                    <a:pt x="1984" y="3786"/>
                    <a:pt x="1416" y="4905"/>
                  </a:cubicBezTo>
                  <a:cubicBezTo>
                    <a:pt x="865" y="6058"/>
                    <a:pt x="347" y="6927"/>
                    <a:pt x="180" y="8230"/>
                  </a:cubicBezTo>
                  <a:cubicBezTo>
                    <a:pt x="1" y="9512"/>
                    <a:pt x="61" y="11831"/>
                    <a:pt x="1629" y="11831"/>
                  </a:cubicBezTo>
                  <a:cubicBezTo>
                    <a:pt x="1819" y="11831"/>
                    <a:pt x="2032" y="11796"/>
                    <a:pt x="2268" y="11722"/>
                  </a:cubicBezTo>
                  <a:cubicBezTo>
                    <a:pt x="2452" y="11656"/>
                    <a:pt x="2652" y="11555"/>
                    <a:pt x="2836" y="11438"/>
                  </a:cubicBezTo>
                  <a:cubicBezTo>
                    <a:pt x="3325" y="12069"/>
                    <a:pt x="4049" y="12546"/>
                    <a:pt x="4752" y="12546"/>
                  </a:cubicBezTo>
                  <a:cubicBezTo>
                    <a:pt x="5203" y="12546"/>
                    <a:pt x="5645" y="12350"/>
                    <a:pt x="6011" y="11873"/>
                  </a:cubicBezTo>
                  <a:cubicBezTo>
                    <a:pt x="6028" y="11873"/>
                    <a:pt x="6028" y="11856"/>
                    <a:pt x="6044" y="11856"/>
                  </a:cubicBezTo>
                  <a:cubicBezTo>
                    <a:pt x="6364" y="12080"/>
                    <a:pt x="6701" y="12183"/>
                    <a:pt x="7032" y="12183"/>
                  </a:cubicBezTo>
                  <a:cubicBezTo>
                    <a:pt x="7788" y="12183"/>
                    <a:pt x="8511" y="11642"/>
                    <a:pt x="8918" y="10770"/>
                  </a:cubicBezTo>
                  <a:cubicBezTo>
                    <a:pt x="9119" y="10336"/>
                    <a:pt x="9286" y="9651"/>
                    <a:pt x="9152" y="9149"/>
                  </a:cubicBezTo>
                  <a:cubicBezTo>
                    <a:pt x="8935" y="8347"/>
                    <a:pt x="8233" y="7829"/>
                    <a:pt x="7782" y="7161"/>
                  </a:cubicBezTo>
                  <a:cubicBezTo>
                    <a:pt x="7097" y="6192"/>
                    <a:pt x="6896" y="4939"/>
                    <a:pt x="6763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62" y="128"/>
                    <a:pt x="6398" y="0"/>
                    <a:pt x="6240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21"/>
          <p:cNvGrpSpPr/>
          <p:nvPr/>
        </p:nvGrpSpPr>
        <p:grpSpPr>
          <a:xfrm>
            <a:off x="7363390" y="-556135"/>
            <a:ext cx="972211" cy="2931491"/>
            <a:chOff x="1569775" y="2825125"/>
            <a:chExt cx="618250" cy="1893100"/>
          </a:xfrm>
        </p:grpSpPr>
        <p:sp>
          <p:nvSpPr>
            <p:cNvPr id="960" name="Google Shape;960;p21"/>
            <p:cNvSpPr/>
            <p:nvPr/>
          </p:nvSpPr>
          <p:spPr>
            <a:xfrm>
              <a:off x="1658750" y="4099550"/>
              <a:ext cx="442800" cy="508350"/>
            </a:xfrm>
            <a:custGeom>
              <a:avLst/>
              <a:gdLst/>
              <a:ahLst/>
              <a:cxnLst/>
              <a:rect l="l" t="t" r="r" b="b"/>
              <a:pathLst>
                <a:path w="17712" h="20334" extrusionOk="0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672550" y="4108625"/>
              <a:ext cx="426075" cy="490550"/>
            </a:xfrm>
            <a:custGeom>
              <a:avLst/>
              <a:gdLst/>
              <a:ahLst/>
              <a:cxnLst/>
              <a:rect l="l" t="t" r="r" b="b"/>
              <a:pathLst>
                <a:path w="17043" h="19622" extrusionOk="0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872625" y="2825125"/>
              <a:ext cx="12150" cy="1123650"/>
            </a:xfrm>
            <a:custGeom>
              <a:avLst/>
              <a:gdLst/>
              <a:ahLst/>
              <a:cxnLst/>
              <a:rect l="l" t="t" r="r" b="b"/>
              <a:pathLst>
                <a:path w="486" h="44946" extrusionOk="0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807875" y="4058675"/>
              <a:ext cx="143725" cy="36725"/>
            </a:xfrm>
            <a:custGeom>
              <a:avLst/>
              <a:gdLst/>
              <a:ahLst/>
              <a:cxnLst/>
              <a:rect l="l" t="t" r="r" b="b"/>
              <a:pathLst>
                <a:path w="5749" h="1469" extrusionOk="0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820425" y="4020325"/>
              <a:ext cx="118650" cy="37475"/>
            </a:xfrm>
            <a:custGeom>
              <a:avLst/>
              <a:gdLst/>
              <a:ahLst/>
              <a:cxnLst/>
              <a:rect l="l" t="t" r="r" b="b"/>
              <a:pathLst>
                <a:path w="4746" h="1499" extrusionOk="0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830850" y="3970025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1834625" y="3975400"/>
              <a:ext cx="90850" cy="26650"/>
            </a:xfrm>
            <a:custGeom>
              <a:avLst/>
              <a:gdLst/>
              <a:ahLst/>
              <a:cxnLst/>
              <a:rect l="l" t="t" r="r" b="b"/>
              <a:pathLst>
                <a:path w="3634" h="1066" extrusionOk="0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1827925" y="3999450"/>
              <a:ext cx="94850" cy="19950"/>
            </a:xfrm>
            <a:custGeom>
              <a:avLst/>
              <a:gdLst/>
              <a:ahLst/>
              <a:cxnLst/>
              <a:rect l="l" t="t" r="r" b="b"/>
              <a:pathLst>
                <a:path w="3794" h="798" extrusionOk="0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1822075" y="4032475"/>
              <a:ext cx="112500" cy="29750"/>
            </a:xfrm>
            <a:custGeom>
              <a:avLst/>
              <a:gdLst/>
              <a:ahLst/>
              <a:cxnLst/>
              <a:rect l="l" t="t" r="r" b="b"/>
              <a:pathLst>
                <a:path w="4500" h="1190" extrusionOk="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1813725" y="4061500"/>
              <a:ext cx="138125" cy="35175"/>
            </a:xfrm>
            <a:custGeom>
              <a:avLst/>
              <a:gdLst/>
              <a:ahLst/>
              <a:cxnLst/>
              <a:rect l="l" t="t" r="r" b="b"/>
              <a:pathLst>
                <a:path w="5525" h="1407" extrusionOk="0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1648325" y="3937475"/>
              <a:ext cx="462850" cy="679225"/>
            </a:xfrm>
            <a:custGeom>
              <a:avLst/>
              <a:gdLst/>
              <a:ahLst/>
              <a:cxnLst/>
              <a:rect l="l" t="t" r="r" b="b"/>
              <a:pathLst>
                <a:path w="18514" h="27169" extrusionOk="0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1593600" y="4519350"/>
              <a:ext cx="60175" cy="33875"/>
            </a:xfrm>
            <a:custGeom>
              <a:avLst/>
              <a:gdLst/>
              <a:ahLst/>
              <a:cxnLst/>
              <a:rect l="l" t="t" r="r" b="b"/>
              <a:pathLst>
                <a:path w="2407" h="1355" extrusionOk="0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1713050" y="4615850"/>
              <a:ext cx="28450" cy="50575"/>
            </a:xfrm>
            <a:custGeom>
              <a:avLst/>
              <a:gdLst/>
              <a:ahLst/>
              <a:cxnLst/>
              <a:rect l="l" t="t" r="r" b="b"/>
              <a:pathLst>
                <a:path w="1138" h="2023" extrusionOk="0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1893100" y="4653025"/>
              <a:ext cx="17150" cy="65200"/>
            </a:xfrm>
            <a:custGeom>
              <a:avLst/>
              <a:gdLst/>
              <a:ahLst/>
              <a:cxnLst/>
              <a:rect l="l" t="t" r="r" b="b"/>
              <a:pathLst>
                <a:path w="686" h="2608" extrusionOk="0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2032625" y="4615850"/>
              <a:ext cx="48875" cy="39700"/>
            </a:xfrm>
            <a:custGeom>
              <a:avLst/>
              <a:gdLst/>
              <a:ahLst/>
              <a:cxnLst/>
              <a:rect l="l" t="t" r="r" b="b"/>
              <a:pathLst>
                <a:path w="1955" h="1588" extrusionOk="0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2137875" y="4454200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2093175" y="4234050"/>
              <a:ext cx="40975" cy="33875"/>
            </a:xfrm>
            <a:custGeom>
              <a:avLst/>
              <a:gdLst/>
              <a:ahLst/>
              <a:cxnLst/>
              <a:rect l="l" t="t" r="r" b="b"/>
              <a:pathLst>
                <a:path w="1639" h="1355" extrusionOk="0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1628275" y="4234900"/>
              <a:ext cx="30100" cy="26325"/>
            </a:xfrm>
            <a:custGeom>
              <a:avLst/>
              <a:gdLst/>
              <a:ahLst/>
              <a:cxnLst/>
              <a:rect l="l" t="t" r="r" b="b"/>
              <a:pathLst>
                <a:path w="1204" h="1053" extrusionOk="0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1569775" y="4343075"/>
              <a:ext cx="44325" cy="18000"/>
            </a:xfrm>
            <a:custGeom>
              <a:avLst/>
              <a:gdLst/>
              <a:ahLst/>
              <a:cxnLst/>
              <a:rect l="l" t="t" r="r" b="b"/>
              <a:pathLst>
                <a:path w="1773" h="720" extrusionOk="0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759550" y="4143600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" name="صورة 93">
            <a:extLst>
              <a:ext uri="{FF2B5EF4-FFF2-40B4-BE49-F238E27FC236}">
                <a16:creationId xmlns:a16="http://schemas.microsoft.com/office/drawing/2014/main" id="{61AB2F8A-FD2D-4075-9799-F1D68FDE77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462" t="14221" r="31384" b="67837"/>
          <a:stretch/>
        </p:blipFill>
        <p:spPr>
          <a:xfrm>
            <a:off x="603923" y="1210229"/>
            <a:ext cx="4631986" cy="2805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7" name="Google Shape;2066;p42">
            <a:extLst>
              <a:ext uri="{FF2B5EF4-FFF2-40B4-BE49-F238E27FC236}">
                <a16:creationId xmlns:a16="http://schemas.microsoft.com/office/drawing/2014/main" id="{44834E46-F372-4895-B779-8C1524A329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3720" y="220476"/>
            <a:ext cx="3429000" cy="481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Listen and Discuss</a:t>
            </a:r>
            <a:endParaRPr sz="3600" b="1" dirty="0"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C88D84E9-B30A-46E3-A011-F15BD25527A7}"/>
              </a:ext>
            </a:extLst>
          </p:cNvPr>
          <p:cNvSpPr/>
          <p:nvPr/>
        </p:nvSpPr>
        <p:spPr>
          <a:xfrm>
            <a:off x="6002441" y="2484515"/>
            <a:ext cx="2823827" cy="721639"/>
          </a:xfrm>
          <a:prstGeom prst="wedgeRoundRectCallout">
            <a:avLst>
              <a:gd name="adj1" fmla="val -70776"/>
              <a:gd name="adj2" fmla="val 54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When was this article written?</a:t>
            </a:r>
            <a:endParaRPr lang="ar-SA" b="1" dirty="0"/>
          </a:p>
        </p:txBody>
      </p:sp>
      <p:pic>
        <p:nvPicPr>
          <p:cNvPr id="100" name="unit 3 L1 page 34">
            <a:hlinkClick r:id="" action="ppaction://media"/>
            <a:extLst>
              <a:ext uri="{FF2B5EF4-FFF2-40B4-BE49-F238E27FC236}">
                <a16:creationId xmlns:a16="http://schemas.microsoft.com/office/drawing/2014/main" id="{25E3746C-25AF-481E-93A7-AE51B5A311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5643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4692" y="99020"/>
            <a:ext cx="609600" cy="6096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1" name="فقاعة الكلام: مستطيلة مستديرة الزوايا 100">
            <a:extLst>
              <a:ext uri="{FF2B5EF4-FFF2-40B4-BE49-F238E27FC236}">
                <a16:creationId xmlns:a16="http://schemas.microsoft.com/office/drawing/2014/main" id="{A00E3A37-9175-4FB7-93AF-0B8BB6AE0803}"/>
              </a:ext>
            </a:extLst>
          </p:cNvPr>
          <p:cNvSpPr/>
          <p:nvPr/>
        </p:nvSpPr>
        <p:spPr>
          <a:xfrm>
            <a:off x="5950067" y="3327780"/>
            <a:ext cx="2823827" cy="721639"/>
          </a:xfrm>
          <a:prstGeom prst="wedgeRoundRectCallout">
            <a:avLst>
              <a:gd name="adj1" fmla="val -70776"/>
              <a:gd name="adj2" fmla="val 5480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In 1900</a:t>
            </a:r>
            <a:endParaRPr lang="ar-SA" b="1" dirty="0"/>
          </a:p>
        </p:txBody>
      </p:sp>
      <p:sp>
        <p:nvSpPr>
          <p:cNvPr id="102" name="فقاعة الكلام: مستطيلة مستديرة الزوايا 101">
            <a:extLst>
              <a:ext uri="{FF2B5EF4-FFF2-40B4-BE49-F238E27FC236}">
                <a16:creationId xmlns:a16="http://schemas.microsoft.com/office/drawing/2014/main" id="{7FE09EBE-3AE2-4B1C-B898-2C737414E622}"/>
              </a:ext>
            </a:extLst>
          </p:cNvPr>
          <p:cNvSpPr/>
          <p:nvPr/>
        </p:nvSpPr>
        <p:spPr>
          <a:xfrm>
            <a:off x="831400" y="4290176"/>
            <a:ext cx="2823827" cy="721639"/>
          </a:xfrm>
          <a:prstGeom prst="wedgeRoundRectCallout">
            <a:avLst>
              <a:gd name="adj1" fmla="val -54315"/>
              <a:gd name="adj2" fmla="val -726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is the article about ?</a:t>
            </a:r>
          </a:p>
        </p:txBody>
      </p:sp>
      <p:sp>
        <p:nvSpPr>
          <p:cNvPr id="103" name="فقاعة الكلام: مستطيلة مستديرة الزوايا 102">
            <a:extLst>
              <a:ext uri="{FF2B5EF4-FFF2-40B4-BE49-F238E27FC236}">
                <a16:creationId xmlns:a16="http://schemas.microsoft.com/office/drawing/2014/main" id="{90AFE97E-100F-4F96-9323-873AED0FB6F3}"/>
              </a:ext>
            </a:extLst>
          </p:cNvPr>
          <p:cNvSpPr/>
          <p:nvPr/>
        </p:nvSpPr>
        <p:spPr>
          <a:xfrm>
            <a:off x="4477185" y="4220453"/>
            <a:ext cx="3080366" cy="721639"/>
          </a:xfrm>
          <a:prstGeom prst="wedgeRoundRectCallout">
            <a:avLst>
              <a:gd name="adj1" fmla="val -74734"/>
              <a:gd name="adj2" fmla="val -62100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 about what life</a:t>
            </a:r>
          </a:p>
          <a:p>
            <a:pPr algn="ctr"/>
            <a:r>
              <a:rPr lang="en-US" b="1" dirty="0"/>
              <a:t>would be like in the year 2001.</a:t>
            </a:r>
            <a:endParaRPr lang="ar-S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</p:childTnLst>
        </p:cTn>
      </p:par>
    </p:tnLst>
    <p:bldLst>
      <p:bldP spid="97" grpId="0" animBg="1"/>
      <p:bldP spid="5" grpId="0" animBg="1"/>
      <p:bldP spid="101" grpId="0" animBg="1"/>
      <p:bldP spid="102" grpId="0" animBg="1"/>
      <p:bldP spid="10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1"/>
          <p:cNvGrpSpPr/>
          <p:nvPr/>
        </p:nvGrpSpPr>
        <p:grpSpPr>
          <a:xfrm>
            <a:off x="6576449" y="5615"/>
            <a:ext cx="981102" cy="1986544"/>
            <a:chOff x="912725" y="2818850"/>
            <a:chExt cx="708475" cy="1268625"/>
          </a:xfrm>
        </p:grpSpPr>
        <p:sp>
          <p:nvSpPr>
            <p:cNvPr id="910" name="Google Shape;910;p21"/>
            <p:cNvSpPr/>
            <p:nvPr/>
          </p:nvSpPr>
          <p:spPr>
            <a:xfrm>
              <a:off x="1221400" y="3995125"/>
              <a:ext cx="15075" cy="92350"/>
            </a:xfrm>
            <a:custGeom>
              <a:avLst/>
              <a:gdLst/>
              <a:ahLst/>
              <a:cxnLst/>
              <a:rect l="l" t="t" r="r" b="b"/>
              <a:pathLst>
                <a:path w="603" h="3694" extrusionOk="0">
                  <a:moveTo>
                    <a:pt x="18" y="2724"/>
                  </a:moveTo>
                  <a:lnTo>
                    <a:pt x="18" y="2290"/>
                  </a:lnTo>
                  <a:cubicBezTo>
                    <a:pt x="1" y="2073"/>
                    <a:pt x="34" y="1872"/>
                    <a:pt x="101" y="1672"/>
                  </a:cubicBezTo>
                  <a:cubicBezTo>
                    <a:pt x="201" y="1304"/>
                    <a:pt x="218" y="936"/>
                    <a:pt x="268" y="569"/>
                  </a:cubicBezTo>
                  <a:cubicBezTo>
                    <a:pt x="285" y="435"/>
                    <a:pt x="302" y="318"/>
                    <a:pt x="318" y="184"/>
                  </a:cubicBezTo>
                  <a:cubicBezTo>
                    <a:pt x="335" y="151"/>
                    <a:pt x="335" y="118"/>
                    <a:pt x="352" y="84"/>
                  </a:cubicBezTo>
                  <a:cubicBezTo>
                    <a:pt x="369" y="34"/>
                    <a:pt x="435" y="1"/>
                    <a:pt x="486" y="17"/>
                  </a:cubicBezTo>
                  <a:cubicBezTo>
                    <a:pt x="519" y="34"/>
                    <a:pt x="569" y="67"/>
                    <a:pt x="569" y="101"/>
                  </a:cubicBezTo>
                  <a:cubicBezTo>
                    <a:pt x="586" y="151"/>
                    <a:pt x="586" y="201"/>
                    <a:pt x="569" y="268"/>
                  </a:cubicBezTo>
                  <a:cubicBezTo>
                    <a:pt x="536" y="552"/>
                    <a:pt x="502" y="836"/>
                    <a:pt x="469" y="1120"/>
                  </a:cubicBezTo>
                  <a:cubicBezTo>
                    <a:pt x="469" y="1220"/>
                    <a:pt x="469" y="1321"/>
                    <a:pt x="486" y="1421"/>
                  </a:cubicBezTo>
                  <a:cubicBezTo>
                    <a:pt x="602" y="2006"/>
                    <a:pt x="602" y="2607"/>
                    <a:pt x="586" y="3192"/>
                  </a:cubicBezTo>
                  <a:cubicBezTo>
                    <a:pt x="586" y="3276"/>
                    <a:pt x="586" y="3359"/>
                    <a:pt x="569" y="3426"/>
                  </a:cubicBezTo>
                  <a:cubicBezTo>
                    <a:pt x="519" y="3593"/>
                    <a:pt x="385" y="3693"/>
                    <a:pt x="252" y="3693"/>
                  </a:cubicBezTo>
                  <a:cubicBezTo>
                    <a:pt x="101" y="3677"/>
                    <a:pt x="1" y="3526"/>
                    <a:pt x="1" y="3376"/>
                  </a:cubicBezTo>
                  <a:cubicBezTo>
                    <a:pt x="1" y="3159"/>
                    <a:pt x="1" y="2941"/>
                    <a:pt x="1" y="272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1354675" y="3993450"/>
              <a:ext cx="33000" cy="68950"/>
            </a:xfrm>
            <a:custGeom>
              <a:avLst/>
              <a:gdLst/>
              <a:ahLst/>
              <a:cxnLst/>
              <a:rect l="l" t="t" r="r" b="b"/>
              <a:pathLst>
                <a:path w="1320" h="2758" extrusionOk="0">
                  <a:moveTo>
                    <a:pt x="50" y="1"/>
                  </a:moveTo>
                  <a:cubicBezTo>
                    <a:pt x="117" y="51"/>
                    <a:pt x="150" y="68"/>
                    <a:pt x="184" y="101"/>
                  </a:cubicBezTo>
                  <a:cubicBezTo>
                    <a:pt x="451" y="385"/>
                    <a:pt x="702" y="686"/>
                    <a:pt x="835" y="1070"/>
                  </a:cubicBezTo>
                  <a:cubicBezTo>
                    <a:pt x="902" y="1287"/>
                    <a:pt x="1019" y="1488"/>
                    <a:pt x="1119" y="1688"/>
                  </a:cubicBezTo>
                  <a:cubicBezTo>
                    <a:pt x="1203" y="1872"/>
                    <a:pt x="1253" y="2056"/>
                    <a:pt x="1303" y="2256"/>
                  </a:cubicBezTo>
                  <a:cubicBezTo>
                    <a:pt x="1320" y="2373"/>
                    <a:pt x="1303" y="2490"/>
                    <a:pt x="1253" y="2607"/>
                  </a:cubicBezTo>
                  <a:cubicBezTo>
                    <a:pt x="1203" y="2691"/>
                    <a:pt x="1136" y="2741"/>
                    <a:pt x="1036" y="2758"/>
                  </a:cubicBezTo>
                  <a:cubicBezTo>
                    <a:pt x="936" y="2758"/>
                    <a:pt x="869" y="2708"/>
                    <a:pt x="819" y="2607"/>
                  </a:cubicBezTo>
                  <a:cubicBezTo>
                    <a:pt x="802" y="2557"/>
                    <a:pt x="769" y="2507"/>
                    <a:pt x="752" y="2440"/>
                  </a:cubicBezTo>
                  <a:cubicBezTo>
                    <a:pt x="602" y="1822"/>
                    <a:pt x="368" y="1221"/>
                    <a:pt x="100" y="636"/>
                  </a:cubicBezTo>
                  <a:cubicBezTo>
                    <a:pt x="17" y="419"/>
                    <a:pt x="0" y="335"/>
                    <a:pt x="50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>
              <a:off x="912725" y="3698125"/>
              <a:ext cx="66025" cy="23425"/>
            </a:xfrm>
            <a:custGeom>
              <a:avLst/>
              <a:gdLst/>
              <a:ahLst/>
              <a:cxnLst/>
              <a:rect l="l" t="t" r="r" b="b"/>
              <a:pathLst>
                <a:path w="2641" h="937" extrusionOk="0">
                  <a:moveTo>
                    <a:pt x="2640" y="753"/>
                  </a:moveTo>
                  <a:cubicBezTo>
                    <a:pt x="2523" y="937"/>
                    <a:pt x="2356" y="937"/>
                    <a:pt x="2172" y="903"/>
                  </a:cubicBezTo>
                  <a:cubicBezTo>
                    <a:pt x="1755" y="836"/>
                    <a:pt x="1354" y="769"/>
                    <a:pt x="953" y="653"/>
                  </a:cubicBezTo>
                  <a:cubicBezTo>
                    <a:pt x="719" y="586"/>
                    <a:pt x="502" y="502"/>
                    <a:pt x="251" y="519"/>
                  </a:cubicBezTo>
                  <a:cubicBezTo>
                    <a:pt x="84" y="536"/>
                    <a:pt x="0" y="352"/>
                    <a:pt x="67" y="201"/>
                  </a:cubicBezTo>
                  <a:cubicBezTo>
                    <a:pt x="117" y="118"/>
                    <a:pt x="184" y="34"/>
                    <a:pt x="301" y="18"/>
                  </a:cubicBezTo>
                  <a:cubicBezTo>
                    <a:pt x="385" y="1"/>
                    <a:pt x="485" y="1"/>
                    <a:pt x="568" y="18"/>
                  </a:cubicBezTo>
                  <a:cubicBezTo>
                    <a:pt x="719" y="34"/>
                    <a:pt x="869" y="68"/>
                    <a:pt x="1020" y="101"/>
                  </a:cubicBezTo>
                  <a:cubicBezTo>
                    <a:pt x="1320" y="168"/>
                    <a:pt x="1621" y="235"/>
                    <a:pt x="1922" y="318"/>
                  </a:cubicBezTo>
                  <a:cubicBezTo>
                    <a:pt x="2039" y="335"/>
                    <a:pt x="2156" y="368"/>
                    <a:pt x="2256" y="419"/>
                  </a:cubicBezTo>
                  <a:cubicBezTo>
                    <a:pt x="2423" y="469"/>
                    <a:pt x="2557" y="569"/>
                    <a:pt x="2640" y="75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>
              <a:off x="1050975" y="3964625"/>
              <a:ext cx="65200" cy="51825"/>
            </a:xfrm>
            <a:custGeom>
              <a:avLst/>
              <a:gdLst/>
              <a:ahLst/>
              <a:cxnLst/>
              <a:rect l="l" t="t" r="r" b="b"/>
              <a:pathLst>
                <a:path w="2608" h="2073" extrusionOk="0">
                  <a:moveTo>
                    <a:pt x="235" y="2073"/>
                  </a:moveTo>
                  <a:cubicBezTo>
                    <a:pt x="101" y="2073"/>
                    <a:pt x="1" y="1956"/>
                    <a:pt x="34" y="1839"/>
                  </a:cubicBezTo>
                  <a:cubicBezTo>
                    <a:pt x="68" y="1755"/>
                    <a:pt x="101" y="1688"/>
                    <a:pt x="151" y="1622"/>
                  </a:cubicBezTo>
                  <a:cubicBezTo>
                    <a:pt x="185" y="1588"/>
                    <a:pt x="218" y="1572"/>
                    <a:pt x="252" y="1538"/>
                  </a:cubicBezTo>
                  <a:cubicBezTo>
                    <a:pt x="853" y="1137"/>
                    <a:pt x="1421" y="703"/>
                    <a:pt x="2039" y="318"/>
                  </a:cubicBezTo>
                  <a:cubicBezTo>
                    <a:pt x="2156" y="252"/>
                    <a:pt x="2273" y="151"/>
                    <a:pt x="2390" y="68"/>
                  </a:cubicBezTo>
                  <a:cubicBezTo>
                    <a:pt x="2474" y="1"/>
                    <a:pt x="2541" y="1"/>
                    <a:pt x="2574" y="68"/>
                  </a:cubicBezTo>
                  <a:cubicBezTo>
                    <a:pt x="2607" y="118"/>
                    <a:pt x="2591" y="168"/>
                    <a:pt x="2524" y="218"/>
                  </a:cubicBezTo>
                  <a:cubicBezTo>
                    <a:pt x="2240" y="419"/>
                    <a:pt x="2039" y="686"/>
                    <a:pt x="1822" y="953"/>
                  </a:cubicBezTo>
                  <a:cubicBezTo>
                    <a:pt x="1688" y="1104"/>
                    <a:pt x="1538" y="1237"/>
                    <a:pt x="1388" y="1354"/>
                  </a:cubicBezTo>
                  <a:cubicBezTo>
                    <a:pt x="1104" y="1555"/>
                    <a:pt x="820" y="1755"/>
                    <a:pt x="536" y="1956"/>
                  </a:cubicBezTo>
                  <a:cubicBezTo>
                    <a:pt x="452" y="2023"/>
                    <a:pt x="352" y="2073"/>
                    <a:pt x="235" y="207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1546400" y="3724450"/>
              <a:ext cx="74800" cy="27600"/>
            </a:xfrm>
            <a:custGeom>
              <a:avLst/>
              <a:gdLst/>
              <a:ahLst/>
              <a:cxnLst/>
              <a:rect l="l" t="t" r="r" b="b"/>
              <a:pathLst>
                <a:path w="2992" h="1104" extrusionOk="0">
                  <a:moveTo>
                    <a:pt x="0" y="1103"/>
                  </a:moveTo>
                  <a:cubicBezTo>
                    <a:pt x="17" y="1070"/>
                    <a:pt x="34" y="1036"/>
                    <a:pt x="50" y="1020"/>
                  </a:cubicBezTo>
                  <a:cubicBezTo>
                    <a:pt x="117" y="1003"/>
                    <a:pt x="184" y="986"/>
                    <a:pt x="234" y="986"/>
                  </a:cubicBezTo>
                  <a:cubicBezTo>
                    <a:pt x="351" y="953"/>
                    <a:pt x="451" y="920"/>
                    <a:pt x="535" y="836"/>
                  </a:cubicBezTo>
                  <a:cubicBezTo>
                    <a:pt x="652" y="702"/>
                    <a:pt x="819" y="619"/>
                    <a:pt x="1003" y="569"/>
                  </a:cubicBezTo>
                  <a:cubicBezTo>
                    <a:pt x="1337" y="452"/>
                    <a:pt x="1671" y="335"/>
                    <a:pt x="2005" y="218"/>
                  </a:cubicBezTo>
                  <a:cubicBezTo>
                    <a:pt x="2172" y="151"/>
                    <a:pt x="2356" y="101"/>
                    <a:pt x="2523" y="51"/>
                  </a:cubicBezTo>
                  <a:cubicBezTo>
                    <a:pt x="2640" y="1"/>
                    <a:pt x="2757" y="34"/>
                    <a:pt x="2857" y="101"/>
                  </a:cubicBezTo>
                  <a:cubicBezTo>
                    <a:pt x="2991" y="168"/>
                    <a:pt x="2991" y="335"/>
                    <a:pt x="2874" y="402"/>
                  </a:cubicBezTo>
                  <a:cubicBezTo>
                    <a:pt x="2757" y="468"/>
                    <a:pt x="2640" y="535"/>
                    <a:pt x="2523" y="569"/>
                  </a:cubicBezTo>
                  <a:cubicBezTo>
                    <a:pt x="2222" y="686"/>
                    <a:pt x="1905" y="803"/>
                    <a:pt x="1604" y="903"/>
                  </a:cubicBezTo>
                  <a:cubicBezTo>
                    <a:pt x="1270" y="1020"/>
                    <a:pt x="953" y="1070"/>
                    <a:pt x="602" y="1053"/>
                  </a:cubicBezTo>
                  <a:cubicBezTo>
                    <a:pt x="485" y="1053"/>
                    <a:pt x="351" y="1087"/>
                    <a:pt x="217" y="1087"/>
                  </a:cubicBezTo>
                  <a:cubicBezTo>
                    <a:pt x="167" y="1103"/>
                    <a:pt x="84" y="1103"/>
                    <a:pt x="0" y="110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1540550" y="3863125"/>
              <a:ext cx="75625" cy="24675"/>
            </a:xfrm>
            <a:custGeom>
              <a:avLst/>
              <a:gdLst/>
              <a:ahLst/>
              <a:cxnLst/>
              <a:rect l="l" t="t" r="r" b="b"/>
              <a:pathLst>
                <a:path w="3025" h="987" extrusionOk="0">
                  <a:moveTo>
                    <a:pt x="0" y="34"/>
                  </a:moveTo>
                  <a:cubicBezTo>
                    <a:pt x="101" y="17"/>
                    <a:pt x="134" y="1"/>
                    <a:pt x="151" y="1"/>
                  </a:cubicBezTo>
                  <a:cubicBezTo>
                    <a:pt x="234" y="1"/>
                    <a:pt x="318" y="1"/>
                    <a:pt x="401" y="17"/>
                  </a:cubicBezTo>
                  <a:cubicBezTo>
                    <a:pt x="635" y="51"/>
                    <a:pt x="852" y="68"/>
                    <a:pt x="1086" y="68"/>
                  </a:cubicBezTo>
                  <a:cubicBezTo>
                    <a:pt x="1571" y="51"/>
                    <a:pt x="2039" y="118"/>
                    <a:pt x="2507" y="268"/>
                  </a:cubicBezTo>
                  <a:cubicBezTo>
                    <a:pt x="2624" y="318"/>
                    <a:pt x="2757" y="385"/>
                    <a:pt x="2874" y="452"/>
                  </a:cubicBezTo>
                  <a:cubicBezTo>
                    <a:pt x="2941" y="502"/>
                    <a:pt x="2991" y="569"/>
                    <a:pt x="2991" y="652"/>
                  </a:cubicBezTo>
                  <a:cubicBezTo>
                    <a:pt x="3025" y="836"/>
                    <a:pt x="2874" y="987"/>
                    <a:pt x="2674" y="953"/>
                  </a:cubicBezTo>
                  <a:cubicBezTo>
                    <a:pt x="2657" y="936"/>
                    <a:pt x="2624" y="936"/>
                    <a:pt x="2607" y="920"/>
                  </a:cubicBezTo>
                  <a:cubicBezTo>
                    <a:pt x="2373" y="803"/>
                    <a:pt x="2122" y="736"/>
                    <a:pt x="1872" y="686"/>
                  </a:cubicBezTo>
                  <a:cubicBezTo>
                    <a:pt x="1538" y="602"/>
                    <a:pt x="1220" y="502"/>
                    <a:pt x="919" y="302"/>
                  </a:cubicBezTo>
                  <a:cubicBezTo>
                    <a:pt x="786" y="201"/>
                    <a:pt x="619" y="168"/>
                    <a:pt x="451" y="151"/>
                  </a:cubicBezTo>
                  <a:cubicBezTo>
                    <a:pt x="318" y="151"/>
                    <a:pt x="184" y="151"/>
                    <a:pt x="0" y="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1485825" y="3544825"/>
              <a:ext cx="56825" cy="33875"/>
            </a:xfrm>
            <a:custGeom>
              <a:avLst/>
              <a:gdLst/>
              <a:ahLst/>
              <a:cxnLst/>
              <a:rect l="l" t="t" r="r" b="b"/>
              <a:pathLst>
                <a:path w="2273" h="1355" extrusionOk="0">
                  <a:moveTo>
                    <a:pt x="2273" y="252"/>
                  </a:moveTo>
                  <a:cubicBezTo>
                    <a:pt x="2256" y="268"/>
                    <a:pt x="2239" y="335"/>
                    <a:pt x="2189" y="368"/>
                  </a:cubicBezTo>
                  <a:cubicBezTo>
                    <a:pt x="2139" y="419"/>
                    <a:pt x="2089" y="452"/>
                    <a:pt x="2022" y="485"/>
                  </a:cubicBezTo>
                  <a:cubicBezTo>
                    <a:pt x="1437" y="786"/>
                    <a:pt x="853" y="1070"/>
                    <a:pt x="251" y="1321"/>
                  </a:cubicBezTo>
                  <a:cubicBezTo>
                    <a:pt x="234" y="1321"/>
                    <a:pt x="218" y="1338"/>
                    <a:pt x="184" y="1338"/>
                  </a:cubicBezTo>
                  <a:cubicBezTo>
                    <a:pt x="134" y="1354"/>
                    <a:pt x="67" y="1321"/>
                    <a:pt x="34" y="1254"/>
                  </a:cubicBezTo>
                  <a:cubicBezTo>
                    <a:pt x="1" y="1204"/>
                    <a:pt x="17" y="1137"/>
                    <a:pt x="51" y="1104"/>
                  </a:cubicBezTo>
                  <a:cubicBezTo>
                    <a:pt x="251" y="886"/>
                    <a:pt x="452" y="669"/>
                    <a:pt x="736" y="536"/>
                  </a:cubicBezTo>
                  <a:cubicBezTo>
                    <a:pt x="1070" y="385"/>
                    <a:pt x="1404" y="218"/>
                    <a:pt x="1738" y="68"/>
                  </a:cubicBezTo>
                  <a:cubicBezTo>
                    <a:pt x="1872" y="1"/>
                    <a:pt x="1989" y="1"/>
                    <a:pt x="2122" y="51"/>
                  </a:cubicBezTo>
                  <a:cubicBezTo>
                    <a:pt x="2206" y="68"/>
                    <a:pt x="2273" y="151"/>
                    <a:pt x="2273" y="25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1479975" y="3945000"/>
              <a:ext cx="55575" cy="43050"/>
            </a:xfrm>
            <a:custGeom>
              <a:avLst/>
              <a:gdLst/>
              <a:ahLst/>
              <a:cxnLst/>
              <a:rect l="l" t="t" r="r" b="b"/>
              <a:pathLst>
                <a:path w="2223" h="1722" extrusionOk="0">
                  <a:moveTo>
                    <a:pt x="1889" y="1705"/>
                  </a:moveTo>
                  <a:cubicBezTo>
                    <a:pt x="1822" y="1671"/>
                    <a:pt x="1705" y="1621"/>
                    <a:pt x="1605" y="1555"/>
                  </a:cubicBezTo>
                  <a:cubicBezTo>
                    <a:pt x="1287" y="1354"/>
                    <a:pt x="1003" y="1103"/>
                    <a:pt x="736" y="836"/>
                  </a:cubicBezTo>
                  <a:cubicBezTo>
                    <a:pt x="535" y="636"/>
                    <a:pt x="301" y="418"/>
                    <a:pt x="101" y="218"/>
                  </a:cubicBezTo>
                  <a:cubicBezTo>
                    <a:pt x="67" y="184"/>
                    <a:pt x="17" y="151"/>
                    <a:pt x="1" y="118"/>
                  </a:cubicBezTo>
                  <a:cubicBezTo>
                    <a:pt x="1" y="84"/>
                    <a:pt x="1" y="51"/>
                    <a:pt x="17" y="17"/>
                  </a:cubicBezTo>
                  <a:cubicBezTo>
                    <a:pt x="34" y="1"/>
                    <a:pt x="67" y="1"/>
                    <a:pt x="84" y="1"/>
                  </a:cubicBezTo>
                  <a:cubicBezTo>
                    <a:pt x="118" y="17"/>
                    <a:pt x="151" y="34"/>
                    <a:pt x="184" y="67"/>
                  </a:cubicBezTo>
                  <a:cubicBezTo>
                    <a:pt x="351" y="251"/>
                    <a:pt x="585" y="335"/>
                    <a:pt x="803" y="435"/>
                  </a:cubicBezTo>
                  <a:cubicBezTo>
                    <a:pt x="1204" y="602"/>
                    <a:pt x="1554" y="803"/>
                    <a:pt x="1905" y="1053"/>
                  </a:cubicBezTo>
                  <a:cubicBezTo>
                    <a:pt x="2039" y="1154"/>
                    <a:pt x="2139" y="1287"/>
                    <a:pt x="2173" y="1438"/>
                  </a:cubicBezTo>
                  <a:cubicBezTo>
                    <a:pt x="2223" y="1605"/>
                    <a:pt x="2106" y="1722"/>
                    <a:pt x="1889" y="1705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948225" y="3859800"/>
              <a:ext cx="50575" cy="28000"/>
            </a:xfrm>
            <a:custGeom>
              <a:avLst/>
              <a:gdLst/>
              <a:ahLst/>
              <a:cxnLst/>
              <a:rect l="l" t="t" r="r" b="b"/>
              <a:pathLst>
                <a:path w="2023" h="1120" extrusionOk="0">
                  <a:moveTo>
                    <a:pt x="301" y="1120"/>
                  </a:moveTo>
                  <a:cubicBezTo>
                    <a:pt x="168" y="1120"/>
                    <a:pt x="84" y="1086"/>
                    <a:pt x="51" y="1003"/>
                  </a:cubicBezTo>
                  <a:cubicBezTo>
                    <a:pt x="1" y="919"/>
                    <a:pt x="17" y="802"/>
                    <a:pt x="118" y="735"/>
                  </a:cubicBezTo>
                  <a:cubicBezTo>
                    <a:pt x="201" y="668"/>
                    <a:pt x="285" y="602"/>
                    <a:pt x="385" y="551"/>
                  </a:cubicBezTo>
                  <a:cubicBezTo>
                    <a:pt x="602" y="468"/>
                    <a:pt x="803" y="368"/>
                    <a:pt x="1020" y="284"/>
                  </a:cubicBezTo>
                  <a:cubicBezTo>
                    <a:pt x="1270" y="201"/>
                    <a:pt x="1538" y="117"/>
                    <a:pt x="1788" y="34"/>
                  </a:cubicBezTo>
                  <a:cubicBezTo>
                    <a:pt x="1872" y="0"/>
                    <a:pt x="1972" y="50"/>
                    <a:pt x="1989" y="117"/>
                  </a:cubicBezTo>
                  <a:cubicBezTo>
                    <a:pt x="2022" y="201"/>
                    <a:pt x="2006" y="301"/>
                    <a:pt x="1922" y="334"/>
                  </a:cubicBezTo>
                  <a:cubicBezTo>
                    <a:pt x="1638" y="451"/>
                    <a:pt x="1438" y="702"/>
                    <a:pt x="1153" y="819"/>
                  </a:cubicBezTo>
                  <a:cubicBezTo>
                    <a:pt x="953" y="902"/>
                    <a:pt x="752" y="1003"/>
                    <a:pt x="535" y="1086"/>
                  </a:cubicBezTo>
                  <a:cubicBezTo>
                    <a:pt x="452" y="1103"/>
                    <a:pt x="351" y="1120"/>
                    <a:pt x="301" y="112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994600" y="3546100"/>
              <a:ext cx="43875" cy="39275"/>
            </a:xfrm>
            <a:custGeom>
              <a:avLst/>
              <a:gdLst/>
              <a:ahLst/>
              <a:cxnLst/>
              <a:rect l="l" t="t" r="r" b="b"/>
              <a:pathLst>
                <a:path w="1755" h="1571" extrusionOk="0">
                  <a:moveTo>
                    <a:pt x="1755" y="1487"/>
                  </a:moveTo>
                  <a:cubicBezTo>
                    <a:pt x="1705" y="1520"/>
                    <a:pt x="1671" y="1554"/>
                    <a:pt x="1638" y="1554"/>
                  </a:cubicBezTo>
                  <a:cubicBezTo>
                    <a:pt x="1604" y="1571"/>
                    <a:pt x="1571" y="1537"/>
                    <a:pt x="1537" y="1537"/>
                  </a:cubicBezTo>
                  <a:cubicBezTo>
                    <a:pt x="1420" y="1487"/>
                    <a:pt x="1320" y="1437"/>
                    <a:pt x="1203" y="1404"/>
                  </a:cubicBezTo>
                  <a:cubicBezTo>
                    <a:pt x="953" y="1320"/>
                    <a:pt x="769" y="1186"/>
                    <a:pt x="585" y="1003"/>
                  </a:cubicBezTo>
                  <a:cubicBezTo>
                    <a:pt x="435" y="835"/>
                    <a:pt x="284" y="668"/>
                    <a:pt x="134" y="485"/>
                  </a:cubicBezTo>
                  <a:cubicBezTo>
                    <a:pt x="117" y="451"/>
                    <a:pt x="84" y="418"/>
                    <a:pt x="67" y="384"/>
                  </a:cubicBezTo>
                  <a:cubicBezTo>
                    <a:pt x="0" y="284"/>
                    <a:pt x="17" y="167"/>
                    <a:pt x="100" y="100"/>
                  </a:cubicBezTo>
                  <a:cubicBezTo>
                    <a:pt x="167" y="17"/>
                    <a:pt x="284" y="0"/>
                    <a:pt x="401" y="67"/>
                  </a:cubicBezTo>
                  <a:cubicBezTo>
                    <a:pt x="451" y="84"/>
                    <a:pt x="501" y="134"/>
                    <a:pt x="535" y="184"/>
                  </a:cubicBezTo>
                  <a:cubicBezTo>
                    <a:pt x="635" y="284"/>
                    <a:pt x="735" y="401"/>
                    <a:pt x="836" y="501"/>
                  </a:cubicBezTo>
                  <a:cubicBezTo>
                    <a:pt x="1019" y="718"/>
                    <a:pt x="1203" y="952"/>
                    <a:pt x="1404" y="1170"/>
                  </a:cubicBezTo>
                  <a:cubicBezTo>
                    <a:pt x="1471" y="1236"/>
                    <a:pt x="1571" y="1303"/>
                    <a:pt x="1654" y="1370"/>
                  </a:cubicBezTo>
                  <a:cubicBezTo>
                    <a:pt x="1688" y="1404"/>
                    <a:pt x="1705" y="1437"/>
                    <a:pt x="1755" y="14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995967" y="2898775"/>
              <a:ext cx="442800" cy="508000"/>
            </a:xfrm>
            <a:custGeom>
              <a:avLst/>
              <a:gdLst/>
              <a:ahLst/>
              <a:cxnLst/>
              <a:rect l="l" t="t" r="r" b="b"/>
              <a:pathLst>
                <a:path w="17712" h="20320" extrusionOk="0">
                  <a:moveTo>
                    <a:pt x="7432" y="0"/>
                  </a:moveTo>
                  <a:cubicBezTo>
                    <a:pt x="6997" y="0"/>
                    <a:pt x="6573" y="52"/>
                    <a:pt x="6149" y="154"/>
                  </a:cubicBezTo>
                  <a:cubicBezTo>
                    <a:pt x="5882" y="237"/>
                    <a:pt x="5648" y="388"/>
                    <a:pt x="5431" y="572"/>
                  </a:cubicBezTo>
                  <a:cubicBezTo>
                    <a:pt x="5381" y="605"/>
                    <a:pt x="5347" y="672"/>
                    <a:pt x="5330" y="722"/>
                  </a:cubicBezTo>
                  <a:cubicBezTo>
                    <a:pt x="5230" y="1039"/>
                    <a:pt x="5130" y="1357"/>
                    <a:pt x="5130" y="1691"/>
                  </a:cubicBezTo>
                  <a:cubicBezTo>
                    <a:pt x="5130" y="1741"/>
                    <a:pt x="5130" y="1791"/>
                    <a:pt x="5113" y="1841"/>
                  </a:cubicBezTo>
                  <a:cubicBezTo>
                    <a:pt x="4996" y="2426"/>
                    <a:pt x="4762" y="2961"/>
                    <a:pt x="4495" y="3479"/>
                  </a:cubicBezTo>
                  <a:cubicBezTo>
                    <a:pt x="4395" y="3663"/>
                    <a:pt x="4278" y="3863"/>
                    <a:pt x="4194" y="4047"/>
                  </a:cubicBezTo>
                  <a:cubicBezTo>
                    <a:pt x="4010" y="4431"/>
                    <a:pt x="3793" y="4765"/>
                    <a:pt x="3526" y="5083"/>
                  </a:cubicBezTo>
                  <a:cubicBezTo>
                    <a:pt x="3075" y="5668"/>
                    <a:pt x="2607" y="6252"/>
                    <a:pt x="2139" y="6837"/>
                  </a:cubicBezTo>
                  <a:cubicBezTo>
                    <a:pt x="2039" y="6954"/>
                    <a:pt x="1939" y="7088"/>
                    <a:pt x="1822" y="7188"/>
                  </a:cubicBezTo>
                  <a:cubicBezTo>
                    <a:pt x="1554" y="7372"/>
                    <a:pt x="1370" y="7623"/>
                    <a:pt x="1153" y="7856"/>
                  </a:cubicBezTo>
                  <a:cubicBezTo>
                    <a:pt x="1036" y="7990"/>
                    <a:pt x="936" y="8141"/>
                    <a:pt x="853" y="8291"/>
                  </a:cubicBezTo>
                  <a:cubicBezTo>
                    <a:pt x="652" y="8642"/>
                    <a:pt x="485" y="8993"/>
                    <a:pt x="318" y="9360"/>
                  </a:cubicBezTo>
                  <a:cubicBezTo>
                    <a:pt x="251" y="9511"/>
                    <a:pt x="201" y="9694"/>
                    <a:pt x="167" y="9862"/>
                  </a:cubicBezTo>
                  <a:cubicBezTo>
                    <a:pt x="134" y="10179"/>
                    <a:pt x="34" y="10480"/>
                    <a:pt x="67" y="10814"/>
                  </a:cubicBezTo>
                  <a:cubicBezTo>
                    <a:pt x="67" y="10831"/>
                    <a:pt x="51" y="10864"/>
                    <a:pt x="51" y="10897"/>
                  </a:cubicBezTo>
                  <a:cubicBezTo>
                    <a:pt x="0" y="11065"/>
                    <a:pt x="0" y="11248"/>
                    <a:pt x="0" y="11432"/>
                  </a:cubicBezTo>
                  <a:cubicBezTo>
                    <a:pt x="0" y="11900"/>
                    <a:pt x="17" y="12385"/>
                    <a:pt x="17" y="12852"/>
                  </a:cubicBezTo>
                  <a:cubicBezTo>
                    <a:pt x="17" y="12936"/>
                    <a:pt x="17" y="13003"/>
                    <a:pt x="34" y="13070"/>
                  </a:cubicBezTo>
                  <a:cubicBezTo>
                    <a:pt x="101" y="13337"/>
                    <a:pt x="117" y="13604"/>
                    <a:pt x="134" y="13888"/>
                  </a:cubicBezTo>
                  <a:cubicBezTo>
                    <a:pt x="134" y="14089"/>
                    <a:pt x="167" y="14306"/>
                    <a:pt x="301" y="14490"/>
                  </a:cubicBezTo>
                  <a:cubicBezTo>
                    <a:pt x="435" y="14657"/>
                    <a:pt x="485" y="14857"/>
                    <a:pt x="552" y="15058"/>
                  </a:cubicBezTo>
                  <a:cubicBezTo>
                    <a:pt x="602" y="15242"/>
                    <a:pt x="669" y="15425"/>
                    <a:pt x="719" y="15609"/>
                  </a:cubicBezTo>
                  <a:cubicBezTo>
                    <a:pt x="752" y="15760"/>
                    <a:pt x="836" y="15893"/>
                    <a:pt x="936" y="16010"/>
                  </a:cubicBezTo>
                  <a:cubicBezTo>
                    <a:pt x="1036" y="16111"/>
                    <a:pt x="1103" y="16227"/>
                    <a:pt x="1153" y="16344"/>
                  </a:cubicBezTo>
                  <a:cubicBezTo>
                    <a:pt x="1237" y="16578"/>
                    <a:pt x="1370" y="16796"/>
                    <a:pt x="1504" y="16996"/>
                  </a:cubicBezTo>
                  <a:cubicBezTo>
                    <a:pt x="1738" y="17380"/>
                    <a:pt x="1989" y="17715"/>
                    <a:pt x="2340" y="17999"/>
                  </a:cubicBezTo>
                  <a:cubicBezTo>
                    <a:pt x="2724" y="18299"/>
                    <a:pt x="3158" y="18533"/>
                    <a:pt x="3543" y="18851"/>
                  </a:cubicBezTo>
                  <a:cubicBezTo>
                    <a:pt x="3593" y="18884"/>
                    <a:pt x="3643" y="18901"/>
                    <a:pt x="3693" y="18918"/>
                  </a:cubicBezTo>
                  <a:cubicBezTo>
                    <a:pt x="3994" y="19085"/>
                    <a:pt x="4294" y="19235"/>
                    <a:pt x="4579" y="19402"/>
                  </a:cubicBezTo>
                  <a:cubicBezTo>
                    <a:pt x="5046" y="19669"/>
                    <a:pt x="5548" y="19870"/>
                    <a:pt x="6066" y="20020"/>
                  </a:cubicBezTo>
                  <a:cubicBezTo>
                    <a:pt x="6183" y="20037"/>
                    <a:pt x="6316" y="20054"/>
                    <a:pt x="6450" y="20070"/>
                  </a:cubicBezTo>
                  <a:cubicBezTo>
                    <a:pt x="6751" y="20137"/>
                    <a:pt x="7051" y="20137"/>
                    <a:pt x="7369" y="20137"/>
                  </a:cubicBezTo>
                  <a:cubicBezTo>
                    <a:pt x="7519" y="20137"/>
                    <a:pt x="7686" y="20154"/>
                    <a:pt x="7820" y="20204"/>
                  </a:cubicBezTo>
                  <a:cubicBezTo>
                    <a:pt x="8020" y="20254"/>
                    <a:pt x="8221" y="20254"/>
                    <a:pt x="8422" y="20254"/>
                  </a:cubicBezTo>
                  <a:lnTo>
                    <a:pt x="9056" y="20254"/>
                  </a:lnTo>
                  <a:cubicBezTo>
                    <a:pt x="9157" y="20254"/>
                    <a:pt x="9257" y="20271"/>
                    <a:pt x="9357" y="20271"/>
                  </a:cubicBezTo>
                  <a:cubicBezTo>
                    <a:pt x="9588" y="20308"/>
                    <a:pt x="9824" y="20319"/>
                    <a:pt x="10060" y="20319"/>
                  </a:cubicBezTo>
                  <a:cubicBezTo>
                    <a:pt x="10250" y="20319"/>
                    <a:pt x="10440" y="20312"/>
                    <a:pt x="10627" y="20304"/>
                  </a:cubicBezTo>
                  <a:cubicBezTo>
                    <a:pt x="10811" y="20288"/>
                    <a:pt x="10995" y="20254"/>
                    <a:pt x="11145" y="20137"/>
                  </a:cubicBezTo>
                  <a:cubicBezTo>
                    <a:pt x="11212" y="20087"/>
                    <a:pt x="11279" y="20070"/>
                    <a:pt x="11346" y="20070"/>
                  </a:cubicBezTo>
                  <a:cubicBezTo>
                    <a:pt x="11412" y="20070"/>
                    <a:pt x="11479" y="20054"/>
                    <a:pt x="11529" y="20037"/>
                  </a:cubicBezTo>
                  <a:cubicBezTo>
                    <a:pt x="12081" y="19903"/>
                    <a:pt x="12599" y="19703"/>
                    <a:pt x="13066" y="19402"/>
                  </a:cubicBezTo>
                  <a:cubicBezTo>
                    <a:pt x="13133" y="19369"/>
                    <a:pt x="13200" y="19352"/>
                    <a:pt x="13267" y="19302"/>
                  </a:cubicBezTo>
                  <a:cubicBezTo>
                    <a:pt x="13568" y="19151"/>
                    <a:pt x="13868" y="18984"/>
                    <a:pt x="14186" y="18817"/>
                  </a:cubicBezTo>
                  <a:cubicBezTo>
                    <a:pt x="14236" y="18784"/>
                    <a:pt x="14270" y="18750"/>
                    <a:pt x="14320" y="18717"/>
                  </a:cubicBezTo>
                  <a:cubicBezTo>
                    <a:pt x="14470" y="18600"/>
                    <a:pt x="14620" y="18500"/>
                    <a:pt x="14771" y="18366"/>
                  </a:cubicBezTo>
                  <a:cubicBezTo>
                    <a:pt x="14854" y="18299"/>
                    <a:pt x="14938" y="18232"/>
                    <a:pt x="14988" y="18132"/>
                  </a:cubicBezTo>
                  <a:cubicBezTo>
                    <a:pt x="15055" y="17999"/>
                    <a:pt x="15155" y="17932"/>
                    <a:pt x="15289" y="17848"/>
                  </a:cubicBezTo>
                  <a:cubicBezTo>
                    <a:pt x="15556" y="17698"/>
                    <a:pt x="15757" y="17464"/>
                    <a:pt x="15907" y="17197"/>
                  </a:cubicBezTo>
                  <a:cubicBezTo>
                    <a:pt x="15957" y="17096"/>
                    <a:pt x="16024" y="17013"/>
                    <a:pt x="16091" y="16946"/>
                  </a:cubicBezTo>
                  <a:cubicBezTo>
                    <a:pt x="16224" y="16829"/>
                    <a:pt x="16291" y="16695"/>
                    <a:pt x="16375" y="16545"/>
                  </a:cubicBezTo>
                  <a:cubicBezTo>
                    <a:pt x="16475" y="16378"/>
                    <a:pt x="16575" y="16211"/>
                    <a:pt x="16709" y="16044"/>
                  </a:cubicBezTo>
                  <a:cubicBezTo>
                    <a:pt x="16826" y="15893"/>
                    <a:pt x="16926" y="15743"/>
                    <a:pt x="16976" y="15559"/>
                  </a:cubicBezTo>
                  <a:cubicBezTo>
                    <a:pt x="17077" y="15258"/>
                    <a:pt x="17160" y="14958"/>
                    <a:pt x="17260" y="14674"/>
                  </a:cubicBezTo>
                  <a:cubicBezTo>
                    <a:pt x="17277" y="14590"/>
                    <a:pt x="17294" y="14506"/>
                    <a:pt x="17344" y="14440"/>
                  </a:cubicBezTo>
                  <a:cubicBezTo>
                    <a:pt x="17511" y="14189"/>
                    <a:pt x="17595" y="13905"/>
                    <a:pt x="17611" y="13588"/>
                  </a:cubicBezTo>
                  <a:cubicBezTo>
                    <a:pt x="17611" y="13554"/>
                    <a:pt x="17611" y="13521"/>
                    <a:pt x="17628" y="13487"/>
                  </a:cubicBezTo>
                  <a:cubicBezTo>
                    <a:pt x="17711" y="13270"/>
                    <a:pt x="17711" y="13053"/>
                    <a:pt x="17695" y="12836"/>
                  </a:cubicBezTo>
                  <a:cubicBezTo>
                    <a:pt x="17695" y="12451"/>
                    <a:pt x="17661" y="12084"/>
                    <a:pt x="17678" y="11716"/>
                  </a:cubicBezTo>
                  <a:cubicBezTo>
                    <a:pt x="17711" y="11248"/>
                    <a:pt x="17595" y="10780"/>
                    <a:pt x="17595" y="10329"/>
                  </a:cubicBezTo>
                  <a:cubicBezTo>
                    <a:pt x="17595" y="10279"/>
                    <a:pt x="17561" y="10229"/>
                    <a:pt x="17561" y="10196"/>
                  </a:cubicBezTo>
                  <a:cubicBezTo>
                    <a:pt x="17544" y="10129"/>
                    <a:pt x="17528" y="10062"/>
                    <a:pt x="17528" y="9995"/>
                  </a:cubicBezTo>
                  <a:cubicBezTo>
                    <a:pt x="17511" y="9745"/>
                    <a:pt x="17444" y="9494"/>
                    <a:pt x="17327" y="9277"/>
                  </a:cubicBezTo>
                  <a:cubicBezTo>
                    <a:pt x="17194" y="9009"/>
                    <a:pt x="17060" y="8742"/>
                    <a:pt x="16943" y="8491"/>
                  </a:cubicBezTo>
                  <a:cubicBezTo>
                    <a:pt x="16709" y="8007"/>
                    <a:pt x="16358" y="7639"/>
                    <a:pt x="15974" y="7272"/>
                  </a:cubicBezTo>
                  <a:cubicBezTo>
                    <a:pt x="15823" y="7138"/>
                    <a:pt x="15673" y="7004"/>
                    <a:pt x="15556" y="6854"/>
                  </a:cubicBezTo>
                  <a:cubicBezTo>
                    <a:pt x="15105" y="6286"/>
                    <a:pt x="14654" y="5718"/>
                    <a:pt x="14203" y="5166"/>
                  </a:cubicBezTo>
                  <a:cubicBezTo>
                    <a:pt x="13902" y="4782"/>
                    <a:pt x="13635" y="4398"/>
                    <a:pt x="13451" y="3963"/>
                  </a:cubicBezTo>
                  <a:cubicBezTo>
                    <a:pt x="13401" y="3846"/>
                    <a:pt x="13334" y="3729"/>
                    <a:pt x="13267" y="3629"/>
                  </a:cubicBezTo>
                  <a:cubicBezTo>
                    <a:pt x="13033" y="3212"/>
                    <a:pt x="12833" y="2760"/>
                    <a:pt x="12682" y="2309"/>
                  </a:cubicBezTo>
                  <a:cubicBezTo>
                    <a:pt x="12632" y="2109"/>
                    <a:pt x="12565" y="1908"/>
                    <a:pt x="12549" y="1724"/>
                  </a:cubicBezTo>
                  <a:cubicBezTo>
                    <a:pt x="12549" y="1374"/>
                    <a:pt x="12448" y="1056"/>
                    <a:pt x="12365" y="739"/>
                  </a:cubicBezTo>
                  <a:cubicBezTo>
                    <a:pt x="12348" y="672"/>
                    <a:pt x="12315" y="622"/>
                    <a:pt x="12264" y="572"/>
                  </a:cubicBezTo>
                  <a:cubicBezTo>
                    <a:pt x="12081" y="404"/>
                    <a:pt x="11863" y="254"/>
                    <a:pt x="11613" y="187"/>
                  </a:cubicBezTo>
                  <a:cubicBezTo>
                    <a:pt x="11479" y="154"/>
                    <a:pt x="11346" y="120"/>
                    <a:pt x="11212" y="87"/>
                  </a:cubicBezTo>
                  <a:cubicBezTo>
                    <a:pt x="10928" y="20"/>
                    <a:pt x="10644" y="3"/>
                    <a:pt x="10343" y="3"/>
                  </a:cubicBezTo>
                  <a:lnTo>
                    <a:pt x="7619" y="3"/>
                  </a:lnTo>
                  <a:cubicBezTo>
                    <a:pt x="7557" y="1"/>
                    <a:pt x="7494" y="0"/>
                    <a:pt x="7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1059350" y="3446850"/>
              <a:ext cx="426500" cy="490650"/>
            </a:xfrm>
            <a:custGeom>
              <a:avLst/>
              <a:gdLst/>
              <a:ahLst/>
              <a:cxnLst/>
              <a:rect l="l" t="t" r="r" b="b"/>
              <a:pathLst>
                <a:path w="17060" h="19626" extrusionOk="0">
                  <a:moveTo>
                    <a:pt x="6207" y="0"/>
                  </a:moveTo>
                  <a:cubicBezTo>
                    <a:pt x="5842" y="0"/>
                    <a:pt x="5508" y="112"/>
                    <a:pt x="5213" y="495"/>
                  </a:cubicBezTo>
                  <a:cubicBezTo>
                    <a:pt x="4612" y="1280"/>
                    <a:pt x="4461" y="2316"/>
                    <a:pt x="4144" y="3218"/>
                  </a:cubicBezTo>
                  <a:cubicBezTo>
                    <a:pt x="3676" y="4521"/>
                    <a:pt x="2774" y="5557"/>
                    <a:pt x="1905" y="6593"/>
                  </a:cubicBezTo>
                  <a:cubicBezTo>
                    <a:pt x="1170" y="7462"/>
                    <a:pt x="835" y="8197"/>
                    <a:pt x="518" y="9283"/>
                  </a:cubicBezTo>
                  <a:cubicBezTo>
                    <a:pt x="201" y="10436"/>
                    <a:pt x="0" y="11422"/>
                    <a:pt x="0" y="12625"/>
                  </a:cubicBezTo>
                  <a:cubicBezTo>
                    <a:pt x="0" y="13761"/>
                    <a:pt x="334" y="14613"/>
                    <a:pt x="869" y="15616"/>
                  </a:cubicBezTo>
                  <a:cubicBezTo>
                    <a:pt x="1420" y="16635"/>
                    <a:pt x="2139" y="17387"/>
                    <a:pt x="3024" y="18122"/>
                  </a:cubicBezTo>
                  <a:cubicBezTo>
                    <a:pt x="3893" y="18841"/>
                    <a:pt x="4779" y="19492"/>
                    <a:pt x="5932" y="19592"/>
                  </a:cubicBezTo>
                  <a:cubicBezTo>
                    <a:pt x="6205" y="19615"/>
                    <a:pt x="6474" y="19626"/>
                    <a:pt x="6740" y="19626"/>
                  </a:cubicBezTo>
                  <a:cubicBezTo>
                    <a:pt x="7646" y="19626"/>
                    <a:pt x="8520" y="19502"/>
                    <a:pt x="9424" y="19308"/>
                  </a:cubicBezTo>
                  <a:cubicBezTo>
                    <a:pt x="10660" y="19058"/>
                    <a:pt x="11780" y="18907"/>
                    <a:pt x="12832" y="18156"/>
                  </a:cubicBezTo>
                  <a:cubicBezTo>
                    <a:pt x="14620" y="16886"/>
                    <a:pt x="15673" y="14931"/>
                    <a:pt x="16508" y="12942"/>
                  </a:cubicBezTo>
                  <a:cubicBezTo>
                    <a:pt x="16892" y="12040"/>
                    <a:pt x="17060" y="10854"/>
                    <a:pt x="16876" y="9885"/>
                  </a:cubicBezTo>
                  <a:cubicBezTo>
                    <a:pt x="16692" y="8916"/>
                    <a:pt x="16090" y="8314"/>
                    <a:pt x="15405" y="7646"/>
                  </a:cubicBezTo>
                  <a:cubicBezTo>
                    <a:pt x="14520" y="6794"/>
                    <a:pt x="13467" y="5925"/>
                    <a:pt x="13033" y="4739"/>
                  </a:cubicBezTo>
                  <a:cubicBezTo>
                    <a:pt x="12615" y="3586"/>
                    <a:pt x="12465" y="2383"/>
                    <a:pt x="11780" y="1347"/>
                  </a:cubicBezTo>
                  <a:cubicBezTo>
                    <a:pt x="11111" y="328"/>
                    <a:pt x="10092" y="94"/>
                    <a:pt x="8956" y="43"/>
                  </a:cubicBezTo>
                  <a:cubicBezTo>
                    <a:pt x="8890" y="40"/>
                    <a:pt x="8822" y="38"/>
                    <a:pt x="8753" y="38"/>
                  </a:cubicBezTo>
                  <a:cubicBezTo>
                    <a:pt x="8279" y="38"/>
                    <a:pt x="7739" y="116"/>
                    <a:pt x="7235" y="116"/>
                  </a:cubicBezTo>
                  <a:cubicBezTo>
                    <a:pt x="7162" y="116"/>
                    <a:pt x="7089" y="114"/>
                    <a:pt x="7018" y="110"/>
                  </a:cubicBezTo>
                  <a:cubicBezTo>
                    <a:pt x="6735" y="55"/>
                    <a:pt x="6464" y="0"/>
                    <a:pt x="6207" y="0"/>
                  </a:cubicBezTo>
                  <a:close/>
                </a:path>
              </a:pathLst>
            </a:custGeom>
            <a:solidFill>
              <a:srgbClr val="EE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1259850" y="2818850"/>
              <a:ext cx="11725" cy="467850"/>
            </a:xfrm>
            <a:custGeom>
              <a:avLst/>
              <a:gdLst/>
              <a:ahLst/>
              <a:cxnLst/>
              <a:rect l="l" t="t" r="r" b="b"/>
              <a:pathLst>
                <a:path w="469" h="18714" extrusionOk="0">
                  <a:moveTo>
                    <a:pt x="468" y="10460"/>
                  </a:moveTo>
                  <a:cubicBezTo>
                    <a:pt x="468" y="12749"/>
                    <a:pt x="468" y="15021"/>
                    <a:pt x="468" y="17310"/>
                  </a:cubicBezTo>
                  <a:cubicBezTo>
                    <a:pt x="468" y="17611"/>
                    <a:pt x="451" y="17912"/>
                    <a:pt x="435" y="18213"/>
                  </a:cubicBezTo>
                  <a:cubicBezTo>
                    <a:pt x="418" y="18346"/>
                    <a:pt x="368" y="18497"/>
                    <a:pt x="334" y="18630"/>
                  </a:cubicBezTo>
                  <a:cubicBezTo>
                    <a:pt x="318" y="18681"/>
                    <a:pt x="268" y="18714"/>
                    <a:pt x="217" y="18714"/>
                  </a:cubicBezTo>
                  <a:cubicBezTo>
                    <a:pt x="201" y="18697"/>
                    <a:pt x="151" y="18664"/>
                    <a:pt x="151" y="18630"/>
                  </a:cubicBezTo>
                  <a:cubicBezTo>
                    <a:pt x="100" y="18497"/>
                    <a:pt x="50" y="18346"/>
                    <a:pt x="34" y="18196"/>
                  </a:cubicBezTo>
                  <a:cubicBezTo>
                    <a:pt x="17" y="17812"/>
                    <a:pt x="0" y="17444"/>
                    <a:pt x="0" y="17060"/>
                  </a:cubicBezTo>
                  <a:cubicBezTo>
                    <a:pt x="0" y="14320"/>
                    <a:pt x="0" y="10009"/>
                    <a:pt x="0" y="7269"/>
                  </a:cubicBezTo>
                  <a:cubicBezTo>
                    <a:pt x="17" y="5447"/>
                    <a:pt x="34" y="2173"/>
                    <a:pt x="50" y="351"/>
                  </a:cubicBezTo>
                  <a:cubicBezTo>
                    <a:pt x="50" y="184"/>
                    <a:pt x="50" y="535"/>
                    <a:pt x="67" y="351"/>
                  </a:cubicBezTo>
                  <a:cubicBezTo>
                    <a:pt x="67" y="285"/>
                    <a:pt x="67" y="435"/>
                    <a:pt x="84" y="351"/>
                  </a:cubicBezTo>
                  <a:cubicBezTo>
                    <a:pt x="100" y="251"/>
                    <a:pt x="151" y="351"/>
                    <a:pt x="234" y="351"/>
                  </a:cubicBezTo>
                  <a:cubicBezTo>
                    <a:pt x="301" y="351"/>
                    <a:pt x="368" y="268"/>
                    <a:pt x="368" y="351"/>
                  </a:cubicBezTo>
                  <a:cubicBezTo>
                    <a:pt x="384" y="418"/>
                    <a:pt x="384" y="301"/>
                    <a:pt x="384" y="351"/>
                  </a:cubicBezTo>
                  <a:cubicBezTo>
                    <a:pt x="401" y="702"/>
                    <a:pt x="418" y="0"/>
                    <a:pt x="418" y="351"/>
                  </a:cubicBezTo>
                  <a:cubicBezTo>
                    <a:pt x="435" y="2557"/>
                    <a:pt x="451" y="8271"/>
                    <a:pt x="468" y="10460"/>
                  </a:cubicBezTo>
                  <a:cubicBezTo>
                    <a:pt x="468" y="10460"/>
                    <a:pt x="468" y="10460"/>
                    <a:pt x="468" y="1046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1194675" y="33968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39" y="0"/>
                  </a:moveTo>
                  <a:cubicBezTo>
                    <a:pt x="2455" y="0"/>
                    <a:pt x="2172" y="15"/>
                    <a:pt x="1889" y="24"/>
                  </a:cubicBezTo>
                  <a:cubicBezTo>
                    <a:pt x="1797" y="32"/>
                    <a:pt x="1705" y="36"/>
                    <a:pt x="1613" y="36"/>
                  </a:cubicBezTo>
                  <a:cubicBezTo>
                    <a:pt x="1521" y="36"/>
                    <a:pt x="1429" y="32"/>
                    <a:pt x="1337" y="24"/>
                  </a:cubicBezTo>
                  <a:cubicBezTo>
                    <a:pt x="1260" y="13"/>
                    <a:pt x="1183" y="9"/>
                    <a:pt x="1108" y="9"/>
                  </a:cubicBezTo>
                  <a:cubicBezTo>
                    <a:pt x="942" y="9"/>
                    <a:pt x="780" y="29"/>
                    <a:pt x="619" y="40"/>
                  </a:cubicBezTo>
                  <a:cubicBezTo>
                    <a:pt x="468" y="191"/>
                    <a:pt x="335" y="341"/>
                    <a:pt x="184" y="475"/>
                  </a:cubicBezTo>
                  <a:cubicBezTo>
                    <a:pt x="118" y="558"/>
                    <a:pt x="34" y="642"/>
                    <a:pt x="34" y="759"/>
                  </a:cubicBezTo>
                  <a:cubicBezTo>
                    <a:pt x="17" y="943"/>
                    <a:pt x="17" y="1127"/>
                    <a:pt x="1" y="1310"/>
                  </a:cubicBezTo>
                  <a:cubicBezTo>
                    <a:pt x="1" y="1360"/>
                    <a:pt x="34" y="1411"/>
                    <a:pt x="51" y="1477"/>
                  </a:cubicBezTo>
                  <a:cubicBezTo>
                    <a:pt x="134" y="1461"/>
                    <a:pt x="201" y="1461"/>
                    <a:pt x="268" y="1427"/>
                  </a:cubicBezTo>
                  <a:cubicBezTo>
                    <a:pt x="602" y="1327"/>
                    <a:pt x="953" y="1294"/>
                    <a:pt x="1287" y="1294"/>
                  </a:cubicBezTo>
                  <a:cubicBezTo>
                    <a:pt x="1627" y="1299"/>
                    <a:pt x="1967" y="1301"/>
                    <a:pt x="2306" y="1301"/>
                  </a:cubicBezTo>
                  <a:cubicBezTo>
                    <a:pt x="2984" y="1301"/>
                    <a:pt x="3660" y="1294"/>
                    <a:pt x="4328" y="1294"/>
                  </a:cubicBezTo>
                  <a:cubicBezTo>
                    <a:pt x="4746" y="1294"/>
                    <a:pt x="5147" y="1310"/>
                    <a:pt x="5548" y="1444"/>
                  </a:cubicBezTo>
                  <a:cubicBezTo>
                    <a:pt x="5573" y="1461"/>
                    <a:pt x="5602" y="1465"/>
                    <a:pt x="5636" y="1465"/>
                  </a:cubicBezTo>
                  <a:cubicBezTo>
                    <a:pt x="5669" y="1465"/>
                    <a:pt x="5707" y="1461"/>
                    <a:pt x="5748" y="1461"/>
                  </a:cubicBezTo>
                  <a:cubicBezTo>
                    <a:pt x="5748" y="1377"/>
                    <a:pt x="5765" y="1310"/>
                    <a:pt x="5765" y="1243"/>
                  </a:cubicBezTo>
                  <a:cubicBezTo>
                    <a:pt x="5765" y="1093"/>
                    <a:pt x="5748" y="943"/>
                    <a:pt x="5748" y="809"/>
                  </a:cubicBezTo>
                  <a:cubicBezTo>
                    <a:pt x="5732" y="592"/>
                    <a:pt x="5598" y="441"/>
                    <a:pt x="5398" y="375"/>
                  </a:cubicBezTo>
                  <a:cubicBezTo>
                    <a:pt x="5197" y="308"/>
                    <a:pt x="4980" y="241"/>
                    <a:pt x="4779" y="208"/>
                  </a:cubicBezTo>
                  <a:cubicBezTo>
                    <a:pt x="4328" y="141"/>
                    <a:pt x="3894" y="91"/>
                    <a:pt x="3443" y="40"/>
                  </a:cubicBezTo>
                  <a:cubicBezTo>
                    <a:pt x="3208" y="10"/>
                    <a:pt x="2973" y="0"/>
                    <a:pt x="2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>
              <a:off x="1207625" y="3358600"/>
              <a:ext cx="118650" cy="37550"/>
            </a:xfrm>
            <a:custGeom>
              <a:avLst/>
              <a:gdLst/>
              <a:ahLst/>
              <a:cxnLst/>
              <a:rect l="l" t="t" r="r" b="b"/>
              <a:pathLst>
                <a:path w="4746" h="1502" extrusionOk="0">
                  <a:moveTo>
                    <a:pt x="1397" y="0"/>
                  </a:moveTo>
                  <a:cubicBezTo>
                    <a:pt x="1132" y="0"/>
                    <a:pt x="867" y="20"/>
                    <a:pt x="602" y="31"/>
                  </a:cubicBezTo>
                  <a:cubicBezTo>
                    <a:pt x="335" y="48"/>
                    <a:pt x="218" y="265"/>
                    <a:pt x="34" y="399"/>
                  </a:cubicBezTo>
                  <a:cubicBezTo>
                    <a:pt x="17" y="416"/>
                    <a:pt x="17" y="432"/>
                    <a:pt x="17" y="449"/>
                  </a:cubicBezTo>
                  <a:cubicBezTo>
                    <a:pt x="17" y="616"/>
                    <a:pt x="1" y="783"/>
                    <a:pt x="34" y="950"/>
                  </a:cubicBezTo>
                  <a:cubicBezTo>
                    <a:pt x="84" y="1117"/>
                    <a:pt x="134" y="1284"/>
                    <a:pt x="134" y="1502"/>
                  </a:cubicBezTo>
                  <a:cubicBezTo>
                    <a:pt x="251" y="1468"/>
                    <a:pt x="351" y="1452"/>
                    <a:pt x="435" y="1435"/>
                  </a:cubicBezTo>
                  <a:cubicBezTo>
                    <a:pt x="719" y="1368"/>
                    <a:pt x="1003" y="1284"/>
                    <a:pt x="1304" y="1234"/>
                  </a:cubicBezTo>
                  <a:cubicBezTo>
                    <a:pt x="1612" y="1199"/>
                    <a:pt x="1926" y="1178"/>
                    <a:pt x="2241" y="1178"/>
                  </a:cubicBezTo>
                  <a:cubicBezTo>
                    <a:pt x="2523" y="1178"/>
                    <a:pt x="2807" y="1195"/>
                    <a:pt x="3092" y="1234"/>
                  </a:cubicBezTo>
                  <a:cubicBezTo>
                    <a:pt x="3560" y="1301"/>
                    <a:pt x="4044" y="1335"/>
                    <a:pt x="4495" y="1452"/>
                  </a:cubicBezTo>
                  <a:lnTo>
                    <a:pt x="4579" y="1452"/>
                  </a:lnTo>
                  <a:cubicBezTo>
                    <a:pt x="4595" y="1318"/>
                    <a:pt x="4612" y="1201"/>
                    <a:pt x="4646" y="1101"/>
                  </a:cubicBezTo>
                  <a:cubicBezTo>
                    <a:pt x="4746" y="900"/>
                    <a:pt x="4729" y="683"/>
                    <a:pt x="4712" y="482"/>
                  </a:cubicBezTo>
                  <a:cubicBezTo>
                    <a:pt x="4679" y="466"/>
                    <a:pt x="4646" y="432"/>
                    <a:pt x="4612" y="416"/>
                  </a:cubicBezTo>
                  <a:cubicBezTo>
                    <a:pt x="4495" y="382"/>
                    <a:pt x="4395" y="332"/>
                    <a:pt x="4278" y="299"/>
                  </a:cubicBezTo>
                  <a:cubicBezTo>
                    <a:pt x="3576" y="115"/>
                    <a:pt x="2858" y="15"/>
                    <a:pt x="2139" y="15"/>
                  </a:cubicBezTo>
                  <a:lnTo>
                    <a:pt x="1755" y="15"/>
                  </a:lnTo>
                  <a:cubicBezTo>
                    <a:pt x="1636" y="4"/>
                    <a:pt x="1517" y="0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1218075" y="3307975"/>
              <a:ext cx="97775" cy="51000"/>
            </a:xfrm>
            <a:custGeom>
              <a:avLst/>
              <a:gdLst/>
              <a:ahLst/>
              <a:cxnLst/>
              <a:rect l="l" t="t" r="r" b="b"/>
              <a:pathLst>
                <a:path w="3911" h="2040" extrusionOk="0">
                  <a:moveTo>
                    <a:pt x="1880" y="0"/>
                  </a:moveTo>
                  <a:cubicBezTo>
                    <a:pt x="1706" y="0"/>
                    <a:pt x="1533" y="10"/>
                    <a:pt x="1370" y="85"/>
                  </a:cubicBezTo>
                  <a:cubicBezTo>
                    <a:pt x="1354" y="93"/>
                    <a:pt x="1333" y="93"/>
                    <a:pt x="1310" y="93"/>
                  </a:cubicBezTo>
                  <a:cubicBezTo>
                    <a:pt x="1287" y="93"/>
                    <a:pt x="1262" y="93"/>
                    <a:pt x="1237" y="101"/>
                  </a:cubicBezTo>
                  <a:cubicBezTo>
                    <a:pt x="986" y="168"/>
                    <a:pt x="719" y="218"/>
                    <a:pt x="535" y="419"/>
                  </a:cubicBezTo>
                  <a:cubicBezTo>
                    <a:pt x="451" y="519"/>
                    <a:pt x="351" y="603"/>
                    <a:pt x="251" y="669"/>
                  </a:cubicBezTo>
                  <a:cubicBezTo>
                    <a:pt x="84" y="786"/>
                    <a:pt x="34" y="937"/>
                    <a:pt x="34" y="1121"/>
                  </a:cubicBezTo>
                  <a:cubicBezTo>
                    <a:pt x="34" y="1338"/>
                    <a:pt x="34" y="1555"/>
                    <a:pt x="34" y="1772"/>
                  </a:cubicBezTo>
                  <a:cubicBezTo>
                    <a:pt x="34" y="1822"/>
                    <a:pt x="0" y="1889"/>
                    <a:pt x="67" y="1923"/>
                  </a:cubicBezTo>
                  <a:cubicBezTo>
                    <a:pt x="101" y="1923"/>
                    <a:pt x="151" y="1906"/>
                    <a:pt x="184" y="1906"/>
                  </a:cubicBezTo>
                  <a:cubicBezTo>
                    <a:pt x="451" y="1806"/>
                    <a:pt x="702" y="1789"/>
                    <a:pt x="969" y="1789"/>
                  </a:cubicBezTo>
                  <a:cubicBezTo>
                    <a:pt x="1220" y="1789"/>
                    <a:pt x="1471" y="1772"/>
                    <a:pt x="1705" y="1772"/>
                  </a:cubicBezTo>
                  <a:cubicBezTo>
                    <a:pt x="1766" y="1770"/>
                    <a:pt x="1828" y="1769"/>
                    <a:pt x="1889" y="1769"/>
                  </a:cubicBezTo>
                  <a:cubicBezTo>
                    <a:pt x="2295" y="1769"/>
                    <a:pt x="2702" y="1814"/>
                    <a:pt x="3108" y="1872"/>
                  </a:cubicBezTo>
                  <a:cubicBezTo>
                    <a:pt x="3359" y="1923"/>
                    <a:pt x="3626" y="1989"/>
                    <a:pt x="3910" y="2040"/>
                  </a:cubicBezTo>
                  <a:cubicBezTo>
                    <a:pt x="3893" y="1939"/>
                    <a:pt x="3877" y="1839"/>
                    <a:pt x="3877" y="1756"/>
                  </a:cubicBezTo>
                  <a:cubicBezTo>
                    <a:pt x="3893" y="1555"/>
                    <a:pt x="3776" y="1471"/>
                    <a:pt x="3626" y="1405"/>
                  </a:cubicBezTo>
                  <a:cubicBezTo>
                    <a:pt x="3559" y="1388"/>
                    <a:pt x="3509" y="1371"/>
                    <a:pt x="3442" y="1355"/>
                  </a:cubicBezTo>
                  <a:cubicBezTo>
                    <a:pt x="3075" y="1254"/>
                    <a:pt x="2724" y="1171"/>
                    <a:pt x="2340" y="1171"/>
                  </a:cubicBezTo>
                  <a:cubicBezTo>
                    <a:pt x="2223" y="1171"/>
                    <a:pt x="2101" y="1175"/>
                    <a:pt x="1982" y="1175"/>
                  </a:cubicBezTo>
                  <a:cubicBezTo>
                    <a:pt x="1863" y="1175"/>
                    <a:pt x="1746" y="1171"/>
                    <a:pt x="1638" y="1154"/>
                  </a:cubicBezTo>
                  <a:cubicBezTo>
                    <a:pt x="1442" y="1121"/>
                    <a:pt x="1246" y="1096"/>
                    <a:pt x="1050" y="1096"/>
                  </a:cubicBezTo>
                  <a:cubicBezTo>
                    <a:pt x="945" y="1096"/>
                    <a:pt x="840" y="1103"/>
                    <a:pt x="735" y="1121"/>
                  </a:cubicBezTo>
                  <a:cubicBezTo>
                    <a:pt x="713" y="1128"/>
                    <a:pt x="691" y="1136"/>
                    <a:pt x="670" y="1136"/>
                  </a:cubicBezTo>
                  <a:cubicBezTo>
                    <a:pt x="644" y="1136"/>
                    <a:pt x="620" y="1124"/>
                    <a:pt x="602" y="1087"/>
                  </a:cubicBezTo>
                  <a:cubicBezTo>
                    <a:pt x="619" y="1020"/>
                    <a:pt x="669" y="1020"/>
                    <a:pt x="719" y="1020"/>
                  </a:cubicBezTo>
                  <a:cubicBezTo>
                    <a:pt x="936" y="987"/>
                    <a:pt x="1136" y="954"/>
                    <a:pt x="1337" y="903"/>
                  </a:cubicBezTo>
                  <a:cubicBezTo>
                    <a:pt x="1504" y="870"/>
                    <a:pt x="1654" y="853"/>
                    <a:pt x="1805" y="853"/>
                  </a:cubicBezTo>
                  <a:cubicBezTo>
                    <a:pt x="1955" y="853"/>
                    <a:pt x="2089" y="837"/>
                    <a:pt x="2239" y="837"/>
                  </a:cubicBezTo>
                  <a:cubicBezTo>
                    <a:pt x="2284" y="835"/>
                    <a:pt x="2328" y="834"/>
                    <a:pt x="2372" y="834"/>
                  </a:cubicBezTo>
                  <a:cubicBezTo>
                    <a:pt x="2857" y="834"/>
                    <a:pt x="3317" y="919"/>
                    <a:pt x="3776" y="1087"/>
                  </a:cubicBezTo>
                  <a:cubicBezTo>
                    <a:pt x="3793" y="1104"/>
                    <a:pt x="3810" y="1104"/>
                    <a:pt x="3843" y="1104"/>
                  </a:cubicBezTo>
                  <a:cubicBezTo>
                    <a:pt x="3877" y="1004"/>
                    <a:pt x="3877" y="903"/>
                    <a:pt x="3810" y="837"/>
                  </a:cubicBezTo>
                  <a:cubicBezTo>
                    <a:pt x="3576" y="603"/>
                    <a:pt x="3359" y="369"/>
                    <a:pt x="3058" y="218"/>
                  </a:cubicBezTo>
                  <a:cubicBezTo>
                    <a:pt x="3041" y="202"/>
                    <a:pt x="3008" y="202"/>
                    <a:pt x="2974" y="185"/>
                  </a:cubicBezTo>
                  <a:cubicBezTo>
                    <a:pt x="2807" y="152"/>
                    <a:pt x="2624" y="118"/>
                    <a:pt x="2456" y="51"/>
                  </a:cubicBezTo>
                  <a:cubicBezTo>
                    <a:pt x="2323" y="18"/>
                    <a:pt x="2189" y="1"/>
                    <a:pt x="2055" y="1"/>
                  </a:cubicBezTo>
                  <a:cubicBezTo>
                    <a:pt x="1997" y="1"/>
                    <a:pt x="1939" y="0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1237275" y="3285025"/>
              <a:ext cx="58925" cy="20475"/>
            </a:xfrm>
            <a:custGeom>
              <a:avLst/>
              <a:gdLst/>
              <a:ahLst/>
              <a:cxnLst/>
              <a:rect l="l" t="t" r="r" b="b"/>
              <a:pathLst>
                <a:path w="2357" h="819" extrusionOk="0">
                  <a:moveTo>
                    <a:pt x="1221" y="0"/>
                  </a:moveTo>
                  <a:cubicBezTo>
                    <a:pt x="1054" y="0"/>
                    <a:pt x="903" y="34"/>
                    <a:pt x="736" y="50"/>
                  </a:cubicBezTo>
                  <a:cubicBezTo>
                    <a:pt x="711" y="59"/>
                    <a:pt x="682" y="59"/>
                    <a:pt x="653" y="59"/>
                  </a:cubicBezTo>
                  <a:cubicBezTo>
                    <a:pt x="623" y="59"/>
                    <a:pt x="594" y="59"/>
                    <a:pt x="569" y="67"/>
                  </a:cubicBezTo>
                  <a:cubicBezTo>
                    <a:pt x="519" y="84"/>
                    <a:pt x="469" y="100"/>
                    <a:pt x="419" y="134"/>
                  </a:cubicBezTo>
                  <a:cubicBezTo>
                    <a:pt x="201" y="301"/>
                    <a:pt x="34" y="501"/>
                    <a:pt x="1" y="819"/>
                  </a:cubicBezTo>
                  <a:cubicBezTo>
                    <a:pt x="268" y="752"/>
                    <a:pt x="485" y="702"/>
                    <a:pt x="719" y="635"/>
                  </a:cubicBezTo>
                  <a:cubicBezTo>
                    <a:pt x="786" y="618"/>
                    <a:pt x="853" y="618"/>
                    <a:pt x="920" y="618"/>
                  </a:cubicBezTo>
                  <a:lnTo>
                    <a:pt x="1455" y="618"/>
                  </a:lnTo>
                  <a:cubicBezTo>
                    <a:pt x="1521" y="618"/>
                    <a:pt x="1572" y="618"/>
                    <a:pt x="1622" y="635"/>
                  </a:cubicBezTo>
                  <a:cubicBezTo>
                    <a:pt x="1839" y="685"/>
                    <a:pt x="2056" y="752"/>
                    <a:pt x="2290" y="802"/>
                  </a:cubicBezTo>
                  <a:cubicBezTo>
                    <a:pt x="2296" y="808"/>
                    <a:pt x="2303" y="810"/>
                    <a:pt x="2311" y="810"/>
                  </a:cubicBezTo>
                  <a:cubicBezTo>
                    <a:pt x="2327" y="810"/>
                    <a:pt x="2346" y="802"/>
                    <a:pt x="2357" y="802"/>
                  </a:cubicBezTo>
                  <a:cubicBezTo>
                    <a:pt x="2323" y="568"/>
                    <a:pt x="2223" y="368"/>
                    <a:pt x="2039" y="217"/>
                  </a:cubicBezTo>
                  <a:cubicBezTo>
                    <a:pt x="1956" y="117"/>
                    <a:pt x="1839" y="67"/>
                    <a:pt x="1705" y="50"/>
                  </a:cubicBezTo>
                  <a:cubicBezTo>
                    <a:pt x="1538" y="34"/>
                    <a:pt x="1388" y="0"/>
                    <a:pt x="1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1234725" y="3288325"/>
              <a:ext cx="58950" cy="22575"/>
            </a:xfrm>
            <a:custGeom>
              <a:avLst/>
              <a:gdLst/>
              <a:ahLst/>
              <a:cxnLst/>
              <a:rect l="l" t="t" r="r" b="b"/>
              <a:pathLst>
                <a:path w="2358" h="903" extrusionOk="0">
                  <a:moveTo>
                    <a:pt x="1376" y="0"/>
                  </a:moveTo>
                  <a:cubicBezTo>
                    <a:pt x="1283" y="0"/>
                    <a:pt x="1188" y="15"/>
                    <a:pt x="1105" y="35"/>
                  </a:cubicBezTo>
                  <a:cubicBezTo>
                    <a:pt x="788" y="85"/>
                    <a:pt x="487" y="202"/>
                    <a:pt x="237" y="386"/>
                  </a:cubicBezTo>
                  <a:cubicBezTo>
                    <a:pt x="1" y="552"/>
                    <a:pt x="145" y="903"/>
                    <a:pt x="363" y="903"/>
                  </a:cubicBezTo>
                  <a:cubicBezTo>
                    <a:pt x="408" y="903"/>
                    <a:pt x="456" y="888"/>
                    <a:pt x="504" y="854"/>
                  </a:cubicBezTo>
                  <a:cubicBezTo>
                    <a:pt x="738" y="687"/>
                    <a:pt x="988" y="570"/>
                    <a:pt x="1273" y="537"/>
                  </a:cubicBezTo>
                  <a:cubicBezTo>
                    <a:pt x="1293" y="534"/>
                    <a:pt x="1314" y="532"/>
                    <a:pt x="1335" y="532"/>
                  </a:cubicBezTo>
                  <a:cubicBezTo>
                    <a:pt x="1565" y="532"/>
                    <a:pt x="1795" y="688"/>
                    <a:pt x="2024" y="704"/>
                  </a:cubicBezTo>
                  <a:cubicBezTo>
                    <a:pt x="2039" y="706"/>
                    <a:pt x="2054" y="707"/>
                    <a:pt x="2067" y="707"/>
                  </a:cubicBezTo>
                  <a:cubicBezTo>
                    <a:pt x="2358" y="707"/>
                    <a:pt x="2344" y="218"/>
                    <a:pt x="2024" y="186"/>
                  </a:cubicBezTo>
                  <a:cubicBezTo>
                    <a:pt x="1857" y="169"/>
                    <a:pt x="1707" y="69"/>
                    <a:pt x="1540" y="19"/>
                  </a:cubicBezTo>
                  <a:cubicBezTo>
                    <a:pt x="1489" y="6"/>
                    <a:pt x="1433" y="0"/>
                    <a:pt x="1376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1221825" y="3313650"/>
              <a:ext cx="90750" cy="26675"/>
            </a:xfrm>
            <a:custGeom>
              <a:avLst/>
              <a:gdLst/>
              <a:ahLst/>
              <a:cxnLst/>
              <a:rect l="l" t="t" r="r" b="b"/>
              <a:pathLst>
                <a:path w="3630" h="1067" extrusionOk="0">
                  <a:moveTo>
                    <a:pt x="1493" y="1"/>
                  </a:moveTo>
                  <a:cubicBezTo>
                    <a:pt x="1043" y="1"/>
                    <a:pt x="232" y="213"/>
                    <a:pt x="51" y="576"/>
                  </a:cubicBezTo>
                  <a:cubicBezTo>
                    <a:pt x="1" y="676"/>
                    <a:pt x="1" y="827"/>
                    <a:pt x="84" y="910"/>
                  </a:cubicBezTo>
                  <a:cubicBezTo>
                    <a:pt x="101" y="910"/>
                    <a:pt x="101" y="910"/>
                    <a:pt x="101" y="927"/>
                  </a:cubicBezTo>
                  <a:cubicBezTo>
                    <a:pt x="157" y="968"/>
                    <a:pt x="217" y="986"/>
                    <a:pt x="274" y="986"/>
                  </a:cubicBezTo>
                  <a:cubicBezTo>
                    <a:pt x="403" y="986"/>
                    <a:pt x="517" y="897"/>
                    <a:pt x="552" y="793"/>
                  </a:cubicBezTo>
                  <a:cubicBezTo>
                    <a:pt x="738" y="638"/>
                    <a:pt x="1326" y="541"/>
                    <a:pt x="1571" y="541"/>
                  </a:cubicBezTo>
                  <a:cubicBezTo>
                    <a:pt x="1590" y="541"/>
                    <a:pt x="1607" y="542"/>
                    <a:pt x="1621" y="543"/>
                  </a:cubicBezTo>
                  <a:cubicBezTo>
                    <a:pt x="1905" y="576"/>
                    <a:pt x="2941" y="643"/>
                    <a:pt x="3075" y="927"/>
                  </a:cubicBezTo>
                  <a:cubicBezTo>
                    <a:pt x="3117" y="1026"/>
                    <a:pt x="3190" y="1066"/>
                    <a:pt x="3268" y="1066"/>
                  </a:cubicBezTo>
                  <a:cubicBezTo>
                    <a:pt x="3440" y="1066"/>
                    <a:pt x="3630" y="867"/>
                    <a:pt x="3526" y="660"/>
                  </a:cubicBezTo>
                  <a:cubicBezTo>
                    <a:pt x="3292" y="108"/>
                    <a:pt x="2123" y="75"/>
                    <a:pt x="1621" y="8"/>
                  </a:cubicBezTo>
                  <a:cubicBezTo>
                    <a:pt x="1583" y="3"/>
                    <a:pt x="1540" y="1"/>
                    <a:pt x="14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214725" y="33374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705" y="1"/>
                  </a:moveTo>
                  <a:cubicBezTo>
                    <a:pt x="1201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7" y="510"/>
                  </a:cubicBezTo>
                  <a:cubicBezTo>
                    <a:pt x="17" y="510"/>
                    <a:pt x="17" y="526"/>
                    <a:pt x="17" y="543"/>
                  </a:cubicBezTo>
                  <a:cubicBezTo>
                    <a:pt x="39" y="712"/>
                    <a:pt x="187" y="801"/>
                    <a:pt x="323" y="801"/>
                  </a:cubicBezTo>
                  <a:cubicBezTo>
                    <a:pt x="401" y="801"/>
                    <a:pt x="476" y="771"/>
                    <a:pt x="519" y="710"/>
                  </a:cubicBezTo>
                  <a:cubicBezTo>
                    <a:pt x="909" y="593"/>
                    <a:pt x="1299" y="527"/>
                    <a:pt x="1705" y="527"/>
                  </a:cubicBezTo>
                  <a:cubicBezTo>
                    <a:pt x="1821" y="527"/>
                    <a:pt x="1937" y="532"/>
                    <a:pt x="2056" y="543"/>
                  </a:cubicBezTo>
                  <a:cubicBezTo>
                    <a:pt x="2306" y="577"/>
                    <a:pt x="3075" y="543"/>
                    <a:pt x="3309" y="693"/>
                  </a:cubicBezTo>
                  <a:cubicBezTo>
                    <a:pt x="3362" y="762"/>
                    <a:pt x="3455" y="803"/>
                    <a:pt x="3543" y="803"/>
                  </a:cubicBezTo>
                  <a:cubicBezTo>
                    <a:pt x="3649" y="803"/>
                    <a:pt x="3750" y="746"/>
                    <a:pt x="3777" y="610"/>
                  </a:cubicBezTo>
                  <a:cubicBezTo>
                    <a:pt x="3777" y="610"/>
                    <a:pt x="3777" y="610"/>
                    <a:pt x="3793" y="593"/>
                  </a:cubicBezTo>
                  <a:cubicBezTo>
                    <a:pt x="3810" y="510"/>
                    <a:pt x="3793" y="409"/>
                    <a:pt x="3727" y="343"/>
                  </a:cubicBezTo>
                  <a:cubicBezTo>
                    <a:pt x="3426" y="59"/>
                    <a:pt x="2774" y="92"/>
                    <a:pt x="2407" y="42"/>
                  </a:cubicBezTo>
                  <a:cubicBezTo>
                    <a:pt x="2170" y="16"/>
                    <a:pt x="1937" y="1"/>
                    <a:pt x="17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208875" y="3370575"/>
              <a:ext cx="112900" cy="30000"/>
            </a:xfrm>
            <a:custGeom>
              <a:avLst/>
              <a:gdLst/>
              <a:ahLst/>
              <a:cxnLst/>
              <a:rect l="l" t="t" r="r" b="b"/>
              <a:pathLst>
                <a:path w="4516" h="1200" extrusionOk="0">
                  <a:moveTo>
                    <a:pt x="2393" y="1"/>
                  </a:moveTo>
                  <a:cubicBezTo>
                    <a:pt x="1770" y="1"/>
                    <a:pt x="1152" y="51"/>
                    <a:pt x="535" y="137"/>
                  </a:cubicBezTo>
                  <a:lnTo>
                    <a:pt x="519" y="137"/>
                  </a:lnTo>
                  <a:cubicBezTo>
                    <a:pt x="502" y="137"/>
                    <a:pt x="469" y="137"/>
                    <a:pt x="452" y="154"/>
                  </a:cubicBezTo>
                  <a:cubicBezTo>
                    <a:pt x="301" y="171"/>
                    <a:pt x="251" y="271"/>
                    <a:pt x="251" y="388"/>
                  </a:cubicBezTo>
                  <a:cubicBezTo>
                    <a:pt x="1" y="471"/>
                    <a:pt x="34" y="906"/>
                    <a:pt x="335" y="906"/>
                  </a:cubicBezTo>
                  <a:cubicBezTo>
                    <a:pt x="987" y="889"/>
                    <a:pt x="1638" y="856"/>
                    <a:pt x="2290" y="839"/>
                  </a:cubicBezTo>
                  <a:cubicBezTo>
                    <a:pt x="2908" y="839"/>
                    <a:pt x="3510" y="1023"/>
                    <a:pt x="4111" y="1190"/>
                  </a:cubicBezTo>
                  <a:cubicBezTo>
                    <a:pt x="4135" y="1196"/>
                    <a:pt x="4159" y="1199"/>
                    <a:pt x="4181" y="1199"/>
                  </a:cubicBezTo>
                  <a:cubicBezTo>
                    <a:pt x="4391" y="1199"/>
                    <a:pt x="4516" y="938"/>
                    <a:pt x="4395" y="772"/>
                  </a:cubicBezTo>
                  <a:cubicBezTo>
                    <a:pt x="4445" y="672"/>
                    <a:pt x="4462" y="555"/>
                    <a:pt x="4362" y="455"/>
                  </a:cubicBezTo>
                  <a:cubicBezTo>
                    <a:pt x="4044" y="104"/>
                    <a:pt x="3510" y="37"/>
                    <a:pt x="3058" y="20"/>
                  </a:cubicBezTo>
                  <a:cubicBezTo>
                    <a:pt x="2836" y="7"/>
                    <a:pt x="2614" y="1"/>
                    <a:pt x="23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200525" y="3399750"/>
              <a:ext cx="138550" cy="35150"/>
            </a:xfrm>
            <a:custGeom>
              <a:avLst/>
              <a:gdLst/>
              <a:ahLst/>
              <a:cxnLst/>
              <a:rect l="l" t="t" r="r" b="b"/>
              <a:pathLst>
                <a:path w="5542" h="1406" extrusionOk="0">
                  <a:moveTo>
                    <a:pt x="3363" y="0"/>
                  </a:moveTo>
                  <a:cubicBezTo>
                    <a:pt x="2944" y="0"/>
                    <a:pt x="2546" y="33"/>
                    <a:pt x="2273" y="39"/>
                  </a:cubicBezTo>
                  <a:cubicBezTo>
                    <a:pt x="2218" y="39"/>
                    <a:pt x="2123" y="38"/>
                    <a:pt x="2002" y="38"/>
                  </a:cubicBezTo>
                  <a:cubicBezTo>
                    <a:pt x="1384" y="38"/>
                    <a:pt x="106" y="84"/>
                    <a:pt x="301" y="658"/>
                  </a:cubicBezTo>
                  <a:cubicBezTo>
                    <a:pt x="251" y="674"/>
                    <a:pt x="218" y="691"/>
                    <a:pt x="184" y="724"/>
                  </a:cubicBezTo>
                  <a:cubicBezTo>
                    <a:pt x="17" y="825"/>
                    <a:pt x="1" y="1176"/>
                    <a:pt x="251" y="1209"/>
                  </a:cubicBezTo>
                  <a:cubicBezTo>
                    <a:pt x="1220" y="1343"/>
                    <a:pt x="2189" y="1376"/>
                    <a:pt x="3175" y="1393"/>
                  </a:cubicBezTo>
                  <a:cubicBezTo>
                    <a:pt x="3333" y="1399"/>
                    <a:pt x="3496" y="1405"/>
                    <a:pt x="3660" y="1405"/>
                  </a:cubicBezTo>
                  <a:cubicBezTo>
                    <a:pt x="3929" y="1405"/>
                    <a:pt x="4202" y="1388"/>
                    <a:pt x="4462" y="1326"/>
                  </a:cubicBezTo>
                  <a:lnTo>
                    <a:pt x="4796" y="1326"/>
                  </a:lnTo>
                  <a:cubicBezTo>
                    <a:pt x="4863" y="1326"/>
                    <a:pt x="4896" y="1309"/>
                    <a:pt x="4930" y="1293"/>
                  </a:cubicBezTo>
                  <a:cubicBezTo>
                    <a:pt x="4946" y="1293"/>
                    <a:pt x="4963" y="1309"/>
                    <a:pt x="4963" y="1309"/>
                  </a:cubicBezTo>
                  <a:cubicBezTo>
                    <a:pt x="5023" y="1362"/>
                    <a:pt x="5089" y="1384"/>
                    <a:pt x="5151" y="1384"/>
                  </a:cubicBezTo>
                  <a:cubicBezTo>
                    <a:pt x="5365" y="1384"/>
                    <a:pt x="5541" y="1123"/>
                    <a:pt x="5347" y="942"/>
                  </a:cubicBezTo>
                  <a:cubicBezTo>
                    <a:pt x="5314" y="908"/>
                    <a:pt x="5280" y="875"/>
                    <a:pt x="5230" y="858"/>
                  </a:cubicBezTo>
                  <a:cubicBezTo>
                    <a:pt x="5247" y="808"/>
                    <a:pt x="5230" y="741"/>
                    <a:pt x="5214" y="691"/>
                  </a:cubicBezTo>
                  <a:cubicBezTo>
                    <a:pt x="4944" y="110"/>
                    <a:pt x="4120" y="0"/>
                    <a:pt x="336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035525" y="3275825"/>
              <a:ext cx="462450" cy="679225"/>
            </a:xfrm>
            <a:custGeom>
              <a:avLst/>
              <a:gdLst/>
              <a:ahLst/>
              <a:cxnLst/>
              <a:rect l="l" t="t" r="r" b="b"/>
              <a:pathLst>
                <a:path w="18498" h="27169" extrusionOk="0">
                  <a:moveTo>
                    <a:pt x="12415" y="6433"/>
                  </a:moveTo>
                  <a:cubicBezTo>
                    <a:pt x="12582" y="6483"/>
                    <a:pt x="12716" y="6600"/>
                    <a:pt x="12900" y="6617"/>
                  </a:cubicBezTo>
                  <a:cubicBezTo>
                    <a:pt x="12950" y="6617"/>
                    <a:pt x="13033" y="6651"/>
                    <a:pt x="13050" y="6701"/>
                  </a:cubicBezTo>
                  <a:cubicBezTo>
                    <a:pt x="13150" y="6868"/>
                    <a:pt x="13301" y="7018"/>
                    <a:pt x="13301" y="7235"/>
                  </a:cubicBezTo>
                  <a:cubicBezTo>
                    <a:pt x="13301" y="7302"/>
                    <a:pt x="13317" y="7386"/>
                    <a:pt x="13301" y="7453"/>
                  </a:cubicBezTo>
                  <a:cubicBezTo>
                    <a:pt x="13301" y="7586"/>
                    <a:pt x="13317" y="7703"/>
                    <a:pt x="13384" y="7820"/>
                  </a:cubicBezTo>
                  <a:cubicBezTo>
                    <a:pt x="13434" y="7887"/>
                    <a:pt x="13434" y="7971"/>
                    <a:pt x="13451" y="8054"/>
                  </a:cubicBezTo>
                  <a:cubicBezTo>
                    <a:pt x="13451" y="8121"/>
                    <a:pt x="13451" y="8188"/>
                    <a:pt x="13451" y="8255"/>
                  </a:cubicBezTo>
                  <a:cubicBezTo>
                    <a:pt x="13418" y="8555"/>
                    <a:pt x="13535" y="8839"/>
                    <a:pt x="13652" y="9107"/>
                  </a:cubicBezTo>
                  <a:cubicBezTo>
                    <a:pt x="13685" y="9174"/>
                    <a:pt x="13718" y="9240"/>
                    <a:pt x="13735" y="9307"/>
                  </a:cubicBezTo>
                  <a:cubicBezTo>
                    <a:pt x="13802" y="9458"/>
                    <a:pt x="13869" y="9608"/>
                    <a:pt x="13936" y="9758"/>
                  </a:cubicBezTo>
                  <a:cubicBezTo>
                    <a:pt x="13969" y="9842"/>
                    <a:pt x="14002" y="9925"/>
                    <a:pt x="14069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403" y="10494"/>
                    <a:pt x="14454" y="10560"/>
                    <a:pt x="14487" y="10627"/>
                  </a:cubicBezTo>
                  <a:cubicBezTo>
                    <a:pt x="14520" y="10677"/>
                    <a:pt x="14571" y="10711"/>
                    <a:pt x="14587" y="10761"/>
                  </a:cubicBezTo>
                  <a:cubicBezTo>
                    <a:pt x="14704" y="11012"/>
                    <a:pt x="14905" y="11195"/>
                    <a:pt x="15105" y="11396"/>
                  </a:cubicBezTo>
                  <a:cubicBezTo>
                    <a:pt x="15155" y="11446"/>
                    <a:pt x="15205" y="11513"/>
                    <a:pt x="15256" y="11580"/>
                  </a:cubicBezTo>
                  <a:cubicBezTo>
                    <a:pt x="15339" y="11713"/>
                    <a:pt x="15406" y="11847"/>
                    <a:pt x="15473" y="11997"/>
                  </a:cubicBezTo>
                  <a:cubicBezTo>
                    <a:pt x="15606" y="12215"/>
                    <a:pt x="15757" y="12398"/>
                    <a:pt x="15941" y="12582"/>
                  </a:cubicBezTo>
                  <a:cubicBezTo>
                    <a:pt x="16342" y="12966"/>
                    <a:pt x="16726" y="13367"/>
                    <a:pt x="17077" y="13785"/>
                  </a:cubicBezTo>
                  <a:cubicBezTo>
                    <a:pt x="17344" y="14103"/>
                    <a:pt x="17578" y="14470"/>
                    <a:pt x="17779" y="14854"/>
                  </a:cubicBezTo>
                  <a:cubicBezTo>
                    <a:pt x="17929" y="15088"/>
                    <a:pt x="17996" y="15372"/>
                    <a:pt x="18096" y="15623"/>
                  </a:cubicBezTo>
                  <a:cubicBezTo>
                    <a:pt x="18180" y="15840"/>
                    <a:pt x="18246" y="16041"/>
                    <a:pt x="18330" y="16241"/>
                  </a:cubicBezTo>
                  <a:cubicBezTo>
                    <a:pt x="18397" y="16425"/>
                    <a:pt x="18430" y="16609"/>
                    <a:pt x="18430" y="16809"/>
                  </a:cubicBezTo>
                  <a:cubicBezTo>
                    <a:pt x="18430" y="17060"/>
                    <a:pt x="18414" y="17327"/>
                    <a:pt x="18414" y="17578"/>
                  </a:cubicBezTo>
                  <a:cubicBezTo>
                    <a:pt x="18414" y="17778"/>
                    <a:pt x="18414" y="17979"/>
                    <a:pt x="18430" y="18179"/>
                  </a:cubicBezTo>
                  <a:cubicBezTo>
                    <a:pt x="18497" y="18681"/>
                    <a:pt x="18497" y="19182"/>
                    <a:pt x="18447" y="19683"/>
                  </a:cubicBezTo>
                  <a:cubicBezTo>
                    <a:pt x="18414" y="20068"/>
                    <a:pt x="18330" y="20452"/>
                    <a:pt x="18213" y="20819"/>
                  </a:cubicBezTo>
                  <a:cubicBezTo>
                    <a:pt x="18113" y="21154"/>
                    <a:pt x="17979" y="21471"/>
                    <a:pt x="17829" y="21788"/>
                  </a:cubicBezTo>
                  <a:cubicBezTo>
                    <a:pt x="17645" y="22173"/>
                    <a:pt x="17411" y="22507"/>
                    <a:pt x="17277" y="22908"/>
                  </a:cubicBezTo>
                  <a:cubicBezTo>
                    <a:pt x="17277" y="22925"/>
                    <a:pt x="17261" y="22941"/>
                    <a:pt x="17261" y="22958"/>
                  </a:cubicBezTo>
                  <a:cubicBezTo>
                    <a:pt x="17094" y="23209"/>
                    <a:pt x="16926" y="23459"/>
                    <a:pt x="16743" y="23710"/>
                  </a:cubicBezTo>
                  <a:cubicBezTo>
                    <a:pt x="16726" y="23760"/>
                    <a:pt x="16676" y="23794"/>
                    <a:pt x="16642" y="23844"/>
                  </a:cubicBezTo>
                  <a:cubicBezTo>
                    <a:pt x="16342" y="24378"/>
                    <a:pt x="15907" y="24779"/>
                    <a:pt x="15439" y="25164"/>
                  </a:cubicBezTo>
                  <a:cubicBezTo>
                    <a:pt x="15289" y="25264"/>
                    <a:pt x="15155" y="25381"/>
                    <a:pt x="15005" y="25498"/>
                  </a:cubicBezTo>
                  <a:cubicBezTo>
                    <a:pt x="14938" y="25548"/>
                    <a:pt x="14871" y="25598"/>
                    <a:pt x="14804" y="25631"/>
                  </a:cubicBezTo>
                  <a:cubicBezTo>
                    <a:pt x="14487" y="25815"/>
                    <a:pt x="14170" y="25982"/>
                    <a:pt x="13852" y="26166"/>
                  </a:cubicBezTo>
                  <a:cubicBezTo>
                    <a:pt x="13652" y="26266"/>
                    <a:pt x="13451" y="26367"/>
                    <a:pt x="13267" y="26467"/>
                  </a:cubicBezTo>
                  <a:cubicBezTo>
                    <a:pt x="12866" y="26684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51"/>
                  </a:cubicBezTo>
                  <a:cubicBezTo>
                    <a:pt x="11747" y="26951"/>
                    <a:pt x="11713" y="26951"/>
                    <a:pt x="11680" y="26968"/>
                  </a:cubicBezTo>
                  <a:cubicBezTo>
                    <a:pt x="11413" y="27135"/>
                    <a:pt x="11095" y="27152"/>
                    <a:pt x="10794" y="27152"/>
                  </a:cubicBezTo>
                  <a:cubicBezTo>
                    <a:pt x="10026" y="27169"/>
                    <a:pt x="9257" y="27152"/>
                    <a:pt x="8489" y="27152"/>
                  </a:cubicBezTo>
                  <a:cubicBezTo>
                    <a:pt x="8322" y="27152"/>
                    <a:pt x="8154" y="27135"/>
                    <a:pt x="8004" y="27085"/>
                  </a:cubicBezTo>
                  <a:cubicBezTo>
                    <a:pt x="7820" y="27035"/>
                    <a:pt x="7636" y="27002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1" y="26935"/>
                    <a:pt x="6868" y="26951"/>
                  </a:cubicBezTo>
                  <a:cubicBezTo>
                    <a:pt x="6684" y="26968"/>
                    <a:pt x="6517" y="26918"/>
                    <a:pt x="6333" y="26885"/>
                  </a:cubicBezTo>
                  <a:cubicBezTo>
                    <a:pt x="5815" y="26734"/>
                    <a:pt x="5314" y="26534"/>
                    <a:pt x="4846" y="26266"/>
                  </a:cubicBezTo>
                  <a:cubicBezTo>
                    <a:pt x="4529" y="26083"/>
                    <a:pt x="4211" y="25932"/>
                    <a:pt x="3910" y="25765"/>
                  </a:cubicBezTo>
                  <a:cubicBezTo>
                    <a:pt x="3743" y="25682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73" y="24562"/>
                    <a:pt x="2073" y="24178"/>
                  </a:cubicBezTo>
                  <a:cubicBezTo>
                    <a:pt x="1989" y="24094"/>
                    <a:pt x="1939" y="23994"/>
                    <a:pt x="1872" y="23894"/>
                  </a:cubicBezTo>
                  <a:cubicBezTo>
                    <a:pt x="1855" y="23860"/>
                    <a:pt x="1855" y="23844"/>
                    <a:pt x="1839" y="23827"/>
                  </a:cubicBezTo>
                  <a:cubicBezTo>
                    <a:pt x="1621" y="23626"/>
                    <a:pt x="1504" y="23359"/>
                    <a:pt x="1337" y="23125"/>
                  </a:cubicBezTo>
                  <a:cubicBezTo>
                    <a:pt x="1287" y="23042"/>
                    <a:pt x="1237" y="22958"/>
                    <a:pt x="1204" y="22875"/>
                  </a:cubicBezTo>
                  <a:cubicBezTo>
                    <a:pt x="1137" y="22674"/>
                    <a:pt x="1020" y="22507"/>
                    <a:pt x="936" y="22323"/>
                  </a:cubicBezTo>
                  <a:cubicBezTo>
                    <a:pt x="585" y="21672"/>
                    <a:pt x="268" y="21003"/>
                    <a:pt x="134" y="20268"/>
                  </a:cubicBezTo>
                  <a:cubicBezTo>
                    <a:pt x="34" y="19783"/>
                    <a:pt x="1" y="19299"/>
                    <a:pt x="17" y="18798"/>
                  </a:cubicBezTo>
                  <a:cubicBezTo>
                    <a:pt x="17" y="18564"/>
                    <a:pt x="51" y="18313"/>
                    <a:pt x="68" y="18062"/>
                  </a:cubicBezTo>
                  <a:cubicBezTo>
                    <a:pt x="84" y="17929"/>
                    <a:pt x="84" y="17795"/>
                    <a:pt x="84" y="17661"/>
                  </a:cubicBezTo>
                  <a:cubicBezTo>
                    <a:pt x="84" y="17411"/>
                    <a:pt x="68" y="17144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4"/>
                    <a:pt x="452" y="15473"/>
                    <a:pt x="585" y="15122"/>
                  </a:cubicBezTo>
                  <a:cubicBezTo>
                    <a:pt x="619" y="15038"/>
                    <a:pt x="652" y="14971"/>
                    <a:pt x="686" y="14905"/>
                  </a:cubicBezTo>
                  <a:cubicBezTo>
                    <a:pt x="920" y="14487"/>
                    <a:pt x="1170" y="14086"/>
                    <a:pt x="1471" y="13718"/>
                  </a:cubicBezTo>
                  <a:cubicBezTo>
                    <a:pt x="1805" y="13351"/>
                    <a:pt x="2139" y="13017"/>
                    <a:pt x="2474" y="12666"/>
                  </a:cubicBezTo>
                  <a:cubicBezTo>
                    <a:pt x="2507" y="12632"/>
                    <a:pt x="2524" y="12582"/>
                    <a:pt x="2574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8" y="11930"/>
                    <a:pt x="3142" y="11747"/>
                    <a:pt x="3242" y="11596"/>
                  </a:cubicBezTo>
                  <a:cubicBezTo>
                    <a:pt x="3309" y="11496"/>
                    <a:pt x="3376" y="11413"/>
                    <a:pt x="3459" y="11346"/>
                  </a:cubicBezTo>
                  <a:cubicBezTo>
                    <a:pt x="3777" y="11028"/>
                    <a:pt x="4027" y="10661"/>
                    <a:pt x="4211" y="10243"/>
                  </a:cubicBezTo>
                  <a:cubicBezTo>
                    <a:pt x="4228" y="10193"/>
                    <a:pt x="4261" y="10126"/>
                    <a:pt x="4311" y="10093"/>
                  </a:cubicBezTo>
                  <a:cubicBezTo>
                    <a:pt x="4529" y="9925"/>
                    <a:pt x="4629" y="9675"/>
                    <a:pt x="4729" y="9424"/>
                  </a:cubicBezTo>
                  <a:cubicBezTo>
                    <a:pt x="4813" y="9207"/>
                    <a:pt x="4896" y="8973"/>
                    <a:pt x="4997" y="8739"/>
                  </a:cubicBezTo>
                  <a:cubicBezTo>
                    <a:pt x="5030" y="8639"/>
                    <a:pt x="5047" y="8555"/>
                    <a:pt x="5047" y="8455"/>
                  </a:cubicBezTo>
                  <a:cubicBezTo>
                    <a:pt x="5047" y="8338"/>
                    <a:pt x="5047" y="8204"/>
                    <a:pt x="5047" y="8088"/>
                  </a:cubicBezTo>
                  <a:cubicBezTo>
                    <a:pt x="5063" y="8004"/>
                    <a:pt x="5063" y="7904"/>
                    <a:pt x="5113" y="7837"/>
                  </a:cubicBezTo>
                  <a:cubicBezTo>
                    <a:pt x="5180" y="7720"/>
                    <a:pt x="5197" y="7586"/>
                    <a:pt x="5180" y="7469"/>
                  </a:cubicBezTo>
                  <a:cubicBezTo>
                    <a:pt x="5147" y="7202"/>
                    <a:pt x="5281" y="6985"/>
                    <a:pt x="5398" y="6768"/>
                  </a:cubicBezTo>
                  <a:cubicBezTo>
                    <a:pt x="5431" y="6684"/>
                    <a:pt x="5514" y="6634"/>
                    <a:pt x="5615" y="6634"/>
                  </a:cubicBezTo>
                  <a:cubicBezTo>
                    <a:pt x="5782" y="6617"/>
                    <a:pt x="5916" y="6483"/>
                    <a:pt x="6099" y="6450"/>
                  </a:cubicBezTo>
                  <a:cubicBezTo>
                    <a:pt x="6016" y="6166"/>
                    <a:pt x="6016" y="5882"/>
                    <a:pt x="5999" y="5598"/>
                  </a:cubicBezTo>
                  <a:cubicBezTo>
                    <a:pt x="5966" y="5364"/>
                    <a:pt x="6049" y="5164"/>
                    <a:pt x="6216" y="4996"/>
                  </a:cubicBezTo>
                  <a:cubicBezTo>
                    <a:pt x="6317" y="4896"/>
                    <a:pt x="6433" y="4813"/>
                    <a:pt x="6484" y="4679"/>
                  </a:cubicBezTo>
                  <a:cubicBezTo>
                    <a:pt x="6484" y="4646"/>
                    <a:pt x="6484" y="4629"/>
                    <a:pt x="6484" y="4612"/>
                  </a:cubicBezTo>
                  <a:cubicBezTo>
                    <a:pt x="6317" y="4311"/>
                    <a:pt x="6333" y="3977"/>
                    <a:pt x="6350" y="3660"/>
                  </a:cubicBezTo>
                  <a:cubicBezTo>
                    <a:pt x="6350" y="3509"/>
                    <a:pt x="6433" y="3376"/>
                    <a:pt x="6550" y="3292"/>
                  </a:cubicBezTo>
                  <a:cubicBezTo>
                    <a:pt x="6584" y="3275"/>
                    <a:pt x="6617" y="3242"/>
                    <a:pt x="6651" y="3225"/>
                  </a:cubicBezTo>
                  <a:cubicBezTo>
                    <a:pt x="6734" y="3175"/>
                    <a:pt x="6768" y="3092"/>
                    <a:pt x="6768" y="2991"/>
                  </a:cubicBezTo>
                  <a:cubicBezTo>
                    <a:pt x="6768" y="2858"/>
                    <a:pt x="6768" y="2724"/>
                    <a:pt x="6768" y="2590"/>
                  </a:cubicBezTo>
                  <a:cubicBezTo>
                    <a:pt x="6768" y="2473"/>
                    <a:pt x="6751" y="2340"/>
                    <a:pt x="6768" y="2223"/>
                  </a:cubicBezTo>
                  <a:cubicBezTo>
                    <a:pt x="6801" y="1939"/>
                    <a:pt x="6918" y="1705"/>
                    <a:pt x="7169" y="1554"/>
                  </a:cubicBezTo>
                  <a:cubicBezTo>
                    <a:pt x="7352" y="1454"/>
                    <a:pt x="7536" y="1354"/>
                    <a:pt x="7737" y="1254"/>
                  </a:cubicBezTo>
                  <a:cubicBezTo>
                    <a:pt x="7753" y="1153"/>
                    <a:pt x="7787" y="1037"/>
                    <a:pt x="7804" y="920"/>
                  </a:cubicBezTo>
                  <a:cubicBezTo>
                    <a:pt x="7870" y="552"/>
                    <a:pt x="8104" y="301"/>
                    <a:pt x="8422" y="118"/>
                  </a:cubicBezTo>
                  <a:cubicBezTo>
                    <a:pt x="8539" y="51"/>
                    <a:pt x="8656" y="17"/>
                    <a:pt x="8806" y="17"/>
                  </a:cubicBezTo>
                  <a:cubicBezTo>
                    <a:pt x="8956" y="34"/>
                    <a:pt x="9090" y="34"/>
                    <a:pt x="9241" y="17"/>
                  </a:cubicBezTo>
                  <a:cubicBezTo>
                    <a:pt x="9508" y="1"/>
                    <a:pt x="9742" y="51"/>
                    <a:pt x="9992" y="134"/>
                  </a:cubicBezTo>
                  <a:cubicBezTo>
                    <a:pt x="10360" y="235"/>
                    <a:pt x="10560" y="485"/>
                    <a:pt x="10677" y="819"/>
                  </a:cubicBezTo>
                  <a:cubicBezTo>
                    <a:pt x="10711" y="953"/>
                    <a:pt x="10744" y="1103"/>
                    <a:pt x="10778" y="1254"/>
                  </a:cubicBezTo>
                  <a:cubicBezTo>
                    <a:pt x="10928" y="1337"/>
                    <a:pt x="11095" y="1438"/>
                    <a:pt x="11262" y="1521"/>
                  </a:cubicBezTo>
                  <a:cubicBezTo>
                    <a:pt x="11580" y="1688"/>
                    <a:pt x="11713" y="1989"/>
                    <a:pt x="11730" y="2323"/>
                  </a:cubicBezTo>
                  <a:cubicBezTo>
                    <a:pt x="11747" y="2473"/>
                    <a:pt x="11730" y="2607"/>
                    <a:pt x="11730" y="2741"/>
                  </a:cubicBezTo>
                  <a:cubicBezTo>
                    <a:pt x="11730" y="2808"/>
                    <a:pt x="11730" y="2874"/>
                    <a:pt x="11730" y="2925"/>
                  </a:cubicBezTo>
                  <a:cubicBezTo>
                    <a:pt x="11713" y="3075"/>
                    <a:pt x="11764" y="3192"/>
                    <a:pt x="11914" y="3275"/>
                  </a:cubicBezTo>
                  <a:cubicBezTo>
                    <a:pt x="12081" y="3376"/>
                    <a:pt x="12148" y="3526"/>
                    <a:pt x="12148" y="3727"/>
                  </a:cubicBezTo>
                  <a:cubicBezTo>
                    <a:pt x="12148" y="3844"/>
                    <a:pt x="12148" y="3944"/>
                    <a:pt x="12148" y="4061"/>
                  </a:cubicBezTo>
                  <a:cubicBezTo>
                    <a:pt x="12148" y="4228"/>
                    <a:pt x="12131" y="4395"/>
                    <a:pt x="12048" y="4529"/>
                  </a:cubicBezTo>
                  <a:cubicBezTo>
                    <a:pt x="11997" y="4646"/>
                    <a:pt x="12014" y="4729"/>
                    <a:pt x="12098" y="4813"/>
                  </a:cubicBezTo>
                  <a:cubicBezTo>
                    <a:pt x="12165" y="4879"/>
                    <a:pt x="12248" y="4963"/>
                    <a:pt x="12315" y="5047"/>
                  </a:cubicBezTo>
                  <a:cubicBezTo>
                    <a:pt x="12465" y="5197"/>
                    <a:pt x="12532" y="5381"/>
                    <a:pt x="12499" y="5598"/>
                  </a:cubicBezTo>
                  <a:cubicBezTo>
                    <a:pt x="12482" y="5865"/>
                    <a:pt x="12449" y="6133"/>
                    <a:pt x="12415" y="6433"/>
                  </a:cubicBezTo>
                  <a:close/>
                  <a:moveTo>
                    <a:pt x="9257" y="6483"/>
                  </a:moveTo>
                  <a:cubicBezTo>
                    <a:pt x="9257" y="6483"/>
                    <a:pt x="9257" y="6483"/>
                    <a:pt x="9257" y="6483"/>
                  </a:cubicBezTo>
                  <a:cubicBezTo>
                    <a:pt x="8856" y="6483"/>
                    <a:pt x="8438" y="6483"/>
                    <a:pt x="8021" y="6483"/>
                  </a:cubicBezTo>
                  <a:cubicBezTo>
                    <a:pt x="7536" y="6467"/>
                    <a:pt x="7052" y="6517"/>
                    <a:pt x="6567" y="6634"/>
                  </a:cubicBezTo>
                  <a:cubicBezTo>
                    <a:pt x="6283" y="6717"/>
                    <a:pt x="6049" y="6868"/>
                    <a:pt x="5832" y="7052"/>
                  </a:cubicBezTo>
                  <a:cubicBezTo>
                    <a:pt x="5799" y="7085"/>
                    <a:pt x="5748" y="7152"/>
                    <a:pt x="5732" y="7202"/>
                  </a:cubicBezTo>
                  <a:cubicBezTo>
                    <a:pt x="5648" y="7519"/>
                    <a:pt x="5548" y="7837"/>
                    <a:pt x="5548" y="8171"/>
                  </a:cubicBezTo>
                  <a:cubicBezTo>
                    <a:pt x="5548" y="8221"/>
                    <a:pt x="5531" y="8271"/>
                    <a:pt x="5531" y="8321"/>
                  </a:cubicBezTo>
                  <a:cubicBezTo>
                    <a:pt x="5398" y="8906"/>
                    <a:pt x="5180" y="9441"/>
                    <a:pt x="4913" y="9959"/>
                  </a:cubicBezTo>
                  <a:cubicBezTo>
                    <a:pt x="4813" y="10143"/>
                    <a:pt x="4696" y="10343"/>
                    <a:pt x="4596" y="10527"/>
                  </a:cubicBezTo>
                  <a:cubicBezTo>
                    <a:pt x="4428" y="10911"/>
                    <a:pt x="4195" y="11245"/>
                    <a:pt x="3944" y="11563"/>
                  </a:cubicBezTo>
                  <a:cubicBezTo>
                    <a:pt x="3476" y="12148"/>
                    <a:pt x="3008" y="12732"/>
                    <a:pt x="2540" y="13317"/>
                  </a:cubicBezTo>
                  <a:cubicBezTo>
                    <a:pt x="2440" y="13434"/>
                    <a:pt x="2357" y="13568"/>
                    <a:pt x="2223" y="13668"/>
                  </a:cubicBezTo>
                  <a:cubicBezTo>
                    <a:pt x="1972" y="13852"/>
                    <a:pt x="1772" y="14103"/>
                    <a:pt x="1555" y="14336"/>
                  </a:cubicBezTo>
                  <a:cubicBezTo>
                    <a:pt x="1438" y="14470"/>
                    <a:pt x="1337" y="14604"/>
                    <a:pt x="1254" y="14771"/>
                  </a:cubicBezTo>
                  <a:cubicBezTo>
                    <a:pt x="1070" y="15122"/>
                    <a:pt x="886" y="15473"/>
                    <a:pt x="719" y="15840"/>
                  </a:cubicBezTo>
                  <a:cubicBezTo>
                    <a:pt x="652" y="15991"/>
                    <a:pt x="602" y="16174"/>
                    <a:pt x="585" y="16342"/>
                  </a:cubicBezTo>
                  <a:cubicBezTo>
                    <a:pt x="535" y="16659"/>
                    <a:pt x="452" y="16960"/>
                    <a:pt x="469" y="17294"/>
                  </a:cubicBezTo>
                  <a:cubicBezTo>
                    <a:pt x="469" y="17311"/>
                    <a:pt x="469" y="17344"/>
                    <a:pt x="469" y="17361"/>
                  </a:cubicBezTo>
                  <a:cubicBezTo>
                    <a:pt x="402" y="17545"/>
                    <a:pt x="418" y="17728"/>
                    <a:pt x="418" y="17912"/>
                  </a:cubicBezTo>
                  <a:cubicBezTo>
                    <a:pt x="418" y="18380"/>
                    <a:pt x="418" y="18865"/>
                    <a:pt x="435" y="19332"/>
                  </a:cubicBezTo>
                  <a:cubicBezTo>
                    <a:pt x="435" y="19399"/>
                    <a:pt x="418" y="19483"/>
                    <a:pt x="452" y="19550"/>
                  </a:cubicBezTo>
                  <a:cubicBezTo>
                    <a:pt x="519" y="19817"/>
                    <a:pt x="535" y="20084"/>
                    <a:pt x="535" y="20368"/>
                  </a:cubicBezTo>
                  <a:cubicBezTo>
                    <a:pt x="552" y="20569"/>
                    <a:pt x="585" y="20786"/>
                    <a:pt x="702" y="20970"/>
                  </a:cubicBezTo>
                  <a:cubicBezTo>
                    <a:pt x="836" y="21137"/>
                    <a:pt x="903" y="21337"/>
                    <a:pt x="953" y="21538"/>
                  </a:cubicBezTo>
                  <a:cubicBezTo>
                    <a:pt x="1020" y="21722"/>
                    <a:pt x="1070" y="21905"/>
                    <a:pt x="1120" y="22089"/>
                  </a:cubicBezTo>
                  <a:cubicBezTo>
                    <a:pt x="1170" y="22240"/>
                    <a:pt x="1237" y="22373"/>
                    <a:pt x="1354" y="22490"/>
                  </a:cubicBezTo>
                  <a:cubicBezTo>
                    <a:pt x="1454" y="22591"/>
                    <a:pt x="1521" y="22707"/>
                    <a:pt x="1571" y="22824"/>
                  </a:cubicBezTo>
                  <a:cubicBezTo>
                    <a:pt x="1655" y="23058"/>
                    <a:pt x="1772" y="23276"/>
                    <a:pt x="1905" y="23476"/>
                  </a:cubicBezTo>
                  <a:cubicBezTo>
                    <a:pt x="2139" y="23860"/>
                    <a:pt x="2407" y="24195"/>
                    <a:pt x="2758" y="24479"/>
                  </a:cubicBezTo>
                  <a:cubicBezTo>
                    <a:pt x="3142" y="24779"/>
                    <a:pt x="3576" y="25013"/>
                    <a:pt x="3961" y="25331"/>
                  </a:cubicBezTo>
                  <a:cubicBezTo>
                    <a:pt x="3994" y="25364"/>
                    <a:pt x="4044" y="25381"/>
                    <a:pt x="4094" y="25398"/>
                  </a:cubicBezTo>
                  <a:cubicBezTo>
                    <a:pt x="4395" y="25565"/>
                    <a:pt x="4696" y="25715"/>
                    <a:pt x="4997" y="25882"/>
                  </a:cubicBezTo>
                  <a:cubicBezTo>
                    <a:pt x="5464" y="26149"/>
                    <a:pt x="5949" y="26350"/>
                    <a:pt x="6484" y="26500"/>
                  </a:cubicBezTo>
                  <a:cubicBezTo>
                    <a:pt x="6601" y="26517"/>
                    <a:pt x="6734" y="26534"/>
                    <a:pt x="6851" y="26550"/>
                  </a:cubicBezTo>
                  <a:cubicBezTo>
                    <a:pt x="7152" y="26617"/>
                    <a:pt x="7469" y="26617"/>
                    <a:pt x="7770" y="26617"/>
                  </a:cubicBezTo>
                  <a:cubicBezTo>
                    <a:pt x="7937" y="26617"/>
                    <a:pt x="8088" y="26634"/>
                    <a:pt x="8238" y="26684"/>
                  </a:cubicBezTo>
                  <a:cubicBezTo>
                    <a:pt x="8438" y="26734"/>
                    <a:pt x="8639" y="26734"/>
                    <a:pt x="8840" y="26734"/>
                  </a:cubicBezTo>
                  <a:cubicBezTo>
                    <a:pt x="9040" y="26734"/>
                    <a:pt x="9257" y="26734"/>
                    <a:pt x="9458" y="26734"/>
                  </a:cubicBezTo>
                  <a:cubicBezTo>
                    <a:pt x="9558" y="26734"/>
                    <a:pt x="9658" y="26751"/>
                    <a:pt x="9758" y="26751"/>
                  </a:cubicBezTo>
                  <a:cubicBezTo>
                    <a:pt x="10193" y="26818"/>
                    <a:pt x="10611" y="26801"/>
                    <a:pt x="11045" y="26784"/>
                  </a:cubicBezTo>
                  <a:cubicBezTo>
                    <a:pt x="11229" y="26768"/>
                    <a:pt x="11413" y="26734"/>
                    <a:pt x="11563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0" y="26534"/>
                    <a:pt x="11947" y="26517"/>
                  </a:cubicBezTo>
                  <a:cubicBezTo>
                    <a:pt x="12482" y="26383"/>
                    <a:pt x="13000" y="26183"/>
                    <a:pt x="13484" y="25882"/>
                  </a:cubicBezTo>
                  <a:cubicBezTo>
                    <a:pt x="13551" y="25849"/>
                    <a:pt x="13618" y="25832"/>
                    <a:pt x="13685" y="25782"/>
                  </a:cubicBezTo>
                  <a:cubicBezTo>
                    <a:pt x="13986" y="25631"/>
                    <a:pt x="14286" y="25464"/>
                    <a:pt x="14587" y="25297"/>
                  </a:cubicBezTo>
                  <a:cubicBezTo>
                    <a:pt x="14637" y="25264"/>
                    <a:pt x="14688" y="25230"/>
                    <a:pt x="14721" y="25197"/>
                  </a:cubicBezTo>
                  <a:cubicBezTo>
                    <a:pt x="14871" y="25080"/>
                    <a:pt x="15038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9"/>
                    <a:pt x="15573" y="24412"/>
                    <a:pt x="15690" y="24328"/>
                  </a:cubicBezTo>
                  <a:cubicBezTo>
                    <a:pt x="15957" y="24178"/>
                    <a:pt x="16175" y="23944"/>
                    <a:pt x="16325" y="23677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09" y="23175"/>
                    <a:pt x="16793" y="23025"/>
                  </a:cubicBezTo>
                  <a:cubicBezTo>
                    <a:pt x="16893" y="22858"/>
                    <a:pt x="16993" y="22691"/>
                    <a:pt x="17110" y="22524"/>
                  </a:cubicBezTo>
                  <a:cubicBezTo>
                    <a:pt x="17244" y="22373"/>
                    <a:pt x="17344" y="22223"/>
                    <a:pt x="17394" y="22039"/>
                  </a:cubicBezTo>
                  <a:cubicBezTo>
                    <a:pt x="17478" y="21738"/>
                    <a:pt x="17578" y="21438"/>
                    <a:pt x="17662" y="21154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29" y="20068"/>
                  </a:cubicBezTo>
                  <a:cubicBezTo>
                    <a:pt x="18029" y="20034"/>
                    <a:pt x="18029" y="20001"/>
                    <a:pt x="18046" y="19967"/>
                  </a:cubicBezTo>
                  <a:cubicBezTo>
                    <a:pt x="18129" y="19750"/>
                    <a:pt x="18113" y="19533"/>
                    <a:pt x="18113" y="19316"/>
                  </a:cubicBezTo>
                  <a:cubicBezTo>
                    <a:pt x="18113" y="18948"/>
                    <a:pt x="18079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2" y="16609"/>
                    <a:pt x="17946" y="16559"/>
                    <a:pt x="17946" y="16492"/>
                  </a:cubicBezTo>
                  <a:cubicBezTo>
                    <a:pt x="17929" y="16225"/>
                    <a:pt x="17845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59" y="14119"/>
                    <a:pt x="16375" y="13768"/>
                  </a:cubicBezTo>
                  <a:cubicBezTo>
                    <a:pt x="16241" y="13635"/>
                    <a:pt x="16091" y="13484"/>
                    <a:pt x="15974" y="13334"/>
                  </a:cubicBezTo>
                  <a:cubicBezTo>
                    <a:pt x="15506" y="12783"/>
                    <a:pt x="15072" y="12215"/>
                    <a:pt x="14621" y="11646"/>
                  </a:cubicBezTo>
                  <a:cubicBezTo>
                    <a:pt x="14320" y="11279"/>
                    <a:pt x="14053" y="10895"/>
                    <a:pt x="13852" y="10443"/>
                  </a:cubicBezTo>
                  <a:cubicBezTo>
                    <a:pt x="13802" y="10326"/>
                    <a:pt x="13752" y="10226"/>
                    <a:pt x="13685" y="10109"/>
                  </a:cubicBezTo>
                  <a:cubicBezTo>
                    <a:pt x="13434" y="9692"/>
                    <a:pt x="13234" y="9257"/>
                    <a:pt x="13100" y="8789"/>
                  </a:cubicBezTo>
                  <a:cubicBezTo>
                    <a:pt x="13050" y="8605"/>
                    <a:pt x="12967" y="8405"/>
                    <a:pt x="12967" y="8204"/>
                  </a:cubicBezTo>
                  <a:cubicBezTo>
                    <a:pt x="12950" y="7870"/>
                    <a:pt x="12866" y="7553"/>
                    <a:pt x="12783" y="7219"/>
                  </a:cubicBezTo>
                  <a:cubicBezTo>
                    <a:pt x="12766" y="7169"/>
                    <a:pt x="12716" y="7102"/>
                    <a:pt x="12682" y="7068"/>
                  </a:cubicBezTo>
                  <a:cubicBezTo>
                    <a:pt x="12482" y="6884"/>
                    <a:pt x="12281" y="6751"/>
                    <a:pt x="12031" y="6667"/>
                  </a:cubicBezTo>
                  <a:cubicBezTo>
                    <a:pt x="11897" y="6634"/>
                    <a:pt x="11764" y="6600"/>
                    <a:pt x="11630" y="6584"/>
                  </a:cubicBezTo>
                  <a:cubicBezTo>
                    <a:pt x="11346" y="6500"/>
                    <a:pt x="11045" y="6500"/>
                    <a:pt x="10761" y="6483"/>
                  </a:cubicBezTo>
                  <a:cubicBezTo>
                    <a:pt x="10260" y="6483"/>
                    <a:pt x="9758" y="6483"/>
                    <a:pt x="9257" y="6483"/>
                  </a:cubicBezTo>
                  <a:close/>
                  <a:moveTo>
                    <a:pt x="6985" y="4879"/>
                  </a:moveTo>
                  <a:cubicBezTo>
                    <a:pt x="6834" y="5030"/>
                    <a:pt x="6701" y="5180"/>
                    <a:pt x="6550" y="5314"/>
                  </a:cubicBezTo>
                  <a:cubicBezTo>
                    <a:pt x="6484" y="5397"/>
                    <a:pt x="6400" y="5481"/>
                    <a:pt x="6400" y="5598"/>
                  </a:cubicBezTo>
                  <a:cubicBezTo>
                    <a:pt x="6383" y="5782"/>
                    <a:pt x="6383" y="5966"/>
                    <a:pt x="6367" y="6149"/>
                  </a:cubicBezTo>
                  <a:cubicBezTo>
                    <a:pt x="6367" y="6199"/>
                    <a:pt x="6400" y="6250"/>
                    <a:pt x="6417" y="6316"/>
                  </a:cubicBezTo>
                  <a:cubicBezTo>
                    <a:pt x="6500" y="6300"/>
                    <a:pt x="6567" y="6300"/>
                    <a:pt x="6634" y="6266"/>
                  </a:cubicBezTo>
                  <a:cubicBezTo>
                    <a:pt x="6968" y="6166"/>
                    <a:pt x="7302" y="6133"/>
                    <a:pt x="7653" y="6133"/>
                  </a:cubicBezTo>
                  <a:cubicBezTo>
                    <a:pt x="8672" y="6133"/>
                    <a:pt x="9675" y="6133"/>
                    <a:pt x="10694" y="6133"/>
                  </a:cubicBezTo>
                  <a:cubicBezTo>
                    <a:pt x="11112" y="6133"/>
                    <a:pt x="11513" y="6133"/>
                    <a:pt x="11897" y="6283"/>
                  </a:cubicBezTo>
                  <a:cubicBezTo>
                    <a:pt x="11964" y="6300"/>
                    <a:pt x="12031" y="6300"/>
                    <a:pt x="12098" y="6300"/>
                  </a:cubicBezTo>
                  <a:cubicBezTo>
                    <a:pt x="12114" y="6216"/>
                    <a:pt x="12131" y="6149"/>
                    <a:pt x="12131" y="6082"/>
                  </a:cubicBezTo>
                  <a:cubicBezTo>
                    <a:pt x="12131" y="5932"/>
                    <a:pt x="12114" y="5782"/>
                    <a:pt x="12098" y="5631"/>
                  </a:cubicBezTo>
                  <a:cubicBezTo>
                    <a:pt x="12098" y="5414"/>
                    <a:pt x="11964" y="5280"/>
                    <a:pt x="11764" y="5214"/>
                  </a:cubicBezTo>
                  <a:cubicBezTo>
                    <a:pt x="11563" y="5147"/>
                    <a:pt x="11346" y="5080"/>
                    <a:pt x="11129" y="5047"/>
                  </a:cubicBezTo>
                  <a:cubicBezTo>
                    <a:pt x="10694" y="4980"/>
                    <a:pt x="10260" y="4930"/>
                    <a:pt x="9809" y="4879"/>
                  </a:cubicBezTo>
                  <a:cubicBezTo>
                    <a:pt x="9291" y="4813"/>
                    <a:pt x="8773" y="4846"/>
                    <a:pt x="8255" y="4863"/>
                  </a:cubicBezTo>
                  <a:cubicBezTo>
                    <a:pt x="8071" y="4879"/>
                    <a:pt x="7887" y="4879"/>
                    <a:pt x="7703" y="4863"/>
                  </a:cubicBezTo>
                  <a:cubicBezTo>
                    <a:pt x="7469" y="4829"/>
                    <a:pt x="7219" y="4863"/>
                    <a:pt x="6985" y="4879"/>
                  </a:cubicBezTo>
                  <a:close/>
                  <a:moveTo>
                    <a:pt x="11596" y="3793"/>
                  </a:moveTo>
                  <a:cubicBezTo>
                    <a:pt x="11563" y="3777"/>
                    <a:pt x="11530" y="3743"/>
                    <a:pt x="11496" y="3727"/>
                  </a:cubicBezTo>
                  <a:cubicBezTo>
                    <a:pt x="11379" y="3693"/>
                    <a:pt x="11279" y="3643"/>
                    <a:pt x="11162" y="3610"/>
                  </a:cubicBezTo>
                  <a:cubicBezTo>
                    <a:pt x="10460" y="3426"/>
                    <a:pt x="9742" y="3326"/>
                    <a:pt x="9023" y="3326"/>
                  </a:cubicBezTo>
                  <a:cubicBezTo>
                    <a:pt x="8890" y="3326"/>
                    <a:pt x="8773" y="3326"/>
                    <a:pt x="8639" y="3326"/>
                  </a:cubicBezTo>
                  <a:cubicBezTo>
                    <a:pt x="8255" y="3292"/>
                    <a:pt x="7870" y="3326"/>
                    <a:pt x="7503" y="3342"/>
                  </a:cubicBezTo>
                  <a:cubicBezTo>
                    <a:pt x="7219" y="3359"/>
                    <a:pt x="7102" y="3576"/>
                    <a:pt x="6918" y="3727"/>
                  </a:cubicBezTo>
                  <a:cubicBezTo>
                    <a:pt x="6901" y="3727"/>
                    <a:pt x="6901" y="3760"/>
                    <a:pt x="6901" y="3777"/>
                  </a:cubicBezTo>
                  <a:cubicBezTo>
                    <a:pt x="6901" y="3927"/>
                    <a:pt x="6885" y="4111"/>
                    <a:pt x="6918" y="4261"/>
                  </a:cubicBezTo>
                  <a:cubicBezTo>
                    <a:pt x="6968" y="4428"/>
                    <a:pt x="7018" y="4612"/>
                    <a:pt x="7018" y="4813"/>
                  </a:cubicBezTo>
                  <a:cubicBezTo>
                    <a:pt x="7135" y="4779"/>
                    <a:pt x="7235" y="4763"/>
                    <a:pt x="7319" y="4746"/>
                  </a:cubicBezTo>
                  <a:cubicBezTo>
                    <a:pt x="7603" y="4679"/>
                    <a:pt x="7887" y="4595"/>
                    <a:pt x="8171" y="4562"/>
                  </a:cubicBezTo>
                  <a:cubicBezTo>
                    <a:pt x="8773" y="4478"/>
                    <a:pt x="9374" y="4462"/>
                    <a:pt x="9976" y="4545"/>
                  </a:cubicBezTo>
                  <a:cubicBezTo>
                    <a:pt x="10444" y="4612"/>
                    <a:pt x="10911" y="4646"/>
                    <a:pt x="11379" y="4763"/>
                  </a:cubicBezTo>
                  <a:cubicBezTo>
                    <a:pt x="11413" y="4763"/>
                    <a:pt x="11429" y="4763"/>
                    <a:pt x="11463" y="4763"/>
                  </a:cubicBezTo>
                  <a:cubicBezTo>
                    <a:pt x="11479" y="4629"/>
                    <a:pt x="11496" y="4512"/>
                    <a:pt x="11530" y="4412"/>
                  </a:cubicBezTo>
                  <a:cubicBezTo>
                    <a:pt x="11630" y="4211"/>
                    <a:pt x="11613" y="4011"/>
                    <a:pt x="11596" y="3793"/>
                  </a:cubicBezTo>
                  <a:close/>
                  <a:moveTo>
                    <a:pt x="11212" y="3326"/>
                  </a:moveTo>
                  <a:cubicBezTo>
                    <a:pt x="11195" y="3209"/>
                    <a:pt x="11179" y="3125"/>
                    <a:pt x="11179" y="3042"/>
                  </a:cubicBezTo>
                  <a:cubicBezTo>
                    <a:pt x="11195" y="2841"/>
                    <a:pt x="11078" y="2757"/>
                    <a:pt x="10928" y="2691"/>
                  </a:cubicBezTo>
                  <a:cubicBezTo>
                    <a:pt x="10861" y="2674"/>
                    <a:pt x="10811" y="2641"/>
                    <a:pt x="10744" y="2624"/>
                  </a:cubicBezTo>
                  <a:cubicBezTo>
                    <a:pt x="10377" y="2540"/>
                    <a:pt x="10026" y="2457"/>
                    <a:pt x="9642" y="2457"/>
                  </a:cubicBezTo>
                  <a:cubicBezTo>
                    <a:pt x="9408" y="2457"/>
                    <a:pt x="9157" y="2473"/>
                    <a:pt x="8940" y="2440"/>
                  </a:cubicBezTo>
                  <a:cubicBezTo>
                    <a:pt x="8639" y="2390"/>
                    <a:pt x="8338" y="2356"/>
                    <a:pt x="8037" y="2407"/>
                  </a:cubicBezTo>
                  <a:cubicBezTo>
                    <a:pt x="7987" y="2423"/>
                    <a:pt x="7937" y="2440"/>
                    <a:pt x="7904" y="2373"/>
                  </a:cubicBezTo>
                  <a:cubicBezTo>
                    <a:pt x="7921" y="2290"/>
                    <a:pt x="7971" y="2306"/>
                    <a:pt x="8021" y="2306"/>
                  </a:cubicBezTo>
                  <a:cubicBezTo>
                    <a:pt x="8238" y="2273"/>
                    <a:pt x="8438" y="2240"/>
                    <a:pt x="8639" y="2189"/>
                  </a:cubicBezTo>
                  <a:cubicBezTo>
                    <a:pt x="8806" y="2156"/>
                    <a:pt x="8956" y="2123"/>
                    <a:pt x="9107" y="2123"/>
                  </a:cubicBezTo>
                  <a:cubicBezTo>
                    <a:pt x="9257" y="2123"/>
                    <a:pt x="9391" y="2123"/>
                    <a:pt x="9541" y="2123"/>
                  </a:cubicBezTo>
                  <a:cubicBezTo>
                    <a:pt x="10076" y="2106"/>
                    <a:pt x="10577" y="2189"/>
                    <a:pt x="11078" y="2373"/>
                  </a:cubicBezTo>
                  <a:cubicBezTo>
                    <a:pt x="11095" y="2390"/>
                    <a:pt x="11112" y="2373"/>
                    <a:pt x="11145" y="2390"/>
                  </a:cubicBezTo>
                  <a:cubicBezTo>
                    <a:pt x="11179" y="2290"/>
                    <a:pt x="11179" y="2189"/>
                    <a:pt x="11112" y="2123"/>
                  </a:cubicBezTo>
                  <a:cubicBezTo>
                    <a:pt x="10878" y="1889"/>
                    <a:pt x="10661" y="1655"/>
                    <a:pt x="10360" y="1504"/>
                  </a:cubicBezTo>
                  <a:cubicBezTo>
                    <a:pt x="10343" y="1488"/>
                    <a:pt x="10310" y="1471"/>
                    <a:pt x="10276" y="1471"/>
                  </a:cubicBezTo>
                  <a:cubicBezTo>
                    <a:pt x="10109" y="1421"/>
                    <a:pt x="9926" y="1387"/>
                    <a:pt x="9758" y="1337"/>
                  </a:cubicBezTo>
                  <a:cubicBezTo>
                    <a:pt x="9625" y="1304"/>
                    <a:pt x="9491" y="1287"/>
                    <a:pt x="9357" y="1287"/>
                  </a:cubicBezTo>
                  <a:cubicBezTo>
                    <a:pt x="9124" y="1287"/>
                    <a:pt x="8890" y="1270"/>
                    <a:pt x="8672" y="1371"/>
                  </a:cubicBezTo>
                  <a:cubicBezTo>
                    <a:pt x="8639" y="1387"/>
                    <a:pt x="8589" y="1371"/>
                    <a:pt x="8539" y="1387"/>
                  </a:cubicBezTo>
                  <a:cubicBezTo>
                    <a:pt x="8288" y="1438"/>
                    <a:pt x="8021" y="1504"/>
                    <a:pt x="7837" y="1705"/>
                  </a:cubicBezTo>
                  <a:cubicBezTo>
                    <a:pt x="7753" y="1805"/>
                    <a:pt x="7653" y="1889"/>
                    <a:pt x="7553" y="1955"/>
                  </a:cubicBezTo>
                  <a:cubicBezTo>
                    <a:pt x="7386" y="2072"/>
                    <a:pt x="7336" y="2223"/>
                    <a:pt x="7336" y="2407"/>
                  </a:cubicBezTo>
                  <a:cubicBezTo>
                    <a:pt x="7336" y="2624"/>
                    <a:pt x="7336" y="2841"/>
                    <a:pt x="7336" y="3058"/>
                  </a:cubicBezTo>
                  <a:cubicBezTo>
                    <a:pt x="7336" y="3108"/>
                    <a:pt x="7302" y="3175"/>
                    <a:pt x="7369" y="3209"/>
                  </a:cubicBezTo>
                  <a:cubicBezTo>
                    <a:pt x="7403" y="3209"/>
                    <a:pt x="7453" y="3192"/>
                    <a:pt x="7486" y="3175"/>
                  </a:cubicBezTo>
                  <a:cubicBezTo>
                    <a:pt x="7753" y="3092"/>
                    <a:pt x="8004" y="3075"/>
                    <a:pt x="8271" y="3075"/>
                  </a:cubicBezTo>
                  <a:cubicBezTo>
                    <a:pt x="8522" y="3058"/>
                    <a:pt x="8773" y="3058"/>
                    <a:pt x="9007" y="3058"/>
                  </a:cubicBezTo>
                  <a:cubicBezTo>
                    <a:pt x="9474" y="3042"/>
                    <a:pt x="9942" y="3092"/>
                    <a:pt x="10410" y="3158"/>
                  </a:cubicBezTo>
                  <a:cubicBezTo>
                    <a:pt x="10661" y="3209"/>
                    <a:pt x="10928" y="3275"/>
                    <a:pt x="11212" y="3326"/>
                  </a:cubicBezTo>
                  <a:close/>
                  <a:moveTo>
                    <a:pt x="8071" y="1187"/>
                  </a:moveTo>
                  <a:cubicBezTo>
                    <a:pt x="8338" y="1120"/>
                    <a:pt x="8572" y="1070"/>
                    <a:pt x="8789" y="1003"/>
                  </a:cubicBezTo>
                  <a:cubicBezTo>
                    <a:pt x="8856" y="986"/>
                    <a:pt x="8923" y="986"/>
                    <a:pt x="8990" y="986"/>
                  </a:cubicBezTo>
                  <a:cubicBezTo>
                    <a:pt x="9174" y="986"/>
                    <a:pt x="9357" y="986"/>
                    <a:pt x="9541" y="986"/>
                  </a:cubicBezTo>
                  <a:cubicBezTo>
                    <a:pt x="9591" y="986"/>
                    <a:pt x="9642" y="986"/>
                    <a:pt x="9692" y="1003"/>
                  </a:cubicBezTo>
                  <a:cubicBezTo>
                    <a:pt x="9926" y="1053"/>
                    <a:pt x="10126" y="1120"/>
                    <a:pt x="10360" y="1170"/>
                  </a:cubicBezTo>
                  <a:cubicBezTo>
                    <a:pt x="10377" y="1187"/>
                    <a:pt x="10410" y="1170"/>
                    <a:pt x="10427" y="1170"/>
                  </a:cubicBezTo>
                  <a:cubicBezTo>
                    <a:pt x="10393" y="936"/>
                    <a:pt x="10293" y="736"/>
                    <a:pt x="10126" y="585"/>
                  </a:cubicBezTo>
                  <a:cubicBezTo>
                    <a:pt x="10026" y="485"/>
                    <a:pt x="9909" y="435"/>
                    <a:pt x="9775" y="418"/>
                  </a:cubicBezTo>
                  <a:cubicBezTo>
                    <a:pt x="9625" y="402"/>
                    <a:pt x="9458" y="368"/>
                    <a:pt x="9291" y="368"/>
                  </a:cubicBezTo>
                  <a:cubicBezTo>
                    <a:pt x="9124" y="368"/>
                    <a:pt x="8973" y="402"/>
                    <a:pt x="8806" y="418"/>
                  </a:cubicBezTo>
                  <a:cubicBezTo>
                    <a:pt x="8756" y="435"/>
                    <a:pt x="8689" y="418"/>
                    <a:pt x="8639" y="435"/>
                  </a:cubicBezTo>
                  <a:cubicBezTo>
                    <a:pt x="8589" y="452"/>
                    <a:pt x="8539" y="468"/>
                    <a:pt x="8489" y="502"/>
                  </a:cubicBezTo>
                  <a:cubicBezTo>
                    <a:pt x="8271" y="669"/>
                    <a:pt x="8104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146350" y="3481650"/>
              <a:ext cx="232150" cy="313950"/>
            </a:xfrm>
            <a:custGeom>
              <a:avLst/>
              <a:gdLst/>
              <a:ahLst/>
              <a:cxnLst/>
              <a:rect l="l" t="t" r="r" b="b"/>
              <a:pathLst>
                <a:path w="9286" h="12558" extrusionOk="0">
                  <a:moveTo>
                    <a:pt x="3157" y="8363"/>
                  </a:moveTo>
                  <a:cubicBezTo>
                    <a:pt x="3303" y="8363"/>
                    <a:pt x="3481" y="8506"/>
                    <a:pt x="3688" y="8794"/>
                  </a:cubicBezTo>
                  <a:cubicBezTo>
                    <a:pt x="3688" y="8944"/>
                    <a:pt x="3688" y="9078"/>
                    <a:pt x="3655" y="9211"/>
                  </a:cubicBezTo>
                  <a:cubicBezTo>
                    <a:pt x="3604" y="9713"/>
                    <a:pt x="3488" y="10097"/>
                    <a:pt x="3153" y="10481"/>
                  </a:cubicBezTo>
                  <a:cubicBezTo>
                    <a:pt x="3103" y="10531"/>
                    <a:pt x="3053" y="10598"/>
                    <a:pt x="2986" y="10665"/>
                  </a:cubicBezTo>
                  <a:cubicBezTo>
                    <a:pt x="2669" y="10030"/>
                    <a:pt x="2585" y="9278"/>
                    <a:pt x="2853" y="8677"/>
                  </a:cubicBezTo>
                  <a:cubicBezTo>
                    <a:pt x="2930" y="8468"/>
                    <a:pt x="3032" y="8363"/>
                    <a:pt x="3157" y="8363"/>
                  </a:cubicBezTo>
                  <a:close/>
                  <a:moveTo>
                    <a:pt x="5867" y="8862"/>
                  </a:moveTo>
                  <a:cubicBezTo>
                    <a:pt x="5973" y="8862"/>
                    <a:pt x="6055" y="8950"/>
                    <a:pt x="6111" y="9128"/>
                  </a:cubicBezTo>
                  <a:cubicBezTo>
                    <a:pt x="6261" y="9378"/>
                    <a:pt x="6295" y="9646"/>
                    <a:pt x="6295" y="9930"/>
                  </a:cubicBezTo>
                  <a:cubicBezTo>
                    <a:pt x="6311" y="10297"/>
                    <a:pt x="6144" y="10698"/>
                    <a:pt x="5960" y="11033"/>
                  </a:cubicBezTo>
                  <a:cubicBezTo>
                    <a:pt x="5726" y="10682"/>
                    <a:pt x="5593" y="10247"/>
                    <a:pt x="5543" y="9896"/>
                  </a:cubicBezTo>
                  <a:cubicBezTo>
                    <a:pt x="5509" y="9612"/>
                    <a:pt x="5509" y="9312"/>
                    <a:pt x="5576" y="9027"/>
                  </a:cubicBezTo>
                  <a:cubicBezTo>
                    <a:pt x="5687" y="8917"/>
                    <a:pt x="5784" y="8862"/>
                    <a:pt x="5867" y="8862"/>
                  </a:cubicBezTo>
                  <a:close/>
                  <a:moveTo>
                    <a:pt x="6242" y="1"/>
                  </a:moveTo>
                  <a:cubicBezTo>
                    <a:pt x="6141" y="1"/>
                    <a:pt x="6043" y="57"/>
                    <a:pt x="6011" y="189"/>
                  </a:cubicBezTo>
                  <a:cubicBezTo>
                    <a:pt x="5860" y="840"/>
                    <a:pt x="5944" y="1459"/>
                    <a:pt x="6044" y="2110"/>
                  </a:cubicBezTo>
                  <a:cubicBezTo>
                    <a:pt x="6178" y="2879"/>
                    <a:pt x="6211" y="3681"/>
                    <a:pt x="6328" y="4449"/>
                  </a:cubicBezTo>
                  <a:cubicBezTo>
                    <a:pt x="6512" y="5786"/>
                    <a:pt x="6946" y="7006"/>
                    <a:pt x="7798" y="8042"/>
                  </a:cubicBezTo>
                  <a:cubicBezTo>
                    <a:pt x="8366" y="8743"/>
                    <a:pt x="8801" y="9228"/>
                    <a:pt x="8567" y="10180"/>
                  </a:cubicBezTo>
                  <a:cubicBezTo>
                    <a:pt x="8417" y="10882"/>
                    <a:pt x="7882" y="11634"/>
                    <a:pt x="7113" y="11701"/>
                  </a:cubicBezTo>
                  <a:cubicBezTo>
                    <a:pt x="7091" y="11702"/>
                    <a:pt x="7070" y="11703"/>
                    <a:pt x="7048" y="11703"/>
                  </a:cubicBezTo>
                  <a:cubicBezTo>
                    <a:pt x="6774" y="11703"/>
                    <a:pt x="6529" y="11605"/>
                    <a:pt x="6328" y="11450"/>
                  </a:cubicBezTo>
                  <a:cubicBezTo>
                    <a:pt x="6696" y="10849"/>
                    <a:pt x="6929" y="10130"/>
                    <a:pt x="6796" y="9428"/>
                  </a:cubicBezTo>
                  <a:cubicBezTo>
                    <a:pt x="6679" y="8894"/>
                    <a:pt x="6311" y="8259"/>
                    <a:pt x="5710" y="8242"/>
                  </a:cubicBezTo>
                  <a:cubicBezTo>
                    <a:pt x="5706" y="8242"/>
                    <a:pt x="5702" y="8242"/>
                    <a:pt x="5698" y="8242"/>
                  </a:cubicBezTo>
                  <a:cubicBezTo>
                    <a:pt x="4378" y="8242"/>
                    <a:pt x="5160" y="10950"/>
                    <a:pt x="5593" y="11434"/>
                  </a:cubicBezTo>
                  <a:cubicBezTo>
                    <a:pt x="5610" y="11467"/>
                    <a:pt x="5643" y="11484"/>
                    <a:pt x="5660" y="11500"/>
                  </a:cubicBezTo>
                  <a:cubicBezTo>
                    <a:pt x="5387" y="11860"/>
                    <a:pt x="5076" y="12022"/>
                    <a:pt x="4734" y="12022"/>
                  </a:cubicBezTo>
                  <a:cubicBezTo>
                    <a:pt x="4489" y="12022"/>
                    <a:pt x="4228" y="11938"/>
                    <a:pt x="3955" y="11784"/>
                  </a:cubicBezTo>
                  <a:cubicBezTo>
                    <a:pt x="3688" y="11634"/>
                    <a:pt x="3454" y="11400"/>
                    <a:pt x="3254" y="11133"/>
                  </a:cubicBezTo>
                  <a:cubicBezTo>
                    <a:pt x="3588" y="10849"/>
                    <a:pt x="3855" y="10498"/>
                    <a:pt x="3989" y="10164"/>
                  </a:cubicBezTo>
                  <a:cubicBezTo>
                    <a:pt x="4189" y="9629"/>
                    <a:pt x="4457" y="8526"/>
                    <a:pt x="4022" y="8042"/>
                  </a:cubicBezTo>
                  <a:cubicBezTo>
                    <a:pt x="3831" y="7811"/>
                    <a:pt x="3610" y="7713"/>
                    <a:pt x="3384" y="7713"/>
                  </a:cubicBezTo>
                  <a:cubicBezTo>
                    <a:pt x="3135" y="7713"/>
                    <a:pt x="2880" y="7832"/>
                    <a:pt x="2652" y="8025"/>
                  </a:cubicBezTo>
                  <a:cubicBezTo>
                    <a:pt x="1967" y="8626"/>
                    <a:pt x="2151" y="9829"/>
                    <a:pt x="2385" y="10581"/>
                  </a:cubicBezTo>
                  <a:cubicBezTo>
                    <a:pt x="2435" y="10715"/>
                    <a:pt x="2485" y="10849"/>
                    <a:pt x="2552" y="10982"/>
                  </a:cubicBezTo>
                  <a:cubicBezTo>
                    <a:pt x="2272" y="11153"/>
                    <a:pt x="1949" y="11281"/>
                    <a:pt x="1646" y="11281"/>
                  </a:cubicBezTo>
                  <a:cubicBezTo>
                    <a:pt x="1443" y="11281"/>
                    <a:pt x="1249" y="11223"/>
                    <a:pt x="1081" y="11083"/>
                  </a:cubicBezTo>
                  <a:cubicBezTo>
                    <a:pt x="731" y="10782"/>
                    <a:pt x="664" y="10231"/>
                    <a:pt x="630" y="9813"/>
                  </a:cubicBezTo>
                  <a:cubicBezTo>
                    <a:pt x="564" y="8911"/>
                    <a:pt x="714" y="7992"/>
                    <a:pt x="948" y="7123"/>
                  </a:cubicBezTo>
                  <a:cubicBezTo>
                    <a:pt x="1148" y="6337"/>
                    <a:pt x="1650" y="5669"/>
                    <a:pt x="2017" y="4934"/>
                  </a:cubicBezTo>
                  <a:cubicBezTo>
                    <a:pt x="2585" y="3764"/>
                    <a:pt x="3003" y="2093"/>
                    <a:pt x="2752" y="790"/>
                  </a:cubicBezTo>
                  <a:cubicBezTo>
                    <a:pt x="2725" y="655"/>
                    <a:pt x="2625" y="597"/>
                    <a:pt x="2519" y="597"/>
                  </a:cubicBezTo>
                  <a:cubicBezTo>
                    <a:pt x="2363" y="597"/>
                    <a:pt x="2195" y="725"/>
                    <a:pt x="2234" y="924"/>
                  </a:cubicBezTo>
                  <a:cubicBezTo>
                    <a:pt x="2485" y="2194"/>
                    <a:pt x="1984" y="3798"/>
                    <a:pt x="1432" y="4917"/>
                  </a:cubicBezTo>
                  <a:cubicBezTo>
                    <a:pt x="864" y="6070"/>
                    <a:pt x="363" y="6939"/>
                    <a:pt x="179" y="8242"/>
                  </a:cubicBezTo>
                  <a:cubicBezTo>
                    <a:pt x="0" y="9510"/>
                    <a:pt x="74" y="11842"/>
                    <a:pt x="1636" y="11842"/>
                  </a:cubicBezTo>
                  <a:cubicBezTo>
                    <a:pt x="1824" y="11842"/>
                    <a:pt x="2034" y="11808"/>
                    <a:pt x="2268" y="11734"/>
                  </a:cubicBezTo>
                  <a:cubicBezTo>
                    <a:pt x="2452" y="11667"/>
                    <a:pt x="2652" y="11567"/>
                    <a:pt x="2853" y="11450"/>
                  </a:cubicBezTo>
                  <a:cubicBezTo>
                    <a:pt x="3331" y="12081"/>
                    <a:pt x="4057" y="12557"/>
                    <a:pt x="4764" y="12557"/>
                  </a:cubicBezTo>
                  <a:cubicBezTo>
                    <a:pt x="5217" y="12557"/>
                    <a:pt x="5662" y="12361"/>
                    <a:pt x="6027" y="11885"/>
                  </a:cubicBezTo>
                  <a:cubicBezTo>
                    <a:pt x="6044" y="11885"/>
                    <a:pt x="6044" y="11868"/>
                    <a:pt x="6044" y="11851"/>
                  </a:cubicBezTo>
                  <a:cubicBezTo>
                    <a:pt x="6372" y="12077"/>
                    <a:pt x="6715" y="12181"/>
                    <a:pt x="7049" y="12181"/>
                  </a:cubicBezTo>
                  <a:cubicBezTo>
                    <a:pt x="7803" y="12181"/>
                    <a:pt x="8513" y="11650"/>
                    <a:pt x="8918" y="10782"/>
                  </a:cubicBezTo>
                  <a:cubicBezTo>
                    <a:pt x="9135" y="10331"/>
                    <a:pt x="9285" y="9662"/>
                    <a:pt x="9152" y="9161"/>
                  </a:cubicBezTo>
                  <a:cubicBezTo>
                    <a:pt x="8935" y="8359"/>
                    <a:pt x="8249" y="7824"/>
                    <a:pt x="7782" y="7156"/>
                  </a:cubicBezTo>
                  <a:cubicBezTo>
                    <a:pt x="7113" y="6187"/>
                    <a:pt x="6913" y="4934"/>
                    <a:pt x="6762" y="3798"/>
                  </a:cubicBezTo>
                  <a:cubicBezTo>
                    <a:pt x="6629" y="2745"/>
                    <a:pt x="6278" y="1358"/>
                    <a:pt x="6528" y="339"/>
                  </a:cubicBezTo>
                  <a:cubicBezTo>
                    <a:pt x="6569" y="136"/>
                    <a:pt x="6400" y="1"/>
                    <a:pt x="6242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21"/>
          <p:cNvGrpSpPr/>
          <p:nvPr/>
        </p:nvGrpSpPr>
        <p:grpSpPr>
          <a:xfrm>
            <a:off x="8091338" y="-2402"/>
            <a:ext cx="932052" cy="1810687"/>
            <a:chOff x="2052675" y="2828450"/>
            <a:chExt cx="618225" cy="1100275"/>
          </a:xfrm>
        </p:grpSpPr>
        <p:sp>
          <p:nvSpPr>
            <p:cNvPr id="935" name="Google Shape;935;p21"/>
            <p:cNvSpPr/>
            <p:nvPr/>
          </p:nvSpPr>
          <p:spPr>
            <a:xfrm>
              <a:off x="2355500" y="2828450"/>
              <a:ext cx="12150" cy="330850"/>
            </a:xfrm>
            <a:custGeom>
              <a:avLst/>
              <a:gdLst/>
              <a:ahLst/>
              <a:cxnLst/>
              <a:rect l="l" t="t" r="r" b="b"/>
              <a:pathLst>
                <a:path w="486" h="13234" extrusionOk="0">
                  <a:moveTo>
                    <a:pt x="485" y="8522"/>
                  </a:moveTo>
                  <a:lnTo>
                    <a:pt x="469" y="8522"/>
                  </a:lnTo>
                  <a:cubicBezTo>
                    <a:pt x="469" y="6317"/>
                    <a:pt x="452" y="5899"/>
                    <a:pt x="435" y="3693"/>
                  </a:cubicBezTo>
                  <a:cubicBezTo>
                    <a:pt x="435" y="3342"/>
                    <a:pt x="418" y="535"/>
                    <a:pt x="402" y="185"/>
                  </a:cubicBezTo>
                  <a:cubicBezTo>
                    <a:pt x="402" y="118"/>
                    <a:pt x="402" y="251"/>
                    <a:pt x="385" y="185"/>
                  </a:cubicBezTo>
                  <a:cubicBezTo>
                    <a:pt x="368" y="84"/>
                    <a:pt x="302" y="185"/>
                    <a:pt x="235" y="185"/>
                  </a:cubicBezTo>
                  <a:cubicBezTo>
                    <a:pt x="168" y="185"/>
                    <a:pt x="118" y="84"/>
                    <a:pt x="101" y="185"/>
                  </a:cubicBezTo>
                  <a:cubicBezTo>
                    <a:pt x="84" y="251"/>
                    <a:pt x="84" y="118"/>
                    <a:pt x="68" y="185"/>
                  </a:cubicBezTo>
                  <a:cubicBezTo>
                    <a:pt x="68" y="368"/>
                    <a:pt x="51" y="1"/>
                    <a:pt x="51" y="185"/>
                  </a:cubicBezTo>
                  <a:cubicBezTo>
                    <a:pt x="51" y="2006"/>
                    <a:pt x="17" y="5080"/>
                    <a:pt x="17" y="6901"/>
                  </a:cubicBezTo>
                  <a:cubicBezTo>
                    <a:pt x="1" y="9642"/>
                    <a:pt x="1" y="8840"/>
                    <a:pt x="1" y="11580"/>
                  </a:cubicBezTo>
                  <a:cubicBezTo>
                    <a:pt x="1" y="11947"/>
                    <a:pt x="17" y="12332"/>
                    <a:pt x="51" y="12699"/>
                  </a:cubicBezTo>
                  <a:cubicBezTo>
                    <a:pt x="51" y="12850"/>
                    <a:pt x="118" y="13000"/>
                    <a:pt x="151" y="13150"/>
                  </a:cubicBezTo>
                  <a:cubicBezTo>
                    <a:pt x="168" y="13184"/>
                    <a:pt x="201" y="13217"/>
                    <a:pt x="235" y="13217"/>
                  </a:cubicBezTo>
                  <a:cubicBezTo>
                    <a:pt x="285" y="13234"/>
                    <a:pt x="318" y="13200"/>
                    <a:pt x="335" y="13150"/>
                  </a:cubicBezTo>
                  <a:cubicBezTo>
                    <a:pt x="368" y="13000"/>
                    <a:pt x="435" y="12866"/>
                    <a:pt x="435" y="12733"/>
                  </a:cubicBezTo>
                  <a:cubicBezTo>
                    <a:pt x="469" y="12432"/>
                    <a:pt x="485" y="12131"/>
                    <a:pt x="485" y="11830"/>
                  </a:cubicBezTo>
                  <a:cubicBezTo>
                    <a:pt x="485" y="9541"/>
                    <a:pt x="485" y="10794"/>
                    <a:pt x="485" y="852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2141625" y="3310075"/>
              <a:ext cx="443225" cy="508350"/>
            </a:xfrm>
            <a:custGeom>
              <a:avLst/>
              <a:gdLst/>
              <a:ahLst/>
              <a:cxnLst/>
              <a:rect l="l" t="t" r="r" b="b"/>
              <a:pathLst>
                <a:path w="17729" h="20334" extrusionOk="0">
                  <a:moveTo>
                    <a:pt x="7620" y="1"/>
                  </a:moveTo>
                  <a:cubicBezTo>
                    <a:pt x="7136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85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55"/>
                    <a:pt x="5130" y="1805"/>
                    <a:pt x="5114" y="1855"/>
                  </a:cubicBezTo>
                  <a:cubicBezTo>
                    <a:pt x="4997" y="2423"/>
                    <a:pt x="4780" y="2975"/>
                    <a:pt x="4496" y="3493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45"/>
                    <a:pt x="3794" y="4779"/>
                    <a:pt x="3543" y="5097"/>
                  </a:cubicBezTo>
                  <a:cubicBezTo>
                    <a:pt x="3075" y="5682"/>
                    <a:pt x="2608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2" y="7386"/>
                    <a:pt x="1371" y="7636"/>
                    <a:pt x="1154" y="7870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56"/>
                    <a:pt x="486" y="9007"/>
                    <a:pt x="318" y="9374"/>
                  </a:cubicBezTo>
                  <a:cubicBezTo>
                    <a:pt x="252" y="9525"/>
                    <a:pt x="201" y="9708"/>
                    <a:pt x="185" y="9875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78"/>
                    <a:pt x="68" y="10895"/>
                  </a:cubicBezTo>
                  <a:cubicBezTo>
                    <a:pt x="1" y="11078"/>
                    <a:pt x="1" y="11262"/>
                    <a:pt x="18" y="11446"/>
                  </a:cubicBezTo>
                  <a:cubicBezTo>
                    <a:pt x="18" y="11914"/>
                    <a:pt x="18" y="12382"/>
                    <a:pt x="18" y="12866"/>
                  </a:cubicBezTo>
                  <a:cubicBezTo>
                    <a:pt x="18" y="12933"/>
                    <a:pt x="18" y="13017"/>
                    <a:pt x="34" y="13083"/>
                  </a:cubicBezTo>
                  <a:cubicBezTo>
                    <a:pt x="118" y="13351"/>
                    <a:pt x="118" y="13618"/>
                    <a:pt x="135" y="13885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6" y="14871"/>
                    <a:pt x="552" y="15072"/>
                  </a:cubicBezTo>
                  <a:cubicBezTo>
                    <a:pt x="602" y="15239"/>
                    <a:pt x="669" y="15423"/>
                    <a:pt x="719" y="15606"/>
                  </a:cubicBezTo>
                  <a:cubicBezTo>
                    <a:pt x="770" y="15757"/>
                    <a:pt x="836" y="15907"/>
                    <a:pt x="953" y="16007"/>
                  </a:cubicBezTo>
                  <a:cubicBezTo>
                    <a:pt x="1054" y="16108"/>
                    <a:pt x="1120" y="16225"/>
                    <a:pt x="1171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28"/>
                    <a:pt x="2357" y="17996"/>
                  </a:cubicBezTo>
                  <a:cubicBezTo>
                    <a:pt x="2741" y="18313"/>
                    <a:pt x="3176" y="18547"/>
                    <a:pt x="3560" y="18848"/>
                  </a:cubicBezTo>
                  <a:cubicBezTo>
                    <a:pt x="3593" y="18881"/>
                    <a:pt x="3643" y="18915"/>
                    <a:pt x="3694" y="18931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83" y="20017"/>
                  </a:cubicBezTo>
                  <a:cubicBezTo>
                    <a:pt x="6200" y="20051"/>
                    <a:pt x="6334" y="20068"/>
                    <a:pt x="6450" y="20084"/>
                  </a:cubicBezTo>
                  <a:cubicBezTo>
                    <a:pt x="6751" y="20151"/>
                    <a:pt x="7069" y="20151"/>
                    <a:pt x="7369" y="20151"/>
                  </a:cubicBezTo>
                  <a:cubicBezTo>
                    <a:pt x="7537" y="20151"/>
                    <a:pt x="7687" y="20168"/>
                    <a:pt x="7837" y="20218"/>
                  </a:cubicBezTo>
                  <a:cubicBezTo>
                    <a:pt x="8038" y="20268"/>
                    <a:pt x="8238" y="20268"/>
                    <a:pt x="8439" y="20268"/>
                  </a:cubicBezTo>
                  <a:lnTo>
                    <a:pt x="9057" y="20268"/>
                  </a:lnTo>
                  <a:cubicBezTo>
                    <a:pt x="9157" y="20268"/>
                    <a:pt x="9258" y="20285"/>
                    <a:pt x="9358" y="20285"/>
                  </a:cubicBezTo>
                  <a:cubicBezTo>
                    <a:pt x="9598" y="20322"/>
                    <a:pt x="9833" y="20333"/>
                    <a:pt x="10069" y="20333"/>
                  </a:cubicBezTo>
                  <a:cubicBezTo>
                    <a:pt x="10259" y="20333"/>
                    <a:pt x="10450" y="20326"/>
                    <a:pt x="10644" y="20318"/>
                  </a:cubicBezTo>
                  <a:cubicBezTo>
                    <a:pt x="10828" y="20302"/>
                    <a:pt x="11012" y="20268"/>
                    <a:pt x="11162" y="20151"/>
                  </a:cubicBezTo>
                  <a:cubicBezTo>
                    <a:pt x="11212" y="20101"/>
                    <a:pt x="11279" y="20084"/>
                    <a:pt x="11363" y="20084"/>
                  </a:cubicBezTo>
                  <a:cubicBezTo>
                    <a:pt x="11413" y="20084"/>
                    <a:pt x="11480" y="20068"/>
                    <a:pt x="11547" y="20051"/>
                  </a:cubicBezTo>
                  <a:cubicBezTo>
                    <a:pt x="12081" y="19901"/>
                    <a:pt x="12599" y="19717"/>
                    <a:pt x="13084" y="19416"/>
                  </a:cubicBezTo>
                  <a:cubicBezTo>
                    <a:pt x="13151" y="19383"/>
                    <a:pt x="13217" y="19349"/>
                    <a:pt x="13284" y="19316"/>
                  </a:cubicBezTo>
                  <a:cubicBezTo>
                    <a:pt x="13585" y="19165"/>
                    <a:pt x="13886" y="18998"/>
                    <a:pt x="14187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1" y="18614"/>
                    <a:pt x="14638" y="18514"/>
                    <a:pt x="14771" y="18380"/>
                  </a:cubicBezTo>
                  <a:cubicBezTo>
                    <a:pt x="14855" y="18313"/>
                    <a:pt x="14955" y="18246"/>
                    <a:pt x="15005" y="18146"/>
                  </a:cubicBezTo>
                  <a:cubicBezTo>
                    <a:pt x="15072" y="18012"/>
                    <a:pt x="15172" y="17929"/>
                    <a:pt x="15289" y="17862"/>
                  </a:cubicBezTo>
                  <a:cubicBezTo>
                    <a:pt x="15557" y="17695"/>
                    <a:pt x="15774" y="17478"/>
                    <a:pt x="15924" y="17194"/>
                  </a:cubicBezTo>
                  <a:cubicBezTo>
                    <a:pt x="15974" y="17110"/>
                    <a:pt x="16024" y="17027"/>
                    <a:pt x="16108" y="16960"/>
                  </a:cubicBezTo>
                  <a:cubicBezTo>
                    <a:pt x="16225" y="16843"/>
                    <a:pt x="16309" y="16709"/>
                    <a:pt x="16392" y="16559"/>
                  </a:cubicBezTo>
                  <a:cubicBezTo>
                    <a:pt x="16492" y="16392"/>
                    <a:pt x="16593" y="16225"/>
                    <a:pt x="16710" y="16058"/>
                  </a:cubicBezTo>
                  <a:cubicBezTo>
                    <a:pt x="16843" y="15907"/>
                    <a:pt x="16943" y="15757"/>
                    <a:pt x="16994" y="15573"/>
                  </a:cubicBezTo>
                  <a:cubicBezTo>
                    <a:pt x="17077" y="15272"/>
                    <a:pt x="17177" y="14972"/>
                    <a:pt x="17261" y="14687"/>
                  </a:cubicBezTo>
                  <a:cubicBezTo>
                    <a:pt x="17294" y="14604"/>
                    <a:pt x="17311" y="14520"/>
                    <a:pt x="17361" y="14454"/>
                  </a:cubicBezTo>
                  <a:cubicBezTo>
                    <a:pt x="17528" y="14203"/>
                    <a:pt x="17612" y="13919"/>
                    <a:pt x="17629" y="13601"/>
                  </a:cubicBezTo>
                  <a:cubicBezTo>
                    <a:pt x="17629" y="13568"/>
                    <a:pt x="17629" y="13535"/>
                    <a:pt x="17645" y="13501"/>
                  </a:cubicBezTo>
                  <a:cubicBezTo>
                    <a:pt x="17729" y="13284"/>
                    <a:pt x="17712" y="13067"/>
                    <a:pt x="17712" y="12850"/>
                  </a:cubicBezTo>
                  <a:cubicBezTo>
                    <a:pt x="17712" y="12465"/>
                    <a:pt x="17679" y="12098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93"/>
                    <a:pt x="17578" y="10243"/>
                    <a:pt x="17562" y="10193"/>
                  </a:cubicBezTo>
                  <a:cubicBezTo>
                    <a:pt x="17562" y="10143"/>
                    <a:pt x="17545" y="10076"/>
                    <a:pt x="17545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77" y="8756"/>
                    <a:pt x="16943" y="8489"/>
                  </a:cubicBezTo>
                  <a:cubicBezTo>
                    <a:pt x="16726" y="8004"/>
                    <a:pt x="16359" y="7636"/>
                    <a:pt x="15974" y="7286"/>
                  </a:cubicBezTo>
                  <a:cubicBezTo>
                    <a:pt x="15841" y="7152"/>
                    <a:pt x="15690" y="7002"/>
                    <a:pt x="15557" y="6851"/>
                  </a:cubicBezTo>
                  <a:cubicBezTo>
                    <a:pt x="15106" y="6300"/>
                    <a:pt x="14671" y="5732"/>
                    <a:pt x="14220" y="5164"/>
                  </a:cubicBezTo>
                  <a:cubicBezTo>
                    <a:pt x="13919" y="4796"/>
                    <a:pt x="13652" y="4412"/>
                    <a:pt x="13451" y="3977"/>
                  </a:cubicBezTo>
                  <a:cubicBezTo>
                    <a:pt x="13401" y="3860"/>
                    <a:pt x="13351" y="3743"/>
                    <a:pt x="13284" y="3626"/>
                  </a:cubicBezTo>
                  <a:cubicBezTo>
                    <a:pt x="13034" y="3209"/>
                    <a:pt x="12833" y="2774"/>
                    <a:pt x="12699" y="2306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7"/>
                    <a:pt x="12466" y="1070"/>
                    <a:pt x="12365" y="736"/>
                  </a:cubicBezTo>
                  <a:cubicBezTo>
                    <a:pt x="12349" y="686"/>
                    <a:pt x="12315" y="619"/>
                    <a:pt x="12265" y="585"/>
                  </a:cubicBezTo>
                  <a:cubicBezTo>
                    <a:pt x="12081" y="402"/>
                    <a:pt x="11864" y="268"/>
                    <a:pt x="11613" y="184"/>
                  </a:cubicBezTo>
                  <a:cubicBezTo>
                    <a:pt x="11496" y="151"/>
                    <a:pt x="11363" y="134"/>
                    <a:pt x="11229" y="101"/>
                  </a:cubicBezTo>
                  <a:cubicBezTo>
                    <a:pt x="10945" y="34"/>
                    <a:pt x="10644" y="17"/>
                    <a:pt x="10360" y="17"/>
                  </a:cubicBezTo>
                  <a:cubicBezTo>
                    <a:pt x="9859" y="1"/>
                    <a:pt x="9358" y="1"/>
                    <a:pt x="8857" y="1"/>
                  </a:cubicBezTo>
                  <a:cubicBezTo>
                    <a:pt x="8578" y="1"/>
                    <a:pt x="8307" y="8"/>
                    <a:pt x="8033" y="8"/>
                  </a:cubicBezTo>
                  <a:cubicBezTo>
                    <a:pt x="7897" y="8"/>
                    <a:pt x="7759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2290750" y="32694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28" y="0"/>
                  </a:moveTo>
                  <a:cubicBezTo>
                    <a:pt x="2447" y="0"/>
                    <a:pt x="2165" y="15"/>
                    <a:pt x="1872" y="24"/>
                  </a:cubicBezTo>
                  <a:cubicBezTo>
                    <a:pt x="1780" y="32"/>
                    <a:pt x="1688" y="36"/>
                    <a:pt x="1599" y="36"/>
                  </a:cubicBezTo>
                  <a:cubicBezTo>
                    <a:pt x="1509" y="36"/>
                    <a:pt x="1421" y="32"/>
                    <a:pt x="1338" y="24"/>
                  </a:cubicBezTo>
                  <a:cubicBezTo>
                    <a:pt x="1260" y="13"/>
                    <a:pt x="1184" y="9"/>
                    <a:pt x="1109" y="9"/>
                  </a:cubicBezTo>
                  <a:cubicBezTo>
                    <a:pt x="942" y="9"/>
                    <a:pt x="781" y="29"/>
                    <a:pt x="619" y="40"/>
                  </a:cubicBezTo>
                  <a:cubicBezTo>
                    <a:pt x="469" y="191"/>
                    <a:pt x="318" y="341"/>
                    <a:pt x="185" y="475"/>
                  </a:cubicBezTo>
                  <a:cubicBezTo>
                    <a:pt x="101" y="558"/>
                    <a:pt x="34" y="642"/>
                    <a:pt x="18" y="759"/>
                  </a:cubicBezTo>
                  <a:cubicBezTo>
                    <a:pt x="18" y="943"/>
                    <a:pt x="1" y="1126"/>
                    <a:pt x="1" y="1310"/>
                  </a:cubicBezTo>
                  <a:cubicBezTo>
                    <a:pt x="1" y="1360"/>
                    <a:pt x="18" y="1410"/>
                    <a:pt x="34" y="1477"/>
                  </a:cubicBezTo>
                  <a:cubicBezTo>
                    <a:pt x="135" y="1461"/>
                    <a:pt x="201" y="1461"/>
                    <a:pt x="268" y="1427"/>
                  </a:cubicBezTo>
                  <a:cubicBezTo>
                    <a:pt x="602" y="1327"/>
                    <a:pt x="937" y="1294"/>
                    <a:pt x="1287" y="1294"/>
                  </a:cubicBezTo>
                  <a:lnTo>
                    <a:pt x="4328" y="1294"/>
                  </a:lnTo>
                  <a:cubicBezTo>
                    <a:pt x="4729" y="1294"/>
                    <a:pt x="5147" y="1294"/>
                    <a:pt x="5531" y="1444"/>
                  </a:cubicBezTo>
                  <a:cubicBezTo>
                    <a:pt x="5582" y="1461"/>
                    <a:pt x="5648" y="1461"/>
                    <a:pt x="5732" y="1461"/>
                  </a:cubicBezTo>
                  <a:cubicBezTo>
                    <a:pt x="5749" y="1377"/>
                    <a:pt x="5765" y="1310"/>
                    <a:pt x="5765" y="1227"/>
                  </a:cubicBezTo>
                  <a:cubicBezTo>
                    <a:pt x="5749" y="1093"/>
                    <a:pt x="5749" y="943"/>
                    <a:pt x="5732" y="792"/>
                  </a:cubicBezTo>
                  <a:cubicBezTo>
                    <a:pt x="5715" y="575"/>
                    <a:pt x="5598" y="441"/>
                    <a:pt x="5398" y="375"/>
                  </a:cubicBezTo>
                  <a:cubicBezTo>
                    <a:pt x="5181" y="308"/>
                    <a:pt x="4980" y="241"/>
                    <a:pt x="4763" y="207"/>
                  </a:cubicBezTo>
                  <a:cubicBezTo>
                    <a:pt x="4312" y="141"/>
                    <a:pt x="3877" y="91"/>
                    <a:pt x="3426" y="40"/>
                  </a:cubicBezTo>
                  <a:cubicBezTo>
                    <a:pt x="3192" y="10"/>
                    <a:pt x="2960" y="0"/>
                    <a:pt x="2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2303300" y="3231200"/>
              <a:ext cx="118650" cy="37125"/>
            </a:xfrm>
            <a:custGeom>
              <a:avLst/>
              <a:gdLst/>
              <a:ahLst/>
              <a:cxnLst/>
              <a:rect l="l" t="t" r="r" b="b"/>
              <a:pathLst>
                <a:path w="4746" h="1485" extrusionOk="0">
                  <a:moveTo>
                    <a:pt x="1414" y="0"/>
                  </a:moveTo>
                  <a:cubicBezTo>
                    <a:pt x="1149" y="0"/>
                    <a:pt x="884" y="20"/>
                    <a:pt x="618" y="31"/>
                  </a:cubicBezTo>
                  <a:cubicBezTo>
                    <a:pt x="334" y="48"/>
                    <a:pt x="234" y="265"/>
                    <a:pt x="50" y="399"/>
                  </a:cubicBezTo>
                  <a:cubicBezTo>
                    <a:pt x="34" y="415"/>
                    <a:pt x="34" y="432"/>
                    <a:pt x="34" y="449"/>
                  </a:cubicBezTo>
                  <a:cubicBezTo>
                    <a:pt x="34" y="616"/>
                    <a:pt x="0" y="783"/>
                    <a:pt x="50" y="950"/>
                  </a:cubicBezTo>
                  <a:cubicBezTo>
                    <a:pt x="100" y="1117"/>
                    <a:pt x="151" y="1284"/>
                    <a:pt x="134" y="1485"/>
                  </a:cubicBezTo>
                  <a:cubicBezTo>
                    <a:pt x="251" y="1468"/>
                    <a:pt x="351" y="1451"/>
                    <a:pt x="451" y="1418"/>
                  </a:cubicBezTo>
                  <a:cubicBezTo>
                    <a:pt x="735" y="1368"/>
                    <a:pt x="1019" y="1284"/>
                    <a:pt x="1303" y="1234"/>
                  </a:cubicBezTo>
                  <a:cubicBezTo>
                    <a:pt x="1604" y="1192"/>
                    <a:pt x="1905" y="1172"/>
                    <a:pt x="2206" y="1172"/>
                  </a:cubicBezTo>
                  <a:cubicBezTo>
                    <a:pt x="2506" y="1172"/>
                    <a:pt x="2807" y="1192"/>
                    <a:pt x="3108" y="1234"/>
                  </a:cubicBezTo>
                  <a:cubicBezTo>
                    <a:pt x="3576" y="1301"/>
                    <a:pt x="4044" y="1334"/>
                    <a:pt x="4511" y="1435"/>
                  </a:cubicBezTo>
                  <a:cubicBezTo>
                    <a:pt x="4517" y="1440"/>
                    <a:pt x="4524" y="1442"/>
                    <a:pt x="4533" y="1442"/>
                  </a:cubicBezTo>
                  <a:cubicBezTo>
                    <a:pt x="4549" y="1442"/>
                    <a:pt x="4567" y="1435"/>
                    <a:pt x="4578" y="1435"/>
                  </a:cubicBezTo>
                  <a:cubicBezTo>
                    <a:pt x="4612" y="1318"/>
                    <a:pt x="4612" y="1201"/>
                    <a:pt x="4662" y="1101"/>
                  </a:cubicBezTo>
                  <a:cubicBezTo>
                    <a:pt x="4745" y="883"/>
                    <a:pt x="4729" y="683"/>
                    <a:pt x="4712" y="482"/>
                  </a:cubicBezTo>
                  <a:cubicBezTo>
                    <a:pt x="4679" y="449"/>
                    <a:pt x="4645" y="432"/>
                    <a:pt x="4612" y="415"/>
                  </a:cubicBezTo>
                  <a:cubicBezTo>
                    <a:pt x="4511" y="382"/>
                    <a:pt x="4395" y="332"/>
                    <a:pt x="4278" y="299"/>
                  </a:cubicBezTo>
                  <a:cubicBezTo>
                    <a:pt x="3593" y="115"/>
                    <a:pt x="2874" y="14"/>
                    <a:pt x="2156" y="14"/>
                  </a:cubicBezTo>
                  <a:lnTo>
                    <a:pt x="1771" y="14"/>
                  </a:lnTo>
                  <a:cubicBezTo>
                    <a:pt x="1652" y="4"/>
                    <a:pt x="1533" y="0"/>
                    <a:pt x="1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2314150" y="3180550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50" y="1"/>
                  </a:moveTo>
                  <a:cubicBezTo>
                    <a:pt x="1690" y="1"/>
                    <a:pt x="1526" y="9"/>
                    <a:pt x="1371" y="69"/>
                  </a:cubicBezTo>
                  <a:cubicBezTo>
                    <a:pt x="1321" y="86"/>
                    <a:pt x="1270" y="86"/>
                    <a:pt x="1237" y="86"/>
                  </a:cubicBezTo>
                  <a:cubicBezTo>
                    <a:pt x="970" y="152"/>
                    <a:pt x="719" y="219"/>
                    <a:pt x="519" y="420"/>
                  </a:cubicBezTo>
                  <a:cubicBezTo>
                    <a:pt x="435" y="520"/>
                    <a:pt x="335" y="604"/>
                    <a:pt x="235" y="670"/>
                  </a:cubicBezTo>
                  <a:cubicBezTo>
                    <a:pt x="84" y="787"/>
                    <a:pt x="17" y="921"/>
                    <a:pt x="34" y="1122"/>
                  </a:cubicBezTo>
                  <a:cubicBezTo>
                    <a:pt x="34" y="1339"/>
                    <a:pt x="17" y="1556"/>
                    <a:pt x="17" y="1773"/>
                  </a:cubicBezTo>
                  <a:cubicBezTo>
                    <a:pt x="17" y="1823"/>
                    <a:pt x="1" y="1873"/>
                    <a:pt x="67" y="1924"/>
                  </a:cubicBezTo>
                  <a:cubicBezTo>
                    <a:pt x="101" y="1924"/>
                    <a:pt x="134" y="1907"/>
                    <a:pt x="184" y="1890"/>
                  </a:cubicBezTo>
                  <a:cubicBezTo>
                    <a:pt x="435" y="1807"/>
                    <a:pt x="702" y="1790"/>
                    <a:pt x="970" y="1790"/>
                  </a:cubicBezTo>
                  <a:cubicBezTo>
                    <a:pt x="1204" y="1773"/>
                    <a:pt x="1454" y="1773"/>
                    <a:pt x="1705" y="1773"/>
                  </a:cubicBezTo>
                  <a:cubicBezTo>
                    <a:pt x="1791" y="1767"/>
                    <a:pt x="1877" y="1764"/>
                    <a:pt x="1962" y="1764"/>
                  </a:cubicBezTo>
                  <a:cubicBezTo>
                    <a:pt x="2344" y="1764"/>
                    <a:pt x="2723" y="1819"/>
                    <a:pt x="3092" y="1873"/>
                  </a:cubicBezTo>
                  <a:cubicBezTo>
                    <a:pt x="3359" y="1924"/>
                    <a:pt x="3610" y="1990"/>
                    <a:pt x="3910" y="2040"/>
                  </a:cubicBezTo>
                  <a:cubicBezTo>
                    <a:pt x="3894" y="1924"/>
                    <a:pt x="3860" y="1840"/>
                    <a:pt x="3860" y="1756"/>
                  </a:cubicBezTo>
                  <a:cubicBezTo>
                    <a:pt x="3877" y="1556"/>
                    <a:pt x="3777" y="1472"/>
                    <a:pt x="3610" y="1406"/>
                  </a:cubicBezTo>
                  <a:cubicBezTo>
                    <a:pt x="3560" y="1389"/>
                    <a:pt x="3493" y="1355"/>
                    <a:pt x="3443" y="1339"/>
                  </a:cubicBezTo>
                  <a:cubicBezTo>
                    <a:pt x="3075" y="1255"/>
                    <a:pt x="2707" y="1172"/>
                    <a:pt x="2323" y="1172"/>
                  </a:cubicBezTo>
                  <a:cubicBezTo>
                    <a:pt x="2206" y="1172"/>
                    <a:pt x="2089" y="1176"/>
                    <a:pt x="1972" y="1176"/>
                  </a:cubicBezTo>
                  <a:cubicBezTo>
                    <a:pt x="1855" y="1176"/>
                    <a:pt x="1738" y="1172"/>
                    <a:pt x="1621" y="1155"/>
                  </a:cubicBezTo>
                  <a:cubicBezTo>
                    <a:pt x="1425" y="1122"/>
                    <a:pt x="1237" y="1097"/>
                    <a:pt x="1046" y="1097"/>
                  </a:cubicBezTo>
                  <a:cubicBezTo>
                    <a:pt x="943" y="1097"/>
                    <a:pt x="841" y="1104"/>
                    <a:pt x="736" y="1122"/>
                  </a:cubicBezTo>
                  <a:cubicBezTo>
                    <a:pt x="717" y="1128"/>
                    <a:pt x="697" y="1132"/>
                    <a:pt x="676" y="1132"/>
                  </a:cubicBezTo>
                  <a:cubicBezTo>
                    <a:pt x="641" y="1132"/>
                    <a:pt x="607" y="1120"/>
                    <a:pt x="585" y="1088"/>
                  </a:cubicBezTo>
                  <a:cubicBezTo>
                    <a:pt x="602" y="1005"/>
                    <a:pt x="669" y="1021"/>
                    <a:pt x="719" y="1005"/>
                  </a:cubicBezTo>
                  <a:cubicBezTo>
                    <a:pt x="920" y="971"/>
                    <a:pt x="1137" y="954"/>
                    <a:pt x="1337" y="904"/>
                  </a:cubicBezTo>
                  <a:cubicBezTo>
                    <a:pt x="1488" y="871"/>
                    <a:pt x="1638" y="837"/>
                    <a:pt x="1788" y="837"/>
                  </a:cubicBezTo>
                  <a:lnTo>
                    <a:pt x="2223" y="837"/>
                  </a:lnTo>
                  <a:cubicBezTo>
                    <a:pt x="2267" y="836"/>
                    <a:pt x="2312" y="835"/>
                    <a:pt x="2356" y="835"/>
                  </a:cubicBezTo>
                  <a:cubicBezTo>
                    <a:pt x="2841" y="835"/>
                    <a:pt x="3301" y="920"/>
                    <a:pt x="3760" y="1088"/>
                  </a:cubicBezTo>
                  <a:lnTo>
                    <a:pt x="3844" y="1088"/>
                  </a:lnTo>
                  <a:cubicBezTo>
                    <a:pt x="3860" y="988"/>
                    <a:pt x="3860" y="904"/>
                    <a:pt x="3793" y="837"/>
                  </a:cubicBezTo>
                  <a:cubicBezTo>
                    <a:pt x="3576" y="587"/>
                    <a:pt x="3342" y="370"/>
                    <a:pt x="3058" y="203"/>
                  </a:cubicBezTo>
                  <a:cubicBezTo>
                    <a:pt x="3025" y="203"/>
                    <a:pt x="2991" y="186"/>
                    <a:pt x="2975" y="186"/>
                  </a:cubicBezTo>
                  <a:cubicBezTo>
                    <a:pt x="2791" y="136"/>
                    <a:pt x="2624" y="102"/>
                    <a:pt x="2440" y="52"/>
                  </a:cubicBezTo>
                  <a:cubicBezTo>
                    <a:pt x="2306" y="2"/>
                    <a:pt x="2189" y="2"/>
                    <a:pt x="2039" y="2"/>
                  </a:cubicBezTo>
                  <a:cubicBezTo>
                    <a:pt x="1977" y="2"/>
                    <a:pt x="191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2333375" y="3157200"/>
              <a:ext cx="58925" cy="20900"/>
            </a:xfrm>
            <a:custGeom>
              <a:avLst/>
              <a:gdLst/>
              <a:ahLst/>
              <a:cxnLst/>
              <a:rect l="l" t="t" r="r" b="b"/>
              <a:pathLst>
                <a:path w="2357" h="836" extrusionOk="0">
                  <a:moveTo>
                    <a:pt x="1220" y="0"/>
                  </a:moveTo>
                  <a:cubicBezTo>
                    <a:pt x="1053" y="0"/>
                    <a:pt x="886" y="50"/>
                    <a:pt x="735" y="67"/>
                  </a:cubicBezTo>
                  <a:cubicBezTo>
                    <a:pt x="669" y="67"/>
                    <a:pt x="618" y="67"/>
                    <a:pt x="568" y="84"/>
                  </a:cubicBezTo>
                  <a:cubicBezTo>
                    <a:pt x="518" y="101"/>
                    <a:pt x="451" y="101"/>
                    <a:pt x="418" y="134"/>
                  </a:cubicBezTo>
                  <a:cubicBezTo>
                    <a:pt x="201" y="301"/>
                    <a:pt x="34" y="518"/>
                    <a:pt x="0" y="836"/>
                  </a:cubicBezTo>
                  <a:cubicBezTo>
                    <a:pt x="268" y="769"/>
                    <a:pt x="485" y="702"/>
                    <a:pt x="719" y="652"/>
                  </a:cubicBezTo>
                  <a:cubicBezTo>
                    <a:pt x="786" y="635"/>
                    <a:pt x="836" y="635"/>
                    <a:pt x="902" y="635"/>
                  </a:cubicBezTo>
                  <a:lnTo>
                    <a:pt x="1454" y="635"/>
                  </a:lnTo>
                  <a:cubicBezTo>
                    <a:pt x="1504" y="635"/>
                    <a:pt x="1571" y="635"/>
                    <a:pt x="1621" y="652"/>
                  </a:cubicBezTo>
                  <a:cubicBezTo>
                    <a:pt x="1838" y="702"/>
                    <a:pt x="2055" y="769"/>
                    <a:pt x="2273" y="819"/>
                  </a:cubicBezTo>
                  <a:cubicBezTo>
                    <a:pt x="2284" y="825"/>
                    <a:pt x="2293" y="827"/>
                    <a:pt x="2302" y="827"/>
                  </a:cubicBezTo>
                  <a:cubicBezTo>
                    <a:pt x="2319" y="827"/>
                    <a:pt x="2334" y="819"/>
                    <a:pt x="2356" y="819"/>
                  </a:cubicBezTo>
                  <a:cubicBezTo>
                    <a:pt x="2323" y="568"/>
                    <a:pt x="2206" y="385"/>
                    <a:pt x="2039" y="218"/>
                  </a:cubicBezTo>
                  <a:cubicBezTo>
                    <a:pt x="1938" y="134"/>
                    <a:pt x="1838" y="84"/>
                    <a:pt x="1704" y="67"/>
                  </a:cubicBezTo>
                  <a:cubicBezTo>
                    <a:pt x="1537" y="50"/>
                    <a:pt x="1370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2155425" y="3319225"/>
              <a:ext cx="426100" cy="490525"/>
            </a:xfrm>
            <a:custGeom>
              <a:avLst/>
              <a:gdLst/>
              <a:ahLst/>
              <a:cxnLst/>
              <a:rect l="l" t="t" r="r" b="b"/>
              <a:pathLst>
                <a:path w="17044" h="19621" extrusionOk="0">
                  <a:moveTo>
                    <a:pt x="6201" y="1"/>
                  </a:moveTo>
                  <a:cubicBezTo>
                    <a:pt x="5834" y="1"/>
                    <a:pt x="5498" y="114"/>
                    <a:pt x="5213" y="487"/>
                  </a:cubicBezTo>
                  <a:cubicBezTo>
                    <a:pt x="4612" y="1289"/>
                    <a:pt x="4445" y="2308"/>
                    <a:pt x="4127" y="3227"/>
                  </a:cubicBezTo>
                  <a:cubicBezTo>
                    <a:pt x="3676" y="4530"/>
                    <a:pt x="2774" y="5566"/>
                    <a:pt x="1888" y="6602"/>
                  </a:cubicBezTo>
                  <a:cubicBezTo>
                    <a:pt x="1153" y="7471"/>
                    <a:pt x="819" y="8189"/>
                    <a:pt x="518" y="9292"/>
                  </a:cubicBezTo>
                  <a:cubicBezTo>
                    <a:pt x="201" y="10445"/>
                    <a:pt x="0" y="11431"/>
                    <a:pt x="0" y="12617"/>
                  </a:cubicBezTo>
                  <a:cubicBezTo>
                    <a:pt x="0" y="13770"/>
                    <a:pt x="318" y="14622"/>
                    <a:pt x="852" y="15625"/>
                  </a:cubicBezTo>
                  <a:cubicBezTo>
                    <a:pt x="1404" y="16644"/>
                    <a:pt x="2122" y="17396"/>
                    <a:pt x="3025" y="18131"/>
                  </a:cubicBezTo>
                  <a:cubicBezTo>
                    <a:pt x="3877" y="18833"/>
                    <a:pt x="4779" y="19484"/>
                    <a:pt x="5915" y="19585"/>
                  </a:cubicBezTo>
                  <a:cubicBezTo>
                    <a:pt x="6206" y="19609"/>
                    <a:pt x="6493" y="19620"/>
                    <a:pt x="6776" y="19620"/>
                  </a:cubicBezTo>
                  <a:cubicBezTo>
                    <a:pt x="7664" y="19620"/>
                    <a:pt x="8525" y="19507"/>
                    <a:pt x="9424" y="19317"/>
                  </a:cubicBezTo>
                  <a:cubicBezTo>
                    <a:pt x="10660" y="19050"/>
                    <a:pt x="11763" y="18916"/>
                    <a:pt x="12833" y="18164"/>
                  </a:cubicBezTo>
                  <a:cubicBezTo>
                    <a:pt x="14620" y="16895"/>
                    <a:pt x="15673" y="14923"/>
                    <a:pt x="16508" y="12951"/>
                  </a:cubicBezTo>
                  <a:cubicBezTo>
                    <a:pt x="16893" y="12049"/>
                    <a:pt x="17043" y="10863"/>
                    <a:pt x="16876" y="9894"/>
                  </a:cubicBezTo>
                  <a:cubicBezTo>
                    <a:pt x="16692" y="8908"/>
                    <a:pt x="16074" y="8323"/>
                    <a:pt x="15389" y="7655"/>
                  </a:cubicBezTo>
                  <a:cubicBezTo>
                    <a:pt x="14520" y="6786"/>
                    <a:pt x="13451" y="5934"/>
                    <a:pt x="13016" y="4747"/>
                  </a:cubicBezTo>
                  <a:cubicBezTo>
                    <a:pt x="12599" y="3578"/>
                    <a:pt x="12465" y="2392"/>
                    <a:pt x="11780" y="1339"/>
                  </a:cubicBezTo>
                  <a:cubicBezTo>
                    <a:pt x="11112" y="320"/>
                    <a:pt x="10092" y="103"/>
                    <a:pt x="8956" y="36"/>
                  </a:cubicBezTo>
                  <a:cubicBezTo>
                    <a:pt x="8897" y="32"/>
                    <a:pt x="8836" y="31"/>
                    <a:pt x="8774" y="31"/>
                  </a:cubicBezTo>
                  <a:cubicBezTo>
                    <a:pt x="8286" y="31"/>
                    <a:pt x="7719" y="124"/>
                    <a:pt x="7209" y="124"/>
                  </a:cubicBezTo>
                  <a:cubicBezTo>
                    <a:pt x="7144" y="124"/>
                    <a:pt x="7080" y="123"/>
                    <a:pt x="7018" y="119"/>
                  </a:cubicBezTo>
                  <a:cubicBezTo>
                    <a:pt x="6735" y="57"/>
                    <a:pt x="6460" y="1"/>
                    <a:pt x="6201" y="1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2330700" y="3160900"/>
              <a:ext cx="59075" cy="22450"/>
            </a:xfrm>
            <a:custGeom>
              <a:avLst/>
              <a:gdLst/>
              <a:ahLst/>
              <a:cxnLst/>
              <a:rect l="l" t="t" r="r" b="b"/>
              <a:pathLst>
                <a:path w="2363" h="898" extrusionOk="0">
                  <a:moveTo>
                    <a:pt x="1353" y="0"/>
                  </a:moveTo>
                  <a:cubicBezTo>
                    <a:pt x="1267" y="0"/>
                    <a:pt x="1180" y="10"/>
                    <a:pt x="1093" y="19"/>
                  </a:cubicBezTo>
                  <a:cubicBezTo>
                    <a:pt x="792" y="86"/>
                    <a:pt x="491" y="203"/>
                    <a:pt x="224" y="387"/>
                  </a:cubicBezTo>
                  <a:cubicBezTo>
                    <a:pt x="0" y="555"/>
                    <a:pt x="151" y="898"/>
                    <a:pt x="363" y="898"/>
                  </a:cubicBezTo>
                  <a:cubicBezTo>
                    <a:pt x="404" y="898"/>
                    <a:pt x="448" y="885"/>
                    <a:pt x="491" y="855"/>
                  </a:cubicBezTo>
                  <a:cubicBezTo>
                    <a:pt x="725" y="688"/>
                    <a:pt x="993" y="571"/>
                    <a:pt x="1277" y="537"/>
                  </a:cubicBezTo>
                  <a:cubicBezTo>
                    <a:pt x="1296" y="535"/>
                    <a:pt x="1316" y="533"/>
                    <a:pt x="1335" y="533"/>
                  </a:cubicBezTo>
                  <a:cubicBezTo>
                    <a:pt x="1552" y="533"/>
                    <a:pt x="1782" y="689"/>
                    <a:pt x="2012" y="705"/>
                  </a:cubicBezTo>
                  <a:cubicBezTo>
                    <a:pt x="2023" y="706"/>
                    <a:pt x="2033" y="706"/>
                    <a:pt x="2043" y="706"/>
                  </a:cubicBezTo>
                  <a:cubicBezTo>
                    <a:pt x="2363" y="706"/>
                    <a:pt x="2352" y="202"/>
                    <a:pt x="2012" y="170"/>
                  </a:cubicBezTo>
                  <a:cubicBezTo>
                    <a:pt x="1845" y="153"/>
                    <a:pt x="1695" y="70"/>
                    <a:pt x="1544" y="19"/>
                  </a:cubicBezTo>
                  <a:cubicBezTo>
                    <a:pt x="1481" y="5"/>
                    <a:pt x="1417" y="0"/>
                    <a:pt x="135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2317500" y="3186250"/>
              <a:ext cx="90875" cy="26475"/>
            </a:xfrm>
            <a:custGeom>
              <a:avLst/>
              <a:gdLst/>
              <a:ahLst/>
              <a:cxnLst/>
              <a:rect l="l" t="t" r="r" b="b"/>
              <a:pathLst>
                <a:path w="3635" h="1059" extrusionOk="0">
                  <a:moveTo>
                    <a:pt x="1505" y="1"/>
                  </a:moveTo>
                  <a:cubicBezTo>
                    <a:pt x="1043" y="1"/>
                    <a:pt x="232" y="213"/>
                    <a:pt x="50" y="576"/>
                  </a:cubicBezTo>
                  <a:cubicBezTo>
                    <a:pt x="0" y="676"/>
                    <a:pt x="0" y="810"/>
                    <a:pt x="101" y="894"/>
                  </a:cubicBezTo>
                  <a:cubicBezTo>
                    <a:pt x="101" y="910"/>
                    <a:pt x="117" y="910"/>
                    <a:pt x="117" y="910"/>
                  </a:cubicBezTo>
                  <a:cubicBezTo>
                    <a:pt x="172" y="960"/>
                    <a:pt x="234" y="980"/>
                    <a:pt x="295" y="980"/>
                  </a:cubicBezTo>
                  <a:cubicBezTo>
                    <a:pt x="418" y="980"/>
                    <a:pt x="535" y="894"/>
                    <a:pt x="568" y="793"/>
                  </a:cubicBezTo>
                  <a:cubicBezTo>
                    <a:pt x="743" y="633"/>
                    <a:pt x="1261" y="536"/>
                    <a:pt x="1535" y="536"/>
                  </a:cubicBezTo>
                  <a:cubicBezTo>
                    <a:pt x="1575" y="536"/>
                    <a:pt x="1610" y="538"/>
                    <a:pt x="1638" y="543"/>
                  </a:cubicBezTo>
                  <a:cubicBezTo>
                    <a:pt x="1905" y="559"/>
                    <a:pt x="2958" y="643"/>
                    <a:pt x="3075" y="927"/>
                  </a:cubicBezTo>
                  <a:cubicBezTo>
                    <a:pt x="3121" y="1020"/>
                    <a:pt x="3197" y="1059"/>
                    <a:pt x="3275" y="1059"/>
                  </a:cubicBezTo>
                  <a:cubicBezTo>
                    <a:pt x="3448" y="1059"/>
                    <a:pt x="3635" y="867"/>
                    <a:pt x="3542" y="660"/>
                  </a:cubicBezTo>
                  <a:cubicBezTo>
                    <a:pt x="3292" y="108"/>
                    <a:pt x="2122" y="58"/>
                    <a:pt x="1638" y="8"/>
                  </a:cubicBezTo>
                  <a:cubicBezTo>
                    <a:pt x="1598" y="3"/>
                    <a:pt x="1553" y="1"/>
                    <a:pt x="15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2310800" y="32100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693" y="1"/>
                  </a:moveTo>
                  <a:cubicBezTo>
                    <a:pt x="1193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" y="493"/>
                  </a:cubicBezTo>
                  <a:cubicBezTo>
                    <a:pt x="18" y="510"/>
                    <a:pt x="18" y="526"/>
                    <a:pt x="18" y="543"/>
                  </a:cubicBezTo>
                  <a:cubicBezTo>
                    <a:pt x="28" y="712"/>
                    <a:pt x="172" y="794"/>
                    <a:pt x="306" y="794"/>
                  </a:cubicBezTo>
                  <a:cubicBezTo>
                    <a:pt x="384" y="794"/>
                    <a:pt x="459" y="766"/>
                    <a:pt x="502" y="710"/>
                  </a:cubicBezTo>
                  <a:cubicBezTo>
                    <a:pt x="881" y="584"/>
                    <a:pt x="1269" y="524"/>
                    <a:pt x="1659" y="524"/>
                  </a:cubicBezTo>
                  <a:cubicBezTo>
                    <a:pt x="1786" y="524"/>
                    <a:pt x="1912" y="531"/>
                    <a:pt x="2039" y="543"/>
                  </a:cubicBezTo>
                  <a:cubicBezTo>
                    <a:pt x="2307" y="560"/>
                    <a:pt x="3075" y="543"/>
                    <a:pt x="3309" y="693"/>
                  </a:cubicBezTo>
                  <a:cubicBezTo>
                    <a:pt x="3363" y="762"/>
                    <a:pt x="3451" y="803"/>
                    <a:pt x="3538" y="803"/>
                  </a:cubicBezTo>
                  <a:cubicBezTo>
                    <a:pt x="3641" y="803"/>
                    <a:pt x="3741" y="746"/>
                    <a:pt x="3777" y="610"/>
                  </a:cubicBezTo>
                  <a:cubicBezTo>
                    <a:pt x="3777" y="610"/>
                    <a:pt x="3777" y="593"/>
                    <a:pt x="3777" y="593"/>
                  </a:cubicBezTo>
                  <a:cubicBezTo>
                    <a:pt x="3810" y="510"/>
                    <a:pt x="3777" y="409"/>
                    <a:pt x="3710" y="343"/>
                  </a:cubicBezTo>
                  <a:cubicBezTo>
                    <a:pt x="3426" y="58"/>
                    <a:pt x="2775" y="92"/>
                    <a:pt x="2390" y="42"/>
                  </a:cubicBezTo>
                  <a:cubicBezTo>
                    <a:pt x="2154" y="15"/>
                    <a:pt x="1922" y="1"/>
                    <a:pt x="16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2305075" y="3243175"/>
              <a:ext cx="112375" cy="29975"/>
            </a:xfrm>
            <a:custGeom>
              <a:avLst/>
              <a:gdLst/>
              <a:ahLst/>
              <a:cxnLst/>
              <a:rect l="l" t="t" r="r" b="b"/>
              <a:pathLst>
                <a:path w="4495" h="1199" extrusionOk="0">
                  <a:moveTo>
                    <a:pt x="2382" y="1"/>
                  </a:moveTo>
                  <a:cubicBezTo>
                    <a:pt x="1764" y="1"/>
                    <a:pt x="1143" y="51"/>
                    <a:pt x="514" y="137"/>
                  </a:cubicBezTo>
                  <a:lnTo>
                    <a:pt x="430" y="137"/>
                  </a:lnTo>
                  <a:cubicBezTo>
                    <a:pt x="297" y="154"/>
                    <a:pt x="247" y="271"/>
                    <a:pt x="247" y="388"/>
                  </a:cubicBezTo>
                  <a:cubicBezTo>
                    <a:pt x="1" y="453"/>
                    <a:pt x="12" y="889"/>
                    <a:pt x="313" y="889"/>
                  </a:cubicBezTo>
                  <a:cubicBezTo>
                    <a:pt x="319" y="889"/>
                    <a:pt x="324" y="889"/>
                    <a:pt x="330" y="889"/>
                  </a:cubicBezTo>
                  <a:cubicBezTo>
                    <a:pt x="982" y="889"/>
                    <a:pt x="1633" y="839"/>
                    <a:pt x="2285" y="839"/>
                  </a:cubicBezTo>
                  <a:cubicBezTo>
                    <a:pt x="2309" y="838"/>
                    <a:pt x="2334" y="838"/>
                    <a:pt x="2358" y="838"/>
                  </a:cubicBezTo>
                  <a:cubicBezTo>
                    <a:pt x="2951" y="838"/>
                    <a:pt x="3528" y="1029"/>
                    <a:pt x="4090" y="1190"/>
                  </a:cubicBezTo>
                  <a:cubicBezTo>
                    <a:pt x="4113" y="1196"/>
                    <a:pt x="4135" y="1199"/>
                    <a:pt x="4157" y="1199"/>
                  </a:cubicBezTo>
                  <a:cubicBezTo>
                    <a:pt x="4369" y="1199"/>
                    <a:pt x="4495" y="923"/>
                    <a:pt x="4374" y="772"/>
                  </a:cubicBezTo>
                  <a:cubicBezTo>
                    <a:pt x="4440" y="672"/>
                    <a:pt x="4457" y="555"/>
                    <a:pt x="4357" y="438"/>
                  </a:cubicBezTo>
                  <a:cubicBezTo>
                    <a:pt x="4039" y="104"/>
                    <a:pt x="3488" y="37"/>
                    <a:pt x="3037" y="20"/>
                  </a:cubicBezTo>
                  <a:cubicBezTo>
                    <a:pt x="2819" y="7"/>
                    <a:pt x="2600" y="1"/>
                    <a:pt x="2382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2296600" y="3271650"/>
              <a:ext cx="138500" cy="35750"/>
            </a:xfrm>
            <a:custGeom>
              <a:avLst/>
              <a:gdLst/>
              <a:ahLst/>
              <a:cxnLst/>
              <a:rect l="l" t="t" r="r" b="b"/>
              <a:pathLst>
                <a:path w="5540" h="1430" extrusionOk="0">
                  <a:moveTo>
                    <a:pt x="3307" y="23"/>
                  </a:moveTo>
                  <a:cubicBezTo>
                    <a:pt x="2906" y="23"/>
                    <a:pt x="2525" y="51"/>
                    <a:pt x="2257" y="51"/>
                  </a:cubicBezTo>
                  <a:cubicBezTo>
                    <a:pt x="1922" y="67"/>
                    <a:pt x="68" y="1"/>
                    <a:pt x="285" y="686"/>
                  </a:cubicBezTo>
                  <a:cubicBezTo>
                    <a:pt x="251" y="702"/>
                    <a:pt x="218" y="719"/>
                    <a:pt x="185" y="736"/>
                  </a:cubicBezTo>
                  <a:cubicBezTo>
                    <a:pt x="1" y="853"/>
                    <a:pt x="1" y="1187"/>
                    <a:pt x="235" y="1220"/>
                  </a:cubicBezTo>
                  <a:cubicBezTo>
                    <a:pt x="1221" y="1371"/>
                    <a:pt x="2173" y="1404"/>
                    <a:pt x="3159" y="1421"/>
                  </a:cubicBezTo>
                  <a:cubicBezTo>
                    <a:pt x="3288" y="1426"/>
                    <a:pt x="3422" y="1429"/>
                    <a:pt x="3557" y="1429"/>
                  </a:cubicBezTo>
                  <a:cubicBezTo>
                    <a:pt x="3861" y="1429"/>
                    <a:pt x="4173" y="1412"/>
                    <a:pt x="4462" y="1354"/>
                  </a:cubicBezTo>
                  <a:lnTo>
                    <a:pt x="4796" y="1354"/>
                  </a:lnTo>
                  <a:cubicBezTo>
                    <a:pt x="4846" y="1354"/>
                    <a:pt x="4896" y="1337"/>
                    <a:pt x="4930" y="1304"/>
                  </a:cubicBezTo>
                  <a:cubicBezTo>
                    <a:pt x="4930" y="1320"/>
                    <a:pt x="4947" y="1320"/>
                    <a:pt x="4963" y="1337"/>
                  </a:cubicBezTo>
                  <a:cubicBezTo>
                    <a:pt x="5018" y="1388"/>
                    <a:pt x="5079" y="1410"/>
                    <a:pt x="5139" y="1410"/>
                  </a:cubicBezTo>
                  <a:cubicBezTo>
                    <a:pt x="5351" y="1410"/>
                    <a:pt x="5540" y="1136"/>
                    <a:pt x="5331" y="953"/>
                  </a:cubicBezTo>
                  <a:cubicBezTo>
                    <a:pt x="5297" y="919"/>
                    <a:pt x="5264" y="903"/>
                    <a:pt x="5231" y="869"/>
                  </a:cubicBezTo>
                  <a:cubicBezTo>
                    <a:pt x="5231" y="819"/>
                    <a:pt x="5231" y="769"/>
                    <a:pt x="5197" y="719"/>
                  </a:cubicBezTo>
                  <a:cubicBezTo>
                    <a:pt x="4933" y="125"/>
                    <a:pt x="4082" y="23"/>
                    <a:pt x="3307" y="23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2131600" y="3148425"/>
              <a:ext cx="462450" cy="678800"/>
            </a:xfrm>
            <a:custGeom>
              <a:avLst/>
              <a:gdLst/>
              <a:ahLst/>
              <a:cxnLst/>
              <a:rect l="l" t="t" r="r" b="b"/>
              <a:pathLst>
                <a:path w="18498" h="27152" extrusionOk="0">
                  <a:moveTo>
                    <a:pt x="12415" y="6433"/>
                  </a:moveTo>
                  <a:cubicBezTo>
                    <a:pt x="12566" y="6483"/>
                    <a:pt x="12699" y="6584"/>
                    <a:pt x="12883" y="6617"/>
                  </a:cubicBezTo>
                  <a:cubicBezTo>
                    <a:pt x="12950" y="6617"/>
                    <a:pt x="13017" y="6650"/>
                    <a:pt x="13050" y="6701"/>
                  </a:cubicBezTo>
                  <a:cubicBezTo>
                    <a:pt x="13151" y="6868"/>
                    <a:pt x="13284" y="7018"/>
                    <a:pt x="13301" y="7235"/>
                  </a:cubicBezTo>
                  <a:cubicBezTo>
                    <a:pt x="13301" y="7302"/>
                    <a:pt x="13301" y="7386"/>
                    <a:pt x="13301" y="7452"/>
                  </a:cubicBezTo>
                  <a:cubicBezTo>
                    <a:pt x="13301" y="7586"/>
                    <a:pt x="13301" y="7703"/>
                    <a:pt x="13385" y="7820"/>
                  </a:cubicBezTo>
                  <a:cubicBezTo>
                    <a:pt x="13418" y="7887"/>
                    <a:pt x="13435" y="7970"/>
                    <a:pt x="13435" y="8054"/>
                  </a:cubicBezTo>
                  <a:cubicBezTo>
                    <a:pt x="13451" y="8121"/>
                    <a:pt x="13451" y="8188"/>
                    <a:pt x="13435" y="8238"/>
                  </a:cubicBezTo>
                  <a:cubicBezTo>
                    <a:pt x="13401" y="8555"/>
                    <a:pt x="13535" y="8823"/>
                    <a:pt x="13652" y="9107"/>
                  </a:cubicBezTo>
                  <a:cubicBezTo>
                    <a:pt x="13685" y="9173"/>
                    <a:pt x="13702" y="9240"/>
                    <a:pt x="13735" y="9307"/>
                  </a:cubicBezTo>
                  <a:cubicBezTo>
                    <a:pt x="13802" y="9458"/>
                    <a:pt x="13852" y="9608"/>
                    <a:pt x="13936" y="9758"/>
                  </a:cubicBezTo>
                  <a:cubicBezTo>
                    <a:pt x="13969" y="9825"/>
                    <a:pt x="14003" y="9909"/>
                    <a:pt x="14070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387" y="10477"/>
                    <a:pt x="14437" y="10544"/>
                    <a:pt x="14487" y="10627"/>
                  </a:cubicBezTo>
                  <a:cubicBezTo>
                    <a:pt x="14521" y="10661"/>
                    <a:pt x="14554" y="10711"/>
                    <a:pt x="14588" y="10744"/>
                  </a:cubicBezTo>
                  <a:cubicBezTo>
                    <a:pt x="14705" y="11011"/>
                    <a:pt x="14905" y="11195"/>
                    <a:pt x="15106" y="11379"/>
                  </a:cubicBezTo>
                  <a:cubicBezTo>
                    <a:pt x="15156" y="11446"/>
                    <a:pt x="15206" y="11513"/>
                    <a:pt x="15239" y="11579"/>
                  </a:cubicBezTo>
                  <a:cubicBezTo>
                    <a:pt x="15323" y="11713"/>
                    <a:pt x="15390" y="11847"/>
                    <a:pt x="15473" y="11980"/>
                  </a:cubicBezTo>
                  <a:cubicBezTo>
                    <a:pt x="15607" y="12198"/>
                    <a:pt x="15757" y="12398"/>
                    <a:pt x="15941" y="12582"/>
                  </a:cubicBezTo>
                  <a:cubicBezTo>
                    <a:pt x="16342" y="12950"/>
                    <a:pt x="16710" y="13351"/>
                    <a:pt x="17060" y="13768"/>
                  </a:cubicBezTo>
                  <a:cubicBezTo>
                    <a:pt x="17344" y="14102"/>
                    <a:pt x="17562" y="14470"/>
                    <a:pt x="17779" y="14838"/>
                  </a:cubicBezTo>
                  <a:cubicBezTo>
                    <a:pt x="17913" y="15088"/>
                    <a:pt x="17996" y="15356"/>
                    <a:pt x="18096" y="15623"/>
                  </a:cubicBezTo>
                  <a:cubicBezTo>
                    <a:pt x="18180" y="15823"/>
                    <a:pt x="18247" y="16041"/>
                    <a:pt x="18330" y="16241"/>
                  </a:cubicBezTo>
                  <a:cubicBezTo>
                    <a:pt x="18397" y="16425"/>
                    <a:pt x="18431" y="16609"/>
                    <a:pt x="18431" y="16809"/>
                  </a:cubicBezTo>
                  <a:cubicBezTo>
                    <a:pt x="18431" y="17060"/>
                    <a:pt x="18414" y="17311"/>
                    <a:pt x="18414" y="17561"/>
                  </a:cubicBezTo>
                  <a:cubicBezTo>
                    <a:pt x="18414" y="17762"/>
                    <a:pt x="18414" y="17979"/>
                    <a:pt x="18431" y="18163"/>
                  </a:cubicBezTo>
                  <a:cubicBezTo>
                    <a:pt x="18497" y="18664"/>
                    <a:pt x="18497" y="19165"/>
                    <a:pt x="18447" y="19666"/>
                  </a:cubicBezTo>
                  <a:cubicBezTo>
                    <a:pt x="18414" y="20067"/>
                    <a:pt x="18330" y="20435"/>
                    <a:pt x="18213" y="20819"/>
                  </a:cubicBezTo>
                  <a:cubicBezTo>
                    <a:pt x="18113" y="21153"/>
                    <a:pt x="17979" y="21471"/>
                    <a:pt x="17829" y="21788"/>
                  </a:cubicBezTo>
                  <a:cubicBezTo>
                    <a:pt x="17645" y="22156"/>
                    <a:pt x="17411" y="22507"/>
                    <a:pt x="17278" y="22908"/>
                  </a:cubicBezTo>
                  <a:cubicBezTo>
                    <a:pt x="17278" y="22925"/>
                    <a:pt x="17261" y="22941"/>
                    <a:pt x="17261" y="22958"/>
                  </a:cubicBezTo>
                  <a:cubicBezTo>
                    <a:pt x="17094" y="23209"/>
                    <a:pt x="16927" y="23459"/>
                    <a:pt x="16743" y="23710"/>
                  </a:cubicBezTo>
                  <a:cubicBezTo>
                    <a:pt x="16726" y="23743"/>
                    <a:pt x="16676" y="23777"/>
                    <a:pt x="16643" y="23827"/>
                  </a:cubicBezTo>
                  <a:cubicBezTo>
                    <a:pt x="16342" y="24362"/>
                    <a:pt x="15908" y="24779"/>
                    <a:pt x="15440" y="25147"/>
                  </a:cubicBezTo>
                  <a:cubicBezTo>
                    <a:pt x="15289" y="25264"/>
                    <a:pt x="15156" y="25381"/>
                    <a:pt x="15005" y="25481"/>
                  </a:cubicBezTo>
                  <a:cubicBezTo>
                    <a:pt x="14938" y="25531"/>
                    <a:pt x="14872" y="25598"/>
                    <a:pt x="14805" y="25631"/>
                  </a:cubicBezTo>
                  <a:cubicBezTo>
                    <a:pt x="14487" y="25815"/>
                    <a:pt x="14170" y="25982"/>
                    <a:pt x="13852" y="26149"/>
                  </a:cubicBezTo>
                  <a:cubicBezTo>
                    <a:pt x="13652" y="26250"/>
                    <a:pt x="13451" y="26350"/>
                    <a:pt x="13268" y="26450"/>
                  </a:cubicBezTo>
                  <a:cubicBezTo>
                    <a:pt x="12867" y="26667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35"/>
                  </a:cubicBezTo>
                  <a:cubicBezTo>
                    <a:pt x="11764" y="26951"/>
                    <a:pt x="11714" y="26951"/>
                    <a:pt x="11680" y="26968"/>
                  </a:cubicBezTo>
                  <a:cubicBezTo>
                    <a:pt x="11413" y="27118"/>
                    <a:pt x="11095" y="27152"/>
                    <a:pt x="10795" y="27152"/>
                  </a:cubicBezTo>
                  <a:cubicBezTo>
                    <a:pt x="10026" y="27152"/>
                    <a:pt x="9258" y="27152"/>
                    <a:pt x="8489" y="27152"/>
                  </a:cubicBezTo>
                  <a:cubicBezTo>
                    <a:pt x="8322" y="27152"/>
                    <a:pt x="8155" y="27135"/>
                    <a:pt x="8004" y="27085"/>
                  </a:cubicBezTo>
                  <a:cubicBezTo>
                    <a:pt x="7821" y="27018"/>
                    <a:pt x="7637" y="26985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2" y="26935"/>
                    <a:pt x="6868" y="26935"/>
                  </a:cubicBezTo>
                  <a:cubicBezTo>
                    <a:pt x="6684" y="26951"/>
                    <a:pt x="6501" y="26918"/>
                    <a:pt x="6334" y="26868"/>
                  </a:cubicBezTo>
                  <a:cubicBezTo>
                    <a:pt x="5816" y="26734"/>
                    <a:pt x="5314" y="26517"/>
                    <a:pt x="4846" y="26250"/>
                  </a:cubicBezTo>
                  <a:cubicBezTo>
                    <a:pt x="4529" y="26082"/>
                    <a:pt x="4212" y="25915"/>
                    <a:pt x="3911" y="25748"/>
                  </a:cubicBezTo>
                  <a:cubicBezTo>
                    <a:pt x="3744" y="25665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57" y="24545"/>
                    <a:pt x="2073" y="24178"/>
                  </a:cubicBezTo>
                  <a:cubicBezTo>
                    <a:pt x="1989" y="24094"/>
                    <a:pt x="1939" y="23977"/>
                    <a:pt x="1872" y="23877"/>
                  </a:cubicBezTo>
                  <a:cubicBezTo>
                    <a:pt x="1856" y="23860"/>
                    <a:pt x="1856" y="23827"/>
                    <a:pt x="1839" y="23810"/>
                  </a:cubicBezTo>
                  <a:cubicBezTo>
                    <a:pt x="1622" y="23610"/>
                    <a:pt x="1521" y="23342"/>
                    <a:pt x="1338" y="23125"/>
                  </a:cubicBezTo>
                  <a:cubicBezTo>
                    <a:pt x="1288" y="23042"/>
                    <a:pt x="1237" y="22958"/>
                    <a:pt x="1204" y="22858"/>
                  </a:cubicBezTo>
                  <a:cubicBezTo>
                    <a:pt x="1137" y="22674"/>
                    <a:pt x="1020" y="22507"/>
                    <a:pt x="937" y="22323"/>
                  </a:cubicBezTo>
                  <a:cubicBezTo>
                    <a:pt x="586" y="21671"/>
                    <a:pt x="268" y="21003"/>
                    <a:pt x="135" y="20268"/>
                  </a:cubicBezTo>
                  <a:cubicBezTo>
                    <a:pt x="34" y="19783"/>
                    <a:pt x="1" y="19299"/>
                    <a:pt x="18" y="18798"/>
                  </a:cubicBezTo>
                  <a:cubicBezTo>
                    <a:pt x="18" y="18547"/>
                    <a:pt x="51" y="18313"/>
                    <a:pt x="68" y="18062"/>
                  </a:cubicBezTo>
                  <a:cubicBezTo>
                    <a:pt x="85" y="17929"/>
                    <a:pt x="85" y="17795"/>
                    <a:pt x="85" y="17661"/>
                  </a:cubicBezTo>
                  <a:cubicBezTo>
                    <a:pt x="85" y="17394"/>
                    <a:pt x="68" y="17143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3"/>
                    <a:pt x="452" y="15473"/>
                    <a:pt x="586" y="15122"/>
                  </a:cubicBezTo>
                  <a:cubicBezTo>
                    <a:pt x="619" y="15038"/>
                    <a:pt x="653" y="14955"/>
                    <a:pt x="686" y="14888"/>
                  </a:cubicBezTo>
                  <a:cubicBezTo>
                    <a:pt x="920" y="14487"/>
                    <a:pt x="1171" y="14069"/>
                    <a:pt x="1471" y="13718"/>
                  </a:cubicBezTo>
                  <a:cubicBezTo>
                    <a:pt x="1789" y="13351"/>
                    <a:pt x="2140" y="13016"/>
                    <a:pt x="2474" y="12649"/>
                  </a:cubicBezTo>
                  <a:cubicBezTo>
                    <a:pt x="2507" y="12615"/>
                    <a:pt x="2524" y="12582"/>
                    <a:pt x="2557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9" y="11914"/>
                    <a:pt x="3142" y="11747"/>
                    <a:pt x="3242" y="11579"/>
                  </a:cubicBezTo>
                  <a:cubicBezTo>
                    <a:pt x="3309" y="11496"/>
                    <a:pt x="3376" y="11412"/>
                    <a:pt x="3460" y="11329"/>
                  </a:cubicBezTo>
                  <a:cubicBezTo>
                    <a:pt x="3777" y="11011"/>
                    <a:pt x="4028" y="10661"/>
                    <a:pt x="4195" y="10243"/>
                  </a:cubicBezTo>
                  <a:cubicBezTo>
                    <a:pt x="4228" y="10176"/>
                    <a:pt x="4262" y="10126"/>
                    <a:pt x="4312" y="10076"/>
                  </a:cubicBezTo>
                  <a:cubicBezTo>
                    <a:pt x="4529" y="9909"/>
                    <a:pt x="4613" y="9658"/>
                    <a:pt x="4729" y="9424"/>
                  </a:cubicBezTo>
                  <a:cubicBezTo>
                    <a:pt x="4813" y="9190"/>
                    <a:pt x="4897" y="8956"/>
                    <a:pt x="4980" y="8739"/>
                  </a:cubicBezTo>
                  <a:cubicBezTo>
                    <a:pt x="5030" y="8639"/>
                    <a:pt x="5047" y="8539"/>
                    <a:pt x="5047" y="8438"/>
                  </a:cubicBezTo>
                  <a:cubicBezTo>
                    <a:pt x="5047" y="8321"/>
                    <a:pt x="5047" y="8204"/>
                    <a:pt x="5047" y="8087"/>
                  </a:cubicBezTo>
                  <a:cubicBezTo>
                    <a:pt x="5064" y="8004"/>
                    <a:pt x="5064" y="7904"/>
                    <a:pt x="5114" y="7820"/>
                  </a:cubicBezTo>
                  <a:cubicBezTo>
                    <a:pt x="5181" y="7703"/>
                    <a:pt x="5197" y="7586"/>
                    <a:pt x="5181" y="7452"/>
                  </a:cubicBezTo>
                  <a:cubicBezTo>
                    <a:pt x="5147" y="7185"/>
                    <a:pt x="5281" y="6985"/>
                    <a:pt x="5398" y="6767"/>
                  </a:cubicBezTo>
                  <a:cubicBezTo>
                    <a:pt x="5431" y="6684"/>
                    <a:pt x="5515" y="6634"/>
                    <a:pt x="5615" y="6617"/>
                  </a:cubicBezTo>
                  <a:cubicBezTo>
                    <a:pt x="5799" y="6600"/>
                    <a:pt x="5933" y="6483"/>
                    <a:pt x="6100" y="6433"/>
                  </a:cubicBezTo>
                  <a:cubicBezTo>
                    <a:pt x="6033" y="6149"/>
                    <a:pt x="6016" y="5865"/>
                    <a:pt x="5999" y="5581"/>
                  </a:cubicBezTo>
                  <a:cubicBezTo>
                    <a:pt x="5983" y="5347"/>
                    <a:pt x="6049" y="5163"/>
                    <a:pt x="6217" y="4996"/>
                  </a:cubicBezTo>
                  <a:cubicBezTo>
                    <a:pt x="6317" y="4896"/>
                    <a:pt x="6434" y="4796"/>
                    <a:pt x="6484" y="4679"/>
                  </a:cubicBezTo>
                  <a:cubicBezTo>
                    <a:pt x="6484" y="4645"/>
                    <a:pt x="6501" y="4629"/>
                    <a:pt x="6484" y="4612"/>
                  </a:cubicBezTo>
                  <a:cubicBezTo>
                    <a:pt x="6317" y="4311"/>
                    <a:pt x="6334" y="3977"/>
                    <a:pt x="6350" y="3643"/>
                  </a:cubicBezTo>
                  <a:cubicBezTo>
                    <a:pt x="6367" y="3493"/>
                    <a:pt x="6434" y="3376"/>
                    <a:pt x="6567" y="3275"/>
                  </a:cubicBezTo>
                  <a:cubicBezTo>
                    <a:pt x="6584" y="3259"/>
                    <a:pt x="6618" y="3242"/>
                    <a:pt x="6651" y="3225"/>
                  </a:cubicBezTo>
                  <a:cubicBezTo>
                    <a:pt x="6735" y="3158"/>
                    <a:pt x="6768" y="3092"/>
                    <a:pt x="6768" y="2991"/>
                  </a:cubicBezTo>
                  <a:cubicBezTo>
                    <a:pt x="6768" y="2858"/>
                    <a:pt x="6768" y="2707"/>
                    <a:pt x="6768" y="2574"/>
                  </a:cubicBezTo>
                  <a:cubicBezTo>
                    <a:pt x="6768" y="2457"/>
                    <a:pt x="6751" y="2340"/>
                    <a:pt x="6768" y="2223"/>
                  </a:cubicBezTo>
                  <a:cubicBezTo>
                    <a:pt x="6801" y="1939"/>
                    <a:pt x="6918" y="1688"/>
                    <a:pt x="7186" y="1538"/>
                  </a:cubicBezTo>
                  <a:cubicBezTo>
                    <a:pt x="7353" y="1437"/>
                    <a:pt x="7537" y="1337"/>
                    <a:pt x="7737" y="1237"/>
                  </a:cubicBezTo>
                  <a:cubicBezTo>
                    <a:pt x="7754" y="1137"/>
                    <a:pt x="7787" y="1020"/>
                    <a:pt x="7804" y="903"/>
                  </a:cubicBezTo>
                  <a:cubicBezTo>
                    <a:pt x="7871" y="535"/>
                    <a:pt x="8105" y="301"/>
                    <a:pt x="8422" y="117"/>
                  </a:cubicBezTo>
                  <a:cubicBezTo>
                    <a:pt x="8539" y="34"/>
                    <a:pt x="8656" y="0"/>
                    <a:pt x="8806" y="17"/>
                  </a:cubicBezTo>
                  <a:cubicBezTo>
                    <a:pt x="8957" y="17"/>
                    <a:pt x="9090" y="17"/>
                    <a:pt x="9241" y="17"/>
                  </a:cubicBezTo>
                  <a:cubicBezTo>
                    <a:pt x="9508" y="0"/>
                    <a:pt x="9742" y="51"/>
                    <a:pt x="9993" y="117"/>
                  </a:cubicBezTo>
                  <a:cubicBezTo>
                    <a:pt x="10360" y="234"/>
                    <a:pt x="10561" y="485"/>
                    <a:pt x="10678" y="819"/>
                  </a:cubicBezTo>
                  <a:cubicBezTo>
                    <a:pt x="10711" y="953"/>
                    <a:pt x="10745" y="1103"/>
                    <a:pt x="10778" y="1237"/>
                  </a:cubicBezTo>
                  <a:cubicBezTo>
                    <a:pt x="10928" y="1337"/>
                    <a:pt x="11095" y="1421"/>
                    <a:pt x="11263" y="1504"/>
                  </a:cubicBezTo>
                  <a:cubicBezTo>
                    <a:pt x="11580" y="1688"/>
                    <a:pt x="11714" y="1972"/>
                    <a:pt x="11730" y="2323"/>
                  </a:cubicBezTo>
                  <a:cubicBezTo>
                    <a:pt x="11747" y="2457"/>
                    <a:pt x="11730" y="2590"/>
                    <a:pt x="11730" y="2724"/>
                  </a:cubicBezTo>
                  <a:cubicBezTo>
                    <a:pt x="11730" y="2791"/>
                    <a:pt x="11730" y="2858"/>
                    <a:pt x="11730" y="2924"/>
                  </a:cubicBezTo>
                  <a:cubicBezTo>
                    <a:pt x="11730" y="3075"/>
                    <a:pt x="11781" y="3192"/>
                    <a:pt x="11914" y="3259"/>
                  </a:cubicBezTo>
                  <a:cubicBezTo>
                    <a:pt x="12081" y="3359"/>
                    <a:pt x="12148" y="3526"/>
                    <a:pt x="12148" y="3726"/>
                  </a:cubicBezTo>
                  <a:cubicBezTo>
                    <a:pt x="12148" y="3827"/>
                    <a:pt x="12148" y="3944"/>
                    <a:pt x="12148" y="4044"/>
                  </a:cubicBezTo>
                  <a:cubicBezTo>
                    <a:pt x="12148" y="4211"/>
                    <a:pt x="12131" y="4378"/>
                    <a:pt x="12048" y="4528"/>
                  </a:cubicBezTo>
                  <a:cubicBezTo>
                    <a:pt x="11998" y="4629"/>
                    <a:pt x="12014" y="4712"/>
                    <a:pt x="12098" y="4796"/>
                  </a:cubicBezTo>
                  <a:cubicBezTo>
                    <a:pt x="12165" y="4879"/>
                    <a:pt x="12248" y="4963"/>
                    <a:pt x="12315" y="5030"/>
                  </a:cubicBezTo>
                  <a:cubicBezTo>
                    <a:pt x="12466" y="5180"/>
                    <a:pt x="12532" y="5364"/>
                    <a:pt x="12516" y="5581"/>
                  </a:cubicBezTo>
                  <a:cubicBezTo>
                    <a:pt x="12466" y="5848"/>
                    <a:pt x="12449" y="6133"/>
                    <a:pt x="12415" y="6433"/>
                  </a:cubicBezTo>
                  <a:close/>
                  <a:moveTo>
                    <a:pt x="9258" y="6467"/>
                  </a:moveTo>
                  <a:cubicBezTo>
                    <a:pt x="9258" y="6483"/>
                    <a:pt x="9258" y="6483"/>
                    <a:pt x="9258" y="6467"/>
                  </a:cubicBezTo>
                  <a:cubicBezTo>
                    <a:pt x="8840" y="6467"/>
                    <a:pt x="8422" y="6483"/>
                    <a:pt x="8021" y="6467"/>
                  </a:cubicBezTo>
                  <a:cubicBezTo>
                    <a:pt x="7520" y="6467"/>
                    <a:pt x="7035" y="6500"/>
                    <a:pt x="6567" y="6634"/>
                  </a:cubicBezTo>
                  <a:cubicBezTo>
                    <a:pt x="6283" y="6701"/>
                    <a:pt x="6049" y="6851"/>
                    <a:pt x="5832" y="7051"/>
                  </a:cubicBezTo>
                  <a:cubicBezTo>
                    <a:pt x="5782" y="7085"/>
                    <a:pt x="5749" y="7135"/>
                    <a:pt x="5732" y="7202"/>
                  </a:cubicBezTo>
                  <a:cubicBezTo>
                    <a:pt x="5632" y="7519"/>
                    <a:pt x="5531" y="7820"/>
                    <a:pt x="5531" y="8154"/>
                  </a:cubicBezTo>
                  <a:cubicBezTo>
                    <a:pt x="5531" y="8221"/>
                    <a:pt x="5531" y="8271"/>
                    <a:pt x="5515" y="8321"/>
                  </a:cubicBezTo>
                  <a:cubicBezTo>
                    <a:pt x="5398" y="8889"/>
                    <a:pt x="5181" y="9424"/>
                    <a:pt x="4897" y="9959"/>
                  </a:cubicBezTo>
                  <a:cubicBezTo>
                    <a:pt x="4796" y="10143"/>
                    <a:pt x="4679" y="10326"/>
                    <a:pt x="4596" y="10527"/>
                  </a:cubicBezTo>
                  <a:cubicBezTo>
                    <a:pt x="4412" y="10911"/>
                    <a:pt x="4195" y="11245"/>
                    <a:pt x="3927" y="11563"/>
                  </a:cubicBezTo>
                  <a:cubicBezTo>
                    <a:pt x="3476" y="12148"/>
                    <a:pt x="3009" y="12732"/>
                    <a:pt x="2541" y="13317"/>
                  </a:cubicBezTo>
                  <a:cubicBezTo>
                    <a:pt x="2440" y="13434"/>
                    <a:pt x="2340" y="13568"/>
                    <a:pt x="2223" y="13651"/>
                  </a:cubicBezTo>
                  <a:cubicBezTo>
                    <a:pt x="1956" y="13852"/>
                    <a:pt x="1772" y="14102"/>
                    <a:pt x="1555" y="14336"/>
                  </a:cubicBezTo>
                  <a:cubicBezTo>
                    <a:pt x="1438" y="14470"/>
                    <a:pt x="1338" y="14604"/>
                    <a:pt x="1254" y="14754"/>
                  </a:cubicBezTo>
                  <a:cubicBezTo>
                    <a:pt x="1070" y="15122"/>
                    <a:pt x="887" y="15473"/>
                    <a:pt x="719" y="15840"/>
                  </a:cubicBezTo>
                  <a:cubicBezTo>
                    <a:pt x="653" y="15991"/>
                    <a:pt x="602" y="16158"/>
                    <a:pt x="586" y="16341"/>
                  </a:cubicBezTo>
                  <a:cubicBezTo>
                    <a:pt x="536" y="16642"/>
                    <a:pt x="435" y="16960"/>
                    <a:pt x="469" y="17277"/>
                  </a:cubicBezTo>
                  <a:cubicBezTo>
                    <a:pt x="469" y="17311"/>
                    <a:pt x="469" y="17344"/>
                    <a:pt x="452" y="17361"/>
                  </a:cubicBezTo>
                  <a:cubicBezTo>
                    <a:pt x="402" y="17544"/>
                    <a:pt x="402" y="17728"/>
                    <a:pt x="402" y="17912"/>
                  </a:cubicBezTo>
                  <a:cubicBezTo>
                    <a:pt x="419" y="18380"/>
                    <a:pt x="419" y="18848"/>
                    <a:pt x="419" y="19332"/>
                  </a:cubicBezTo>
                  <a:cubicBezTo>
                    <a:pt x="419" y="19399"/>
                    <a:pt x="419" y="19483"/>
                    <a:pt x="435" y="19549"/>
                  </a:cubicBezTo>
                  <a:cubicBezTo>
                    <a:pt x="519" y="19817"/>
                    <a:pt x="519" y="20084"/>
                    <a:pt x="536" y="20351"/>
                  </a:cubicBezTo>
                  <a:cubicBezTo>
                    <a:pt x="552" y="20569"/>
                    <a:pt x="586" y="20786"/>
                    <a:pt x="703" y="20953"/>
                  </a:cubicBezTo>
                  <a:cubicBezTo>
                    <a:pt x="836" y="21137"/>
                    <a:pt x="887" y="21337"/>
                    <a:pt x="953" y="21538"/>
                  </a:cubicBezTo>
                  <a:cubicBezTo>
                    <a:pt x="1003" y="21705"/>
                    <a:pt x="1070" y="21889"/>
                    <a:pt x="1120" y="22072"/>
                  </a:cubicBezTo>
                  <a:cubicBezTo>
                    <a:pt x="1171" y="22223"/>
                    <a:pt x="1237" y="22373"/>
                    <a:pt x="1354" y="22473"/>
                  </a:cubicBezTo>
                  <a:cubicBezTo>
                    <a:pt x="1455" y="22574"/>
                    <a:pt x="1521" y="22691"/>
                    <a:pt x="1555" y="22824"/>
                  </a:cubicBezTo>
                  <a:cubicBezTo>
                    <a:pt x="1655" y="23058"/>
                    <a:pt x="1772" y="23259"/>
                    <a:pt x="1906" y="23476"/>
                  </a:cubicBezTo>
                  <a:cubicBezTo>
                    <a:pt x="2140" y="23844"/>
                    <a:pt x="2407" y="24194"/>
                    <a:pt x="2758" y="24462"/>
                  </a:cubicBezTo>
                  <a:cubicBezTo>
                    <a:pt x="3142" y="24779"/>
                    <a:pt x="3577" y="25013"/>
                    <a:pt x="3944" y="25314"/>
                  </a:cubicBezTo>
                  <a:cubicBezTo>
                    <a:pt x="3994" y="25347"/>
                    <a:pt x="4044" y="25381"/>
                    <a:pt x="4095" y="25397"/>
                  </a:cubicBezTo>
                  <a:cubicBezTo>
                    <a:pt x="4395" y="25548"/>
                    <a:pt x="4696" y="25698"/>
                    <a:pt x="4997" y="25865"/>
                  </a:cubicBezTo>
                  <a:cubicBezTo>
                    <a:pt x="5465" y="26149"/>
                    <a:pt x="5949" y="26350"/>
                    <a:pt x="6467" y="26483"/>
                  </a:cubicBezTo>
                  <a:cubicBezTo>
                    <a:pt x="6601" y="26517"/>
                    <a:pt x="6718" y="26534"/>
                    <a:pt x="6851" y="26550"/>
                  </a:cubicBezTo>
                  <a:cubicBezTo>
                    <a:pt x="7152" y="26617"/>
                    <a:pt x="7470" y="26617"/>
                    <a:pt x="7770" y="26617"/>
                  </a:cubicBezTo>
                  <a:cubicBezTo>
                    <a:pt x="7938" y="26617"/>
                    <a:pt x="8088" y="26634"/>
                    <a:pt x="8238" y="26684"/>
                  </a:cubicBezTo>
                  <a:cubicBezTo>
                    <a:pt x="8439" y="26734"/>
                    <a:pt x="8623" y="26734"/>
                    <a:pt x="8823" y="26734"/>
                  </a:cubicBezTo>
                  <a:cubicBezTo>
                    <a:pt x="9040" y="26734"/>
                    <a:pt x="9258" y="26734"/>
                    <a:pt x="9458" y="26734"/>
                  </a:cubicBezTo>
                  <a:cubicBezTo>
                    <a:pt x="9558" y="26734"/>
                    <a:pt x="9659" y="26751"/>
                    <a:pt x="9759" y="26751"/>
                  </a:cubicBezTo>
                  <a:cubicBezTo>
                    <a:pt x="10176" y="26818"/>
                    <a:pt x="10611" y="26801"/>
                    <a:pt x="11045" y="26784"/>
                  </a:cubicBezTo>
                  <a:cubicBezTo>
                    <a:pt x="11229" y="26768"/>
                    <a:pt x="11396" y="26734"/>
                    <a:pt x="11547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1" y="26534"/>
                    <a:pt x="11948" y="26517"/>
                  </a:cubicBezTo>
                  <a:cubicBezTo>
                    <a:pt x="12482" y="26367"/>
                    <a:pt x="13000" y="26183"/>
                    <a:pt x="13485" y="25882"/>
                  </a:cubicBezTo>
                  <a:cubicBezTo>
                    <a:pt x="13552" y="25849"/>
                    <a:pt x="13618" y="25815"/>
                    <a:pt x="13669" y="25782"/>
                  </a:cubicBezTo>
                  <a:cubicBezTo>
                    <a:pt x="13986" y="25631"/>
                    <a:pt x="14287" y="25464"/>
                    <a:pt x="14588" y="25297"/>
                  </a:cubicBezTo>
                  <a:cubicBezTo>
                    <a:pt x="14638" y="25264"/>
                    <a:pt x="14688" y="25230"/>
                    <a:pt x="14721" y="25197"/>
                  </a:cubicBezTo>
                  <a:cubicBezTo>
                    <a:pt x="14872" y="25080"/>
                    <a:pt x="15039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8"/>
                    <a:pt x="15573" y="24395"/>
                    <a:pt x="15690" y="24328"/>
                  </a:cubicBezTo>
                  <a:cubicBezTo>
                    <a:pt x="15958" y="24161"/>
                    <a:pt x="16158" y="23944"/>
                    <a:pt x="16325" y="23660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10" y="23175"/>
                    <a:pt x="16793" y="23025"/>
                  </a:cubicBezTo>
                  <a:cubicBezTo>
                    <a:pt x="16893" y="22858"/>
                    <a:pt x="16994" y="22691"/>
                    <a:pt x="17111" y="22524"/>
                  </a:cubicBezTo>
                  <a:cubicBezTo>
                    <a:pt x="17244" y="22373"/>
                    <a:pt x="17344" y="22223"/>
                    <a:pt x="17395" y="22039"/>
                  </a:cubicBezTo>
                  <a:cubicBezTo>
                    <a:pt x="17478" y="21738"/>
                    <a:pt x="17578" y="21438"/>
                    <a:pt x="17662" y="21153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13" y="20067"/>
                  </a:cubicBezTo>
                  <a:cubicBezTo>
                    <a:pt x="18030" y="20034"/>
                    <a:pt x="18030" y="20001"/>
                    <a:pt x="18030" y="19967"/>
                  </a:cubicBezTo>
                  <a:cubicBezTo>
                    <a:pt x="18130" y="19750"/>
                    <a:pt x="18113" y="19533"/>
                    <a:pt x="18113" y="19316"/>
                  </a:cubicBezTo>
                  <a:cubicBezTo>
                    <a:pt x="18113" y="18948"/>
                    <a:pt x="18080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3" y="16609"/>
                    <a:pt x="17946" y="16542"/>
                    <a:pt x="17946" y="16492"/>
                  </a:cubicBezTo>
                  <a:cubicBezTo>
                    <a:pt x="17929" y="16224"/>
                    <a:pt x="17846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60" y="14119"/>
                    <a:pt x="16375" y="13768"/>
                  </a:cubicBezTo>
                  <a:cubicBezTo>
                    <a:pt x="16242" y="13618"/>
                    <a:pt x="16091" y="13484"/>
                    <a:pt x="15974" y="13334"/>
                  </a:cubicBezTo>
                  <a:cubicBezTo>
                    <a:pt x="15507" y="12766"/>
                    <a:pt x="15072" y="12198"/>
                    <a:pt x="14621" y="11646"/>
                  </a:cubicBezTo>
                  <a:cubicBezTo>
                    <a:pt x="14320" y="11279"/>
                    <a:pt x="14053" y="10878"/>
                    <a:pt x="13852" y="10443"/>
                  </a:cubicBezTo>
                  <a:cubicBezTo>
                    <a:pt x="13802" y="10326"/>
                    <a:pt x="13752" y="10209"/>
                    <a:pt x="13685" y="10109"/>
                  </a:cubicBezTo>
                  <a:cubicBezTo>
                    <a:pt x="13435" y="9691"/>
                    <a:pt x="13234" y="9257"/>
                    <a:pt x="13100" y="8789"/>
                  </a:cubicBezTo>
                  <a:cubicBezTo>
                    <a:pt x="13034" y="8589"/>
                    <a:pt x="12967" y="8405"/>
                    <a:pt x="12967" y="8204"/>
                  </a:cubicBezTo>
                  <a:cubicBezTo>
                    <a:pt x="12950" y="7853"/>
                    <a:pt x="12867" y="7536"/>
                    <a:pt x="12766" y="7219"/>
                  </a:cubicBezTo>
                  <a:cubicBezTo>
                    <a:pt x="12766" y="7152"/>
                    <a:pt x="12716" y="7102"/>
                    <a:pt x="12666" y="7051"/>
                  </a:cubicBezTo>
                  <a:cubicBezTo>
                    <a:pt x="12482" y="6884"/>
                    <a:pt x="12265" y="6734"/>
                    <a:pt x="12031" y="6667"/>
                  </a:cubicBezTo>
                  <a:cubicBezTo>
                    <a:pt x="11897" y="6634"/>
                    <a:pt x="11764" y="6600"/>
                    <a:pt x="11630" y="6567"/>
                  </a:cubicBezTo>
                  <a:cubicBezTo>
                    <a:pt x="11346" y="6500"/>
                    <a:pt x="11045" y="6483"/>
                    <a:pt x="10761" y="6483"/>
                  </a:cubicBezTo>
                  <a:cubicBezTo>
                    <a:pt x="10260" y="6467"/>
                    <a:pt x="9759" y="6467"/>
                    <a:pt x="9258" y="6467"/>
                  </a:cubicBezTo>
                  <a:close/>
                  <a:moveTo>
                    <a:pt x="6985" y="4879"/>
                  </a:moveTo>
                  <a:cubicBezTo>
                    <a:pt x="6835" y="5030"/>
                    <a:pt x="6684" y="5180"/>
                    <a:pt x="6551" y="5314"/>
                  </a:cubicBezTo>
                  <a:cubicBezTo>
                    <a:pt x="6467" y="5397"/>
                    <a:pt x="6400" y="5481"/>
                    <a:pt x="6400" y="5598"/>
                  </a:cubicBezTo>
                  <a:cubicBezTo>
                    <a:pt x="6384" y="5782"/>
                    <a:pt x="6367" y="5965"/>
                    <a:pt x="6367" y="6133"/>
                  </a:cubicBezTo>
                  <a:cubicBezTo>
                    <a:pt x="6367" y="6183"/>
                    <a:pt x="6400" y="6233"/>
                    <a:pt x="6417" y="6300"/>
                  </a:cubicBezTo>
                  <a:cubicBezTo>
                    <a:pt x="6484" y="6300"/>
                    <a:pt x="6567" y="6283"/>
                    <a:pt x="6634" y="6266"/>
                  </a:cubicBezTo>
                  <a:cubicBezTo>
                    <a:pt x="6968" y="6166"/>
                    <a:pt x="7303" y="6133"/>
                    <a:pt x="7653" y="6133"/>
                  </a:cubicBezTo>
                  <a:cubicBezTo>
                    <a:pt x="8656" y="6133"/>
                    <a:pt x="9675" y="6133"/>
                    <a:pt x="10678" y="6133"/>
                  </a:cubicBezTo>
                  <a:cubicBezTo>
                    <a:pt x="11095" y="6133"/>
                    <a:pt x="11513" y="6133"/>
                    <a:pt x="11897" y="6283"/>
                  </a:cubicBezTo>
                  <a:cubicBezTo>
                    <a:pt x="11948" y="6300"/>
                    <a:pt x="12014" y="6283"/>
                    <a:pt x="12098" y="6300"/>
                  </a:cubicBezTo>
                  <a:cubicBezTo>
                    <a:pt x="12115" y="6216"/>
                    <a:pt x="12131" y="6133"/>
                    <a:pt x="12115" y="6066"/>
                  </a:cubicBezTo>
                  <a:cubicBezTo>
                    <a:pt x="12115" y="5932"/>
                    <a:pt x="12098" y="5782"/>
                    <a:pt x="12098" y="5631"/>
                  </a:cubicBezTo>
                  <a:cubicBezTo>
                    <a:pt x="12081" y="5414"/>
                    <a:pt x="11948" y="5280"/>
                    <a:pt x="11764" y="5214"/>
                  </a:cubicBezTo>
                  <a:cubicBezTo>
                    <a:pt x="11547" y="5147"/>
                    <a:pt x="11346" y="5080"/>
                    <a:pt x="11129" y="5046"/>
                  </a:cubicBezTo>
                  <a:cubicBezTo>
                    <a:pt x="10678" y="4980"/>
                    <a:pt x="10243" y="4930"/>
                    <a:pt x="9792" y="4879"/>
                  </a:cubicBezTo>
                  <a:cubicBezTo>
                    <a:pt x="9274" y="4813"/>
                    <a:pt x="8756" y="4846"/>
                    <a:pt x="8238" y="4863"/>
                  </a:cubicBezTo>
                  <a:cubicBezTo>
                    <a:pt x="8054" y="4879"/>
                    <a:pt x="7871" y="4879"/>
                    <a:pt x="7704" y="4846"/>
                  </a:cubicBezTo>
                  <a:cubicBezTo>
                    <a:pt x="7453" y="4829"/>
                    <a:pt x="7219" y="4846"/>
                    <a:pt x="6985" y="4879"/>
                  </a:cubicBezTo>
                  <a:close/>
                  <a:moveTo>
                    <a:pt x="11580" y="3793"/>
                  </a:moveTo>
                  <a:cubicBezTo>
                    <a:pt x="11547" y="3760"/>
                    <a:pt x="11513" y="3743"/>
                    <a:pt x="11480" y="3726"/>
                  </a:cubicBezTo>
                  <a:cubicBezTo>
                    <a:pt x="11379" y="3693"/>
                    <a:pt x="11263" y="3643"/>
                    <a:pt x="11146" y="3610"/>
                  </a:cubicBezTo>
                  <a:cubicBezTo>
                    <a:pt x="10461" y="3426"/>
                    <a:pt x="9742" y="3325"/>
                    <a:pt x="9024" y="3325"/>
                  </a:cubicBezTo>
                  <a:cubicBezTo>
                    <a:pt x="8890" y="3325"/>
                    <a:pt x="8773" y="3325"/>
                    <a:pt x="8639" y="3325"/>
                  </a:cubicBezTo>
                  <a:cubicBezTo>
                    <a:pt x="8255" y="3292"/>
                    <a:pt x="7871" y="3325"/>
                    <a:pt x="7486" y="3342"/>
                  </a:cubicBezTo>
                  <a:cubicBezTo>
                    <a:pt x="7202" y="3359"/>
                    <a:pt x="7102" y="3576"/>
                    <a:pt x="6918" y="3710"/>
                  </a:cubicBezTo>
                  <a:cubicBezTo>
                    <a:pt x="6902" y="3726"/>
                    <a:pt x="6902" y="3743"/>
                    <a:pt x="6902" y="3760"/>
                  </a:cubicBezTo>
                  <a:cubicBezTo>
                    <a:pt x="6902" y="3927"/>
                    <a:pt x="6868" y="4094"/>
                    <a:pt x="6918" y="4261"/>
                  </a:cubicBezTo>
                  <a:cubicBezTo>
                    <a:pt x="6968" y="4428"/>
                    <a:pt x="7019" y="4595"/>
                    <a:pt x="7019" y="4796"/>
                  </a:cubicBezTo>
                  <a:cubicBezTo>
                    <a:pt x="7136" y="4779"/>
                    <a:pt x="7219" y="4762"/>
                    <a:pt x="7319" y="4729"/>
                  </a:cubicBezTo>
                  <a:cubicBezTo>
                    <a:pt x="7603" y="4679"/>
                    <a:pt x="7887" y="4595"/>
                    <a:pt x="8171" y="4545"/>
                  </a:cubicBezTo>
                  <a:cubicBezTo>
                    <a:pt x="8773" y="4462"/>
                    <a:pt x="9374" y="4462"/>
                    <a:pt x="9976" y="4545"/>
                  </a:cubicBezTo>
                  <a:cubicBezTo>
                    <a:pt x="10444" y="4612"/>
                    <a:pt x="10912" y="4645"/>
                    <a:pt x="11379" y="4762"/>
                  </a:cubicBezTo>
                  <a:cubicBezTo>
                    <a:pt x="11396" y="4762"/>
                    <a:pt x="11430" y="4762"/>
                    <a:pt x="11463" y="4762"/>
                  </a:cubicBezTo>
                  <a:cubicBezTo>
                    <a:pt x="11480" y="4629"/>
                    <a:pt x="11480" y="4512"/>
                    <a:pt x="11530" y="4412"/>
                  </a:cubicBezTo>
                  <a:cubicBezTo>
                    <a:pt x="11613" y="4211"/>
                    <a:pt x="11597" y="3994"/>
                    <a:pt x="11580" y="3793"/>
                  </a:cubicBezTo>
                  <a:close/>
                  <a:moveTo>
                    <a:pt x="11212" y="3325"/>
                  </a:moveTo>
                  <a:cubicBezTo>
                    <a:pt x="11196" y="3209"/>
                    <a:pt x="11162" y="3125"/>
                    <a:pt x="11162" y="3041"/>
                  </a:cubicBezTo>
                  <a:cubicBezTo>
                    <a:pt x="11179" y="2841"/>
                    <a:pt x="11079" y="2757"/>
                    <a:pt x="10912" y="2691"/>
                  </a:cubicBezTo>
                  <a:cubicBezTo>
                    <a:pt x="10862" y="2674"/>
                    <a:pt x="10795" y="2640"/>
                    <a:pt x="10745" y="2624"/>
                  </a:cubicBezTo>
                  <a:cubicBezTo>
                    <a:pt x="10377" y="2540"/>
                    <a:pt x="10009" y="2457"/>
                    <a:pt x="9625" y="2457"/>
                  </a:cubicBezTo>
                  <a:cubicBezTo>
                    <a:pt x="9391" y="2457"/>
                    <a:pt x="9157" y="2473"/>
                    <a:pt x="8923" y="2423"/>
                  </a:cubicBezTo>
                  <a:cubicBezTo>
                    <a:pt x="8623" y="2390"/>
                    <a:pt x="8339" y="2340"/>
                    <a:pt x="8038" y="2407"/>
                  </a:cubicBezTo>
                  <a:cubicBezTo>
                    <a:pt x="7988" y="2407"/>
                    <a:pt x="7921" y="2423"/>
                    <a:pt x="7887" y="2373"/>
                  </a:cubicBezTo>
                  <a:cubicBezTo>
                    <a:pt x="7904" y="2290"/>
                    <a:pt x="7971" y="2306"/>
                    <a:pt x="8021" y="2290"/>
                  </a:cubicBezTo>
                  <a:cubicBezTo>
                    <a:pt x="8222" y="2256"/>
                    <a:pt x="8439" y="2239"/>
                    <a:pt x="8639" y="2189"/>
                  </a:cubicBezTo>
                  <a:cubicBezTo>
                    <a:pt x="8790" y="2156"/>
                    <a:pt x="8940" y="2122"/>
                    <a:pt x="9090" y="2122"/>
                  </a:cubicBezTo>
                  <a:cubicBezTo>
                    <a:pt x="9241" y="2122"/>
                    <a:pt x="9391" y="2122"/>
                    <a:pt x="9525" y="2122"/>
                  </a:cubicBezTo>
                  <a:cubicBezTo>
                    <a:pt x="10060" y="2106"/>
                    <a:pt x="10561" y="2189"/>
                    <a:pt x="11062" y="2373"/>
                  </a:cubicBezTo>
                  <a:cubicBezTo>
                    <a:pt x="11079" y="2373"/>
                    <a:pt x="11112" y="2373"/>
                    <a:pt x="11146" y="2373"/>
                  </a:cubicBezTo>
                  <a:cubicBezTo>
                    <a:pt x="11162" y="2273"/>
                    <a:pt x="11162" y="2189"/>
                    <a:pt x="11095" y="2106"/>
                  </a:cubicBezTo>
                  <a:cubicBezTo>
                    <a:pt x="10878" y="1872"/>
                    <a:pt x="10644" y="1638"/>
                    <a:pt x="10360" y="1488"/>
                  </a:cubicBezTo>
                  <a:cubicBezTo>
                    <a:pt x="10327" y="1488"/>
                    <a:pt x="10293" y="1471"/>
                    <a:pt x="10277" y="1471"/>
                  </a:cubicBezTo>
                  <a:cubicBezTo>
                    <a:pt x="10093" y="1421"/>
                    <a:pt x="9926" y="1387"/>
                    <a:pt x="9742" y="1337"/>
                  </a:cubicBezTo>
                  <a:cubicBezTo>
                    <a:pt x="9608" y="1287"/>
                    <a:pt x="9491" y="1287"/>
                    <a:pt x="9341" y="1287"/>
                  </a:cubicBezTo>
                  <a:cubicBezTo>
                    <a:pt x="9124" y="1287"/>
                    <a:pt x="8890" y="1270"/>
                    <a:pt x="8673" y="1354"/>
                  </a:cubicBezTo>
                  <a:cubicBezTo>
                    <a:pt x="8623" y="1371"/>
                    <a:pt x="8572" y="1371"/>
                    <a:pt x="8539" y="1371"/>
                  </a:cubicBezTo>
                  <a:cubicBezTo>
                    <a:pt x="8272" y="1437"/>
                    <a:pt x="8021" y="1488"/>
                    <a:pt x="7821" y="1705"/>
                  </a:cubicBezTo>
                  <a:cubicBezTo>
                    <a:pt x="7737" y="1788"/>
                    <a:pt x="7637" y="1872"/>
                    <a:pt x="7537" y="1955"/>
                  </a:cubicBezTo>
                  <a:cubicBezTo>
                    <a:pt x="7386" y="2072"/>
                    <a:pt x="7319" y="2206"/>
                    <a:pt x="7336" y="2407"/>
                  </a:cubicBezTo>
                  <a:cubicBezTo>
                    <a:pt x="7336" y="2624"/>
                    <a:pt x="7319" y="2841"/>
                    <a:pt x="7319" y="3058"/>
                  </a:cubicBezTo>
                  <a:cubicBezTo>
                    <a:pt x="7319" y="3108"/>
                    <a:pt x="7303" y="3158"/>
                    <a:pt x="7369" y="3209"/>
                  </a:cubicBezTo>
                  <a:cubicBezTo>
                    <a:pt x="7403" y="3192"/>
                    <a:pt x="7453" y="3192"/>
                    <a:pt x="7486" y="3175"/>
                  </a:cubicBezTo>
                  <a:cubicBezTo>
                    <a:pt x="7737" y="3092"/>
                    <a:pt x="8004" y="3075"/>
                    <a:pt x="8272" y="3058"/>
                  </a:cubicBezTo>
                  <a:cubicBezTo>
                    <a:pt x="8522" y="3058"/>
                    <a:pt x="8756" y="3058"/>
                    <a:pt x="9007" y="3041"/>
                  </a:cubicBezTo>
                  <a:cubicBezTo>
                    <a:pt x="9475" y="3025"/>
                    <a:pt x="9943" y="3075"/>
                    <a:pt x="10394" y="3158"/>
                  </a:cubicBezTo>
                  <a:cubicBezTo>
                    <a:pt x="10661" y="3209"/>
                    <a:pt x="10912" y="3259"/>
                    <a:pt x="11212" y="3325"/>
                  </a:cubicBezTo>
                  <a:close/>
                  <a:moveTo>
                    <a:pt x="8071" y="1187"/>
                  </a:moveTo>
                  <a:cubicBezTo>
                    <a:pt x="8339" y="1120"/>
                    <a:pt x="8556" y="1053"/>
                    <a:pt x="8790" y="1003"/>
                  </a:cubicBezTo>
                  <a:cubicBezTo>
                    <a:pt x="8857" y="986"/>
                    <a:pt x="8907" y="986"/>
                    <a:pt x="8973" y="986"/>
                  </a:cubicBezTo>
                  <a:cubicBezTo>
                    <a:pt x="9157" y="986"/>
                    <a:pt x="9341" y="986"/>
                    <a:pt x="9525" y="986"/>
                  </a:cubicBezTo>
                  <a:cubicBezTo>
                    <a:pt x="9575" y="986"/>
                    <a:pt x="9642" y="986"/>
                    <a:pt x="9692" y="1003"/>
                  </a:cubicBezTo>
                  <a:cubicBezTo>
                    <a:pt x="9909" y="1053"/>
                    <a:pt x="10126" y="1120"/>
                    <a:pt x="10344" y="1170"/>
                  </a:cubicBezTo>
                  <a:cubicBezTo>
                    <a:pt x="10377" y="1187"/>
                    <a:pt x="10394" y="1170"/>
                    <a:pt x="10427" y="1170"/>
                  </a:cubicBezTo>
                  <a:cubicBezTo>
                    <a:pt x="10394" y="919"/>
                    <a:pt x="10277" y="736"/>
                    <a:pt x="10110" y="569"/>
                  </a:cubicBezTo>
                  <a:cubicBezTo>
                    <a:pt x="10009" y="485"/>
                    <a:pt x="9909" y="435"/>
                    <a:pt x="9775" y="418"/>
                  </a:cubicBezTo>
                  <a:cubicBezTo>
                    <a:pt x="9608" y="401"/>
                    <a:pt x="9458" y="351"/>
                    <a:pt x="9291" y="351"/>
                  </a:cubicBezTo>
                  <a:cubicBezTo>
                    <a:pt x="9124" y="351"/>
                    <a:pt x="8957" y="401"/>
                    <a:pt x="8806" y="418"/>
                  </a:cubicBezTo>
                  <a:cubicBezTo>
                    <a:pt x="8756" y="418"/>
                    <a:pt x="8689" y="418"/>
                    <a:pt x="8639" y="435"/>
                  </a:cubicBezTo>
                  <a:cubicBezTo>
                    <a:pt x="8589" y="452"/>
                    <a:pt x="8539" y="452"/>
                    <a:pt x="8489" y="485"/>
                  </a:cubicBezTo>
                  <a:cubicBezTo>
                    <a:pt x="8255" y="669"/>
                    <a:pt x="8105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2076900" y="3729875"/>
              <a:ext cx="59750" cy="34275"/>
            </a:xfrm>
            <a:custGeom>
              <a:avLst/>
              <a:gdLst/>
              <a:ahLst/>
              <a:cxnLst/>
              <a:rect l="l" t="t" r="r" b="b"/>
              <a:pathLst>
                <a:path w="2390" h="1371" extrusionOk="0">
                  <a:moveTo>
                    <a:pt x="2139" y="17"/>
                  </a:moveTo>
                  <a:cubicBezTo>
                    <a:pt x="1437" y="151"/>
                    <a:pt x="836" y="669"/>
                    <a:pt x="217" y="970"/>
                  </a:cubicBezTo>
                  <a:cubicBezTo>
                    <a:pt x="0" y="1070"/>
                    <a:pt x="167" y="1371"/>
                    <a:pt x="368" y="1321"/>
                  </a:cubicBezTo>
                  <a:cubicBezTo>
                    <a:pt x="1053" y="1204"/>
                    <a:pt x="1738" y="703"/>
                    <a:pt x="2273" y="268"/>
                  </a:cubicBezTo>
                  <a:cubicBezTo>
                    <a:pt x="2389" y="168"/>
                    <a:pt x="2256" y="1"/>
                    <a:pt x="2139" y="1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2195950" y="3826375"/>
              <a:ext cx="28425" cy="50575"/>
            </a:xfrm>
            <a:custGeom>
              <a:avLst/>
              <a:gdLst/>
              <a:ahLst/>
              <a:cxnLst/>
              <a:rect l="l" t="t" r="r" b="b"/>
              <a:pathLst>
                <a:path w="1137" h="2023" extrusionOk="0">
                  <a:moveTo>
                    <a:pt x="836" y="84"/>
                  </a:moveTo>
                  <a:cubicBezTo>
                    <a:pt x="602" y="301"/>
                    <a:pt x="451" y="569"/>
                    <a:pt x="334" y="869"/>
                  </a:cubicBezTo>
                  <a:cubicBezTo>
                    <a:pt x="201" y="1170"/>
                    <a:pt x="0" y="1538"/>
                    <a:pt x="33" y="1872"/>
                  </a:cubicBezTo>
                  <a:cubicBezTo>
                    <a:pt x="50" y="1955"/>
                    <a:pt x="134" y="2022"/>
                    <a:pt x="201" y="1972"/>
                  </a:cubicBezTo>
                  <a:cubicBezTo>
                    <a:pt x="451" y="1822"/>
                    <a:pt x="568" y="1521"/>
                    <a:pt x="668" y="1270"/>
                  </a:cubicBezTo>
                  <a:cubicBezTo>
                    <a:pt x="819" y="919"/>
                    <a:pt x="986" y="585"/>
                    <a:pt x="1086" y="234"/>
                  </a:cubicBezTo>
                  <a:cubicBezTo>
                    <a:pt x="1136" y="84"/>
                    <a:pt x="952" y="0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2375975" y="3863550"/>
              <a:ext cx="17150" cy="65175"/>
            </a:xfrm>
            <a:custGeom>
              <a:avLst/>
              <a:gdLst/>
              <a:ahLst/>
              <a:cxnLst/>
              <a:rect l="l" t="t" r="r" b="b"/>
              <a:pathLst>
                <a:path w="686" h="2607" extrusionOk="0">
                  <a:moveTo>
                    <a:pt x="335" y="134"/>
                  </a:moveTo>
                  <a:cubicBezTo>
                    <a:pt x="251" y="0"/>
                    <a:pt x="67" y="67"/>
                    <a:pt x="51" y="218"/>
                  </a:cubicBezTo>
                  <a:cubicBezTo>
                    <a:pt x="17" y="819"/>
                    <a:pt x="0" y="1454"/>
                    <a:pt x="51" y="2072"/>
                  </a:cubicBezTo>
                  <a:cubicBezTo>
                    <a:pt x="17" y="2122"/>
                    <a:pt x="17" y="2189"/>
                    <a:pt x="51" y="2256"/>
                  </a:cubicBezTo>
                  <a:cubicBezTo>
                    <a:pt x="67" y="2490"/>
                    <a:pt x="485" y="2607"/>
                    <a:pt x="535" y="2256"/>
                  </a:cubicBezTo>
                  <a:cubicBezTo>
                    <a:pt x="619" y="1571"/>
                    <a:pt x="686" y="769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2515500" y="3826375"/>
              <a:ext cx="49300" cy="39700"/>
            </a:xfrm>
            <a:custGeom>
              <a:avLst/>
              <a:gdLst/>
              <a:ahLst/>
              <a:cxnLst/>
              <a:rect l="l" t="t" r="r" b="b"/>
              <a:pathLst>
                <a:path w="1972" h="1588" extrusionOk="0">
                  <a:moveTo>
                    <a:pt x="1270" y="569"/>
                  </a:moveTo>
                  <a:cubicBezTo>
                    <a:pt x="969" y="351"/>
                    <a:pt x="618" y="151"/>
                    <a:pt x="234" y="51"/>
                  </a:cubicBezTo>
                  <a:cubicBezTo>
                    <a:pt x="84" y="0"/>
                    <a:pt x="0" y="184"/>
                    <a:pt x="84" y="301"/>
                  </a:cubicBezTo>
                  <a:cubicBezTo>
                    <a:pt x="267" y="535"/>
                    <a:pt x="518" y="685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53" y="1187"/>
                    <a:pt x="1287" y="1237"/>
                    <a:pt x="1337" y="1270"/>
                  </a:cubicBezTo>
                  <a:cubicBezTo>
                    <a:pt x="1454" y="1371"/>
                    <a:pt x="1370" y="1354"/>
                    <a:pt x="1387" y="1203"/>
                  </a:cubicBezTo>
                  <a:cubicBezTo>
                    <a:pt x="1354" y="1487"/>
                    <a:pt x="1721" y="1588"/>
                    <a:pt x="1838" y="1320"/>
                  </a:cubicBezTo>
                  <a:cubicBezTo>
                    <a:pt x="1972" y="1003"/>
                    <a:pt x="1470" y="719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2620750" y="3664725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72" y="334"/>
                  </a:moveTo>
                  <a:cubicBezTo>
                    <a:pt x="1571" y="268"/>
                    <a:pt x="1271" y="234"/>
                    <a:pt x="987" y="167"/>
                  </a:cubicBezTo>
                  <a:cubicBezTo>
                    <a:pt x="702" y="100"/>
                    <a:pt x="435" y="0"/>
                    <a:pt x="151" y="0"/>
                  </a:cubicBezTo>
                  <a:cubicBezTo>
                    <a:pt x="17" y="0"/>
                    <a:pt x="1" y="151"/>
                    <a:pt x="84" y="217"/>
                  </a:cubicBezTo>
                  <a:cubicBezTo>
                    <a:pt x="535" y="535"/>
                    <a:pt x="1321" y="685"/>
                    <a:pt x="1872" y="602"/>
                  </a:cubicBezTo>
                  <a:cubicBezTo>
                    <a:pt x="2006" y="585"/>
                    <a:pt x="1989" y="368"/>
                    <a:pt x="1872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2576050" y="3445000"/>
              <a:ext cx="40975" cy="33850"/>
            </a:xfrm>
            <a:custGeom>
              <a:avLst/>
              <a:gdLst/>
              <a:ahLst/>
              <a:cxnLst/>
              <a:rect l="l" t="t" r="r" b="b"/>
              <a:pathLst>
                <a:path w="1639" h="1354" extrusionOk="0">
                  <a:moveTo>
                    <a:pt x="1505" y="134"/>
                  </a:moveTo>
                  <a:cubicBezTo>
                    <a:pt x="1371" y="1"/>
                    <a:pt x="1120" y="51"/>
                    <a:pt x="1070" y="251"/>
                  </a:cubicBezTo>
                  <a:cubicBezTo>
                    <a:pt x="1054" y="285"/>
                    <a:pt x="903" y="402"/>
                    <a:pt x="853" y="435"/>
                  </a:cubicBezTo>
                  <a:cubicBezTo>
                    <a:pt x="753" y="519"/>
                    <a:pt x="636" y="585"/>
                    <a:pt x="536" y="669"/>
                  </a:cubicBezTo>
                  <a:cubicBezTo>
                    <a:pt x="352" y="786"/>
                    <a:pt x="101" y="869"/>
                    <a:pt x="34" y="1087"/>
                  </a:cubicBezTo>
                  <a:cubicBezTo>
                    <a:pt x="1" y="1137"/>
                    <a:pt x="34" y="1220"/>
                    <a:pt x="101" y="1237"/>
                  </a:cubicBezTo>
                  <a:cubicBezTo>
                    <a:pt x="335" y="1354"/>
                    <a:pt x="569" y="1187"/>
                    <a:pt x="769" y="1070"/>
                  </a:cubicBezTo>
                  <a:cubicBezTo>
                    <a:pt x="886" y="986"/>
                    <a:pt x="1003" y="886"/>
                    <a:pt x="1120" y="803"/>
                  </a:cubicBezTo>
                  <a:cubicBezTo>
                    <a:pt x="1187" y="752"/>
                    <a:pt x="1321" y="585"/>
                    <a:pt x="1388" y="569"/>
                  </a:cubicBezTo>
                  <a:cubicBezTo>
                    <a:pt x="1588" y="535"/>
                    <a:pt x="1638" y="268"/>
                    <a:pt x="150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2111150" y="3445825"/>
              <a:ext cx="30100" cy="26350"/>
            </a:xfrm>
            <a:custGeom>
              <a:avLst/>
              <a:gdLst/>
              <a:ahLst/>
              <a:cxnLst/>
              <a:rect l="l" t="t" r="r" b="b"/>
              <a:pathLst>
                <a:path w="1204" h="1054" extrusionOk="0">
                  <a:moveTo>
                    <a:pt x="719" y="302"/>
                  </a:moveTo>
                  <a:cubicBezTo>
                    <a:pt x="568" y="185"/>
                    <a:pt x="334" y="1"/>
                    <a:pt x="134" y="151"/>
                  </a:cubicBezTo>
                  <a:cubicBezTo>
                    <a:pt x="0" y="268"/>
                    <a:pt x="117" y="452"/>
                    <a:pt x="268" y="469"/>
                  </a:cubicBezTo>
                  <a:cubicBezTo>
                    <a:pt x="268" y="469"/>
                    <a:pt x="284" y="469"/>
                    <a:pt x="284" y="486"/>
                  </a:cubicBezTo>
                  <a:cubicBezTo>
                    <a:pt x="318" y="502"/>
                    <a:pt x="334" y="519"/>
                    <a:pt x="368" y="552"/>
                  </a:cubicBezTo>
                  <a:cubicBezTo>
                    <a:pt x="435" y="602"/>
                    <a:pt x="501" y="653"/>
                    <a:pt x="568" y="719"/>
                  </a:cubicBezTo>
                  <a:cubicBezTo>
                    <a:pt x="702" y="836"/>
                    <a:pt x="852" y="1003"/>
                    <a:pt x="1036" y="1037"/>
                  </a:cubicBezTo>
                  <a:cubicBezTo>
                    <a:pt x="1136" y="1054"/>
                    <a:pt x="1203" y="970"/>
                    <a:pt x="1187" y="870"/>
                  </a:cubicBezTo>
                  <a:cubicBezTo>
                    <a:pt x="1153" y="636"/>
                    <a:pt x="886" y="452"/>
                    <a:pt x="719" y="30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2052675" y="3553600"/>
              <a:ext cx="44300" cy="18000"/>
            </a:xfrm>
            <a:custGeom>
              <a:avLst/>
              <a:gdLst/>
              <a:ahLst/>
              <a:cxnLst/>
              <a:rect l="l" t="t" r="r" b="b"/>
              <a:pathLst>
                <a:path w="1772" h="720" extrusionOk="0">
                  <a:moveTo>
                    <a:pt x="1721" y="218"/>
                  </a:moveTo>
                  <a:cubicBezTo>
                    <a:pt x="1571" y="101"/>
                    <a:pt x="1303" y="118"/>
                    <a:pt x="1120" y="101"/>
                  </a:cubicBezTo>
                  <a:cubicBezTo>
                    <a:pt x="1003" y="101"/>
                    <a:pt x="869" y="101"/>
                    <a:pt x="752" y="101"/>
                  </a:cubicBezTo>
                  <a:cubicBezTo>
                    <a:pt x="702" y="101"/>
                    <a:pt x="635" y="101"/>
                    <a:pt x="568" y="101"/>
                  </a:cubicBezTo>
                  <a:cubicBezTo>
                    <a:pt x="568" y="101"/>
                    <a:pt x="551" y="101"/>
                    <a:pt x="535" y="101"/>
                  </a:cubicBezTo>
                  <a:cubicBezTo>
                    <a:pt x="451" y="1"/>
                    <a:pt x="267" y="17"/>
                    <a:pt x="201" y="168"/>
                  </a:cubicBezTo>
                  <a:cubicBezTo>
                    <a:pt x="0" y="719"/>
                    <a:pt x="1487" y="586"/>
                    <a:pt x="1721" y="402"/>
                  </a:cubicBezTo>
                  <a:cubicBezTo>
                    <a:pt x="1771" y="352"/>
                    <a:pt x="1771" y="268"/>
                    <a:pt x="1721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2242425" y="3354125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55" y="8368"/>
                  </a:moveTo>
                  <a:cubicBezTo>
                    <a:pt x="3304" y="8368"/>
                    <a:pt x="3482" y="8511"/>
                    <a:pt x="3688" y="8798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86"/>
                  </a:cubicBezTo>
                  <a:cubicBezTo>
                    <a:pt x="3104" y="10536"/>
                    <a:pt x="3037" y="10603"/>
                    <a:pt x="2970" y="10670"/>
                  </a:cubicBezTo>
                  <a:cubicBezTo>
                    <a:pt x="2669" y="10035"/>
                    <a:pt x="2586" y="9283"/>
                    <a:pt x="2836" y="8682"/>
                  </a:cubicBezTo>
                  <a:cubicBezTo>
                    <a:pt x="2921" y="8473"/>
                    <a:pt x="3027" y="8368"/>
                    <a:pt x="3155" y="8368"/>
                  </a:cubicBezTo>
                  <a:close/>
                  <a:moveTo>
                    <a:pt x="5866" y="8859"/>
                  </a:moveTo>
                  <a:cubicBezTo>
                    <a:pt x="5965" y="8859"/>
                    <a:pt x="6040" y="8943"/>
                    <a:pt x="6094" y="9116"/>
                  </a:cubicBezTo>
                  <a:cubicBezTo>
                    <a:pt x="6245" y="9383"/>
                    <a:pt x="6295" y="9651"/>
                    <a:pt x="6295" y="9935"/>
                  </a:cubicBezTo>
                  <a:cubicBezTo>
                    <a:pt x="6295" y="10302"/>
                    <a:pt x="6144" y="10687"/>
                    <a:pt x="5944" y="11037"/>
                  </a:cubicBezTo>
                  <a:cubicBezTo>
                    <a:pt x="5727" y="10687"/>
                    <a:pt x="5576" y="10252"/>
                    <a:pt x="5543" y="9901"/>
                  </a:cubicBezTo>
                  <a:cubicBezTo>
                    <a:pt x="5510" y="9600"/>
                    <a:pt x="5510" y="9316"/>
                    <a:pt x="5560" y="9032"/>
                  </a:cubicBezTo>
                  <a:cubicBezTo>
                    <a:pt x="5682" y="8918"/>
                    <a:pt x="5783" y="8859"/>
                    <a:pt x="5866" y="8859"/>
                  </a:cubicBezTo>
                  <a:close/>
                  <a:moveTo>
                    <a:pt x="6240" y="0"/>
                  </a:moveTo>
                  <a:cubicBezTo>
                    <a:pt x="6132" y="0"/>
                    <a:pt x="6028" y="59"/>
                    <a:pt x="5994" y="194"/>
                  </a:cubicBezTo>
                  <a:cubicBezTo>
                    <a:pt x="5844" y="845"/>
                    <a:pt x="5944" y="1447"/>
                    <a:pt x="6044" y="2098"/>
                  </a:cubicBezTo>
                  <a:cubicBezTo>
                    <a:pt x="6161" y="2884"/>
                    <a:pt x="6211" y="3669"/>
                    <a:pt x="6312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67" y="8748"/>
                    <a:pt x="8784" y="9216"/>
                    <a:pt x="8567" y="10169"/>
                  </a:cubicBezTo>
                  <a:cubicBezTo>
                    <a:pt x="8400" y="10887"/>
                    <a:pt x="7865" y="11639"/>
                    <a:pt x="7097" y="11689"/>
                  </a:cubicBezTo>
                  <a:cubicBezTo>
                    <a:pt x="7058" y="11693"/>
                    <a:pt x="7020" y="11695"/>
                    <a:pt x="6982" y="11695"/>
                  </a:cubicBezTo>
                  <a:cubicBezTo>
                    <a:pt x="6728" y="11695"/>
                    <a:pt x="6501" y="11601"/>
                    <a:pt x="6312" y="11455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312" y="8247"/>
                    <a:pt x="5710" y="8247"/>
                  </a:cubicBezTo>
                  <a:cubicBezTo>
                    <a:pt x="5706" y="8247"/>
                    <a:pt x="5702" y="8247"/>
                    <a:pt x="5698" y="8247"/>
                  </a:cubicBezTo>
                  <a:cubicBezTo>
                    <a:pt x="4378" y="8247"/>
                    <a:pt x="5160" y="10939"/>
                    <a:pt x="5576" y="11438"/>
                  </a:cubicBezTo>
                  <a:cubicBezTo>
                    <a:pt x="5610" y="11455"/>
                    <a:pt x="5627" y="11472"/>
                    <a:pt x="5643" y="11505"/>
                  </a:cubicBezTo>
                  <a:cubicBezTo>
                    <a:pt x="5373" y="11853"/>
                    <a:pt x="5068" y="12011"/>
                    <a:pt x="4734" y="12011"/>
                  </a:cubicBezTo>
                  <a:cubicBezTo>
                    <a:pt x="4490" y="12011"/>
                    <a:pt x="4230" y="11927"/>
                    <a:pt x="3956" y="11773"/>
                  </a:cubicBezTo>
                  <a:cubicBezTo>
                    <a:pt x="3688" y="11622"/>
                    <a:pt x="3438" y="11405"/>
                    <a:pt x="3254" y="11138"/>
                  </a:cubicBezTo>
                  <a:cubicBezTo>
                    <a:pt x="3571" y="10854"/>
                    <a:pt x="3855" y="10503"/>
                    <a:pt x="3972" y="10152"/>
                  </a:cubicBezTo>
                  <a:cubicBezTo>
                    <a:pt x="4173" y="9617"/>
                    <a:pt x="4440" y="8531"/>
                    <a:pt x="4022" y="8030"/>
                  </a:cubicBezTo>
                  <a:cubicBezTo>
                    <a:pt x="3826" y="7801"/>
                    <a:pt x="3606" y="7703"/>
                    <a:pt x="3384" y="7703"/>
                  </a:cubicBezTo>
                  <a:cubicBezTo>
                    <a:pt x="3135" y="7703"/>
                    <a:pt x="2882" y="7827"/>
                    <a:pt x="2652" y="8030"/>
                  </a:cubicBezTo>
                  <a:cubicBezTo>
                    <a:pt x="1967" y="8615"/>
                    <a:pt x="2134" y="9818"/>
                    <a:pt x="2368" y="10570"/>
                  </a:cubicBezTo>
                  <a:cubicBezTo>
                    <a:pt x="2418" y="10703"/>
                    <a:pt x="2469" y="10854"/>
                    <a:pt x="2535" y="10987"/>
                  </a:cubicBezTo>
                  <a:cubicBezTo>
                    <a:pt x="2261" y="11154"/>
                    <a:pt x="1945" y="11275"/>
                    <a:pt x="1647" y="11275"/>
                  </a:cubicBezTo>
                  <a:cubicBezTo>
                    <a:pt x="1438" y="11275"/>
                    <a:pt x="1237" y="11216"/>
                    <a:pt x="1065" y="11071"/>
                  </a:cubicBezTo>
                  <a:cubicBezTo>
                    <a:pt x="714" y="10787"/>
                    <a:pt x="647" y="10219"/>
                    <a:pt x="631" y="9801"/>
                  </a:cubicBezTo>
                  <a:cubicBezTo>
                    <a:pt x="564" y="8899"/>
                    <a:pt x="714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2"/>
                    <a:pt x="3003" y="2082"/>
                    <a:pt x="2736" y="778"/>
                  </a:cubicBezTo>
                  <a:cubicBezTo>
                    <a:pt x="2710" y="647"/>
                    <a:pt x="2614" y="591"/>
                    <a:pt x="2511" y="591"/>
                  </a:cubicBezTo>
                  <a:cubicBezTo>
                    <a:pt x="2352" y="591"/>
                    <a:pt x="2177" y="726"/>
                    <a:pt x="2218" y="929"/>
                  </a:cubicBezTo>
                  <a:cubicBezTo>
                    <a:pt x="2469" y="2182"/>
                    <a:pt x="1984" y="3786"/>
                    <a:pt x="1416" y="4905"/>
                  </a:cubicBezTo>
                  <a:cubicBezTo>
                    <a:pt x="865" y="6058"/>
                    <a:pt x="347" y="6927"/>
                    <a:pt x="180" y="8230"/>
                  </a:cubicBezTo>
                  <a:cubicBezTo>
                    <a:pt x="1" y="9512"/>
                    <a:pt x="61" y="11831"/>
                    <a:pt x="1629" y="11831"/>
                  </a:cubicBezTo>
                  <a:cubicBezTo>
                    <a:pt x="1819" y="11831"/>
                    <a:pt x="2032" y="11796"/>
                    <a:pt x="2268" y="11722"/>
                  </a:cubicBezTo>
                  <a:cubicBezTo>
                    <a:pt x="2452" y="11656"/>
                    <a:pt x="2652" y="11555"/>
                    <a:pt x="2836" y="11438"/>
                  </a:cubicBezTo>
                  <a:cubicBezTo>
                    <a:pt x="3325" y="12069"/>
                    <a:pt x="4049" y="12546"/>
                    <a:pt x="4752" y="12546"/>
                  </a:cubicBezTo>
                  <a:cubicBezTo>
                    <a:pt x="5203" y="12546"/>
                    <a:pt x="5645" y="12350"/>
                    <a:pt x="6011" y="11873"/>
                  </a:cubicBezTo>
                  <a:cubicBezTo>
                    <a:pt x="6028" y="11873"/>
                    <a:pt x="6028" y="11856"/>
                    <a:pt x="6044" y="11856"/>
                  </a:cubicBezTo>
                  <a:cubicBezTo>
                    <a:pt x="6364" y="12080"/>
                    <a:pt x="6701" y="12183"/>
                    <a:pt x="7032" y="12183"/>
                  </a:cubicBezTo>
                  <a:cubicBezTo>
                    <a:pt x="7788" y="12183"/>
                    <a:pt x="8511" y="11642"/>
                    <a:pt x="8918" y="10770"/>
                  </a:cubicBezTo>
                  <a:cubicBezTo>
                    <a:pt x="9119" y="10336"/>
                    <a:pt x="9286" y="9651"/>
                    <a:pt x="9152" y="9149"/>
                  </a:cubicBezTo>
                  <a:cubicBezTo>
                    <a:pt x="8935" y="8347"/>
                    <a:pt x="8233" y="7829"/>
                    <a:pt x="7782" y="7161"/>
                  </a:cubicBezTo>
                  <a:cubicBezTo>
                    <a:pt x="7097" y="6192"/>
                    <a:pt x="6896" y="4939"/>
                    <a:pt x="6763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62" y="128"/>
                    <a:pt x="6398" y="0"/>
                    <a:pt x="6240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21"/>
          <p:cNvGrpSpPr/>
          <p:nvPr/>
        </p:nvGrpSpPr>
        <p:grpSpPr>
          <a:xfrm>
            <a:off x="7363390" y="-556135"/>
            <a:ext cx="972211" cy="2931491"/>
            <a:chOff x="1569775" y="2825125"/>
            <a:chExt cx="618250" cy="1893100"/>
          </a:xfrm>
        </p:grpSpPr>
        <p:sp>
          <p:nvSpPr>
            <p:cNvPr id="960" name="Google Shape;960;p21"/>
            <p:cNvSpPr/>
            <p:nvPr/>
          </p:nvSpPr>
          <p:spPr>
            <a:xfrm>
              <a:off x="1658750" y="4099550"/>
              <a:ext cx="442800" cy="508350"/>
            </a:xfrm>
            <a:custGeom>
              <a:avLst/>
              <a:gdLst/>
              <a:ahLst/>
              <a:cxnLst/>
              <a:rect l="l" t="t" r="r" b="b"/>
              <a:pathLst>
                <a:path w="17712" h="20334" extrusionOk="0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672550" y="4108625"/>
              <a:ext cx="426075" cy="490550"/>
            </a:xfrm>
            <a:custGeom>
              <a:avLst/>
              <a:gdLst/>
              <a:ahLst/>
              <a:cxnLst/>
              <a:rect l="l" t="t" r="r" b="b"/>
              <a:pathLst>
                <a:path w="17043" h="19622" extrusionOk="0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872625" y="2825125"/>
              <a:ext cx="12150" cy="1123650"/>
            </a:xfrm>
            <a:custGeom>
              <a:avLst/>
              <a:gdLst/>
              <a:ahLst/>
              <a:cxnLst/>
              <a:rect l="l" t="t" r="r" b="b"/>
              <a:pathLst>
                <a:path w="486" h="44946" extrusionOk="0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807875" y="4058675"/>
              <a:ext cx="143725" cy="36725"/>
            </a:xfrm>
            <a:custGeom>
              <a:avLst/>
              <a:gdLst/>
              <a:ahLst/>
              <a:cxnLst/>
              <a:rect l="l" t="t" r="r" b="b"/>
              <a:pathLst>
                <a:path w="5749" h="1469" extrusionOk="0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820425" y="4020325"/>
              <a:ext cx="118650" cy="37475"/>
            </a:xfrm>
            <a:custGeom>
              <a:avLst/>
              <a:gdLst/>
              <a:ahLst/>
              <a:cxnLst/>
              <a:rect l="l" t="t" r="r" b="b"/>
              <a:pathLst>
                <a:path w="4746" h="1499" extrusionOk="0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830850" y="3970025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1834625" y="3975400"/>
              <a:ext cx="90850" cy="26650"/>
            </a:xfrm>
            <a:custGeom>
              <a:avLst/>
              <a:gdLst/>
              <a:ahLst/>
              <a:cxnLst/>
              <a:rect l="l" t="t" r="r" b="b"/>
              <a:pathLst>
                <a:path w="3634" h="1066" extrusionOk="0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1827925" y="3999450"/>
              <a:ext cx="94850" cy="19950"/>
            </a:xfrm>
            <a:custGeom>
              <a:avLst/>
              <a:gdLst/>
              <a:ahLst/>
              <a:cxnLst/>
              <a:rect l="l" t="t" r="r" b="b"/>
              <a:pathLst>
                <a:path w="3794" h="798" extrusionOk="0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1822075" y="4032475"/>
              <a:ext cx="112500" cy="29750"/>
            </a:xfrm>
            <a:custGeom>
              <a:avLst/>
              <a:gdLst/>
              <a:ahLst/>
              <a:cxnLst/>
              <a:rect l="l" t="t" r="r" b="b"/>
              <a:pathLst>
                <a:path w="4500" h="1190" extrusionOk="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1813725" y="4061500"/>
              <a:ext cx="138125" cy="35175"/>
            </a:xfrm>
            <a:custGeom>
              <a:avLst/>
              <a:gdLst/>
              <a:ahLst/>
              <a:cxnLst/>
              <a:rect l="l" t="t" r="r" b="b"/>
              <a:pathLst>
                <a:path w="5525" h="1407" extrusionOk="0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1648325" y="3937475"/>
              <a:ext cx="462850" cy="679225"/>
            </a:xfrm>
            <a:custGeom>
              <a:avLst/>
              <a:gdLst/>
              <a:ahLst/>
              <a:cxnLst/>
              <a:rect l="l" t="t" r="r" b="b"/>
              <a:pathLst>
                <a:path w="18514" h="27169" extrusionOk="0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1593600" y="4519350"/>
              <a:ext cx="60175" cy="33875"/>
            </a:xfrm>
            <a:custGeom>
              <a:avLst/>
              <a:gdLst/>
              <a:ahLst/>
              <a:cxnLst/>
              <a:rect l="l" t="t" r="r" b="b"/>
              <a:pathLst>
                <a:path w="2407" h="1355" extrusionOk="0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1713050" y="4615850"/>
              <a:ext cx="28450" cy="50575"/>
            </a:xfrm>
            <a:custGeom>
              <a:avLst/>
              <a:gdLst/>
              <a:ahLst/>
              <a:cxnLst/>
              <a:rect l="l" t="t" r="r" b="b"/>
              <a:pathLst>
                <a:path w="1138" h="2023" extrusionOk="0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1893100" y="4653025"/>
              <a:ext cx="17150" cy="65200"/>
            </a:xfrm>
            <a:custGeom>
              <a:avLst/>
              <a:gdLst/>
              <a:ahLst/>
              <a:cxnLst/>
              <a:rect l="l" t="t" r="r" b="b"/>
              <a:pathLst>
                <a:path w="686" h="2608" extrusionOk="0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2032625" y="4615850"/>
              <a:ext cx="48875" cy="39700"/>
            </a:xfrm>
            <a:custGeom>
              <a:avLst/>
              <a:gdLst/>
              <a:ahLst/>
              <a:cxnLst/>
              <a:rect l="l" t="t" r="r" b="b"/>
              <a:pathLst>
                <a:path w="1955" h="1588" extrusionOk="0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2137875" y="4454200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2093175" y="4234050"/>
              <a:ext cx="40975" cy="33875"/>
            </a:xfrm>
            <a:custGeom>
              <a:avLst/>
              <a:gdLst/>
              <a:ahLst/>
              <a:cxnLst/>
              <a:rect l="l" t="t" r="r" b="b"/>
              <a:pathLst>
                <a:path w="1639" h="1355" extrusionOk="0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1628275" y="4234900"/>
              <a:ext cx="30100" cy="26325"/>
            </a:xfrm>
            <a:custGeom>
              <a:avLst/>
              <a:gdLst/>
              <a:ahLst/>
              <a:cxnLst/>
              <a:rect l="l" t="t" r="r" b="b"/>
              <a:pathLst>
                <a:path w="1204" h="1053" extrusionOk="0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1569775" y="4343075"/>
              <a:ext cx="44325" cy="18000"/>
            </a:xfrm>
            <a:custGeom>
              <a:avLst/>
              <a:gdLst/>
              <a:ahLst/>
              <a:cxnLst/>
              <a:rect l="l" t="t" r="r" b="b"/>
              <a:pathLst>
                <a:path w="1773" h="720" extrusionOk="0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759550" y="4143600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2066;p42">
            <a:extLst>
              <a:ext uri="{FF2B5EF4-FFF2-40B4-BE49-F238E27FC236}">
                <a16:creationId xmlns:a16="http://schemas.microsoft.com/office/drawing/2014/main" id="{44834E46-F372-4895-B779-8C1524A329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3720" y="220476"/>
            <a:ext cx="3429000" cy="481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Listen and Discuss</a:t>
            </a:r>
            <a:endParaRPr sz="3600" b="1" dirty="0"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C88D84E9-B30A-46E3-A011-F15BD25527A7}"/>
              </a:ext>
            </a:extLst>
          </p:cNvPr>
          <p:cNvSpPr/>
          <p:nvPr/>
        </p:nvSpPr>
        <p:spPr>
          <a:xfrm>
            <a:off x="3325096" y="1961919"/>
            <a:ext cx="2823827" cy="507049"/>
          </a:xfrm>
          <a:prstGeom prst="wedgeRoundRectCallout">
            <a:avLst>
              <a:gd name="adj1" fmla="val -70776"/>
              <a:gd name="adj2" fmla="val 54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Which have come true? </a:t>
            </a:r>
            <a:endParaRPr lang="ar-SA" b="1" dirty="0"/>
          </a:p>
        </p:txBody>
      </p:sp>
      <p:sp>
        <p:nvSpPr>
          <p:cNvPr id="101" name="فقاعة الكلام: مستطيلة مستديرة الزوايا 100">
            <a:extLst>
              <a:ext uri="{FF2B5EF4-FFF2-40B4-BE49-F238E27FC236}">
                <a16:creationId xmlns:a16="http://schemas.microsoft.com/office/drawing/2014/main" id="{A00E3A37-9175-4FB7-93AF-0B8BB6AE0803}"/>
              </a:ext>
            </a:extLst>
          </p:cNvPr>
          <p:cNvSpPr/>
          <p:nvPr/>
        </p:nvSpPr>
        <p:spPr>
          <a:xfrm>
            <a:off x="3434022" y="2743138"/>
            <a:ext cx="3966833" cy="591111"/>
          </a:xfrm>
          <a:prstGeom prst="wedgeRoundRectCallout">
            <a:avLst>
              <a:gd name="adj1" fmla="val -70776"/>
              <a:gd name="adj2" fmla="val 5480"/>
              <a:gd name="adj3" fmla="val 16667"/>
            </a:avLst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/>
              <a:t>The average life expectancy will have risen </a:t>
            </a:r>
            <a:endParaRPr lang="ar-SA" b="1" dirty="0"/>
          </a:p>
        </p:txBody>
      </p:sp>
      <p:sp>
        <p:nvSpPr>
          <p:cNvPr id="102" name="فقاعة الكلام: مستطيلة مستديرة الزوايا 101">
            <a:extLst>
              <a:ext uri="{FF2B5EF4-FFF2-40B4-BE49-F238E27FC236}">
                <a16:creationId xmlns:a16="http://schemas.microsoft.com/office/drawing/2014/main" id="{7FE09EBE-3AE2-4B1C-B898-2C737414E622}"/>
              </a:ext>
            </a:extLst>
          </p:cNvPr>
          <p:cNvSpPr/>
          <p:nvPr/>
        </p:nvSpPr>
        <p:spPr>
          <a:xfrm>
            <a:off x="3133814" y="1123287"/>
            <a:ext cx="3230113" cy="554774"/>
          </a:xfrm>
          <a:prstGeom prst="wedgeRoundRectCallout">
            <a:avLst>
              <a:gd name="adj1" fmla="val -54315"/>
              <a:gd name="adj2" fmla="val -7265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predictions are in this part?</a:t>
            </a:r>
          </a:p>
        </p:txBody>
      </p:sp>
      <p:sp>
        <p:nvSpPr>
          <p:cNvPr id="103" name="فقاعة الكلام: مستطيلة مستديرة الزوايا 102">
            <a:extLst>
              <a:ext uri="{FF2B5EF4-FFF2-40B4-BE49-F238E27FC236}">
                <a16:creationId xmlns:a16="http://schemas.microsoft.com/office/drawing/2014/main" id="{90AFE97E-100F-4F96-9323-873AED0FB6F3}"/>
              </a:ext>
            </a:extLst>
          </p:cNvPr>
          <p:cNvSpPr/>
          <p:nvPr/>
        </p:nvSpPr>
        <p:spPr>
          <a:xfrm>
            <a:off x="3716174" y="4254178"/>
            <a:ext cx="3732602" cy="559364"/>
          </a:xfrm>
          <a:prstGeom prst="wedgeRoundRectCallout">
            <a:avLst>
              <a:gd name="adj1" fmla="val -74734"/>
              <a:gd name="adj2" fmla="val -62100"/>
              <a:gd name="adj3" fmla="val 16667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/>
              <a:t>People will be taller by one to two inches</a:t>
            </a:r>
            <a:endParaRPr lang="ar-SA" b="1" dirty="0"/>
          </a:p>
        </p:txBody>
      </p:sp>
      <p:pic>
        <p:nvPicPr>
          <p:cNvPr id="80" name="Picture 2">
            <a:extLst>
              <a:ext uri="{FF2B5EF4-FFF2-40B4-BE49-F238E27FC236}">
                <a16:creationId xmlns:a16="http://schemas.microsoft.com/office/drawing/2014/main" id="{DA3301C6-9B34-4DC0-9E3D-61A1CD0D4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3" t="22540" r="67790" b="32587"/>
          <a:stretch/>
        </p:blipFill>
        <p:spPr bwMode="auto">
          <a:xfrm>
            <a:off x="423203" y="1012234"/>
            <a:ext cx="2227042" cy="328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" name="unit 3 L1 page 34">
            <a:hlinkClick r:id="" action="ppaction://media"/>
            <a:extLst>
              <a:ext uri="{FF2B5EF4-FFF2-40B4-BE49-F238E27FC236}">
                <a16:creationId xmlns:a16="http://schemas.microsoft.com/office/drawing/2014/main" id="{0621A546-ABA5-43BD-974F-CF6C195B57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66" end="135033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9148" y="329959"/>
            <a:ext cx="609600" cy="6096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2" name="مستطيل: زوايا مستديرة 81">
            <a:extLst>
              <a:ext uri="{FF2B5EF4-FFF2-40B4-BE49-F238E27FC236}">
                <a16:creationId xmlns:a16="http://schemas.microsoft.com/office/drawing/2014/main" id="{B51EEA05-8520-4C83-B7EB-DA525EC8685F}"/>
              </a:ext>
            </a:extLst>
          </p:cNvPr>
          <p:cNvSpPr/>
          <p:nvPr/>
        </p:nvSpPr>
        <p:spPr>
          <a:xfrm>
            <a:off x="553427" y="1552847"/>
            <a:ext cx="1891442" cy="20181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83" name="مستطيل: زوايا مستديرة 82">
            <a:extLst>
              <a:ext uri="{FF2B5EF4-FFF2-40B4-BE49-F238E27FC236}">
                <a16:creationId xmlns:a16="http://schemas.microsoft.com/office/drawing/2014/main" id="{6E8FBF0D-C8FF-4E6F-95D7-61FC686F4600}"/>
              </a:ext>
            </a:extLst>
          </p:cNvPr>
          <p:cNvSpPr/>
          <p:nvPr/>
        </p:nvSpPr>
        <p:spPr>
          <a:xfrm>
            <a:off x="545237" y="1798004"/>
            <a:ext cx="1573982" cy="20181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85" name="مستطيل: زوايا مستديرة 84">
            <a:extLst>
              <a:ext uri="{FF2B5EF4-FFF2-40B4-BE49-F238E27FC236}">
                <a16:creationId xmlns:a16="http://schemas.microsoft.com/office/drawing/2014/main" id="{1740147B-ABED-4D0E-BBBC-A33EAD4554B8}"/>
              </a:ext>
            </a:extLst>
          </p:cNvPr>
          <p:cNvSpPr/>
          <p:nvPr/>
        </p:nvSpPr>
        <p:spPr>
          <a:xfrm>
            <a:off x="1323831" y="2992474"/>
            <a:ext cx="1167910" cy="16220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86" name="فقاعة الكلام: مستطيلة مستديرة الزوايا 85">
            <a:extLst>
              <a:ext uri="{FF2B5EF4-FFF2-40B4-BE49-F238E27FC236}">
                <a16:creationId xmlns:a16="http://schemas.microsoft.com/office/drawing/2014/main" id="{5E57200C-515A-436B-8CA6-C72E1A0E7B9B}"/>
              </a:ext>
            </a:extLst>
          </p:cNvPr>
          <p:cNvSpPr/>
          <p:nvPr/>
        </p:nvSpPr>
        <p:spPr>
          <a:xfrm>
            <a:off x="3441723" y="3530526"/>
            <a:ext cx="2823827" cy="475851"/>
          </a:xfrm>
          <a:prstGeom prst="wedgeRoundRectCallout">
            <a:avLst>
              <a:gd name="adj1" fmla="val -70776"/>
              <a:gd name="adj2" fmla="val 54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Which have not come true? </a:t>
            </a:r>
            <a:endParaRPr lang="ar-SA" b="1" dirty="0"/>
          </a:p>
        </p:txBody>
      </p:sp>
      <p:pic>
        <p:nvPicPr>
          <p:cNvPr id="88" name="Picture 2" descr="Image result for X">
            <a:extLst>
              <a:ext uri="{FF2B5EF4-FFF2-40B4-BE49-F238E27FC236}">
                <a16:creationId xmlns:a16="http://schemas.microsoft.com/office/drawing/2014/main" id="{6B0A6DFE-1424-43C5-9882-AEB3BBA8B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092" y="1522466"/>
            <a:ext cx="401808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Image result for check">
            <a:extLst>
              <a:ext uri="{FF2B5EF4-FFF2-40B4-BE49-F238E27FC236}">
                <a16:creationId xmlns:a16="http://schemas.microsoft.com/office/drawing/2014/main" id="{9F46434D-EC58-4D85-A990-F59F6A8DC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6"/>
          <a:stretch/>
        </p:blipFill>
        <p:spPr bwMode="auto">
          <a:xfrm>
            <a:off x="2495769" y="2878361"/>
            <a:ext cx="458006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مستطيل: زوايا مستديرة 90">
            <a:extLst>
              <a:ext uri="{FF2B5EF4-FFF2-40B4-BE49-F238E27FC236}">
                <a16:creationId xmlns:a16="http://schemas.microsoft.com/office/drawing/2014/main" id="{FCC4091C-F43D-43EC-A21C-D21F39B37F15}"/>
              </a:ext>
            </a:extLst>
          </p:cNvPr>
          <p:cNvSpPr/>
          <p:nvPr/>
        </p:nvSpPr>
        <p:spPr>
          <a:xfrm>
            <a:off x="604326" y="3207494"/>
            <a:ext cx="1902653" cy="67108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92" name="مستطيل: زوايا مستديرة 91">
            <a:extLst>
              <a:ext uri="{FF2B5EF4-FFF2-40B4-BE49-F238E27FC236}">
                <a16:creationId xmlns:a16="http://schemas.microsoft.com/office/drawing/2014/main" id="{72A632F8-0961-46BF-BBC3-C1AB5D95D1BF}"/>
              </a:ext>
            </a:extLst>
          </p:cNvPr>
          <p:cNvSpPr/>
          <p:nvPr/>
        </p:nvSpPr>
        <p:spPr>
          <a:xfrm>
            <a:off x="610703" y="3925275"/>
            <a:ext cx="1167910" cy="16220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93" name="مستطيل 92">
            <a:extLst>
              <a:ext uri="{FF2B5EF4-FFF2-40B4-BE49-F238E27FC236}">
                <a16:creationId xmlns:a16="http://schemas.microsoft.com/office/drawing/2014/main" id="{FBD55A60-1FBB-48EE-86EC-533D9388A14C}"/>
              </a:ext>
            </a:extLst>
          </p:cNvPr>
          <p:cNvSpPr/>
          <p:nvPr/>
        </p:nvSpPr>
        <p:spPr>
          <a:xfrm>
            <a:off x="221895" y="2812095"/>
            <a:ext cx="60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5" name="مستطيل 94">
            <a:extLst>
              <a:ext uri="{FF2B5EF4-FFF2-40B4-BE49-F238E27FC236}">
                <a16:creationId xmlns:a16="http://schemas.microsoft.com/office/drawing/2014/main" id="{B82870E3-9FCD-468A-AF6E-B21BE49EF8EE}"/>
              </a:ext>
            </a:extLst>
          </p:cNvPr>
          <p:cNvSpPr/>
          <p:nvPr/>
        </p:nvSpPr>
        <p:spPr>
          <a:xfrm>
            <a:off x="184203" y="1447691"/>
            <a:ext cx="60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548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97" grpId="0" animBg="1"/>
      <p:bldP spid="5" grpId="0" animBg="1"/>
      <p:bldP spid="101" grpId="0" animBg="1"/>
      <p:bldP spid="102" grpId="0" animBg="1"/>
      <p:bldP spid="103" grpId="0" animBg="1"/>
      <p:bldP spid="82" grpId="0" animBg="1"/>
      <p:bldP spid="83" grpId="0" animBg="1"/>
      <p:bldP spid="85" grpId="0" animBg="1"/>
      <p:bldP spid="86" grpId="0" animBg="1"/>
      <p:bldP spid="91" grpId="0" animBg="1"/>
      <p:bldP spid="92" grpId="0" animBg="1"/>
      <p:bldP spid="93" grpId="0"/>
      <p:bldP spid="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2">
            <a:extLst>
              <a:ext uri="{FF2B5EF4-FFF2-40B4-BE49-F238E27FC236}">
                <a16:creationId xmlns:a16="http://schemas.microsoft.com/office/drawing/2014/main" id="{E71D3207-0AF5-4343-AA24-6C95ED195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2" t="23830" r="49614" b="26983"/>
          <a:stretch/>
        </p:blipFill>
        <p:spPr bwMode="auto">
          <a:xfrm>
            <a:off x="468878" y="1020219"/>
            <a:ext cx="3077669" cy="3943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21"/>
          <p:cNvGrpSpPr/>
          <p:nvPr/>
        </p:nvGrpSpPr>
        <p:grpSpPr>
          <a:xfrm>
            <a:off x="8171789" y="0"/>
            <a:ext cx="972211" cy="3087469"/>
            <a:chOff x="1569775" y="2825125"/>
            <a:chExt cx="618250" cy="1893100"/>
          </a:xfrm>
        </p:grpSpPr>
        <p:sp>
          <p:nvSpPr>
            <p:cNvPr id="960" name="Google Shape;960;p21"/>
            <p:cNvSpPr/>
            <p:nvPr/>
          </p:nvSpPr>
          <p:spPr>
            <a:xfrm>
              <a:off x="1658750" y="4099550"/>
              <a:ext cx="442800" cy="508350"/>
            </a:xfrm>
            <a:custGeom>
              <a:avLst/>
              <a:gdLst/>
              <a:ahLst/>
              <a:cxnLst/>
              <a:rect l="l" t="t" r="r" b="b"/>
              <a:pathLst>
                <a:path w="17712" h="20334" extrusionOk="0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672550" y="4108625"/>
              <a:ext cx="426075" cy="490550"/>
            </a:xfrm>
            <a:custGeom>
              <a:avLst/>
              <a:gdLst/>
              <a:ahLst/>
              <a:cxnLst/>
              <a:rect l="l" t="t" r="r" b="b"/>
              <a:pathLst>
                <a:path w="17043" h="19622" extrusionOk="0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872625" y="2825125"/>
              <a:ext cx="12150" cy="1123650"/>
            </a:xfrm>
            <a:custGeom>
              <a:avLst/>
              <a:gdLst/>
              <a:ahLst/>
              <a:cxnLst/>
              <a:rect l="l" t="t" r="r" b="b"/>
              <a:pathLst>
                <a:path w="486" h="44946" extrusionOk="0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807875" y="4058675"/>
              <a:ext cx="143725" cy="36725"/>
            </a:xfrm>
            <a:custGeom>
              <a:avLst/>
              <a:gdLst/>
              <a:ahLst/>
              <a:cxnLst/>
              <a:rect l="l" t="t" r="r" b="b"/>
              <a:pathLst>
                <a:path w="5749" h="1469" extrusionOk="0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820425" y="4020325"/>
              <a:ext cx="118650" cy="37475"/>
            </a:xfrm>
            <a:custGeom>
              <a:avLst/>
              <a:gdLst/>
              <a:ahLst/>
              <a:cxnLst/>
              <a:rect l="l" t="t" r="r" b="b"/>
              <a:pathLst>
                <a:path w="4746" h="1499" extrusionOk="0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830850" y="3970025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1834625" y="3975400"/>
              <a:ext cx="90850" cy="26650"/>
            </a:xfrm>
            <a:custGeom>
              <a:avLst/>
              <a:gdLst/>
              <a:ahLst/>
              <a:cxnLst/>
              <a:rect l="l" t="t" r="r" b="b"/>
              <a:pathLst>
                <a:path w="3634" h="1066" extrusionOk="0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1827925" y="3999450"/>
              <a:ext cx="94850" cy="19950"/>
            </a:xfrm>
            <a:custGeom>
              <a:avLst/>
              <a:gdLst/>
              <a:ahLst/>
              <a:cxnLst/>
              <a:rect l="l" t="t" r="r" b="b"/>
              <a:pathLst>
                <a:path w="3794" h="798" extrusionOk="0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1822075" y="4032475"/>
              <a:ext cx="112500" cy="29750"/>
            </a:xfrm>
            <a:custGeom>
              <a:avLst/>
              <a:gdLst/>
              <a:ahLst/>
              <a:cxnLst/>
              <a:rect l="l" t="t" r="r" b="b"/>
              <a:pathLst>
                <a:path w="4500" h="1190" extrusionOk="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1813725" y="4061500"/>
              <a:ext cx="138125" cy="35175"/>
            </a:xfrm>
            <a:custGeom>
              <a:avLst/>
              <a:gdLst/>
              <a:ahLst/>
              <a:cxnLst/>
              <a:rect l="l" t="t" r="r" b="b"/>
              <a:pathLst>
                <a:path w="5525" h="1407" extrusionOk="0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1648325" y="3937475"/>
              <a:ext cx="462850" cy="679225"/>
            </a:xfrm>
            <a:custGeom>
              <a:avLst/>
              <a:gdLst/>
              <a:ahLst/>
              <a:cxnLst/>
              <a:rect l="l" t="t" r="r" b="b"/>
              <a:pathLst>
                <a:path w="18514" h="27169" extrusionOk="0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1593600" y="4519350"/>
              <a:ext cx="60175" cy="33875"/>
            </a:xfrm>
            <a:custGeom>
              <a:avLst/>
              <a:gdLst/>
              <a:ahLst/>
              <a:cxnLst/>
              <a:rect l="l" t="t" r="r" b="b"/>
              <a:pathLst>
                <a:path w="2407" h="1355" extrusionOk="0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1713050" y="4615850"/>
              <a:ext cx="28450" cy="50575"/>
            </a:xfrm>
            <a:custGeom>
              <a:avLst/>
              <a:gdLst/>
              <a:ahLst/>
              <a:cxnLst/>
              <a:rect l="l" t="t" r="r" b="b"/>
              <a:pathLst>
                <a:path w="1138" h="2023" extrusionOk="0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1893100" y="4653025"/>
              <a:ext cx="17150" cy="65200"/>
            </a:xfrm>
            <a:custGeom>
              <a:avLst/>
              <a:gdLst/>
              <a:ahLst/>
              <a:cxnLst/>
              <a:rect l="l" t="t" r="r" b="b"/>
              <a:pathLst>
                <a:path w="686" h="2608" extrusionOk="0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2032625" y="4615850"/>
              <a:ext cx="48875" cy="39700"/>
            </a:xfrm>
            <a:custGeom>
              <a:avLst/>
              <a:gdLst/>
              <a:ahLst/>
              <a:cxnLst/>
              <a:rect l="l" t="t" r="r" b="b"/>
              <a:pathLst>
                <a:path w="1955" h="1588" extrusionOk="0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2137875" y="4454200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2093175" y="4234050"/>
              <a:ext cx="40975" cy="33875"/>
            </a:xfrm>
            <a:custGeom>
              <a:avLst/>
              <a:gdLst/>
              <a:ahLst/>
              <a:cxnLst/>
              <a:rect l="l" t="t" r="r" b="b"/>
              <a:pathLst>
                <a:path w="1639" h="1355" extrusionOk="0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1628275" y="4234900"/>
              <a:ext cx="30100" cy="26325"/>
            </a:xfrm>
            <a:custGeom>
              <a:avLst/>
              <a:gdLst/>
              <a:ahLst/>
              <a:cxnLst/>
              <a:rect l="l" t="t" r="r" b="b"/>
              <a:pathLst>
                <a:path w="1204" h="1053" extrusionOk="0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1569775" y="4343075"/>
              <a:ext cx="44325" cy="18000"/>
            </a:xfrm>
            <a:custGeom>
              <a:avLst/>
              <a:gdLst/>
              <a:ahLst/>
              <a:cxnLst/>
              <a:rect l="l" t="t" r="r" b="b"/>
              <a:pathLst>
                <a:path w="1773" h="720" extrusionOk="0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759550" y="4143600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2066;p42">
            <a:extLst>
              <a:ext uri="{FF2B5EF4-FFF2-40B4-BE49-F238E27FC236}">
                <a16:creationId xmlns:a16="http://schemas.microsoft.com/office/drawing/2014/main" id="{44834E46-F372-4895-B779-8C1524A329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335" y="98659"/>
            <a:ext cx="2850936" cy="481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Listen and Discuss</a:t>
            </a:r>
            <a:endParaRPr b="1" dirty="0"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C88D84E9-B30A-46E3-A011-F15BD25527A7}"/>
              </a:ext>
            </a:extLst>
          </p:cNvPr>
          <p:cNvSpPr/>
          <p:nvPr/>
        </p:nvSpPr>
        <p:spPr>
          <a:xfrm>
            <a:off x="4237973" y="1175828"/>
            <a:ext cx="2304882" cy="507049"/>
          </a:xfrm>
          <a:prstGeom prst="wedgeRoundRectCallout">
            <a:avLst>
              <a:gd name="adj1" fmla="val -73623"/>
              <a:gd name="adj2" fmla="val -53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Which have come true? </a:t>
            </a:r>
            <a:endParaRPr lang="ar-SA" b="1" dirty="0"/>
          </a:p>
        </p:txBody>
      </p:sp>
      <p:sp>
        <p:nvSpPr>
          <p:cNvPr id="102" name="فقاعة الكلام: مستطيلة مستديرة الزوايا 101">
            <a:extLst>
              <a:ext uri="{FF2B5EF4-FFF2-40B4-BE49-F238E27FC236}">
                <a16:creationId xmlns:a16="http://schemas.microsoft.com/office/drawing/2014/main" id="{7FE09EBE-3AE2-4B1C-B898-2C737414E622}"/>
              </a:ext>
            </a:extLst>
          </p:cNvPr>
          <p:cNvSpPr/>
          <p:nvPr/>
        </p:nvSpPr>
        <p:spPr>
          <a:xfrm>
            <a:off x="3624619" y="152278"/>
            <a:ext cx="3230113" cy="522757"/>
          </a:xfrm>
          <a:prstGeom prst="wedgeRoundRectCallout">
            <a:avLst>
              <a:gd name="adj1" fmla="val -65166"/>
              <a:gd name="adj2" fmla="val -5886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predictions are in this part?</a:t>
            </a:r>
          </a:p>
        </p:txBody>
      </p:sp>
      <p:sp>
        <p:nvSpPr>
          <p:cNvPr id="82" name="مستطيل: زوايا مستديرة 81">
            <a:extLst>
              <a:ext uri="{FF2B5EF4-FFF2-40B4-BE49-F238E27FC236}">
                <a16:creationId xmlns:a16="http://schemas.microsoft.com/office/drawing/2014/main" id="{B51EEA05-8520-4C83-B7EB-DA525EC8685F}"/>
              </a:ext>
            </a:extLst>
          </p:cNvPr>
          <p:cNvSpPr/>
          <p:nvPr/>
        </p:nvSpPr>
        <p:spPr>
          <a:xfrm>
            <a:off x="677399" y="1538177"/>
            <a:ext cx="2508744" cy="23471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83" name="مستطيل: زوايا مستديرة 82">
            <a:extLst>
              <a:ext uri="{FF2B5EF4-FFF2-40B4-BE49-F238E27FC236}">
                <a16:creationId xmlns:a16="http://schemas.microsoft.com/office/drawing/2014/main" id="{6E8FBF0D-C8FF-4E6F-95D7-61FC686F4600}"/>
              </a:ext>
            </a:extLst>
          </p:cNvPr>
          <p:cNvSpPr/>
          <p:nvPr/>
        </p:nvSpPr>
        <p:spPr>
          <a:xfrm>
            <a:off x="619249" y="1835359"/>
            <a:ext cx="2703499" cy="18114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85" name="مستطيل: زوايا مستديرة 84">
            <a:extLst>
              <a:ext uri="{FF2B5EF4-FFF2-40B4-BE49-F238E27FC236}">
                <a16:creationId xmlns:a16="http://schemas.microsoft.com/office/drawing/2014/main" id="{1740147B-ABED-4D0E-BBBC-A33EAD4554B8}"/>
              </a:ext>
            </a:extLst>
          </p:cNvPr>
          <p:cNvSpPr/>
          <p:nvPr/>
        </p:nvSpPr>
        <p:spPr>
          <a:xfrm>
            <a:off x="2064639" y="2571750"/>
            <a:ext cx="896914" cy="195556"/>
          </a:xfrm>
          <a:prstGeom prst="roundRect">
            <a:avLst>
              <a:gd name="adj" fmla="val 0"/>
            </a:avLst>
          </a:prstGeom>
          <a:solidFill>
            <a:srgbClr val="CCFFFF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86" name="فقاعة الكلام: مستطيلة مستديرة الزوايا 85">
            <a:extLst>
              <a:ext uri="{FF2B5EF4-FFF2-40B4-BE49-F238E27FC236}">
                <a16:creationId xmlns:a16="http://schemas.microsoft.com/office/drawing/2014/main" id="{5E57200C-515A-436B-8CA6-C72E1A0E7B9B}"/>
              </a:ext>
            </a:extLst>
          </p:cNvPr>
          <p:cNvSpPr/>
          <p:nvPr/>
        </p:nvSpPr>
        <p:spPr>
          <a:xfrm>
            <a:off x="4267011" y="3334870"/>
            <a:ext cx="2630705" cy="475851"/>
          </a:xfrm>
          <a:prstGeom prst="wedgeRoundRectCallout">
            <a:avLst>
              <a:gd name="adj1" fmla="val -67300"/>
              <a:gd name="adj2" fmla="val -393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Which have not come true? </a:t>
            </a:r>
            <a:endParaRPr lang="ar-SA" b="1" dirty="0"/>
          </a:p>
        </p:txBody>
      </p:sp>
      <p:pic>
        <p:nvPicPr>
          <p:cNvPr id="88" name="Picture 2" descr="Image result for X">
            <a:extLst>
              <a:ext uri="{FF2B5EF4-FFF2-40B4-BE49-F238E27FC236}">
                <a16:creationId xmlns:a16="http://schemas.microsoft.com/office/drawing/2014/main" id="{6B0A6DFE-1424-43C5-9882-AEB3BBA8B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673" y="3087469"/>
            <a:ext cx="401808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Image result for check">
            <a:extLst>
              <a:ext uri="{FF2B5EF4-FFF2-40B4-BE49-F238E27FC236}">
                <a16:creationId xmlns:a16="http://schemas.microsoft.com/office/drawing/2014/main" id="{9F46434D-EC58-4D85-A990-F59F6A8DC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6"/>
          <a:stretch/>
        </p:blipFill>
        <p:spPr bwMode="auto">
          <a:xfrm>
            <a:off x="3258609" y="2464609"/>
            <a:ext cx="458006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مستطيل: زوايا مستديرة 90">
            <a:extLst>
              <a:ext uri="{FF2B5EF4-FFF2-40B4-BE49-F238E27FC236}">
                <a16:creationId xmlns:a16="http://schemas.microsoft.com/office/drawing/2014/main" id="{FCC4091C-F43D-43EC-A21C-D21F39B37F15}"/>
              </a:ext>
            </a:extLst>
          </p:cNvPr>
          <p:cNvSpPr/>
          <p:nvPr/>
        </p:nvSpPr>
        <p:spPr>
          <a:xfrm>
            <a:off x="612993" y="2795109"/>
            <a:ext cx="2573150" cy="197268"/>
          </a:xfrm>
          <a:prstGeom prst="roundRect">
            <a:avLst/>
          </a:prstGeom>
          <a:solidFill>
            <a:srgbClr val="CCFFF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92" name="مستطيل: زوايا مستديرة 91">
            <a:extLst>
              <a:ext uri="{FF2B5EF4-FFF2-40B4-BE49-F238E27FC236}">
                <a16:creationId xmlns:a16="http://schemas.microsoft.com/office/drawing/2014/main" id="{72A632F8-0961-46BF-BBC3-C1AB5D95D1BF}"/>
              </a:ext>
            </a:extLst>
          </p:cNvPr>
          <p:cNvSpPr/>
          <p:nvPr/>
        </p:nvSpPr>
        <p:spPr>
          <a:xfrm>
            <a:off x="1736607" y="3080663"/>
            <a:ext cx="1167910" cy="162205"/>
          </a:xfrm>
          <a:prstGeom prst="roundRect">
            <a:avLst/>
          </a:prstGeom>
          <a:solidFill>
            <a:srgbClr val="EAD5F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93" name="مستطيل 92">
            <a:extLst>
              <a:ext uri="{FF2B5EF4-FFF2-40B4-BE49-F238E27FC236}">
                <a16:creationId xmlns:a16="http://schemas.microsoft.com/office/drawing/2014/main" id="{FBD55A60-1FBB-48EE-86EC-533D9388A14C}"/>
              </a:ext>
            </a:extLst>
          </p:cNvPr>
          <p:cNvSpPr/>
          <p:nvPr/>
        </p:nvSpPr>
        <p:spPr>
          <a:xfrm>
            <a:off x="-43006" y="2430992"/>
            <a:ext cx="60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5" name="مستطيل 94">
            <a:extLst>
              <a:ext uri="{FF2B5EF4-FFF2-40B4-BE49-F238E27FC236}">
                <a16:creationId xmlns:a16="http://schemas.microsoft.com/office/drawing/2014/main" id="{B82870E3-9FCD-468A-AF6E-B21BE49EF8EE}"/>
              </a:ext>
            </a:extLst>
          </p:cNvPr>
          <p:cNvSpPr/>
          <p:nvPr/>
        </p:nvSpPr>
        <p:spPr>
          <a:xfrm>
            <a:off x="-43111" y="1458056"/>
            <a:ext cx="60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94" name="unit 3 L1 page 34">
            <a:hlinkClick r:id="" action="ppaction://media"/>
            <a:extLst>
              <a:ext uri="{FF2B5EF4-FFF2-40B4-BE49-F238E27FC236}">
                <a16:creationId xmlns:a16="http://schemas.microsoft.com/office/drawing/2014/main" id="{A66DCA67-D495-4F7C-B94F-C1FAC0C4C7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630" end="10652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0568" y="108857"/>
            <a:ext cx="609600" cy="6096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6" name="مستطيل: زوايا مستديرة 95">
            <a:extLst>
              <a:ext uri="{FF2B5EF4-FFF2-40B4-BE49-F238E27FC236}">
                <a16:creationId xmlns:a16="http://schemas.microsoft.com/office/drawing/2014/main" id="{D871F5AF-9231-4DDF-9A19-1675D2151832}"/>
              </a:ext>
            </a:extLst>
          </p:cNvPr>
          <p:cNvSpPr/>
          <p:nvPr/>
        </p:nvSpPr>
        <p:spPr>
          <a:xfrm>
            <a:off x="612992" y="3021338"/>
            <a:ext cx="1048167" cy="299084"/>
          </a:xfrm>
          <a:prstGeom prst="roundRect">
            <a:avLst>
              <a:gd name="adj" fmla="val 0"/>
            </a:avLst>
          </a:prstGeom>
          <a:solidFill>
            <a:srgbClr val="CCFFF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98" name="مستطيل: زوايا مستديرة 97">
            <a:extLst>
              <a:ext uri="{FF2B5EF4-FFF2-40B4-BE49-F238E27FC236}">
                <a16:creationId xmlns:a16="http://schemas.microsoft.com/office/drawing/2014/main" id="{9FB3D135-2098-43F0-96A5-8EFC25884788}"/>
              </a:ext>
            </a:extLst>
          </p:cNvPr>
          <p:cNvSpPr/>
          <p:nvPr/>
        </p:nvSpPr>
        <p:spPr>
          <a:xfrm>
            <a:off x="659241" y="3362604"/>
            <a:ext cx="2703498" cy="432431"/>
          </a:xfrm>
          <a:prstGeom prst="roundRect">
            <a:avLst/>
          </a:prstGeom>
          <a:solidFill>
            <a:srgbClr val="EAD5FF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2B4BB425-11DC-4188-B658-54669EAB3862}"/>
              </a:ext>
            </a:extLst>
          </p:cNvPr>
          <p:cNvSpPr/>
          <p:nvPr/>
        </p:nvSpPr>
        <p:spPr>
          <a:xfrm>
            <a:off x="646091" y="3822838"/>
            <a:ext cx="2703498" cy="692182"/>
          </a:xfrm>
          <a:prstGeom prst="roundRect">
            <a:avLst/>
          </a:prstGeom>
          <a:solidFill>
            <a:srgbClr val="EEB0C9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pic>
        <p:nvPicPr>
          <p:cNvPr id="100" name="Picture 2" descr="Image result for X">
            <a:extLst>
              <a:ext uri="{FF2B5EF4-FFF2-40B4-BE49-F238E27FC236}">
                <a16:creationId xmlns:a16="http://schemas.microsoft.com/office/drawing/2014/main" id="{82767FCE-C3F6-442A-8C35-7286A646E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749" y="1452282"/>
            <a:ext cx="401808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Image result for check">
            <a:extLst>
              <a:ext uri="{FF2B5EF4-FFF2-40B4-BE49-F238E27FC236}">
                <a16:creationId xmlns:a16="http://schemas.microsoft.com/office/drawing/2014/main" id="{EAFDE4ED-BF21-4693-A0E0-E3D5BE1DA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6"/>
          <a:stretch/>
        </p:blipFill>
        <p:spPr bwMode="auto">
          <a:xfrm>
            <a:off x="3459959" y="3803928"/>
            <a:ext cx="458006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5A12BF2C-AD33-46EB-B159-27A84127444D}"/>
              </a:ext>
            </a:extLst>
          </p:cNvPr>
          <p:cNvSpPr/>
          <p:nvPr/>
        </p:nvSpPr>
        <p:spPr>
          <a:xfrm>
            <a:off x="-79465" y="3021338"/>
            <a:ext cx="60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6" name="مستطيل 105">
            <a:extLst>
              <a:ext uri="{FF2B5EF4-FFF2-40B4-BE49-F238E27FC236}">
                <a16:creationId xmlns:a16="http://schemas.microsoft.com/office/drawing/2014/main" id="{7FE99836-0C9C-4A10-A6D3-3411583A333B}"/>
              </a:ext>
            </a:extLst>
          </p:cNvPr>
          <p:cNvSpPr/>
          <p:nvPr/>
        </p:nvSpPr>
        <p:spPr>
          <a:xfrm>
            <a:off x="-79180" y="3707264"/>
            <a:ext cx="60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7" name="فقاعة الكلام: مستطيلة مستديرة الزوايا 106">
            <a:extLst>
              <a:ext uri="{FF2B5EF4-FFF2-40B4-BE49-F238E27FC236}">
                <a16:creationId xmlns:a16="http://schemas.microsoft.com/office/drawing/2014/main" id="{494A2975-A63A-4AE3-A007-342C45336063}"/>
              </a:ext>
            </a:extLst>
          </p:cNvPr>
          <p:cNvSpPr/>
          <p:nvPr/>
        </p:nvSpPr>
        <p:spPr>
          <a:xfrm>
            <a:off x="4177238" y="2105989"/>
            <a:ext cx="3894106" cy="1009532"/>
          </a:xfrm>
          <a:prstGeom prst="wedgeRoundRectCallout">
            <a:avLst>
              <a:gd name="adj1" fmla="val -61995"/>
              <a:gd name="adj2" fmla="val -719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350" b="1" dirty="0"/>
              <a:t>1-Spelling by sound will have been adopted.</a:t>
            </a:r>
          </a:p>
          <a:p>
            <a:r>
              <a:rPr lang="en-US" sz="1350" b="1" dirty="0"/>
              <a:t>2- English will be more extensively spoken than any other language</a:t>
            </a:r>
          </a:p>
        </p:txBody>
      </p:sp>
      <p:sp>
        <p:nvSpPr>
          <p:cNvPr id="108" name="فقاعة الكلام: مستطيلة مستديرة الزوايا 107">
            <a:extLst>
              <a:ext uri="{FF2B5EF4-FFF2-40B4-BE49-F238E27FC236}">
                <a16:creationId xmlns:a16="http://schemas.microsoft.com/office/drawing/2014/main" id="{A4FE80E7-45B4-4880-9CEA-6E8265181848}"/>
              </a:ext>
            </a:extLst>
          </p:cNvPr>
          <p:cNvSpPr/>
          <p:nvPr/>
        </p:nvSpPr>
        <p:spPr>
          <a:xfrm>
            <a:off x="4265068" y="3970037"/>
            <a:ext cx="4410054" cy="988375"/>
          </a:xfrm>
          <a:prstGeom prst="wedgeRoundRectCallout">
            <a:avLst>
              <a:gd name="adj1" fmla="val -58854"/>
              <a:gd name="adj2" fmla="val -3769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/>
              <a:t>1-There will be no C, X, </a:t>
            </a:r>
            <a:r>
              <a:rPr lang="en-US" b="1" dirty="0" err="1"/>
              <a:t>orQ</a:t>
            </a:r>
            <a:r>
              <a:rPr lang="en-US" b="1" dirty="0"/>
              <a:t> in the English alphabet</a:t>
            </a:r>
          </a:p>
          <a:p>
            <a:r>
              <a:rPr lang="en-US" b="1" dirty="0"/>
              <a:t>2- English will have become a language</a:t>
            </a:r>
          </a:p>
          <a:p>
            <a:r>
              <a:rPr lang="en-US" b="1" dirty="0"/>
              <a:t>of condensed words.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63721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5" grpId="0" animBg="1"/>
      <p:bldP spid="82" grpId="0" animBg="1"/>
      <p:bldP spid="83" grpId="0" animBg="1"/>
      <p:bldP spid="85" grpId="0" animBg="1"/>
      <p:bldP spid="86" grpId="0" animBg="1"/>
      <p:bldP spid="91" grpId="0" animBg="1"/>
      <p:bldP spid="92" grpId="0" animBg="1"/>
      <p:bldP spid="93" grpId="0"/>
      <p:bldP spid="95" grpId="0"/>
      <p:bldP spid="96" grpId="0" animBg="1"/>
      <p:bldP spid="98" grpId="0" animBg="1"/>
      <p:bldP spid="99" grpId="0" animBg="1"/>
      <p:bldP spid="105" grpId="0"/>
      <p:bldP spid="106" grpId="0"/>
      <p:bldP spid="107" grpId="0" animBg="1"/>
      <p:bldP spid="10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>
            <a:extLst>
              <a:ext uri="{FF2B5EF4-FFF2-40B4-BE49-F238E27FC236}">
                <a16:creationId xmlns:a16="http://schemas.microsoft.com/office/drawing/2014/main" id="{814BD0B8-2122-4987-B976-C2C887A9B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2" t="22541" r="30176" b="22694"/>
          <a:stretch/>
        </p:blipFill>
        <p:spPr bwMode="auto">
          <a:xfrm>
            <a:off x="579276" y="916284"/>
            <a:ext cx="2960233" cy="4006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21"/>
          <p:cNvGrpSpPr/>
          <p:nvPr/>
        </p:nvGrpSpPr>
        <p:grpSpPr>
          <a:xfrm>
            <a:off x="8171789" y="0"/>
            <a:ext cx="972211" cy="3087469"/>
            <a:chOff x="1569775" y="2825125"/>
            <a:chExt cx="618250" cy="1893100"/>
          </a:xfrm>
        </p:grpSpPr>
        <p:sp>
          <p:nvSpPr>
            <p:cNvPr id="960" name="Google Shape;960;p21"/>
            <p:cNvSpPr/>
            <p:nvPr/>
          </p:nvSpPr>
          <p:spPr>
            <a:xfrm>
              <a:off x="1658750" y="4099550"/>
              <a:ext cx="442800" cy="508350"/>
            </a:xfrm>
            <a:custGeom>
              <a:avLst/>
              <a:gdLst/>
              <a:ahLst/>
              <a:cxnLst/>
              <a:rect l="l" t="t" r="r" b="b"/>
              <a:pathLst>
                <a:path w="17712" h="20334" extrusionOk="0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672550" y="4108625"/>
              <a:ext cx="426075" cy="490550"/>
            </a:xfrm>
            <a:custGeom>
              <a:avLst/>
              <a:gdLst/>
              <a:ahLst/>
              <a:cxnLst/>
              <a:rect l="l" t="t" r="r" b="b"/>
              <a:pathLst>
                <a:path w="17043" h="19622" extrusionOk="0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872625" y="2825125"/>
              <a:ext cx="12150" cy="1123650"/>
            </a:xfrm>
            <a:custGeom>
              <a:avLst/>
              <a:gdLst/>
              <a:ahLst/>
              <a:cxnLst/>
              <a:rect l="l" t="t" r="r" b="b"/>
              <a:pathLst>
                <a:path w="486" h="44946" extrusionOk="0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807875" y="4058675"/>
              <a:ext cx="143725" cy="36725"/>
            </a:xfrm>
            <a:custGeom>
              <a:avLst/>
              <a:gdLst/>
              <a:ahLst/>
              <a:cxnLst/>
              <a:rect l="l" t="t" r="r" b="b"/>
              <a:pathLst>
                <a:path w="5749" h="1469" extrusionOk="0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820425" y="4020325"/>
              <a:ext cx="118650" cy="37475"/>
            </a:xfrm>
            <a:custGeom>
              <a:avLst/>
              <a:gdLst/>
              <a:ahLst/>
              <a:cxnLst/>
              <a:rect l="l" t="t" r="r" b="b"/>
              <a:pathLst>
                <a:path w="4746" h="1499" extrusionOk="0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830850" y="3970025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1834625" y="3975400"/>
              <a:ext cx="90850" cy="26650"/>
            </a:xfrm>
            <a:custGeom>
              <a:avLst/>
              <a:gdLst/>
              <a:ahLst/>
              <a:cxnLst/>
              <a:rect l="l" t="t" r="r" b="b"/>
              <a:pathLst>
                <a:path w="3634" h="1066" extrusionOk="0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1827925" y="3999450"/>
              <a:ext cx="94850" cy="19950"/>
            </a:xfrm>
            <a:custGeom>
              <a:avLst/>
              <a:gdLst/>
              <a:ahLst/>
              <a:cxnLst/>
              <a:rect l="l" t="t" r="r" b="b"/>
              <a:pathLst>
                <a:path w="3794" h="798" extrusionOk="0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1822075" y="4032475"/>
              <a:ext cx="112500" cy="29750"/>
            </a:xfrm>
            <a:custGeom>
              <a:avLst/>
              <a:gdLst/>
              <a:ahLst/>
              <a:cxnLst/>
              <a:rect l="l" t="t" r="r" b="b"/>
              <a:pathLst>
                <a:path w="4500" h="1190" extrusionOk="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1813725" y="4061500"/>
              <a:ext cx="138125" cy="35175"/>
            </a:xfrm>
            <a:custGeom>
              <a:avLst/>
              <a:gdLst/>
              <a:ahLst/>
              <a:cxnLst/>
              <a:rect l="l" t="t" r="r" b="b"/>
              <a:pathLst>
                <a:path w="5525" h="1407" extrusionOk="0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1648325" y="3937475"/>
              <a:ext cx="462850" cy="679225"/>
            </a:xfrm>
            <a:custGeom>
              <a:avLst/>
              <a:gdLst/>
              <a:ahLst/>
              <a:cxnLst/>
              <a:rect l="l" t="t" r="r" b="b"/>
              <a:pathLst>
                <a:path w="18514" h="27169" extrusionOk="0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1593600" y="4519350"/>
              <a:ext cx="60175" cy="33875"/>
            </a:xfrm>
            <a:custGeom>
              <a:avLst/>
              <a:gdLst/>
              <a:ahLst/>
              <a:cxnLst/>
              <a:rect l="l" t="t" r="r" b="b"/>
              <a:pathLst>
                <a:path w="2407" h="1355" extrusionOk="0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1713050" y="4615850"/>
              <a:ext cx="28450" cy="50575"/>
            </a:xfrm>
            <a:custGeom>
              <a:avLst/>
              <a:gdLst/>
              <a:ahLst/>
              <a:cxnLst/>
              <a:rect l="l" t="t" r="r" b="b"/>
              <a:pathLst>
                <a:path w="1138" h="2023" extrusionOk="0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1893100" y="4653025"/>
              <a:ext cx="17150" cy="65200"/>
            </a:xfrm>
            <a:custGeom>
              <a:avLst/>
              <a:gdLst/>
              <a:ahLst/>
              <a:cxnLst/>
              <a:rect l="l" t="t" r="r" b="b"/>
              <a:pathLst>
                <a:path w="686" h="2608" extrusionOk="0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2032625" y="4615850"/>
              <a:ext cx="48875" cy="39700"/>
            </a:xfrm>
            <a:custGeom>
              <a:avLst/>
              <a:gdLst/>
              <a:ahLst/>
              <a:cxnLst/>
              <a:rect l="l" t="t" r="r" b="b"/>
              <a:pathLst>
                <a:path w="1955" h="1588" extrusionOk="0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2137875" y="4454200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2093175" y="4234050"/>
              <a:ext cx="40975" cy="33875"/>
            </a:xfrm>
            <a:custGeom>
              <a:avLst/>
              <a:gdLst/>
              <a:ahLst/>
              <a:cxnLst/>
              <a:rect l="l" t="t" r="r" b="b"/>
              <a:pathLst>
                <a:path w="1639" h="1355" extrusionOk="0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1628275" y="4234900"/>
              <a:ext cx="30100" cy="26325"/>
            </a:xfrm>
            <a:custGeom>
              <a:avLst/>
              <a:gdLst/>
              <a:ahLst/>
              <a:cxnLst/>
              <a:rect l="l" t="t" r="r" b="b"/>
              <a:pathLst>
                <a:path w="1204" h="1053" extrusionOk="0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1569775" y="4343075"/>
              <a:ext cx="44325" cy="18000"/>
            </a:xfrm>
            <a:custGeom>
              <a:avLst/>
              <a:gdLst/>
              <a:ahLst/>
              <a:cxnLst/>
              <a:rect l="l" t="t" r="r" b="b"/>
              <a:pathLst>
                <a:path w="1773" h="720" extrusionOk="0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759550" y="4143600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2066;p42">
            <a:extLst>
              <a:ext uri="{FF2B5EF4-FFF2-40B4-BE49-F238E27FC236}">
                <a16:creationId xmlns:a16="http://schemas.microsoft.com/office/drawing/2014/main" id="{44834E46-F372-4895-B779-8C1524A329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335" y="98659"/>
            <a:ext cx="2850936" cy="481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Listen and Discuss</a:t>
            </a:r>
            <a:endParaRPr b="1" dirty="0"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C88D84E9-B30A-46E3-A011-F15BD25527A7}"/>
              </a:ext>
            </a:extLst>
          </p:cNvPr>
          <p:cNvSpPr/>
          <p:nvPr/>
        </p:nvSpPr>
        <p:spPr>
          <a:xfrm>
            <a:off x="4452052" y="943091"/>
            <a:ext cx="2304882" cy="507049"/>
          </a:xfrm>
          <a:prstGeom prst="wedgeRoundRectCallout">
            <a:avLst>
              <a:gd name="adj1" fmla="val -77920"/>
              <a:gd name="adj2" fmla="val 415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Which have come true? </a:t>
            </a:r>
            <a:endParaRPr lang="ar-SA" b="1" dirty="0"/>
          </a:p>
        </p:txBody>
      </p:sp>
      <p:sp>
        <p:nvSpPr>
          <p:cNvPr id="102" name="فقاعة الكلام: مستطيلة مستديرة الزوايا 101">
            <a:extLst>
              <a:ext uri="{FF2B5EF4-FFF2-40B4-BE49-F238E27FC236}">
                <a16:creationId xmlns:a16="http://schemas.microsoft.com/office/drawing/2014/main" id="{7FE09EBE-3AE2-4B1C-B898-2C737414E622}"/>
              </a:ext>
            </a:extLst>
          </p:cNvPr>
          <p:cNvSpPr/>
          <p:nvPr/>
        </p:nvSpPr>
        <p:spPr>
          <a:xfrm>
            <a:off x="3624619" y="152278"/>
            <a:ext cx="3230113" cy="522757"/>
          </a:xfrm>
          <a:prstGeom prst="wedgeRoundRectCallout">
            <a:avLst>
              <a:gd name="adj1" fmla="val -65166"/>
              <a:gd name="adj2" fmla="val -5886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predictions are in this part?</a:t>
            </a:r>
          </a:p>
        </p:txBody>
      </p:sp>
      <p:sp>
        <p:nvSpPr>
          <p:cNvPr id="82" name="مستطيل: زوايا مستديرة 81">
            <a:extLst>
              <a:ext uri="{FF2B5EF4-FFF2-40B4-BE49-F238E27FC236}">
                <a16:creationId xmlns:a16="http://schemas.microsoft.com/office/drawing/2014/main" id="{B51EEA05-8520-4C83-B7EB-DA525EC8685F}"/>
              </a:ext>
            </a:extLst>
          </p:cNvPr>
          <p:cNvSpPr/>
          <p:nvPr/>
        </p:nvSpPr>
        <p:spPr>
          <a:xfrm>
            <a:off x="663451" y="1508416"/>
            <a:ext cx="2508744" cy="41619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86" name="فقاعة الكلام: مستطيلة مستديرة الزوايا 85">
            <a:extLst>
              <a:ext uri="{FF2B5EF4-FFF2-40B4-BE49-F238E27FC236}">
                <a16:creationId xmlns:a16="http://schemas.microsoft.com/office/drawing/2014/main" id="{5E57200C-515A-436B-8CA6-C72E1A0E7B9B}"/>
              </a:ext>
            </a:extLst>
          </p:cNvPr>
          <p:cNvSpPr/>
          <p:nvPr/>
        </p:nvSpPr>
        <p:spPr>
          <a:xfrm>
            <a:off x="4259285" y="2629221"/>
            <a:ext cx="2630705" cy="475851"/>
          </a:xfrm>
          <a:prstGeom prst="wedgeRoundRectCallout">
            <a:avLst>
              <a:gd name="adj1" fmla="val -67300"/>
              <a:gd name="adj2" fmla="val 311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Which have not come true? </a:t>
            </a:r>
            <a:endParaRPr lang="ar-SA" b="1" dirty="0"/>
          </a:p>
        </p:txBody>
      </p:sp>
      <p:pic>
        <p:nvPicPr>
          <p:cNvPr id="88" name="Picture 2" descr="Image result for X">
            <a:extLst>
              <a:ext uri="{FF2B5EF4-FFF2-40B4-BE49-F238E27FC236}">
                <a16:creationId xmlns:a16="http://schemas.microsoft.com/office/drawing/2014/main" id="{6B0A6DFE-1424-43C5-9882-AEB3BBA8B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830" y="3336357"/>
            <a:ext cx="401808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Image result for check">
            <a:extLst>
              <a:ext uri="{FF2B5EF4-FFF2-40B4-BE49-F238E27FC236}">
                <a16:creationId xmlns:a16="http://schemas.microsoft.com/office/drawing/2014/main" id="{9F46434D-EC58-4D85-A990-F59F6A8DC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6"/>
          <a:stretch/>
        </p:blipFill>
        <p:spPr bwMode="auto">
          <a:xfrm>
            <a:off x="3494163" y="1465008"/>
            <a:ext cx="458006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مستطيل 92">
            <a:extLst>
              <a:ext uri="{FF2B5EF4-FFF2-40B4-BE49-F238E27FC236}">
                <a16:creationId xmlns:a16="http://schemas.microsoft.com/office/drawing/2014/main" id="{FBD55A60-1FBB-48EE-86EC-533D9388A14C}"/>
              </a:ext>
            </a:extLst>
          </p:cNvPr>
          <p:cNvSpPr/>
          <p:nvPr/>
        </p:nvSpPr>
        <p:spPr>
          <a:xfrm>
            <a:off x="-26952" y="1924606"/>
            <a:ext cx="60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5" name="مستطيل 94">
            <a:extLst>
              <a:ext uri="{FF2B5EF4-FFF2-40B4-BE49-F238E27FC236}">
                <a16:creationId xmlns:a16="http://schemas.microsoft.com/office/drawing/2014/main" id="{B82870E3-9FCD-468A-AF6E-B21BE49EF8EE}"/>
              </a:ext>
            </a:extLst>
          </p:cNvPr>
          <p:cNvSpPr/>
          <p:nvPr/>
        </p:nvSpPr>
        <p:spPr>
          <a:xfrm>
            <a:off x="-38251" y="1365608"/>
            <a:ext cx="60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8" name="مستطيل: زوايا مستديرة 97">
            <a:extLst>
              <a:ext uri="{FF2B5EF4-FFF2-40B4-BE49-F238E27FC236}">
                <a16:creationId xmlns:a16="http://schemas.microsoft.com/office/drawing/2014/main" id="{9FB3D135-2098-43F0-96A5-8EFC25884788}"/>
              </a:ext>
            </a:extLst>
          </p:cNvPr>
          <p:cNvSpPr/>
          <p:nvPr/>
        </p:nvSpPr>
        <p:spPr>
          <a:xfrm>
            <a:off x="680396" y="3375413"/>
            <a:ext cx="2703498" cy="760156"/>
          </a:xfrm>
          <a:prstGeom prst="roundRect">
            <a:avLst/>
          </a:prstGeom>
          <a:solidFill>
            <a:srgbClr val="EAD5FF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2B4BB425-11DC-4188-B658-54669EAB3862}"/>
              </a:ext>
            </a:extLst>
          </p:cNvPr>
          <p:cNvSpPr/>
          <p:nvPr/>
        </p:nvSpPr>
        <p:spPr>
          <a:xfrm>
            <a:off x="663451" y="1978508"/>
            <a:ext cx="2819091" cy="416190"/>
          </a:xfrm>
          <a:prstGeom prst="roundRect">
            <a:avLst/>
          </a:prstGeom>
          <a:solidFill>
            <a:srgbClr val="EEB0C9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pic>
        <p:nvPicPr>
          <p:cNvPr id="100" name="Picture 2" descr="Image result for X">
            <a:extLst>
              <a:ext uri="{FF2B5EF4-FFF2-40B4-BE49-F238E27FC236}">
                <a16:creationId xmlns:a16="http://schemas.microsoft.com/office/drawing/2014/main" id="{82767FCE-C3F6-442A-8C35-7286A646E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158" y="1478746"/>
            <a:ext cx="401808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5A12BF2C-AD33-46EB-B159-27A84127444D}"/>
              </a:ext>
            </a:extLst>
          </p:cNvPr>
          <p:cNvSpPr/>
          <p:nvPr/>
        </p:nvSpPr>
        <p:spPr>
          <a:xfrm>
            <a:off x="-30324" y="3336357"/>
            <a:ext cx="60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7" name="فقاعة الكلام: مستطيلة مستديرة الزوايا 106">
            <a:extLst>
              <a:ext uri="{FF2B5EF4-FFF2-40B4-BE49-F238E27FC236}">
                <a16:creationId xmlns:a16="http://schemas.microsoft.com/office/drawing/2014/main" id="{494A2975-A63A-4AE3-A007-342C45336063}"/>
              </a:ext>
            </a:extLst>
          </p:cNvPr>
          <p:cNvSpPr/>
          <p:nvPr/>
        </p:nvSpPr>
        <p:spPr>
          <a:xfrm>
            <a:off x="4260423" y="1628791"/>
            <a:ext cx="3894106" cy="550606"/>
          </a:xfrm>
          <a:prstGeom prst="wedgeRoundRectCallout">
            <a:avLst>
              <a:gd name="adj1" fmla="val -54951"/>
              <a:gd name="adj2" fmla="val -25182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/>
              <a:t>Automobiles will have been substituted for every horse vehicle now known.</a:t>
            </a:r>
          </a:p>
        </p:txBody>
      </p:sp>
      <p:sp>
        <p:nvSpPr>
          <p:cNvPr id="108" name="فقاعة الكلام: مستطيلة مستديرة الزوايا 107">
            <a:extLst>
              <a:ext uri="{FF2B5EF4-FFF2-40B4-BE49-F238E27FC236}">
                <a16:creationId xmlns:a16="http://schemas.microsoft.com/office/drawing/2014/main" id="{A4FE80E7-45B4-4880-9CEA-6E8265181848}"/>
              </a:ext>
            </a:extLst>
          </p:cNvPr>
          <p:cNvSpPr/>
          <p:nvPr/>
        </p:nvSpPr>
        <p:spPr>
          <a:xfrm>
            <a:off x="4528004" y="3261303"/>
            <a:ext cx="4410054" cy="550607"/>
          </a:xfrm>
          <a:prstGeom prst="wedgeRoundRectCallout">
            <a:avLst>
              <a:gd name="adj1" fmla="val -70776"/>
              <a:gd name="adj2" fmla="val 5480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/>
              <a:t>There will be air-ships, but they will not successfully compete with cars and ships</a:t>
            </a:r>
            <a:endParaRPr lang="ar-SA" sz="1600" b="1" dirty="0"/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3EC34D8F-E571-4798-8505-468644C5BABD}"/>
              </a:ext>
            </a:extLst>
          </p:cNvPr>
          <p:cNvSpPr/>
          <p:nvPr/>
        </p:nvSpPr>
        <p:spPr>
          <a:xfrm>
            <a:off x="699202" y="2420557"/>
            <a:ext cx="1900645" cy="208664"/>
          </a:xfrm>
          <a:prstGeom prst="roundRect">
            <a:avLst/>
          </a:prstGeom>
          <a:solidFill>
            <a:srgbClr val="EEB0C9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pic>
        <p:nvPicPr>
          <p:cNvPr id="51" name="Picture 2" descr="Image result for check">
            <a:extLst>
              <a:ext uri="{FF2B5EF4-FFF2-40B4-BE49-F238E27FC236}">
                <a16:creationId xmlns:a16="http://schemas.microsoft.com/office/drawing/2014/main" id="{D3167AE3-2447-40B9-9D4B-22EB761B0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6"/>
          <a:stretch/>
        </p:blipFill>
        <p:spPr bwMode="auto">
          <a:xfrm>
            <a:off x="3490366" y="1914274"/>
            <a:ext cx="458006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17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2" grpId="0" animBg="1"/>
      <p:bldP spid="86" grpId="0" animBg="1"/>
      <p:bldP spid="93" grpId="0"/>
      <p:bldP spid="95" grpId="0"/>
      <p:bldP spid="98" grpId="0" animBg="1"/>
      <p:bldP spid="99" grpId="0" animBg="1"/>
      <p:bldP spid="105" grpId="0"/>
      <p:bldP spid="107" grpId="0" animBg="1"/>
      <p:bldP spid="108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>
            <a:extLst>
              <a:ext uri="{FF2B5EF4-FFF2-40B4-BE49-F238E27FC236}">
                <a16:creationId xmlns:a16="http://schemas.microsoft.com/office/drawing/2014/main" id="{94C053B2-C77B-49C5-B59B-2DFB311D6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4" t="24667" r="11979" b="20992"/>
          <a:stretch/>
        </p:blipFill>
        <p:spPr bwMode="auto">
          <a:xfrm>
            <a:off x="476867" y="830579"/>
            <a:ext cx="3089995" cy="3975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21"/>
          <p:cNvGrpSpPr/>
          <p:nvPr/>
        </p:nvGrpSpPr>
        <p:grpSpPr>
          <a:xfrm>
            <a:off x="8171789" y="0"/>
            <a:ext cx="972211" cy="3087469"/>
            <a:chOff x="1569775" y="2825125"/>
            <a:chExt cx="618250" cy="1893100"/>
          </a:xfrm>
        </p:grpSpPr>
        <p:sp>
          <p:nvSpPr>
            <p:cNvPr id="960" name="Google Shape;960;p21"/>
            <p:cNvSpPr/>
            <p:nvPr/>
          </p:nvSpPr>
          <p:spPr>
            <a:xfrm>
              <a:off x="1658750" y="4099550"/>
              <a:ext cx="442800" cy="508350"/>
            </a:xfrm>
            <a:custGeom>
              <a:avLst/>
              <a:gdLst/>
              <a:ahLst/>
              <a:cxnLst/>
              <a:rect l="l" t="t" r="r" b="b"/>
              <a:pathLst>
                <a:path w="17712" h="20334" extrusionOk="0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672550" y="4108625"/>
              <a:ext cx="426075" cy="490550"/>
            </a:xfrm>
            <a:custGeom>
              <a:avLst/>
              <a:gdLst/>
              <a:ahLst/>
              <a:cxnLst/>
              <a:rect l="l" t="t" r="r" b="b"/>
              <a:pathLst>
                <a:path w="17043" h="19622" extrusionOk="0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872625" y="2825125"/>
              <a:ext cx="12150" cy="1123650"/>
            </a:xfrm>
            <a:custGeom>
              <a:avLst/>
              <a:gdLst/>
              <a:ahLst/>
              <a:cxnLst/>
              <a:rect l="l" t="t" r="r" b="b"/>
              <a:pathLst>
                <a:path w="486" h="44946" extrusionOk="0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807875" y="4058675"/>
              <a:ext cx="143725" cy="36725"/>
            </a:xfrm>
            <a:custGeom>
              <a:avLst/>
              <a:gdLst/>
              <a:ahLst/>
              <a:cxnLst/>
              <a:rect l="l" t="t" r="r" b="b"/>
              <a:pathLst>
                <a:path w="5749" h="1469" extrusionOk="0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820425" y="4020325"/>
              <a:ext cx="118650" cy="37475"/>
            </a:xfrm>
            <a:custGeom>
              <a:avLst/>
              <a:gdLst/>
              <a:ahLst/>
              <a:cxnLst/>
              <a:rect l="l" t="t" r="r" b="b"/>
              <a:pathLst>
                <a:path w="4746" h="1499" extrusionOk="0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830850" y="3970025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1834625" y="3975400"/>
              <a:ext cx="90850" cy="26650"/>
            </a:xfrm>
            <a:custGeom>
              <a:avLst/>
              <a:gdLst/>
              <a:ahLst/>
              <a:cxnLst/>
              <a:rect l="l" t="t" r="r" b="b"/>
              <a:pathLst>
                <a:path w="3634" h="1066" extrusionOk="0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1827925" y="3999450"/>
              <a:ext cx="94850" cy="19950"/>
            </a:xfrm>
            <a:custGeom>
              <a:avLst/>
              <a:gdLst/>
              <a:ahLst/>
              <a:cxnLst/>
              <a:rect l="l" t="t" r="r" b="b"/>
              <a:pathLst>
                <a:path w="3794" h="798" extrusionOk="0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1822075" y="4032475"/>
              <a:ext cx="112500" cy="29750"/>
            </a:xfrm>
            <a:custGeom>
              <a:avLst/>
              <a:gdLst/>
              <a:ahLst/>
              <a:cxnLst/>
              <a:rect l="l" t="t" r="r" b="b"/>
              <a:pathLst>
                <a:path w="4500" h="1190" extrusionOk="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1813725" y="4061500"/>
              <a:ext cx="138125" cy="35175"/>
            </a:xfrm>
            <a:custGeom>
              <a:avLst/>
              <a:gdLst/>
              <a:ahLst/>
              <a:cxnLst/>
              <a:rect l="l" t="t" r="r" b="b"/>
              <a:pathLst>
                <a:path w="5525" h="1407" extrusionOk="0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1648325" y="3937475"/>
              <a:ext cx="462850" cy="679225"/>
            </a:xfrm>
            <a:custGeom>
              <a:avLst/>
              <a:gdLst/>
              <a:ahLst/>
              <a:cxnLst/>
              <a:rect l="l" t="t" r="r" b="b"/>
              <a:pathLst>
                <a:path w="18514" h="27169" extrusionOk="0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1593600" y="4519350"/>
              <a:ext cx="60175" cy="33875"/>
            </a:xfrm>
            <a:custGeom>
              <a:avLst/>
              <a:gdLst/>
              <a:ahLst/>
              <a:cxnLst/>
              <a:rect l="l" t="t" r="r" b="b"/>
              <a:pathLst>
                <a:path w="2407" h="1355" extrusionOk="0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1713050" y="4615850"/>
              <a:ext cx="28450" cy="50575"/>
            </a:xfrm>
            <a:custGeom>
              <a:avLst/>
              <a:gdLst/>
              <a:ahLst/>
              <a:cxnLst/>
              <a:rect l="l" t="t" r="r" b="b"/>
              <a:pathLst>
                <a:path w="1138" h="2023" extrusionOk="0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1893100" y="4653025"/>
              <a:ext cx="17150" cy="65200"/>
            </a:xfrm>
            <a:custGeom>
              <a:avLst/>
              <a:gdLst/>
              <a:ahLst/>
              <a:cxnLst/>
              <a:rect l="l" t="t" r="r" b="b"/>
              <a:pathLst>
                <a:path w="686" h="2608" extrusionOk="0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2032625" y="4615850"/>
              <a:ext cx="48875" cy="39700"/>
            </a:xfrm>
            <a:custGeom>
              <a:avLst/>
              <a:gdLst/>
              <a:ahLst/>
              <a:cxnLst/>
              <a:rect l="l" t="t" r="r" b="b"/>
              <a:pathLst>
                <a:path w="1955" h="1588" extrusionOk="0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2137875" y="4454200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2093175" y="4234050"/>
              <a:ext cx="40975" cy="33875"/>
            </a:xfrm>
            <a:custGeom>
              <a:avLst/>
              <a:gdLst/>
              <a:ahLst/>
              <a:cxnLst/>
              <a:rect l="l" t="t" r="r" b="b"/>
              <a:pathLst>
                <a:path w="1639" h="1355" extrusionOk="0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1628275" y="4234900"/>
              <a:ext cx="30100" cy="26325"/>
            </a:xfrm>
            <a:custGeom>
              <a:avLst/>
              <a:gdLst/>
              <a:ahLst/>
              <a:cxnLst/>
              <a:rect l="l" t="t" r="r" b="b"/>
              <a:pathLst>
                <a:path w="1204" h="1053" extrusionOk="0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1569775" y="4343075"/>
              <a:ext cx="44325" cy="18000"/>
            </a:xfrm>
            <a:custGeom>
              <a:avLst/>
              <a:gdLst/>
              <a:ahLst/>
              <a:cxnLst/>
              <a:rect l="l" t="t" r="r" b="b"/>
              <a:pathLst>
                <a:path w="1773" h="720" extrusionOk="0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759550" y="4143600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2066;p42">
            <a:extLst>
              <a:ext uri="{FF2B5EF4-FFF2-40B4-BE49-F238E27FC236}">
                <a16:creationId xmlns:a16="http://schemas.microsoft.com/office/drawing/2014/main" id="{44834E46-F372-4895-B779-8C1524A329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335" y="98659"/>
            <a:ext cx="2850936" cy="481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Listen and Discuss</a:t>
            </a:r>
            <a:endParaRPr b="1" dirty="0"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C88D84E9-B30A-46E3-A011-F15BD25527A7}"/>
              </a:ext>
            </a:extLst>
          </p:cNvPr>
          <p:cNvSpPr/>
          <p:nvPr/>
        </p:nvSpPr>
        <p:spPr>
          <a:xfrm>
            <a:off x="4498785" y="1341792"/>
            <a:ext cx="2304882" cy="507049"/>
          </a:xfrm>
          <a:prstGeom prst="wedgeRoundRectCallout">
            <a:avLst>
              <a:gd name="adj1" fmla="val -74284"/>
              <a:gd name="adj2" fmla="val -907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Which have come true? </a:t>
            </a:r>
            <a:endParaRPr lang="ar-SA" b="1" dirty="0"/>
          </a:p>
        </p:txBody>
      </p:sp>
      <p:sp>
        <p:nvSpPr>
          <p:cNvPr id="102" name="فقاعة الكلام: مستطيلة مستديرة الزوايا 101">
            <a:extLst>
              <a:ext uri="{FF2B5EF4-FFF2-40B4-BE49-F238E27FC236}">
                <a16:creationId xmlns:a16="http://schemas.microsoft.com/office/drawing/2014/main" id="{7FE09EBE-3AE2-4B1C-B898-2C737414E622}"/>
              </a:ext>
            </a:extLst>
          </p:cNvPr>
          <p:cNvSpPr/>
          <p:nvPr/>
        </p:nvSpPr>
        <p:spPr>
          <a:xfrm>
            <a:off x="3624619" y="152278"/>
            <a:ext cx="3230113" cy="522757"/>
          </a:xfrm>
          <a:prstGeom prst="wedgeRoundRectCallout">
            <a:avLst>
              <a:gd name="adj1" fmla="val -65166"/>
              <a:gd name="adj2" fmla="val -5886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predictions are in this part?</a:t>
            </a:r>
          </a:p>
        </p:txBody>
      </p:sp>
      <p:sp>
        <p:nvSpPr>
          <p:cNvPr id="82" name="مستطيل: زوايا مستديرة 81">
            <a:extLst>
              <a:ext uri="{FF2B5EF4-FFF2-40B4-BE49-F238E27FC236}">
                <a16:creationId xmlns:a16="http://schemas.microsoft.com/office/drawing/2014/main" id="{B51EEA05-8520-4C83-B7EB-DA525EC8685F}"/>
              </a:ext>
            </a:extLst>
          </p:cNvPr>
          <p:cNvSpPr/>
          <p:nvPr/>
        </p:nvSpPr>
        <p:spPr>
          <a:xfrm>
            <a:off x="663451" y="1221611"/>
            <a:ext cx="2508744" cy="41619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86" name="فقاعة الكلام: مستطيلة مستديرة الزوايا 85">
            <a:extLst>
              <a:ext uri="{FF2B5EF4-FFF2-40B4-BE49-F238E27FC236}">
                <a16:creationId xmlns:a16="http://schemas.microsoft.com/office/drawing/2014/main" id="{5E57200C-515A-436B-8CA6-C72E1A0E7B9B}"/>
              </a:ext>
            </a:extLst>
          </p:cNvPr>
          <p:cNvSpPr/>
          <p:nvPr/>
        </p:nvSpPr>
        <p:spPr>
          <a:xfrm>
            <a:off x="4376497" y="2878758"/>
            <a:ext cx="2630705" cy="475851"/>
          </a:xfrm>
          <a:prstGeom prst="wedgeRoundRectCallout">
            <a:avLst>
              <a:gd name="adj1" fmla="val -68459"/>
              <a:gd name="adj2" fmla="val -938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Which have not come true? </a:t>
            </a:r>
            <a:endParaRPr lang="ar-SA" b="1" dirty="0"/>
          </a:p>
        </p:txBody>
      </p:sp>
      <p:pic>
        <p:nvPicPr>
          <p:cNvPr id="88" name="Picture 2" descr="Image result for X">
            <a:extLst>
              <a:ext uri="{FF2B5EF4-FFF2-40B4-BE49-F238E27FC236}">
                <a16:creationId xmlns:a16="http://schemas.microsoft.com/office/drawing/2014/main" id="{6B0A6DFE-1424-43C5-9882-AEB3BBA8B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904" y="2568918"/>
            <a:ext cx="401808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مستطيل 92">
            <a:extLst>
              <a:ext uri="{FF2B5EF4-FFF2-40B4-BE49-F238E27FC236}">
                <a16:creationId xmlns:a16="http://schemas.microsoft.com/office/drawing/2014/main" id="{FBD55A60-1FBB-48EE-86EC-533D9388A14C}"/>
              </a:ext>
            </a:extLst>
          </p:cNvPr>
          <p:cNvSpPr/>
          <p:nvPr/>
        </p:nvSpPr>
        <p:spPr>
          <a:xfrm>
            <a:off x="-26952" y="1924606"/>
            <a:ext cx="60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5" name="مستطيل 94">
            <a:extLst>
              <a:ext uri="{FF2B5EF4-FFF2-40B4-BE49-F238E27FC236}">
                <a16:creationId xmlns:a16="http://schemas.microsoft.com/office/drawing/2014/main" id="{B82870E3-9FCD-468A-AF6E-B21BE49EF8EE}"/>
              </a:ext>
            </a:extLst>
          </p:cNvPr>
          <p:cNvSpPr/>
          <p:nvPr/>
        </p:nvSpPr>
        <p:spPr>
          <a:xfrm>
            <a:off x="-47108" y="1139719"/>
            <a:ext cx="60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8" name="مستطيل: زوايا مستديرة 97">
            <a:extLst>
              <a:ext uri="{FF2B5EF4-FFF2-40B4-BE49-F238E27FC236}">
                <a16:creationId xmlns:a16="http://schemas.microsoft.com/office/drawing/2014/main" id="{9FB3D135-2098-43F0-96A5-8EFC25884788}"/>
              </a:ext>
            </a:extLst>
          </p:cNvPr>
          <p:cNvSpPr/>
          <p:nvPr/>
        </p:nvSpPr>
        <p:spPr>
          <a:xfrm>
            <a:off x="656451" y="2879941"/>
            <a:ext cx="2703498" cy="557317"/>
          </a:xfrm>
          <a:prstGeom prst="roundRect">
            <a:avLst/>
          </a:prstGeom>
          <a:solidFill>
            <a:srgbClr val="EAD5FF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2B4BB425-11DC-4188-B658-54669EAB3862}"/>
              </a:ext>
            </a:extLst>
          </p:cNvPr>
          <p:cNvSpPr/>
          <p:nvPr/>
        </p:nvSpPr>
        <p:spPr>
          <a:xfrm>
            <a:off x="663451" y="1978508"/>
            <a:ext cx="2819091" cy="416190"/>
          </a:xfrm>
          <a:prstGeom prst="roundRect">
            <a:avLst/>
          </a:prstGeom>
          <a:solidFill>
            <a:srgbClr val="EEB0C9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pic>
        <p:nvPicPr>
          <p:cNvPr id="100" name="Picture 2" descr="Image result for X">
            <a:extLst>
              <a:ext uri="{FF2B5EF4-FFF2-40B4-BE49-F238E27FC236}">
                <a16:creationId xmlns:a16="http://schemas.microsoft.com/office/drawing/2014/main" id="{82767FCE-C3F6-442A-8C35-7286A646E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681" y="1220939"/>
            <a:ext cx="401808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5A12BF2C-AD33-46EB-B159-27A84127444D}"/>
              </a:ext>
            </a:extLst>
          </p:cNvPr>
          <p:cNvSpPr/>
          <p:nvPr/>
        </p:nvSpPr>
        <p:spPr>
          <a:xfrm>
            <a:off x="-28095" y="2620281"/>
            <a:ext cx="60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7" name="فقاعة الكلام: مستطيلة مستديرة الزوايا 106">
            <a:extLst>
              <a:ext uri="{FF2B5EF4-FFF2-40B4-BE49-F238E27FC236}">
                <a16:creationId xmlns:a16="http://schemas.microsoft.com/office/drawing/2014/main" id="{494A2975-A63A-4AE3-A007-342C45336063}"/>
              </a:ext>
            </a:extLst>
          </p:cNvPr>
          <p:cNvSpPr/>
          <p:nvPr/>
        </p:nvSpPr>
        <p:spPr>
          <a:xfrm>
            <a:off x="4056473" y="1958527"/>
            <a:ext cx="3676214" cy="620188"/>
          </a:xfrm>
          <a:prstGeom prst="wedgeRoundRectCallout">
            <a:avLst>
              <a:gd name="adj1" fmla="val -61995"/>
              <a:gd name="adj2" fmla="val -719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/>
              <a:t>subways, cars, and buses will be either below ground or high above ground. “</a:t>
            </a:r>
          </a:p>
        </p:txBody>
      </p:sp>
      <p:sp>
        <p:nvSpPr>
          <p:cNvPr id="108" name="فقاعة الكلام: مستطيلة مستديرة الزوايا 107">
            <a:extLst>
              <a:ext uri="{FF2B5EF4-FFF2-40B4-BE49-F238E27FC236}">
                <a16:creationId xmlns:a16="http://schemas.microsoft.com/office/drawing/2014/main" id="{A4FE80E7-45B4-4880-9CEA-6E8265181848}"/>
              </a:ext>
            </a:extLst>
          </p:cNvPr>
          <p:cNvSpPr/>
          <p:nvPr/>
        </p:nvSpPr>
        <p:spPr>
          <a:xfrm>
            <a:off x="4084840" y="3474545"/>
            <a:ext cx="4932215" cy="988375"/>
          </a:xfrm>
          <a:prstGeom prst="wedgeRoundRectCallout">
            <a:avLst>
              <a:gd name="adj1" fmla="val -57710"/>
              <a:gd name="adj2" fmla="val -2535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/>
              <a:t>1-There will be no traffic on the streets of large cities</a:t>
            </a:r>
            <a:r>
              <a:rPr lang="en-US" dirty="0"/>
              <a:t>.</a:t>
            </a:r>
          </a:p>
          <a:p>
            <a:r>
              <a:rPr lang="en-US" b="1" dirty="0"/>
              <a:t>2-“Moving-sidewalk” stairways will connect them to the street level. </a:t>
            </a:r>
          </a:p>
          <a:p>
            <a:r>
              <a:rPr lang="en-US" b="1" dirty="0"/>
              <a:t>3-The vehicles on the busy will have cushioned wheels</a:t>
            </a:r>
            <a:endParaRPr lang="ar-SA" b="1" dirty="0"/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3EC34D8F-E571-4798-8505-468644C5BABD}"/>
              </a:ext>
            </a:extLst>
          </p:cNvPr>
          <p:cNvSpPr/>
          <p:nvPr/>
        </p:nvSpPr>
        <p:spPr>
          <a:xfrm>
            <a:off x="699202" y="2420557"/>
            <a:ext cx="1900645" cy="208664"/>
          </a:xfrm>
          <a:prstGeom prst="roundRect">
            <a:avLst/>
          </a:prstGeom>
          <a:solidFill>
            <a:srgbClr val="EEB0C9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pic>
        <p:nvPicPr>
          <p:cNvPr id="51" name="Picture 2" descr="Image result for check">
            <a:extLst>
              <a:ext uri="{FF2B5EF4-FFF2-40B4-BE49-F238E27FC236}">
                <a16:creationId xmlns:a16="http://schemas.microsoft.com/office/drawing/2014/main" id="{D3167AE3-2447-40B9-9D4B-22EB761B0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6"/>
          <a:stretch/>
        </p:blipFill>
        <p:spPr bwMode="auto">
          <a:xfrm>
            <a:off x="3253735" y="1922374"/>
            <a:ext cx="458006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C5DA9EEB-3F06-494E-AB08-E02CF6F5A8CB}"/>
              </a:ext>
            </a:extLst>
          </p:cNvPr>
          <p:cNvSpPr/>
          <p:nvPr/>
        </p:nvSpPr>
        <p:spPr>
          <a:xfrm>
            <a:off x="1464377" y="2642451"/>
            <a:ext cx="1895572" cy="208664"/>
          </a:xfrm>
          <a:prstGeom prst="roundRect">
            <a:avLst/>
          </a:prstGeom>
          <a:solidFill>
            <a:srgbClr val="EAD5FF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95852DBD-7145-4B4F-A4BF-7A59F2D25A91}"/>
              </a:ext>
            </a:extLst>
          </p:cNvPr>
          <p:cNvSpPr/>
          <p:nvPr/>
        </p:nvSpPr>
        <p:spPr>
          <a:xfrm>
            <a:off x="656451" y="2634823"/>
            <a:ext cx="792790" cy="216291"/>
          </a:xfrm>
          <a:prstGeom prst="roundRect">
            <a:avLst/>
          </a:prstGeom>
          <a:solidFill>
            <a:srgbClr val="EEB0C9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46" name="مستطيل: زوايا مستديرة 45">
            <a:extLst>
              <a:ext uri="{FF2B5EF4-FFF2-40B4-BE49-F238E27FC236}">
                <a16:creationId xmlns:a16="http://schemas.microsoft.com/office/drawing/2014/main" id="{485D0B77-F17B-47AA-BD0C-64A06D22FE2C}"/>
              </a:ext>
            </a:extLst>
          </p:cNvPr>
          <p:cNvSpPr/>
          <p:nvPr/>
        </p:nvSpPr>
        <p:spPr>
          <a:xfrm>
            <a:off x="562492" y="3806168"/>
            <a:ext cx="2819091" cy="416190"/>
          </a:xfrm>
          <a:prstGeom prst="roundRect">
            <a:avLst/>
          </a:prstGeom>
          <a:solidFill>
            <a:srgbClr val="CCFFCC">
              <a:alpha val="5333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F9A1DA8C-4BDD-4FAC-8379-31C1B583B0C9}"/>
              </a:ext>
            </a:extLst>
          </p:cNvPr>
          <p:cNvSpPr/>
          <p:nvPr/>
        </p:nvSpPr>
        <p:spPr>
          <a:xfrm>
            <a:off x="-18902" y="3712999"/>
            <a:ext cx="60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8" name="Picture 2" descr="Image result for X">
            <a:extLst>
              <a:ext uri="{FF2B5EF4-FFF2-40B4-BE49-F238E27FC236}">
                <a16:creationId xmlns:a16="http://schemas.microsoft.com/office/drawing/2014/main" id="{BD5BD391-FC4A-447F-A0BE-60684D60D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979" y="3809663"/>
            <a:ext cx="401808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2" grpId="0" animBg="1"/>
      <p:bldP spid="86" grpId="0" animBg="1"/>
      <p:bldP spid="93" grpId="0"/>
      <p:bldP spid="95" grpId="0"/>
      <p:bldP spid="98" grpId="0" animBg="1"/>
      <p:bldP spid="99" grpId="0" animBg="1"/>
      <p:bldP spid="105" grpId="0"/>
      <p:bldP spid="107" grpId="0" animBg="1"/>
      <p:bldP spid="108" grpId="0" animBg="1"/>
      <p:bldP spid="50" grpId="0" animBg="1"/>
      <p:bldP spid="44" grpId="0" animBg="1"/>
      <p:bldP spid="45" grpId="0" animBg="1"/>
      <p:bldP spid="46" grpId="0" animBg="1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>
            <a:extLst>
              <a:ext uri="{FF2B5EF4-FFF2-40B4-BE49-F238E27FC236}">
                <a16:creationId xmlns:a16="http://schemas.microsoft.com/office/drawing/2014/main" id="{C6AFD416-8995-4EB1-A760-A95707B12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4" t="15149" r="12325" b="59301"/>
          <a:stretch/>
        </p:blipFill>
        <p:spPr bwMode="auto">
          <a:xfrm>
            <a:off x="517890" y="952560"/>
            <a:ext cx="3625199" cy="2141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21"/>
          <p:cNvGrpSpPr/>
          <p:nvPr/>
        </p:nvGrpSpPr>
        <p:grpSpPr>
          <a:xfrm>
            <a:off x="8171789" y="-259080"/>
            <a:ext cx="972211" cy="3087469"/>
            <a:chOff x="1569775" y="2825125"/>
            <a:chExt cx="618250" cy="1893100"/>
          </a:xfrm>
        </p:grpSpPr>
        <p:sp>
          <p:nvSpPr>
            <p:cNvPr id="960" name="Google Shape;960;p21"/>
            <p:cNvSpPr/>
            <p:nvPr/>
          </p:nvSpPr>
          <p:spPr>
            <a:xfrm>
              <a:off x="1658750" y="4099550"/>
              <a:ext cx="442800" cy="508350"/>
            </a:xfrm>
            <a:custGeom>
              <a:avLst/>
              <a:gdLst/>
              <a:ahLst/>
              <a:cxnLst/>
              <a:rect l="l" t="t" r="r" b="b"/>
              <a:pathLst>
                <a:path w="17712" h="20334" extrusionOk="0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672550" y="4108625"/>
              <a:ext cx="426075" cy="490550"/>
            </a:xfrm>
            <a:custGeom>
              <a:avLst/>
              <a:gdLst/>
              <a:ahLst/>
              <a:cxnLst/>
              <a:rect l="l" t="t" r="r" b="b"/>
              <a:pathLst>
                <a:path w="17043" h="19622" extrusionOk="0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872625" y="2825125"/>
              <a:ext cx="12150" cy="1123650"/>
            </a:xfrm>
            <a:custGeom>
              <a:avLst/>
              <a:gdLst/>
              <a:ahLst/>
              <a:cxnLst/>
              <a:rect l="l" t="t" r="r" b="b"/>
              <a:pathLst>
                <a:path w="486" h="44946" extrusionOk="0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807875" y="4058675"/>
              <a:ext cx="143725" cy="36725"/>
            </a:xfrm>
            <a:custGeom>
              <a:avLst/>
              <a:gdLst/>
              <a:ahLst/>
              <a:cxnLst/>
              <a:rect l="l" t="t" r="r" b="b"/>
              <a:pathLst>
                <a:path w="5749" h="1469" extrusionOk="0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820425" y="4020325"/>
              <a:ext cx="118650" cy="37475"/>
            </a:xfrm>
            <a:custGeom>
              <a:avLst/>
              <a:gdLst/>
              <a:ahLst/>
              <a:cxnLst/>
              <a:rect l="l" t="t" r="r" b="b"/>
              <a:pathLst>
                <a:path w="4746" h="1499" extrusionOk="0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830850" y="3970025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1834625" y="3975400"/>
              <a:ext cx="90850" cy="26650"/>
            </a:xfrm>
            <a:custGeom>
              <a:avLst/>
              <a:gdLst/>
              <a:ahLst/>
              <a:cxnLst/>
              <a:rect l="l" t="t" r="r" b="b"/>
              <a:pathLst>
                <a:path w="3634" h="1066" extrusionOk="0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1827925" y="3999450"/>
              <a:ext cx="94850" cy="19950"/>
            </a:xfrm>
            <a:custGeom>
              <a:avLst/>
              <a:gdLst/>
              <a:ahLst/>
              <a:cxnLst/>
              <a:rect l="l" t="t" r="r" b="b"/>
              <a:pathLst>
                <a:path w="3794" h="798" extrusionOk="0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1822075" y="4032475"/>
              <a:ext cx="112500" cy="29750"/>
            </a:xfrm>
            <a:custGeom>
              <a:avLst/>
              <a:gdLst/>
              <a:ahLst/>
              <a:cxnLst/>
              <a:rect l="l" t="t" r="r" b="b"/>
              <a:pathLst>
                <a:path w="4500" h="1190" extrusionOk="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1813725" y="4061500"/>
              <a:ext cx="138125" cy="35175"/>
            </a:xfrm>
            <a:custGeom>
              <a:avLst/>
              <a:gdLst/>
              <a:ahLst/>
              <a:cxnLst/>
              <a:rect l="l" t="t" r="r" b="b"/>
              <a:pathLst>
                <a:path w="5525" h="1407" extrusionOk="0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1648325" y="3937475"/>
              <a:ext cx="462850" cy="679225"/>
            </a:xfrm>
            <a:custGeom>
              <a:avLst/>
              <a:gdLst/>
              <a:ahLst/>
              <a:cxnLst/>
              <a:rect l="l" t="t" r="r" b="b"/>
              <a:pathLst>
                <a:path w="18514" h="27169" extrusionOk="0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1593600" y="4519350"/>
              <a:ext cx="60175" cy="33875"/>
            </a:xfrm>
            <a:custGeom>
              <a:avLst/>
              <a:gdLst/>
              <a:ahLst/>
              <a:cxnLst/>
              <a:rect l="l" t="t" r="r" b="b"/>
              <a:pathLst>
                <a:path w="2407" h="1355" extrusionOk="0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1713050" y="4615850"/>
              <a:ext cx="28450" cy="50575"/>
            </a:xfrm>
            <a:custGeom>
              <a:avLst/>
              <a:gdLst/>
              <a:ahLst/>
              <a:cxnLst/>
              <a:rect l="l" t="t" r="r" b="b"/>
              <a:pathLst>
                <a:path w="1138" h="2023" extrusionOk="0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1893100" y="4653025"/>
              <a:ext cx="17150" cy="65200"/>
            </a:xfrm>
            <a:custGeom>
              <a:avLst/>
              <a:gdLst/>
              <a:ahLst/>
              <a:cxnLst/>
              <a:rect l="l" t="t" r="r" b="b"/>
              <a:pathLst>
                <a:path w="686" h="2608" extrusionOk="0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2032625" y="4615850"/>
              <a:ext cx="48875" cy="39700"/>
            </a:xfrm>
            <a:custGeom>
              <a:avLst/>
              <a:gdLst/>
              <a:ahLst/>
              <a:cxnLst/>
              <a:rect l="l" t="t" r="r" b="b"/>
              <a:pathLst>
                <a:path w="1955" h="1588" extrusionOk="0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2137875" y="4454200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2093175" y="4234050"/>
              <a:ext cx="40975" cy="33875"/>
            </a:xfrm>
            <a:custGeom>
              <a:avLst/>
              <a:gdLst/>
              <a:ahLst/>
              <a:cxnLst/>
              <a:rect l="l" t="t" r="r" b="b"/>
              <a:pathLst>
                <a:path w="1639" h="1355" extrusionOk="0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1628275" y="4234900"/>
              <a:ext cx="30100" cy="26325"/>
            </a:xfrm>
            <a:custGeom>
              <a:avLst/>
              <a:gdLst/>
              <a:ahLst/>
              <a:cxnLst/>
              <a:rect l="l" t="t" r="r" b="b"/>
              <a:pathLst>
                <a:path w="1204" h="1053" extrusionOk="0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1569775" y="4343075"/>
              <a:ext cx="44325" cy="18000"/>
            </a:xfrm>
            <a:custGeom>
              <a:avLst/>
              <a:gdLst/>
              <a:ahLst/>
              <a:cxnLst/>
              <a:rect l="l" t="t" r="r" b="b"/>
              <a:pathLst>
                <a:path w="1773" h="720" extrusionOk="0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759550" y="4143600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2066;p42">
            <a:extLst>
              <a:ext uri="{FF2B5EF4-FFF2-40B4-BE49-F238E27FC236}">
                <a16:creationId xmlns:a16="http://schemas.microsoft.com/office/drawing/2014/main" id="{44834E46-F372-4895-B779-8C1524A329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335" y="98659"/>
            <a:ext cx="2850936" cy="481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Listen and Discuss</a:t>
            </a:r>
            <a:endParaRPr b="1" dirty="0"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C88D84E9-B30A-46E3-A011-F15BD25527A7}"/>
              </a:ext>
            </a:extLst>
          </p:cNvPr>
          <p:cNvSpPr/>
          <p:nvPr/>
        </p:nvSpPr>
        <p:spPr>
          <a:xfrm>
            <a:off x="4763497" y="760730"/>
            <a:ext cx="2304882" cy="507049"/>
          </a:xfrm>
          <a:prstGeom prst="wedgeRoundRectCallout">
            <a:avLst>
              <a:gd name="adj1" fmla="val -73292"/>
              <a:gd name="adj2" fmla="val 430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Which have come true? </a:t>
            </a:r>
            <a:endParaRPr lang="ar-SA" b="1" dirty="0"/>
          </a:p>
        </p:txBody>
      </p:sp>
      <p:sp>
        <p:nvSpPr>
          <p:cNvPr id="102" name="فقاعة الكلام: مستطيلة مستديرة الزوايا 101">
            <a:extLst>
              <a:ext uri="{FF2B5EF4-FFF2-40B4-BE49-F238E27FC236}">
                <a16:creationId xmlns:a16="http://schemas.microsoft.com/office/drawing/2014/main" id="{7FE09EBE-3AE2-4B1C-B898-2C737414E622}"/>
              </a:ext>
            </a:extLst>
          </p:cNvPr>
          <p:cNvSpPr/>
          <p:nvPr/>
        </p:nvSpPr>
        <p:spPr>
          <a:xfrm>
            <a:off x="3624619" y="152278"/>
            <a:ext cx="3230113" cy="522757"/>
          </a:xfrm>
          <a:prstGeom prst="wedgeRoundRectCallout">
            <a:avLst>
              <a:gd name="adj1" fmla="val -65166"/>
              <a:gd name="adj2" fmla="val -5886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predictions are in this part?</a:t>
            </a:r>
          </a:p>
        </p:txBody>
      </p:sp>
      <p:sp>
        <p:nvSpPr>
          <p:cNvPr id="95" name="مستطيل 94">
            <a:extLst>
              <a:ext uri="{FF2B5EF4-FFF2-40B4-BE49-F238E27FC236}">
                <a16:creationId xmlns:a16="http://schemas.microsoft.com/office/drawing/2014/main" id="{B82870E3-9FCD-468A-AF6E-B21BE49EF8EE}"/>
              </a:ext>
            </a:extLst>
          </p:cNvPr>
          <p:cNvSpPr/>
          <p:nvPr/>
        </p:nvSpPr>
        <p:spPr>
          <a:xfrm>
            <a:off x="-51124" y="1527681"/>
            <a:ext cx="60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2B4BB425-11DC-4188-B658-54669EAB3862}"/>
              </a:ext>
            </a:extLst>
          </p:cNvPr>
          <p:cNvSpPr/>
          <p:nvPr/>
        </p:nvSpPr>
        <p:spPr>
          <a:xfrm>
            <a:off x="542868" y="1499552"/>
            <a:ext cx="3346565" cy="416190"/>
          </a:xfrm>
          <a:prstGeom prst="roundRect">
            <a:avLst/>
          </a:prstGeom>
          <a:solidFill>
            <a:srgbClr val="EEB0C9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107" name="فقاعة الكلام: مستطيلة مستديرة الزوايا 106">
            <a:extLst>
              <a:ext uri="{FF2B5EF4-FFF2-40B4-BE49-F238E27FC236}">
                <a16:creationId xmlns:a16="http://schemas.microsoft.com/office/drawing/2014/main" id="{494A2975-A63A-4AE3-A007-342C45336063}"/>
              </a:ext>
            </a:extLst>
          </p:cNvPr>
          <p:cNvSpPr/>
          <p:nvPr/>
        </p:nvSpPr>
        <p:spPr>
          <a:xfrm>
            <a:off x="4691541" y="1425493"/>
            <a:ext cx="3450390" cy="620188"/>
          </a:xfrm>
          <a:prstGeom prst="wedgeRoundRectCallout">
            <a:avLst>
              <a:gd name="adj1" fmla="val -73037"/>
              <a:gd name="adj2" fmla="val 3458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/>
              <a:t>Photographs will be telegraphed from any distance</a:t>
            </a: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3EC34D8F-E571-4798-8505-468644C5BABD}"/>
              </a:ext>
            </a:extLst>
          </p:cNvPr>
          <p:cNvSpPr/>
          <p:nvPr/>
        </p:nvSpPr>
        <p:spPr>
          <a:xfrm>
            <a:off x="558476" y="1883974"/>
            <a:ext cx="1192722" cy="198871"/>
          </a:xfrm>
          <a:prstGeom prst="roundRect">
            <a:avLst/>
          </a:prstGeom>
          <a:solidFill>
            <a:srgbClr val="EEB0C9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pic>
        <p:nvPicPr>
          <p:cNvPr id="51" name="Picture 2" descr="Image result for check">
            <a:extLst>
              <a:ext uri="{FF2B5EF4-FFF2-40B4-BE49-F238E27FC236}">
                <a16:creationId xmlns:a16="http://schemas.microsoft.com/office/drawing/2014/main" id="{D3167AE3-2447-40B9-9D4B-22EB761B0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6"/>
          <a:stretch/>
        </p:blipFill>
        <p:spPr bwMode="auto">
          <a:xfrm>
            <a:off x="3863093" y="1495704"/>
            <a:ext cx="458006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3132D2D6-3EB0-4982-B3DC-BC65DA1F6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4" t="41597" r="12325" b="32423"/>
          <a:stretch/>
        </p:blipFill>
        <p:spPr bwMode="auto">
          <a:xfrm>
            <a:off x="4736509" y="2893709"/>
            <a:ext cx="3435280" cy="2070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فقاعة الكلام: مستطيلة مستديرة الزوايا 53">
            <a:extLst>
              <a:ext uri="{FF2B5EF4-FFF2-40B4-BE49-F238E27FC236}">
                <a16:creationId xmlns:a16="http://schemas.microsoft.com/office/drawing/2014/main" id="{70F37FFE-C13D-47EC-BCD9-B2FD2DD3450B}"/>
              </a:ext>
            </a:extLst>
          </p:cNvPr>
          <p:cNvSpPr/>
          <p:nvPr/>
        </p:nvSpPr>
        <p:spPr>
          <a:xfrm>
            <a:off x="1223135" y="3296595"/>
            <a:ext cx="2666298" cy="507049"/>
          </a:xfrm>
          <a:prstGeom prst="wedgeRoundRectCallout">
            <a:avLst>
              <a:gd name="adj1" fmla="val 68867"/>
              <a:gd name="adj2" fmla="val -110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Which have not come true? </a:t>
            </a:r>
            <a:endParaRPr lang="ar-SA" b="1" dirty="0"/>
          </a:p>
        </p:txBody>
      </p:sp>
      <p:sp>
        <p:nvSpPr>
          <p:cNvPr id="55" name="فقاعة الكلام: مستطيلة مستديرة الزوايا 54">
            <a:extLst>
              <a:ext uri="{FF2B5EF4-FFF2-40B4-BE49-F238E27FC236}">
                <a16:creationId xmlns:a16="http://schemas.microsoft.com/office/drawing/2014/main" id="{BE78C899-D0F8-41F7-A36B-5294278A9857}"/>
              </a:ext>
            </a:extLst>
          </p:cNvPr>
          <p:cNvSpPr/>
          <p:nvPr/>
        </p:nvSpPr>
        <p:spPr>
          <a:xfrm>
            <a:off x="120542" y="3940390"/>
            <a:ext cx="3625199" cy="1023769"/>
          </a:xfrm>
          <a:prstGeom prst="wedgeRoundRectCallout">
            <a:avLst>
              <a:gd name="adj1" fmla="val 73658"/>
              <a:gd name="adj2" fmla="val 3336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/>
              <a:t>1- purchases will be delivered by tubes, connected from the store to houses. </a:t>
            </a:r>
          </a:p>
          <a:p>
            <a:r>
              <a:rPr lang="en-US" b="1" dirty="0"/>
              <a:t>2-tubes will also collect, deliver, and transport mail over distances</a:t>
            </a:r>
          </a:p>
        </p:txBody>
      </p:sp>
      <p:sp>
        <p:nvSpPr>
          <p:cNvPr id="56" name="مستطيل: زوايا مستديرة 55">
            <a:extLst>
              <a:ext uri="{FF2B5EF4-FFF2-40B4-BE49-F238E27FC236}">
                <a16:creationId xmlns:a16="http://schemas.microsoft.com/office/drawing/2014/main" id="{3F2FC924-84C7-4C15-847D-2ECB454298E7}"/>
              </a:ext>
            </a:extLst>
          </p:cNvPr>
          <p:cNvSpPr/>
          <p:nvPr/>
        </p:nvSpPr>
        <p:spPr>
          <a:xfrm>
            <a:off x="5610500" y="3566586"/>
            <a:ext cx="2386333" cy="309135"/>
          </a:xfrm>
          <a:prstGeom prst="roundRect">
            <a:avLst/>
          </a:prstGeom>
          <a:solidFill>
            <a:srgbClr val="EAD5FF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57" name="مستطيل: زوايا مستديرة 56">
            <a:extLst>
              <a:ext uri="{FF2B5EF4-FFF2-40B4-BE49-F238E27FC236}">
                <a16:creationId xmlns:a16="http://schemas.microsoft.com/office/drawing/2014/main" id="{419221EE-B5DC-406C-8038-A8CD9F016891}"/>
              </a:ext>
            </a:extLst>
          </p:cNvPr>
          <p:cNvSpPr/>
          <p:nvPr/>
        </p:nvSpPr>
        <p:spPr>
          <a:xfrm>
            <a:off x="4782151" y="3844323"/>
            <a:ext cx="3214682" cy="309135"/>
          </a:xfrm>
          <a:prstGeom prst="roundRect">
            <a:avLst/>
          </a:prstGeom>
          <a:solidFill>
            <a:srgbClr val="EAD5FF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58" name="مستطيل: زوايا مستديرة 57">
            <a:extLst>
              <a:ext uri="{FF2B5EF4-FFF2-40B4-BE49-F238E27FC236}">
                <a16:creationId xmlns:a16="http://schemas.microsoft.com/office/drawing/2014/main" id="{5ECBA7C0-C1A3-456E-B9B5-AC5F53675976}"/>
              </a:ext>
            </a:extLst>
          </p:cNvPr>
          <p:cNvSpPr/>
          <p:nvPr/>
        </p:nvSpPr>
        <p:spPr>
          <a:xfrm>
            <a:off x="4763497" y="4150588"/>
            <a:ext cx="639084" cy="309135"/>
          </a:xfrm>
          <a:prstGeom prst="roundRect">
            <a:avLst/>
          </a:prstGeom>
          <a:solidFill>
            <a:srgbClr val="EAD5FF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59" name="مستطيل: زوايا مستديرة 58">
            <a:extLst>
              <a:ext uri="{FF2B5EF4-FFF2-40B4-BE49-F238E27FC236}">
                <a16:creationId xmlns:a16="http://schemas.microsoft.com/office/drawing/2014/main" id="{4BDC1435-EB0F-4A62-81AC-842849DFED14}"/>
              </a:ext>
            </a:extLst>
          </p:cNvPr>
          <p:cNvSpPr/>
          <p:nvPr/>
        </p:nvSpPr>
        <p:spPr>
          <a:xfrm>
            <a:off x="5834328" y="4163529"/>
            <a:ext cx="2040807" cy="253356"/>
          </a:xfrm>
          <a:prstGeom prst="roundRect">
            <a:avLst/>
          </a:prstGeom>
          <a:solidFill>
            <a:srgbClr val="CCFFCC">
              <a:alpha val="5333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60" name="مستطيل: زوايا مستديرة 59">
            <a:extLst>
              <a:ext uri="{FF2B5EF4-FFF2-40B4-BE49-F238E27FC236}">
                <a16:creationId xmlns:a16="http://schemas.microsoft.com/office/drawing/2014/main" id="{97FA9F48-940E-4B94-A745-9F5EC361E008}"/>
              </a:ext>
            </a:extLst>
          </p:cNvPr>
          <p:cNvSpPr/>
          <p:nvPr/>
        </p:nvSpPr>
        <p:spPr>
          <a:xfrm>
            <a:off x="4750801" y="4429826"/>
            <a:ext cx="3273169" cy="253356"/>
          </a:xfrm>
          <a:prstGeom prst="roundRect">
            <a:avLst/>
          </a:prstGeom>
          <a:solidFill>
            <a:srgbClr val="CCFFCC">
              <a:alpha val="5333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pic>
        <p:nvPicPr>
          <p:cNvPr id="61" name="Picture 2" descr="Image result for X">
            <a:extLst>
              <a:ext uri="{FF2B5EF4-FFF2-40B4-BE49-F238E27FC236}">
                <a16:creationId xmlns:a16="http://schemas.microsoft.com/office/drawing/2014/main" id="{A4B1C171-227A-431E-A730-78F502E25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89" y="4305155"/>
            <a:ext cx="401808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X">
            <a:extLst>
              <a:ext uri="{FF2B5EF4-FFF2-40B4-BE49-F238E27FC236}">
                <a16:creationId xmlns:a16="http://schemas.microsoft.com/office/drawing/2014/main" id="{0A710588-304B-49C2-9C03-C5EA0EBD5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43" y="3566586"/>
            <a:ext cx="401808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مستطيل 62">
            <a:extLst>
              <a:ext uri="{FF2B5EF4-FFF2-40B4-BE49-F238E27FC236}">
                <a16:creationId xmlns:a16="http://schemas.microsoft.com/office/drawing/2014/main" id="{CF9D6288-05A8-453E-A4B8-BD72E400A728}"/>
              </a:ext>
            </a:extLst>
          </p:cNvPr>
          <p:cNvSpPr/>
          <p:nvPr/>
        </p:nvSpPr>
        <p:spPr>
          <a:xfrm>
            <a:off x="4228074" y="3449021"/>
            <a:ext cx="60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4" name="مستطيل 63">
            <a:extLst>
              <a:ext uri="{FF2B5EF4-FFF2-40B4-BE49-F238E27FC236}">
                <a16:creationId xmlns:a16="http://schemas.microsoft.com/office/drawing/2014/main" id="{943CCF21-2C47-41DF-9469-B8A2CC17F976}"/>
              </a:ext>
            </a:extLst>
          </p:cNvPr>
          <p:cNvSpPr/>
          <p:nvPr/>
        </p:nvSpPr>
        <p:spPr>
          <a:xfrm>
            <a:off x="4147549" y="4318776"/>
            <a:ext cx="60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5" name="unit 3 L1 page 34">
            <a:hlinkClick r:id="" action="ppaction://media"/>
            <a:extLst>
              <a:ext uri="{FF2B5EF4-FFF2-40B4-BE49-F238E27FC236}">
                <a16:creationId xmlns:a16="http://schemas.microsoft.com/office/drawing/2014/main" id="{32F16200-6B2B-4BAC-A190-4E1F51427B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55" end="3205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12508" y="90590"/>
            <a:ext cx="609600" cy="6096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6" name="unit 3 L1 page 34">
            <a:hlinkClick r:id="" action="ppaction://media"/>
            <a:extLst>
              <a:ext uri="{FF2B5EF4-FFF2-40B4-BE49-F238E27FC236}">
                <a16:creationId xmlns:a16="http://schemas.microsoft.com/office/drawing/2014/main" id="{3D4C5EA3-E797-447A-AB4E-7CC47AF4C6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241" end="12459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7649" y="2160636"/>
            <a:ext cx="533771" cy="45945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754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5" grpId="0" animBg="1"/>
      <p:bldP spid="95" grpId="0"/>
      <p:bldP spid="99" grpId="0" animBg="1"/>
      <p:bldP spid="107" grpId="0" animBg="1"/>
      <p:bldP spid="50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3" grpId="0"/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>
            <a:extLst>
              <a:ext uri="{FF2B5EF4-FFF2-40B4-BE49-F238E27FC236}">
                <a16:creationId xmlns:a16="http://schemas.microsoft.com/office/drawing/2014/main" id="{CD570FFD-9200-478F-914A-4DC473186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4" t="67888" r="12325" b="12498"/>
          <a:stretch/>
        </p:blipFill>
        <p:spPr bwMode="auto">
          <a:xfrm>
            <a:off x="610150" y="1531783"/>
            <a:ext cx="4312615" cy="1814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21"/>
          <p:cNvGrpSpPr/>
          <p:nvPr/>
        </p:nvGrpSpPr>
        <p:grpSpPr>
          <a:xfrm>
            <a:off x="8171789" y="0"/>
            <a:ext cx="972211" cy="3087469"/>
            <a:chOff x="1569775" y="2825125"/>
            <a:chExt cx="618250" cy="1893100"/>
          </a:xfrm>
        </p:grpSpPr>
        <p:sp>
          <p:nvSpPr>
            <p:cNvPr id="960" name="Google Shape;960;p21"/>
            <p:cNvSpPr/>
            <p:nvPr/>
          </p:nvSpPr>
          <p:spPr>
            <a:xfrm>
              <a:off x="1658750" y="4099550"/>
              <a:ext cx="442800" cy="508350"/>
            </a:xfrm>
            <a:custGeom>
              <a:avLst/>
              <a:gdLst/>
              <a:ahLst/>
              <a:cxnLst/>
              <a:rect l="l" t="t" r="r" b="b"/>
              <a:pathLst>
                <a:path w="17712" h="20334" extrusionOk="0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672550" y="4108625"/>
              <a:ext cx="426075" cy="490550"/>
            </a:xfrm>
            <a:custGeom>
              <a:avLst/>
              <a:gdLst/>
              <a:ahLst/>
              <a:cxnLst/>
              <a:rect l="l" t="t" r="r" b="b"/>
              <a:pathLst>
                <a:path w="17043" h="19622" extrusionOk="0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872625" y="2825125"/>
              <a:ext cx="12150" cy="1123650"/>
            </a:xfrm>
            <a:custGeom>
              <a:avLst/>
              <a:gdLst/>
              <a:ahLst/>
              <a:cxnLst/>
              <a:rect l="l" t="t" r="r" b="b"/>
              <a:pathLst>
                <a:path w="486" h="44946" extrusionOk="0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807875" y="4058675"/>
              <a:ext cx="143725" cy="36725"/>
            </a:xfrm>
            <a:custGeom>
              <a:avLst/>
              <a:gdLst/>
              <a:ahLst/>
              <a:cxnLst/>
              <a:rect l="l" t="t" r="r" b="b"/>
              <a:pathLst>
                <a:path w="5749" h="1469" extrusionOk="0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820425" y="4020325"/>
              <a:ext cx="118650" cy="37475"/>
            </a:xfrm>
            <a:custGeom>
              <a:avLst/>
              <a:gdLst/>
              <a:ahLst/>
              <a:cxnLst/>
              <a:rect l="l" t="t" r="r" b="b"/>
              <a:pathLst>
                <a:path w="4746" h="1499" extrusionOk="0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830850" y="3970025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1834625" y="3975400"/>
              <a:ext cx="90850" cy="26650"/>
            </a:xfrm>
            <a:custGeom>
              <a:avLst/>
              <a:gdLst/>
              <a:ahLst/>
              <a:cxnLst/>
              <a:rect l="l" t="t" r="r" b="b"/>
              <a:pathLst>
                <a:path w="3634" h="1066" extrusionOk="0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1827925" y="3999450"/>
              <a:ext cx="94850" cy="19950"/>
            </a:xfrm>
            <a:custGeom>
              <a:avLst/>
              <a:gdLst/>
              <a:ahLst/>
              <a:cxnLst/>
              <a:rect l="l" t="t" r="r" b="b"/>
              <a:pathLst>
                <a:path w="3794" h="798" extrusionOk="0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1822075" y="4032475"/>
              <a:ext cx="112500" cy="29750"/>
            </a:xfrm>
            <a:custGeom>
              <a:avLst/>
              <a:gdLst/>
              <a:ahLst/>
              <a:cxnLst/>
              <a:rect l="l" t="t" r="r" b="b"/>
              <a:pathLst>
                <a:path w="4500" h="1190" extrusionOk="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1813725" y="4061500"/>
              <a:ext cx="138125" cy="35175"/>
            </a:xfrm>
            <a:custGeom>
              <a:avLst/>
              <a:gdLst/>
              <a:ahLst/>
              <a:cxnLst/>
              <a:rect l="l" t="t" r="r" b="b"/>
              <a:pathLst>
                <a:path w="5525" h="1407" extrusionOk="0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1648325" y="3937475"/>
              <a:ext cx="462850" cy="679225"/>
            </a:xfrm>
            <a:custGeom>
              <a:avLst/>
              <a:gdLst/>
              <a:ahLst/>
              <a:cxnLst/>
              <a:rect l="l" t="t" r="r" b="b"/>
              <a:pathLst>
                <a:path w="18514" h="27169" extrusionOk="0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1593600" y="4519350"/>
              <a:ext cx="60175" cy="33875"/>
            </a:xfrm>
            <a:custGeom>
              <a:avLst/>
              <a:gdLst/>
              <a:ahLst/>
              <a:cxnLst/>
              <a:rect l="l" t="t" r="r" b="b"/>
              <a:pathLst>
                <a:path w="2407" h="1355" extrusionOk="0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1713050" y="4615850"/>
              <a:ext cx="28450" cy="50575"/>
            </a:xfrm>
            <a:custGeom>
              <a:avLst/>
              <a:gdLst/>
              <a:ahLst/>
              <a:cxnLst/>
              <a:rect l="l" t="t" r="r" b="b"/>
              <a:pathLst>
                <a:path w="1138" h="2023" extrusionOk="0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1893100" y="4653025"/>
              <a:ext cx="17150" cy="65200"/>
            </a:xfrm>
            <a:custGeom>
              <a:avLst/>
              <a:gdLst/>
              <a:ahLst/>
              <a:cxnLst/>
              <a:rect l="l" t="t" r="r" b="b"/>
              <a:pathLst>
                <a:path w="686" h="2608" extrusionOk="0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2032625" y="4615850"/>
              <a:ext cx="48875" cy="39700"/>
            </a:xfrm>
            <a:custGeom>
              <a:avLst/>
              <a:gdLst/>
              <a:ahLst/>
              <a:cxnLst/>
              <a:rect l="l" t="t" r="r" b="b"/>
              <a:pathLst>
                <a:path w="1955" h="1588" extrusionOk="0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2137875" y="4454200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2093175" y="4234050"/>
              <a:ext cx="40975" cy="33875"/>
            </a:xfrm>
            <a:custGeom>
              <a:avLst/>
              <a:gdLst/>
              <a:ahLst/>
              <a:cxnLst/>
              <a:rect l="l" t="t" r="r" b="b"/>
              <a:pathLst>
                <a:path w="1639" h="1355" extrusionOk="0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1628275" y="4234900"/>
              <a:ext cx="30100" cy="26325"/>
            </a:xfrm>
            <a:custGeom>
              <a:avLst/>
              <a:gdLst/>
              <a:ahLst/>
              <a:cxnLst/>
              <a:rect l="l" t="t" r="r" b="b"/>
              <a:pathLst>
                <a:path w="1204" h="1053" extrusionOk="0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1569775" y="4343075"/>
              <a:ext cx="44325" cy="18000"/>
            </a:xfrm>
            <a:custGeom>
              <a:avLst/>
              <a:gdLst/>
              <a:ahLst/>
              <a:cxnLst/>
              <a:rect l="l" t="t" r="r" b="b"/>
              <a:pathLst>
                <a:path w="1773" h="720" extrusionOk="0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759550" y="4143600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2066;p42">
            <a:extLst>
              <a:ext uri="{FF2B5EF4-FFF2-40B4-BE49-F238E27FC236}">
                <a16:creationId xmlns:a16="http://schemas.microsoft.com/office/drawing/2014/main" id="{44834E46-F372-4895-B779-8C1524A329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335" y="98659"/>
            <a:ext cx="2850936" cy="481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Listen and Discuss</a:t>
            </a:r>
            <a:endParaRPr b="1" dirty="0"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C88D84E9-B30A-46E3-A011-F15BD25527A7}"/>
              </a:ext>
            </a:extLst>
          </p:cNvPr>
          <p:cNvSpPr/>
          <p:nvPr/>
        </p:nvSpPr>
        <p:spPr>
          <a:xfrm>
            <a:off x="5777588" y="1832568"/>
            <a:ext cx="2304882" cy="507049"/>
          </a:xfrm>
          <a:prstGeom prst="wedgeRoundRectCallout">
            <a:avLst>
              <a:gd name="adj1" fmla="val -83871"/>
              <a:gd name="adj2" fmla="val -260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Which have come true? </a:t>
            </a:r>
            <a:endParaRPr lang="ar-SA" b="1" dirty="0"/>
          </a:p>
        </p:txBody>
      </p:sp>
      <p:sp>
        <p:nvSpPr>
          <p:cNvPr id="102" name="فقاعة الكلام: مستطيلة مستديرة الزوايا 101">
            <a:extLst>
              <a:ext uri="{FF2B5EF4-FFF2-40B4-BE49-F238E27FC236}">
                <a16:creationId xmlns:a16="http://schemas.microsoft.com/office/drawing/2014/main" id="{7FE09EBE-3AE2-4B1C-B898-2C737414E622}"/>
              </a:ext>
            </a:extLst>
          </p:cNvPr>
          <p:cNvSpPr/>
          <p:nvPr/>
        </p:nvSpPr>
        <p:spPr>
          <a:xfrm>
            <a:off x="3624619" y="152278"/>
            <a:ext cx="3230113" cy="522757"/>
          </a:xfrm>
          <a:prstGeom prst="wedgeRoundRectCallout">
            <a:avLst>
              <a:gd name="adj1" fmla="val -65166"/>
              <a:gd name="adj2" fmla="val -5886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predictions are in this part?</a:t>
            </a:r>
          </a:p>
        </p:txBody>
      </p:sp>
      <p:sp>
        <p:nvSpPr>
          <p:cNvPr id="95" name="مستطيل 94">
            <a:extLst>
              <a:ext uri="{FF2B5EF4-FFF2-40B4-BE49-F238E27FC236}">
                <a16:creationId xmlns:a16="http://schemas.microsoft.com/office/drawing/2014/main" id="{B82870E3-9FCD-468A-AF6E-B21BE49EF8EE}"/>
              </a:ext>
            </a:extLst>
          </p:cNvPr>
          <p:cNvSpPr/>
          <p:nvPr/>
        </p:nvSpPr>
        <p:spPr>
          <a:xfrm>
            <a:off x="22506" y="2078468"/>
            <a:ext cx="60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2B4BB425-11DC-4188-B658-54669EAB3862}"/>
              </a:ext>
            </a:extLst>
          </p:cNvPr>
          <p:cNvSpPr/>
          <p:nvPr/>
        </p:nvSpPr>
        <p:spPr>
          <a:xfrm>
            <a:off x="603771" y="2093268"/>
            <a:ext cx="4053618" cy="416190"/>
          </a:xfrm>
          <a:prstGeom prst="roundRect">
            <a:avLst/>
          </a:prstGeom>
          <a:solidFill>
            <a:srgbClr val="EEB0C9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107" name="فقاعة الكلام: مستطيلة مستديرة الزوايا 106">
            <a:extLst>
              <a:ext uri="{FF2B5EF4-FFF2-40B4-BE49-F238E27FC236}">
                <a16:creationId xmlns:a16="http://schemas.microsoft.com/office/drawing/2014/main" id="{494A2975-A63A-4AE3-A007-342C45336063}"/>
              </a:ext>
            </a:extLst>
          </p:cNvPr>
          <p:cNvSpPr/>
          <p:nvPr/>
        </p:nvSpPr>
        <p:spPr>
          <a:xfrm>
            <a:off x="5314780" y="2633326"/>
            <a:ext cx="2734903" cy="522757"/>
          </a:xfrm>
          <a:prstGeom prst="wedgeRoundRectCallout">
            <a:avLst>
              <a:gd name="adj1" fmla="val -66174"/>
              <a:gd name="adj2" fmla="val -3634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/>
              <a:t>Wireless telephone circuits will span the world</a:t>
            </a:r>
          </a:p>
        </p:txBody>
      </p:sp>
      <p:pic>
        <p:nvPicPr>
          <p:cNvPr id="51" name="Picture 2" descr="Image result for check">
            <a:extLst>
              <a:ext uri="{FF2B5EF4-FFF2-40B4-BE49-F238E27FC236}">
                <a16:creationId xmlns:a16="http://schemas.microsoft.com/office/drawing/2014/main" id="{D3167AE3-2447-40B9-9D4B-22EB761B0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6"/>
          <a:stretch/>
        </p:blipFill>
        <p:spPr bwMode="auto">
          <a:xfrm>
            <a:off x="4746029" y="2073972"/>
            <a:ext cx="458006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95852DBD-7145-4B4F-A4BF-7A59F2D25A91}"/>
              </a:ext>
            </a:extLst>
          </p:cNvPr>
          <p:cNvSpPr/>
          <p:nvPr/>
        </p:nvSpPr>
        <p:spPr>
          <a:xfrm>
            <a:off x="643180" y="2545080"/>
            <a:ext cx="691111" cy="229386"/>
          </a:xfrm>
          <a:prstGeom prst="roundRect">
            <a:avLst/>
          </a:prstGeom>
          <a:solidFill>
            <a:srgbClr val="EEB0C9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pic>
        <p:nvPicPr>
          <p:cNvPr id="55" name="unit 3 L1 page 34">
            <a:hlinkClick r:id="" action="ppaction://media"/>
            <a:extLst>
              <a:ext uri="{FF2B5EF4-FFF2-40B4-BE49-F238E27FC236}">
                <a16:creationId xmlns:a16="http://schemas.microsoft.com/office/drawing/2014/main" id="{C3F48433-5E71-4954-A21A-EB281678BF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4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88451" y="771314"/>
            <a:ext cx="609600" cy="6096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4239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5" grpId="0" animBg="1"/>
      <p:bldP spid="95" grpId="0"/>
      <p:bldP spid="99" grpId="0" animBg="1"/>
      <p:bldP spid="107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"/>
          <p:cNvSpPr txBox="1">
            <a:spLocks noGrp="1"/>
          </p:cNvSpPr>
          <p:nvPr>
            <p:ph type="title"/>
          </p:nvPr>
        </p:nvSpPr>
        <p:spPr>
          <a:xfrm>
            <a:off x="2415540" y="536650"/>
            <a:ext cx="3870949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Lesson Objectives</a:t>
            </a:r>
            <a:endParaRPr sz="4000" b="1" dirty="0"/>
          </a:p>
        </p:txBody>
      </p:sp>
      <p:grpSp>
        <p:nvGrpSpPr>
          <p:cNvPr id="161" name="Google Shape;161;p18"/>
          <p:cNvGrpSpPr/>
          <p:nvPr/>
        </p:nvGrpSpPr>
        <p:grpSpPr>
          <a:xfrm>
            <a:off x="304800" y="3667867"/>
            <a:ext cx="2476500" cy="939733"/>
            <a:chOff x="2293974" y="7216334"/>
            <a:chExt cx="4953000" cy="1879466"/>
          </a:xfrm>
        </p:grpSpPr>
        <p:sp>
          <p:nvSpPr>
            <p:cNvPr id="162" name="Google Shape;162;p18"/>
            <p:cNvSpPr/>
            <p:nvPr/>
          </p:nvSpPr>
          <p:spPr>
            <a:xfrm>
              <a:off x="3794950" y="7216350"/>
              <a:ext cx="2348400" cy="649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8"/>
            <p:cNvSpPr txBox="1"/>
            <p:nvPr/>
          </p:nvSpPr>
          <p:spPr>
            <a:xfrm>
              <a:off x="2293974" y="7936600"/>
              <a:ext cx="4953000" cy="11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700" rIns="0" bIns="0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</a:t>
              </a:r>
              <a:r>
                <a:rPr lang="en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echnology invented over the last one hundred years</a:t>
              </a:r>
              <a:endParaRPr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" name="Google Shape;164;p18"/>
            <p:cNvSpPr txBox="1"/>
            <p:nvPr/>
          </p:nvSpPr>
          <p:spPr>
            <a:xfrm>
              <a:off x="3794925" y="7216334"/>
              <a:ext cx="2348400" cy="64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Discuss</a:t>
              </a:r>
              <a:endParaRPr sz="16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5" name="Google Shape;165;p18"/>
          <p:cNvGrpSpPr/>
          <p:nvPr/>
        </p:nvGrpSpPr>
        <p:grpSpPr>
          <a:xfrm>
            <a:off x="2985266" y="3667863"/>
            <a:ext cx="1578742" cy="939738"/>
            <a:chOff x="6535475" y="7216325"/>
            <a:chExt cx="3157485" cy="1879475"/>
          </a:xfrm>
        </p:grpSpPr>
        <p:sp>
          <p:nvSpPr>
            <p:cNvPr id="166" name="Google Shape;166;p18"/>
            <p:cNvSpPr/>
            <p:nvPr/>
          </p:nvSpPr>
          <p:spPr>
            <a:xfrm>
              <a:off x="6566800" y="7216325"/>
              <a:ext cx="2348400" cy="6492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8"/>
            <p:cNvSpPr txBox="1"/>
            <p:nvPr/>
          </p:nvSpPr>
          <p:spPr>
            <a:xfrm>
              <a:off x="6535499" y="7936601"/>
              <a:ext cx="3157461" cy="1159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700" rIns="0" bIns="0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</a:t>
              </a:r>
              <a:r>
                <a:rPr lang="en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redictions about life in the year 2100</a:t>
              </a: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8" name="Google Shape;168;p18"/>
            <p:cNvSpPr txBox="1"/>
            <p:nvPr/>
          </p:nvSpPr>
          <p:spPr>
            <a:xfrm>
              <a:off x="6535475" y="7216334"/>
              <a:ext cx="2348400" cy="64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Make </a:t>
              </a:r>
              <a:endParaRPr sz="16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9" name="Google Shape;169;p18"/>
          <p:cNvGrpSpPr/>
          <p:nvPr/>
        </p:nvGrpSpPr>
        <p:grpSpPr>
          <a:xfrm>
            <a:off x="4767986" y="3667863"/>
            <a:ext cx="1686153" cy="939738"/>
            <a:chOff x="8937254" y="7216325"/>
            <a:chExt cx="3372306" cy="1879475"/>
          </a:xfrm>
        </p:grpSpPr>
        <p:sp>
          <p:nvSpPr>
            <p:cNvPr id="170" name="Google Shape;170;p18"/>
            <p:cNvSpPr/>
            <p:nvPr/>
          </p:nvSpPr>
          <p:spPr>
            <a:xfrm>
              <a:off x="9338650" y="7216325"/>
              <a:ext cx="2348400" cy="649200"/>
            </a:xfrm>
            <a:prstGeom prst="roundRect">
              <a:avLst>
                <a:gd name="adj" fmla="val 50000"/>
              </a:avLst>
            </a:prstGeom>
            <a:solidFill>
              <a:srgbClr val="FFD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8"/>
            <p:cNvSpPr txBox="1"/>
            <p:nvPr/>
          </p:nvSpPr>
          <p:spPr>
            <a:xfrm>
              <a:off x="8937254" y="7936601"/>
              <a:ext cx="3372306" cy="1159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700" rIns="0" bIns="0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</a:t>
              </a:r>
              <a:r>
                <a:rPr lang="en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ome questions about the topic correctly</a:t>
              </a: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2" name="Google Shape;172;p18"/>
            <p:cNvSpPr txBox="1"/>
            <p:nvPr/>
          </p:nvSpPr>
          <p:spPr>
            <a:xfrm>
              <a:off x="9338650" y="7216334"/>
              <a:ext cx="2348400" cy="64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Answer</a:t>
              </a:r>
              <a:endParaRPr sz="16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3" name="Google Shape;173;p18"/>
          <p:cNvGrpSpPr/>
          <p:nvPr/>
        </p:nvGrpSpPr>
        <p:grpSpPr>
          <a:xfrm>
            <a:off x="6903750" y="3647563"/>
            <a:ext cx="1447770" cy="939738"/>
            <a:chOff x="12110500" y="7216325"/>
            <a:chExt cx="2895540" cy="1879475"/>
          </a:xfrm>
        </p:grpSpPr>
        <p:sp>
          <p:nvSpPr>
            <p:cNvPr id="174" name="Google Shape;174;p18"/>
            <p:cNvSpPr/>
            <p:nvPr/>
          </p:nvSpPr>
          <p:spPr>
            <a:xfrm>
              <a:off x="12110500" y="7216325"/>
              <a:ext cx="2348400" cy="6492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8"/>
            <p:cNvSpPr txBox="1"/>
            <p:nvPr/>
          </p:nvSpPr>
          <p:spPr>
            <a:xfrm>
              <a:off x="12141800" y="7936601"/>
              <a:ext cx="2864240" cy="1159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700" rIns="0" bIns="0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Roboto"/>
                  <a:ea typeface="Roboto"/>
                  <a:cs typeface="Roboto"/>
                  <a:sym typeface="Roboto"/>
                </a:rPr>
                <a:t>t</a:t>
              </a:r>
              <a:r>
                <a:rPr lang="en-US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he</a:t>
              </a:r>
              <a:r>
                <a:rPr lang="en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words with their meanings </a:t>
              </a: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6" name="Google Shape;176;p18"/>
            <p:cNvSpPr txBox="1"/>
            <p:nvPr/>
          </p:nvSpPr>
          <p:spPr>
            <a:xfrm>
              <a:off x="12110500" y="7216334"/>
              <a:ext cx="2348400" cy="64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Match</a:t>
              </a:r>
              <a:endParaRPr sz="16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77" name="Google Shape;177;p18"/>
          <p:cNvSpPr/>
          <p:nvPr/>
        </p:nvSpPr>
        <p:spPr>
          <a:xfrm>
            <a:off x="3522596" y="1351925"/>
            <a:ext cx="71154" cy="230864"/>
          </a:xfrm>
          <a:custGeom>
            <a:avLst/>
            <a:gdLst/>
            <a:ahLst/>
            <a:cxnLst/>
            <a:rect l="l" t="t" r="r" b="b"/>
            <a:pathLst>
              <a:path w="323" h="1048" extrusionOk="0">
                <a:moveTo>
                  <a:pt x="161" y="0"/>
                </a:moveTo>
                <a:cubicBezTo>
                  <a:pt x="70" y="0"/>
                  <a:pt x="0" y="73"/>
                  <a:pt x="0" y="161"/>
                </a:cubicBezTo>
                <a:lnTo>
                  <a:pt x="0" y="886"/>
                </a:lnTo>
                <a:cubicBezTo>
                  <a:pt x="0" y="978"/>
                  <a:pt x="70" y="1047"/>
                  <a:pt x="161" y="1047"/>
                </a:cubicBezTo>
                <a:cubicBezTo>
                  <a:pt x="249" y="1047"/>
                  <a:pt x="322" y="978"/>
                  <a:pt x="322" y="886"/>
                </a:cubicBezTo>
                <a:lnTo>
                  <a:pt x="322" y="161"/>
                </a:lnTo>
                <a:cubicBezTo>
                  <a:pt x="322" y="73"/>
                  <a:pt x="249" y="0"/>
                  <a:pt x="161" y="0"/>
                </a:cubicBezTo>
                <a:close/>
              </a:path>
            </a:pathLst>
          </a:custGeom>
          <a:solidFill>
            <a:srgbClr val="6491E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8"/>
          <p:cNvSpPr/>
          <p:nvPr/>
        </p:nvSpPr>
        <p:spPr>
          <a:xfrm>
            <a:off x="3070117" y="1408539"/>
            <a:ext cx="160593" cy="209276"/>
          </a:xfrm>
          <a:custGeom>
            <a:avLst/>
            <a:gdLst/>
            <a:ahLst/>
            <a:cxnLst/>
            <a:rect l="l" t="t" r="r" b="b"/>
            <a:pathLst>
              <a:path w="729" h="950" extrusionOk="0">
                <a:moveTo>
                  <a:pt x="183" y="0"/>
                </a:moveTo>
                <a:cubicBezTo>
                  <a:pt x="156" y="0"/>
                  <a:pt x="128" y="7"/>
                  <a:pt x="103" y="21"/>
                </a:cubicBezTo>
                <a:cubicBezTo>
                  <a:pt x="26" y="65"/>
                  <a:pt x="0" y="164"/>
                  <a:pt x="44" y="241"/>
                </a:cubicBezTo>
                <a:lnTo>
                  <a:pt x="406" y="867"/>
                </a:lnTo>
                <a:cubicBezTo>
                  <a:pt x="436" y="920"/>
                  <a:pt x="492" y="950"/>
                  <a:pt x="549" y="950"/>
                </a:cubicBezTo>
                <a:cubicBezTo>
                  <a:pt x="575" y="950"/>
                  <a:pt x="602" y="943"/>
                  <a:pt x="626" y="929"/>
                </a:cubicBezTo>
                <a:cubicBezTo>
                  <a:pt x="703" y="882"/>
                  <a:pt x="729" y="783"/>
                  <a:pt x="685" y="706"/>
                </a:cubicBezTo>
                <a:lnTo>
                  <a:pt x="322" y="80"/>
                </a:lnTo>
                <a:cubicBezTo>
                  <a:pt x="293" y="29"/>
                  <a:pt x="239" y="0"/>
                  <a:pt x="183" y="0"/>
                </a:cubicBezTo>
                <a:close/>
              </a:path>
            </a:pathLst>
          </a:custGeom>
          <a:solidFill>
            <a:srgbClr val="6491E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8"/>
          <p:cNvSpPr/>
          <p:nvPr/>
        </p:nvSpPr>
        <p:spPr>
          <a:xfrm>
            <a:off x="3880571" y="1421316"/>
            <a:ext cx="161474" cy="210377"/>
          </a:xfrm>
          <a:custGeom>
            <a:avLst/>
            <a:gdLst/>
            <a:ahLst/>
            <a:cxnLst/>
            <a:rect l="l" t="t" r="r" b="b"/>
            <a:pathLst>
              <a:path w="733" h="955" extrusionOk="0">
                <a:moveTo>
                  <a:pt x="551" y="1"/>
                </a:moveTo>
                <a:cubicBezTo>
                  <a:pt x="495" y="1"/>
                  <a:pt x="440" y="30"/>
                  <a:pt x="411" y="84"/>
                </a:cubicBezTo>
                <a:lnTo>
                  <a:pt x="45" y="710"/>
                </a:lnTo>
                <a:cubicBezTo>
                  <a:pt x="1" y="787"/>
                  <a:pt x="26" y="886"/>
                  <a:pt x="107" y="934"/>
                </a:cubicBezTo>
                <a:cubicBezTo>
                  <a:pt x="131" y="948"/>
                  <a:pt x="157" y="954"/>
                  <a:pt x="183" y="954"/>
                </a:cubicBezTo>
                <a:cubicBezTo>
                  <a:pt x="239" y="954"/>
                  <a:pt x="294" y="924"/>
                  <a:pt x="326" y="871"/>
                </a:cubicBezTo>
                <a:lnTo>
                  <a:pt x="689" y="245"/>
                </a:lnTo>
                <a:cubicBezTo>
                  <a:pt x="733" y="168"/>
                  <a:pt x="707" y="66"/>
                  <a:pt x="630" y="22"/>
                </a:cubicBezTo>
                <a:cubicBezTo>
                  <a:pt x="605" y="8"/>
                  <a:pt x="578" y="1"/>
                  <a:pt x="551" y="1"/>
                </a:cubicBezTo>
                <a:close/>
              </a:path>
            </a:pathLst>
          </a:custGeom>
          <a:solidFill>
            <a:srgbClr val="6491E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18"/>
          <p:cNvGrpSpPr/>
          <p:nvPr/>
        </p:nvGrpSpPr>
        <p:grpSpPr>
          <a:xfrm>
            <a:off x="3074182" y="1965776"/>
            <a:ext cx="1023694" cy="1557449"/>
            <a:chOff x="3006432" y="1884251"/>
            <a:chExt cx="1023694" cy="1557449"/>
          </a:xfrm>
        </p:grpSpPr>
        <p:sp>
          <p:nvSpPr>
            <p:cNvPr id="181" name="Google Shape;181;p18"/>
            <p:cNvSpPr/>
            <p:nvPr/>
          </p:nvSpPr>
          <p:spPr>
            <a:xfrm>
              <a:off x="3006432" y="1884251"/>
              <a:ext cx="1023693" cy="1067085"/>
            </a:xfrm>
            <a:custGeom>
              <a:avLst/>
              <a:gdLst/>
              <a:ahLst/>
              <a:cxnLst/>
              <a:rect l="l" t="t" r="r" b="b"/>
              <a:pathLst>
                <a:path w="4647" h="4844" extrusionOk="0">
                  <a:moveTo>
                    <a:pt x="2324" y="0"/>
                  </a:moveTo>
                  <a:cubicBezTo>
                    <a:pt x="1935" y="0"/>
                    <a:pt x="1547" y="99"/>
                    <a:pt x="1198" y="297"/>
                  </a:cubicBezTo>
                  <a:cubicBezTo>
                    <a:pt x="740" y="553"/>
                    <a:pt x="290" y="1007"/>
                    <a:pt x="158" y="1809"/>
                  </a:cubicBezTo>
                  <a:cubicBezTo>
                    <a:pt x="158" y="1809"/>
                    <a:pt x="1" y="2717"/>
                    <a:pt x="495" y="3365"/>
                  </a:cubicBezTo>
                  <a:cubicBezTo>
                    <a:pt x="876" y="3870"/>
                    <a:pt x="985" y="4265"/>
                    <a:pt x="1022" y="4584"/>
                  </a:cubicBezTo>
                  <a:cubicBezTo>
                    <a:pt x="1040" y="4730"/>
                    <a:pt x="1165" y="4840"/>
                    <a:pt x="1315" y="4844"/>
                  </a:cubicBezTo>
                  <a:lnTo>
                    <a:pt x="3332" y="4844"/>
                  </a:lnTo>
                  <a:cubicBezTo>
                    <a:pt x="3482" y="4840"/>
                    <a:pt x="3607" y="4730"/>
                    <a:pt x="3625" y="4584"/>
                  </a:cubicBezTo>
                  <a:cubicBezTo>
                    <a:pt x="3665" y="4265"/>
                    <a:pt x="3772" y="3870"/>
                    <a:pt x="4156" y="3365"/>
                  </a:cubicBezTo>
                  <a:cubicBezTo>
                    <a:pt x="4647" y="2717"/>
                    <a:pt x="4489" y="1809"/>
                    <a:pt x="4489" y="1809"/>
                  </a:cubicBezTo>
                  <a:cubicBezTo>
                    <a:pt x="4357" y="1007"/>
                    <a:pt x="3911" y="553"/>
                    <a:pt x="3453" y="297"/>
                  </a:cubicBezTo>
                  <a:cubicBezTo>
                    <a:pt x="3102" y="99"/>
                    <a:pt x="2713" y="0"/>
                    <a:pt x="2324" y="0"/>
                  </a:cubicBezTo>
                  <a:close/>
                </a:path>
              </a:pathLst>
            </a:custGeom>
            <a:solidFill>
              <a:srgbClr val="6491E9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8"/>
            <p:cNvSpPr/>
            <p:nvPr/>
          </p:nvSpPr>
          <p:spPr>
            <a:xfrm>
              <a:off x="3279153" y="3014117"/>
              <a:ext cx="474287" cy="111467"/>
            </a:xfrm>
            <a:custGeom>
              <a:avLst/>
              <a:gdLst/>
              <a:ahLst/>
              <a:cxnLst/>
              <a:rect l="l" t="t" r="r" b="b"/>
              <a:pathLst>
                <a:path w="2153" h="506" extrusionOk="0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lnTo>
                    <a:pt x="0" y="403"/>
                  </a:lnTo>
                  <a:cubicBezTo>
                    <a:pt x="0" y="462"/>
                    <a:pt x="44" y="506"/>
                    <a:pt x="99" y="506"/>
                  </a:cubicBezTo>
                  <a:lnTo>
                    <a:pt x="2050" y="506"/>
                  </a:lnTo>
                  <a:cubicBezTo>
                    <a:pt x="2109" y="506"/>
                    <a:pt x="2153" y="462"/>
                    <a:pt x="2153" y="403"/>
                  </a:cubicBezTo>
                  <a:lnTo>
                    <a:pt x="2153" y="99"/>
                  </a:lnTo>
                  <a:cubicBezTo>
                    <a:pt x="2153" y="44"/>
                    <a:pt x="2109" y="0"/>
                    <a:pt x="2050" y="0"/>
                  </a:cubicBezTo>
                  <a:close/>
                </a:path>
              </a:pathLst>
            </a:custGeom>
            <a:solidFill>
              <a:srgbClr val="6491E9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8"/>
            <p:cNvSpPr/>
            <p:nvPr/>
          </p:nvSpPr>
          <p:spPr>
            <a:xfrm>
              <a:off x="3354934" y="3169642"/>
              <a:ext cx="328454" cy="111687"/>
            </a:xfrm>
            <a:custGeom>
              <a:avLst/>
              <a:gdLst/>
              <a:ahLst/>
              <a:cxnLst/>
              <a:rect l="l" t="t" r="r" b="b"/>
              <a:pathLst>
                <a:path w="1491" h="507" extrusionOk="0">
                  <a:moveTo>
                    <a:pt x="99" y="1"/>
                  </a:moveTo>
                  <a:cubicBezTo>
                    <a:pt x="44" y="1"/>
                    <a:pt x="0" y="48"/>
                    <a:pt x="0" y="103"/>
                  </a:cubicBezTo>
                  <a:lnTo>
                    <a:pt x="0" y="407"/>
                  </a:lnTo>
                  <a:cubicBezTo>
                    <a:pt x="0" y="462"/>
                    <a:pt x="44" y="506"/>
                    <a:pt x="99" y="506"/>
                  </a:cubicBezTo>
                  <a:lnTo>
                    <a:pt x="1391" y="506"/>
                  </a:lnTo>
                  <a:cubicBezTo>
                    <a:pt x="1446" y="506"/>
                    <a:pt x="1490" y="462"/>
                    <a:pt x="1490" y="407"/>
                  </a:cubicBezTo>
                  <a:lnTo>
                    <a:pt x="1490" y="103"/>
                  </a:lnTo>
                  <a:cubicBezTo>
                    <a:pt x="1490" y="48"/>
                    <a:pt x="1446" y="1"/>
                    <a:pt x="1391" y="1"/>
                  </a:cubicBezTo>
                  <a:close/>
                </a:path>
              </a:pathLst>
            </a:custGeom>
            <a:solidFill>
              <a:srgbClr val="6491E9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8"/>
            <p:cNvSpPr/>
            <p:nvPr/>
          </p:nvSpPr>
          <p:spPr>
            <a:xfrm>
              <a:off x="3430714" y="3330233"/>
              <a:ext cx="171166" cy="111467"/>
            </a:xfrm>
            <a:custGeom>
              <a:avLst/>
              <a:gdLst/>
              <a:ahLst/>
              <a:cxnLst/>
              <a:rect l="l" t="t" r="r" b="b"/>
              <a:pathLst>
                <a:path w="777" h="506" extrusionOk="0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lnTo>
                    <a:pt x="0" y="407"/>
                  </a:lnTo>
                  <a:cubicBezTo>
                    <a:pt x="0" y="462"/>
                    <a:pt x="44" y="506"/>
                    <a:pt x="99" y="506"/>
                  </a:cubicBezTo>
                  <a:lnTo>
                    <a:pt x="678" y="506"/>
                  </a:lnTo>
                  <a:cubicBezTo>
                    <a:pt x="733" y="506"/>
                    <a:pt x="776" y="462"/>
                    <a:pt x="776" y="407"/>
                  </a:cubicBezTo>
                  <a:lnTo>
                    <a:pt x="776" y="99"/>
                  </a:lnTo>
                  <a:cubicBezTo>
                    <a:pt x="776" y="44"/>
                    <a:pt x="733" y="0"/>
                    <a:pt x="678" y="0"/>
                  </a:cubicBezTo>
                  <a:close/>
                </a:path>
              </a:pathLst>
            </a:custGeom>
            <a:solidFill>
              <a:srgbClr val="6491E9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3217692" y="1886454"/>
              <a:ext cx="812434" cy="1064882"/>
            </a:xfrm>
            <a:custGeom>
              <a:avLst/>
              <a:gdLst/>
              <a:ahLst/>
              <a:cxnLst/>
              <a:rect l="l" t="t" r="r" b="b"/>
              <a:pathLst>
                <a:path w="3688" h="4834" extrusionOk="0">
                  <a:moveTo>
                    <a:pt x="1579" y="1"/>
                  </a:moveTo>
                  <a:cubicBezTo>
                    <a:pt x="2333" y="667"/>
                    <a:pt x="2600" y="1729"/>
                    <a:pt x="2249" y="2670"/>
                  </a:cubicBezTo>
                  <a:cubicBezTo>
                    <a:pt x="1901" y="3615"/>
                    <a:pt x="1008" y="4244"/>
                    <a:pt x="1" y="4255"/>
                  </a:cubicBezTo>
                  <a:cubicBezTo>
                    <a:pt x="30" y="4361"/>
                    <a:pt x="52" y="4468"/>
                    <a:pt x="63" y="4574"/>
                  </a:cubicBezTo>
                  <a:cubicBezTo>
                    <a:pt x="81" y="4724"/>
                    <a:pt x="206" y="4834"/>
                    <a:pt x="356" y="4834"/>
                  </a:cubicBezTo>
                  <a:lnTo>
                    <a:pt x="2373" y="4834"/>
                  </a:lnTo>
                  <a:cubicBezTo>
                    <a:pt x="2520" y="4834"/>
                    <a:pt x="2648" y="4724"/>
                    <a:pt x="2666" y="4574"/>
                  </a:cubicBezTo>
                  <a:cubicBezTo>
                    <a:pt x="2703" y="4259"/>
                    <a:pt x="2813" y="3860"/>
                    <a:pt x="3193" y="3358"/>
                  </a:cubicBezTo>
                  <a:cubicBezTo>
                    <a:pt x="3688" y="2707"/>
                    <a:pt x="3530" y="1802"/>
                    <a:pt x="3530" y="1802"/>
                  </a:cubicBezTo>
                  <a:cubicBezTo>
                    <a:pt x="3398" y="997"/>
                    <a:pt x="2952" y="543"/>
                    <a:pt x="2494" y="287"/>
                  </a:cubicBezTo>
                  <a:cubicBezTo>
                    <a:pt x="2212" y="129"/>
                    <a:pt x="1897" y="30"/>
                    <a:pt x="1579" y="1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8"/>
            <p:cNvSpPr/>
            <p:nvPr/>
          </p:nvSpPr>
          <p:spPr>
            <a:xfrm>
              <a:off x="3312858" y="2229225"/>
              <a:ext cx="442345" cy="293867"/>
            </a:xfrm>
            <a:custGeom>
              <a:avLst/>
              <a:gdLst/>
              <a:ahLst/>
              <a:cxnLst/>
              <a:rect l="l" t="t" r="r" b="b"/>
              <a:pathLst>
                <a:path w="2008" h="1334" extrusionOk="0">
                  <a:moveTo>
                    <a:pt x="1824" y="169"/>
                  </a:moveTo>
                  <a:lnTo>
                    <a:pt x="1824" y="1030"/>
                  </a:lnTo>
                  <a:lnTo>
                    <a:pt x="187" y="1030"/>
                  </a:lnTo>
                  <a:lnTo>
                    <a:pt x="187" y="169"/>
                  </a:lnTo>
                  <a:close/>
                  <a:moveTo>
                    <a:pt x="114" y="1"/>
                  </a:moveTo>
                  <a:cubicBezTo>
                    <a:pt x="48" y="5"/>
                    <a:pt x="1" y="63"/>
                    <a:pt x="8" y="125"/>
                  </a:cubicBezTo>
                  <a:lnTo>
                    <a:pt x="8" y="1246"/>
                  </a:lnTo>
                  <a:cubicBezTo>
                    <a:pt x="15" y="1295"/>
                    <a:pt x="56" y="1334"/>
                    <a:pt x="107" y="1334"/>
                  </a:cubicBezTo>
                  <a:cubicBezTo>
                    <a:pt x="110" y="1334"/>
                    <a:pt x="112" y="1334"/>
                    <a:pt x="114" y="1334"/>
                  </a:cubicBezTo>
                  <a:lnTo>
                    <a:pt x="1897" y="1334"/>
                  </a:lnTo>
                  <a:cubicBezTo>
                    <a:pt x="1960" y="1334"/>
                    <a:pt x="2007" y="1286"/>
                    <a:pt x="2007" y="1227"/>
                  </a:cubicBezTo>
                  <a:lnTo>
                    <a:pt x="2007" y="107"/>
                  </a:lnTo>
                  <a:cubicBezTo>
                    <a:pt x="2007" y="49"/>
                    <a:pt x="1960" y="1"/>
                    <a:pt x="18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3409787" y="2547984"/>
              <a:ext cx="239677" cy="96928"/>
            </a:xfrm>
            <a:custGeom>
              <a:avLst/>
              <a:gdLst/>
              <a:ahLst/>
              <a:cxnLst/>
              <a:rect l="l" t="t" r="r" b="b"/>
              <a:pathLst>
                <a:path w="1088" h="440" extrusionOk="0">
                  <a:moveTo>
                    <a:pt x="355" y="0"/>
                  </a:moveTo>
                  <a:cubicBezTo>
                    <a:pt x="348" y="73"/>
                    <a:pt x="308" y="275"/>
                    <a:pt x="81" y="304"/>
                  </a:cubicBezTo>
                  <a:cubicBezTo>
                    <a:pt x="0" y="315"/>
                    <a:pt x="7" y="436"/>
                    <a:pt x="92" y="439"/>
                  </a:cubicBezTo>
                  <a:lnTo>
                    <a:pt x="1000" y="439"/>
                  </a:lnTo>
                  <a:cubicBezTo>
                    <a:pt x="1080" y="436"/>
                    <a:pt x="1087" y="315"/>
                    <a:pt x="1007" y="304"/>
                  </a:cubicBezTo>
                  <a:lnTo>
                    <a:pt x="1011" y="304"/>
                  </a:lnTo>
                  <a:cubicBezTo>
                    <a:pt x="787" y="275"/>
                    <a:pt x="747" y="73"/>
                    <a:pt x="7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3433137" y="2357654"/>
              <a:ext cx="44499" cy="62342"/>
            </a:xfrm>
            <a:custGeom>
              <a:avLst/>
              <a:gdLst/>
              <a:ahLst/>
              <a:cxnLst/>
              <a:rect l="l" t="t" r="r" b="b"/>
              <a:pathLst>
                <a:path w="202" h="283" extrusionOk="0">
                  <a:moveTo>
                    <a:pt x="0" y="0"/>
                  </a:moveTo>
                  <a:lnTo>
                    <a:pt x="0" y="282"/>
                  </a:lnTo>
                  <a:lnTo>
                    <a:pt x="202" y="282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3517069" y="2344657"/>
              <a:ext cx="44499" cy="75339"/>
            </a:xfrm>
            <a:custGeom>
              <a:avLst/>
              <a:gdLst/>
              <a:ahLst/>
              <a:cxnLst/>
              <a:rect l="l" t="t" r="r" b="b"/>
              <a:pathLst>
                <a:path w="202" h="342" extrusionOk="0">
                  <a:moveTo>
                    <a:pt x="0" y="1"/>
                  </a:moveTo>
                  <a:lnTo>
                    <a:pt x="0" y="341"/>
                  </a:lnTo>
                  <a:lnTo>
                    <a:pt x="201" y="341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3611354" y="2323729"/>
              <a:ext cx="44499" cy="96267"/>
            </a:xfrm>
            <a:custGeom>
              <a:avLst/>
              <a:gdLst/>
              <a:ahLst/>
              <a:cxnLst/>
              <a:rect l="l" t="t" r="r" b="b"/>
              <a:pathLst>
                <a:path w="202" h="437" extrusionOk="0">
                  <a:moveTo>
                    <a:pt x="0" y="0"/>
                  </a:moveTo>
                  <a:lnTo>
                    <a:pt x="0" y="436"/>
                  </a:lnTo>
                  <a:lnTo>
                    <a:pt x="202" y="436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18"/>
          <p:cNvSpPr/>
          <p:nvPr/>
        </p:nvSpPr>
        <p:spPr>
          <a:xfrm>
            <a:off x="1608897" y="1338938"/>
            <a:ext cx="71154" cy="230864"/>
          </a:xfrm>
          <a:custGeom>
            <a:avLst/>
            <a:gdLst/>
            <a:ahLst/>
            <a:cxnLst/>
            <a:rect l="l" t="t" r="r" b="b"/>
            <a:pathLst>
              <a:path w="323" h="1048" extrusionOk="0">
                <a:moveTo>
                  <a:pt x="161" y="0"/>
                </a:moveTo>
                <a:cubicBezTo>
                  <a:pt x="70" y="0"/>
                  <a:pt x="0" y="73"/>
                  <a:pt x="0" y="161"/>
                </a:cubicBezTo>
                <a:lnTo>
                  <a:pt x="0" y="886"/>
                </a:lnTo>
                <a:cubicBezTo>
                  <a:pt x="0" y="978"/>
                  <a:pt x="70" y="1047"/>
                  <a:pt x="161" y="1047"/>
                </a:cubicBezTo>
                <a:cubicBezTo>
                  <a:pt x="249" y="1047"/>
                  <a:pt x="322" y="978"/>
                  <a:pt x="322" y="886"/>
                </a:cubicBezTo>
                <a:lnTo>
                  <a:pt x="322" y="161"/>
                </a:lnTo>
                <a:cubicBezTo>
                  <a:pt x="322" y="73"/>
                  <a:pt x="249" y="0"/>
                  <a:pt x="161" y="0"/>
                </a:cubicBezTo>
                <a:close/>
              </a:path>
            </a:pathLst>
          </a:custGeom>
          <a:solidFill>
            <a:srgbClr val="E0719E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8"/>
          <p:cNvSpPr/>
          <p:nvPr/>
        </p:nvSpPr>
        <p:spPr>
          <a:xfrm>
            <a:off x="1155537" y="1395552"/>
            <a:ext cx="161474" cy="209276"/>
          </a:xfrm>
          <a:custGeom>
            <a:avLst/>
            <a:gdLst/>
            <a:ahLst/>
            <a:cxnLst/>
            <a:rect l="l" t="t" r="r" b="b"/>
            <a:pathLst>
              <a:path w="733" h="950" extrusionOk="0">
                <a:moveTo>
                  <a:pt x="186" y="0"/>
                </a:moveTo>
                <a:cubicBezTo>
                  <a:pt x="159" y="0"/>
                  <a:pt x="132" y="7"/>
                  <a:pt x="107" y="21"/>
                </a:cubicBezTo>
                <a:cubicBezTo>
                  <a:pt x="26" y="65"/>
                  <a:pt x="1" y="164"/>
                  <a:pt x="44" y="241"/>
                </a:cubicBezTo>
                <a:lnTo>
                  <a:pt x="411" y="867"/>
                </a:lnTo>
                <a:cubicBezTo>
                  <a:pt x="441" y="920"/>
                  <a:pt x="496" y="950"/>
                  <a:pt x="553" y="950"/>
                </a:cubicBezTo>
                <a:cubicBezTo>
                  <a:pt x="579" y="950"/>
                  <a:pt x="606" y="943"/>
                  <a:pt x="630" y="929"/>
                </a:cubicBezTo>
                <a:cubicBezTo>
                  <a:pt x="707" y="882"/>
                  <a:pt x="733" y="783"/>
                  <a:pt x="689" y="706"/>
                </a:cubicBezTo>
                <a:lnTo>
                  <a:pt x="326" y="80"/>
                </a:lnTo>
                <a:cubicBezTo>
                  <a:pt x="295" y="29"/>
                  <a:pt x="241" y="0"/>
                  <a:pt x="186" y="0"/>
                </a:cubicBezTo>
                <a:close/>
              </a:path>
            </a:pathLst>
          </a:custGeom>
          <a:solidFill>
            <a:srgbClr val="E0719E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8"/>
          <p:cNvSpPr/>
          <p:nvPr/>
        </p:nvSpPr>
        <p:spPr>
          <a:xfrm>
            <a:off x="1967753" y="1408329"/>
            <a:ext cx="161474" cy="209716"/>
          </a:xfrm>
          <a:custGeom>
            <a:avLst/>
            <a:gdLst/>
            <a:ahLst/>
            <a:cxnLst/>
            <a:rect l="l" t="t" r="r" b="b"/>
            <a:pathLst>
              <a:path w="733" h="952" extrusionOk="0">
                <a:moveTo>
                  <a:pt x="547" y="1"/>
                </a:moveTo>
                <a:cubicBezTo>
                  <a:pt x="490" y="1"/>
                  <a:pt x="436" y="29"/>
                  <a:pt x="407" y="81"/>
                </a:cubicBezTo>
                <a:lnTo>
                  <a:pt x="44" y="710"/>
                </a:lnTo>
                <a:cubicBezTo>
                  <a:pt x="0" y="787"/>
                  <a:pt x="26" y="886"/>
                  <a:pt x="103" y="930"/>
                </a:cubicBezTo>
                <a:cubicBezTo>
                  <a:pt x="128" y="945"/>
                  <a:pt x="156" y="951"/>
                  <a:pt x="184" y="951"/>
                </a:cubicBezTo>
                <a:cubicBezTo>
                  <a:pt x="239" y="951"/>
                  <a:pt x="294" y="923"/>
                  <a:pt x="326" y="871"/>
                </a:cubicBezTo>
                <a:lnTo>
                  <a:pt x="689" y="242"/>
                </a:lnTo>
                <a:cubicBezTo>
                  <a:pt x="733" y="165"/>
                  <a:pt x="707" y="66"/>
                  <a:pt x="630" y="22"/>
                </a:cubicBezTo>
                <a:cubicBezTo>
                  <a:pt x="604" y="8"/>
                  <a:pt x="575" y="1"/>
                  <a:pt x="547" y="1"/>
                </a:cubicBezTo>
                <a:close/>
              </a:path>
            </a:pathLst>
          </a:custGeom>
          <a:solidFill>
            <a:srgbClr val="E0719E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" name="Google Shape;194;p18"/>
          <p:cNvGrpSpPr/>
          <p:nvPr/>
        </p:nvGrpSpPr>
        <p:grpSpPr>
          <a:xfrm>
            <a:off x="1130098" y="1965076"/>
            <a:ext cx="1024580" cy="1557449"/>
            <a:chOff x="1087230" y="1853376"/>
            <a:chExt cx="1024580" cy="1557449"/>
          </a:xfrm>
        </p:grpSpPr>
        <p:sp>
          <p:nvSpPr>
            <p:cNvPr id="195" name="Google Shape;195;p18"/>
            <p:cNvSpPr/>
            <p:nvPr/>
          </p:nvSpPr>
          <p:spPr>
            <a:xfrm>
              <a:off x="1087230" y="1853376"/>
              <a:ext cx="1023699" cy="1067085"/>
            </a:xfrm>
            <a:custGeom>
              <a:avLst/>
              <a:gdLst/>
              <a:ahLst/>
              <a:cxnLst/>
              <a:rect l="l" t="t" r="r" b="b"/>
              <a:pathLst>
                <a:path w="4647" h="4844" extrusionOk="0">
                  <a:moveTo>
                    <a:pt x="2325" y="0"/>
                  </a:moveTo>
                  <a:cubicBezTo>
                    <a:pt x="1936" y="0"/>
                    <a:pt x="1547" y="99"/>
                    <a:pt x="1198" y="297"/>
                  </a:cubicBezTo>
                  <a:cubicBezTo>
                    <a:pt x="740" y="553"/>
                    <a:pt x="290" y="1007"/>
                    <a:pt x="158" y="1809"/>
                  </a:cubicBezTo>
                  <a:cubicBezTo>
                    <a:pt x="158" y="1809"/>
                    <a:pt x="0" y="2717"/>
                    <a:pt x="495" y="3365"/>
                  </a:cubicBezTo>
                  <a:cubicBezTo>
                    <a:pt x="875" y="3870"/>
                    <a:pt x="985" y="4265"/>
                    <a:pt x="1026" y="4584"/>
                  </a:cubicBezTo>
                  <a:cubicBezTo>
                    <a:pt x="1040" y="4730"/>
                    <a:pt x="1168" y="4844"/>
                    <a:pt x="1315" y="4844"/>
                  </a:cubicBezTo>
                  <a:lnTo>
                    <a:pt x="3332" y="4844"/>
                  </a:lnTo>
                  <a:cubicBezTo>
                    <a:pt x="3482" y="4840"/>
                    <a:pt x="3607" y="4730"/>
                    <a:pt x="3625" y="4584"/>
                  </a:cubicBezTo>
                  <a:cubicBezTo>
                    <a:pt x="3665" y="4265"/>
                    <a:pt x="3775" y="3870"/>
                    <a:pt x="4156" y="3365"/>
                  </a:cubicBezTo>
                  <a:cubicBezTo>
                    <a:pt x="4647" y="2717"/>
                    <a:pt x="4489" y="1809"/>
                    <a:pt x="4489" y="1809"/>
                  </a:cubicBezTo>
                  <a:cubicBezTo>
                    <a:pt x="4357" y="1007"/>
                    <a:pt x="3911" y="553"/>
                    <a:pt x="3453" y="297"/>
                  </a:cubicBezTo>
                  <a:cubicBezTo>
                    <a:pt x="3103" y="99"/>
                    <a:pt x="2714" y="0"/>
                    <a:pt x="2325" y="0"/>
                  </a:cubicBezTo>
                  <a:close/>
                </a:path>
              </a:pathLst>
            </a:custGeom>
            <a:solidFill>
              <a:srgbClr val="E0719E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8"/>
            <p:cNvSpPr/>
            <p:nvPr/>
          </p:nvSpPr>
          <p:spPr>
            <a:xfrm>
              <a:off x="1359731" y="2983242"/>
              <a:ext cx="474510" cy="111467"/>
            </a:xfrm>
            <a:custGeom>
              <a:avLst/>
              <a:gdLst/>
              <a:ahLst/>
              <a:cxnLst/>
              <a:rect l="l" t="t" r="r" b="b"/>
              <a:pathLst>
                <a:path w="2154" h="506" extrusionOk="0">
                  <a:moveTo>
                    <a:pt x="100" y="0"/>
                  </a:moveTo>
                  <a:cubicBezTo>
                    <a:pt x="45" y="0"/>
                    <a:pt x="1" y="44"/>
                    <a:pt x="1" y="99"/>
                  </a:cubicBezTo>
                  <a:lnTo>
                    <a:pt x="1" y="403"/>
                  </a:lnTo>
                  <a:cubicBezTo>
                    <a:pt x="1" y="462"/>
                    <a:pt x="45" y="506"/>
                    <a:pt x="100" y="506"/>
                  </a:cubicBezTo>
                  <a:lnTo>
                    <a:pt x="2055" y="506"/>
                  </a:lnTo>
                  <a:cubicBezTo>
                    <a:pt x="2110" y="506"/>
                    <a:pt x="2154" y="462"/>
                    <a:pt x="2154" y="403"/>
                  </a:cubicBezTo>
                  <a:lnTo>
                    <a:pt x="2154" y="99"/>
                  </a:lnTo>
                  <a:cubicBezTo>
                    <a:pt x="2154" y="44"/>
                    <a:pt x="2110" y="0"/>
                    <a:pt x="2055" y="0"/>
                  </a:cubicBezTo>
                  <a:close/>
                </a:path>
              </a:pathLst>
            </a:custGeom>
            <a:solidFill>
              <a:srgbClr val="E0719E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8"/>
            <p:cNvSpPr/>
            <p:nvPr/>
          </p:nvSpPr>
          <p:spPr>
            <a:xfrm>
              <a:off x="1436393" y="3138767"/>
              <a:ext cx="328456" cy="111687"/>
            </a:xfrm>
            <a:custGeom>
              <a:avLst/>
              <a:gdLst/>
              <a:ahLst/>
              <a:cxnLst/>
              <a:rect l="l" t="t" r="r" b="b"/>
              <a:pathLst>
                <a:path w="1491" h="507" extrusionOk="0">
                  <a:moveTo>
                    <a:pt x="100" y="1"/>
                  </a:moveTo>
                  <a:cubicBezTo>
                    <a:pt x="45" y="1"/>
                    <a:pt x="1" y="48"/>
                    <a:pt x="1" y="103"/>
                  </a:cubicBezTo>
                  <a:lnTo>
                    <a:pt x="1" y="407"/>
                  </a:lnTo>
                  <a:cubicBezTo>
                    <a:pt x="1" y="462"/>
                    <a:pt x="45" y="506"/>
                    <a:pt x="100" y="506"/>
                  </a:cubicBezTo>
                  <a:lnTo>
                    <a:pt x="1388" y="506"/>
                  </a:lnTo>
                  <a:cubicBezTo>
                    <a:pt x="1443" y="506"/>
                    <a:pt x="1491" y="462"/>
                    <a:pt x="1491" y="407"/>
                  </a:cubicBezTo>
                  <a:lnTo>
                    <a:pt x="1491" y="103"/>
                  </a:lnTo>
                  <a:cubicBezTo>
                    <a:pt x="1491" y="48"/>
                    <a:pt x="1443" y="1"/>
                    <a:pt x="1388" y="1"/>
                  </a:cubicBezTo>
                  <a:close/>
                </a:path>
              </a:pathLst>
            </a:custGeom>
            <a:solidFill>
              <a:srgbClr val="E0719E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8"/>
            <p:cNvSpPr/>
            <p:nvPr/>
          </p:nvSpPr>
          <p:spPr>
            <a:xfrm>
              <a:off x="1511512" y="3299358"/>
              <a:ext cx="171167" cy="111467"/>
            </a:xfrm>
            <a:custGeom>
              <a:avLst/>
              <a:gdLst/>
              <a:ahLst/>
              <a:cxnLst/>
              <a:rect l="l" t="t" r="r" b="b"/>
              <a:pathLst>
                <a:path w="777" h="506" extrusionOk="0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lnTo>
                    <a:pt x="0" y="407"/>
                  </a:lnTo>
                  <a:cubicBezTo>
                    <a:pt x="0" y="462"/>
                    <a:pt x="44" y="506"/>
                    <a:pt x="99" y="506"/>
                  </a:cubicBezTo>
                  <a:lnTo>
                    <a:pt x="678" y="506"/>
                  </a:lnTo>
                  <a:cubicBezTo>
                    <a:pt x="732" y="506"/>
                    <a:pt x="776" y="462"/>
                    <a:pt x="776" y="407"/>
                  </a:cubicBezTo>
                  <a:lnTo>
                    <a:pt x="776" y="99"/>
                  </a:lnTo>
                  <a:cubicBezTo>
                    <a:pt x="776" y="44"/>
                    <a:pt x="732" y="0"/>
                    <a:pt x="678" y="0"/>
                  </a:cubicBezTo>
                  <a:close/>
                </a:path>
              </a:pathLst>
            </a:custGeom>
            <a:solidFill>
              <a:srgbClr val="E0719E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8"/>
            <p:cNvSpPr/>
            <p:nvPr/>
          </p:nvSpPr>
          <p:spPr>
            <a:xfrm>
              <a:off x="1298490" y="1861306"/>
              <a:ext cx="813320" cy="1058493"/>
            </a:xfrm>
            <a:custGeom>
              <a:avLst/>
              <a:gdLst/>
              <a:ahLst/>
              <a:cxnLst/>
              <a:rect l="l" t="t" r="r" b="b"/>
              <a:pathLst>
                <a:path w="3692" h="4805" extrusionOk="0">
                  <a:moveTo>
                    <a:pt x="1758" y="1"/>
                  </a:moveTo>
                  <a:lnTo>
                    <a:pt x="1758" y="1"/>
                  </a:lnTo>
                  <a:cubicBezTo>
                    <a:pt x="2501" y="674"/>
                    <a:pt x="2754" y="1740"/>
                    <a:pt x="2391" y="2673"/>
                  </a:cubicBezTo>
                  <a:cubicBezTo>
                    <a:pt x="2029" y="3611"/>
                    <a:pt x="1128" y="4229"/>
                    <a:pt x="125" y="4229"/>
                  </a:cubicBezTo>
                  <a:cubicBezTo>
                    <a:pt x="85" y="4229"/>
                    <a:pt x="41" y="4229"/>
                    <a:pt x="1" y="4226"/>
                  </a:cubicBezTo>
                  <a:lnTo>
                    <a:pt x="1" y="4226"/>
                  </a:lnTo>
                  <a:cubicBezTo>
                    <a:pt x="30" y="4332"/>
                    <a:pt x="52" y="4438"/>
                    <a:pt x="67" y="4548"/>
                  </a:cubicBezTo>
                  <a:cubicBezTo>
                    <a:pt x="81" y="4694"/>
                    <a:pt x="209" y="4804"/>
                    <a:pt x="356" y="4804"/>
                  </a:cubicBezTo>
                  <a:lnTo>
                    <a:pt x="2373" y="4804"/>
                  </a:lnTo>
                  <a:cubicBezTo>
                    <a:pt x="2523" y="4804"/>
                    <a:pt x="2648" y="4694"/>
                    <a:pt x="2666" y="4548"/>
                  </a:cubicBezTo>
                  <a:cubicBezTo>
                    <a:pt x="2706" y="4229"/>
                    <a:pt x="2816" y="3834"/>
                    <a:pt x="3197" y="3329"/>
                  </a:cubicBezTo>
                  <a:cubicBezTo>
                    <a:pt x="3691" y="2681"/>
                    <a:pt x="3530" y="1776"/>
                    <a:pt x="3530" y="1776"/>
                  </a:cubicBezTo>
                  <a:cubicBezTo>
                    <a:pt x="3398" y="971"/>
                    <a:pt x="2952" y="517"/>
                    <a:pt x="2494" y="261"/>
                  </a:cubicBezTo>
                  <a:cubicBezTo>
                    <a:pt x="2263" y="132"/>
                    <a:pt x="2018" y="45"/>
                    <a:pt x="1758" y="1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8"/>
            <p:cNvSpPr/>
            <p:nvPr/>
          </p:nvSpPr>
          <p:spPr>
            <a:xfrm>
              <a:off x="1511733" y="2122570"/>
              <a:ext cx="366126" cy="341229"/>
            </a:xfrm>
            <a:custGeom>
              <a:avLst/>
              <a:gdLst/>
              <a:ahLst/>
              <a:cxnLst/>
              <a:rect l="l" t="t" r="r" b="b"/>
              <a:pathLst>
                <a:path w="1662" h="1549" extrusionOk="0">
                  <a:moveTo>
                    <a:pt x="801" y="242"/>
                  </a:moveTo>
                  <a:cubicBezTo>
                    <a:pt x="921" y="242"/>
                    <a:pt x="1044" y="284"/>
                    <a:pt x="1149" y="378"/>
                  </a:cubicBezTo>
                  <a:cubicBezTo>
                    <a:pt x="1372" y="572"/>
                    <a:pt x="1391" y="909"/>
                    <a:pt x="1196" y="1128"/>
                  </a:cubicBezTo>
                  <a:cubicBezTo>
                    <a:pt x="1086" y="1253"/>
                    <a:pt x="943" y="1309"/>
                    <a:pt x="802" y="1309"/>
                  </a:cubicBezTo>
                  <a:cubicBezTo>
                    <a:pt x="540" y="1309"/>
                    <a:pt x="286" y="1116"/>
                    <a:pt x="267" y="806"/>
                  </a:cubicBezTo>
                  <a:cubicBezTo>
                    <a:pt x="249" y="475"/>
                    <a:pt x="518" y="242"/>
                    <a:pt x="801" y="242"/>
                  </a:cubicBezTo>
                  <a:close/>
                  <a:moveTo>
                    <a:pt x="805" y="1"/>
                  </a:moveTo>
                  <a:cubicBezTo>
                    <a:pt x="392" y="1"/>
                    <a:pt x="0" y="337"/>
                    <a:pt x="29" y="817"/>
                  </a:cubicBezTo>
                  <a:cubicBezTo>
                    <a:pt x="55" y="1266"/>
                    <a:pt x="425" y="1548"/>
                    <a:pt x="806" y="1548"/>
                  </a:cubicBezTo>
                  <a:cubicBezTo>
                    <a:pt x="1010" y="1548"/>
                    <a:pt x="1217" y="1468"/>
                    <a:pt x="1376" y="1290"/>
                  </a:cubicBezTo>
                  <a:cubicBezTo>
                    <a:pt x="1661" y="967"/>
                    <a:pt x="1632" y="480"/>
                    <a:pt x="1314" y="199"/>
                  </a:cubicBezTo>
                  <a:cubicBezTo>
                    <a:pt x="1161" y="62"/>
                    <a:pt x="981" y="1"/>
                    <a:pt x="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1500057" y="2377445"/>
              <a:ext cx="123804" cy="126006"/>
            </a:xfrm>
            <a:custGeom>
              <a:avLst/>
              <a:gdLst/>
              <a:ahLst/>
              <a:cxnLst/>
              <a:rect l="l" t="t" r="r" b="b"/>
              <a:pathLst>
                <a:path w="562" h="572" extrusionOk="0">
                  <a:moveTo>
                    <a:pt x="327" y="1"/>
                  </a:moveTo>
                  <a:lnTo>
                    <a:pt x="1" y="367"/>
                  </a:lnTo>
                  <a:lnTo>
                    <a:pt x="235" y="572"/>
                  </a:lnTo>
                  <a:lnTo>
                    <a:pt x="561" y="206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8"/>
            <p:cNvSpPr/>
            <p:nvPr/>
          </p:nvSpPr>
          <p:spPr>
            <a:xfrm>
              <a:off x="1389691" y="2471509"/>
              <a:ext cx="151121" cy="148696"/>
            </a:xfrm>
            <a:custGeom>
              <a:avLst/>
              <a:gdLst/>
              <a:ahLst/>
              <a:cxnLst/>
              <a:rect l="l" t="t" r="r" b="b"/>
              <a:pathLst>
                <a:path w="686" h="675" extrusionOk="0">
                  <a:moveTo>
                    <a:pt x="357" y="1"/>
                  </a:moveTo>
                  <a:cubicBezTo>
                    <a:pt x="332" y="1"/>
                    <a:pt x="308" y="10"/>
                    <a:pt x="290" y="28"/>
                  </a:cubicBezTo>
                  <a:lnTo>
                    <a:pt x="92" y="269"/>
                  </a:lnTo>
                  <a:cubicBezTo>
                    <a:pt x="0" y="372"/>
                    <a:pt x="11" y="526"/>
                    <a:pt x="110" y="614"/>
                  </a:cubicBezTo>
                  <a:cubicBezTo>
                    <a:pt x="156" y="654"/>
                    <a:pt x="213" y="674"/>
                    <a:pt x="271" y="674"/>
                  </a:cubicBezTo>
                  <a:cubicBezTo>
                    <a:pt x="338" y="674"/>
                    <a:pt x="405" y="647"/>
                    <a:pt x="454" y="592"/>
                  </a:cubicBezTo>
                  <a:lnTo>
                    <a:pt x="652" y="350"/>
                  </a:lnTo>
                  <a:cubicBezTo>
                    <a:pt x="685" y="313"/>
                    <a:pt x="681" y="258"/>
                    <a:pt x="645" y="225"/>
                  </a:cubicBezTo>
                  <a:lnTo>
                    <a:pt x="418" y="20"/>
                  </a:lnTo>
                  <a:cubicBezTo>
                    <a:pt x="399" y="7"/>
                    <a:pt x="378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8"/>
            <p:cNvSpPr/>
            <p:nvPr/>
          </p:nvSpPr>
          <p:spPr>
            <a:xfrm>
              <a:off x="1621879" y="2208263"/>
              <a:ext cx="131735" cy="45159"/>
            </a:xfrm>
            <a:custGeom>
              <a:avLst/>
              <a:gdLst/>
              <a:ahLst/>
              <a:cxnLst/>
              <a:rect l="l" t="t" r="r" b="b"/>
              <a:pathLst>
                <a:path w="598" h="205" extrusionOk="0">
                  <a:moveTo>
                    <a:pt x="318" y="0"/>
                  </a:moveTo>
                  <a:cubicBezTo>
                    <a:pt x="212" y="0"/>
                    <a:pt x="107" y="37"/>
                    <a:pt x="23" y="110"/>
                  </a:cubicBezTo>
                  <a:cubicBezTo>
                    <a:pt x="1" y="128"/>
                    <a:pt x="1" y="165"/>
                    <a:pt x="23" y="187"/>
                  </a:cubicBezTo>
                  <a:lnTo>
                    <a:pt x="30" y="190"/>
                  </a:lnTo>
                  <a:cubicBezTo>
                    <a:pt x="39" y="199"/>
                    <a:pt x="51" y="204"/>
                    <a:pt x="63" y="204"/>
                  </a:cubicBezTo>
                  <a:cubicBezTo>
                    <a:pt x="75" y="204"/>
                    <a:pt x="87" y="199"/>
                    <a:pt x="96" y="190"/>
                  </a:cubicBezTo>
                  <a:cubicBezTo>
                    <a:pt x="160" y="136"/>
                    <a:pt x="240" y="108"/>
                    <a:pt x="321" y="108"/>
                  </a:cubicBezTo>
                  <a:cubicBezTo>
                    <a:pt x="386" y="108"/>
                    <a:pt x="452" y="127"/>
                    <a:pt x="510" y="165"/>
                  </a:cubicBezTo>
                  <a:cubicBezTo>
                    <a:pt x="517" y="171"/>
                    <a:pt x="527" y="174"/>
                    <a:pt x="537" y="174"/>
                  </a:cubicBezTo>
                  <a:cubicBezTo>
                    <a:pt x="551" y="174"/>
                    <a:pt x="565" y="168"/>
                    <a:pt x="576" y="157"/>
                  </a:cubicBezTo>
                  <a:lnTo>
                    <a:pt x="576" y="154"/>
                  </a:lnTo>
                  <a:cubicBezTo>
                    <a:pt x="598" y="132"/>
                    <a:pt x="594" y="95"/>
                    <a:pt x="568" y="77"/>
                  </a:cubicBezTo>
                  <a:cubicBezTo>
                    <a:pt x="492" y="26"/>
                    <a:pt x="405" y="0"/>
                    <a:pt x="3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8"/>
          <p:cNvSpPr/>
          <p:nvPr/>
        </p:nvSpPr>
        <p:spPr>
          <a:xfrm>
            <a:off x="5520205" y="1352025"/>
            <a:ext cx="71154" cy="230864"/>
          </a:xfrm>
          <a:custGeom>
            <a:avLst/>
            <a:gdLst/>
            <a:ahLst/>
            <a:cxnLst/>
            <a:rect l="l" t="t" r="r" b="b"/>
            <a:pathLst>
              <a:path w="323" h="1048" extrusionOk="0">
                <a:moveTo>
                  <a:pt x="162" y="0"/>
                </a:moveTo>
                <a:cubicBezTo>
                  <a:pt x="74" y="0"/>
                  <a:pt x="1" y="73"/>
                  <a:pt x="1" y="161"/>
                </a:cubicBezTo>
                <a:lnTo>
                  <a:pt x="1" y="886"/>
                </a:lnTo>
                <a:cubicBezTo>
                  <a:pt x="1" y="978"/>
                  <a:pt x="74" y="1047"/>
                  <a:pt x="162" y="1047"/>
                </a:cubicBezTo>
                <a:cubicBezTo>
                  <a:pt x="253" y="1047"/>
                  <a:pt x="323" y="978"/>
                  <a:pt x="323" y="886"/>
                </a:cubicBezTo>
                <a:lnTo>
                  <a:pt x="323" y="161"/>
                </a:lnTo>
                <a:cubicBezTo>
                  <a:pt x="323" y="73"/>
                  <a:pt x="253" y="0"/>
                  <a:pt x="162" y="0"/>
                </a:cubicBezTo>
                <a:close/>
              </a:path>
            </a:pathLst>
          </a:custGeom>
          <a:solidFill>
            <a:srgbClr val="FFD00D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8"/>
          <p:cNvSpPr/>
          <p:nvPr/>
        </p:nvSpPr>
        <p:spPr>
          <a:xfrm>
            <a:off x="5067726" y="1408639"/>
            <a:ext cx="161474" cy="209276"/>
          </a:xfrm>
          <a:custGeom>
            <a:avLst/>
            <a:gdLst/>
            <a:ahLst/>
            <a:cxnLst/>
            <a:rect l="l" t="t" r="r" b="b"/>
            <a:pathLst>
              <a:path w="733" h="950" extrusionOk="0">
                <a:moveTo>
                  <a:pt x="184" y="0"/>
                </a:moveTo>
                <a:cubicBezTo>
                  <a:pt x="156" y="0"/>
                  <a:pt x="129" y="7"/>
                  <a:pt x="103" y="21"/>
                </a:cubicBezTo>
                <a:cubicBezTo>
                  <a:pt x="26" y="65"/>
                  <a:pt x="1" y="164"/>
                  <a:pt x="45" y="241"/>
                </a:cubicBezTo>
                <a:lnTo>
                  <a:pt x="407" y="867"/>
                </a:lnTo>
                <a:cubicBezTo>
                  <a:pt x="440" y="920"/>
                  <a:pt x="494" y="950"/>
                  <a:pt x="551" y="950"/>
                </a:cubicBezTo>
                <a:cubicBezTo>
                  <a:pt x="578" y="950"/>
                  <a:pt x="605" y="943"/>
                  <a:pt x="631" y="929"/>
                </a:cubicBezTo>
                <a:cubicBezTo>
                  <a:pt x="707" y="882"/>
                  <a:pt x="733" y="783"/>
                  <a:pt x="689" y="706"/>
                </a:cubicBezTo>
                <a:lnTo>
                  <a:pt x="327" y="80"/>
                </a:lnTo>
                <a:cubicBezTo>
                  <a:pt x="295" y="29"/>
                  <a:pt x="240" y="0"/>
                  <a:pt x="184" y="0"/>
                </a:cubicBezTo>
                <a:close/>
              </a:path>
            </a:pathLst>
          </a:custGeom>
          <a:solidFill>
            <a:srgbClr val="FFD00D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8"/>
          <p:cNvSpPr/>
          <p:nvPr/>
        </p:nvSpPr>
        <p:spPr>
          <a:xfrm>
            <a:off x="5879061" y="1421637"/>
            <a:ext cx="161695" cy="210157"/>
          </a:xfrm>
          <a:custGeom>
            <a:avLst/>
            <a:gdLst/>
            <a:ahLst/>
            <a:cxnLst/>
            <a:rect l="l" t="t" r="r" b="b"/>
            <a:pathLst>
              <a:path w="734" h="954" extrusionOk="0">
                <a:moveTo>
                  <a:pt x="553" y="1"/>
                </a:moveTo>
                <a:cubicBezTo>
                  <a:pt x="497" y="1"/>
                  <a:pt x="441" y="31"/>
                  <a:pt x="411" y="83"/>
                </a:cubicBezTo>
                <a:lnTo>
                  <a:pt x="45" y="709"/>
                </a:lnTo>
                <a:cubicBezTo>
                  <a:pt x="1" y="786"/>
                  <a:pt x="30" y="885"/>
                  <a:pt x="107" y="933"/>
                </a:cubicBezTo>
                <a:cubicBezTo>
                  <a:pt x="132" y="947"/>
                  <a:pt x="158" y="953"/>
                  <a:pt x="185" y="953"/>
                </a:cubicBezTo>
                <a:cubicBezTo>
                  <a:pt x="241" y="953"/>
                  <a:pt x="297" y="923"/>
                  <a:pt x="327" y="870"/>
                </a:cubicBezTo>
                <a:lnTo>
                  <a:pt x="689" y="244"/>
                </a:lnTo>
                <a:cubicBezTo>
                  <a:pt x="733" y="167"/>
                  <a:pt x="708" y="65"/>
                  <a:pt x="631" y="21"/>
                </a:cubicBezTo>
                <a:cubicBezTo>
                  <a:pt x="606" y="7"/>
                  <a:pt x="580" y="1"/>
                  <a:pt x="553" y="1"/>
                </a:cubicBezTo>
                <a:close/>
              </a:path>
            </a:pathLst>
          </a:custGeom>
          <a:solidFill>
            <a:srgbClr val="FFD00D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" name="Google Shape;207;p18"/>
          <p:cNvGrpSpPr/>
          <p:nvPr/>
        </p:nvGrpSpPr>
        <p:grpSpPr>
          <a:xfrm>
            <a:off x="5042395" y="1965976"/>
            <a:ext cx="1023694" cy="1557449"/>
            <a:chOff x="4966857" y="1884251"/>
            <a:chExt cx="1023694" cy="1557449"/>
          </a:xfrm>
        </p:grpSpPr>
        <p:sp>
          <p:nvSpPr>
            <p:cNvPr id="208" name="Google Shape;208;p18"/>
            <p:cNvSpPr/>
            <p:nvPr/>
          </p:nvSpPr>
          <p:spPr>
            <a:xfrm>
              <a:off x="4966857" y="1884251"/>
              <a:ext cx="1023693" cy="1067085"/>
            </a:xfrm>
            <a:custGeom>
              <a:avLst/>
              <a:gdLst/>
              <a:ahLst/>
              <a:cxnLst/>
              <a:rect l="l" t="t" r="r" b="b"/>
              <a:pathLst>
                <a:path w="4647" h="4844" extrusionOk="0">
                  <a:moveTo>
                    <a:pt x="2324" y="0"/>
                  </a:moveTo>
                  <a:cubicBezTo>
                    <a:pt x="1935" y="0"/>
                    <a:pt x="1546" y="99"/>
                    <a:pt x="1194" y="297"/>
                  </a:cubicBezTo>
                  <a:cubicBezTo>
                    <a:pt x="736" y="553"/>
                    <a:pt x="290" y="1007"/>
                    <a:pt x="158" y="1809"/>
                  </a:cubicBezTo>
                  <a:cubicBezTo>
                    <a:pt x="158" y="1809"/>
                    <a:pt x="1" y="2717"/>
                    <a:pt x="495" y="3365"/>
                  </a:cubicBezTo>
                  <a:cubicBezTo>
                    <a:pt x="876" y="3870"/>
                    <a:pt x="985" y="4265"/>
                    <a:pt x="1022" y="4584"/>
                  </a:cubicBezTo>
                  <a:cubicBezTo>
                    <a:pt x="1040" y="4730"/>
                    <a:pt x="1168" y="4840"/>
                    <a:pt x="1315" y="4844"/>
                  </a:cubicBezTo>
                  <a:lnTo>
                    <a:pt x="3332" y="4844"/>
                  </a:lnTo>
                  <a:cubicBezTo>
                    <a:pt x="3482" y="4840"/>
                    <a:pt x="3607" y="4730"/>
                    <a:pt x="3625" y="4584"/>
                  </a:cubicBezTo>
                  <a:cubicBezTo>
                    <a:pt x="3665" y="4265"/>
                    <a:pt x="3775" y="3870"/>
                    <a:pt x="4156" y="3365"/>
                  </a:cubicBezTo>
                  <a:cubicBezTo>
                    <a:pt x="4647" y="2717"/>
                    <a:pt x="4489" y="1809"/>
                    <a:pt x="4489" y="1809"/>
                  </a:cubicBezTo>
                  <a:cubicBezTo>
                    <a:pt x="4357" y="1007"/>
                    <a:pt x="3911" y="553"/>
                    <a:pt x="3453" y="297"/>
                  </a:cubicBezTo>
                  <a:cubicBezTo>
                    <a:pt x="3102" y="99"/>
                    <a:pt x="2713" y="0"/>
                    <a:pt x="2324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8"/>
            <p:cNvSpPr/>
            <p:nvPr/>
          </p:nvSpPr>
          <p:spPr>
            <a:xfrm>
              <a:off x="5239578" y="3014117"/>
              <a:ext cx="474287" cy="111467"/>
            </a:xfrm>
            <a:custGeom>
              <a:avLst/>
              <a:gdLst/>
              <a:ahLst/>
              <a:cxnLst/>
              <a:rect l="l" t="t" r="r" b="b"/>
              <a:pathLst>
                <a:path w="2153" h="506" extrusionOk="0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lnTo>
                    <a:pt x="0" y="403"/>
                  </a:lnTo>
                  <a:cubicBezTo>
                    <a:pt x="0" y="462"/>
                    <a:pt x="44" y="506"/>
                    <a:pt x="99" y="506"/>
                  </a:cubicBezTo>
                  <a:lnTo>
                    <a:pt x="2054" y="506"/>
                  </a:lnTo>
                  <a:cubicBezTo>
                    <a:pt x="2109" y="506"/>
                    <a:pt x="2153" y="462"/>
                    <a:pt x="2153" y="403"/>
                  </a:cubicBezTo>
                  <a:lnTo>
                    <a:pt x="2153" y="99"/>
                  </a:lnTo>
                  <a:cubicBezTo>
                    <a:pt x="2153" y="44"/>
                    <a:pt x="2109" y="0"/>
                    <a:pt x="2054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8"/>
            <p:cNvSpPr/>
            <p:nvPr/>
          </p:nvSpPr>
          <p:spPr>
            <a:xfrm>
              <a:off x="5315359" y="3169642"/>
              <a:ext cx="328454" cy="111687"/>
            </a:xfrm>
            <a:custGeom>
              <a:avLst/>
              <a:gdLst/>
              <a:ahLst/>
              <a:cxnLst/>
              <a:rect l="l" t="t" r="r" b="b"/>
              <a:pathLst>
                <a:path w="1491" h="507" extrusionOk="0">
                  <a:moveTo>
                    <a:pt x="103" y="1"/>
                  </a:moveTo>
                  <a:cubicBezTo>
                    <a:pt x="48" y="1"/>
                    <a:pt x="0" y="48"/>
                    <a:pt x="0" y="103"/>
                  </a:cubicBezTo>
                  <a:lnTo>
                    <a:pt x="0" y="407"/>
                  </a:lnTo>
                  <a:cubicBezTo>
                    <a:pt x="0" y="462"/>
                    <a:pt x="48" y="506"/>
                    <a:pt x="103" y="506"/>
                  </a:cubicBezTo>
                  <a:lnTo>
                    <a:pt x="1391" y="506"/>
                  </a:lnTo>
                  <a:cubicBezTo>
                    <a:pt x="1446" y="506"/>
                    <a:pt x="1490" y="462"/>
                    <a:pt x="1490" y="407"/>
                  </a:cubicBezTo>
                  <a:lnTo>
                    <a:pt x="1490" y="103"/>
                  </a:lnTo>
                  <a:cubicBezTo>
                    <a:pt x="1490" y="48"/>
                    <a:pt x="1446" y="1"/>
                    <a:pt x="1391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8"/>
            <p:cNvSpPr/>
            <p:nvPr/>
          </p:nvSpPr>
          <p:spPr>
            <a:xfrm>
              <a:off x="5391139" y="3330233"/>
              <a:ext cx="171166" cy="111467"/>
            </a:xfrm>
            <a:custGeom>
              <a:avLst/>
              <a:gdLst/>
              <a:ahLst/>
              <a:cxnLst/>
              <a:rect l="l" t="t" r="r" b="b"/>
              <a:pathLst>
                <a:path w="777" h="506" extrusionOk="0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lnTo>
                    <a:pt x="0" y="407"/>
                  </a:lnTo>
                  <a:cubicBezTo>
                    <a:pt x="0" y="462"/>
                    <a:pt x="44" y="506"/>
                    <a:pt x="99" y="506"/>
                  </a:cubicBezTo>
                  <a:lnTo>
                    <a:pt x="678" y="506"/>
                  </a:lnTo>
                  <a:cubicBezTo>
                    <a:pt x="733" y="506"/>
                    <a:pt x="777" y="462"/>
                    <a:pt x="777" y="407"/>
                  </a:cubicBezTo>
                  <a:lnTo>
                    <a:pt x="777" y="99"/>
                  </a:lnTo>
                  <a:cubicBezTo>
                    <a:pt x="777" y="44"/>
                    <a:pt x="733" y="0"/>
                    <a:pt x="678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8"/>
            <p:cNvSpPr/>
            <p:nvPr/>
          </p:nvSpPr>
          <p:spPr>
            <a:xfrm>
              <a:off x="5178117" y="1886454"/>
              <a:ext cx="812434" cy="1064882"/>
            </a:xfrm>
            <a:custGeom>
              <a:avLst/>
              <a:gdLst/>
              <a:ahLst/>
              <a:cxnLst/>
              <a:rect l="l" t="t" r="r" b="b"/>
              <a:pathLst>
                <a:path w="3688" h="4834" extrusionOk="0">
                  <a:moveTo>
                    <a:pt x="1542" y="1"/>
                  </a:moveTo>
                  <a:cubicBezTo>
                    <a:pt x="2296" y="660"/>
                    <a:pt x="2567" y="1714"/>
                    <a:pt x="2227" y="2655"/>
                  </a:cubicBezTo>
                  <a:cubicBezTo>
                    <a:pt x="1886" y="3596"/>
                    <a:pt x="1004" y="4233"/>
                    <a:pt x="1" y="4255"/>
                  </a:cubicBezTo>
                  <a:cubicBezTo>
                    <a:pt x="30" y="4361"/>
                    <a:pt x="52" y="4468"/>
                    <a:pt x="63" y="4577"/>
                  </a:cubicBezTo>
                  <a:cubicBezTo>
                    <a:pt x="81" y="4724"/>
                    <a:pt x="209" y="4834"/>
                    <a:pt x="356" y="4834"/>
                  </a:cubicBezTo>
                  <a:lnTo>
                    <a:pt x="2373" y="4834"/>
                  </a:lnTo>
                  <a:cubicBezTo>
                    <a:pt x="2523" y="4834"/>
                    <a:pt x="2648" y="4724"/>
                    <a:pt x="2666" y="4577"/>
                  </a:cubicBezTo>
                  <a:cubicBezTo>
                    <a:pt x="2706" y="4259"/>
                    <a:pt x="2816" y="3860"/>
                    <a:pt x="3197" y="3358"/>
                  </a:cubicBezTo>
                  <a:cubicBezTo>
                    <a:pt x="3688" y="2707"/>
                    <a:pt x="3530" y="1802"/>
                    <a:pt x="3530" y="1802"/>
                  </a:cubicBezTo>
                  <a:cubicBezTo>
                    <a:pt x="3398" y="997"/>
                    <a:pt x="2952" y="543"/>
                    <a:pt x="2494" y="287"/>
                  </a:cubicBezTo>
                  <a:cubicBezTo>
                    <a:pt x="2201" y="122"/>
                    <a:pt x="1875" y="23"/>
                    <a:pt x="1542" y="1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8"/>
            <p:cNvSpPr/>
            <p:nvPr/>
          </p:nvSpPr>
          <p:spPr>
            <a:xfrm>
              <a:off x="5245086" y="2205213"/>
              <a:ext cx="441464" cy="441241"/>
            </a:xfrm>
            <a:custGeom>
              <a:avLst/>
              <a:gdLst/>
              <a:ahLst/>
              <a:cxnLst/>
              <a:rect l="l" t="t" r="r" b="b"/>
              <a:pathLst>
                <a:path w="2004" h="2003" extrusionOk="0">
                  <a:moveTo>
                    <a:pt x="997" y="423"/>
                  </a:moveTo>
                  <a:cubicBezTo>
                    <a:pt x="1294" y="423"/>
                    <a:pt x="1579" y="653"/>
                    <a:pt x="1579" y="1000"/>
                  </a:cubicBezTo>
                  <a:cubicBezTo>
                    <a:pt x="1579" y="1318"/>
                    <a:pt x="1319" y="1574"/>
                    <a:pt x="1004" y="1574"/>
                  </a:cubicBezTo>
                  <a:cubicBezTo>
                    <a:pt x="491" y="1574"/>
                    <a:pt x="235" y="956"/>
                    <a:pt x="594" y="593"/>
                  </a:cubicBezTo>
                  <a:cubicBezTo>
                    <a:pt x="711" y="476"/>
                    <a:pt x="856" y="423"/>
                    <a:pt x="997" y="423"/>
                  </a:cubicBezTo>
                  <a:close/>
                  <a:moveTo>
                    <a:pt x="854" y="0"/>
                  </a:moveTo>
                  <a:lnTo>
                    <a:pt x="854" y="176"/>
                  </a:lnTo>
                  <a:cubicBezTo>
                    <a:pt x="806" y="183"/>
                    <a:pt x="762" y="198"/>
                    <a:pt x="715" y="212"/>
                  </a:cubicBezTo>
                  <a:lnTo>
                    <a:pt x="627" y="59"/>
                  </a:lnTo>
                  <a:lnTo>
                    <a:pt x="374" y="205"/>
                  </a:lnTo>
                  <a:lnTo>
                    <a:pt x="462" y="359"/>
                  </a:lnTo>
                  <a:cubicBezTo>
                    <a:pt x="425" y="392"/>
                    <a:pt x="392" y="425"/>
                    <a:pt x="359" y="461"/>
                  </a:cubicBezTo>
                  <a:lnTo>
                    <a:pt x="209" y="370"/>
                  </a:lnTo>
                  <a:lnTo>
                    <a:pt x="59" y="626"/>
                  </a:lnTo>
                  <a:lnTo>
                    <a:pt x="213" y="714"/>
                  </a:lnTo>
                  <a:cubicBezTo>
                    <a:pt x="198" y="758"/>
                    <a:pt x="184" y="806"/>
                    <a:pt x="176" y="853"/>
                  </a:cubicBezTo>
                  <a:lnTo>
                    <a:pt x="1" y="853"/>
                  </a:lnTo>
                  <a:lnTo>
                    <a:pt x="1" y="1146"/>
                  </a:lnTo>
                  <a:lnTo>
                    <a:pt x="176" y="1146"/>
                  </a:lnTo>
                  <a:cubicBezTo>
                    <a:pt x="184" y="1194"/>
                    <a:pt x="198" y="1241"/>
                    <a:pt x="213" y="1285"/>
                  </a:cubicBezTo>
                  <a:lnTo>
                    <a:pt x="59" y="1373"/>
                  </a:lnTo>
                  <a:lnTo>
                    <a:pt x="209" y="1629"/>
                  </a:lnTo>
                  <a:lnTo>
                    <a:pt x="359" y="1541"/>
                  </a:lnTo>
                  <a:cubicBezTo>
                    <a:pt x="392" y="1578"/>
                    <a:pt x="425" y="1611"/>
                    <a:pt x="462" y="1640"/>
                  </a:cubicBezTo>
                  <a:lnTo>
                    <a:pt x="374" y="1794"/>
                  </a:lnTo>
                  <a:lnTo>
                    <a:pt x="627" y="1941"/>
                  </a:lnTo>
                  <a:lnTo>
                    <a:pt x="715" y="1787"/>
                  </a:lnTo>
                  <a:cubicBezTo>
                    <a:pt x="762" y="1805"/>
                    <a:pt x="806" y="1816"/>
                    <a:pt x="854" y="1823"/>
                  </a:cubicBezTo>
                  <a:lnTo>
                    <a:pt x="854" y="2003"/>
                  </a:lnTo>
                  <a:lnTo>
                    <a:pt x="1150" y="2003"/>
                  </a:lnTo>
                  <a:lnTo>
                    <a:pt x="1150" y="1823"/>
                  </a:lnTo>
                  <a:cubicBezTo>
                    <a:pt x="1194" y="1816"/>
                    <a:pt x="1242" y="1805"/>
                    <a:pt x="1286" y="1787"/>
                  </a:cubicBezTo>
                  <a:lnTo>
                    <a:pt x="1374" y="1941"/>
                  </a:lnTo>
                  <a:lnTo>
                    <a:pt x="1630" y="1794"/>
                  </a:lnTo>
                  <a:lnTo>
                    <a:pt x="1542" y="1640"/>
                  </a:lnTo>
                  <a:cubicBezTo>
                    <a:pt x="1579" y="1611"/>
                    <a:pt x="1612" y="1578"/>
                    <a:pt x="1641" y="1541"/>
                  </a:cubicBezTo>
                  <a:lnTo>
                    <a:pt x="1795" y="1629"/>
                  </a:lnTo>
                  <a:lnTo>
                    <a:pt x="1941" y="1373"/>
                  </a:lnTo>
                  <a:lnTo>
                    <a:pt x="1791" y="1285"/>
                  </a:lnTo>
                  <a:cubicBezTo>
                    <a:pt x="1806" y="1241"/>
                    <a:pt x="1817" y="1194"/>
                    <a:pt x="1828" y="1146"/>
                  </a:cubicBezTo>
                  <a:lnTo>
                    <a:pt x="2003" y="1146"/>
                  </a:lnTo>
                  <a:lnTo>
                    <a:pt x="2003" y="853"/>
                  </a:lnTo>
                  <a:lnTo>
                    <a:pt x="1828" y="853"/>
                  </a:lnTo>
                  <a:cubicBezTo>
                    <a:pt x="1817" y="806"/>
                    <a:pt x="1806" y="758"/>
                    <a:pt x="1791" y="714"/>
                  </a:cubicBezTo>
                  <a:lnTo>
                    <a:pt x="1941" y="626"/>
                  </a:lnTo>
                  <a:lnTo>
                    <a:pt x="1795" y="370"/>
                  </a:lnTo>
                  <a:lnTo>
                    <a:pt x="1641" y="461"/>
                  </a:lnTo>
                  <a:cubicBezTo>
                    <a:pt x="1612" y="425"/>
                    <a:pt x="1579" y="392"/>
                    <a:pt x="1542" y="359"/>
                  </a:cubicBezTo>
                  <a:lnTo>
                    <a:pt x="1630" y="205"/>
                  </a:lnTo>
                  <a:lnTo>
                    <a:pt x="1374" y="59"/>
                  </a:lnTo>
                  <a:lnTo>
                    <a:pt x="1286" y="212"/>
                  </a:lnTo>
                  <a:cubicBezTo>
                    <a:pt x="1242" y="194"/>
                    <a:pt x="1194" y="183"/>
                    <a:pt x="1150" y="176"/>
                  </a:cubicBezTo>
                  <a:lnTo>
                    <a:pt x="11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8"/>
            <p:cNvSpPr/>
            <p:nvPr/>
          </p:nvSpPr>
          <p:spPr>
            <a:xfrm>
              <a:off x="5387835" y="2367347"/>
              <a:ext cx="136581" cy="116754"/>
            </a:xfrm>
            <a:custGeom>
              <a:avLst/>
              <a:gdLst/>
              <a:ahLst/>
              <a:cxnLst/>
              <a:rect l="l" t="t" r="r" b="b"/>
              <a:pathLst>
                <a:path w="620" h="530" extrusionOk="0">
                  <a:moveTo>
                    <a:pt x="356" y="0"/>
                  </a:moveTo>
                  <a:cubicBezTo>
                    <a:pt x="118" y="0"/>
                    <a:pt x="1" y="286"/>
                    <a:pt x="165" y="450"/>
                  </a:cubicBezTo>
                  <a:cubicBezTo>
                    <a:pt x="220" y="505"/>
                    <a:pt x="287" y="530"/>
                    <a:pt x="353" y="530"/>
                  </a:cubicBezTo>
                  <a:cubicBezTo>
                    <a:pt x="490" y="530"/>
                    <a:pt x="619" y="424"/>
                    <a:pt x="619" y="264"/>
                  </a:cubicBezTo>
                  <a:cubicBezTo>
                    <a:pt x="619" y="117"/>
                    <a:pt x="502" y="0"/>
                    <a:pt x="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18"/>
          <p:cNvSpPr/>
          <p:nvPr/>
        </p:nvSpPr>
        <p:spPr>
          <a:xfrm>
            <a:off x="7464750" y="1327900"/>
            <a:ext cx="71154" cy="230864"/>
          </a:xfrm>
          <a:custGeom>
            <a:avLst/>
            <a:gdLst/>
            <a:ahLst/>
            <a:cxnLst/>
            <a:rect l="l" t="t" r="r" b="b"/>
            <a:pathLst>
              <a:path w="323" h="1048" extrusionOk="0">
                <a:moveTo>
                  <a:pt x="161" y="0"/>
                </a:moveTo>
                <a:cubicBezTo>
                  <a:pt x="73" y="0"/>
                  <a:pt x="0" y="73"/>
                  <a:pt x="0" y="161"/>
                </a:cubicBezTo>
                <a:lnTo>
                  <a:pt x="0" y="886"/>
                </a:lnTo>
                <a:cubicBezTo>
                  <a:pt x="0" y="978"/>
                  <a:pt x="73" y="1047"/>
                  <a:pt x="161" y="1047"/>
                </a:cubicBezTo>
                <a:cubicBezTo>
                  <a:pt x="253" y="1047"/>
                  <a:pt x="322" y="978"/>
                  <a:pt x="322" y="886"/>
                </a:cubicBezTo>
                <a:lnTo>
                  <a:pt x="322" y="161"/>
                </a:lnTo>
                <a:cubicBezTo>
                  <a:pt x="322" y="73"/>
                  <a:pt x="253" y="0"/>
                  <a:pt x="161" y="0"/>
                </a:cubicBezTo>
                <a:close/>
              </a:path>
            </a:pathLst>
          </a:custGeom>
          <a:solidFill>
            <a:srgbClr val="F6E04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8"/>
          <p:cNvSpPr/>
          <p:nvPr/>
        </p:nvSpPr>
        <p:spPr>
          <a:xfrm>
            <a:off x="7012271" y="1384514"/>
            <a:ext cx="161474" cy="209276"/>
          </a:xfrm>
          <a:custGeom>
            <a:avLst/>
            <a:gdLst/>
            <a:ahLst/>
            <a:cxnLst/>
            <a:rect l="l" t="t" r="r" b="b"/>
            <a:pathLst>
              <a:path w="733" h="950" extrusionOk="0">
                <a:moveTo>
                  <a:pt x="184" y="0"/>
                </a:moveTo>
                <a:cubicBezTo>
                  <a:pt x="156" y="0"/>
                  <a:pt x="128" y="7"/>
                  <a:pt x="103" y="21"/>
                </a:cubicBezTo>
                <a:cubicBezTo>
                  <a:pt x="26" y="65"/>
                  <a:pt x="0" y="164"/>
                  <a:pt x="44" y="241"/>
                </a:cubicBezTo>
                <a:lnTo>
                  <a:pt x="407" y="867"/>
                </a:lnTo>
                <a:cubicBezTo>
                  <a:pt x="439" y="920"/>
                  <a:pt x="496" y="950"/>
                  <a:pt x="552" y="950"/>
                </a:cubicBezTo>
                <a:cubicBezTo>
                  <a:pt x="579" y="950"/>
                  <a:pt x="606" y="943"/>
                  <a:pt x="630" y="929"/>
                </a:cubicBezTo>
                <a:cubicBezTo>
                  <a:pt x="707" y="882"/>
                  <a:pt x="733" y="783"/>
                  <a:pt x="689" y="706"/>
                </a:cubicBezTo>
                <a:lnTo>
                  <a:pt x="326" y="80"/>
                </a:lnTo>
                <a:cubicBezTo>
                  <a:pt x="294" y="29"/>
                  <a:pt x="239" y="0"/>
                  <a:pt x="184" y="0"/>
                </a:cubicBezTo>
                <a:close/>
              </a:path>
            </a:pathLst>
          </a:custGeom>
          <a:solidFill>
            <a:srgbClr val="F6E04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"/>
          <p:cNvSpPr/>
          <p:nvPr/>
        </p:nvSpPr>
        <p:spPr>
          <a:xfrm>
            <a:off x="7823605" y="1397291"/>
            <a:ext cx="161474" cy="209716"/>
          </a:xfrm>
          <a:custGeom>
            <a:avLst/>
            <a:gdLst/>
            <a:ahLst/>
            <a:cxnLst/>
            <a:rect l="l" t="t" r="r" b="b"/>
            <a:pathLst>
              <a:path w="733" h="952" extrusionOk="0">
                <a:moveTo>
                  <a:pt x="550" y="1"/>
                </a:moveTo>
                <a:cubicBezTo>
                  <a:pt x="494" y="1"/>
                  <a:pt x="440" y="29"/>
                  <a:pt x="411" y="81"/>
                </a:cubicBezTo>
                <a:lnTo>
                  <a:pt x="48" y="710"/>
                </a:lnTo>
                <a:cubicBezTo>
                  <a:pt x="1" y="787"/>
                  <a:pt x="30" y="886"/>
                  <a:pt x="107" y="930"/>
                </a:cubicBezTo>
                <a:cubicBezTo>
                  <a:pt x="132" y="945"/>
                  <a:pt x="160" y="951"/>
                  <a:pt x="187" y="951"/>
                </a:cubicBezTo>
                <a:cubicBezTo>
                  <a:pt x="243" y="951"/>
                  <a:pt x="297" y="923"/>
                  <a:pt x="326" y="871"/>
                </a:cubicBezTo>
                <a:lnTo>
                  <a:pt x="689" y="242"/>
                </a:lnTo>
                <a:cubicBezTo>
                  <a:pt x="733" y="165"/>
                  <a:pt x="707" y="66"/>
                  <a:pt x="630" y="22"/>
                </a:cubicBezTo>
                <a:cubicBezTo>
                  <a:pt x="605" y="8"/>
                  <a:pt x="577" y="1"/>
                  <a:pt x="550" y="1"/>
                </a:cubicBezTo>
                <a:close/>
              </a:path>
            </a:pathLst>
          </a:custGeom>
          <a:solidFill>
            <a:srgbClr val="F6E04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" name="Google Shape;218;p18"/>
          <p:cNvGrpSpPr/>
          <p:nvPr/>
        </p:nvGrpSpPr>
        <p:grpSpPr>
          <a:xfrm>
            <a:off x="6986832" y="1965076"/>
            <a:ext cx="1023694" cy="1557449"/>
            <a:chOff x="6946557" y="1884251"/>
            <a:chExt cx="1023694" cy="1557449"/>
          </a:xfrm>
        </p:grpSpPr>
        <p:sp>
          <p:nvSpPr>
            <p:cNvPr id="219" name="Google Shape;219;p18"/>
            <p:cNvSpPr/>
            <p:nvPr/>
          </p:nvSpPr>
          <p:spPr>
            <a:xfrm>
              <a:off x="6946557" y="1884251"/>
              <a:ext cx="1023693" cy="1067085"/>
            </a:xfrm>
            <a:custGeom>
              <a:avLst/>
              <a:gdLst/>
              <a:ahLst/>
              <a:cxnLst/>
              <a:rect l="l" t="t" r="r" b="b"/>
              <a:pathLst>
                <a:path w="4647" h="4844" extrusionOk="0">
                  <a:moveTo>
                    <a:pt x="2324" y="0"/>
                  </a:moveTo>
                  <a:cubicBezTo>
                    <a:pt x="1935" y="0"/>
                    <a:pt x="1547" y="99"/>
                    <a:pt x="1197" y="297"/>
                  </a:cubicBezTo>
                  <a:cubicBezTo>
                    <a:pt x="740" y="553"/>
                    <a:pt x="289" y="1007"/>
                    <a:pt x="157" y="1809"/>
                  </a:cubicBezTo>
                  <a:cubicBezTo>
                    <a:pt x="157" y="1809"/>
                    <a:pt x="0" y="2717"/>
                    <a:pt x="494" y="3365"/>
                  </a:cubicBezTo>
                  <a:cubicBezTo>
                    <a:pt x="875" y="3870"/>
                    <a:pt x="985" y="4265"/>
                    <a:pt x="1025" y="4584"/>
                  </a:cubicBezTo>
                  <a:cubicBezTo>
                    <a:pt x="1040" y="4730"/>
                    <a:pt x="1168" y="4844"/>
                    <a:pt x="1314" y="4844"/>
                  </a:cubicBezTo>
                  <a:lnTo>
                    <a:pt x="3332" y="4844"/>
                  </a:lnTo>
                  <a:cubicBezTo>
                    <a:pt x="3482" y="4844"/>
                    <a:pt x="3606" y="4730"/>
                    <a:pt x="3625" y="4584"/>
                  </a:cubicBezTo>
                  <a:cubicBezTo>
                    <a:pt x="3665" y="4265"/>
                    <a:pt x="3775" y="3870"/>
                    <a:pt x="4156" y="3365"/>
                  </a:cubicBezTo>
                  <a:cubicBezTo>
                    <a:pt x="4646" y="2717"/>
                    <a:pt x="4489" y="1809"/>
                    <a:pt x="4489" y="1809"/>
                  </a:cubicBezTo>
                  <a:cubicBezTo>
                    <a:pt x="4357" y="1007"/>
                    <a:pt x="3910" y="553"/>
                    <a:pt x="3453" y="297"/>
                  </a:cubicBezTo>
                  <a:cubicBezTo>
                    <a:pt x="3101" y="99"/>
                    <a:pt x="2712" y="0"/>
                    <a:pt x="2324" y="0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8"/>
            <p:cNvSpPr/>
            <p:nvPr/>
          </p:nvSpPr>
          <p:spPr>
            <a:xfrm>
              <a:off x="7219058" y="3014117"/>
              <a:ext cx="474507" cy="111467"/>
            </a:xfrm>
            <a:custGeom>
              <a:avLst/>
              <a:gdLst/>
              <a:ahLst/>
              <a:cxnLst/>
              <a:rect l="l" t="t" r="r" b="b"/>
              <a:pathLst>
                <a:path w="2154" h="506" extrusionOk="0">
                  <a:moveTo>
                    <a:pt x="99" y="0"/>
                  </a:moveTo>
                  <a:cubicBezTo>
                    <a:pt x="44" y="0"/>
                    <a:pt x="1" y="44"/>
                    <a:pt x="1" y="99"/>
                  </a:cubicBezTo>
                  <a:lnTo>
                    <a:pt x="1" y="403"/>
                  </a:lnTo>
                  <a:cubicBezTo>
                    <a:pt x="1" y="462"/>
                    <a:pt x="44" y="506"/>
                    <a:pt x="99" y="506"/>
                  </a:cubicBezTo>
                  <a:lnTo>
                    <a:pt x="2054" y="506"/>
                  </a:lnTo>
                  <a:cubicBezTo>
                    <a:pt x="2109" y="506"/>
                    <a:pt x="2153" y="462"/>
                    <a:pt x="2153" y="403"/>
                  </a:cubicBezTo>
                  <a:lnTo>
                    <a:pt x="2153" y="99"/>
                  </a:lnTo>
                  <a:cubicBezTo>
                    <a:pt x="2153" y="44"/>
                    <a:pt x="2109" y="0"/>
                    <a:pt x="2054" y="0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8"/>
            <p:cNvSpPr/>
            <p:nvPr/>
          </p:nvSpPr>
          <p:spPr>
            <a:xfrm>
              <a:off x="7294838" y="3169642"/>
              <a:ext cx="329335" cy="111687"/>
            </a:xfrm>
            <a:custGeom>
              <a:avLst/>
              <a:gdLst/>
              <a:ahLst/>
              <a:cxnLst/>
              <a:rect l="l" t="t" r="r" b="b"/>
              <a:pathLst>
                <a:path w="1495" h="507" extrusionOk="0">
                  <a:moveTo>
                    <a:pt x="103" y="1"/>
                  </a:moveTo>
                  <a:cubicBezTo>
                    <a:pt x="48" y="1"/>
                    <a:pt x="1" y="48"/>
                    <a:pt x="1" y="103"/>
                  </a:cubicBezTo>
                  <a:lnTo>
                    <a:pt x="1" y="407"/>
                  </a:lnTo>
                  <a:cubicBezTo>
                    <a:pt x="1" y="462"/>
                    <a:pt x="48" y="506"/>
                    <a:pt x="103" y="506"/>
                  </a:cubicBezTo>
                  <a:lnTo>
                    <a:pt x="1392" y="506"/>
                  </a:lnTo>
                  <a:cubicBezTo>
                    <a:pt x="1447" y="506"/>
                    <a:pt x="1494" y="462"/>
                    <a:pt x="1494" y="407"/>
                  </a:cubicBezTo>
                  <a:lnTo>
                    <a:pt x="1494" y="103"/>
                  </a:lnTo>
                  <a:cubicBezTo>
                    <a:pt x="1494" y="48"/>
                    <a:pt x="1447" y="1"/>
                    <a:pt x="1392" y="1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8"/>
            <p:cNvSpPr/>
            <p:nvPr/>
          </p:nvSpPr>
          <p:spPr>
            <a:xfrm>
              <a:off x="7370619" y="3330233"/>
              <a:ext cx="171166" cy="111467"/>
            </a:xfrm>
            <a:custGeom>
              <a:avLst/>
              <a:gdLst/>
              <a:ahLst/>
              <a:cxnLst/>
              <a:rect l="l" t="t" r="r" b="b"/>
              <a:pathLst>
                <a:path w="777" h="506" extrusionOk="0">
                  <a:moveTo>
                    <a:pt x="100" y="0"/>
                  </a:moveTo>
                  <a:cubicBezTo>
                    <a:pt x="45" y="0"/>
                    <a:pt x="1" y="44"/>
                    <a:pt x="1" y="99"/>
                  </a:cubicBezTo>
                  <a:lnTo>
                    <a:pt x="1" y="407"/>
                  </a:lnTo>
                  <a:cubicBezTo>
                    <a:pt x="1" y="462"/>
                    <a:pt x="45" y="506"/>
                    <a:pt x="100" y="506"/>
                  </a:cubicBezTo>
                  <a:lnTo>
                    <a:pt x="678" y="506"/>
                  </a:lnTo>
                  <a:cubicBezTo>
                    <a:pt x="733" y="506"/>
                    <a:pt x="777" y="462"/>
                    <a:pt x="777" y="407"/>
                  </a:cubicBezTo>
                  <a:lnTo>
                    <a:pt x="777" y="99"/>
                  </a:lnTo>
                  <a:cubicBezTo>
                    <a:pt x="777" y="44"/>
                    <a:pt x="733" y="0"/>
                    <a:pt x="678" y="0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8"/>
            <p:cNvSpPr/>
            <p:nvPr/>
          </p:nvSpPr>
          <p:spPr>
            <a:xfrm>
              <a:off x="7157817" y="1888877"/>
              <a:ext cx="812434" cy="1062459"/>
            </a:xfrm>
            <a:custGeom>
              <a:avLst/>
              <a:gdLst/>
              <a:ahLst/>
              <a:cxnLst/>
              <a:rect l="l" t="t" r="r" b="b"/>
              <a:pathLst>
                <a:path w="3688" h="4823" extrusionOk="0">
                  <a:moveTo>
                    <a:pt x="1677" y="1"/>
                  </a:moveTo>
                  <a:lnTo>
                    <a:pt x="1677" y="1"/>
                  </a:lnTo>
                  <a:cubicBezTo>
                    <a:pt x="2428" y="671"/>
                    <a:pt x="2688" y="1736"/>
                    <a:pt x="2329" y="2677"/>
                  </a:cubicBezTo>
                  <a:cubicBezTo>
                    <a:pt x="1970" y="3622"/>
                    <a:pt x="1066" y="4244"/>
                    <a:pt x="59" y="4244"/>
                  </a:cubicBezTo>
                  <a:lnTo>
                    <a:pt x="0" y="4244"/>
                  </a:lnTo>
                  <a:cubicBezTo>
                    <a:pt x="30" y="4347"/>
                    <a:pt x="52" y="4457"/>
                    <a:pt x="66" y="4563"/>
                  </a:cubicBezTo>
                  <a:cubicBezTo>
                    <a:pt x="81" y="4709"/>
                    <a:pt x="209" y="4823"/>
                    <a:pt x="355" y="4823"/>
                  </a:cubicBezTo>
                  <a:lnTo>
                    <a:pt x="2373" y="4823"/>
                  </a:lnTo>
                  <a:cubicBezTo>
                    <a:pt x="2523" y="4823"/>
                    <a:pt x="2647" y="4709"/>
                    <a:pt x="2666" y="4563"/>
                  </a:cubicBezTo>
                  <a:cubicBezTo>
                    <a:pt x="2706" y="4244"/>
                    <a:pt x="2812" y="3849"/>
                    <a:pt x="3197" y="3347"/>
                  </a:cubicBezTo>
                  <a:cubicBezTo>
                    <a:pt x="3687" y="2696"/>
                    <a:pt x="3530" y="1791"/>
                    <a:pt x="3530" y="1791"/>
                  </a:cubicBezTo>
                  <a:cubicBezTo>
                    <a:pt x="3398" y="986"/>
                    <a:pt x="2951" y="532"/>
                    <a:pt x="2494" y="276"/>
                  </a:cubicBezTo>
                  <a:cubicBezTo>
                    <a:pt x="2241" y="133"/>
                    <a:pt x="1963" y="41"/>
                    <a:pt x="1677" y="1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8"/>
            <p:cNvSpPr/>
            <p:nvPr/>
          </p:nvSpPr>
          <p:spPr>
            <a:xfrm>
              <a:off x="7280299" y="2222836"/>
              <a:ext cx="402032" cy="191432"/>
            </a:xfrm>
            <a:custGeom>
              <a:avLst/>
              <a:gdLst/>
              <a:ahLst/>
              <a:cxnLst/>
              <a:rect l="l" t="t" r="r" b="b"/>
              <a:pathLst>
                <a:path w="1825" h="869" extrusionOk="0">
                  <a:moveTo>
                    <a:pt x="883" y="1"/>
                  </a:moveTo>
                  <a:lnTo>
                    <a:pt x="1" y="506"/>
                  </a:lnTo>
                  <a:lnTo>
                    <a:pt x="1" y="868"/>
                  </a:lnTo>
                  <a:lnTo>
                    <a:pt x="883" y="367"/>
                  </a:lnTo>
                  <a:lnTo>
                    <a:pt x="1824" y="868"/>
                  </a:lnTo>
                  <a:lnTo>
                    <a:pt x="1824" y="50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8"/>
            <p:cNvSpPr/>
            <p:nvPr/>
          </p:nvSpPr>
          <p:spPr>
            <a:xfrm>
              <a:off x="7310920" y="2338929"/>
              <a:ext cx="340570" cy="291444"/>
            </a:xfrm>
            <a:custGeom>
              <a:avLst/>
              <a:gdLst/>
              <a:ahLst/>
              <a:cxnLst/>
              <a:rect l="l" t="t" r="r" b="b"/>
              <a:pathLst>
                <a:path w="1546" h="1323" extrusionOk="0">
                  <a:moveTo>
                    <a:pt x="748" y="1"/>
                  </a:moveTo>
                  <a:lnTo>
                    <a:pt x="1" y="429"/>
                  </a:lnTo>
                  <a:lnTo>
                    <a:pt x="1" y="1323"/>
                  </a:lnTo>
                  <a:lnTo>
                    <a:pt x="415" y="1323"/>
                  </a:lnTo>
                  <a:lnTo>
                    <a:pt x="415" y="880"/>
                  </a:lnTo>
                  <a:lnTo>
                    <a:pt x="762" y="682"/>
                  </a:lnTo>
                  <a:lnTo>
                    <a:pt x="1132" y="880"/>
                  </a:lnTo>
                  <a:lnTo>
                    <a:pt x="1132" y="1323"/>
                  </a:lnTo>
                  <a:lnTo>
                    <a:pt x="1546" y="1323"/>
                  </a:lnTo>
                  <a:lnTo>
                    <a:pt x="1546" y="429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18"/>
          <p:cNvGrpSpPr/>
          <p:nvPr/>
        </p:nvGrpSpPr>
        <p:grpSpPr>
          <a:xfrm>
            <a:off x="878170" y="1690881"/>
            <a:ext cx="7387725" cy="1824586"/>
            <a:chOff x="2801200" y="3469575"/>
            <a:chExt cx="1403950" cy="336100"/>
          </a:xfrm>
        </p:grpSpPr>
        <p:sp>
          <p:nvSpPr>
            <p:cNvPr id="227" name="Google Shape;227;p18"/>
            <p:cNvSpPr/>
            <p:nvPr/>
          </p:nvSpPr>
          <p:spPr>
            <a:xfrm>
              <a:off x="3130300" y="3469575"/>
              <a:ext cx="371375" cy="336100"/>
            </a:xfrm>
            <a:custGeom>
              <a:avLst/>
              <a:gdLst/>
              <a:ahLst/>
              <a:cxnLst/>
              <a:rect l="l" t="t" r="r" b="b"/>
              <a:pathLst>
                <a:path w="14855" h="13444" extrusionOk="0">
                  <a:moveTo>
                    <a:pt x="7384" y="0"/>
                  </a:moveTo>
                  <a:cubicBezTo>
                    <a:pt x="6451" y="0"/>
                    <a:pt x="5518" y="227"/>
                    <a:pt x="4668" y="682"/>
                  </a:cubicBezTo>
                  <a:cubicBezTo>
                    <a:pt x="3165" y="1485"/>
                    <a:pt x="2219" y="2828"/>
                    <a:pt x="1938" y="4556"/>
                  </a:cubicBezTo>
                  <a:cubicBezTo>
                    <a:pt x="1922" y="4649"/>
                    <a:pt x="1553" y="6862"/>
                    <a:pt x="2797" y="8496"/>
                  </a:cubicBezTo>
                  <a:cubicBezTo>
                    <a:pt x="3870" y="9911"/>
                    <a:pt x="3930" y="10901"/>
                    <a:pt x="3969" y="11622"/>
                  </a:cubicBezTo>
                  <a:cubicBezTo>
                    <a:pt x="3963" y="12112"/>
                    <a:pt x="3567" y="12503"/>
                    <a:pt x="3044" y="12503"/>
                  </a:cubicBezTo>
                  <a:lnTo>
                    <a:pt x="1" y="12503"/>
                  </a:lnTo>
                  <a:lnTo>
                    <a:pt x="1" y="13444"/>
                  </a:lnTo>
                  <a:lnTo>
                    <a:pt x="3044" y="13444"/>
                  </a:lnTo>
                  <a:cubicBezTo>
                    <a:pt x="4085" y="13444"/>
                    <a:pt x="4910" y="12624"/>
                    <a:pt x="4910" y="11611"/>
                  </a:cubicBezTo>
                  <a:lnTo>
                    <a:pt x="4910" y="11589"/>
                  </a:lnTo>
                  <a:cubicBezTo>
                    <a:pt x="4866" y="10835"/>
                    <a:pt x="4794" y="9586"/>
                    <a:pt x="3545" y="7935"/>
                  </a:cubicBezTo>
                  <a:cubicBezTo>
                    <a:pt x="2555" y="6625"/>
                    <a:pt x="2857" y="4738"/>
                    <a:pt x="2863" y="4716"/>
                  </a:cubicBezTo>
                  <a:cubicBezTo>
                    <a:pt x="3099" y="3257"/>
                    <a:pt x="3859" y="2178"/>
                    <a:pt x="5108" y="1513"/>
                  </a:cubicBezTo>
                  <a:cubicBezTo>
                    <a:pt x="5821" y="1130"/>
                    <a:pt x="6602" y="939"/>
                    <a:pt x="7383" y="939"/>
                  </a:cubicBezTo>
                  <a:cubicBezTo>
                    <a:pt x="8164" y="939"/>
                    <a:pt x="8944" y="1130"/>
                    <a:pt x="9654" y="1513"/>
                  </a:cubicBezTo>
                  <a:cubicBezTo>
                    <a:pt x="10909" y="2178"/>
                    <a:pt x="11668" y="3257"/>
                    <a:pt x="11905" y="4716"/>
                  </a:cubicBezTo>
                  <a:cubicBezTo>
                    <a:pt x="11905" y="4738"/>
                    <a:pt x="12213" y="6625"/>
                    <a:pt x="11223" y="7935"/>
                  </a:cubicBezTo>
                  <a:cubicBezTo>
                    <a:pt x="9973" y="9586"/>
                    <a:pt x="9902" y="10841"/>
                    <a:pt x="9858" y="11589"/>
                  </a:cubicBezTo>
                  <a:lnTo>
                    <a:pt x="9858" y="11611"/>
                  </a:lnTo>
                  <a:cubicBezTo>
                    <a:pt x="9858" y="12624"/>
                    <a:pt x="10678" y="13444"/>
                    <a:pt x="11723" y="13444"/>
                  </a:cubicBezTo>
                  <a:lnTo>
                    <a:pt x="14855" y="13444"/>
                  </a:lnTo>
                  <a:lnTo>
                    <a:pt x="14855" y="12503"/>
                  </a:lnTo>
                  <a:lnTo>
                    <a:pt x="11723" y="12503"/>
                  </a:lnTo>
                  <a:lnTo>
                    <a:pt x="11723" y="12508"/>
                  </a:lnTo>
                  <a:cubicBezTo>
                    <a:pt x="11200" y="12508"/>
                    <a:pt x="10804" y="12112"/>
                    <a:pt x="10799" y="11628"/>
                  </a:cubicBezTo>
                  <a:cubicBezTo>
                    <a:pt x="10837" y="10901"/>
                    <a:pt x="10898" y="9916"/>
                    <a:pt x="11971" y="8502"/>
                  </a:cubicBezTo>
                  <a:cubicBezTo>
                    <a:pt x="13209" y="6862"/>
                    <a:pt x="12846" y="4649"/>
                    <a:pt x="12830" y="4561"/>
                  </a:cubicBezTo>
                  <a:cubicBezTo>
                    <a:pt x="12549" y="2828"/>
                    <a:pt x="11602" y="1485"/>
                    <a:pt x="10100" y="682"/>
                  </a:cubicBezTo>
                  <a:cubicBezTo>
                    <a:pt x="9250" y="227"/>
                    <a:pt x="8317" y="0"/>
                    <a:pt x="7384" y="0"/>
                  </a:cubicBezTo>
                  <a:close/>
                </a:path>
              </a:pathLst>
            </a:custGeom>
            <a:solidFill>
              <a:srgbClr val="649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2801200" y="3469575"/>
              <a:ext cx="329275" cy="336100"/>
            </a:xfrm>
            <a:custGeom>
              <a:avLst/>
              <a:gdLst/>
              <a:ahLst/>
              <a:cxnLst/>
              <a:rect l="l" t="t" r="r" b="b"/>
              <a:pathLst>
                <a:path w="13171" h="13444" extrusionOk="0">
                  <a:moveTo>
                    <a:pt x="5832" y="0"/>
                  </a:moveTo>
                  <a:cubicBezTo>
                    <a:pt x="4899" y="0"/>
                    <a:pt x="3966" y="227"/>
                    <a:pt x="3116" y="682"/>
                  </a:cubicBezTo>
                  <a:cubicBezTo>
                    <a:pt x="1613" y="1485"/>
                    <a:pt x="667" y="2828"/>
                    <a:pt x="386" y="4556"/>
                  </a:cubicBezTo>
                  <a:cubicBezTo>
                    <a:pt x="369" y="4649"/>
                    <a:pt x="1" y="6862"/>
                    <a:pt x="1245" y="8496"/>
                  </a:cubicBezTo>
                  <a:cubicBezTo>
                    <a:pt x="2318" y="9916"/>
                    <a:pt x="2378" y="10901"/>
                    <a:pt x="2417" y="11628"/>
                  </a:cubicBezTo>
                  <a:lnTo>
                    <a:pt x="2417" y="12646"/>
                  </a:lnTo>
                  <a:cubicBezTo>
                    <a:pt x="2417" y="12828"/>
                    <a:pt x="2565" y="12976"/>
                    <a:pt x="2747" y="12976"/>
                  </a:cubicBezTo>
                  <a:lnTo>
                    <a:pt x="3028" y="12976"/>
                  </a:lnTo>
                  <a:cubicBezTo>
                    <a:pt x="3209" y="12976"/>
                    <a:pt x="3352" y="12828"/>
                    <a:pt x="3352" y="12646"/>
                  </a:cubicBezTo>
                  <a:lnTo>
                    <a:pt x="3352" y="11611"/>
                  </a:lnTo>
                  <a:lnTo>
                    <a:pt x="3352" y="11589"/>
                  </a:lnTo>
                  <a:cubicBezTo>
                    <a:pt x="3314" y="10835"/>
                    <a:pt x="3242" y="9586"/>
                    <a:pt x="1993" y="7935"/>
                  </a:cubicBezTo>
                  <a:cubicBezTo>
                    <a:pt x="1002" y="6625"/>
                    <a:pt x="1305" y="4738"/>
                    <a:pt x="1311" y="4716"/>
                  </a:cubicBezTo>
                  <a:cubicBezTo>
                    <a:pt x="1547" y="3257"/>
                    <a:pt x="2307" y="2178"/>
                    <a:pt x="3556" y="1507"/>
                  </a:cubicBezTo>
                  <a:cubicBezTo>
                    <a:pt x="4269" y="1127"/>
                    <a:pt x="5049" y="937"/>
                    <a:pt x="5829" y="937"/>
                  </a:cubicBezTo>
                  <a:cubicBezTo>
                    <a:pt x="6609" y="937"/>
                    <a:pt x="7389" y="1127"/>
                    <a:pt x="8102" y="1507"/>
                  </a:cubicBezTo>
                  <a:cubicBezTo>
                    <a:pt x="9357" y="2178"/>
                    <a:pt x="10111" y="3257"/>
                    <a:pt x="10353" y="4721"/>
                  </a:cubicBezTo>
                  <a:cubicBezTo>
                    <a:pt x="10353" y="4738"/>
                    <a:pt x="10666" y="6614"/>
                    <a:pt x="9670" y="7935"/>
                  </a:cubicBezTo>
                  <a:cubicBezTo>
                    <a:pt x="8415" y="9586"/>
                    <a:pt x="8349" y="10841"/>
                    <a:pt x="8305" y="11589"/>
                  </a:cubicBezTo>
                  <a:lnTo>
                    <a:pt x="8305" y="11611"/>
                  </a:lnTo>
                  <a:cubicBezTo>
                    <a:pt x="8305" y="12624"/>
                    <a:pt x="9125" y="13444"/>
                    <a:pt x="10171" y="13444"/>
                  </a:cubicBezTo>
                  <a:lnTo>
                    <a:pt x="13170" y="13444"/>
                  </a:lnTo>
                  <a:lnTo>
                    <a:pt x="13170" y="12503"/>
                  </a:lnTo>
                  <a:lnTo>
                    <a:pt x="10171" y="12503"/>
                  </a:lnTo>
                  <a:lnTo>
                    <a:pt x="10171" y="12508"/>
                  </a:lnTo>
                  <a:cubicBezTo>
                    <a:pt x="9648" y="12508"/>
                    <a:pt x="9252" y="12112"/>
                    <a:pt x="9247" y="11628"/>
                  </a:cubicBezTo>
                  <a:cubicBezTo>
                    <a:pt x="9285" y="10901"/>
                    <a:pt x="9346" y="9916"/>
                    <a:pt x="10419" y="8502"/>
                  </a:cubicBezTo>
                  <a:cubicBezTo>
                    <a:pt x="11657" y="6862"/>
                    <a:pt x="11294" y="4649"/>
                    <a:pt x="11277" y="4561"/>
                  </a:cubicBezTo>
                  <a:cubicBezTo>
                    <a:pt x="10991" y="2828"/>
                    <a:pt x="10050" y="1485"/>
                    <a:pt x="8548" y="682"/>
                  </a:cubicBezTo>
                  <a:cubicBezTo>
                    <a:pt x="7697" y="227"/>
                    <a:pt x="6764" y="0"/>
                    <a:pt x="5832" y="0"/>
                  </a:cubicBezTo>
                  <a:close/>
                </a:path>
              </a:pathLst>
            </a:custGeom>
            <a:solidFill>
              <a:srgbClr val="E07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3501650" y="3469575"/>
              <a:ext cx="370825" cy="336100"/>
            </a:xfrm>
            <a:custGeom>
              <a:avLst/>
              <a:gdLst/>
              <a:ahLst/>
              <a:cxnLst/>
              <a:rect l="l" t="t" r="r" b="b"/>
              <a:pathLst>
                <a:path w="14833" h="13444" extrusionOk="0">
                  <a:moveTo>
                    <a:pt x="7510" y="0"/>
                  </a:moveTo>
                  <a:cubicBezTo>
                    <a:pt x="6577" y="0"/>
                    <a:pt x="5645" y="227"/>
                    <a:pt x="4794" y="682"/>
                  </a:cubicBezTo>
                  <a:cubicBezTo>
                    <a:pt x="3292" y="1485"/>
                    <a:pt x="2345" y="2828"/>
                    <a:pt x="2065" y="4556"/>
                  </a:cubicBezTo>
                  <a:cubicBezTo>
                    <a:pt x="2048" y="4649"/>
                    <a:pt x="1679" y="6862"/>
                    <a:pt x="2923" y="8496"/>
                  </a:cubicBezTo>
                  <a:cubicBezTo>
                    <a:pt x="3996" y="9911"/>
                    <a:pt x="4057" y="10901"/>
                    <a:pt x="4095" y="11622"/>
                  </a:cubicBezTo>
                  <a:cubicBezTo>
                    <a:pt x="4090" y="12112"/>
                    <a:pt x="3694" y="12503"/>
                    <a:pt x="3204" y="12503"/>
                  </a:cubicBezTo>
                  <a:lnTo>
                    <a:pt x="1" y="12503"/>
                  </a:lnTo>
                  <a:lnTo>
                    <a:pt x="1" y="13444"/>
                  </a:lnTo>
                  <a:lnTo>
                    <a:pt x="3204" y="13444"/>
                  </a:lnTo>
                  <a:cubicBezTo>
                    <a:pt x="4211" y="13444"/>
                    <a:pt x="5036" y="12624"/>
                    <a:pt x="5036" y="11611"/>
                  </a:cubicBezTo>
                  <a:lnTo>
                    <a:pt x="5031" y="11589"/>
                  </a:lnTo>
                  <a:cubicBezTo>
                    <a:pt x="4992" y="10835"/>
                    <a:pt x="4921" y="9586"/>
                    <a:pt x="3672" y="7935"/>
                  </a:cubicBezTo>
                  <a:cubicBezTo>
                    <a:pt x="2681" y="6625"/>
                    <a:pt x="2984" y="4738"/>
                    <a:pt x="2989" y="4716"/>
                  </a:cubicBezTo>
                  <a:cubicBezTo>
                    <a:pt x="3226" y="3257"/>
                    <a:pt x="3985" y="2178"/>
                    <a:pt x="5235" y="1513"/>
                  </a:cubicBezTo>
                  <a:cubicBezTo>
                    <a:pt x="5947" y="1130"/>
                    <a:pt x="6729" y="939"/>
                    <a:pt x="7510" y="939"/>
                  </a:cubicBezTo>
                  <a:cubicBezTo>
                    <a:pt x="8290" y="939"/>
                    <a:pt x="9070" y="1130"/>
                    <a:pt x="9780" y="1513"/>
                  </a:cubicBezTo>
                  <a:cubicBezTo>
                    <a:pt x="11035" y="2178"/>
                    <a:pt x="11789" y="3257"/>
                    <a:pt x="12031" y="4716"/>
                  </a:cubicBezTo>
                  <a:cubicBezTo>
                    <a:pt x="12031" y="4738"/>
                    <a:pt x="12340" y="6625"/>
                    <a:pt x="11349" y="7935"/>
                  </a:cubicBezTo>
                  <a:cubicBezTo>
                    <a:pt x="10094" y="9586"/>
                    <a:pt x="10028" y="10841"/>
                    <a:pt x="9984" y="11589"/>
                  </a:cubicBezTo>
                  <a:lnTo>
                    <a:pt x="9984" y="11611"/>
                  </a:lnTo>
                  <a:cubicBezTo>
                    <a:pt x="9984" y="12624"/>
                    <a:pt x="10804" y="13444"/>
                    <a:pt x="11817" y="13444"/>
                  </a:cubicBezTo>
                  <a:lnTo>
                    <a:pt x="14833" y="13444"/>
                  </a:lnTo>
                  <a:lnTo>
                    <a:pt x="14833" y="12503"/>
                  </a:lnTo>
                  <a:lnTo>
                    <a:pt x="11817" y="12503"/>
                  </a:lnTo>
                  <a:lnTo>
                    <a:pt x="11817" y="12508"/>
                  </a:lnTo>
                  <a:cubicBezTo>
                    <a:pt x="11327" y="12508"/>
                    <a:pt x="10931" y="12112"/>
                    <a:pt x="10925" y="11628"/>
                  </a:cubicBezTo>
                  <a:cubicBezTo>
                    <a:pt x="10964" y="10901"/>
                    <a:pt x="11024" y="9916"/>
                    <a:pt x="12097" y="8502"/>
                  </a:cubicBezTo>
                  <a:cubicBezTo>
                    <a:pt x="13336" y="6862"/>
                    <a:pt x="12972" y="4649"/>
                    <a:pt x="12956" y="4561"/>
                  </a:cubicBezTo>
                  <a:cubicBezTo>
                    <a:pt x="12670" y="2828"/>
                    <a:pt x="11729" y="1485"/>
                    <a:pt x="10226" y="682"/>
                  </a:cubicBezTo>
                  <a:cubicBezTo>
                    <a:pt x="9376" y="227"/>
                    <a:pt x="8443" y="0"/>
                    <a:pt x="7510" y="0"/>
                  </a:cubicBezTo>
                  <a:close/>
                </a:path>
              </a:pathLst>
            </a:custGeom>
            <a:solidFill>
              <a:srgbClr val="FFD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8"/>
            <p:cNvSpPr/>
            <p:nvPr/>
          </p:nvSpPr>
          <p:spPr>
            <a:xfrm>
              <a:off x="3872175" y="3469700"/>
              <a:ext cx="332975" cy="335975"/>
            </a:xfrm>
            <a:custGeom>
              <a:avLst/>
              <a:gdLst/>
              <a:ahLst/>
              <a:cxnLst/>
              <a:rect l="l" t="t" r="r" b="b"/>
              <a:pathLst>
                <a:path w="13319" h="13439" extrusionOk="0">
                  <a:moveTo>
                    <a:pt x="7494" y="1"/>
                  </a:moveTo>
                  <a:cubicBezTo>
                    <a:pt x="6588" y="1"/>
                    <a:pt x="5683" y="211"/>
                    <a:pt x="4860" y="632"/>
                  </a:cubicBezTo>
                  <a:cubicBezTo>
                    <a:pt x="3308" y="1430"/>
                    <a:pt x="2334" y="2790"/>
                    <a:pt x="2048" y="4551"/>
                  </a:cubicBezTo>
                  <a:cubicBezTo>
                    <a:pt x="2031" y="4644"/>
                    <a:pt x="1663" y="6857"/>
                    <a:pt x="2906" y="8497"/>
                  </a:cubicBezTo>
                  <a:cubicBezTo>
                    <a:pt x="3974" y="9911"/>
                    <a:pt x="4040" y="10896"/>
                    <a:pt x="4079" y="11623"/>
                  </a:cubicBezTo>
                  <a:cubicBezTo>
                    <a:pt x="4073" y="12107"/>
                    <a:pt x="3677" y="12503"/>
                    <a:pt x="3082" y="12503"/>
                  </a:cubicBezTo>
                  <a:lnTo>
                    <a:pt x="1" y="12503"/>
                  </a:lnTo>
                  <a:lnTo>
                    <a:pt x="1" y="13439"/>
                  </a:lnTo>
                  <a:lnTo>
                    <a:pt x="3082" y="13439"/>
                  </a:lnTo>
                  <a:cubicBezTo>
                    <a:pt x="4194" y="13439"/>
                    <a:pt x="5014" y="12619"/>
                    <a:pt x="5014" y="11606"/>
                  </a:cubicBezTo>
                  <a:lnTo>
                    <a:pt x="5014" y="11584"/>
                  </a:lnTo>
                  <a:cubicBezTo>
                    <a:pt x="4976" y="10836"/>
                    <a:pt x="4904" y="9581"/>
                    <a:pt x="3655" y="7930"/>
                  </a:cubicBezTo>
                  <a:cubicBezTo>
                    <a:pt x="2664" y="6620"/>
                    <a:pt x="2967" y="4733"/>
                    <a:pt x="2972" y="4711"/>
                  </a:cubicBezTo>
                  <a:cubicBezTo>
                    <a:pt x="3209" y="3252"/>
                    <a:pt x="3963" y="2173"/>
                    <a:pt x="5218" y="1508"/>
                  </a:cubicBezTo>
                  <a:cubicBezTo>
                    <a:pt x="5931" y="1125"/>
                    <a:pt x="6711" y="934"/>
                    <a:pt x="7491" y="934"/>
                  </a:cubicBezTo>
                  <a:cubicBezTo>
                    <a:pt x="8271" y="934"/>
                    <a:pt x="9051" y="1125"/>
                    <a:pt x="9764" y="1508"/>
                  </a:cubicBezTo>
                  <a:cubicBezTo>
                    <a:pt x="11018" y="2173"/>
                    <a:pt x="11772" y="3252"/>
                    <a:pt x="12015" y="4711"/>
                  </a:cubicBezTo>
                  <a:cubicBezTo>
                    <a:pt x="12015" y="4733"/>
                    <a:pt x="12323" y="6620"/>
                    <a:pt x="11332" y="7930"/>
                  </a:cubicBezTo>
                  <a:cubicBezTo>
                    <a:pt x="10077" y="9581"/>
                    <a:pt x="10011" y="10836"/>
                    <a:pt x="9967" y="11584"/>
                  </a:cubicBezTo>
                  <a:lnTo>
                    <a:pt x="9967" y="12641"/>
                  </a:lnTo>
                  <a:cubicBezTo>
                    <a:pt x="9967" y="12823"/>
                    <a:pt x="10116" y="12971"/>
                    <a:pt x="10298" y="12971"/>
                  </a:cubicBezTo>
                  <a:lnTo>
                    <a:pt x="10578" y="12971"/>
                  </a:lnTo>
                  <a:cubicBezTo>
                    <a:pt x="10760" y="12971"/>
                    <a:pt x="10908" y="12823"/>
                    <a:pt x="10908" y="12641"/>
                  </a:cubicBezTo>
                  <a:lnTo>
                    <a:pt x="10908" y="11623"/>
                  </a:lnTo>
                  <a:cubicBezTo>
                    <a:pt x="10947" y="10896"/>
                    <a:pt x="11007" y="9911"/>
                    <a:pt x="12081" y="8497"/>
                  </a:cubicBezTo>
                  <a:cubicBezTo>
                    <a:pt x="13319" y="6857"/>
                    <a:pt x="12956" y="4644"/>
                    <a:pt x="12939" y="4556"/>
                  </a:cubicBezTo>
                  <a:cubicBezTo>
                    <a:pt x="12647" y="2790"/>
                    <a:pt x="11673" y="1430"/>
                    <a:pt x="10127" y="632"/>
                  </a:cubicBezTo>
                  <a:cubicBezTo>
                    <a:pt x="9304" y="211"/>
                    <a:pt x="8399" y="1"/>
                    <a:pt x="7494" y="1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35"/>
          <p:cNvSpPr txBox="1">
            <a:spLocks noGrp="1"/>
          </p:cNvSpPr>
          <p:nvPr>
            <p:ph type="title"/>
          </p:nvPr>
        </p:nvSpPr>
        <p:spPr>
          <a:xfrm>
            <a:off x="2409263" y="198677"/>
            <a:ext cx="3429000" cy="5919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Vocabulary</a:t>
            </a:r>
            <a:endParaRPr sz="4000" b="1" dirty="0"/>
          </a:p>
        </p:txBody>
      </p:sp>
      <p:sp>
        <p:nvSpPr>
          <p:cNvPr id="1749" name="Google Shape;1749;p35"/>
          <p:cNvSpPr/>
          <p:nvPr/>
        </p:nvSpPr>
        <p:spPr>
          <a:xfrm>
            <a:off x="778414" y="1315032"/>
            <a:ext cx="2864908" cy="2359051"/>
          </a:xfrm>
          <a:custGeom>
            <a:avLst/>
            <a:gdLst/>
            <a:ahLst/>
            <a:cxnLst/>
            <a:rect l="l" t="t" r="r" b="b"/>
            <a:pathLst>
              <a:path w="49697" h="40922" extrusionOk="0">
                <a:moveTo>
                  <a:pt x="24801" y="0"/>
                </a:moveTo>
                <a:cubicBezTo>
                  <a:pt x="24729" y="12"/>
                  <a:pt x="24694" y="36"/>
                  <a:pt x="24658" y="60"/>
                </a:cubicBezTo>
                <a:cubicBezTo>
                  <a:pt x="24610" y="83"/>
                  <a:pt x="24586" y="131"/>
                  <a:pt x="24586" y="167"/>
                </a:cubicBezTo>
                <a:cubicBezTo>
                  <a:pt x="24575" y="179"/>
                  <a:pt x="24575" y="191"/>
                  <a:pt x="24575" y="191"/>
                </a:cubicBezTo>
                <a:cubicBezTo>
                  <a:pt x="24265" y="691"/>
                  <a:pt x="23872" y="1084"/>
                  <a:pt x="23348" y="1334"/>
                </a:cubicBezTo>
                <a:cubicBezTo>
                  <a:pt x="21872" y="2072"/>
                  <a:pt x="20312" y="2489"/>
                  <a:pt x="18657" y="2524"/>
                </a:cubicBezTo>
                <a:cubicBezTo>
                  <a:pt x="18572" y="2526"/>
                  <a:pt x="18486" y="2527"/>
                  <a:pt x="18400" y="2527"/>
                </a:cubicBezTo>
                <a:cubicBezTo>
                  <a:pt x="17319" y="2527"/>
                  <a:pt x="16240" y="2391"/>
                  <a:pt x="15181" y="2215"/>
                </a:cubicBezTo>
                <a:cubicBezTo>
                  <a:pt x="13633" y="1953"/>
                  <a:pt x="12144" y="1512"/>
                  <a:pt x="10716" y="845"/>
                </a:cubicBezTo>
                <a:cubicBezTo>
                  <a:pt x="10650" y="816"/>
                  <a:pt x="10576" y="783"/>
                  <a:pt x="10504" y="783"/>
                </a:cubicBezTo>
                <a:cubicBezTo>
                  <a:pt x="10457" y="783"/>
                  <a:pt x="10412" y="796"/>
                  <a:pt x="10370" y="834"/>
                </a:cubicBezTo>
                <a:cubicBezTo>
                  <a:pt x="10263" y="929"/>
                  <a:pt x="10335" y="1048"/>
                  <a:pt x="10370" y="1155"/>
                </a:cubicBezTo>
                <a:cubicBezTo>
                  <a:pt x="10501" y="1572"/>
                  <a:pt x="10585" y="1977"/>
                  <a:pt x="10585" y="2417"/>
                </a:cubicBezTo>
                <a:cubicBezTo>
                  <a:pt x="10561" y="3155"/>
                  <a:pt x="10430" y="3870"/>
                  <a:pt x="10204" y="4572"/>
                </a:cubicBezTo>
                <a:cubicBezTo>
                  <a:pt x="9656" y="6299"/>
                  <a:pt x="8656" y="7751"/>
                  <a:pt x="7430" y="9049"/>
                </a:cubicBezTo>
                <a:cubicBezTo>
                  <a:pt x="5894" y="10692"/>
                  <a:pt x="4036" y="11859"/>
                  <a:pt x="1965" y="12704"/>
                </a:cubicBezTo>
                <a:cubicBezTo>
                  <a:pt x="1476" y="12895"/>
                  <a:pt x="988" y="13097"/>
                  <a:pt x="524" y="13359"/>
                </a:cubicBezTo>
                <a:cubicBezTo>
                  <a:pt x="286" y="13490"/>
                  <a:pt x="262" y="13633"/>
                  <a:pt x="417" y="13859"/>
                </a:cubicBezTo>
                <a:cubicBezTo>
                  <a:pt x="453" y="13907"/>
                  <a:pt x="488" y="13966"/>
                  <a:pt x="536" y="14014"/>
                </a:cubicBezTo>
                <a:cubicBezTo>
                  <a:pt x="869" y="14371"/>
                  <a:pt x="1119" y="14788"/>
                  <a:pt x="1310" y="15228"/>
                </a:cubicBezTo>
                <a:cubicBezTo>
                  <a:pt x="1655" y="16002"/>
                  <a:pt x="1881" y="16812"/>
                  <a:pt x="2143" y="17609"/>
                </a:cubicBezTo>
                <a:cubicBezTo>
                  <a:pt x="2524" y="18836"/>
                  <a:pt x="2834" y="20062"/>
                  <a:pt x="2929" y="21348"/>
                </a:cubicBezTo>
                <a:cubicBezTo>
                  <a:pt x="3000" y="22336"/>
                  <a:pt x="2965" y="23324"/>
                  <a:pt x="2822" y="24301"/>
                </a:cubicBezTo>
                <a:cubicBezTo>
                  <a:pt x="2596" y="25753"/>
                  <a:pt x="2084" y="27087"/>
                  <a:pt x="1143" y="28242"/>
                </a:cubicBezTo>
                <a:cubicBezTo>
                  <a:pt x="917" y="28516"/>
                  <a:pt x="679" y="28777"/>
                  <a:pt x="453" y="29051"/>
                </a:cubicBezTo>
                <a:cubicBezTo>
                  <a:pt x="0" y="29587"/>
                  <a:pt x="36" y="29789"/>
                  <a:pt x="667" y="30099"/>
                </a:cubicBezTo>
                <a:cubicBezTo>
                  <a:pt x="1250" y="30373"/>
                  <a:pt x="1834" y="30647"/>
                  <a:pt x="2417" y="30921"/>
                </a:cubicBezTo>
                <a:cubicBezTo>
                  <a:pt x="3834" y="31611"/>
                  <a:pt x="5084" y="32540"/>
                  <a:pt x="6048" y="33790"/>
                </a:cubicBezTo>
                <a:cubicBezTo>
                  <a:pt x="7263" y="35338"/>
                  <a:pt x="7918" y="37136"/>
                  <a:pt x="7989" y="39112"/>
                </a:cubicBezTo>
                <a:cubicBezTo>
                  <a:pt x="8001" y="39291"/>
                  <a:pt x="8084" y="39434"/>
                  <a:pt x="8120" y="39600"/>
                </a:cubicBezTo>
                <a:cubicBezTo>
                  <a:pt x="8134" y="39642"/>
                  <a:pt x="8172" y="39667"/>
                  <a:pt x="8213" y="39667"/>
                </a:cubicBezTo>
                <a:cubicBezTo>
                  <a:pt x="8243" y="39667"/>
                  <a:pt x="8274" y="39654"/>
                  <a:pt x="8299" y="39624"/>
                </a:cubicBezTo>
                <a:cubicBezTo>
                  <a:pt x="8299" y="39624"/>
                  <a:pt x="9037" y="39267"/>
                  <a:pt x="10751" y="39088"/>
                </a:cubicBezTo>
                <a:cubicBezTo>
                  <a:pt x="10781" y="39094"/>
                  <a:pt x="10814" y="39100"/>
                  <a:pt x="10844" y="39100"/>
                </a:cubicBezTo>
                <a:cubicBezTo>
                  <a:pt x="10873" y="39100"/>
                  <a:pt x="10900" y="39094"/>
                  <a:pt x="10918" y="39076"/>
                </a:cubicBezTo>
                <a:cubicBezTo>
                  <a:pt x="11474" y="39023"/>
                  <a:pt x="12126" y="38988"/>
                  <a:pt x="12881" y="38988"/>
                </a:cubicBezTo>
                <a:cubicBezTo>
                  <a:pt x="15494" y="38988"/>
                  <a:pt x="19345" y="39405"/>
                  <a:pt x="24729" y="40910"/>
                </a:cubicBezTo>
                <a:cubicBezTo>
                  <a:pt x="24753" y="40922"/>
                  <a:pt x="24765" y="40922"/>
                  <a:pt x="24789" y="40922"/>
                </a:cubicBezTo>
                <a:cubicBezTo>
                  <a:pt x="24872" y="40910"/>
                  <a:pt x="24956" y="40874"/>
                  <a:pt x="25039" y="40815"/>
                </a:cubicBezTo>
                <a:cubicBezTo>
                  <a:pt x="26069" y="40403"/>
                  <a:pt x="30251" y="38835"/>
                  <a:pt x="35381" y="38835"/>
                </a:cubicBezTo>
                <a:cubicBezTo>
                  <a:pt x="36477" y="38835"/>
                  <a:pt x="37617" y="38907"/>
                  <a:pt x="38779" y="39076"/>
                </a:cubicBezTo>
                <a:cubicBezTo>
                  <a:pt x="38800" y="39090"/>
                  <a:pt x="38829" y="39096"/>
                  <a:pt x="38859" y="39096"/>
                </a:cubicBezTo>
                <a:cubicBezTo>
                  <a:pt x="38880" y="39096"/>
                  <a:pt x="38902" y="39093"/>
                  <a:pt x="38922" y="39088"/>
                </a:cubicBezTo>
                <a:cubicBezTo>
                  <a:pt x="39743" y="39219"/>
                  <a:pt x="40577" y="39398"/>
                  <a:pt x="41398" y="39624"/>
                </a:cubicBezTo>
                <a:cubicBezTo>
                  <a:pt x="41423" y="39654"/>
                  <a:pt x="41456" y="39667"/>
                  <a:pt x="41487" y="39667"/>
                </a:cubicBezTo>
                <a:cubicBezTo>
                  <a:pt x="41531" y="39667"/>
                  <a:pt x="41570" y="39642"/>
                  <a:pt x="41577" y="39600"/>
                </a:cubicBezTo>
                <a:cubicBezTo>
                  <a:pt x="41612" y="39434"/>
                  <a:pt x="41696" y="39291"/>
                  <a:pt x="41708" y="39112"/>
                </a:cubicBezTo>
                <a:cubicBezTo>
                  <a:pt x="41779" y="37136"/>
                  <a:pt x="42434" y="35338"/>
                  <a:pt x="43648" y="33790"/>
                </a:cubicBezTo>
                <a:cubicBezTo>
                  <a:pt x="44613" y="32540"/>
                  <a:pt x="45863" y="31611"/>
                  <a:pt x="47280" y="30921"/>
                </a:cubicBezTo>
                <a:cubicBezTo>
                  <a:pt x="47863" y="30647"/>
                  <a:pt x="48459" y="30373"/>
                  <a:pt x="49030" y="30099"/>
                </a:cubicBezTo>
                <a:cubicBezTo>
                  <a:pt x="49661" y="29789"/>
                  <a:pt x="49697" y="29587"/>
                  <a:pt x="49244" y="29051"/>
                </a:cubicBezTo>
                <a:cubicBezTo>
                  <a:pt x="49018" y="28777"/>
                  <a:pt x="48780" y="28516"/>
                  <a:pt x="48554" y="28242"/>
                </a:cubicBezTo>
                <a:cubicBezTo>
                  <a:pt x="47613" y="27087"/>
                  <a:pt x="47101" y="25765"/>
                  <a:pt x="46875" y="24301"/>
                </a:cubicBezTo>
                <a:cubicBezTo>
                  <a:pt x="46732" y="23324"/>
                  <a:pt x="46696" y="22336"/>
                  <a:pt x="46768" y="21348"/>
                </a:cubicBezTo>
                <a:cubicBezTo>
                  <a:pt x="46851" y="20074"/>
                  <a:pt x="47173" y="18836"/>
                  <a:pt x="47554" y="17609"/>
                </a:cubicBezTo>
                <a:cubicBezTo>
                  <a:pt x="47816" y="16812"/>
                  <a:pt x="48042" y="16002"/>
                  <a:pt x="48387" y="15228"/>
                </a:cubicBezTo>
                <a:cubicBezTo>
                  <a:pt x="48578" y="14788"/>
                  <a:pt x="48828" y="14371"/>
                  <a:pt x="49161" y="14014"/>
                </a:cubicBezTo>
                <a:cubicBezTo>
                  <a:pt x="49209" y="13966"/>
                  <a:pt x="49244" y="13907"/>
                  <a:pt x="49280" y="13859"/>
                </a:cubicBezTo>
                <a:cubicBezTo>
                  <a:pt x="49435" y="13633"/>
                  <a:pt x="49411" y="13490"/>
                  <a:pt x="49173" y="13359"/>
                </a:cubicBezTo>
                <a:cubicBezTo>
                  <a:pt x="48709" y="13097"/>
                  <a:pt x="48220" y="12895"/>
                  <a:pt x="47732" y="12704"/>
                </a:cubicBezTo>
                <a:cubicBezTo>
                  <a:pt x="45661" y="11859"/>
                  <a:pt x="43803" y="10692"/>
                  <a:pt x="42267" y="9049"/>
                </a:cubicBezTo>
                <a:cubicBezTo>
                  <a:pt x="41041" y="7751"/>
                  <a:pt x="40041" y="6299"/>
                  <a:pt x="39493" y="4572"/>
                </a:cubicBezTo>
                <a:cubicBezTo>
                  <a:pt x="39267" y="3870"/>
                  <a:pt x="39136" y="3155"/>
                  <a:pt x="39112" y="2417"/>
                </a:cubicBezTo>
                <a:cubicBezTo>
                  <a:pt x="39100" y="1977"/>
                  <a:pt x="39184" y="1572"/>
                  <a:pt x="39326" y="1155"/>
                </a:cubicBezTo>
                <a:cubicBezTo>
                  <a:pt x="39362" y="1060"/>
                  <a:pt x="39434" y="929"/>
                  <a:pt x="39326" y="834"/>
                </a:cubicBezTo>
                <a:cubicBezTo>
                  <a:pt x="39280" y="796"/>
                  <a:pt x="39234" y="783"/>
                  <a:pt x="39188" y="783"/>
                </a:cubicBezTo>
                <a:cubicBezTo>
                  <a:pt x="39116" y="783"/>
                  <a:pt x="39047" y="816"/>
                  <a:pt x="38981" y="845"/>
                </a:cubicBezTo>
                <a:cubicBezTo>
                  <a:pt x="37552" y="1512"/>
                  <a:pt x="36064" y="1953"/>
                  <a:pt x="34516" y="2215"/>
                </a:cubicBezTo>
                <a:cubicBezTo>
                  <a:pt x="33446" y="2391"/>
                  <a:pt x="32376" y="2527"/>
                  <a:pt x="31296" y="2527"/>
                </a:cubicBezTo>
                <a:cubicBezTo>
                  <a:pt x="31211" y="2527"/>
                  <a:pt x="31125" y="2526"/>
                  <a:pt x="31040" y="2524"/>
                </a:cubicBezTo>
                <a:cubicBezTo>
                  <a:pt x="29385" y="2489"/>
                  <a:pt x="27825" y="2072"/>
                  <a:pt x="26349" y="1346"/>
                </a:cubicBezTo>
                <a:cubicBezTo>
                  <a:pt x="25825" y="1084"/>
                  <a:pt x="25432" y="691"/>
                  <a:pt x="25122" y="191"/>
                </a:cubicBezTo>
                <a:cubicBezTo>
                  <a:pt x="25098" y="155"/>
                  <a:pt x="25087" y="107"/>
                  <a:pt x="25051" y="72"/>
                </a:cubicBezTo>
                <a:lnTo>
                  <a:pt x="25051" y="60"/>
                </a:lnTo>
                <a:cubicBezTo>
                  <a:pt x="25051" y="60"/>
                  <a:pt x="25027" y="48"/>
                  <a:pt x="25003" y="36"/>
                </a:cubicBezTo>
                <a:cubicBezTo>
                  <a:pt x="24967" y="12"/>
                  <a:pt x="24944" y="12"/>
                  <a:pt x="24896" y="0"/>
                </a:cubicBezTo>
                <a:cubicBezTo>
                  <a:pt x="24872" y="0"/>
                  <a:pt x="24837" y="0"/>
                  <a:pt x="24801" y="12"/>
                </a:cubicBezTo>
                <a:cubicBezTo>
                  <a:pt x="24801" y="12"/>
                  <a:pt x="24801" y="12"/>
                  <a:pt x="24801" y="0"/>
                </a:cubicBezTo>
                <a:close/>
              </a:path>
            </a:pathLst>
          </a:custGeom>
          <a:solidFill>
            <a:srgbClr val="FBF3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35"/>
          <p:cNvSpPr/>
          <p:nvPr/>
        </p:nvSpPr>
        <p:spPr>
          <a:xfrm>
            <a:off x="752300" y="1240410"/>
            <a:ext cx="1429773" cy="2286415"/>
          </a:xfrm>
          <a:custGeom>
            <a:avLst/>
            <a:gdLst/>
            <a:ahLst/>
            <a:cxnLst/>
            <a:rect l="l" t="t" r="r" b="b"/>
            <a:pathLst>
              <a:path w="24802" h="39662" extrusionOk="0">
                <a:moveTo>
                  <a:pt x="24801" y="0"/>
                </a:moveTo>
                <a:cubicBezTo>
                  <a:pt x="24647" y="12"/>
                  <a:pt x="24623" y="120"/>
                  <a:pt x="24575" y="191"/>
                </a:cubicBezTo>
                <a:cubicBezTo>
                  <a:pt x="24277" y="679"/>
                  <a:pt x="23885" y="1072"/>
                  <a:pt x="23361" y="1334"/>
                </a:cubicBezTo>
                <a:cubicBezTo>
                  <a:pt x="21872" y="2060"/>
                  <a:pt x="20313" y="2489"/>
                  <a:pt x="18670" y="2525"/>
                </a:cubicBezTo>
                <a:cubicBezTo>
                  <a:pt x="18590" y="2526"/>
                  <a:pt x="18510" y="2527"/>
                  <a:pt x="18430" y="2527"/>
                </a:cubicBezTo>
                <a:cubicBezTo>
                  <a:pt x="17343" y="2527"/>
                  <a:pt x="16257" y="2381"/>
                  <a:pt x="15181" y="2203"/>
                </a:cubicBezTo>
                <a:cubicBezTo>
                  <a:pt x="13633" y="1941"/>
                  <a:pt x="12145" y="1501"/>
                  <a:pt x="10728" y="846"/>
                </a:cubicBezTo>
                <a:cubicBezTo>
                  <a:pt x="10662" y="809"/>
                  <a:pt x="10586" y="772"/>
                  <a:pt x="10513" y="772"/>
                </a:cubicBezTo>
                <a:cubicBezTo>
                  <a:pt x="10468" y="772"/>
                  <a:pt x="10424" y="786"/>
                  <a:pt x="10383" y="822"/>
                </a:cubicBezTo>
                <a:cubicBezTo>
                  <a:pt x="10264" y="917"/>
                  <a:pt x="10347" y="1048"/>
                  <a:pt x="10371" y="1155"/>
                </a:cubicBezTo>
                <a:cubicBezTo>
                  <a:pt x="10514" y="1560"/>
                  <a:pt x="10597" y="1977"/>
                  <a:pt x="10585" y="2405"/>
                </a:cubicBezTo>
                <a:cubicBezTo>
                  <a:pt x="10573" y="3144"/>
                  <a:pt x="10431" y="3870"/>
                  <a:pt x="10216" y="4561"/>
                </a:cubicBezTo>
                <a:cubicBezTo>
                  <a:pt x="9657" y="6287"/>
                  <a:pt x="8656" y="7739"/>
                  <a:pt x="7442" y="9049"/>
                </a:cubicBezTo>
                <a:cubicBezTo>
                  <a:pt x="5906" y="10692"/>
                  <a:pt x="4049" y="11847"/>
                  <a:pt x="1977" y="12692"/>
                </a:cubicBezTo>
                <a:cubicBezTo>
                  <a:pt x="1477" y="12895"/>
                  <a:pt x="989" y="13097"/>
                  <a:pt x="525" y="13347"/>
                </a:cubicBezTo>
                <a:cubicBezTo>
                  <a:pt x="286" y="13478"/>
                  <a:pt x="263" y="13621"/>
                  <a:pt x="417" y="13847"/>
                </a:cubicBezTo>
                <a:cubicBezTo>
                  <a:pt x="453" y="13907"/>
                  <a:pt x="489" y="13955"/>
                  <a:pt x="536" y="14002"/>
                </a:cubicBezTo>
                <a:cubicBezTo>
                  <a:pt x="870" y="14359"/>
                  <a:pt x="1120" y="14776"/>
                  <a:pt x="1322" y="15229"/>
                </a:cubicBezTo>
                <a:cubicBezTo>
                  <a:pt x="1656" y="16002"/>
                  <a:pt x="1894" y="16800"/>
                  <a:pt x="2144" y="17610"/>
                </a:cubicBezTo>
                <a:cubicBezTo>
                  <a:pt x="2537" y="18824"/>
                  <a:pt x="2846" y="20062"/>
                  <a:pt x="2941" y="21336"/>
                </a:cubicBezTo>
                <a:cubicBezTo>
                  <a:pt x="3001" y="22325"/>
                  <a:pt x="2977" y="23313"/>
                  <a:pt x="2822" y="24301"/>
                </a:cubicBezTo>
                <a:cubicBezTo>
                  <a:pt x="2596" y="25754"/>
                  <a:pt x="2084" y="27087"/>
                  <a:pt x="1156" y="28230"/>
                </a:cubicBezTo>
                <a:cubicBezTo>
                  <a:pt x="929" y="28516"/>
                  <a:pt x="691" y="28778"/>
                  <a:pt x="453" y="29040"/>
                </a:cubicBezTo>
                <a:cubicBezTo>
                  <a:pt x="1" y="29576"/>
                  <a:pt x="48" y="29790"/>
                  <a:pt x="667" y="30087"/>
                </a:cubicBezTo>
                <a:cubicBezTo>
                  <a:pt x="1251" y="30373"/>
                  <a:pt x="1846" y="30635"/>
                  <a:pt x="2418" y="30921"/>
                </a:cubicBezTo>
                <a:cubicBezTo>
                  <a:pt x="3846" y="31611"/>
                  <a:pt x="5085" y="32540"/>
                  <a:pt x="6061" y="33778"/>
                </a:cubicBezTo>
                <a:cubicBezTo>
                  <a:pt x="7275" y="35338"/>
                  <a:pt x="7930" y="37124"/>
                  <a:pt x="8002" y="39112"/>
                </a:cubicBezTo>
                <a:cubicBezTo>
                  <a:pt x="8002" y="39291"/>
                  <a:pt x="8085" y="39434"/>
                  <a:pt x="8133" y="39589"/>
                </a:cubicBezTo>
                <a:cubicBezTo>
                  <a:pt x="8140" y="39637"/>
                  <a:pt x="8179" y="39662"/>
                  <a:pt x="8220" y="39662"/>
                </a:cubicBezTo>
                <a:cubicBezTo>
                  <a:pt x="8249" y="39662"/>
                  <a:pt x="8279" y="39649"/>
                  <a:pt x="8299" y="39624"/>
                </a:cubicBezTo>
                <a:cubicBezTo>
                  <a:pt x="8383" y="39529"/>
                  <a:pt x="8502" y="39493"/>
                  <a:pt x="8609" y="39458"/>
                </a:cubicBezTo>
                <a:cubicBezTo>
                  <a:pt x="9229" y="39240"/>
                  <a:pt x="9869" y="39072"/>
                  <a:pt x="10538" y="39072"/>
                </a:cubicBezTo>
                <a:cubicBezTo>
                  <a:pt x="10601" y="39072"/>
                  <a:pt x="10665" y="39074"/>
                  <a:pt x="10728" y="39077"/>
                </a:cubicBezTo>
                <a:cubicBezTo>
                  <a:pt x="10762" y="39081"/>
                  <a:pt x="10805" y="39090"/>
                  <a:pt x="10845" y="39090"/>
                </a:cubicBezTo>
                <a:cubicBezTo>
                  <a:pt x="10904" y="39090"/>
                  <a:pt x="10954" y="39071"/>
                  <a:pt x="10954" y="38993"/>
                </a:cubicBezTo>
                <a:cubicBezTo>
                  <a:pt x="10966" y="38862"/>
                  <a:pt x="10835" y="38874"/>
                  <a:pt x="10752" y="38850"/>
                </a:cubicBezTo>
                <a:cubicBezTo>
                  <a:pt x="10622" y="38822"/>
                  <a:pt x="10495" y="38810"/>
                  <a:pt x="10370" y="38810"/>
                </a:cubicBezTo>
                <a:cubicBezTo>
                  <a:pt x="10023" y="38810"/>
                  <a:pt x="9688" y="38900"/>
                  <a:pt x="9347" y="38970"/>
                </a:cubicBezTo>
                <a:cubicBezTo>
                  <a:pt x="8966" y="39041"/>
                  <a:pt x="8597" y="39172"/>
                  <a:pt x="8240" y="39339"/>
                </a:cubicBezTo>
                <a:cubicBezTo>
                  <a:pt x="8192" y="38612"/>
                  <a:pt x="8145" y="37922"/>
                  <a:pt x="7966" y="37243"/>
                </a:cubicBezTo>
                <a:cubicBezTo>
                  <a:pt x="7502" y="35493"/>
                  <a:pt x="6704" y="33933"/>
                  <a:pt x="5370" y="32671"/>
                </a:cubicBezTo>
                <a:cubicBezTo>
                  <a:pt x="4239" y="31600"/>
                  <a:pt x="2930" y="30826"/>
                  <a:pt x="1525" y="30195"/>
                </a:cubicBezTo>
                <a:cubicBezTo>
                  <a:pt x="1227" y="30064"/>
                  <a:pt x="929" y="29933"/>
                  <a:pt x="632" y="29790"/>
                </a:cubicBezTo>
                <a:cubicBezTo>
                  <a:pt x="358" y="29647"/>
                  <a:pt x="346" y="29587"/>
                  <a:pt x="525" y="29349"/>
                </a:cubicBezTo>
                <a:cubicBezTo>
                  <a:pt x="620" y="29242"/>
                  <a:pt x="703" y="29135"/>
                  <a:pt x="798" y="29040"/>
                </a:cubicBezTo>
                <a:cubicBezTo>
                  <a:pt x="1513" y="28266"/>
                  <a:pt x="2132" y="27432"/>
                  <a:pt x="2525" y="26432"/>
                </a:cubicBezTo>
                <a:cubicBezTo>
                  <a:pt x="3322" y="24361"/>
                  <a:pt x="3382" y="22229"/>
                  <a:pt x="3013" y="20074"/>
                </a:cubicBezTo>
                <a:cubicBezTo>
                  <a:pt x="2763" y="18598"/>
                  <a:pt x="2275" y="17193"/>
                  <a:pt x="1787" y="15788"/>
                </a:cubicBezTo>
                <a:cubicBezTo>
                  <a:pt x="1537" y="15050"/>
                  <a:pt x="1191" y="14371"/>
                  <a:pt x="644" y="13812"/>
                </a:cubicBezTo>
                <a:cubicBezTo>
                  <a:pt x="584" y="13752"/>
                  <a:pt x="548" y="13693"/>
                  <a:pt x="536" y="13621"/>
                </a:cubicBezTo>
                <a:cubicBezTo>
                  <a:pt x="596" y="13514"/>
                  <a:pt x="715" y="13478"/>
                  <a:pt x="822" y="13443"/>
                </a:cubicBezTo>
                <a:cubicBezTo>
                  <a:pt x="1441" y="13169"/>
                  <a:pt x="2060" y="12919"/>
                  <a:pt x="2680" y="12645"/>
                </a:cubicBezTo>
                <a:cubicBezTo>
                  <a:pt x="4942" y="11680"/>
                  <a:pt x="6894" y="10276"/>
                  <a:pt x="8418" y="8335"/>
                </a:cubicBezTo>
                <a:cubicBezTo>
                  <a:pt x="9442" y="7037"/>
                  <a:pt x="10264" y="5632"/>
                  <a:pt x="10609" y="4001"/>
                </a:cubicBezTo>
                <a:cubicBezTo>
                  <a:pt x="10776" y="3167"/>
                  <a:pt x="10907" y="2334"/>
                  <a:pt x="10669" y="1501"/>
                </a:cubicBezTo>
                <a:cubicBezTo>
                  <a:pt x="10621" y="1334"/>
                  <a:pt x="10561" y="1155"/>
                  <a:pt x="10502" y="953"/>
                </a:cubicBezTo>
                <a:lnTo>
                  <a:pt x="10502" y="953"/>
                </a:lnTo>
                <a:cubicBezTo>
                  <a:pt x="10609" y="1001"/>
                  <a:pt x="10681" y="1024"/>
                  <a:pt x="10752" y="1060"/>
                </a:cubicBezTo>
                <a:cubicBezTo>
                  <a:pt x="11228" y="1274"/>
                  <a:pt x="11716" y="1489"/>
                  <a:pt x="12216" y="1667"/>
                </a:cubicBezTo>
                <a:cubicBezTo>
                  <a:pt x="13586" y="2144"/>
                  <a:pt x="14991" y="2453"/>
                  <a:pt x="16431" y="2632"/>
                </a:cubicBezTo>
                <a:cubicBezTo>
                  <a:pt x="17126" y="2722"/>
                  <a:pt x="17825" y="2788"/>
                  <a:pt x="18524" y="2788"/>
                </a:cubicBezTo>
                <a:cubicBezTo>
                  <a:pt x="19117" y="2788"/>
                  <a:pt x="19710" y="2740"/>
                  <a:pt x="20301" y="2620"/>
                </a:cubicBezTo>
                <a:cubicBezTo>
                  <a:pt x="21444" y="2405"/>
                  <a:pt x="22539" y="2060"/>
                  <a:pt x="23563" y="1489"/>
                </a:cubicBezTo>
                <a:cubicBezTo>
                  <a:pt x="24158" y="1167"/>
                  <a:pt x="24528" y="643"/>
                  <a:pt x="2480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35"/>
          <p:cNvSpPr/>
          <p:nvPr/>
        </p:nvSpPr>
        <p:spPr>
          <a:xfrm>
            <a:off x="2188185" y="1217550"/>
            <a:ext cx="1429773" cy="2286415"/>
          </a:xfrm>
          <a:custGeom>
            <a:avLst/>
            <a:gdLst/>
            <a:ahLst/>
            <a:cxnLst/>
            <a:rect l="l" t="t" r="r" b="b"/>
            <a:pathLst>
              <a:path w="24802" h="39662" extrusionOk="0">
                <a:moveTo>
                  <a:pt x="1" y="0"/>
                </a:moveTo>
                <a:cubicBezTo>
                  <a:pt x="274" y="643"/>
                  <a:pt x="643" y="1167"/>
                  <a:pt x="1239" y="1489"/>
                </a:cubicBezTo>
                <a:cubicBezTo>
                  <a:pt x="2263" y="2060"/>
                  <a:pt x="3358" y="2405"/>
                  <a:pt x="4501" y="2620"/>
                </a:cubicBezTo>
                <a:cubicBezTo>
                  <a:pt x="5092" y="2740"/>
                  <a:pt x="5685" y="2788"/>
                  <a:pt x="6278" y="2788"/>
                </a:cubicBezTo>
                <a:cubicBezTo>
                  <a:pt x="6977" y="2788"/>
                  <a:pt x="7675" y="2722"/>
                  <a:pt x="8371" y="2632"/>
                </a:cubicBezTo>
                <a:cubicBezTo>
                  <a:pt x="9811" y="2453"/>
                  <a:pt x="11216" y="2144"/>
                  <a:pt x="12585" y="1667"/>
                </a:cubicBezTo>
                <a:cubicBezTo>
                  <a:pt x="13085" y="1489"/>
                  <a:pt x="13574" y="1274"/>
                  <a:pt x="14050" y="1060"/>
                </a:cubicBezTo>
                <a:cubicBezTo>
                  <a:pt x="14121" y="1024"/>
                  <a:pt x="14193" y="1001"/>
                  <a:pt x="14300" y="953"/>
                </a:cubicBezTo>
                <a:lnTo>
                  <a:pt x="14300" y="953"/>
                </a:lnTo>
                <a:cubicBezTo>
                  <a:pt x="14240" y="1155"/>
                  <a:pt x="14181" y="1334"/>
                  <a:pt x="14133" y="1501"/>
                </a:cubicBezTo>
                <a:cubicBezTo>
                  <a:pt x="13895" y="2334"/>
                  <a:pt x="14026" y="3167"/>
                  <a:pt x="14193" y="4001"/>
                </a:cubicBezTo>
                <a:cubicBezTo>
                  <a:pt x="14538" y="5632"/>
                  <a:pt x="15360" y="7037"/>
                  <a:pt x="16384" y="8335"/>
                </a:cubicBezTo>
                <a:cubicBezTo>
                  <a:pt x="17908" y="10276"/>
                  <a:pt x="19860" y="11680"/>
                  <a:pt x="22122" y="12645"/>
                </a:cubicBezTo>
                <a:cubicBezTo>
                  <a:pt x="22741" y="12919"/>
                  <a:pt x="23361" y="13169"/>
                  <a:pt x="23980" y="13443"/>
                </a:cubicBezTo>
                <a:cubicBezTo>
                  <a:pt x="24087" y="13478"/>
                  <a:pt x="24206" y="13514"/>
                  <a:pt x="24265" y="13621"/>
                </a:cubicBezTo>
                <a:cubicBezTo>
                  <a:pt x="24265" y="13693"/>
                  <a:pt x="24218" y="13752"/>
                  <a:pt x="24158" y="13812"/>
                </a:cubicBezTo>
                <a:cubicBezTo>
                  <a:pt x="23611" y="14371"/>
                  <a:pt x="23277" y="15050"/>
                  <a:pt x="23015" y="15788"/>
                </a:cubicBezTo>
                <a:cubicBezTo>
                  <a:pt x="22527" y="17193"/>
                  <a:pt x="22039" y="18598"/>
                  <a:pt x="21789" y="20074"/>
                </a:cubicBezTo>
                <a:cubicBezTo>
                  <a:pt x="21420" y="22229"/>
                  <a:pt x="21479" y="24361"/>
                  <a:pt x="22277" y="26432"/>
                </a:cubicBezTo>
                <a:cubicBezTo>
                  <a:pt x="22670" y="27432"/>
                  <a:pt x="23289" y="28266"/>
                  <a:pt x="24004" y="29040"/>
                </a:cubicBezTo>
                <a:cubicBezTo>
                  <a:pt x="24099" y="29135"/>
                  <a:pt x="24182" y="29242"/>
                  <a:pt x="24277" y="29349"/>
                </a:cubicBezTo>
                <a:cubicBezTo>
                  <a:pt x="24456" y="29587"/>
                  <a:pt x="24444" y="29647"/>
                  <a:pt x="24170" y="29790"/>
                </a:cubicBezTo>
                <a:cubicBezTo>
                  <a:pt x="23873" y="29933"/>
                  <a:pt x="23575" y="30064"/>
                  <a:pt x="23277" y="30195"/>
                </a:cubicBezTo>
                <a:cubicBezTo>
                  <a:pt x="21872" y="30826"/>
                  <a:pt x="20563" y="31600"/>
                  <a:pt x="19432" y="32671"/>
                </a:cubicBezTo>
                <a:cubicBezTo>
                  <a:pt x="18098" y="33933"/>
                  <a:pt x="17300" y="35493"/>
                  <a:pt x="16836" y="37243"/>
                </a:cubicBezTo>
                <a:cubicBezTo>
                  <a:pt x="16657" y="37922"/>
                  <a:pt x="16610" y="38612"/>
                  <a:pt x="16562" y="39339"/>
                </a:cubicBezTo>
                <a:cubicBezTo>
                  <a:pt x="16205" y="39172"/>
                  <a:pt x="15836" y="39041"/>
                  <a:pt x="15455" y="38970"/>
                </a:cubicBezTo>
                <a:cubicBezTo>
                  <a:pt x="15114" y="38900"/>
                  <a:pt x="14779" y="38810"/>
                  <a:pt x="14432" y="38810"/>
                </a:cubicBezTo>
                <a:cubicBezTo>
                  <a:pt x="14307" y="38810"/>
                  <a:pt x="14180" y="38822"/>
                  <a:pt x="14050" y="38850"/>
                </a:cubicBezTo>
                <a:cubicBezTo>
                  <a:pt x="13967" y="38874"/>
                  <a:pt x="13836" y="38862"/>
                  <a:pt x="13847" y="38993"/>
                </a:cubicBezTo>
                <a:cubicBezTo>
                  <a:pt x="13847" y="39071"/>
                  <a:pt x="13898" y="39090"/>
                  <a:pt x="13957" y="39090"/>
                </a:cubicBezTo>
                <a:cubicBezTo>
                  <a:pt x="13997" y="39090"/>
                  <a:pt x="14040" y="39081"/>
                  <a:pt x="14074" y="39077"/>
                </a:cubicBezTo>
                <a:cubicBezTo>
                  <a:pt x="14137" y="39074"/>
                  <a:pt x="14200" y="39072"/>
                  <a:pt x="14263" y="39072"/>
                </a:cubicBezTo>
                <a:cubicBezTo>
                  <a:pt x="14933" y="39072"/>
                  <a:pt x="15573" y="39240"/>
                  <a:pt x="16193" y="39458"/>
                </a:cubicBezTo>
                <a:cubicBezTo>
                  <a:pt x="16300" y="39493"/>
                  <a:pt x="16419" y="39529"/>
                  <a:pt x="16503" y="39624"/>
                </a:cubicBezTo>
                <a:cubicBezTo>
                  <a:pt x="16522" y="39649"/>
                  <a:pt x="16553" y="39662"/>
                  <a:pt x="16582" y="39662"/>
                </a:cubicBezTo>
                <a:cubicBezTo>
                  <a:pt x="16623" y="39662"/>
                  <a:pt x="16662" y="39637"/>
                  <a:pt x="16669" y="39589"/>
                </a:cubicBezTo>
                <a:cubicBezTo>
                  <a:pt x="16717" y="39434"/>
                  <a:pt x="16800" y="39291"/>
                  <a:pt x="16800" y="39112"/>
                </a:cubicBezTo>
                <a:cubicBezTo>
                  <a:pt x="16872" y="37124"/>
                  <a:pt x="17527" y="35338"/>
                  <a:pt x="18741" y="33778"/>
                </a:cubicBezTo>
                <a:cubicBezTo>
                  <a:pt x="19717" y="32540"/>
                  <a:pt x="20956" y="31611"/>
                  <a:pt x="22384" y="30921"/>
                </a:cubicBezTo>
                <a:cubicBezTo>
                  <a:pt x="22956" y="30635"/>
                  <a:pt x="23551" y="30373"/>
                  <a:pt x="24134" y="30087"/>
                </a:cubicBezTo>
                <a:cubicBezTo>
                  <a:pt x="24754" y="29790"/>
                  <a:pt x="24801" y="29576"/>
                  <a:pt x="24349" y="29040"/>
                </a:cubicBezTo>
                <a:cubicBezTo>
                  <a:pt x="24111" y="28778"/>
                  <a:pt x="23873" y="28516"/>
                  <a:pt x="23646" y="28230"/>
                </a:cubicBezTo>
                <a:cubicBezTo>
                  <a:pt x="22718" y="27087"/>
                  <a:pt x="22206" y="25754"/>
                  <a:pt x="21979" y="24301"/>
                </a:cubicBezTo>
                <a:cubicBezTo>
                  <a:pt x="21825" y="23313"/>
                  <a:pt x="21801" y="22325"/>
                  <a:pt x="21860" y="21336"/>
                </a:cubicBezTo>
                <a:cubicBezTo>
                  <a:pt x="21956" y="20062"/>
                  <a:pt x="22265" y="18824"/>
                  <a:pt x="22658" y="17610"/>
                </a:cubicBezTo>
                <a:cubicBezTo>
                  <a:pt x="22908" y="16800"/>
                  <a:pt x="23146" y="16002"/>
                  <a:pt x="23480" y="15229"/>
                </a:cubicBezTo>
                <a:cubicBezTo>
                  <a:pt x="23682" y="14776"/>
                  <a:pt x="23932" y="14359"/>
                  <a:pt x="24265" y="14002"/>
                </a:cubicBezTo>
                <a:cubicBezTo>
                  <a:pt x="24313" y="13955"/>
                  <a:pt x="24349" y="13907"/>
                  <a:pt x="24385" y="13847"/>
                </a:cubicBezTo>
                <a:cubicBezTo>
                  <a:pt x="24539" y="13621"/>
                  <a:pt x="24515" y="13478"/>
                  <a:pt x="24277" y="13347"/>
                </a:cubicBezTo>
                <a:cubicBezTo>
                  <a:pt x="23813" y="13097"/>
                  <a:pt x="23325" y="12895"/>
                  <a:pt x="22825" y="12692"/>
                </a:cubicBezTo>
                <a:cubicBezTo>
                  <a:pt x="20753" y="11847"/>
                  <a:pt x="18896" y="10692"/>
                  <a:pt x="17360" y="9049"/>
                </a:cubicBezTo>
                <a:cubicBezTo>
                  <a:pt x="16145" y="7739"/>
                  <a:pt x="15145" y="6287"/>
                  <a:pt x="14586" y="4561"/>
                </a:cubicBezTo>
                <a:cubicBezTo>
                  <a:pt x="14371" y="3870"/>
                  <a:pt x="14228" y="3144"/>
                  <a:pt x="14217" y="2405"/>
                </a:cubicBezTo>
                <a:cubicBezTo>
                  <a:pt x="14205" y="1977"/>
                  <a:pt x="14288" y="1560"/>
                  <a:pt x="14431" y="1155"/>
                </a:cubicBezTo>
                <a:cubicBezTo>
                  <a:pt x="14455" y="1048"/>
                  <a:pt x="14538" y="917"/>
                  <a:pt x="14419" y="822"/>
                </a:cubicBezTo>
                <a:cubicBezTo>
                  <a:pt x="14378" y="786"/>
                  <a:pt x="14334" y="772"/>
                  <a:pt x="14289" y="772"/>
                </a:cubicBezTo>
                <a:cubicBezTo>
                  <a:pt x="14216" y="772"/>
                  <a:pt x="14140" y="809"/>
                  <a:pt x="14074" y="846"/>
                </a:cubicBezTo>
                <a:cubicBezTo>
                  <a:pt x="12657" y="1501"/>
                  <a:pt x="11169" y="1941"/>
                  <a:pt x="9621" y="2203"/>
                </a:cubicBezTo>
                <a:cubicBezTo>
                  <a:pt x="8545" y="2381"/>
                  <a:pt x="7459" y="2527"/>
                  <a:pt x="6372" y="2527"/>
                </a:cubicBezTo>
                <a:cubicBezTo>
                  <a:pt x="6292" y="2527"/>
                  <a:pt x="6212" y="2526"/>
                  <a:pt x="6132" y="2525"/>
                </a:cubicBezTo>
                <a:cubicBezTo>
                  <a:pt x="4489" y="2489"/>
                  <a:pt x="2929" y="2060"/>
                  <a:pt x="1441" y="1334"/>
                </a:cubicBezTo>
                <a:cubicBezTo>
                  <a:pt x="917" y="1072"/>
                  <a:pt x="524" y="679"/>
                  <a:pt x="227" y="191"/>
                </a:cubicBezTo>
                <a:cubicBezTo>
                  <a:pt x="179" y="120"/>
                  <a:pt x="155" y="12"/>
                  <a:pt x="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35"/>
          <p:cNvSpPr/>
          <p:nvPr/>
        </p:nvSpPr>
        <p:spPr>
          <a:xfrm>
            <a:off x="1671375" y="3575211"/>
            <a:ext cx="1027509" cy="976491"/>
          </a:xfrm>
          <a:custGeom>
            <a:avLst/>
            <a:gdLst/>
            <a:ahLst/>
            <a:cxnLst/>
            <a:rect l="l" t="t" r="r" b="b"/>
            <a:pathLst>
              <a:path w="17824" h="16939" extrusionOk="0">
                <a:moveTo>
                  <a:pt x="8520" y="1"/>
                </a:moveTo>
                <a:cubicBezTo>
                  <a:pt x="7332" y="1"/>
                  <a:pt x="6144" y="22"/>
                  <a:pt x="4953" y="96"/>
                </a:cubicBezTo>
                <a:cubicBezTo>
                  <a:pt x="3941" y="155"/>
                  <a:pt x="2929" y="155"/>
                  <a:pt x="1905" y="238"/>
                </a:cubicBezTo>
                <a:cubicBezTo>
                  <a:pt x="1429" y="274"/>
                  <a:pt x="976" y="369"/>
                  <a:pt x="572" y="667"/>
                </a:cubicBezTo>
                <a:cubicBezTo>
                  <a:pt x="179" y="965"/>
                  <a:pt x="179" y="1358"/>
                  <a:pt x="500" y="1715"/>
                </a:cubicBezTo>
                <a:cubicBezTo>
                  <a:pt x="738" y="1989"/>
                  <a:pt x="1072" y="2072"/>
                  <a:pt x="1405" y="2143"/>
                </a:cubicBezTo>
                <a:cubicBezTo>
                  <a:pt x="1500" y="2167"/>
                  <a:pt x="1536" y="2191"/>
                  <a:pt x="1548" y="2298"/>
                </a:cubicBezTo>
                <a:cubicBezTo>
                  <a:pt x="1572" y="2596"/>
                  <a:pt x="1607" y="2894"/>
                  <a:pt x="1631" y="3203"/>
                </a:cubicBezTo>
                <a:cubicBezTo>
                  <a:pt x="1572" y="3215"/>
                  <a:pt x="1512" y="3227"/>
                  <a:pt x="1453" y="3239"/>
                </a:cubicBezTo>
                <a:cubicBezTo>
                  <a:pt x="1024" y="3286"/>
                  <a:pt x="643" y="3417"/>
                  <a:pt x="310" y="3715"/>
                </a:cubicBezTo>
                <a:cubicBezTo>
                  <a:pt x="72" y="3917"/>
                  <a:pt x="0" y="4191"/>
                  <a:pt x="167" y="4465"/>
                </a:cubicBezTo>
                <a:cubicBezTo>
                  <a:pt x="310" y="4715"/>
                  <a:pt x="512" y="4894"/>
                  <a:pt x="786" y="4989"/>
                </a:cubicBezTo>
                <a:cubicBezTo>
                  <a:pt x="1036" y="5072"/>
                  <a:pt x="1286" y="5132"/>
                  <a:pt x="1548" y="5180"/>
                </a:cubicBezTo>
                <a:cubicBezTo>
                  <a:pt x="1572" y="5537"/>
                  <a:pt x="1596" y="5894"/>
                  <a:pt x="1619" y="6251"/>
                </a:cubicBezTo>
                <a:cubicBezTo>
                  <a:pt x="1596" y="6263"/>
                  <a:pt x="1584" y="6275"/>
                  <a:pt x="1572" y="6275"/>
                </a:cubicBezTo>
                <a:cubicBezTo>
                  <a:pt x="1524" y="6287"/>
                  <a:pt x="1488" y="6299"/>
                  <a:pt x="1441" y="6299"/>
                </a:cubicBezTo>
                <a:cubicBezTo>
                  <a:pt x="1048" y="6382"/>
                  <a:pt x="679" y="6525"/>
                  <a:pt x="381" y="6823"/>
                </a:cubicBezTo>
                <a:cubicBezTo>
                  <a:pt x="155" y="7037"/>
                  <a:pt x="119" y="7311"/>
                  <a:pt x="286" y="7561"/>
                </a:cubicBezTo>
                <a:cubicBezTo>
                  <a:pt x="441" y="7799"/>
                  <a:pt x="643" y="7966"/>
                  <a:pt x="917" y="8049"/>
                </a:cubicBezTo>
                <a:cubicBezTo>
                  <a:pt x="1167" y="8120"/>
                  <a:pt x="1417" y="8156"/>
                  <a:pt x="1703" y="8192"/>
                </a:cubicBezTo>
                <a:cubicBezTo>
                  <a:pt x="1691" y="8537"/>
                  <a:pt x="1750" y="8870"/>
                  <a:pt x="1786" y="9204"/>
                </a:cubicBezTo>
                <a:cubicBezTo>
                  <a:pt x="1596" y="9263"/>
                  <a:pt x="1429" y="9323"/>
                  <a:pt x="1262" y="9382"/>
                </a:cubicBezTo>
                <a:cubicBezTo>
                  <a:pt x="1084" y="9442"/>
                  <a:pt x="941" y="9549"/>
                  <a:pt x="798" y="9680"/>
                </a:cubicBezTo>
                <a:cubicBezTo>
                  <a:pt x="453" y="9990"/>
                  <a:pt x="441" y="10311"/>
                  <a:pt x="762" y="10656"/>
                </a:cubicBezTo>
                <a:cubicBezTo>
                  <a:pt x="1036" y="10954"/>
                  <a:pt x="1417" y="11049"/>
                  <a:pt x="1786" y="11073"/>
                </a:cubicBezTo>
                <a:cubicBezTo>
                  <a:pt x="2072" y="11085"/>
                  <a:pt x="2238" y="11180"/>
                  <a:pt x="2381" y="11442"/>
                </a:cubicBezTo>
                <a:cubicBezTo>
                  <a:pt x="2596" y="11811"/>
                  <a:pt x="2989" y="12002"/>
                  <a:pt x="3370" y="12157"/>
                </a:cubicBezTo>
                <a:cubicBezTo>
                  <a:pt x="3739" y="12299"/>
                  <a:pt x="3941" y="12502"/>
                  <a:pt x="4048" y="12919"/>
                </a:cubicBezTo>
                <a:cubicBezTo>
                  <a:pt x="4286" y="13859"/>
                  <a:pt x="4822" y="14669"/>
                  <a:pt x="5417" y="15431"/>
                </a:cubicBezTo>
                <a:cubicBezTo>
                  <a:pt x="5584" y="15645"/>
                  <a:pt x="5787" y="15848"/>
                  <a:pt x="6037" y="16002"/>
                </a:cubicBezTo>
                <a:cubicBezTo>
                  <a:pt x="6644" y="16407"/>
                  <a:pt x="7311" y="16669"/>
                  <a:pt x="8037" y="16800"/>
                </a:cubicBezTo>
                <a:cubicBezTo>
                  <a:pt x="8320" y="16861"/>
                  <a:pt x="8612" y="16939"/>
                  <a:pt x="8906" y="16939"/>
                </a:cubicBezTo>
                <a:cubicBezTo>
                  <a:pt x="8957" y="16939"/>
                  <a:pt x="9009" y="16936"/>
                  <a:pt x="9061" y="16931"/>
                </a:cubicBezTo>
                <a:cubicBezTo>
                  <a:pt x="9382" y="16895"/>
                  <a:pt x="9704" y="16836"/>
                  <a:pt x="10025" y="16752"/>
                </a:cubicBezTo>
                <a:cubicBezTo>
                  <a:pt x="11001" y="16514"/>
                  <a:pt x="11894" y="16133"/>
                  <a:pt x="12514" y="15300"/>
                </a:cubicBezTo>
                <a:cubicBezTo>
                  <a:pt x="12609" y="15169"/>
                  <a:pt x="12704" y="15038"/>
                  <a:pt x="12787" y="14907"/>
                </a:cubicBezTo>
                <a:cubicBezTo>
                  <a:pt x="13287" y="14169"/>
                  <a:pt x="13716" y="13419"/>
                  <a:pt x="13883" y="12538"/>
                </a:cubicBezTo>
                <a:cubicBezTo>
                  <a:pt x="13907" y="12430"/>
                  <a:pt x="13954" y="12383"/>
                  <a:pt x="14061" y="12347"/>
                </a:cubicBezTo>
                <a:cubicBezTo>
                  <a:pt x="14300" y="12252"/>
                  <a:pt x="14526" y="12133"/>
                  <a:pt x="14752" y="12026"/>
                </a:cubicBezTo>
                <a:cubicBezTo>
                  <a:pt x="15109" y="11835"/>
                  <a:pt x="15419" y="11597"/>
                  <a:pt x="15585" y="11204"/>
                </a:cubicBezTo>
                <a:cubicBezTo>
                  <a:pt x="15633" y="11109"/>
                  <a:pt x="15693" y="11097"/>
                  <a:pt x="15776" y="11097"/>
                </a:cubicBezTo>
                <a:cubicBezTo>
                  <a:pt x="15797" y="11098"/>
                  <a:pt x="15818" y="11098"/>
                  <a:pt x="15839" y="11098"/>
                </a:cubicBezTo>
                <a:cubicBezTo>
                  <a:pt x="16100" y="11098"/>
                  <a:pt x="16343" y="11031"/>
                  <a:pt x="16586" y="10954"/>
                </a:cubicBezTo>
                <a:cubicBezTo>
                  <a:pt x="16859" y="10883"/>
                  <a:pt x="17050" y="10716"/>
                  <a:pt x="17193" y="10490"/>
                </a:cubicBezTo>
                <a:cubicBezTo>
                  <a:pt x="17371" y="10228"/>
                  <a:pt x="17324" y="9966"/>
                  <a:pt x="17097" y="9740"/>
                </a:cubicBezTo>
                <a:cubicBezTo>
                  <a:pt x="16871" y="9513"/>
                  <a:pt x="16597" y="9371"/>
                  <a:pt x="16288" y="9287"/>
                </a:cubicBezTo>
                <a:cubicBezTo>
                  <a:pt x="16216" y="9263"/>
                  <a:pt x="16133" y="9240"/>
                  <a:pt x="16038" y="9204"/>
                </a:cubicBezTo>
                <a:cubicBezTo>
                  <a:pt x="16109" y="8870"/>
                  <a:pt x="16121" y="8525"/>
                  <a:pt x="16145" y="8192"/>
                </a:cubicBezTo>
                <a:cubicBezTo>
                  <a:pt x="16407" y="8168"/>
                  <a:pt x="16657" y="8120"/>
                  <a:pt x="16895" y="8049"/>
                </a:cubicBezTo>
                <a:cubicBezTo>
                  <a:pt x="17157" y="7989"/>
                  <a:pt x="17359" y="7823"/>
                  <a:pt x="17514" y="7608"/>
                </a:cubicBezTo>
                <a:cubicBezTo>
                  <a:pt x="17729" y="7335"/>
                  <a:pt x="17681" y="7049"/>
                  <a:pt x="17443" y="6811"/>
                </a:cubicBezTo>
                <a:cubicBezTo>
                  <a:pt x="17205" y="6584"/>
                  <a:pt x="16919" y="6442"/>
                  <a:pt x="16609" y="6358"/>
                </a:cubicBezTo>
                <a:cubicBezTo>
                  <a:pt x="16478" y="6323"/>
                  <a:pt x="16347" y="6299"/>
                  <a:pt x="16205" y="6263"/>
                </a:cubicBezTo>
                <a:cubicBezTo>
                  <a:pt x="16228" y="5894"/>
                  <a:pt x="16252" y="5537"/>
                  <a:pt x="16276" y="5180"/>
                </a:cubicBezTo>
                <a:cubicBezTo>
                  <a:pt x="16550" y="5132"/>
                  <a:pt x="16788" y="5072"/>
                  <a:pt x="17038" y="4989"/>
                </a:cubicBezTo>
                <a:cubicBezTo>
                  <a:pt x="17312" y="4906"/>
                  <a:pt x="17514" y="4715"/>
                  <a:pt x="17657" y="4477"/>
                </a:cubicBezTo>
                <a:cubicBezTo>
                  <a:pt x="17824" y="4203"/>
                  <a:pt x="17764" y="3929"/>
                  <a:pt x="17526" y="3715"/>
                </a:cubicBezTo>
                <a:cubicBezTo>
                  <a:pt x="17252" y="3489"/>
                  <a:pt x="16955" y="3346"/>
                  <a:pt x="16621" y="3275"/>
                </a:cubicBezTo>
                <a:cubicBezTo>
                  <a:pt x="16478" y="3239"/>
                  <a:pt x="16324" y="3275"/>
                  <a:pt x="16193" y="3179"/>
                </a:cubicBezTo>
                <a:cubicBezTo>
                  <a:pt x="16216" y="2953"/>
                  <a:pt x="16252" y="2739"/>
                  <a:pt x="16264" y="2513"/>
                </a:cubicBezTo>
                <a:cubicBezTo>
                  <a:pt x="16264" y="2286"/>
                  <a:pt x="16312" y="2132"/>
                  <a:pt x="16586" y="2096"/>
                </a:cubicBezTo>
                <a:cubicBezTo>
                  <a:pt x="16955" y="2048"/>
                  <a:pt x="17264" y="1870"/>
                  <a:pt x="17467" y="1548"/>
                </a:cubicBezTo>
                <a:cubicBezTo>
                  <a:pt x="17657" y="1250"/>
                  <a:pt x="17598" y="965"/>
                  <a:pt x="17336" y="739"/>
                </a:cubicBezTo>
                <a:cubicBezTo>
                  <a:pt x="17074" y="512"/>
                  <a:pt x="16776" y="381"/>
                  <a:pt x="16443" y="310"/>
                </a:cubicBezTo>
                <a:cubicBezTo>
                  <a:pt x="16121" y="238"/>
                  <a:pt x="15800" y="215"/>
                  <a:pt x="15478" y="203"/>
                </a:cubicBezTo>
                <a:cubicBezTo>
                  <a:pt x="14085" y="131"/>
                  <a:pt x="12692" y="48"/>
                  <a:pt x="11299" y="24"/>
                </a:cubicBezTo>
                <a:cubicBezTo>
                  <a:pt x="10371" y="14"/>
                  <a:pt x="9446" y="1"/>
                  <a:pt x="8520" y="1"/>
                </a:cubicBezTo>
                <a:close/>
              </a:path>
            </a:pathLst>
          </a:custGeom>
          <a:solidFill>
            <a:srgbClr val="1E1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35"/>
          <p:cNvSpPr/>
          <p:nvPr/>
        </p:nvSpPr>
        <p:spPr>
          <a:xfrm>
            <a:off x="1685095" y="3757089"/>
            <a:ext cx="997994" cy="78228"/>
          </a:xfrm>
          <a:custGeom>
            <a:avLst/>
            <a:gdLst/>
            <a:ahLst/>
            <a:cxnLst/>
            <a:rect l="l" t="t" r="r" b="b"/>
            <a:pathLst>
              <a:path w="17312" h="1357" extrusionOk="0">
                <a:moveTo>
                  <a:pt x="8180" y="0"/>
                </a:moveTo>
                <a:cubicBezTo>
                  <a:pt x="6775" y="12"/>
                  <a:pt x="5370" y="48"/>
                  <a:pt x="3965" y="120"/>
                </a:cubicBezTo>
                <a:cubicBezTo>
                  <a:pt x="3060" y="179"/>
                  <a:pt x="2143" y="167"/>
                  <a:pt x="1250" y="262"/>
                </a:cubicBezTo>
                <a:cubicBezTo>
                  <a:pt x="846" y="310"/>
                  <a:pt x="476" y="417"/>
                  <a:pt x="179" y="703"/>
                </a:cubicBezTo>
                <a:cubicBezTo>
                  <a:pt x="0" y="882"/>
                  <a:pt x="24" y="1048"/>
                  <a:pt x="262" y="1132"/>
                </a:cubicBezTo>
                <a:cubicBezTo>
                  <a:pt x="405" y="1179"/>
                  <a:pt x="548" y="1215"/>
                  <a:pt x="691" y="1215"/>
                </a:cubicBezTo>
                <a:cubicBezTo>
                  <a:pt x="1905" y="1263"/>
                  <a:pt x="3120" y="1322"/>
                  <a:pt x="4346" y="1346"/>
                </a:cubicBezTo>
                <a:cubicBezTo>
                  <a:pt x="4826" y="1354"/>
                  <a:pt x="5306" y="1356"/>
                  <a:pt x="5786" y="1356"/>
                </a:cubicBezTo>
                <a:cubicBezTo>
                  <a:pt x="6746" y="1356"/>
                  <a:pt x="7704" y="1346"/>
                  <a:pt x="8656" y="1346"/>
                </a:cubicBezTo>
                <a:lnTo>
                  <a:pt x="9180" y="1346"/>
                </a:lnTo>
                <a:cubicBezTo>
                  <a:pt x="9816" y="1350"/>
                  <a:pt x="10453" y="1353"/>
                  <a:pt x="11089" y="1353"/>
                </a:cubicBezTo>
                <a:cubicBezTo>
                  <a:pt x="12465" y="1353"/>
                  <a:pt x="13841" y="1336"/>
                  <a:pt x="15216" y="1263"/>
                </a:cubicBezTo>
                <a:cubicBezTo>
                  <a:pt x="15693" y="1239"/>
                  <a:pt x="16181" y="1239"/>
                  <a:pt x="16657" y="1215"/>
                </a:cubicBezTo>
                <a:cubicBezTo>
                  <a:pt x="16776" y="1215"/>
                  <a:pt x="16907" y="1167"/>
                  <a:pt x="17038" y="1143"/>
                </a:cubicBezTo>
                <a:cubicBezTo>
                  <a:pt x="17157" y="1120"/>
                  <a:pt x="17252" y="1048"/>
                  <a:pt x="17288" y="929"/>
                </a:cubicBezTo>
                <a:cubicBezTo>
                  <a:pt x="17312" y="822"/>
                  <a:pt x="17205" y="751"/>
                  <a:pt x="17133" y="691"/>
                </a:cubicBezTo>
                <a:cubicBezTo>
                  <a:pt x="16740" y="310"/>
                  <a:pt x="16240" y="262"/>
                  <a:pt x="15740" y="227"/>
                </a:cubicBezTo>
                <a:cubicBezTo>
                  <a:pt x="14538" y="143"/>
                  <a:pt x="13335" y="108"/>
                  <a:pt x="12133" y="60"/>
                </a:cubicBezTo>
                <a:cubicBezTo>
                  <a:pt x="10811" y="0"/>
                  <a:pt x="9501" y="0"/>
                  <a:pt x="8180" y="0"/>
                </a:cubicBezTo>
                <a:close/>
              </a:path>
            </a:pathLst>
          </a:custGeom>
          <a:solidFill>
            <a:srgbClr val="F6E0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35"/>
          <p:cNvSpPr/>
          <p:nvPr/>
        </p:nvSpPr>
        <p:spPr>
          <a:xfrm>
            <a:off x="1691955" y="3913890"/>
            <a:ext cx="987040" cy="90334"/>
          </a:xfrm>
          <a:custGeom>
            <a:avLst/>
            <a:gdLst/>
            <a:ahLst/>
            <a:cxnLst/>
            <a:rect l="l" t="t" r="r" b="b"/>
            <a:pathLst>
              <a:path w="17122" h="1567" extrusionOk="0">
                <a:moveTo>
                  <a:pt x="8611" y="1"/>
                </a:moveTo>
                <a:cubicBezTo>
                  <a:pt x="8467" y="1"/>
                  <a:pt x="8324" y="3"/>
                  <a:pt x="8180" y="7"/>
                </a:cubicBezTo>
                <a:cubicBezTo>
                  <a:pt x="6644" y="55"/>
                  <a:pt x="5132" y="197"/>
                  <a:pt x="3608" y="352"/>
                </a:cubicBezTo>
                <a:cubicBezTo>
                  <a:pt x="2810" y="436"/>
                  <a:pt x="2001" y="459"/>
                  <a:pt x="1203" y="590"/>
                </a:cubicBezTo>
                <a:cubicBezTo>
                  <a:pt x="810" y="662"/>
                  <a:pt x="429" y="781"/>
                  <a:pt x="143" y="1090"/>
                </a:cubicBezTo>
                <a:cubicBezTo>
                  <a:pt x="0" y="1233"/>
                  <a:pt x="0" y="1317"/>
                  <a:pt x="179" y="1412"/>
                </a:cubicBezTo>
                <a:cubicBezTo>
                  <a:pt x="298" y="1471"/>
                  <a:pt x="417" y="1495"/>
                  <a:pt x="560" y="1507"/>
                </a:cubicBezTo>
                <a:cubicBezTo>
                  <a:pt x="977" y="1549"/>
                  <a:pt x="1393" y="1561"/>
                  <a:pt x="1810" y="1561"/>
                </a:cubicBezTo>
                <a:cubicBezTo>
                  <a:pt x="2227" y="1561"/>
                  <a:pt x="2643" y="1549"/>
                  <a:pt x="3060" y="1543"/>
                </a:cubicBezTo>
                <a:cubicBezTo>
                  <a:pt x="4703" y="1495"/>
                  <a:pt x="6358" y="1424"/>
                  <a:pt x="8001" y="1376"/>
                </a:cubicBezTo>
                <a:cubicBezTo>
                  <a:pt x="8138" y="1373"/>
                  <a:pt x="8274" y="1371"/>
                  <a:pt x="8411" y="1371"/>
                </a:cubicBezTo>
                <a:cubicBezTo>
                  <a:pt x="9266" y="1371"/>
                  <a:pt x="10126" y="1429"/>
                  <a:pt x="10978" y="1460"/>
                </a:cubicBezTo>
                <a:cubicBezTo>
                  <a:pt x="12359" y="1507"/>
                  <a:pt x="13740" y="1531"/>
                  <a:pt x="15121" y="1567"/>
                </a:cubicBezTo>
                <a:lnTo>
                  <a:pt x="15121" y="1555"/>
                </a:lnTo>
                <a:cubicBezTo>
                  <a:pt x="15478" y="1555"/>
                  <a:pt x="15836" y="1555"/>
                  <a:pt x="16193" y="1543"/>
                </a:cubicBezTo>
                <a:cubicBezTo>
                  <a:pt x="16431" y="1543"/>
                  <a:pt x="16669" y="1531"/>
                  <a:pt x="16895" y="1424"/>
                </a:cubicBezTo>
                <a:cubicBezTo>
                  <a:pt x="17110" y="1329"/>
                  <a:pt x="17121" y="1245"/>
                  <a:pt x="16955" y="1079"/>
                </a:cubicBezTo>
                <a:cubicBezTo>
                  <a:pt x="16776" y="900"/>
                  <a:pt x="16562" y="769"/>
                  <a:pt x="16324" y="698"/>
                </a:cubicBezTo>
                <a:cubicBezTo>
                  <a:pt x="15871" y="555"/>
                  <a:pt x="15395" y="519"/>
                  <a:pt x="14931" y="471"/>
                </a:cubicBezTo>
                <a:cubicBezTo>
                  <a:pt x="13478" y="340"/>
                  <a:pt x="12026" y="209"/>
                  <a:pt x="10561" y="90"/>
                </a:cubicBezTo>
                <a:cubicBezTo>
                  <a:pt x="9917" y="42"/>
                  <a:pt x="9265" y="1"/>
                  <a:pt x="8611" y="1"/>
                </a:cubicBezTo>
                <a:close/>
              </a:path>
            </a:pathLst>
          </a:custGeom>
          <a:solidFill>
            <a:srgbClr val="F6E0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35"/>
          <p:cNvSpPr/>
          <p:nvPr/>
        </p:nvSpPr>
        <p:spPr>
          <a:xfrm>
            <a:off x="1696048" y="3585473"/>
            <a:ext cx="979489" cy="78746"/>
          </a:xfrm>
          <a:custGeom>
            <a:avLst/>
            <a:gdLst/>
            <a:ahLst/>
            <a:cxnLst/>
            <a:rect l="l" t="t" r="r" b="b"/>
            <a:pathLst>
              <a:path w="16991" h="1366" extrusionOk="0">
                <a:moveTo>
                  <a:pt x="9292" y="0"/>
                </a:moveTo>
                <a:cubicBezTo>
                  <a:pt x="9025" y="0"/>
                  <a:pt x="8757" y="4"/>
                  <a:pt x="8490" y="13"/>
                </a:cubicBezTo>
                <a:lnTo>
                  <a:pt x="8145" y="13"/>
                </a:lnTo>
                <a:cubicBezTo>
                  <a:pt x="8017" y="12"/>
                  <a:pt x="7889" y="11"/>
                  <a:pt x="7762" y="11"/>
                </a:cubicBezTo>
                <a:cubicBezTo>
                  <a:pt x="6403" y="11"/>
                  <a:pt x="5053" y="68"/>
                  <a:pt x="3704" y="144"/>
                </a:cubicBezTo>
                <a:cubicBezTo>
                  <a:pt x="2882" y="180"/>
                  <a:pt x="2061" y="180"/>
                  <a:pt x="1251" y="275"/>
                </a:cubicBezTo>
                <a:cubicBezTo>
                  <a:pt x="894" y="322"/>
                  <a:pt x="560" y="394"/>
                  <a:pt x="286" y="632"/>
                </a:cubicBezTo>
                <a:cubicBezTo>
                  <a:pt x="179" y="715"/>
                  <a:pt x="1" y="799"/>
                  <a:pt x="48" y="965"/>
                </a:cubicBezTo>
                <a:cubicBezTo>
                  <a:pt x="96" y="1132"/>
                  <a:pt x="275" y="1180"/>
                  <a:pt x="417" y="1227"/>
                </a:cubicBezTo>
                <a:lnTo>
                  <a:pt x="465" y="1227"/>
                </a:lnTo>
                <a:cubicBezTo>
                  <a:pt x="917" y="1323"/>
                  <a:pt x="1376" y="1365"/>
                  <a:pt x="1844" y="1365"/>
                </a:cubicBezTo>
                <a:cubicBezTo>
                  <a:pt x="1955" y="1365"/>
                  <a:pt x="2067" y="1363"/>
                  <a:pt x="2180" y="1358"/>
                </a:cubicBezTo>
                <a:cubicBezTo>
                  <a:pt x="2804" y="1342"/>
                  <a:pt x="3428" y="1314"/>
                  <a:pt x="4052" y="1314"/>
                </a:cubicBezTo>
                <a:cubicBezTo>
                  <a:pt x="4333" y="1314"/>
                  <a:pt x="4614" y="1320"/>
                  <a:pt x="4894" y="1334"/>
                </a:cubicBezTo>
                <a:cubicBezTo>
                  <a:pt x="5108" y="1343"/>
                  <a:pt x="5321" y="1346"/>
                  <a:pt x="5534" y="1346"/>
                </a:cubicBezTo>
                <a:cubicBezTo>
                  <a:pt x="6138" y="1346"/>
                  <a:pt x="6738" y="1321"/>
                  <a:pt x="7343" y="1321"/>
                </a:cubicBezTo>
                <a:cubicBezTo>
                  <a:pt x="7428" y="1321"/>
                  <a:pt x="7512" y="1321"/>
                  <a:pt x="7597" y="1323"/>
                </a:cubicBezTo>
                <a:cubicBezTo>
                  <a:pt x="7942" y="1323"/>
                  <a:pt x="8287" y="1299"/>
                  <a:pt x="8633" y="1299"/>
                </a:cubicBezTo>
                <a:cubicBezTo>
                  <a:pt x="9439" y="1309"/>
                  <a:pt x="10245" y="1352"/>
                  <a:pt x="11052" y="1352"/>
                </a:cubicBezTo>
                <a:cubicBezTo>
                  <a:pt x="11210" y="1352"/>
                  <a:pt x="11368" y="1350"/>
                  <a:pt x="11526" y="1346"/>
                </a:cubicBezTo>
                <a:cubicBezTo>
                  <a:pt x="12009" y="1333"/>
                  <a:pt x="12493" y="1324"/>
                  <a:pt x="12978" y="1324"/>
                </a:cubicBezTo>
                <a:cubicBezTo>
                  <a:pt x="13377" y="1324"/>
                  <a:pt x="13778" y="1330"/>
                  <a:pt x="14181" y="1346"/>
                </a:cubicBezTo>
                <a:cubicBezTo>
                  <a:pt x="14387" y="1354"/>
                  <a:pt x="14595" y="1358"/>
                  <a:pt x="14803" y="1358"/>
                </a:cubicBezTo>
                <a:cubicBezTo>
                  <a:pt x="15220" y="1358"/>
                  <a:pt x="15638" y="1342"/>
                  <a:pt x="16050" y="1311"/>
                </a:cubicBezTo>
                <a:cubicBezTo>
                  <a:pt x="16265" y="1299"/>
                  <a:pt x="16491" y="1263"/>
                  <a:pt x="16705" y="1180"/>
                </a:cubicBezTo>
                <a:cubicBezTo>
                  <a:pt x="16979" y="1061"/>
                  <a:pt x="16991" y="906"/>
                  <a:pt x="16777" y="703"/>
                </a:cubicBezTo>
                <a:cubicBezTo>
                  <a:pt x="16384" y="322"/>
                  <a:pt x="15872" y="275"/>
                  <a:pt x="15372" y="239"/>
                </a:cubicBezTo>
                <a:cubicBezTo>
                  <a:pt x="14169" y="156"/>
                  <a:pt x="12979" y="120"/>
                  <a:pt x="11776" y="72"/>
                </a:cubicBezTo>
                <a:cubicBezTo>
                  <a:pt x="10948" y="36"/>
                  <a:pt x="10120" y="0"/>
                  <a:pt x="9292" y="0"/>
                </a:cubicBezTo>
                <a:close/>
              </a:path>
            </a:pathLst>
          </a:custGeom>
          <a:solidFill>
            <a:srgbClr val="F6E0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35"/>
          <p:cNvSpPr/>
          <p:nvPr/>
        </p:nvSpPr>
        <p:spPr>
          <a:xfrm>
            <a:off x="1709768" y="4083776"/>
            <a:ext cx="948647" cy="91314"/>
          </a:xfrm>
          <a:custGeom>
            <a:avLst/>
            <a:gdLst/>
            <a:ahLst/>
            <a:cxnLst/>
            <a:rect l="l" t="t" r="r" b="b"/>
            <a:pathLst>
              <a:path w="16456" h="1584" extrusionOk="0">
                <a:moveTo>
                  <a:pt x="7883" y="1"/>
                </a:moveTo>
                <a:cubicBezTo>
                  <a:pt x="6466" y="60"/>
                  <a:pt x="5049" y="179"/>
                  <a:pt x="3632" y="322"/>
                </a:cubicBezTo>
                <a:cubicBezTo>
                  <a:pt x="2835" y="406"/>
                  <a:pt x="2037" y="441"/>
                  <a:pt x="1251" y="572"/>
                </a:cubicBezTo>
                <a:cubicBezTo>
                  <a:pt x="858" y="632"/>
                  <a:pt x="489" y="751"/>
                  <a:pt x="203" y="1049"/>
                </a:cubicBezTo>
                <a:cubicBezTo>
                  <a:pt x="1" y="1251"/>
                  <a:pt x="25" y="1418"/>
                  <a:pt x="310" y="1477"/>
                </a:cubicBezTo>
                <a:cubicBezTo>
                  <a:pt x="537" y="1525"/>
                  <a:pt x="763" y="1561"/>
                  <a:pt x="1001" y="1572"/>
                </a:cubicBezTo>
                <a:cubicBezTo>
                  <a:pt x="1156" y="1576"/>
                  <a:pt x="1309" y="1579"/>
                  <a:pt x="1462" y="1579"/>
                </a:cubicBezTo>
                <a:cubicBezTo>
                  <a:pt x="1768" y="1579"/>
                  <a:pt x="2073" y="1568"/>
                  <a:pt x="2382" y="1537"/>
                </a:cubicBezTo>
                <a:cubicBezTo>
                  <a:pt x="3025" y="1465"/>
                  <a:pt x="3680" y="1453"/>
                  <a:pt x="4311" y="1394"/>
                </a:cubicBezTo>
                <a:cubicBezTo>
                  <a:pt x="5299" y="1299"/>
                  <a:pt x="6287" y="1227"/>
                  <a:pt x="7264" y="1227"/>
                </a:cubicBezTo>
                <a:cubicBezTo>
                  <a:pt x="7680" y="1221"/>
                  <a:pt x="8094" y="1218"/>
                  <a:pt x="8506" y="1218"/>
                </a:cubicBezTo>
                <a:cubicBezTo>
                  <a:pt x="8919" y="1218"/>
                  <a:pt x="9329" y="1221"/>
                  <a:pt x="9740" y="1227"/>
                </a:cubicBezTo>
                <a:cubicBezTo>
                  <a:pt x="10109" y="1227"/>
                  <a:pt x="10490" y="1251"/>
                  <a:pt x="10871" y="1287"/>
                </a:cubicBezTo>
                <a:cubicBezTo>
                  <a:pt x="11574" y="1334"/>
                  <a:pt x="12288" y="1382"/>
                  <a:pt x="12991" y="1441"/>
                </a:cubicBezTo>
                <a:cubicBezTo>
                  <a:pt x="13431" y="1477"/>
                  <a:pt x="13872" y="1537"/>
                  <a:pt x="14312" y="1561"/>
                </a:cubicBezTo>
                <a:cubicBezTo>
                  <a:pt x="14583" y="1571"/>
                  <a:pt x="14854" y="1584"/>
                  <a:pt x="15124" y="1584"/>
                </a:cubicBezTo>
                <a:cubicBezTo>
                  <a:pt x="15471" y="1584"/>
                  <a:pt x="15816" y="1563"/>
                  <a:pt x="16158" y="1489"/>
                </a:cubicBezTo>
                <a:cubicBezTo>
                  <a:pt x="16265" y="1465"/>
                  <a:pt x="16384" y="1430"/>
                  <a:pt x="16420" y="1311"/>
                </a:cubicBezTo>
                <a:cubicBezTo>
                  <a:pt x="16455" y="1203"/>
                  <a:pt x="16360" y="1120"/>
                  <a:pt x="16277" y="1037"/>
                </a:cubicBezTo>
                <a:cubicBezTo>
                  <a:pt x="15896" y="644"/>
                  <a:pt x="15384" y="572"/>
                  <a:pt x="14872" y="525"/>
                </a:cubicBezTo>
                <a:cubicBezTo>
                  <a:pt x="13895" y="418"/>
                  <a:pt x="12907" y="334"/>
                  <a:pt x="11931" y="239"/>
                </a:cubicBezTo>
                <a:cubicBezTo>
                  <a:pt x="10705" y="120"/>
                  <a:pt x="9490" y="25"/>
                  <a:pt x="8264" y="1"/>
                </a:cubicBezTo>
                <a:close/>
              </a:path>
            </a:pathLst>
          </a:custGeom>
          <a:solidFill>
            <a:srgbClr val="F6E0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35"/>
          <p:cNvSpPr/>
          <p:nvPr/>
        </p:nvSpPr>
        <p:spPr>
          <a:xfrm>
            <a:off x="1719395" y="4159756"/>
            <a:ext cx="930085" cy="44907"/>
          </a:xfrm>
          <a:custGeom>
            <a:avLst/>
            <a:gdLst/>
            <a:ahLst/>
            <a:cxnLst/>
            <a:rect l="l" t="t" r="r" b="b"/>
            <a:pathLst>
              <a:path w="16134" h="779" extrusionOk="0">
                <a:moveTo>
                  <a:pt x="8295" y="0"/>
                </a:moveTo>
                <a:cubicBezTo>
                  <a:pt x="7455" y="0"/>
                  <a:pt x="6615" y="18"/>
                  <a:pt x="5775" y="64"/>
                </a:cubicBezTo>
                <a:cubicBezTo>
                  <a:pt x="4882" y="112"/>
                  <a:pt x="4001" y="207"/>
                  <a:pt x="3108" y="266"/>
                </a:cubicBezTo>
                <a:cubicBezTo>
                  <a:pt x="2487" y="309"/>
                  <a:pt x="1869" y="382"/>
                  <a:pt x="1249" y="382"/>
                </a:cubicBezTo>
                <a:cubicBezTo>
                  <a:pt x="835" y="382"/>
                  <a:pt x="420" y="350"/>
                  <a:pt x="1" y="254"/>
                </a:cubicBezTo>
                <a:lnTo>
                  <a:pt x="1" y="254"/>
                </a:lnTo>
                <a:cubicBezTo>
                  <a:pt x="132" y="457"/>
                  <a:pt x="286" y="576"/>
                  <a:pt x="501" y="635"/>
                </a:cubicBezTo>
                <a:cubicBezTo>
                  <a:pt x="846" y="731"/>
                  <a:pt x="1179" y="778"/>
                  <a:pt x="1536" y="778"/>
                </a:cubicBezTo>
                <a:cubicBezTo>
                  <a:pt x="2215" y="778"/>
                  <a:pt x="2906" y="695"/>
                  <a:pt x="3584" y="695"/>
                </a:cubicBezTo>
                <a:cubicBezTo>
                  <a:pt x="4846" y="671"/>
                  <a:pt x="6108" y="540"/>
                  <a:pt x="7371" y="481"/>
                </a:cubicBezTo>
                <a:cubicBezTo>
                  <a:pt x="7590" y="471"/>
                  <a:pt x="7817" y="393"/>
                  <a:pt x="8040" y="393"/>
                </a:cubicBezTo>
                <a:cubicBezTo>
                  <a:pt x="8095" y="393"/>
                  <a:pt x="8150" y="397"/>
                  <a:pt x="8204" y="409"/>
                </a:cubicBezTo>
                <a:cubicBezTo>
                  <a:pt x="8978" y="552"/>
                  <a:pt x="9752" y="528"/>
                  <a:pt x="10526" y="600"/>
                </a:cubicBezTo>
                <a:cubicBezTo>
                  <a:pt x="11359" y="671"/>
                  <a:pt x="12204" y="647"/>
                  <a:pt x="13038" y="719"/>
                </a:cubicBezTo>
                <a:cubicBezTo>
                  <a:pt x="13645" y="766"/>
                  <a:pt x="14264" y="766"/>
                  <a:pt x="14883" y="766"/>
                </a:cubicBezTo>
                <a:cubicBezTo>
                  <a:pt x="14904" y="767"/>
                  <a:pt x="14925" y="768"/>
                  <a:pt x="14946" y="768"/>
                </a:cubicBezTo>
                <a:cubicBezTo>
                  <a:pt x="15211" y="768"/>
                  <a:pt x="15476" y="700"/>
                  <a:pt x="15741" y="612"/>
                </a:cubicBezTo>
                <a:cubicBezTo>
                  <a:pt x="15931" y="540"/>
                  <a:pt x="16062" y="421"/>
                  <a:pt x="16134" y="254"/>
                </a:cubicBezTo>
                <a:lnTo>
                  <a:pt x="16134" y="254"/>
                </a:lnTo>
                <a:cubicBezTo>
                  <a:pt x="15741" y="350"/>
                  <a:pt x="15360" y="385"/>
                  <a:pt x="14967" y="385"/>
                </a:cubicBezTo>
                <a:cubicBezTo>
                  <a:pt x="14922" y="386"/>
                  <a:pt x="14877" y="386"/>
                  <a:pt x="14833" y="386"/>
                </a:cubicBezTo>
                <a:cubicBezTo>
                  <a:pt x="14105" y="386"/>
                  <a:pt x="13387" y="299"/>
                  <a:pt x="12669" y="243"/>
                </a:cubicBezTo>
                <a:cubicBezTo>
                  <a:pt x="11454" y="135"/>
                  <a:pt x="10240" y="28"/>
                  <a:pt x="9025" y="4"/>
                </a:cubicBezTo>
                <a:cubicBezTo>
                  <a:pt x="8782" y="2"/>
                  <a:pt x="8538" y="0"/>
                  <a:pt x="8295" y="0"/>
                </a:cubicBez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35"/>
          <p:cNvSpPr/>
          <p:nvPr/>
        </p:nvSpPr>
        <p:spPr>
          <a:xfrm>
            <a:off x="1702216" y="3656206"/>
            <a:ext cx="965769" cy="37817"/>
          </a:xfrm>
          <a:custGeom>
            <a:avLst/>
            <a:gdLst/>
            <a:ahLst/>
            <a:cxnLst/>
            <a:rect l="l" t="t" r="r" b="b"/>
            <a:pathLst>
              <a:path w="16753" h="656" extrusionOk="0">
                <a:moveTo>
                  <a:pt x="16753" y="0"/>
                </a:moveTo>
                <a:cubicBezTo>
                  <a:pt x="16289" y="203"/>
                  <a:pt x="15800" y="215"/>
                  <a:pt x="15336" y="215"/>
                </a:cubicBezTo>
                <a:cubicBezTo>
                  <a:pt x="14276" y="215"/>
                  <a:pt x="13217" y="191"/>
                  <a:pt x="12145" y="179"/>
                </a:cubicBezTo>
                <a:cubicBezTo>
                  <a:pt x="11879" y="179"/>
                  <a:pt x="11604" y="209"/>
                  <a:pt x="11328" y="209"/>
                </a:cubicBezTo>
                <a:cubicBezTo>
                  <a:pt x="11259" y="209"/>
                  <a:pt x="11190" y="207"/>
                  <a:pt x="11121" y="203"/>
                </a:cubicBezTo>
                <a:cubicBezTo>
                  <a:pt x="10609" y="179"/>
                  <a:pt x="10094" y="173"/>
                  <a:pt x="9578" y="173"/>
                </a:cubicBezTo>
                <a:cubicBezTo>
                  <a:pt x="9062" y="173"/>
                  <a:pt x="8544" y="179"/>
                  <a:pt x="8026" y="179"/>
                </a:cubicBezTo>
                <a:cubicBezTo>
                  <a:pt x="7905" y="177"/>
                  <a:pt x="7784" y="176"/>
                  <a:pt x="7663" y="176"/>
                </a:cubicBezTo>
                <a:cubicBezTo>
                  <a:pt x="6939" y="176"/>
                  <a:pt x="6213" y="203"/>
                  <a:pt x="5478" y="203"/>
                </a:cubicBezTo>
                <a:cubicBezTo>
                  <a:pt x="4952" y="194"/>
                  <a:pt x="4426" y="181"/>
                  <a:pt x="3901" y="181"/>
                </a:cubicBezTo>
                <a:cubicBezTo>
                  <a:pt x="3664" y="181"/>
                  <a:pt x="3428" y="183"/>
                  <a:pt x="3192" y="191"/>
                </a:cubicBezTo>
                <a:cubicBezTo>
                  <a:pt x="2729" y="201"/>
                  <a:pt x="2265" y="225"/>
                  <a:pt x="1800" y="225"/>
                </a:cubicBezTo>
                <a:cubicBezTo>
                  <a:pt x="1199" y="225"/>
                  <a:pt x="598" y="185"/>
                  <a:pt x="1" y="24"/>
                </a:cubicBezTo>
                <a:lnTo>
                  <a:pt x="1" y="24"/>
                </a:lnTo>
                <a:cubicBezTo>
                  <a:pt x="144" y="191"/>
                  <a:pt x="275" y="346"/>
                  <a:pt x="477" y="417"/>
                </a:cubicBezTo>
                <a:cubicBezTo>
                  <a:pt x="787" y="524"/>
                  <a:pt x="1108" y="596"/>
                  <a:pt x="1453" y="619"/>
                </a:cubicBezTo>
                <a:cubicBezTo>
                  <a:pt x="1788" y="641"/>
                  <a:pt x="2123" y="647"/>
                  <a:pt x="2458" y="647"/>
                </a:cubicBezTo>
                <a:cubicBezTo>
                  <a:pt x="2881" y="647"/>
                  <a:pt x="3304" y="637"/>
                  <a:pt x="3727" y="637"/>
                </a:cubicBezTo>
                <a:cubicBezTo>
                  <a:pt x="3898" y="637"/>
                  <a:pt x="4069" y="639"/>
                  <a:pt x="4240" y="643"/>
                </a:cubicBezTo>
                <a:cubicBezTo>
                  <a:pt x="4484" y="650"/>
                  <a:pt x="4729" y="653"/>
                  <a:pt x="4973" y="653"/>
                </a:cubicBezTo>
                <a:cubicBezTo>
                  <a:pt x="5991" y="653"/>
                  <a:pt x="7008" y="603"/>
                  <a:pt x="8026" y="584"/>
                </a:cubicBezTo>
                <a:cubicBezTo>
                  <a:pt x="8108" y="583"/>
                  <a:pt x="8190" y="582"/>
                  <a:pt x="8271" y="582"/>
                </a:cubicBezTo>
                <a:cubicBezTo>
                  <a:pt x="9261" y="582"/>
                  <a:pt x="10252" y="644"/>
                  <a:pt x="11252" y="655"/>
                </a:cubicBezTo>
                <a:cubicBezTo>
                  <a:pt x="11842" y="655"/>
                  <a:pt x="12438" y="635"/>
                  <a:pt x="13030" y="635"/>
                </a:cubicBezTo>
                <a:cubicBezTo>
                  <a:pt x="13228" y="635"/>
                  <a:pt x="13425" y="637"/>
                  <a:pt x="13622" y="643"/>
                </a:cubicBezTo>
                <a:cubicBezTo>
                  <a:pt x="13767" y="646"/>
                  <a:pt x="13912" y="647"/>
                  <a:pt x="14057" y="647"/>
                </a:cubicBezTo>
                <a:cubicBezTo>
                  <a:pt x="14610" y="647"/>
                  <a:pt x="15158" y="626"/>
                  <a:pt x="15705" y="560"/>
                </a:cubicBezTo>
                <a:cubicBezTo>
                  <a:pt x="16110" y="512"/>
                  <a:pt x="16515" y="417"/>
                  <a:pt x="16753" y="0"/>
                </a:cubicBez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35"/>
          <p:cNvSpPr/>
          <p:nvPr/>
        </p:nvSpPr>
        <p:spPr>
          <a:xfrm>
            <a:off x="1689880" y="3825055"/>
            <a:ext cx="988424" cy="40007"/>
          </a:xfrm>
          <a:custGeom>
            <a:avLst/>
            <a:gdLst/>
            <a:ahLst/>
            <a:cxnLst/>
            <a:rect l="l" t="t" r="r" b="b"/>
            <a:pathLst>
              <a:path w="17146" h="694" extrusionOk="0">
                <a:moveTo>
                  <a:pt x="1" y="0"/>
                </a:moveTo>
                <a:lnTo>
                  <a:pt x="1" y="0"/>
                </a:lnTo>
                <a:cubicBezTo>
                  <a:pt x="167" y="226"/>
                  <a:pt x="298" y="381"/>
                  <a:pt x="513" y="453"/>
                </a:cubicBezTo>
                <a:cubicBezTo>
                  <a:pt x="822" y="560"/>
                  <a:pt x="1144" y="631"/>
                  <a:pt x="1477" y="655"/>
                </a:cubicBezTo>
                <a:cubicBezTo>
                  <a:pt x="1846" y="676"/>
                  <a:pt x="2215" y="682"/>
                  <a:pt x="2584" y="682"/>
                </a:cubicBezTo>
                <a:cubicBezTo>
                  <a:pt x="3051" y="682"/>
                  <a:pt x="3517" y="673"/>
                  <a:pt x="3984" y="673"/>
                </a:cubicBezTo>
                <a:cubicBezTo>
                  <a:pt x="4172" y="673"/>
                  <a:pt x="4360" y="674"/>
                  <a:pt x="4549" y="679"/>
                </a:cubicBezTo>
                <a:cubicBezTo>
                  <a:pt x="4763" y="685"/>
                  <a:pt x="4976" y="688"/>
                  <a:pt x="5190" y="688"/>
                </a:cubicBezTo>
                <a:cubicBezTo>
                  <a:pt x="6203" y="688"/>
                  <a:pt x="7215" y="629"/>
                  <a:pt x="8228" y="619"/>
                </a:cubicBezTo>
                <a:cubicBezTo>
                  <a:pt x="8372" y="617"/>
                  <a:pt x="8516" y="616"/>
                  <a:pt x="8660" y="616"/>
                </a:cubicBezTo>
                <a:cubicBezTo>
                  <a:pt x="9942" y="616"/>
                  <a:pt x="11216" y="694"/>
                  <a:pt x="12490" y="694"/>
                </a:cubicBezTo>
                <a:cubicBezTo>
                  <a:pt x="12633" y="694"/>
                  <a:pt x="12776" y="693"/>
                  <a:pt x="12919" y="691"/>
                </a:cubicBezTo>
                <a:cubicBezTo>
                  <a:pt x="13208" y="682"/>
                  <a:pt x="13498" y="659"/>
                  <a:pt x="13792" y="659"/>
                </a:cubicBezTo>
                <a:cubicBezTo>
                  <a:pt x="13885" y="659"/>
                  <a:pt x="13979" y="661"/>
                  <a:pt x="14074" y="667"/>
                </a:cubicBezTo>
                <a:cubicBezTo>
                  <a:pt x="14281" y="681"/>
                  <a:pt x="14490" y="688"/>
                  <a:pt x="14699" y="688"/>
                </a:cubicBezTo>
                <a:cubicBezTo>
                  <a:pt x="15172" y="688"/>
                  <a:pt x="15647" y="653"/>
                  <a:pt x="16110" y="595"/>
                </a:cubicBezTo>
                <a:cubicBezTo>
                  <a:pt x="16515" y="548"/>
                  <a:pt x="16919" y="453"/>
                  <a:pt x="17146" y="36"/>
                </a:cubicBezTo>
                <a:lnTo>
                  <a:pt x="17146" y="36"/>
                </a:lnTo>
                <a:cubicBezTo>
                  <a:pt x="17003" y="72"/>
                  <a:pt x="16872" y="95"/>
                  <a:pt x="16741" y="131"/>
                </a:cubicBezTo>
                <a:cubicBezTo>
                  <a:pt x="16562" y="167"/>
                  <a:pt x="16381" y="173"/>
                  <a:pt x="16199" y="173"/>
                </a:cubicBezTo>
                <a:cubicBezTo>
                  <a:pt x="16108" y="173"/>
                  <a:pt x="16017" y="171"/>
                  <a:pt x="15927" y="171"/>
                </a:cubicBezTo>
                <a:cubicBezTo>
                  <a:pt x="15837" y="171"/>
                  <a:pt x="15747" y="173"/>
                  <a:pt x="15657" y="179"/>
                </a:cubicBezTo>
                <a:cubicBezTo>
                  <a:pt x="14276" y="262"/>
                  <a:pt x="12883" y="286"/>
                  <a:pt x="11502" y="286"/>
                </a:cubicBezTo>
                <a:cubicBezTo>
                  <a:pt x="10585" y="274"/>
                  <a:pt x="9668" y="262"/>
                  <a:pt x="8752" y="262"/>
                </a:cubicBezTo>
                <a:cubicBezTo>
                  <a:pt x="8582" y="260"/>
                  <a:pt x="8411" y="260"/>
                  <a:pt x="8241" y="260"/>
                </a:cubicBezTo>
                <a:cubicBezTo>
                  <a:pt x="7221" y="260"/>
                  <a:pt x="6200" y="286"/>
                  <a:pt x="5180" y="286"/>
                </a:cubicBezTo>
                <a:cubicBezTo>
                  <a:pt x="3811" y="274"/>
                  <a:pt x="2429" y="214"/>
                  <a:pt x="1060" y="179"/>
                </a:cubicBezTo>
                <a:cubicBezTo>
                  <a:pt x="715" y="167"/>
                  <a:pt x="382" y="155"/>
                  <a:pt x="1" y="0"/>
                </a:cubicBez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35"/>
          <p:cNvSpPr/>
          <p:nvPr/>
        </p:nvSpPr>
        <p:spPr>
          <a:xfrm>
            <a:off x="1693339" y="3997997"/>
            <a:ext cx="981564" cy="37874"/>
          </a:xfrm>
          <a:custGeom>
            <a:avLst/>
            <a:gdLst/>
            <a:ahLst/>
            <a:cxnLst/>
            <a:rect l="l" t="t" r="r" b="b"/>
            <a:pathLst>
              <a:path w="17027" h="657" extrusionOk="0">
                <a:moveTo>
                  <a:pt x="0" y="1"/>
                </a:moveTo>
                <a:lnTo>
                  <a:pt x="0" y="1"/>
                </a:lnTo>
                <a:cubicBezTo>
                  <a:pt x="155" y="262"/>
                  <a:pt x="333" y="441"/>
                  <a:pt x="607" y="524"/>
                </a:cubicBezTo>
                <a:cubicBezTo>
                  <a:pt x="941" y="620"/>
                  <a:pt x="1286" y="655"/>
                  <a:pt x="1631" y="655"/>
                </a:cubicBezTo>
                <a:cubicBezTo>
                  <a:pt x="1679" y="656"/>
                  <a:pt x="1726" y="657"/>
                  <a:pt x="1773" y="657"/>
                </a:cubicBezTo>
                <a:cubicBezTo>
                  <a:pt x="2440" y="657"/>
                  <a:pt x="3107" y="583"/>
                  <a:pt x="3762" y="572"/>
                </a:cubicBezTo>
                <a:cubicBezTo>
                  <a:pt x="4989" y="548"/>
                  <a:pt x="6215" y="417"/>
                  <a:pt x="7442" y="370"/>
                </a:cubicBezTo>
                <a:cubicBezTo>
                  <a:pt x="7789" y="349"/>
                  <a:pt x="8137" y="267"/>
                  <a:pt x="8485" y="267"/>
                </a:cubicBezTo>
                <a:cubicBezTo>
                  <a:pt x="8542" y="267"/>
                  <a:pt x="8599" y="269"/>
                  <a:pt x="8656" y="274"/>
                </a:cubicBezTo>
                <a:cubicBezTo>
                  <a:pt x="9608" y="382"/>
                  <a:pt x="10573" y="405"/>
                  <a:pt x="11525" y="489"/>
                </a:cubicBezTo>
                <a:cubicBezTo>
                  <a:pt x="12287" y="548"/>
                  <a:pt x="13049" y="536"/>
                  <a:pt x="13811" y="596"/>
                </a:cubicBezTo>
                <a:cubicBezTo>
                  <a:pt x="14419" y="643"/>
                  <a:pt x="15038" y="643"/>
                  <a:pt x="15657" y="655"/>
                </a:cubicBezTo>
                <a:cubicBezTo>
                  <a:pt x="15943" y="655"/>
                  <a:pt x="16216" y="596"/>
                  <a:pt x="16490" y="513"/>
                </a:cubicBezTo>
                <a:cubicBezTo>
                  <a:pt x="16740" y="429"/>
                  <a:pt x="16919" y="262"/>
                  <a:pt x="17026" y="24"/>
                </a:cubicBezTo>
                <a:lnTo>
                  <a:pt x="17026" y="24"/>
                </a:lnTo>
                <a:cubicBezTo>
                  <a:pt x="16709" y="196"/>
                  <a:pt x="16372" y="217"/>
                  <a:pt x="16035" y="217"/>
                </a:cubicBezTo>
                <a:cubicBezTo>
                  <a:pt x="15928" y="217"/>
                  <a:pt x="15822" y="215"/>
                  <a:pt x="15716" y="215"/>
                </a:cubicBezTo>
                <a:cubicBezTo>
                  <a:pt x="14383" y="203"/>
                  <a:pt x="13049" y="167"/>
                  <a:pt x="11716" y="120"/>
                </a:cubicBezTo>
                <a:cubicBezTo>
                  <a:pt x="11323" y="108"/>
                  <a:pt x="10930" y="96"/>
                  <a:pt x="10537" y="72"/>
                </a:cubicBezTo>
                <a:cubicBezTo>
                  <a:pt x="9849" y="35"/>
                  <a:pt x="9161" y="5"/>
                  <a:pt x="8468" y="5"/>
                </a:cubicBezTo>
                <a:cubicBezTo>
                  <a:pt x="8273" y="5"/>
                  <a:pt x="8078" y="7"/>
                  <a:pt x="7882" y="12"/>
                </a:cubicBezTo>
                <a:cubicBezTo>
                  <a:pt x="7037" y="36"/>
                  <a:pt x="6179" y="108"/>
                  <a:pt x="5322" y="132"/>
                </a:cubicBezTo>
                <a:cubicBezTo>
                  <a:pt x="4048" y="167"/>
                  <a:pt x="2762" y="191"/>
                  <a:pt x="1488" y="203"/>
                </a:cubicBezTo>
                <a:cubicBezTo>
                  <a:pt x="1363" y="206"/>
                  <a:pt x="1237" y="210"/>
                  <a:pt x="1111" y="210"/>
                </a:cubicBezTo>
                <a:cubicBezTo>
                  <a:pt x="744" y="210"/>
                  <a:pt x="372" y="178"/>
                  <a:pt x="0" y="1"/>
                </a:cubicBez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35"/>
          <p:cNvSpPr/>
          <p:nvPr/>
        </p:nvSpPr>
        <p:spPr>
          <a:xfrm>
            <a:off x="1829214" y="4216827"/>
            <a:ext cx="712523" cy="145675"/>
          </a:xfrm>
          <a:custGeom>
            <a:avLst/>
            <a:gdLst/>
            <a:ahLst/>
            <a:cxnLst/>
            <a:rect l="l" t="t" r="r" b="b"/>
            <a:pathLst>
              <a:path w="12360" h="2527" extrusionOk="0">
                <a:moveTo>
                  <a:pt x="8492" y="1520"/>
                </a:moveTo>
                <a:cubicBezTo>
                  <a:pt x="8400" y="1520"/>
                  <a:pt x="8308" y="1528"/>
                  <a:pt x="8216" y="1550"/>
                </a:cubicBezTo>
                <a:cubicBezTo>
                  <a:pt x="8502" y="1586"/>
                  <a:pt x="8799" y="1622"/>
                  <a:pt x="9097" y="1646"/>
                </a:cubicBezTo>
                <a:cubicBezTo>
                  <a:pt x="9621" y="1705"/>
                  <a:pt x="10133" y="1812"/>
                  <a:pt x="10645" y="1943"/>
                </a:cubicBezTo>
                <a:cubicBezTo>
                  <a:pt x="10670" y="1949"/>
                  <a:pt x="10690" y="1952"/>
                  <a:pt x="10706" y="1952"/>
                </a:cubicBezTo>
                <a:cubicBezTo>
                  <a:pt x="10757" y="1952"/>
                  <a:pt x="10764" y="1921"/>
                  <a:pt x="10764" y="1848"/>
                </a:cubicBezTo>
                <a:cubicBezTo>
                  <a:pt x="10216" y="1705"/>
                  <a:pt x="9657" y="1646"/>
                  <a:pt x="9097" y="1586"/>
                </a:cubicBezTo>
                <a:cubicBezTo>
                  <a:pt x="8900" y="1562"/>
                  <a:pt x="8697" y="1520"/>
                  <a:pt x="8492" y="1520"/>
                </a:cubicBezTo>
                <a:close/>
                <a:moveTo>
                  <a:pt x="3882" y="1527"/>
                </a:moveTo>
                <a:cubicBezTo>
                  <a:pt x="3561" y="1550"/>
                  <a:pt x="3239" y="1574"/>
                  <a:pt x="2929" y="1622"/>
                </a:cubicBezTo>
                <a:cubicBezTo>
                  <a:pt x="2477" y="1681"/>
                  <a:pt x="2013" y="1729"/>
                  <a:pt x="1572" y="1860"/>
                </a:cubicBezTo>
                <a:cubicBezTo>
                  <a:pt x="1581" y="1929"/>
                  <a:pt x="1602" y="1954"/>
                  <a:pt x="1644" y="1954"/>
                </a:cubicBezTo>
                <a:cubicBezTo>
                  <a:pt x="1660" y="1954"/>
                  <a:pt x="1680" y="1950"/>
                  <a:pt x="1703" y="1943"/>
                </a:cubicBezTo>
                <a:cubicBezTo>
                  <a:pt x="2501" y="1729"/>
                  <a:pt x="3310" y="1622"/>
                  <a:pt x="4132" y="1550"/>
                </a:cubicBezTo>
                <a:cubicBezTo>
                  <a:pt x="4049" y="1550"/>
                  <a:pt x="3965" y="1527"/>
                  <a:pt x="3882" y="1527"/>
                </a:cubicBezTo>
                <a:close/>
                <a:moveTo>
                  <a:pt x="6049" y="0"/>
                </a:moveTo>
                <a:cubicBezTo>
                  <a:pt x="5721" y="0"/>
                  <a:pt x="5391" y="11"/>
                  <a:pt x="5061" y="38"/>
                </a:cubicBezTo>
                <a:cubicBezTo>
                  <a:pt x="3608" y="146"/>
                  <a:pt x="2156" y="193"/>
                  <a:pt x="715" y="276"/>
                </a:cubicBezTo>
                <a:cubicBezTo>
                  <a:pt x="477" y="288"/>
                  <a:pt x="239" y="324"/>
                  <a:pt x="1" y="336"/>
                </a:cubicBezTo>
                <a:cubicBezTo>
                  <a:pt x="1" y="372"/>
                  <a:pt x="1" y="407"/>
                  <a:pt x="1" y="455"/>
                </a:cubicBezTo>
                <a:cubicBezTo>
                  <a:pt x="61" y="457"/>
                  <a:pt x="122" y="458"/>
                  <a:pt x="182" y="458"/>
                </a:cubicBezTo>
                <a:cubicBezTo>
                  <a:pt x="800" y="458"/>
                  <a:pt x="1418" y="356"/>
                  <a:pt x="2037" y="312"/>
                </a:cubicBezTo>
                <a:cubicBezTo>
                  <a:pt x="2727" y="265"/>
                  <a:pt x="3418" y="217"/>
                  <a:pt x="4108" y="169"/>
                </a:cubicBezTo>
                <a:lnTo>
                  <a:pt x="4108" y="241"/>
                </a:lnTo>
                <a:cubicBezTo>
                  <a:pt x="2846" y="360"/>
                  <a:pt x="1572" y="431"/>
                  <a:pt x="286" y="586"/>
                </a:cubicBezTo>
                <a:cubicBezTo>
                  <a:pt x="416" y="716"/>
                  <a:pt x="554" y="755"/>
                  <a:pt x="692" y="755"/>
                </a:cubicBezTo>
                <a:cubicBezTo>
                  <a:pt x="845" y="755"/>
                  <a:pt x="999" y="706"/>
                  <a:pt x="1144" y="681"/>
                </a:cubicBezTo>
                <a:cubicBezTo>
                  <a:pt x="1834" y="586"/>
                  <a:pt x="2525" y="538"/>
                  <a:pt x="3215" y="491"/>
                </a:cubicBezTo>
                <a:cubicBezTo>
                  <a:pt x="3231" y="491"/>
                  <a:pt x="3248" y="488"/>
                  <a:pt x="3265" y="488"/>
                </a:cubicBezTo>
                <a:cubicBezTo>
                  <a:pt x="3299" y="488"/>
                  <a:pt x="3330" y="499"/>
                  <a:pt x="3346" y="562"/>
                </a:cubicBezTo>
                <a:cubicBezTo>
                  <a:pt x="2501" y="646"/>
                  <a:pt x="1656" y="669"/>
                  <a:pt x="786" y="848"/>
                </a:cubicBezTo>
                <a:cubicBezTo>
                  <a:pt x="944" y="927"/>
                  <a:pt x="1082" y="999"/>
                  <a:pt x="1229" y="999"/>
                </a:cubicBezTo>
                <a:cubicBezTo>
                  <a:pt x="1282" y="999"/>
                  <a:pt x="1336" y="989"/>
                  <a:pt x="1394" y="967"/>
                </a:cubicBezTo>
                <a:cubicBezTo>
                  <a:pt x="1513" y="931"/>
                  <a:pt x="1644" y="908"/>
                  <a:pt x="1775" y="896"/>
                </a:cubicBezTo>
                <a:cubicBezTo>
                  <a:pt x="1928" y="876"/>
                  <a:pt x="2074" y="826"/>
                  <a:pt x="2218" y="826"/>
                </a:cubicBezTo>
                <a:cubicBezTo>
                  <a:pt x="2253" y="826"/>
                  <a:pt x="2288" y="829"/>
                  <a:pt x="2322" y="836"/>
                </a:cubicBezTo>
                <a:cubicBezTo>
                  <a:pt x="2096" y="955"/>
                  <a:pt x="1822" y="955"/>
                  <a:pt x="1560" y="1038"/>
                </a:cubicBezTo>
                <a:cubicBezTo>
                  <a:pt x="1611" y="1052"/>
                  <a:pt x="1661" y="1055"/>
                  <a:pt x="1711" y="1055"/>
                </a:cubicBezTo>
                <a:cubicBezTo>
                  <a:pt x="1748" y="1055"/>
                  <a:pt x="1785" y="1053"/>
                  <a:pt x="1822" y="1053"/>
                </a:cubicBezTo>
                <a:cubicBezTo>
                  <a:pt x="1909" y="1053"/>
                  <a:pt x="1995" y="1062"/>
                  <a:pt x="2084" y="1122"/>
                </a:cubicBezTo>
                <a:cubicBezTo>
                  <a:pt x="1882" y="1300"/>
                  <a:pt x="1620" y="1217"/>
                  <a:pt x="1429" y="1348"/>
                </a:cubicBezTo>
                <a:cubicBezTo>
                  <a:pt x="1441" y="1491"/>
                  <a:pt x="1477" y="1622"/>
                  <a:pt x="1548" y="1753"/>
                </a:cubicBezTo>
                <a:cubicBezTo>
                  <a:pt x="2513" y="1515"/>
                  <a:pt x="3489" y="1467"/>
                  <a:pt x="4489" y="1372"/>
                </a:cubicBezTo>
                <a:lnTo>
                  <a:pt x="4489" y="1372"/>
                </a:lnTo>
                <a:cubicBezTo>
                  <a:pt x="4406" y="1539"/>
                  <a:pt x="4203" y="1408"/>
                  <a:pt x="4132" y="1550"/>
                </a:cubicBezTo>
                <a:cubicBezTo>
                  <a:pt x="4162" y="1536"/>
                  <a:pt x="4191" y="1527"/>
                  <a:pt x="4225" y="1527"/>
                </a:cubicBezTo>
                <a:cubicBezTo>
                  <a:pt x="4273" y="1527"/>
                  <a:pt x="4329" y="1544"/>
                  <a:pt x="4406" y="1586"/>
                </a:cubicBezTo>
                <a:cubicBezTo>
                  <a:pt x="3453" y="1765"/>
                  <a:pt x="2537" y="1789"/>
                  <a:pt x="1656" y="2074"/>
                </a:cubicBezTo>
                <a:cubicBezTo>
                  <a:pt x="1691" y="2241"/>
                  <a:pt x="1751" y="2384"/>
                  <a:pt x="1846" y="2527"/>
                </a:cubicBezTo>
                <a:cubicBezTo>
                  <a:pt x="3293" y="2187"/>
                  <a:pt x="4739" y="2018"/>
                  <a:pt x="6186" y="2018"/>
                </a:cubicBezTo>
                <a:cubicBezTo>
                  <a:pt x="7632" y="2018"/>
                  <a:pt x="9079" y="2187"/>
                  <a:pt x="10526" y="2527"/>
                </a:cubicBezTo>
                <a:cubicBezTo>
                  <a:pt x="10573" y="2372"/>
                  <a:pt x="10669" y="2241"/>
                  <a:pt x="10692" y="2074"/>
                </a:cubicBezTo>
                <a:cubicBezTo>
                  <a:pt x="9811" y="1789"/>
                  <a:pt x="8895" y="1765"/>
                  <a:pt x="8002" y="1574"/>
                </a:cubicBezTo>
                <a:cubicBezTo>
                  <a:pt x="8037" y="1539"/>
                  <a:pt x="8061" y="1527"/>
                  <a:pt x="8085" y="1527"/>
                </a:cubicBezTo>
                <a:cubicBezTo>
                  <a:pt x="8133" y="1539"/>
                  <a:pt x="8168" y="1550"/>
                  <a:pt x="8216" y="1550"/>
                </a:cubicBezTo>
                <a:cubicBezTo>
                  <a:pt x="8216" y="1497"/>
                  <a:pt x="8182" y="1490"/>
                  <a:pt x="8146" y="1490"/>
                </a:cubicBezTo>
                <a:cubicBezTo>
                  <a:pt x="8133" y="1490"/>
                  <a:pt x="8121" y="1491"/>
                  <a:pt x="8109" y="1491"/>
                </a:cubicBezTo>
                <a:cubicBezTo>
                  <a:pt x="8013" y="1479"/>
                  <a:pt x="7930" y="1467"/>
                  <a:pt x="7835" y="1360"/>
                </a:cubicBezTo>
                <a:lnTo>
                  <a:pt x="7835" y="1360"/>
                </a:lnTo>
                <a:cubicBezTo>
                  <a:pt x="8859" y="1479"/>
                  <a:pt x="9835" y="1503"/>
                  <a:pt x="10800" y="1753"/>
                </a:cubicBezTo>
                <a:cubicBezTo>
                  <a:pt x="10871" y="1610"/>
                  <a:pt x="10907" y="1479"/>
                  <a:pt x="10907" y="1336"/>
                </a:cubicBezTo>
                <a:cubicBezTo>
                  <a:pt x="10716" y="1217"/>
                  <a:pt x="10454" y="1300"/>
                  <a:pt x="10252" y="1098"/>
                </a:cubicBezTo>
                <a:cubicBezTo>
                  <a:pt x="10442" y="1015"/>
                  <a:pt x="10609" y="1074"/>
                  <a:pt x="10788" y="1027"/>
                </a:cubicBezTo>
                <a:cubicBezTo>
                  <a:pt x="10514" y="943"/>
                  <a:pt x="10252" y="955"/>
                  <a:pt x="10026" y="824"/>
                </a:cubicBezTo>
                <a:lnTo>
                  <a:pt x="10026" y="824"/>
                </a:lnTo>
                <a:cubicBezTo>
                  <a:pt x="10311" y="848"/>
                  <a:pt x="10597" y="896"/>
                  <a:pt x="10871" y="955"/>
                </a:cubicBezTo>
                <a:cubicBezTo>
                  <a:pt x="10955" y="976"/>
                  <a:pt x="11037" y="988"/>
                  <a:pt x="11116" y="988"/>
                </a:cubicBezTo>
                <a:cubicBezTo>
                  <a:pt x="11261" y="988"/>
                  <a:pt x="11399" y="948"/>
                  <a:pt x="11538" y="848"/>
                </a:cubicBezTo>
                <a:cubicBezTo>
                  <a:pt x="10692" y="669"/>
                  <a:pt x="9847" y="646"/>
                  <a:pt x="9002" y="527"/>
                </a:cubicBezTo>
                <a:cubicBezTo>
                  <a:pt x="9055" y="500"/>
                  <a:pt x="9102" y="486"/>
                  <a:pt x="9147" y="486"/>
                </a:cubicBezTo>
                <a:cubicBezTo>
                  <a:pt x="9162" y="486"/>
                  <a:pt x="9177" y="488"/>
                  <a:pt x="9192" y="491"/>
                </a:cubicBezTo>
                <a:cubicBezTo>
                  <a:pt x="9978" y="538"/>
                  <a:pt x="10776" y="598"/>
                  <a:pt x="11550" y="741"/>
                </a:cubicBezTo>
                <a:cubicBezTo>
                  <a:pt x="11599" y="749"/>
                  <a:pt x="11642" y="753"/>
                  <a:pt x="11683" y="753"/>
                </a:cubicBezTo>
                <a:cubicBezTo>
                  <a:pt x="11820" y="753"/>
                  <a:pt x="11918" y="703"/>
                  <a:pt x="12038" y="574"/>
                </a:cubicBezTo>
                <a:cubicBezTo>
                  <a:pt x="10776" y="431"/>
                  <a:pt x="9502" y="360"/>
                  <a:pt x="8240" y="205"/>
                </a:cubicBezTo>
                <a:cubicBezTo>
                  <a:pt x="8333" y="192"/>
                  <a:pt x="8427" y="187"/>
                  <a:pt x="8521" y="187"/>
                </a:cubicBezTo>
                <a:cubicBezTo>
                  <a:pt x="8772" y="187"/>
                  <a:pt x="9024" y="223"/>
                  <a:pt x="9276" y="241"/>
                </a:cubicBezTo>
                <a:cubicBezTo>
                  <a:pt x="10240" y="300"/>
                  <a:pt x="11192" y="396"/>
                  <a:pt x="12157" y="479"/>
                </a:cubicBezTo>
                <a:cubicBezTo>
                  <a:pt x="12166" y="480"/>
                  <a:pt x="12176" y="481"/>
                  <a:pt x="12185" y="481"/>
                </a:cubicBezTo>
                <a:cubicBezTo>
                  <a:pt x="12264" y="481"/>
                  <a:pt x="12316" y="434"/>
                  <a:pt x="12359" y="348"/>
                </a:cubicBezTo>
                <a:cubicBezTo>
                  <a:pt x="12312" y="336"/>
                  <a:pt x="12264" y="324"/>
                  <a:pt x="12228" y="312"/>
                </a:cubicBezTo>
                <a:cubicBezTo>
                  <a:pt x="11490" y="276"/>
                  <a:pt x="10752" y="229"/>
                  <a:pt x="10014" y="181"/>
                </a:cubicBezTo>
                <a:cubicBezTo>
                  <a:pt x="9359" y="146"/>
                  <a:pt x="8716" y="122"/>
                  <a:pt x="8073" y="86"/>
                </a:cubicBezTo>
                <a:cubicBezTo>
                  <a:pt x="7400" y="46"/>
                  <a:pt x="6726" y="0"/>
                  <a:pt x="6049" y="0"/>
                </a:cubicBezTo>
                <a:close/>
              </a:path>
            </a:pathLst>
          </a:custGeom>
          <a:solidFill>
            <a:srgbClr val="FAEC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35"/>
          <p:cNvSpPr/>
          <p:nvPr/>
        </p:nvSpPr>
        <p:spPr>
          <a:xfrm>
            <a:off x="1985727" y="4421993"/>
            <a:ext cx="398805" cy="112643"/>
          </a:xfrm>
          <a:custGeom>
            <a:avLst/>
            <a:gdLst/>
            <a:ahLst/>
            <a:cxnLst/>
            <a:rect l="l" t="t" r="r" b="b"/>
            <a:pathLst>
              <a:path w="6918" h="1954" extrusionOk="0">
                <a:moveTo>
                  <a:pt x="3459" y="1"/>
                </a:moveTo>
                <a:cubicBezTo>
                  <a:pt x="2307" y="1"/>
                  <a:pt x="1155" y="93"/>
                  <a:pt x="0" y="277"/>
                </a:cubicBezTo>
                <a:cubicBezTo>
                  <a:pt x="203" y="754"/>
                  <a:pt x="548" y="1051"/>
                  <a:pt x="965" y="1278"/>
                </a:cubicBezTo>
                <a:cubicBezTo>
                  <a:pt x="1405" y="1516"/>
                  <a:pt x="1869" y="1670"/>
                  <a:pt x="2358" y="1766"/>
                </a:cubicBezTo>
                <a:cubicBezTo>
                  <a:pt x="2707" y="1838"/>
                  <a:pt x="3056" y="1954"/>
                  <a:pt x="3420" y="1954"/>
                </a:cubicBezTo>
                <a:cubicBezTo>
                  <a:pt x="3479" y="1954"/>
                  <a:pt x="3537" y="1951"/>
                  <a:pt x="3596" y="1944"/>
                </a:cubicBezTo>
                <a:cubicBezTo>
                  <a:pt x="4263" y="1861"/>
                  <a:pt x="4929" y="1730"/>
                  <a:pt x="5548" y="1468"/>
                </a:cubicBezTo>
                <a:cubicBezTo>
                  <a:pt x="6120" y="1218"/>
                  <a:pt x="6668" y="932"/>
                  <a:pt x="6918" y="277"/>
                </a:cubicBezTo>
                <a:cubicBezTo>
                  <a:pt x="5763" y="93"/>
                  <a:pt x="4611" y="1"/>
                  <a:pt x="3459" y="1"/>
                </a:cubicBezTo>
                <a:close/>
              </a:path>
            </a:pathLst>
          </a:custGeom>
          <a:solidFill>
            <a:srgbClr val="F8E6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35"/>
          <p:cNvSpPr/>
          <p:nvPr/>
        </p:nvSpPr>
        <p:spPr>
          <a:xfrm>
            <a:off x="1772258" y="3709011"/>
            <a:ext cx="825743" cy="44965"/>
          </a:xfrm>
          <a:custGeom>
            <a:avLst/>
            <a:gdLst/>
            <a:ahLst/>
            <a:cxnLst/>
            <a:rect l="l" t="t" r="r" b="b"/>
            <a:pathLst>
              <a:path w="14324" h="780" extrusionOk="0">
                <a:moveTo>
                  <a:pt x="7164" y="0"/>
                </a:moveTo>
                <a:cubicBezTo>
                  <a:pt x="5883" y="0"/>
                  <a:pt x="4603" y="92"/>
                  <a:pt x="3334" y="215"/>
                </a:cubicBezTo>
                <a:cubicBezTo>
                  <a:pt x="2239" y="323"/>
                  <a:pt x="1155" y="418"/>
                  <a:pt x="48" y="525"/>
                </a:cubicBezTo>
                <a:cubicBezTo>
                  <a:pt x="0" y="704"/>
                  <a:pt x="84" y="739"/>
                  <a:pt x="227" y="751"/>
                </a:cubicBezTo>
                <a:cubicBezTo>
                  <a:pt x="463" y="772"/>
                  <a:pt x="699" y="780"/>
                  <a:pt x="936" y="780"/>
                </a:cubicBezTo>
                <a:cubicBezTo>
                  <a:pt x="1366" y="780"/>
                  <a:pt x="1796" y="755"/>
                  <a:pt x="2227" y="739"/>
                </a:cubicBezTo>
                <a:cubicBezTo>
                  <a:pt x="2822" y="727"/>
                  <a:pt x="3417" y="715"/>
                  <a:pt x="4013" y="692"/>
                </a:cubicBezTo>
                <a:cubicBezTo>
                  <a:pt x="5010" y="654"/>
                  <a:pt x="6007" y="636"/>
                  <a:pt x="7004" y="636"/>
                </a:cubicBezTo>
                <a:cubicBezTo>
                  <a:pt x="7602" y="636"/>
                  <a:pt x="8201" y="642"/>
                  <a:pt x="8799" y="656"/>
                </a:cubicBezTo>
                <a:cubicBezTo>
                  <a:pt x="9240" y="656"/>
                  <a:pt x="9668" y="656"/>
                  <a:pt x="10109" y="668"/>
                </a:cubicBezTo>
                <a:cubicBezTo>
                  <a:pt x="11119" y="713"/>
                  <a:pt x="12128" y="772"/>
                  <a:pt x="13138" y="772"/>
                </a:cubicBezTo>
                <a:cubicBezTo>
                  <a:pt x="13462" y="772"/>
                  <a:pt x="13786" y="766"/>
                  <a:pt x="14109" y="751"/>
                </a:cubicBezTo>
                <a:cubicBezTo>
                  <a:pt x="14264" y="739"/>
                  <a:pt x="14324" y="692"/>
                  <a:pt x="14276" y="537"/>
                </a:cubicBezTo>
                <a:cubicBezTo>
                  <a:pt x="13990" y="501"/>
                  <a:pt x="13716" y="465"/>
                  <a:pt x="13431" y="442"/>
                </a:cubicBezTo>
                <a:cubicBezTo>
                  <a:pt x="12609" y="370"/>
                  <a:pt x="11788" y="299"/>
                  <a:pt x="10966" y="215"/>
                </a:cubicBezTo>
                <a:cubicBezTo>
                  <a:pt x="9775" y="96"/>
                  <a:pt x="8585" y="13"/>
                  <a:pt x="7394" y="1"/>
                </a:cubicBezTo>
                <a:cubicBezTo>
                  <a:pt x="7317" y="0"/>
                  <a:pt x="7240" y="0"/>
                  <a:pt x="7164" y="0"/>
                </a:cubicBezTo>
                <a:close/>
              </a:path>
            </a:pathLst>
          </a:custGeom>
          <a:solidFill>
            <a:srgbClr val="FAEC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35"/>
          <p:cNvSpPr/>
          <p:nvPr/>
        </p:nvSpPr>
        <p:spPr>
          <a:xfrm>
            <a:off x="1939033" y="4339961"/>
            <a:ext cx="492194" cy="66468"/>
          </a:xfrm>
          <a:custGeom>
            <a:avLst/>
            <a:gdLst/>
            <a:ahLst/>
            <a:cxnLst/>
            <a:rect l="l" t="t" r="r" b="b"/>
            <a:pathLst>
              <a:path w="8538" h="1153" extrusionOk="0">
                <a:moveTo>
                  <a:pt x="4269" y="1"/>
                </a:moveTo>
                <a:cubicBezTo>
                  <a:pt x="2846" y="1"/>
                  <a:pt x="1423" y="170"/>
                  <a:pt x="1" y="510"/>
                </a:cubicBezTo>
                <a:cubicBezTo>
                  <a:pt x="20" y="608"/>
                  <a:pt x="68" y="634"/>
                  <a:pt x="119" y="634"/>
                </a:cubicBezTo>
                <a:cubicBezTo>
                  <a:pt x="162" y="634"/>
                  <a:pt x="206" y="616"/>
                  <a:pt x="239" y="605"/>
                </a:cubicBezTo>
                <a:cubicBezTo>
                  <a:pt x="751" y="450"/>
                  <a:pt x="1286" y="403"/>
                  <a:pt x="1810" y="355"/>
                </a:cubicBezTo>
                <a:cubicBezTo>
                  <a:pt x="1858" y="355"/>
                  <a:pt x="1906" y="324"/>
                  <a:pt x="1955" y="324"/>
                </a:cubicBezTo>
                <a:cubicBezTo>
                  <a:pt x="1993" y="324"/>
                  <a:pt x="2031" y="341"/>
                  <a:pt x="2072" y="403"/>
                </a:cubicBezTo>
                <a:cubicBezTo>
                  <a:pt x="1405" y="546"/>
                  <a:pt x="739" y="546"/>
                  <a:pt x="108" y="772"/>
                </a:cubicBezTo>
                <a:cubicBezTo>
                  <a:pt x="155" y="903"/>
                  <a:pt x="215" y="1046"/>
                  <a:pt x="310" y="1153"/>
                </a:cubicBezTo>
                <a:cubicBezTo>
                  <a:pt x="382" y="1141"/>
                  <a:pt x="453" y="1141"/>
                  <a:pt x="513" y="1129"/>
                </a:cubicBezTo>
                <a:cubicBezTo>
                  <a:pt x="1286" y="927"/>
                  <a:pt x="2072" y="879"/>
                  <a:pt x="2858" y="843"/>
                </a:cubicBezTo>
                <a:cubicBezTo>
                  <a:pt x="3149" y="828"/>
                  <a:pt x="3440" y="824"/>
                  <a:pt x="3731" y="824"/>
                </a:cubicBezTo>
                <a:cubicBezTo>
                  <a:pt x="4118" y="824"/>
                  <a:pt x="4506" y="831"/>
                  <a:pt x="4894" y="831"/>
                </a:cubicBezTo>
                <a:cubicBezTo>
                  <a:pt x="5894" y="831"/>
                  <a:pt x="6882" y="891"/>
                  <a:pt x="7871" y="1093"/>
                </a:cubicBezTo>
                <a:cubicBezTo>
                  <a:pt x="8000" y="1120"/>
                  <a:pt x="8087" y="1138"/>
                  <a:pt x="8152" y="1138"/>
                </a:cubicBezTo>
                <a:cubicBezTo>
                  <a:pt x="8291" y="1138"/>
                  <a:pt x="8325" y="1055"/>
                  <a:pt x="8430" y="796"/>
                </a:cubicBezTo>
                <a:cubicBezTo>
                  <a:pt x="8430" y="784"/>
                  <a:pt x="8430" y="772"/>
                  <a:pt x="8430" y="772"/>
                </a:cubicBezTo>
                <a:cubicBezTo>
                  <a:pt x="7799" y="546"/>
                  <a:pt x="7132" y="546"/>
                  <a:pt x="6478" y="403"/>
                </a:cubicBezTo>
                <a:cubicBezTo>
                  <a:pt x="6513" y="319"/>
                  <a:pt x="6537" y="319"/>
                  <a:pt x="6573" y="319"/>
                </a:cubicBezTo>
                <a:cubicBezTo>
                  <a:pt x="7156" y="415"/>
                  <a:pt x="7752" y="426"/>
                  <a:pt x="8323" y="605"/>
                </a:cubicBezTo>
                <a:cubicBezTo>
                  <a:pt x="8355" y="616"/>
                  <a:pt x="8397" y="634"/>
                  <a:pt x="8436" y="634"/>
                </a:cubicBezTo>
                <a:cubicBezTo>
                  <a:pt x="8483" y="634"/>
                  <a:pt x="8524" y="608"/>
                  <a:pt x="8537" y="510"/>
                </a:cubicBezTo>
                <a:cubicBezTo>
                  <a:pt x="7115" y="170"/>
                  <a:pt x="5692" y="1"/>
                  <a:pt x="4269" y="1"/>
                </a:cubicBezTo>
                <a:close/>
              </a:path>
            </a:pathLst>
          </a:custGeom>
          <a:solidFill>
            <a:srgbClr val="FAEC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35"/>
          <p:cNvSpPr/>
          <p:nvPr/>
        </p:nvSpPr>
        <p:spPr>
          <a:xfrm>
            <a:off x="1785978" y="4048612"/>
            <a:ext cx="799686" cy="35338"/>
          </a:xfrm>
          <a:custGeom>
            <a:avLst/>
            <a:gdLst/>
            <a:ahLst/>
            <a:cxnLst/>
            <a:rect l="l" t="t" r="r" b="b"/>
            <a:pathLst>
              <a:path w="13872" h="613" extrusionOk="0">
                <a:moveTo>
                  <a:pt x="6698" y="0"/>
                </a:moveTo>
                <a:cubicBezTo>
                  <a:pt x="6319" y="0"/>
                  <a:pt x="5940" y="20"/>
                  <a:pt x="5561" y="39"/>
                </a:cubicBezTo>
                <a:cubicBezTo>
                  <a:pt x="4632" y="87"/>
                  <a:pt x="3703" y="135"/>
                  <a:pt x="2787" y="206"/>
                </a:cubicBezTo>
                <a:cubicBezTo>
                  <a:pt x="2191" y="254"/>
                  <a:pt x="1608" y="266"/>
                  <a:pt x="1024" y="301"/>
                </a:cubicBezTo>
                <a:cubicBezTo>
                  <a:pt x="691" y="325"/>
                  <a:pt x="358" y="349"/>
                  <a:pt x="24" y="373"/>
                </a:cubicBezTo>
                <a:cubicBezTo>
                  <a:pt x="12" y="492"/>
                  <a:pt x="0" y="575"/>
                  <a:pt x="143" y="575"/>
                </a:cubicBezTo>
                <a:cubicBezTo>
                  <a:pt x="387" y="575"/>
                  <a:pt x="621" y="613"/>
                  <a:pt x="862" y="613"/>
                </a:cubicBezTo>
                <a:cubicBezTo>
                  <a:pt x="892" y="613"/>
                  <a:pt x="923" y="612"/>
                  <a:pt x="953" y="611"/>
                </a:cubicBezTo>
                <a:cubicBezTo>
                  <a:pt x="2108" y="551"/>
                  <a:pt x="3263" y="539"/>
                  <a:pt x="4418" y="504"/>
                </a:cubicBezTo>
                <a:cubicBezTo>
                  <a:pt x="5229" y="476"/>
                  <a:pt x="6041" y="393"/>
                  <a:pt x="6858" y="393"/>
                </a:cubicBezTo>
                <a:cubicBezTo>
                  <a:pt x="7108" y="393"/>
                  <a:pt x="7358" y="401"/>
                  <a:pt x="7609" y="420"/>
                </a:cubicBezTo>
                <a:cubicBezTo>
                  <a:pt x="8585" y="504"/>
                  <a:pt x="9549" y="527"/>
                  <a:pt x="10526" y="539"/>
                </a:cubicBezTo>
                <a:cubicBezTo>
                  <a:pt x="11266" y="556"/>
                  <a:pt x="12006" y="609"/>
                  <a:pt x="12741" y="609"/>
                </a:cubicBezTo>
                <a:cubicBezTo>
                  <a:pt x="13047" y="609"/>
                  <a:pt x="13353" y="600"/>
                  <a:pt x="13657" y="575"/>
                </a:cubicBezTo>
                <a:cubicBezTo>
                  <a:pt x="13800" y="563"/>
                  <a:pt x="13871" y="539"/>
                  <a:pt x="13812" y="373"/>
                </a:cubicBezTo>
                <a:cubicBezTo>
                  <a:pt x="13264" y="337"/>
                  <a:pt x="12704" y="301"/>
                  <a:pt x="12145" y="266"/>
                </a:cubicBezTo>
                <a:cubicBezTo>
                  <a:pt x="11573" y="230"/>
                  <a:pt x="10990" y="206"/>
                  <a:pt x="10407" y="158"/>
                </a:cubicBezTo>
                <a:cubicBezTo>
                  <a:pt x="9264" y="75"/>
                  <a:pt x="8109" y="27"/>
                  <a:pt x="6954" y="4"/>
                </a:cubicBezTo>
                <a:cubicBezTo>
                  <a:pt x="6868" y="1"/>
                  <a:pt x="6783" y="0"/>
                  <a:pt x="6698" y="0"/>
                </a:cubicBezTo>
                <a:close/>
              </a:path>
            </a:pathLst>
          </a:custGeom>
          <a:solidFill>
            <a:srgbClr val="FAEC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35"/>
          <p:cNvSpPr/>
          <p:nvPr/>
        </p:nvSpPr>
        <p:spPr>
          <a:xfrm>
            <a:off x="1777101" y="3893655"/>
            <a:ext cx="816692" cy="36549"/>
          </a:xfrm>
          <a:custGeom>
            <a:avLst/>
            <a:gdLst/>
            <a:ahLst/>
            <a:cxnLst/>
            <a:rect l="l" t="t" r="r" b="b"/>
            <a:pathLst>
              <a:path w="14167" h="634" extrusionOk="0">
                <a:moveTo>
                  <a:pt x="7117" y="0"/>
                </a:moveTo>
                <a:cubicBezTo>
                  <a:pt x="6047" y="0"/>
                  <a:pt x="4978" y="27"/>
                  <a:pt x="3905" y="84"/>
                </a:cubicBezTo>
                <a:cubicBezTo>
                  <a:pt x="3619" y="96"/>
                  <a:pt x="3322" y="108"/>
                  <a:pt x="3036" y="120"/>
                </a:cubicBezTo>
                <a:cubicBezTo>
                  <a:pt x="2262" y="179"/>
                  <a:pt x="1488" y="239"/>
                  <a:pt x="714" y="287"/>
                </a:cubicBezTo>
                <a:cubicBezTo>
                  <a:pt x="476" y="310"/>
                  <a:pt x="238" y="322"/>
                  <a:pt x="12" y="346"/>
                </a:cubicBezTo>
                <a:cubicBezTo>
                  <a:pt x="1" y="565"/>
                  <a:pt x="40" y="633"/>
                  <a:pt x="223" y="633"/>
                </a:cubicBezTo>
                <a:cubicBezTo>
                  <a:pt x="239" y="633"/>
                  <a:pt x="256" y="633"/>
                  <a:pt x="274" y="632"/>
                </a:cubicBezTo>
                <a:cubicBezTo>
                  <a:pt x="369" y="632"/>
                  <a:pt x="476" y="596"/>
                  <a:pt x="571" y="596"/>
                </a:cubicBezTo>
                <a:cubicBezTo>
                  <a:pt x="1690" y="596"/>
                  <a:pt x="2786" y="441"/>
                  <a:pt x="3893" y="346"/>
                </a:cubicBezTo>
                <a:cubicBezTo>
                  <a:pt x="4974" y="243"/>
                  <a:pt x="6052" y="190"/>
                  <a:pt x="7128" y="190"/>
                </a:cubicBezTo>
                <a:cubicBezTo>
                  <a:pt x="8174" y="190"/>
                  <a:pt x="9218" y="240"/>
                  <a:pt x="10263" y="346"/>
                </a:cubicBezTo>
                <a:cubicBezTo>
                  <a:pt x="11477" y="465"/>
                  <a:pt x="12680" y="584"/>
                  <a:pt x="13894" y="632"/>
                </a:cubicBezTo>
                <a:cubicBezTo>
                  <a:pt x="13909" y="633"/>
                  <a:pt x="13923" y="633"/>
                  <a:pt x="13937" y="633"/>
                </a:cubicBezTo>
                <a:cubicBezTo>
                  <a:pt x="14116" y="633"/>
                  <a:pt x="14166" y="557"/>
                  <a:pt x="14144" y="346"/>
                </a:cubicBezTo>
                <a:cubicBezTo>
                  <a:pt x="13525" y="275"/>
                  <a:pt x="12906" y="263"/>
                  <a:pt x="12275" y="215"/>
                </a:cubicBezTo>
                <a:cubicBezTo>
                  <a:pt x="11287" y="132"/>
                  <a:pt x="10287" y="60"/>
                  <a:pt x="9287" y="37"/>
                </a:cubicBezTo>
                <a:cubicBezTo>
                  <a:pt x="8562" y="13"/>
                  <a:pt x="7839" y="0"/>
                  <a:pt x="7117" y="0"/>
                </a:cubicBezTo>
                <a:close/>
              </a:path>
            </a:pathLst>
          </a:custGeom>
          <a:solidFill>
            <a:srgbClr val="FAEC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35"/>
          <p:cNvSpPr/>
          <p:nvPr/>
        </p:nvSpPr>
        <p:spPr>
          <a:xfrm>
            <a:off x="1788054" y="4030626"/>
            <a:ext cx="793460" cy="34704"/>
          </a:xfrm>
          <a:custGeom>
            <a:avLst/>
            <a:gdLst/>
            <a:ahLst/>
            <a:cxnLst/>
            <a:rect l="l" t="t" r="r" b="b"/>
            <a:pathLst>
              <a:path w="13764" h="602" extrusionOk="0">
                <a:moveTo>
                  <a:pt x="6825" y="0"/>
                </a:moveTo>
                <a:cubicBezTo>
                  <a:pt x="6674" y="0"/>
                  <a:pt x="6522" y="5"/>
                  <a:pt x="6370" y="18"/>
                </a:cubicBezTo>
                <a:cubicBezTo>
                  <a:pt x="5096" y="113"/>
                  <a:pt x="3834" y="208"/>
                  <a:pt x="2560" y="304"/>
                </a:cubicBezTo>
                <a:cubicBezTo>
                  <a:pt x="1750" y="375"/>
                  <a:pt x="941" y="423"/>
                  <a:pt x="131" y="482"/>
                </a:cubicBezTo>
                <a:cubicBezTo>
                  <a:pt x="72" y="494"/>
                  <a:pt x="0" y="482"/>
                  <a:pt x="24" y="601"/>
                </a:cubicBezTo>
                <a:cubicBezTo>
                  <a:pt x="500" y="566"/>
                  <a:pt x="988" y="518"/>
                  <a:pt x="1465" y="494"/>
                </a:cubicBezTo>
                <a:cubicBezTo>
                  <a:pt x="2298" y="435"/>
                  <a:pt x="3120" y="399"/>
                  <a:pt x="3941" y="351"/>
                </a:cubicBezTo>
                <a:cubicBezTo>
                  <a:pt x="4859" y="289"/>
                  <a:pt x="5777" y="228"/>
                  <a:pt x="6694" y="228"/>
                </a:cubicBezTo>
                <a:cubicBezTo>
                  <a:pt x="6836" y="228"/>
                  <a:pt x="6978" y="229"/>
                  <a:pt x="7120" y="232"/>
                </a:cubicBezTo>
                <a:cubicBezTo>
                  <a:pt x="8406" y="256"/>
                  <a:pt x="9692" y="339"/>
                  <a:pt x="10978" y="411"/>
                </a:cubicBezTo>
                <a:cubicBezTo>
                  <a:pt x="11537" y="435"/>
                  <a:pt x="12097" y="506"/>
                  <a:pt x="12668" y="518"/>
                </a:cubicBezTo>
                <a:cubicBezTo>
                  <a:pt x="12956" y="537"/>
                  <a:pt x="13252" y="587"/>
                  <a:pt x="13549" y="587"/>
                </a:cubicBezTo>
                <a:cubicBezTo>
                  <a:pt x="13621" y="587"/>
                  <a:pt x="13692" y="584"/>
                  <a:pt x="13764" y="578"/>
                </a:cubicBezTo>
                <a:cubicBezTo>
                  <a:pt x="13756" y="494"/>
                  <a:pt x="13715" y="483"/>
                  <a:pt x="13670" y="483"/>
                </a:cubicBezTo>
                <a:cubicBezTo>
                  <a:pt x="13654" y="483"/>
                  <a:pt x="13639" y="484"/>
                  <a:pt x="13624" y="484"/>
                </a:cubicBezTo>
                <a:cubicBezTo>
                  <a:pt x="13614" y="484"/>
                  <a:pt x="13605" y="484"/>
                  <a:pt x="13597" y="482"/>
                </a:cubicBezTo>
                <a:cubicBezTo>
                  <a:pt x="13299" y="470"/>
                  <a:pt x="13002" y="458"/>
                  <a:pt x="12704" y="435"/>
                </a:cubicBezTo>
                <a:cubicBezTo>
                  <a:pt x="11656" y="351"/>
                  <a:pt x="10609" y="268"/>
                  <a:pt x="9561" y="185"/>
                </a:cubicBezTo>
                <a:cubicBezTo>
                  <a:pt x="9061" y="137"/>
                  <a:pt x="8549" y="89"/>
                  <a:pt x="8049" y="54"/>
                </a:cubicBezTo>
                <a:cubicBezTo>
                  <a:pt x="7641" y="36"/>
                  <a:pt x="7233" y="0"/>
                  <a:pt x="6825" y="0"/>
                </a:cubicBezTo>
                <a:close/>
              </a:path>
            </a:pathLst>
          </a:custGeom>
          <a:solidFill>
            <a:srgbClr val="FAEC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35"/>
          <p:cNvSpPr/>
          <p:nvPr/>
        </p:nvSpPr>
        <p:spPr>
          <a:xfrm>
            <a:off x="1775659" y="3884951"/>
            <a:ext cx="818883" cy="23463"/>
          </a:xfrm>
          <a:custGeom>
            <a:avLst/>
            <a:gdLst/>
            <a:ahLst/>
            <a:cxnLst/>
            <a:rect l="l" t="t" r="r" b="b"/>
            <a:pathLst>
              <a:path w="14205" h="407" extrusionOk="0">
                <a:moveTo>
                  <a:pt x="6724" y="0"/>
                </a:moveTo>
                <a:cubicBezTo>
                  <a:pt x="4888" y="0"/>
                  <a:pt x="3052" y="25"/>
                  <a:pt x="1215" y="140"/>
                </a:cubicBezTo>
                <a:cubicBezTo>
                  <a:pt x="870" y="164"/>
                  <a:pt x="525" y="188"/>
                  <a:pt x="168" y="223"/>
                </a:cubicBezTo>
                <a:cubicBezTo>
                  <a:pt x="84" y="235"/>
                  <a:pt x="1" y="247"/>
                  <a:pt x="25" y="378"/>
                </a:cubicBezTo>
                <a:cubicBezTo>
                  <a:pt x="97" y="398"/>
                  <a:pt x="172" y="407"/>
                  <a:pt x="248" y="407"/>
                </a:cubicBezTo>
                <a:cubicBezTo>
                  <a:pt x="309" y="407"/>
                  <a:pt x="371" y="401"/>
                  <a:pt x="429" y="390"/>
                </a:cubicBezTo>
                <a:cubicBezTo>
                  <a:pt x="763" y="330"/>
                  <a:pt x="1096" y="354"/>
                  <a:pt x="1430" y="318"/>
                </a:cubicBezTo>
                <a:cubicBezTo>
                  <a:pt x="2144" y="259"/>
                  <a:pt x="2846" y="211"/>
                  <a:pt x="3561" y="164"/>
                </a:cubicBezTo>
                <a:cubicBezTo>
                  <a:pt x="4823" y="92"/>
                  <a:pt x="6097" y="80"/>
                  <a:pt x="7359" y="80"/>
                </a:cubicBezTo>
                <a:cubicBezTo>
                  <a:pt x="8597" y="80"/>
                  <a:pt x="9824" y="116"/>
                  <a:pt x="11062" y="188"/>
                </a:cubicBezTo>
                <a:cubicBezTo>
                  <a:pt x="11693" y="223"/>
                  <a:pt x="12336" y="307"/>
                  <a:pt x="12967" y="342"/>
                </a:cubicBezTo>
                <a:cubicBezTo>
                  <a:pt x="13305" y="352"/>
                  <a:pt x="13644" y="396"/>
                  <a:pt x="13982" y="396"/>
                </a:cubicBezTo>
                <a:cubicBezTo>
                  <a:pt x="14048" y="396"/>
                  <a:pt x="14115" y="394"/>
                  <a:pt x="14181" y="390"/>
                </a:cubicBezTo>
                <a:cubicBezTo>
                  <a:pt x="14205" y="247"/>
                  <a:pt x="14122" y="223"/>
                  <a:pt x="14026" y="223"/>
                </a:cubicBezTo>
                <a:cubicBezTo>
                  <a:pt x="13253" y="164"/>
                  <a:pt x="12467" y="80"/>
                  <a:pt x="11693" y="57"/>
                </a:cubicBezTo>
                <a:cubicBezTo>
                  <a:pt x="10859" y="21"/>
                  <a:pt x="10014" y="21"/>
                  <a:pt x="9181" y="9"/>
                </a:cubicBezTo>
                <a:cubicBezTo>
                  <a:pt x="8362" y="5"/>
                  <a:pt x="7543" y="0"/>
                  <a:pt x="6724" y="0"/>
                </a:cubicBezTo>
                <a:close/>
              </a:path>
            </a:pathLst>
          </a:custGeom>
          <a:solidFill>
            <a:srgbClr val="FAEC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35"/>
          <p:cNvSpPr/>
          <p:nvPr/>
        </p:nvSpPr>
        <p:spPr>
          <a:xfrm>
            <a:off x="1968548" y="4404007"/>
            <a:ext cx="433855" cy="27901"/>
          </a:xfrm>
          <a:custGeom>
            <a:avLst/>
            <a:gdLst/>
            <a:ahLst/>
            <a:cxnLst/>
            <a:rect l="l" t="t" r="r" b="b"/>
            <a:pathLst>
              <a:path w="7526" h="484" extrusionOk="0">
                <a:moveTo>
                  <a:pt x="3667" y="0"/>
                </a:moveTo>
                <a:cubicBezTo>
                  <a:pt x="2046" y="0"/>
                  <a:pt x="465" y="122"/>
                  <a:pt x="1" y="363"/>
                </a:cubicBezTo>
                <a:cubicBezTo>
                  <a:pt x="63" y="444"/>
                  <a:pt x="126" y="484"/>
                  <a:pt x="218" y="484"/>
                </a:cubicBezTo>
                <a:cubicBezTo>
                  <a:pt x="249" y="484"/>
                  <a:pt x="283" y="479"/>
                  <a:pt x="322" y="470"/>
                </a:cubicBezTo>
                <a:cubicBezTo>
                  <a:pt x="1096" y="304"/>
                  <a:pt x="1882" y="304"/>
                  <a:pt x="2668" y="244"/>
                </a:cubicBezTo>
                <a:cubicBezTo>
                  <a:pt x="3031" y="220"/>
                  <a:pt x="3394" y="208"/>
                  <a:pt x="3757" y="208"/>
                </a:cubicBezTo>
                <a:cubicBezTo>
                  <a:pt x="4120" y="208"/>
                  <a:pt x="4483" y="220"/>
                  <a:pt x="4846" y="244"/>
                </a:cubicBezTo>
                <a:cubicBezTo>
                  <a:pt x="5632" y="304"/>
                  <a:pt x="6418" y="304"/>
                  <a:pt x="7192" y="470"/>
                </a:cubicBezTo>
                <a:cubicBezTo>
                  <a:pt x="7230" y="479"/>
                  <a:pt x="7263" y="484"/>
                  <a:pt x="7294" y="484"/>
                </a:cubicBezTo>
                <a:cubicBezTo>
                  <a:pt x="7388" y="484"/>
                  <a:pt x="7453" y="441"/>
                  <a:pt x="7525" y="351"/>
                </a:cubicBezTo>
                <a:cubicBezTo>
                  <a:pt x="6867" y="116"/>
                  <a:pt x="5248" y="0"/>
                  <a:pt x="3667" y="0"/>
                </a:cubicBezTo>
                <a:close/>
              </a:path>
            </a:pathLst>
          </a:custGeom>
          <a:solidFill>
            <a:srgbClr val="FBF3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35"/>
          <p:cNvSpPr/>
          <p:nvPr/>
        </p:nvSpPr>
        <p:spPr>
          <a:xfrm>
            <a:off x="1772258" y="3719791"/>
            <a:ext cx="136625" cy="14700"/>
          </a:xfrm>
          <a:custGeom>
            <a:avLst/>
            <a:gdLst/>
            <a:ahLst/>
            <a:cxnLst/>
            <a:rect l="l" t="t" r="r" b="b"/>
            <a:pathLst>
              <a:path w="2370" h="255" extrusionOk="0">
                <a:moveTo>
                  <a:pt x="1673" y="0"/>
                </a:moveTo>
                <a:cubicBezTo>
                  <a:pt x="1156" y="0"/>
                  <a:pt x="641" y="27"/>
                  <a:pt x="131" y="76"/>
                </a:cubicBezTo>
                <a:cubicBezTo>
                  <a:pt x="0" y="88"/>
                  <a:pt x="24" y="159"/>
                  <a:pt x="36" y="255"/>
                </a:cubicBezTo>
                <a:cubicBezTo>
                  <a:pt x="822" y="171"/>
                  <a:pt x="1596" y="100"/>
                  <a:pt x="2370" y="16"/>
                </a:cubicBezTo>
                <a:cubicBezTo>
                  <a:pt x="2137" y="5"/>
                  <a:pt x="1905" y="0"/>
                  <a:pt x="1673" y="0"/>
                </a:cubicBezTo>
                <a:close/>
              </a:path>
            </a:pathLst>
          </a:custGeom>
          <a:solidFill>
            <a:srgbClr val="FAEC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35"/>
          <p:cNvSpPr/>
          <p:nvPr/>
        </p:nvSpPr>
        <p:spPr>
          <a:xfrm>
            <a:off x="2461377" y="3718869"/>
            <a:ext cx="136625" cy="15622"/>
          </a:xfrm>
          <a:custGeom>
            <a:avLst/>
            <a:gdLst/>
            <a:ahLst/>
            <a:cxnLst/>
            <a:rect l="l" t="t" r="r" b="b"/>
            <a:pathLst>
              <a:path w="2370" h="271" extrusionOk="0">
                <a:moveTo>
                  <a:pt x="613" y="1"/>
                </a:moveTo>
                <a:cubicBezTo>
                  <a:pt x="408" y="1"/>
                  <a:pt x="204" y="9"/>
                  <a:pt x="0" y="9"/>
                </a:cubicBezTo>
                <a:cubicBezTo>
                  <a:pt x="0" y="21"/>
                  <a:pt x="0" y="32"/>
                  <a:pt x="0" y="32"/>
                </a:cubicBezTo>
                <a:cubicBezTo>
                  <a:pt x="774" y="116"/>
                  <a:pt x="1548" y="187"/>
                  <a:pt x="2322" y="271"/>
                </a:cubicBezTo>
                <a:cubicBezTo>
                  <a:pt x="2370" y="140"/>
                  <a:pt x="2322" y="104"/>
                  <a:pt x="2203" y="92"/>
                </a:cubicBezTo>
                <a:cubicBezTo>
                  <a:pt x="1822" y="32"/>
                  <a:pt x="1453" y="44"/>
                  <a:pt x="1072" y="21"/>
                </a:cubicBezTo>
                <a:cubicBezTo>
                  <a:pt x="919" y="5"/>
                  <a:pt x="766" y="1"/>
                  <a:pt x="613" y="1"/>
                </a:cubicBezTo>
                <a:close/>
              </a:path>
            </a:pathLst>
          </a:custGeom>
          <a:solidFill>
            <a:srgbClr val="FAEC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2" name="Google Shape;1772;p35"/>
          <p:cNvSpPr/>
          <p:nvPr/>
        </p:nvSpPr>
        <p:spPr>
          <a:xfrm>
            <a:off x="2498445" y="4085852"/>
            <a:ext cx="83589" cy="10434"/>
          </a:xfrm>
          <a:custGeom>
            <a:avLst/>
            <a:gdLst/>
            <a:ahLst/>
            <a:cxnLst/>
            <a:rect l="l" t="t" r="r" b="b"/>
            <a:pathLst>
              <a:path w="1450" h="181" extrusionOk="0">
                <a:moveTo>
                  <a:pt x="1417" y="1"/>
                </a:moveTo>
                <a:cubicBezTo>
                  <a:pt x="953" y="60"/>
                  <a:pt x="476" y="48"/>
                  <a:pt x="0" y="72"/>
                </a:cubicBezTo>
                <a:cubicBezTo>
                  <a:pt x="429" y="120"/>
                  <a:pt x="857" y="155"/>
                  <a:pt x="1286" y="179"/>
                </a:cubicBezTo>
                <a:cubicBezTo>
                  <a:pt x="1298" y="180"/>
                  <a:pt x="1308" y="181"/>
                  <a:pt x="1319" y="181"/>
                </a:cubicBezTo>
                <a:cubicBezTo>
                  <a:pt x="1414" y="181"/>
                  <a:pt x="1449" y="130"/>
                  <a:pt x="1417" y="1"/>
                </a:cubicBezTo>
                <a:close/>
              </a:path>
            </a:pathLst>
          </a:custGeom>
          <a:solidFill>
            <a:srgbClr val="FAEC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35"/>
          <p:cNvSpPr/>
          <p:nvPr/>
        </p:nvSpPr>
        <p:spPr>
          <a:xfrm>
            <a:off x="1790071" y="4085852"/>
            <a:ext cx="81744" cy="10549"/>
          </a:xfrm>
          <a:custGeom>
            <a:avLst/>
            <a:gdLst/>
            <a:ahLst/>
            <a:cxnLst/>
            <a:rect l="l" t="t" r="r" b="b"/>
            <a:pathLst>
              <a:path w="1418" h="183" extrusionOk="0">
                <a:moveTo>
                  <a:pt x="1" y="1"/>
                </a:moveTo>
                <a:lnTo>
                  <a:pt x="1" y="1"/>
                </a:lnTo>
                <a:cubicBezTo>
                  <a:pt x="11" y="149"/>
                  <a:pt x="12" y="182"/>
                  <a:pt x="89" y="182"/>
                </a:cubicBezTo>
                <a:cubicBezTo>
                  <a:pt x="104" y="182"/>
                  <a:pt x="122" y="181"/>
                  <a:pt x="144" y="179"/>
                </a:cubicBezTo>
                <a:cubicBezTo>
                  <a:pt x="572" y="155"/>
                  <a:pt x="989" y="120"/>
                  <a:pt x="1418" y="84"/>
                </a:cubicBezTo>
                <a:cubicBezTo>
                  <a:pt x="941" y="48"/>
                  <a:pt x="477" y="48"/>
                  <a:pt x="1" y="1"/>
                </a:cubicBezTo>
                <a:close/>
              </a:path>
            </a:pathLst>
          </a:custGeom>
          <a:solidFill>
            <a:srgbClr val="FAEC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35"/>
          <p:cNvSpPr/>
          <p:nvPr/>
        </p:nvSpPr>
        <p:spPr>
          <a:xfrm>
            <a:off x="2466162" y="3884086"/>
            <a:ext cx="124980" cy="8935"/>
          </a:xfrm>
          <a:custGeom>
            <a:avLst/>
            <a:gdLst/>
            <a:ahLst/>
            <a:cxnLst/>
            <a:rect l="l" t="t" r="r" b="b"/>
            <a:pathLst>
              <a:path w="2168" h="155" extrusionOk="0">
                <a:moveTo>
                  <a:pt x="1" y="0"/>
                </a:moveTo>
                <a:cubicBezTo>
                  <a:pt x="715" y="48"/>
                  <a:pt x="1441" y="95"/>
                  <a:pt x="2167" y="155"/>
                </a:cubicBezTo>
                <a:cubicBezTo>
                  <a:pt x="2167" y="119"/>
                  <a:pt x="2167" y="95"/>
                  <a:pt x="2167" y="60"/>
                </a:cubicBezTo>
                <a:cubicBezTo>
                  <a:pt x="1441" y="0"/>
                  <a:pt x="715" y="0"/>
                  <a:pt x="1" y="0"/>
                </a:cubicBezTo>
                <a:close/>
              </a:path>
            </a:pathLst>
          </a:custGeom>
          <a:solidFill>
            <a:srgbClr val="FAEC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5" name="Google Shape;1775;p35"/>
          <p:cNvSpPr/>
          <p:nvPr/>
        </p:nvSpPr>
        <p:spPr>
          <a:xfrm>
            <a:off x="1779118" y="3884086"/>
            <a:ext cx="125672" cy="8935"/>
          </a:xfrm>
          <a:custGeom>
            <a:avLst/>
            <a:gdLst/>
            <a:ahLst/>
            <a:cxnLst/>
            <a:rect l="l" t="t" r="r" b="b"/>
            <a:pathLst>
              <a:path w="2180" h="155" extrusionOk="0">
                <a:moveTo>
                  <a:pt x="2179" y="0"/>
                </a:moveTo>
                <a:lnTo>
                  <a:pt x="2179" y="0"/>
                </a:lnTo>
                <a:cubicBezTo>
                  <a:pt x="1453" y="12"/>
                  <a:pt x="727" y="0"/>
                  <a:pt x="0" y="60"/>
                </a:cubicBezTo>
                <a:cubicBezTo>
                  <a:pt x="0" y="95"/>
                  <a:pt x="0" y="119"/>
                  <a:pt x="12" y="155"/>
                </a:cubicBezTo>
                <a:cubicBezTo>
                  <a:pt x="727" y="95"/>
                  <a:pt x="1453" y="48"/>
                  <a:pt x="2179" y="0"/>
                </a:cubicBezTo>
                <a:close/>
              </a:path>
            </a:pathLst>
          </a:custGeom>
          <a:solidFill>
            <a:srgbClr val="FAEC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35"/>
          <p:cNvSpPr/>
          <p:nvPr/>
        </p:nvSpPr>
        <p:spPr>
          <a:xfrm>
            <a:off x="2464778" y="3710798"/>
            <a:ext cx="124980" cy="7898"/>
          </a:xfrm>
          <a:custGeom>
            <a:avLst/>
            <a:gdLst/>
            <a:ahLst/>
            <a:cxnLst/>
            <a:rect l="l" t="t" r="r" b="b"/>
            <a:pathLst>
              <a:path w="2168" h="137" extrusionOk="0">
                <a:moveTo>
                  <a:pt x="872" y="0"/>
                </a:moveTo>
                <a:cubicBezTo>
                  <a:pt x="560" y="0"/>
                  <a:pt x="247" y="13"/>
                  <a:pt x="1" y="41"/>
                </a:cubicBezTo>
                <a:cubicBezTo>
                  <a:pt x="715" y="53"/>
                  <a:pt x="1441" y="77"/>
                  <a:pt x="2168" y="137"/>
                </a:cubicBezTo>
                <a:cubicBezTo>
                  <a:pt x="2081" y="50"/>
                  <a:pt x="1480" y="0"/>
                  <a:pt x="872" y="0"/>
                </a:cubicBezTo>
                <a:close/>
              </a:path>
            </a:pathLst>
          </a:custGeom>
          <a:solidFill>
            <a:srgbClr val="FAEC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35"/>
          <p:cNvSpPr/>
          <p:nvPr/>
        </p:nvSpPr>
        <p:spPr>
          <a:xfrm>
            <a:off x="1781194" y="3711086"/>
            <a:ext cx="124288" cy="7609"/>
          </a:xfrm>
          <a:custGeom>
            <a:avLst/>
            <a:gdLst/>
            <a:ahLst/>
            <a:cxnLst/>
            <a:rect l="l" t="t" r="r" b="b"/>
            <a:pathLst>
              <a:path w="2156" h="132" extrusionOk="0">
                <a:moveTo>
                  <a:pt x="167" y="1"/>
                </a:moveTo>
                <a:cubicBezTo>
                  <a:pt x="83" y="1"/>
                  <a:pt x="24" y="36"/>
                  <a:pt x="0" y="132"/>
                </a:cubicBezTo>
                <a:cubicBezTo>
                  <a:pt x="726" y="72"/>
                  <a:pt x="1441" y="48"/>
                  <a:pt x="2155" y="1"/>
                </a:cubicBezTo>
                <a:close/>
              </a:path>
            </a:pathLst>
          </a:custGeom>
          <a:solidFill>
            <a:srgbClr val="FAEC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35"/>
          <p:cNvSpPr/>
          <p:nvPr/>
        </p:nvSpPr>
        <p:spPr>
          <a:xfrm>
            <a:off x="1961688" y="4267729"/>
            <a:ext cx="447575" cy="15161"/>
          </a:xfrm>
          <a:custGeom>
            <a:avLst/>
            <a:gdLst/>
            <a:ahLst/>
            <a:cxnLst/>
            <a:rect l="l" t="t" r="r" b="b"/>
            <a:pathLst>
              <a:path w="7764" h="263" extrusionOk="0">
                <a:moveTo>
                  <a:pt x="3877" y="1"/>
                </a:moveTo>
                <a:cubicBezTo>
                  <a:pt x="2584" y="1"/>
                  <a:pt x="1292" y="48"/>
                  <a:pt x="0" y="144"/>
                </a:cubicBezTo>
                <a:cubicBezTo>
                  <a:pt x="0" y="191"/>
                  <a:pt x="0" y="227"/>
                  <a:pt x="0" y="263"/>
                </a:cubicBezTo>
                <a:cubicBezTo>
                  <a:pt x="858" y="155"/>
                  <a:pt x="1727" y="120"/>
                  <a:pt x="2584" y="108"/>
                </a:cubicBezTo>
                <a:cubicBezTo>
                  <a:pt x="2874" y="104"/>
                  <a:pt x="3164" y="103"/>
                  <a:pt x="3454" y="103"/>
                </a:cubicBezTo>
                <a:cubicBezTo>
                  <a:pt x="4034" y="103"/>
                  <a:pt x="4616" y="108"/>
                  <a:pt x="5203" y="108"/>
                </a:cubicBezTo>
                <a:cubicBezTo>
                  <a:pt x="6049" y="120"/>
                  <a:pt x="6906" y="155"/>
                  <a:pt x="7751" y="263"/>
                </a:cubicBezTo>
                <a:cubicBezTo>
                  <a:pt x="7751" y="227"/>
                  <a:pt x="7763" y="179"/>
                  <a:pt x="7763" y="144"/>
                </a:cubicBezTo>
                <a:cubicBezTo>
                  <a:pt x="6466" y="48"/>
                  <a:pt x="5171" y="1"/>
                  <a:pt x="3877" y="1"/>
                </a:cubicBezTo>
                <a:close/>
              </a:path>
            </a:pathLst>
          </a:custGeom>
          <a:solidFill>
            <a:srgbClr val="FAEC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35"/>
          <p:cNvSpPr/>
          <p:nvPr/>
        </p:nvSpPr>
        <p:spPr>
          <a:xfrm>
            <a:off x="1520338" y="2531910"/>
            <a:ext cx="1634998" cy="785620"/>
          </a:xfrm>
          <a:custGeom>
            <a:avLst/>
            <a:gdLst/>
            <a:ahLst/>
            <a:cxnLst/>
            <a:rect l="l" t="t" r="r" b="b"/>
            <a:pathLst>
              <a:path w="28362" h="13628" extrusionOk="0">
                <a:moveTo>
                  <a:pt x="5002" y="1"/>
                </a:moveTo>
                <a:cubicBezTo>
                  <a:pt x="4748" y="1"/>
                  <a:pt x="4508" y="77"/>
                  <a:pt x="4287" y="239"/>
                </a:cubicBezTo>
                <a:cubicBezTo>
                  <a:pt x="4085" y="394"/>
                  <a:pt x="3894" y="560"/>
                  <a:pt x="3727" y="751"/>
                </a:cubicBezTo>
                <a:cubicBezTo>
                  <a:pt x="3108" y="1430"/>
                  <a:pt x="2584" y="2180"/>
                  <a:pt x="2013" y="2894"/>
                </a:cubicBezTo>
                <a:cubicBezTo>
                  <a:pt x="1346" y="3716"/>
                  <a:pt x="727" y="4573"/>
                  <a:pt x="239" y="5502"/>
                </a:cubicBezTo>
                <a:cubicBezTo>
                  <a:pt x="1" y="5954"/>
                  <a:pt x="48" y="6168"/>
                  <a:pt x="417" y="6525"/>
                </a:cubicBezTo>
                <a:cubicBezTo>
                  <a:pt x="751" y="6847"/>
                  <a:pt x="1156" y="7049"/>
                  <a:pt x="1513" y="7311"/>
                </a:cubicBezTo>
                <a:cubicBezTo>
                  <a:pt x="2322" y="7918"/>
                  <a:pt x="3215" y="8395"/>
                  <a:pt x="4144" y="8740"/>
                </a:cubicBezTo>
                <a:cubicBezTo>
                  <a:pt x="5561" y="9276"/>
                  <a:pt x="6954" y="9847"/>
                  <a:pt x="8383" y="10347"/>
                </a:cubicBezTo>
                <a:cubicBezTo>
                  <a:pt x="10240" y="11002"/>
                  <a:pt x="12097" y="11621"/>
                  <a:pt x="13991" y="12157"/>
                </a:cubicBezTo>
                <a:cubicBezTo>
                  <a:pt x="15288" y="12514"/>
                  <a:pt x="16598" y="12824"/>
                  <a:pt x="17896" y="13169"/>
                </a:cubicBezTo>
                <a:cubicBezTo>
                  <a:pt x="18741" y="13383"/>
                  <a:pt x="19610" y="13550"/>
                  <a:pt x="20420" y="13622"/>
                </a:cubicBezTo>
                <a:cubicBezTo>
                  <a:pt x="20440" y="13620"/>
                  <a:pt x="20460" y="13620"/>
                  <a:pt x="20480" y="13620"/>
                </a:cubicBezTo>
                <a:cubicBezTo>
                  <a:pt x="20558" y="13620"/>
                  <a:pt x="20630" y="13628"/>
                  <a:pt x="20695" y="13628"/>
                </a:cubicBezTo>
                <a:cubicBezTo>
                  <a:pt x="20777" y="13628"/>
                  <a:pt x="20849" y="13616"/>
                  <a:pt x="20908" y="13562"/>
                </a:cubicBezTo>
                <a:cubicBezTo>
                  <a:pt x="21134" y="13348"/>
                  <a:pt x="21420" y="13217"/>
                  <a:pt x="21658" y="13014"/>
                </a:cubicBezTo>
                <a:cubicBezTo>
                  <a:pt x="23075" y="11895"/>
                  <a:pt x="24301" y="10597"/>
                  <a:pt x="25349" y="9133"/>
                </a:cubicBezTo>
                <a:cubicBezTo>
                  <a:pt x="26111" y="8073"/>
                  <a:pt x="26826" y="6990"/>
                  <a:pt x="27314" y="5775"/>
                </a:cubicBezTo>
                <a:cubicBezTo>
                  <a:pt x="27778" y="4620"/>
                  <a:pt x="28076" y="3418"/>
                  <a:pt x="28230" y="2180"/>
                </a:cubicBezTo>
                <a:cubicBezTo>
                  <a:pt x="28266" y="1846"/>
                  <a:pt x="28361" y="1525"/>
                  <a:pt x="28278" y="1168"/>
                </a:cubicBezTo>
                <a:cubicBezTo>
                  <a:pt x="28195" y="763"/>
                  <a:pt x="27957" y="537"/>
                  <a:pt x="27528" y="537"/>
                </a:cubicBezTo>
                <a:cubicBezTo>
                  <a:pt x="27487" y="536"/>
                  <a:pt x="27446" y="535"/>
                  <a:pt x="27405" y="535"/>
                </a:cubicBezTo>
                <a:cubicBezTo>
                  <a:pt x="26909" y="535"/>
                  <a:pt x="26404" y="597"/>
                  <a:pt x="25909" y="608"/>
                </a:cubicBezTo>
                <a:cubicBezTo>
                  <a:pt x="24456" y="644"/>
                  <a:pt x="23051" y="906"/>
                  <a:pt x="21634" y="1120"/>
                </a:cubicBezTo>
                <a:cubicBezTo>
                  <a:pt x="20110" y="1358"/>
                  <a:pt x="18598" y="1572"/>
                  <a:pt x="17062" y="1620"/>
                </a:cubicBezTo>
                <a:cubicBezTo>
                  <a:pt x="16483" y="1635"/>
                  <a:pt x="15903" y="1646"/>
                  <a:pt x="15323" y="1646"/>
                </a:cubicBezTo>
                <a:cubicBezTo>
                  <a:pt x="14094" y="1646"/>
                  <a:pt x="12867" y="1599"/>
                  <a:pt x="11645" y="1453"/>
                </a:cubicBezTo>
                <a:cubicBezTo>
                  <a:pt x="10395" y="1311"/>
                  <a:pt x="9157" y="1061"/>
                  <a:pt x="7930" y="775"/>
                </a:cubicBezTo>
                <a:cubicBezTo>
                  <a:pt x="7049" y="560"/>
                  <a:pt x="6204" y="215"/>
                  <a:pt x="5311" y="37"/>
                </a:cubicBezTo>
                <a:cubicBezTo>
                  <a:pt x="5206" y="13"/>
                  <a:pt x="5103" y="1"/>
                  <a:pt x="5002" y="1"/>
                </a:cubicBezTo>
                <a:close/>
              </a:path>
            </a:pathLst>
          </a:custGeom>
          <a:solidFill>
            <a:srgbClr val="1E1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35"/>
          <p:cNvSpPr/>
          <p:nvPr/>
        </p:nvSpPr>
        <p:spPr>
          <a:xfrm>
            <a:off x="1534059" y="2546725"/>
            <a:ext cx="1606866" cy="753914"/>
          </a:xfrm>
          <a:custGeom>
            <a:avLst/>
            <a:gdLst/>
            <a:ahLst/>
            <a:cxnLst/>
            <a:rect l="l" t="t" r="r" b="b"/>
            <a:pathLst>
              <a:path w="27874" h="13078" extrusionOk="0">
                <a:moveTo>
                  <a:pt x="4799" y="1"/>
                </a:moveTo>
                <a:cubicBezTo>
                  <a:pt x="4582" y="1"/>
                  <a:pt x="4386" y="72"/>
                  <a:pt x="4204" y="220"/>
                </a:cubicBezTo>
                <a:cubicBezTo>
                  <a:pt x="4109" y="303"/>
                  <a:pt x="4013" y="387"/>
                  <a:pt x="3918" y="470"/>
                </a:cubicBezTo>
                <a:cubicBezTo>
                  <a:pt x="3347" y="1065"/>
                  <a:pt x="2870" y="1732"/>
                  <a:pt x="2370" y="2375"/>
                </a:cubicBezTo>
                <a:cubicBezTo>
                  <a:pt x="1668" y="3268"/>
                  <a:pt x="930" y="4137"/>
                  <a:pt x="370" y="5125"/>
                </a:cubicBezTo>
                <a:cubicBezTo>
                  <a:pt x="84" y="5614"/>
                  <a:pt x="1" y="5590"/>
                  <a:pt x="501" y="6066"/>
                </a:cubicBezTo>
                <a:cubicBezTo>
                  <a:pt x="799" y="6352"/>
                  <a:pt x="1156" y="6519"/>
                  <a:pt x="1477" y="6769"/>
                </a:cubicBezTo>
                <a:cubicBezTo>
                  <a:pt x="2239" y="7364"/>
                  <a:pt x="3108" y="7816"/>
                  <a:pt x="4001" y="8162"/>
                </a:cubicBezTo>
                <a:cubicBezTo>
                  <a:pt x="5359" y="8674"/>
                  <a:pt x="6704" y="9233"/>
                  <a:pt x="8073" y="9721"/>
                </a:cubicBezTo>
                <a:cubicBezTo>
                  <a:pt x="10967" y="10757"/>
                  <a:pt x="13907" y="11674"/>
                  <a:pt x="16896" y="12388"/>
                </a:cubicBezTo>
                <a:cubicBezTo>
                  <a:pt x="17848" y="12614"/>
                  <a:pt x="18777" y="12876"/>
                  <a:pt x="19741" y="13043"/>
                </a:cubicBezTo>
                <a:cubicBezTo>
                  <a:pt x="19870" y="13066"/>
                  <a:pt x="19994" y="13078"/>
                  <a:pt x="20113" y="13078"/>
                </a:cubicBezTo>
                <a:cubicBezTo>
                  <a:pt x="20489" y="13078"/>
                  <a:pt x="20821" y="12960"/>
                  <a:pt x="21146" y="12698"/>
                </a:cubicBezTo>
                <a:cubicBezTo>
                  <a:pt x="22754" y="11424"/>
                  <a:pt x="24111" y="9947"/>
                  <a:pt x="25290" y="8269"/>
                </a:cubicBezTo>
                <a:cubicBezTo>
                  <a:pt x="26349" y="6769"/>
                  <a:pt x="27147" y="5149"/>
                  <a:pt x="27540" y="3340"/>
                </a:cubicBezTo>
                <a:cubicBezTo>
                  <a:pt x="27683" y="2661"/>
                  <a:pt x="27778" y="1970"/>
                  <a:pt x="27873" y="1327"/>
                </a:cubicBezTo>
                <a:cubicBezTo>
                  <a:pt x="27861" y="1244"/>
                  <a:pt x="27861" y="1196"/>
                  <a:pt x="27861" y="1161"/>
                </a:cubicBezTo>
                <a:cubicBezTo>
                  <a:pt x="27807" y="673"/>
                  <a:pt x="27625" y="501"/>
                  <a:pt x="27269" y="501"/>
                </a:cubicBezTo>
                <a:cubicBezTo>
                  <a:pt x="27234" y="501"/>
                  <a:pt x="27197" y="503"/>
                  <a:pt x="27159" y="506"/>
                </a:cubicBezTo>
                <a:cubicBezTo>
                  <a:pt x="26588" y="553"/>
                  <a:pt x="26016" y="601"/>
                  <a:pt x="25445" y="625"/>
                </a:cubicBezTo>
                <a:cubicBezTo>
                  <a:pt x="24099" y="673"/>
                  <a:pt x="22766" y="934"/>
                  <a:pt x="21432" y="1137"/>
                </a:cubicBezTo>
                <a:cubicBezTo>
                  <a:pt x="19908" y="1363"/>
                  <a:pt x="18384" y="1589"/>
                  <a:pt x="16848" y="1625"/>
                </a:cubicBezTo>
                <a:cubicBezTo>
                  <a:pt x="16263" y="1637"/>
                  <a:pt x="15678" y="1646"/>
                  <a:pt x="15095" y="1646"/>
                </a:cubicBezTo>
                <a:cubicBezTo>
                  <a:pt x="13887" y="1646"/>
                  <a:pt x="12683" y="1607"/>
                  <a:pt x="11478" y="1470"/>
                </a:cubicBezTo>
                <a:cubicBezTo>
                  <a:pt x="10169" y="1315"/>
                  <a:pt x="8895" y="1077"/>
                  <a:pt x="7621" y="768"/>
                </a:cubicBezTo>
                <a:cubicBezTo>
                  <a:pt x="6764" y="553"/>
                  <a:pt x="5930" y="220"/>
                  <a:pt x="5049" y="30"/>
                </a:cubicBezTo>
                <a:cubicBezTo>
                  <a:pt x="4962" y="10"/>
                  <a:pt x="4879" y="1"/>
                  <a:pt x="4799" y="1"/>
                </a:cubicBezTo>
                <a:close/>
              </a:path>
            </a:pathLst>
          </a:custGeom>
          <a:solidFill>
            <a:srgbClr val="649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35"/>
          <p:cNvSpPr/>
          <p:nvPr/>
        </p:nvSpPr>
        <p:spPr>
          <a:xfrm>
            <a:off x="1842934" y="1534438"/>
            <a:ext cx="1301392" cy="1052759"/>
          </a:xfrm>
          <a:custGeom>
            <a:avLst/>
            <a:gdLst/>
            <a:ahLst/>
            <a:cxnLst/>
            <a:rect l="l" t="t" r="r" b="b"/>
            <a:pathLst>
              <a:path w="22575" h="18262" extrusionOk="0">
                <a:moveTo>
                  <a:pt x="9087" y="1"/>
                </a:moveTo>
                <a:cubicBezTo>
                  <a:pt x="8863" y="1"/>
                  <a:pt x="8705" y="109"/>
                  <a:pt x="8597" y="326"/>
                </a:cubicBezTo>
                <a:cubicBezTo>
                  <a:pt x="8490" y="552"/>
                  <a:pt x="8395" y="778"/>
                  <a:pt x="8323" y="1016"/>
                </a:cubicBezTo>
                <a:cubicBezTo>
                  <a:pt x="8180" y="1528"/>
                  <a:pt x="8049" y="2052"/>
                  <a:pt x="7823" y="2540"/>
                </a:cubicBezTo>
                <a:cubicBezTo>
                  <a:pt x="7275" y="3743"/>
                  <a:pt x="6656" y="4909"/>
                  <a:pt x="6049" y="6076"/>
                </a:cubicBezTo>
                <a:cubicBezTo>
                  <a:pt x="5192" y="7731"/>
                  <a:pt x="4275" y="9351"/>
                  <a:pt x="3215" y="10886"/>
                </a:cubicBezTo>
                <a:cubicBezTo>
                  <a:pt x="2394" y="12065"/>
                  <a:pt x="1537" y="13232"/>
                  <a:pt x="775" y="14470"/>
                </a:cubicBezTo>
                <a:cubicBezTo>
                  <a:pt x="501" y="14923"/>
                  <a:pt x="239" y="15375"/>
                  <a:pt x="108" y="15899"/>
                </a:cubicBezTo>
                <a:cubicBezTo>
                  <a:pt x="1" y="16399"/>
                  <a:pt x="179" y="16744"/>
                  <a:pt x="644" y="16923"/>
                </a:cubicBezTo>
                <a:cubicBezTo>
                  <a:pt x="1072" y="17090"/>
                  <a:pt x="1513" y="17221"/>
                  <a:pt x="1965" y="17316"/>
                </a:cubicBezTo>
                <a:cubicBezTo>
                  <a:pt x="3072" y="17542"/>
                  <a:pt x="4192" y="17721"/>
                  <a:pt x="5311" y="17804"/>
                </a:cubicBezTo>
                <a:cubicBezTo>
                  <a:pt x="6204" y="17875"/>
                  <a:pt x="7097" y="18018"/>
                  <a:pt x="7990" y="18042"/>
                </a:cubicBezTo>
                <a:cubicBezTo>
                  <a:pt x="9408" y="18074"/>
                  <a:pt x="10817" y="18240"/>
                  <a:pt x="12191" y="18240"/>
                </a:cubicBezTo>
                <a:cubicBezTo>
                  <a:pt x="12350" y="18240"/>
                  <a:pt x="12510" y="18238"/>
                  <a:pt x="12669" y="18233"/>
                </a:cubicBezTo>
                <a:cubicBezTo>
                  <a:pt x="12916" y="18252"/>
                  <a:pt x="13160" y="18261"/>
                  <a:pt x="13400" y="18261"/>
                </a:cubicBezTo>
                <a:cubicBezTo>
                  <a:pt x="14177" y="18261"/>
                  <a:pt x="14921" y="18167"/>
                  <a:pt x="15657" y="18030"/>
                </a:cubicBezTo>
                <a:cubicBezTo>
                  <a:pt x="16622" y="17852"/>
                  <a:pt x="17598" y="17697"/>
                  <a:pt x="18586" y="17613"/>
                </a:cubicBezTo>
                <a:cubicBezTo>
                  <a:pt x="19229" y="17566"/>
                  <a:pt x="19872" y="17471"/>
                  <a:pt x="20479" y="17232"/>
                </a:cubicBezTo>
                <a:cubicBezTo>
                  <a:pt x="21122" y="16970"/>
                  <a:pt x="21706" y="16637"/>
                  <a:pt x="22087" y="16030"/>
                </a:cubicBezTo>
                <a:cubicBezTo>
                  <a:pt x="22563" y="15244"/>
                  <a:pt x="22575" y="14387"/>
                  <a:pt x="22563" y="13518"/>
                </a:cubicBezTo>
                <a:cubicBezTo>
                  <a:pt x="22551" y="12649"/>
                  <a:pt x="22265" y="11851"/>
                  <a:pt x="21908" y="11077"/>
                </a:cubicBezTo>
                <a:cubicBezTo>
                  <a:pt x="21099" y="9351"/>
                  <a:pt x="20051" y="7791"/>
                  <a:pt x="18860" y="6314"/>
                </a:cubicBezTo>
                <a:cubicBezTo>
                  <a:pt x="17860" y="5076"/>
                  <a:pt x="16669" y="4028"/>
                  <a:pt x="15443" y="3028"/>
                </a:cubicBezTo>
                <a:cubicBezTo>
                  <a:pt x="14062" y="1885"/>
                  <a:pt x="12574" y="933"/>
                  <a:pt x="10871" y="337"/>
                </a:cubicBezTo>
                <a:cubicBezTo>
                  <a:pt x="10311" y="135"/>
                  <a:pt x="9740" y="64"/>
                  <a:pt x="9157" y="4"/>
                </a:cubicBezTo>
                <a:cubicBezTo>
                  <a:pt x="9133" y="2"/>
                  <a:pt x="9110" y="1"/>
                  <a:pt x="9087" y="1"/>
                </a:cubicBezTo>
                <a:close/>
              </a:path>
            </a:pathLst>
          </a:custGeom>
          <a:solidFill>
            <a:srgbClr val="1E1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35"/>
          <p:cNvSpPr/>
          <p:nvPr/>
        </p:nvSpPr>
        <p:spPr>
          <a:xfrm>
            <a:off x="1861497" y="1547523"/>
            <a:ext cx="1269110" cy="1022955"/>
          </a:xfrm>
          <a:custGeom>
            <a:avLst/>
            <a:gdLst/>
            <a:ahLst/>
            <a:cxnLst/>
            <a:rect l="l" t="t" r="r" b="b"/>
            <a:pathLst>
              <a:path w="22015" h="17745" extrusionOk="0">
                <a:moveTo>
                  <a:pt x="9086" y="1"/>
                </a:moveTo>
                <a:cubicBezTo>
                  <a:pt x="8652" y="1"/>
                  <a:pt x="8434" y="236"/>
                  <a:pt x="8275" y="789"/>
                </a:cubicBezTo>
                <a:cubicBezTo>
                  <a:pt x="8239" y="908"/>
                  <a:pt x="8215" y="1039"/>
                  <a:pt x="8180" y="1170"/>
                </a:cubicBezTo>
                <a:cubicBezTo>
                  <a:pt x="8084" y="1563"/>
                  <a:pt x="7977" y="1956"/>
                  <a:pt x="7811" y="2325"/>
                </a:cubicBezTo>
                <a:cubicBezTo>
                  <a:pt x="7239" y="3647"/>
                  <a:pt x="6572" y="4933"/>
                  <a:pt x="5906" y="6218"/>
                </a:cubicBezTo>
                <a:cubicBezTo>
                  <a:pt x="4953" y="8064"/>
                  <a:pt x="3893" y="9850"/>
                  <a:pt x="2679" y="11540"/>
                </a:cubicBezTo>
                <a:cubicBezTo>
                  <a:pt x="2012" y="12469"/>
                  <a:pt x="1346" y="13410"/>
                  <a:pt x="750" y="14386"/>
                </a:cubicBezTo>
                <a:cubicBezTo>
                  <a:pt x="488" y="14803"/>
                  <a:pt x="238" y="15219"/>
                  <a:pt x="107" y="15696"/>
                </a:cubicBezTo>
                <a:cubicBezTo>
                  <a:pt x="0" y="16101"/>
                  <a:pt x="83" y="16243"/>
                  <a:pt x="464" y="16398"/>
                </a:cubicBezTo>
                <a:cubicBezTo>
                  <a:pt x="976" y="16601"/>
                  <a:pt x="1524" y="16720"/>
                  <a:pt x="2060" y="16827"/>
                </a:cubicBezTo>
                <a:cubicBezTo>
                  <a:pt x="4191" y="17208"/>
                  <a:pt x="6334" y="17422"/>
                  <a:pt x="8489" y="17529"/>
                </a:cubicBezTo>
                <a:cubicBezTo>
                  <a:pt x="9942" y="17601"/>
                  <a:pt x="11383" y="17708"/>
                  <a:pt x="13288" y="17744"/>
                </a:cubicBezTo>
                <a:cubicBezTo>
                  <a:pt x="13306" y="17744"/>
                  <a:pt x="13325" y="17744"/>
                  <a:pt x="13345" y="17744"/>
                </a:cubicBezTo>
                <a:cubicBezTo>
                  <a:pt x="13867" y="17744"/>
                  <a:pt x="14762" y="17596"/>
                  <a:pt x="15669" y="17458"/>
                </a:cubicBezTo>
                <a:cubicBezTo>
                  <a:pt x="16502" y="17327"/>
                  <a:pt x="17312" y="17124"/>
                  <a:pt x="18145" y="17089"/>
                </a:cubicBezTo>
                <a:cubicBezTo>
                  <a:pt x="18883" y="17041"/>
                  <a:pt x="19586" y="16874"/>
                  <a:pt x="20253" y="16601"/>
                </a:cubicBezTo>
                <a:cubicBezTo>
                  <a:pt x="21086" y="16267"/>
                  <a:pt x="21634" y="15672"/>
                  <a:pt x="21812" y="14767"/>
                </a:cubicBezTo>
                <a:cubicBezTo>
                  <a:pt x="22015" y="13707"/>
                  <a:pt x="21955" y="12648"/>
                  <a:pt x="21550" y="11624"/>
                </a:cubicBezTo>
                <a:cubicBezTo>
                  <a:pt x="21038" y="10350"/>
                  <a:pt x="20396" y="9147"/>
                  <a:pt x="19622" y="8016"/>
                </a:cubicBezTo>
                <a:cubicBezTo>
                  <a:pt x="18776" y="6766"/>
                  <a:pt x="17848" y="5587"/>
                  <a:pt x="16752" y="4552"/>
                </a:cubicBezTo>
                <a:cubicBezTo>
                  <a:pt x="15693" y="3551"/>
                  <a:pt x="14585" y="2599"/>
                  <a:pt x="13383" y="1765"/>
                </a:cubicBezTo>
                <a:cubicBezTo>
                  <a:pt x="12192" y="956"/>
                  <a:pt x="10906" y="349"/>
                  <a:pt x="9489" y="51"/>
                </a:cubicBezTo>
                <a:cubicBezTo>
                  <a:pt x="9337" y="18"/>
                  <a:pt x="9204" y="1"/>
                  <a:pt x="9086" y="1"/>
                </a:cubicBezTo>
                <a:close/>
              </a:path>
            </a:pathLst>
          </a:custGeom>
          <a:solidFill>
            <a:srgbClr val="EEB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35"/>
          <p:cNvSpPr/>
          <p:nvPr/>
        </p:nvSpPr>
        <p:spPr>
          <a:xfrm>
            <a:off x="1216997" y="1512993"/>
            <a:ext cx="1080372" cy="1386019"/>
          </a:xfrm>
          <a:custGeom>
            <a:avLst/>
            <a:gdLst/>
            <a:ahLst/>
            <a:cxnLst/>
            <a:rect l="l" t="t" r="r" b="b"/>
            <a:pathLst>
              <a:path w="18741" h="24043" extrusionOk="0">
                <a:moveTo>
                  <a:pt x="17777" y="0"/>
                </a:moveTo>
                <a:cubicBezTo>
                  <a:pt x="17610" y="0"/>
                  <a:pt x="17446" y="31"/>
                  <a:pt x="17276" y="31"/>
                </a:cubicBezTo>
                <a:cubicBezTo>
                  <a:pt x="17089" y="28"/>
                  <a:pt x="16902" y="26"/>
                  <a:pt x="16716" y="26"/>
                </a:cubicBezTo>
                <a:cubicBezTo>
                  <a:pt x="16157" y="26"/>
                  <a:pt x="15603" y="46"/>
                  <a:pt x="15050" y="126"/>
                </a:cubicBezTo>
                <a:cubicBezTo>
                  <a:pt x="13026" y="424"/>
                  <a:pt x="11097" y="1007"/>
                  <a:pt x="9251" y="1900"/>
                </a:cubicBezTo>
                <a:cubicBezTo>
                  <a:pt x="7573" y="2722"/>
                  <a:pt x="5989" y="3662"/>
                  <a:pt x="4644" y="4972"/>
                </a:cubicBezTo>
                <a:cubicBezTo>
                  <a:pt x="2917" y="6639"/>
                  <a:pt x="1750" y="8675"/>
                  <a:pt x="917" y="10925"/>
                </a:cubicBezTo>
                <a:cubicBezTo>
                  <a:pt x="214" y="12842"/>
                  <a:pt x="72" y="14866"/>
                  <a:pt x="12" y="16461"/>
                </a:cubicBezTo>
                <a:cubicBezTo>
                  <a:pt x="0" y="18438"/>
                  <a:pt x="262" y="19926"/>
                  <a:pt x="726" y="21391"/>
                </a:cubicBezTo>
                <a:cubicBezTo>
                  <a:pt x="929" y="22022"/>
                  <a:pt x="1131" y="22653"/>
                  <a:pt x="1500" y="23236"/>
                </a:cubicBezTo>
                <a:cubicBezTo>
                  <a:pt x="1854" y="23787"/>
                  <a:pt x="2465" y="24043"/>
                  <a:pt x="3061" y="24043"/>
                </a:cubicBezTo>
                <a:cubicBezTo>
                  <a:pt x="3508" y="24043"/>
                  <a:pt x="3946" y="23899"/>
                  <a:pt x="4263" y="23629"/>
                </a:cubicBezTo>
                <a:cubicBezTo>
                  <a:pt x="4679" y="23260"/>
                  <a:pt x="5048" y="22855"/>
                  <a:pt x="5382" y="22415"/>
                </a:cubicBezTo>
                <a:cubicBezTo>
                  <a:pt x="6215" y="21307"/>
                  <a:pt x="6942" y="20117"/>
                  <a:pt x="7680" y="18950"/>
                </a:cubicBezTo>
                <a:cubicBezTo>
                  <a:pt x="8775" y="17176"/>
                  <a:pt x="9894" y="15402"/>
                  <a:pt x="11168" y="13759"/>
                </a:cubicBezTo>
                <a:cubicBezTo>
                  <a:pt x="13514" y="10723"/>
                  <a:pt x="15574" y="7508"/>
                  <a:pt x="17598" y="4258"/>
                </a:cubicBezTo>
                <a:cubicBezTo>
                  <a:pt x="18098" y="3472"/>
                  <a:pt x="18467" y="2614"/>
                  <a:pt x="18645" y="1698"/>
                </a:cubicBezTo>
                <a:cubicBezTo>
                  <a:pt x="18741" y="1186"/>
                  <a:pt x="18717" y="698"/>
                  <a:pt x="18372" y="269"/>
                </a:cubicBezTo>
                <a:cubicBezTo>
                  <a:pt x="18264" y="138"/>
                  <a:pt x="18157" y="55"/>
                  <a:pt x="17979" y="19"/>
                </a:cubicBezTo>
                <a:cubicBezTo>
                  <a:pt x="17911" y="5"/>
                  <a:pt x="17844" y="0"/>
                  <a:pt x="17777" y="0"/>
                </a:cubicBezTo>
                <a:close/>
              </a:path>
            </a:pathLst>
          </a:custGeom>
          <a:solidFill>
            <a:srgbClr val="1E1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35"/>
          <p:cNvSpPr/>
          <p:nvPr/>
        </p:nvSpPr>
        <p:spPr>
          <a:xfrm>
            <a:off x="1233427" y="1525387"/>
            <a:ext cx="1048147" cy="1359847"/>
          </a:xfrm>
          <a:custGeom>
            <a:avLst/>
            <a:gdLst/>
            <a:ahLst/>
            <a:cxnLst/>
            <a:rect l="l" t="t" r="r" b="b"/>
            <a:pathLst>
              <a:path w="18182" h="23589" extrusionOk="0">
                <a:moveTo>
                  <a:pt x="17093" y="0"/>
                </a:moveTo>
                <a:cubicBezTo>
                  <a:pt x="16873" y="0"/>
                  <a:pt x="16658" y="33"/>
                  <a:pt x="16443" y="42"/>
                </a:cubicBezTo>
                <a:cubicBezTo>
                  <a:pt x="15872" y="54"/>
                  <a:pt x="15312" y="78"/>
                  <a:pt x="14753" y="173"/>
                </a:cubicBezTo>
                <a:cubicBezTo>
                  <a:pt x="12741" y="506"/>
                  <a:pt x="10812" y="1090"/>
                  <a:pt x="8978" y="1995"/>
                </a:cubicBezTo>
                <a:cubicBezTo>
                  <a:pt x="7335" y="2804"/>
                  <a:pt x="5764" y="3757"/>
                  <a:pt x="4454" y="5055"/>
                </a:cubicBezTo>
                <a:cubicBezTo>
                  <a:pt x="2823" y="6650"/>
                  <a:pt x="1715" y="8591"/>
                  <a:pt x="930" y="10710"/>
                </a:cubicBezTo>
                <a:cubicBezTo>
                  <a:pt x="227" y="12615"/>
                  <a:pt x="49" y="14615"/>
                  <a:pt x="13" y="16342"/>
                </a:cubicBezTo>
                <a:cubicBezTo>
                  <a:pt x="1" y="18175"/>
                  <a:pt x="191" y="19413"/>
                  <a:pt x="656" y="20949"/>
                </a:cubicBezTo>
                <a:cubicBezTo>
                  <a:pt x="846" y="21592"/>
                  <a:pt x="1025" y="22235"/>
                  <a:pt x="1382" y="22807"/>
                </a:cubicBezTo>
                <a:cubicBezTo>
                  <a:pt x="1620" y="23176"/>
                  <a:pt x="1918" y="23450"/>
                  <a:pt x="2370" y="23545"/>
                </a:cubicBezTo>
                <a:cubicBezTo>
                  <a:pt x="2510" y="23574"/>
                  <a:pt x="2645" y="23588"/>
                  <a:pt x="2776" y="23588"/>
                </a:cubicBezTo>
                <a:cubicBezTo>
                  <a:pt x="3239" y="23588"/>
                  <a:pt x="3649" y="23409"/>
                  <a:pt x="4001" y="23057"/>
                </a:cubicBezTo>
                <a:cubicBezTo>
                  <a:pt x="4466" y="22604"/>
                  <a:pt x="4894" y="22116"/>
                  <a:pt x="5240" y="21569"/>
                </a:cubicBezTo>
                <a:cubicBezTo>
                  <a:pt x="6168" y="20080"/>
                  <a:pt x="7133" y="18616"/>
                  <a:pt x="8061" y="17116"/>
                </a:cubicBezTo>
                <a:cubicBezTo>
                  <a:pt x="9204" y="15294"/>
                  <a:pt x="10478" y="13556"/>
                  <a:pt x="11788" y="11841"/>
                </a:cubicBezTo>
                <a:cubicBezTo>
                  <a:pt x="13503" y="9603"/>
                  <a:pt x="15027" y="7222"/>
                  <a:pt x="16539" y="4840"/>
                </a:cubicBezTo>
                <a:cubicBezTo>
                  <a:pt x="17134" y="3912"/>
                  <a:pt x="17694" y="2971"/>
                  <a:pt x="18003" y="1888"/>
                </a:cubicBezTo>
                <a:cubicBezTo>
                  <a:pt x="18110" y="1483"/>
                  <a:pt x="18182" y="1066"/>
                  <a:pt x="18075" y="649"/>
                </a:cubicBezTo>
                <a:cubicBezTo>
                  <a:pt x="17979" y="256"/>
                  <a:pt x="17741" y="78"/>
                  <a:pt x="17348" y="18"/>
                </a:cubicBezTo>
                <a:cubicBezTo>
                  <a:pt x="17262" y="5"/>
                  <a:pt x="17177" y="0"/>
                  <a:pt x="17093" y="0"/>
                </a:cubicBezTo>
                <a:close/>
              </a:path>
            </a:pathLst>
          </a:custGeom>
          <a:solidFill>
            <a:srgbClr val="E071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35"/>
          <p:cNvSpPr/>
          <p:nvPr/>
        </p:nvSpPr>
        <p:spPr>
          <a:xfrm>
            <a:off x="1360424" y="2971355"/>
            <a:ext cx="1298683" cy="538024"/>
          </a:xfrm>
          <a:custGeom>
            <a:avLst/>
            <a:gdLst/>
            <a:ahLst/>
            <a:cxnLst/>
            <a:rect l="l" t="t" r="r" b="b"/>
            <a:pathLst>
              <a:path w="22528" h="9333" extrusionOk="0">
                <a:moveTo>
                  <a:pt x="1358" y="1"/>
                </a:moveTo>
                <a:cubicBezTo>
                  <a:pt x="1106" y="1"/>
                  <a:pt x="855" y="41"/>
                  <a:pt x="608" y="153"/>
                </a:cubicBezTo>
                <a:cubicBezTo>
                  <a:pt x="191" y="343"/>
                  <a:pt x="1" y="700"/>
                  <a:pt x="84" y="1165"/>
                </a:cubicBezTo>
                <a:cubicBezTo>
                  <a:pt x="120" y="1367"/>
                  <a:pt x="191" y="1546"/>
                  <a:pt x="274" y="1736"/>
                </a:cubicBezTo>
                <a:cubicBezTo>
                  <a:pt x="548" y="2296"/>
                  <a:pt x="929" y="2796"/>
                  <a:pt x="1370" y="3248"/>
                </a:cubicBezTo>
                <a:cubicBezTo>
                  <a:pt x="2977" y="4879"/>
                  <a:pt x="4739" y="6284"/>
                  <a:pt x="6787" y="7332"/>
                </a:cubicBezTo>
                <a:cubicBezTo>
                  <a:pt x="6870" y="7380"/>
                  <a:pt x="6954" y="7415"/>
                  <a:pt x="6978" y="7523"/>
                </a:cubicBezTo>
                <a:cubicBezTo>
                  <a:pt x="7049" y="7868"/>
                  <a:pt x="7144" y="8201"/>
                  <a:pt x="7073" y="8558"/>
                </a:cubicBezTo>
                <a:cubicBezTo>
                  <a:pt x="7049" y="8689"/>
                  <a:pt x="7061" y="8844"/>
                  <a:pt x="7085" y="8987"/>
                </a:cubicBezTo>
                <a:cubicBezTo>
                  <a:pt x="7131" y="9219"/>
                  <a:pt x="7141" y="9270"/>
                  <a:pt x="7290" y="9270"/>
                </a:cubicBezTo>
                <a:cubicBezTo>
                  <a:pt x="7332" y="9270"/>
                  <a:pt x="7386" y="9266"/>
                  <a:pt x="7454" y="9261"/>
                </a:cubicBezTo>
                <a:lnTo>
                  <a:pt x="7692" y="9261"/>
                </a:lnTo>
                <a:cubicBezTo>
                  <a:pt x="7831" y="9259"/>
                  <a:pt x="7971" y="9258"/>
                  <a:pt x="8110" y="9258"/>
                </a:cubicBezTo>
                <a:cubicBezTo>
                  <a:pt x="9281" y="9258"/>
                  <a:pt x="10446" y="9327"/>
                  <a:pt x="11610" y="9327"/>
                </a:cubicBezTo>
                <a:cubicBezTo>
                  <a:pt x="11808" y="9327"/>
                  <a:pt x="12006" y="9325"/>
                  <a:pt x="12204" y="9320"/>
                </a:cubicBezTo>
                <a:cubicBezTo>
                  <a:pt x="13074" y="9297"/>
                  <a:pt x="13955" y="9332"/>
                  <a:pt x="14824" y="9273"/>
                </a:cubicBezTo>
                <a:cubicBezTo>
                  <a:pt x="15201" y="9249"/>
                  <a:pt x="15578" y="9242"/>
                  <a:pt x="15955" y="9242"/>
                </a:cubicBezTo>
                <a:cubicBezTo>
                  <a:pt x="16395" y="9242"/>
                  <a:pt x="16835" y="9251"/>
                  <a:pt x="17275" y="9251"/>
                </a:cubicBezTo>
                <a:cubicBezTo>
                  <a:pt x="17387" y="9251"/>
                  <a:pt x="17498" y="9250"/>
                  <a:pt x="17610" y="9249"/>
                </a:cubicBezTo>
                <a:cubicBezTo>
                  <a:pt x="18908" y="9225"/>
                  <a:pt x="20182" y="9094"/>
                  <a:pt x="21456" y="8880"/>
                </a:cubicBezTo>
                <a:cubicBezTo>
                  <a:pt x="21563" y="8856"/>
                  <a:pt x="21634" y="8820"/>
                  <a:pt x="21706" y="8737"/>
                </a:cubicBezTo>
                <a:cubicBezTo>
                  <a:pt x="21896" y="8523"/>
                  <a:pt x="21908" y="8261"/>
                  <a:pt x="21932" y="7999"/>
                </a:cubicBezTo>
                <a:cubicBezTo>
                  <a:pt x="21991" y="7523"/>
                  <a:pt x="22015" y="7046"/>
                  <a:pt x="22396" y="6677"/>
                </a:cubicBezTo>
                <a:cubicBezTo>
                  <a:pt x="22432" y="6653"/>
                  <a:pt x="22444" y="6594"/>
                  <a:pt x="22468" y="6546"/>
                </a:cubicBezTo>
                <a:cubicBezTo>
                  <a:pt x="22527" y="6427"/>
                  <a:pt x="22503" y="6356"/>
                  <a:pt x="22361" y="6344"/>
                </a:cubicBezTo>
                <a:cubicBezTo>
                  <a:pt x="22170" y="6344"/>
                  <a:pt x="21991" y="6320"/>
                  <a:pt x="21813" y="6320"/>
                </a:cubicBezTo>
                <a:cubicBezTo>
                  <a:pt x="21348" y="6308"/>
                  <a:pt x="20884" y="6320"/>
                  <a:pt x="20420" y="6284"/>
                </a:cubicBezTo>
                <a:cubicBezTo>
                  <a:pt x="19372" y="6201"/>
                  <a:pt x="18348" y="6022"/>
                  <a:pt x="17324" y="5820"/>
                </a:cubicBezTo>
                <a:cubicBezTo>
                  <a:pt x="15824" y="5522"/>
                  <a:pt x="14324" y="5213"/>
                  <a:pt x="12871" y="4701"/>
                </a:cubicBezTo>
                <a:cubicBezTo>
                  <a:pt x="10180" y="3736"/>
                  <a:pt x="7621" y="2451"/>
                  <a:pt x="5037" y="1224"/>
                </a:cubicBezTo>
                <a:cubicBezTo>
                  <a:pt x="4073" y="772"/>
                  <a:pt x="3120" y="295"/>
                  <a:pt x="2060" y="81"/>
                </a:cubicBezTo>
                <a:cubicBezTo>
                  <a:pt x="1826" y="35"/>
                  <a:pt x="1591" y="1"/>
                  <a:pt x="1358" y="1"/>
                </a:cubicBezTo>
                <a:close/>
              </a:path>
            </a:pathLst>
          </a:custGeom>
          <a:solidFill>
            <a:srgbClr val="1E1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35"/>
          <p:cNvSpPr/>
          <p:nvPr/>
        </p:nvSpPr>
        <p:spPr>
          <a:xfrm>
            <a:off x="1372069" y="2986113"/>
            <a:ext cx="1266400" cy="510296"/>
          </a:xfrm>
          <a:custGeom>
            <a:avLst/>
            <a:gdLst/>
            <a:ahLst/>
            <a:cxnLst/>
            <a:rect l="l" t="t" r="r" b="b"/>
            <a:pathLst>
              <a:path w="21968" h="8852" extrusionOk="0">
                <a:moveTo>
                  <a:pt x="1100" y="0"/>
                </a:moveTo>
                <a:cubicBezTo>
                  <a:pt x="904" y="0"/>
                  <a:pt x="709" y="29"/>
                  <a:pt x="513" y="111"/>
                </a:cubicBezTo>
                <a:cubicBezTo>
                  <a:pt x="144" y="278"/>
                  <a:pt x="1" y="563"/>
                  <a:pt x="96" y="956"/>
                </a:cubicBezTo>
                <a:cubicBezTo>
                  <a:pt x="132" y="1147"/>
                  <a:pt x="215" y="1325"/>
                  <a:pt x="299" y="1504"/>
                </a:cubicBezTo>
                <a:cubicBezTo>
                  <a:pt x="572" y="2028"/>
                  <a:pt x="930" y="2480"/>
                  <a:pt x="1346" y="2885"/>
                </a:cubicBezTo>
                <a:cubicBezTo>
                  <a:pt x="2942" y="4492"/>
                  <a:pt x="4704" y="5885"/>
                  <a:pt x="6740" y="6886"/>
                </a:cubicBezTo>
                <a:cubicBezTo>
                  <a:pt x="6883" y="6945"/>
                  <a:pt x="6954" y="7040"/>
                  <a:pt x="6990" y="7183"/>
                </a:cubicBezTo>
                <a:cubicBezTo>
                  <a:pt x="7073" y="7517"/>
                  <a:pt x="7121" y="7850"/>
                  <a:pt x="7085" y="8195"/>
                </a:cubicBezTo>
                <a:cubicBezTo>
                  <a:pt x="7073" y="8386"/>
                  <a:pt x="7038" y="8588"/>
                  <a:pt x="7097" y="8791"/>
                </a:cubicBezTo>
                <a:cubicBezTo>
                  <a:pt x="7359" y="8791"/>
                  <a:pt x="7621" y="8785"/>
                  <a:pt x="7883" y="8785"/>
                </a:cubicBezTo>
                <a:cubicBezTo>
                  <a:pt x="8014" y="8785"/>
                  <a:pt x="8145" y="8787"/>
                  <a:pt x="8276" y="8791"/>
                </a:cubicBezTo>
                <a:cubicBezTo>
                  <a:pt x="9633" y="8814"/>
                  <a:pt x="10990" y="8850"/>
                  <a:pt x="12348" y="8850"/>
                </a:cubicBezTo>
                <a:cubicBezTo>
                  <a:pt x="12467" y="8851"/>
                  <a:pt x="12586" y="8851"/>
                  <a:pt x="12705" y="8851"/>
                </a:cubicBezTo>
                <a:cubicBezTo>
                  <a:pt x="14134" y="8851"/>
                  <a:pt x="15562" y="8791"/>
                  <a:pt x="16991" y="8791"/>
                </a:cubicBezTo>
                <a:cubicBezTo>
                  <a:pt x="18289" y="8791"/>
                  <a:pt x="19599" y="8695"/>
                  <a:pt x="20885" y="8433"/>
                </a:cubicBezTo>
                <a:cubicBezTo>
                  <a:pt x="21551" y="8291"/>
                  <a:pt x="21420" y="8433"/>
                  <a:pt x="21539" y="7790"/>
                </a:cubicBezTo>
                <a:cubicBezTo>
                  <a:pt x="21551" y="7695"/>
                  <a:pt x="21551" y="7600"/>
                  <a:pt x="21551" y="7505"/>
                </a:cubicBezTo>
                <a:cubicBezTo>
                  <a:pt x="21539" y="7064"/>
                  <a:pt x="21575" y="6647"/>
                  <a:pt x="21968" y="6350"/>
                </a:cubicBezTo>
                <a:cubicBezTo>
                  <a:pt x="21968" y="6338"/>
                  <a:pt x="21956" y="6314"/>
                  <a:pt x="21944" y="6302"/>
                </a:cubicBezTo>
                <a:lnTo>
                  <a:pt x="21599" y="6302"/>
                </a:lnTo>
                <a:cubicBezTo>
                  <a:pt x="21430" y="6306"/>
                  <a:pt x="21260" y="6308"/>
                  <a:pt x="21092" y="6308"/>
                </a:cubicBezTo>
                <a:cubicBezTo>
                  <a:pt x="20714" y="6308"/>
                  <a:pt x="20338" y="6296"/>
                  <a:pt x="19968" y="6255"/>
                </a:cubicBezTo>
                <a:cubicBezTo>
                  <a:pt x="18468" y="6088"/>
                  <a:pt x="16979" y="5850"/>
                  <a:pt x="15503" y="5504"/>
                </a:cubicBezTo>
                <a:cubicBezTo>
                  <a:pt x="14479" y="5254"/>
                  <a:pt x="13443" y="5040"/>
                  <a:pt x="12443" y="4671"/>
                </a:cubicBezTo>
                <a:cubicBezTo>
                  <a:pt x="9752" y="3683"/>
                  <a:pt x="7180" y="2421"/>
                  <a:pt x="4585" y="1182"/>
                </a:cubicBezTo>
                <a:cubicBezTo>
                  <a:pt x="3692" y="754"/>
                  <a:pt x="2787" y="313"/>
                  <a:pt x="1799" y="87"/>
                </a:cubicBezTo>
                <a:cubicBezTo>
                  <a:pt x="1566" y="42"/>
                  <a:pt x="1333" y="0"/>
                  <a:pt x="1100" y="0"/>
                </a:cubicBezTo>
                <a:close/>
              </a:path>
            </a:pathLst>
          </a:custGeom>
          <a:solidFill>
            <a:srgbClr val="AAC6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9771CADC-59A8-4B8B-94B9-5BB373398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0" t="21926" r="32816" b="40369"/>
          <a:stretch/>
        </p:blipFill>
        <p:spPr bwMode="auto">
          <a:xfrm>
            <a:off x="3819726" y="1240410"/>
            <a:ext cx="4986519" cy="326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9F0F88C8-1722-4196-B64A-835EE79F698E}"/>
              </a:ext>
            </a:extLst>
          </p:cNvPr>
          <p:cNvSpPr txBox="1"/>
          <p:nvPr/>
        </p:nvSpPr>
        <p:spPr>
          <a:xfrm>
            <a:off x="4277253" y="2091229"/>
            <a:ext cx="633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31203CFC-787D-416F-837E-5E58819CEFAB}"/>
              </a:ext>
            </a:extLst>
          </p:cNvPr>
          <p:cNvSpPr txBox="1"/>
          <p:nvPr/>
        </p:nvSpPr>
        <p:spPr>
          <a:xfrm>
            <a:off x="4267200" y="2494557"/>
            <a:ext cx="6564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b</a:t>
            </a:r>
            <a:endParaRPr lang="ar-SA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BBE0B45C-BC76-44D0-A86C-312E4246F769}"/>
              </a:ext>
            </a:extLst>
          </p:cNvPr>
          <p:cNvSpPr txBox="1"/>
          <p:nvPr/>
        </p:nvSpPr>
        <p:spPr>
          <a:xfrm>
            <a:off x="4277253" y="3759172"/>
            <a:ext cx="633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a</a:t>
            </a:r>
            <a:endParaRPr lang="ar-SA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C1874812-CF4E-4E77-A3A1-E321E8ED96FB}"/>
              </a:ext>
            </a:extLst>
          </p:cNvPr>
          <p:cNvSpPr txBox="1"/>
          <p:nvPr/>
        </p:nvSpPr>
        <p:spPr>
          <a:xfrm>
            <a:off x="4303008" y="2826199"/>
            <a:ext cx="633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3F911B53-7EE8-416A-8A88-F16F871DEA47}"/>
              </a:ext>
            </a:extLst>
          </p:cNvPr>
          <p:cNvSpPr txBox="1"/>
          <p:nvPr/>
        </p:nvSpPr>
        <p:spPr>
          <a:xfrm>
            <a:off x="4317165" y="3088755"/>
            <a:ext cx="633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c</a:t>
            </a:r>
            <a:endParaRPr lang="ar-SA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49E043D5-8512-4D8B-A2EA-410EF1A950B6}"/>
              </a:ext>
            </a:extLst>
          </p:cNvPr>
          <p:cNvSpPr txBox="1"/>
          <p:nvPr/>
        </p:nvSpPr>
        <p:spPr>
          <a:xfrm>
            <a:off x="4271983" y="3412473"/>
            <a:ext cx="633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7" name="Google Shape;1537;p29"/>
          <p:cNvGrpSpPr/>
          <p:nvPr/>
        </p:nvGrpSpPr>
        <p:grpSpPr>
          <a:xfrm>
            <a:off x="160020" y="146922"/>
            <a:ext cx="1556578" cy="2457858"/>
            <a:chOff x="3658132" y="1138925"/>
            <a:chExt cx="1724456" cy="3020250"/>
          </a:xfrm>
        </p:grpSpPr>
        <p:sp>
          <p:nvSpPr>
            <p:cNvPr id="1538" name="Google Shape;1538;p29"/>
            <p:cNvSpPr/>
            <p:nvPr/>
          </p:nvSpPr>
          <p:spPr>
            <a:xfrm>
              <a:off x="4311838" y="3858076"/>
              <a:ext cx="567863" cy="301100"/>
            </a:xfrm>
            <a:custGeom>
              <a:avLst/>
              <a:gdLst/>
              <a:ahLst/>
              <a:cxnLst/>
              <a:rect l="l" t="t" r="r" b="b"/>
              <a:pathLst>
                <a:path w="2150" h="1140" extrusionOk="0">
                  <a:moveTo>
                    <a:pt x="0" y="41"/>
                  </a:moveTo>
                  <a:cubicBezTo>
                    <a:pt x="0" y="363"/>
                    <a:pt x="33" y="707"/>
                    <a:pt x="304" y="934"/>
                  </a:cubicBezTo>
                  <a:cubicBezTo>
                    <a:pt x="549" y="1139"/>
                    <a:pt x="875" y="1095"/>
                    <a:pt x="1176" y="1095"/>
                  </a:cubicBezTo>
                  <a:cubicBezTo>
                    <a:pt x="1490" y="1095"/>
                    <a:pt x="1827" y="1051"/>
                    <a:pt x="1996" y="762"/>
                  </a:cubicBezTo>
                  <a:cubicBezTo>
                    <a:pt x="2131" y="524"/>
                    <a:pt x="2149" y="301"/>
                    <a:pt x="2149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9"/>
            <p:cNvSpPr/>
            <p:nvPr/>
          </p:nvSpPr>
          <p:spPr>
            <a:xfrm>
              <a:off x="3658132" y="1444516"/>
              <a:ext cx="1724456" cy="2035592"/>
            </a:xfrm>
            <a:custGeom>
              <a:avLst/>
              <a:gdLst/>
              <a:ahLst/>
              <a:cxnLst/>
              <a:rect l="l" t="t" r="r" b="b"/>
              <a:pathLst>
                <a:path w="6529" h="7707" extrusionOk="0">
                  <a:moveTo>
                    <a:pt x="3424" y="7641"/>
                  </a:moveTo>
                  <a:cubicBezTo>
                    <a:pt x="2373" y="7692"/>
                    <a:pt x="2014" y="7597"/>
                    <a:pt x="2131" y="6612"/>
                  </a:cubicBezTo>
                  <a:cubicBezTo>
                    <a:pt x="2197" y="6206"/>
                    <a:pt x="2329" y="5847"/>
                    <a:pt x="2069" y="5496"/>
                  </a:cubicBezTo>
                  <a:cubicBezTo>
                    <a:pt x="1732" y="5038"/>
                    <a:pt x="1113" y="4584"/>
                    <a:pt x="960" y="3877"/>
                  </a:cubicBezTo>
                  <a:cubicBezTo>
                    <a:pt x="0" y="194"/>
                    <a:pt x="6528" y="0"/>
                    <a:pt x="6228" y="3379"/>
                  </a:cubicBezTo>
                  <a:cubicBezTo>
                    <a:pt x="6180" y="4013"/>
                    <a:pt x="5990" y="4496"/>
                    <a:pt x="5525" y="4899"/>
                  </a:cubicBezTo>
                  <a:cubicBezTo>
                    <a:pt x="5144" y="5236"/>
                    <a:pt x="4862" y="5367"/>
                    <a:pt x="4837" y="5913"/>
                  </a:cubicBezTo>
                  <a:cubicBezTo>
                    <a:pt x="4826" y="6257"/>
                    <a:pt x="5034" y="6920"/>
                    <a:pt x="4910" y="7242"/>
                  </a:cubicBezTo>
                  <a:cubicBezTo>
                    <a:pt x="4764" y="7707"/>
                    <a:pt x="4130" y="7619"/>
                    <a:pt x="3727" y="7641"/>
                  </a:cubicBezTo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9"/>
            <p:cNvSpPr/>
            <p:nvPr/>
          </p:nvSpPr>
          <p:spPr>
            <a:xfrm>
              <a:off x="4278823" y="2519762"/>
              <a:ext cx="258576" cy="988611"/>
            </a:xfrm>
            <a:custGeom>
              <a:avLst/>
              <a:gdLst/>
              <a:ahLst/>
              <a:cxnLst/>
              <a:rect l="l" t="t" r="r" b="b"/>
              <a:pathLst>
                <a:path w="979" h="3743" extrusionOk="0">
                  <a:moveTo>
                    <a:pt x="81" y="0"/>
                  </a:moveTo>
                  <a:cubicBezTo>
                    <a:pt x="42" y="0"/>
                    <a:pt x="1" y="34"/>
                    <a:pt x="12" y="85"/>
                  </a:cubicBezTo>
                  <a:lnTo>
                    <a:pt x="294" y="1307"/>
                  </a:lnTo>
                  <a:lnTo>
                    <a:pt x="737" y="3248"/>
                  </a:lnTo>
                  <a:lnTo>
                    <a:pt x="839" y="3695"/>
                  </a:lnTo>
                  <a:cubicBezTo>
                    <a:pt x="847" y="3728"/>
                    <a:pt x="871" y="3742"/>
                    <a:pt x="897" y="3742"/>
                  </a:cubicBezTo>
                  <a:cubicBezTo>
                    <a:pt x="936" y="3742"/>
                    <a:pt x="978" y="3710"/>
                    <a:pt x="967" y="3662"/>
                  </a:cubicBezTo>
                  <a:lnTo>
                    <a:pt x="685" y="2435"/>
                  </a:lnTo>
                  <a:lnTo>
                    <a:pt x="242" y="495"/>
                  </a:lnTo>
                  <a:lnTo>
                    <a:pt x="140" y="48"/>
                  </a:lnTo>
                  <a:cubicBezTo>
                    <a:pt x="131" y="15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9"/>
            <p:cNvSpPr/>
            <p:nvPr/>
          </p:nvSpPr>
          <p:spPr>
            <a:xfrm>
              <a:off x="4654142" y="2519762"/>
              <a:ext cx="258312" cy="988611"/>
            </a:xfrm>
            <a:custGeom>
              <a:avLst/>
              <a:gdLst/>
              <a:ahLst/>
              <a:cxnLst/>
              <a:rect l="l" t="t" r="r" b="b"/>
              <a:pathLst>
                <a:path w="978" h="3743" extrusionOk="0">
                  <a:moveTo>
                    <a:pt x="896" y="0"/>
                  </a:moveTo>
                  <a:cubicBezTo>
                    <a:pt x="870" y="0"/>
                    <a:pt x="846" y="15"/>
                    <a:pt x="839" y="48"/>
                  </a:cubicBezTo>
                  <a:lnTo>
                    <a:pt x="561" y="1271"/>
                  </a:lnTo>
                  <a:lnTo>
                    <a:pt x="114" y="3211"/>
                  </a:lnTo>
                  <a:lnTo>
                    <a:pt x="11" y="3662"/>
                  </a:lnTo>
                  <a:cubicBezTo>
                    <a:pt x="0" y="3710"/>
                    <a:pt x="42" y="3742"/>
                    <a:pt x="81" y="3742"/>
                  </a:cubicBezTo>
                  <a:cubicBezTo>
                    <a:pt x="107" y="3742"/>
                    <a:pt x="132" y="3728"/>
                    <a:pt x="139" y="3695"/>
                  </a:cubicBezTo>
                  <a:lnTo>
                    <a:pt x="421" y="2472"/>
                  </a:lnTo>
                  <a:lnTo>
                    <a:pt x="864" y="531"/>
                  </a:lnTo>
                  <a:lnTo>
                    <a:pt x="967" y="85"/>
                  </a:lnTo>
                  <a:cubicBezTo>
                    <a:pt x="978" y="34"/>
                    <a:pt x="936" y="0"/>
                    <a:pt x="896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9"/>
            <p:cNvSpPr/>
            <p:nvPr/>
          </p:nvSpPr>
          <p:spPr>
            <a:xfrm>
              <a:off x="4279879" y="2450826"/>
              <a:ext cx="632045" cy="231107"/>
            </a:xfrm>
            <a:custGeom>
              <a:avLst/>
              <a:gdLst/>
              <a:ahLst/>
              <a:cxnLst/>
              <a:rect l="l" t="t" r="r" b="b"/>
              <a:pathLst>
                <a:path w="2393" h="875" extrusionOk="0">
                  <a:moveTo>
                    <a:pt x="794" y="153"/>
                  </a:moveTo>
                  <a:cubicBezTo>
                    <a:pt x="793" y="154"/>
                    <a:pt x="792" y="154"/>
                    <a:pt x="791" y="155"/>
                  </a:cubicBezTo>
                  <a:cubicBezTo>
                    <a:pt x="792" y="155"/>
                    <a:pt x="793" y="154"/>
                    <a:pt x="794" y="153"/>
                  </a:cubicBezTo>
                  <a:close/>
                  <a:moveTo>
                    <a:pt x="791" y="155"/>
                  </a:moveTo>
                  <a:cubicBezTo>
                    <a:pt x="790" y="155"/>
                    <a:pt x="789" y="155"/>
                    <a:pt x="788" y="156"/>
                  </a:cubicBezTo>
                  <a:lnTo>
                    <a:pt x="788" y="156"/>
                  </a:lnTo>
                  <a:cubicBezTo>
                    <a:pt x="789" y="156"/>
                    <a:pt x="790" y="156"/>
                    <a:pt x="791" y="155"/>
                  </a:cubicBezTo>
                  <a:close/>
                  <a:moveTo>
                    <a:pt x="1516" y="139"/>
                  </a:moveTo>
                  <a:cubicBezTo>
                    <a:pt x="1572" y="139"/>
                    <a:pt x="1620" y="212"/>
                    <a:pt x="1637" y="272"/>
                  </a:cubicBezTo>
                  <a:cubicBezTo>
                    <a:pt x="1663" y="393"/>
                    <a:pt x="1619" y="521"/>
                    <a:pt x="1524" y="598"/>
                  </a:cubicBezTo>
                  <a:cubicBezTo>
                    <a:pt x="1520" y="601"/>
                    <a:pt x="1517" y="603"/>
                    <a:pt x="1514" y="606"/>
                  </a:cubicBezTo>
                  <a:lnTo>
                    <a:pt x="1514" y="606"/>
                  </a:lnTo>
                  <a:cubicBezTo>
                    <a:pt x="1498" y="594"/>
                    <a:pt x="1483" y="580"/>
                    <a:pt x="1469" y="565"/>
                  </a:cubicBezTo>
                  <a:cubicBezTo>
                    <a:pt x="1417" y="510"/>
                    <a:pt x="1392" y="441"/>
                    <a:pt x="1392" y="371"/>
                  </a:cubicBezTo>
                  <a:cubicBezTo>
                    <a:pt x="1392" y="298"/>
                    <a:pt x="1417" y="163"/>
                    <a:pt x="1502" y="141"/>
                  </a:cubicBezTo>
                  <a:cubicBezTo>
                    <a:pt x="1507" y="139"/>
                    <a:pt x="1512" y="139"/>
                    <a:pt x="1516" y="139"/>
                  </a:cubicBezTo>
                  <a:close/>
                  <a:moveTo>
                    <a:pt x="795" y="151"/>
                  </a:moveTo>
                  <a:cubicBezTo>
                    <a:pt x="796" y="151"/>
                    <a:pt x="796" y="152"/>
                    <a:pt x="794" y="153"/>
                  </a:cubicBezTo>
                  <a:lnTo>
                    <a:pt x="794" y="153"/>
                  </a:lnTo>
                  <a:cubicBezTo>
                    <a:pt x="795" y="153"/>
                    <a:pt x="796" y="152"/>
                    <a:pt x="797" y="152"/>
                  </a:cubicBezTo>
                  <a:cubicBezTo>
                    <a:pt x="798" y="152"/>
                    <a:pt x="799" y="153"/>
                    <a:pt x="800" y="153"/>
                  </a:cubicBezTo>
                  <a:lnTo>
                    <a:pt x="800" y="153"/>
                  </a:lnTo>
                  <a:cubicBezTo>
                    <a:pt x="800" y="153"/>
                    <a:pt x="800" y="154"/>
                    <a:pt x="801" y="154"/>
                  </a:cubicBezTo>
                  <a:lnTo>
                    <a:pt x="801" y="154"/>
                  </a:lnTo>
                  <a:cubicBezTo>
                    <a:pt x="799" y="154"/>
                    <a:pt x="797" y="154"/>
                    <a:pt x="797" y="154"/>
                  </a:cubicBezTo>
                  <a:cubicBezTo>
                    <a:pt x="795" y="154"/>
                    <a:pt x="796" y="154"/>
                    <a:pt x="802" y="155"/>
                  </a:cubicBezTo>
                  <a:cubicBezTo>
                    <a:pt x="802" y="155"/>
                    <a:pt x="802" y="155"/>
                    <a:pt x="802" y="155"/>
                  </a:cubicBezTo>
                  <a:lnTo>
                    <a:pt x="802" y="155"/>
                  </a:lnTo>
                  <a:cubicBezTo>
                    <a:pt x="803" y="156"/>
                    <a:pt x="804" y="156"/>
                    <a:pt x="805" y="156"/>
                  </a:cubicBezTo>
                  <a:lnTo>
                    <a:pt x="805" y="156"/>
                  </a:lnTo>
                  <a:cubicBezTo>
                    <a:pt x="808" y="157"/>
                    <a:pt x="810" y="160"/>
                    <a:pt x="813" y="163"/>
                  </a:cubicBezTo>
                  <a:cubicBezTo>
                    <a:pt x="811" y="161"/>
                    <a:pt x="810" y="160"/>
                    <a:pt x="811" y="160"/>
                  </a:cubicBezTo>
                  <a:lnTo>
                    <a:pt x="811" y="160"/>
                  </a:lnTo>
                  <a:cubicBezTo>
                    <a:pt x="811" y="160"/>
                    <a:pt x="825" y="174"/>
                    <a:pt x="828" y="174"/>
                  </a:cubicBezTo>
                  <a:cubicBezTo>
                    <a:pt x="828" y="174"/>
                    <a:pt x="828" y="174"/>
                    <a:pt x="828" y="174"/>
                  </a:cubicBezTo>
                  <a:lnTo>
                    <a:pt x="828" y="174"/>
                  </a:lnTo>
                  <a:cubicBezTo>
                    <a:pt x="829" y="178"/>
                    <a:pt x="843" y="200"/>
                    <a:pt x="846" y="206"/>
                  </a:cubicBezTo>
                  <a:cubicBezTo>
                    <a:pt x="886" y="287"/>
                    <a:pt x="908" y="375"/>
                    <a:pt x="908" y="466"/>
                  </a:cubicBezTo>
                  <a:cubicBezTo>
                    <a:pt x="912" y="536"/>
                    <a:pt x="886" y="606"/>
                    <a:pt x="832" y="653"/>
                  </a:cubicBezTo>
                  <a:cubicBezTo>
                    <a:pt x="830" y="654"/>
                    <a:pt x="829" y="655"/>
                    <a:pt x="828" y="656"/>
                  </a:cubicBezTo>
                  <a:lnTo>
                    <a:pt x="828" y="656"/>
                  </a:lnTo>
                  <a:cubicBezTo>
                    <a:pt x="727" y="585"/>
                    <a:pt x="675" y="464"/>
                    <a:pt x="696" y="342"/>
                  </a:cubicBezTo>
                  <a:lnTo>
                    <a:pt x="696" y="335"/>
                  </a:lnTo>
                  <a:lnTo>
                    <a:pt x="700" y="309"/>
                  </a:lnTo>
                  <a:cubicBezTo>
                    <a:pt x="703" y="294"/>
                    <a:pt x="707" y="280"/>
                    <a:pt x="711" y="269"/>
                  </a:cubicBezTo>
                  <a:cubicBezTo>
                    <a:pt x="718" y="243"/>
                    <a:pt x="729" y="221"/>
                    <a:pt x="740" y="203"/>
                  </a:cubicBezTo>
                  <a:lnTo>
                    <a:pt x="751" y="188"/>
                  </a:lnTo>
                  <a:cubicBezTo>
                    <a:pt x="753" y="185"/>
                    <a:pt x="754" y="185"/>
                    <a:pt x="754" y="185"/>
                  </a:cubicBezTo>
                  <a:lnTo>
                    <a:pt x="754" y="185"/>
                  </a:lnTo>
                  <a:cubicBezTo>
                    <a:pt x="754" y="185"/>
                    <a:pt x="752" y="188"/>
                    <a:pt x="752" y="188"/>
                  </a:cubicBezTo>
                  <a:cubicBezTo>
                    <a:pt x="752" y="188"/>
                    <a:pt x="753" y="187"/>
                    <a:pt x="755" y="185"/>
                  </a:cubicBezTo>
                  <a:cubicBezTo>
                    <a:pt x="762" y="177"/>
                    <a:pt x="769" y="170"/>
                    <a:pt x="777" y="163"/>
                  </a:cubicBezTo>
                  <a:cubicBezTo>
                    <a:pt x="779" y="160"/>
                    <a:pt x="784" y="157"/>
                    <a:pt x="788" y="156"/>
                  </a:cubicBezTo>
                  <a:lnTo>
                    <a:pt x="788" y="156"/>
                  </a:lnTo>
                  <a:cubicBezTo>
                    <a:pt x="788" y="156"/>
                    <a:pt x="788" y="156"/>
                    <a:pt x="788" y="156"/>
                  </a:cubicBezTo>
                  <a:cubicBezTo>
                    <a:pt x="784" y="156"/>
                    <a:pt x="793" y="151"/>
                    <a:pt x="795" y="151"/>
                  </a:cubicBezTo>
                  <a:close/>
                  <a:moveTo>
                    <a:pt x="1519" y="0"/>
                  </a:moveTo>
                  <a:cubicBezTo>
                    <a:pt x="1446" y="0"/>
                    <a:pt x="1375" y="37"/>
                    <a:pt x="1333" y="104"/>
                  </a:cubicBezTo>
                  <a:cubicBezTo>
                    <a:pt x="1260" y="214"/>
                    <a:pt x="1234" y="349"/>
                    <a:pt x="1267" y="481"/>
                  </a:cubicBezTo>
                  <a:cubicBezTo>
                    <a:pt x="1288" y="562"/>
                    <a:pt x="1332" y="629"/>
                    <a:pt x="1390" y="682"/>
                  </a:cubicBezTo>
                  <a:lnTo>
                    <a:pt x="1390" y="682"/>
                  </a:lnTo>
                  <a:cubicBezTo>
                    <a:pt x="1307" y="720"/>
                    <a:pt x="1214" y="740"/>
                    <a:pt x="1122" y="740"/>
                  </a:cubicBezTo>
                  <a:cubicBezTo>
                    <a:pt x="1067" y="740"/>
                    <a:pt x="1012" y="733"/>
                    <a:pt x="960" y="717"/>
                  </a:cubicBezTo>
                  <a:lnTo>
                    <a:pt x="960" y="717"/>
                  </a:lnTo>
                  <a:cubicBezTo>
                    <a:pt x="988" y="686"/>
                    <a:pt x="1011" y="648"/>
                    <a:pt x="1026" y="602"/>
                  </a:cubicBezTo>
                  <a:cubicBezTo>
                    <a:pt x="1066" y="481"/>
                    <a:pt x="1044" y="346"/>
                    <a:pt x="1007" y="232"/>
                  </a:cubicBezTo>
                  <a:cubicBezTo>
                    <a:pt x="982" y="155"/>
                    <a:pt x="945" y="67"/>
                    <a:pt x="868" y="31"/>
                  </a:cubicBezTo>
                  <a:cubicBezTo>
                    <a:pt x="843" y="17"/>
                    <a:pt x="819" y="11"/>
                    <a:pt x="796" y="11"/>
                  </a:cubicBezTo>
                  <a:cubicBezTo>
                    <a:pt x="687" y="11"/>
                    <a:pt x="602" y="142"/>
                    <a:pt x="572" y="236"/>
                  </a:cubicBezTo>
                  <a:cubicBezTo>
                    <a:pt x="522" y="399"/>
                    <a:pt x="558" y="576"/>
                    <a:pt x="674" y="704"/>
                  </a:cubicBezTo>
                  <a:lnTo>
                    <a:pt x="674" y="704"/>
                  </a:lnTo>
                  <a:cubicBezTo>
                    <a:pt x="672" y="704"/>
                    <a:pt x="670" y="704"/>
                    <a:pt x="669" y="704"/>
                  </a:cubicBezTo>
                  <a:cubicBezTo>
                    <a:pt x="655" y="704"/>
                    <a:pt x="641" y="703"/>
                    <a:pt x="627" y="701"/>
                  </a:cubicBezTo>
                  <a:cubicBezTo>
                    <a:pt x="451" y="679"/>
                    <a:pt x="290" y="576"/>
                    <a:pt x="194" y="423"/>
                  </a:cubicBezTo>
                  <a:cubicBezTo>
                    <a:pt x="173" y="382"/>
                    <a:pt x="154" y="335"/>
                    <a:pt x="147" y="287"/>
                  </a:cubicBezTo>
                  <a:cubicBezTo>
                    <a:pt x="138" y="254"/>
                    <a:pt x="113" y="240"/>
                    <a:pt x="86" y="240"/>
                  </a:cubicBezTo>
                  <a:cubicBezTo>
                    <a:pt x="45" y="240"/>
                    <a:pt x="0" y="274"/>
                    <a:pt x="11" y="327"/>
                  </a:cubicBezTo>
                  <a:lnTo>
                    <a:pt x="11" y="320"/>
                  </a:lnTo>
                  <a:cubicBezTo>
                    <a:pt x="63" y="562"/>
                    <a:pt x="268" y="745"/>
                    <a:pt x="502" y="811"/>
                  </a:cubicBezTo>
                  <a:cubicBezTo>
                    <a:pt x="554" y="826"/>
                    <a:pt x="610" y="834"/>
                    <a:pt x="665" y="834"/>
                  </a:cubicBezTo>
                  <a:cubicBezTo>
                    <a:pt x="718" y="834"/>
                    <a:pt x="770" y="827"/>
                    <a:pt x="817" y="810"/>
                  </a:cubicBezTo>
                  <a:lnTo>
                    <a:pt x="817" y="810"/>
                  </a:lnTo>
                  <a:cubicBezTo>
                    <a:pt x="906" y="854"/>
                    <a:pt x="1007" y="874"/>
                    <a:pt x="1109" y="874"/>
                  </a:cubicBezTo>
                  <a:cubicBezTo>
                    <a:pt x="1243" y="874"/>
                    <a:pt x="1378" y="840"/>
                    <a:pt x="1491" y="781"/>
                  </a:cubicBezTo>
                  <a:cubicBezTo>
                    <a:pt x="1500" y="777"/>
                    <a:pt x="1509" y="772"/>
                    <a:pt x="1518" y="767"/>
                  </a:cubicBezTo>
                  <a:lnTo>
                    <a:pt x="1518" y="767"/>
                  </a:lnTo>
                  <a:cubicBezTo>
                    <a:pt x="1588" y="800"/>
                    <a:pt x="1666" y="820"/>
                    <a:pt x="1743" y="825"/>
                  </a:cubicBezTo>
                  <a:cubicBezTo>
                    <a:pt x="1759" y="826"/>
                    <a:pt x="1774" y="827"/>
                    <a:pt x="1790" y="827"/>
                  </a:cubicBezTo>
                  <a:cubicBezTo>
                    <a:pt x="2007" y="827"/>
                    <a:pt x="2212" y="709"/>
                    <a:pt x="2318" y="514"/>
                  </a:cubicBezTo>
                  <a:cubicBezTo>
                    <a:pt x="2347" y="455"/>
                    <a:pt x="2369" y="390"/>
                    <a:pt x="2384" y="320"/>
                  </a:cubicBezTo>
                  <a:cubicBezTo>
                    <a:pt x="2393" y="267"/>
                    <a:pt x="2349" y="233"/>
                    <a:pt x="2308" y="233"/>
                  </a:cubicBezTo>
                  <a:cubicBezTo>
                    <a:pt x="2281" y="233"/>
                    <a:pt x="2256" y="248"/>
                    <a:pt x="2248" y="283"/>
                  </a:cubicBezTo>
                  <a:cubicBezTo>
                    <a:pt x="2215" y="474"/>
                    <a:pt x="2095" y="628"/>
                    <a:pt x="1904" y="675"/>
                  </a:cubicBezTo>
                  <a:cubicBezTo>
                    <a:pt x="1866" y="685"/>
                    <a:pt x="1825" y="689"/>
                    <a:pt x="1784" y="689"/>
                  </a:cubicBezTo>
                  <a:cubicBezTo>
                    <a:pt x="1737" y="689"/>
                    <a:pt x="1689" y="683"/>
                    <a:pt x="1644" y="670"/>
                  </a:cubicBezTo>
                  <a:lnTo>
                    <a:pt x="1644" y="670"/>
                  </a:lnTo>
                  <a:cubicBezTo>
                    <a:pt x="1715" y="594"/>
                    <a:pt x="1762" y="497"/>
                    <a:pt x="1776" y="390"/>
                  </a:cubicBezTo>
                  <a:cubicBezTo>
                    <a:pt x="1798" y="258"/>
                    <a:pt x="1747" y="122"/>
                    <a:pt x="1641" y="38"/>
                  </a:cubicBezTo>
                  <a:cubicBezTo>
                    <a:pt x="1603" y="13"/>
                    <a:pt x="1561" y="0"/>
                    <a:pt x="1519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9"/>
            <p:cNvSpPr/>
            <p:nvPr/>
          </p:nvSpPr>
          <p:spPr>
            <a:xfrm>
              <a:off x="4166834" y="3740013"/>
              <a:ext cx="856021" cy="191753"/>
            </a:xfrm>
            <a:custGeom>
              <a:avLst/>
              <a:gdLst/>
              <a:ahLst/>
              <a:cxnLst/>
              <a:rect l="l" t="t" r="r" b="b"/>
              <a:pathLst>
                <a:path w="3241" h="726" extrusionOk="0">
                  <a:moveTo>
                    <a:pt x="1640" y="41"/>
                  </a:moveTo>
                  <a:cubicBezTo>
                    <a:pt x="1362" y="70"/>
                    <a:pt x="926" y="41"/>
                    <a:pt x="644" y="41"/>
                  </a:cubicBezTo>
                  <a:cubicBezTo>
                    <a:pt x="315" y="41"/>
                    <a:pt x="0" y="1"/>
                    <a:pt x="11" y="367"/>
                  </a:cubicBezTo>
                  <a:cubicBezTo>
                    <a:pt x="22" y="674"/>
                    <a:pt x="370" y="663"/>
                    <a:pt x="652" y="674"/>
                  </a:cubicBezTo>
                  <a:cubicBezTo>
                    <a:pt x="981" y="685"/>
                    <a:pt x="1384" y="674"/>
                    <a:pt x="1703" y="674"/>
                  </a:cubicBezTo>
                  <a:cubicBezTo>
                    <a:pt x="2113" y="674"/>
                    <a:pt x="3240" y="726"/>
                    <a:pt x="3240" y="378"/>
                  </a:cubicBezTo>
                  <a:cubicBezTo>
                    <a:pt x="3240" y="198"/>
                    <a:pt x="3240" y="8"/>
                    <a:pt x="2841" y="12"/>
                  </a:cubicBezTo>
                  <a:cubicBezTo>
                    <a:pt x="2442" y="15"/>
                    <a:pt x="2043" y="41"/>
                    <a:pt x="1644" y="41"/>
                  </a:cubicBezTo>
                </a:path>
              </a:pathLst>
            </a:custGeom>
            <a:solidFill>
              <a:srgbClr val="7A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9"/>
            <p:cNvSpPr/>
            <p:nvPr/>
          </p:nvSpPr>
          <p:spPr>
            <a:xfrm>
              <a:off x="4134875" y="3722844"/>
              <a:ext cx="906204" cy="213939"/>
            </a:xfrm>
            <a:custGeom>
              <a:avLst/>
              <a:gdLst/>
              <a:ahLst/>
              <a:cxnLst/>
              <a:rect l="l" t="t" r="r" b="b"/>
              <a:pathLst>
                <a:path w="3431" h="810" extrusionOk="0">
                  <a:moveTo>
                    <a:pt x="2976" y="139"/>
                  </a:moveTo>
                  <a:cubicBezTo>
                    <a:pt x="3059" y="139"/>
                    <a:pt x="3144" y="148"/>
                    <a:pt x="3211" y="190"/>
                  </a:cubicBezTo>
                  <a:cubicBezTo>
                    <a:pt x="3259" y="223"/>
                    <a:pt x="3288" y="274"/>
                    <a:pt x="3288" y="333"/>
                  </a:cubicBezTo>
                  <a:cubicBezTo>
                    <a:pt x="3292" y="366"/>
                    <a:pt x="3292" y="399"/>
                    <a:pt x="3292" y="432"/>
                  </a:cubicBezTo>
                  <a:cubicBezTo>
                    <a:pt x="3295" y="454"/>
                    <a:pt x="3288" y="476"/>
                    <a:pt x="3273" y="490"/>
                  </a:cubicBezTo>
                  <a:cubicBezTo>
                    <a:pt x="3240" y="527"/>
                    <a:pt x="3197" y="556"/>
                    <a:pt x="3149" y="571"/>
                  </a:cubicBezTo>
                  <a:cubicBezTo>
                    <a:pt x="2980" y="637"/>
                    <a:pt x="2790" y="652"/>
                    <a:pt x="2607" y="663"/>
                  </a:cubicBezTo>
                  <a:cubicBezTo>
                    <a:pt x="2409" y="674"/>
                    <a:pt x="2212" y="674"/>
                    <a:pt x="2014" y="674"/>
                  </a:cubicBezTo>
                  <a:lnTo>
                    <a:pt x="1304" y="674"/>
                  </a:lnTo>
                  <a:cubicBezTo>
                    <a:pt x="1176" y="674"/>
                    <a:pt x="1047" y="677"/>
                    <a:pt x="918" y="677"/>
                  </a:cubicBezTo>
                  <a:cubicBezTo>
                    <a:pt x="773" y="677"/>
                    <a:pt x="629" y="673"/>
                    <a:pt x="487" y="655"/>
                  </a:cubicBezTo>
                  <a:cubicBezTo>
                    <a:pt x="407" y="644"/>
                    <a:pt x="300" y="626"/>
                    <a:pt x="246" y="560"/>
                  </a:cubicBezTo>
                  <a:cubicBezTo>
                    <a:pt x="191" y="479"/>
                    <a:pt x="183" y="377"/>
                    <a:pt x="224" y="289"/>
                  </a:cubicBezTo>
                  <a:cubicBezTo>
                    <a:pt x="268" y="201"/>
                    <a:pt x="377" y="183"/>
                    <a:pt x="462" y="176"/>
                  </a:cubicBezTo>
                  <a:cubicBezTo>
                    <a:pt x="516" y="173"/>
                    <a:pt x="570" y="171"/>
                    <a:pt x="624" y="171"/>
                  </a:cubicBezTo>
                  <a:cubicBezTo>
                    <a:pt x="697" y="171"/>
                    <a:pt x="770" y="174"/>
                    <a:pt x="842" y="176"/>
                  </a:cubicBezTo>
                  <a:cubicBezTo>
                    <a:pt x="1035" y="180"/>
                    <a:pt x="1229" y="192"/>
                    <a:pt x="1422" y="192"/>
                  </a:cubicBezTo>
                  <a:cubicBezTo>
                    <a:pt x="1536" y="192"/>
                    <a:pt x="1651" y="188"/>
                    <a:pt x="1765" y="176"/>
                  </a:cubicBezTo>
                  <a:cubicBezTo>
                    <a:pt x="1771" y="175"/>
                    <a:pt x="1777" y="174"/>
                    <a:pt x="1782" y="172"/>
                  </a:cubicBezTo>
                  <a:lnTo>
                    <a:pt x="1782" y="172"/>
                  </a:lnTo>
                  <a:cubicBezTo>
                    <a:pt x="2132" y="171"/>
                    <a:pt x="2477" y="150"/>
                    <a:pt x="2827" y="143"/>
                  </a:cubicBezTo>
                  <a:cubicBezTo>
                    <a:pt x="2872" y="143"/>
                    <a:pt x="2923" y="139"/>
                    <a:pt x="2976" y="139"/>
                  </a:cubicBezTo>
                  <a:close/>
                  <a:moveTo>
                    <a:pt x="2928" y="1"/>
                  </a:moveTo>
                  <a:cubicBezTo>
                    <a:pt x="2829" y="1"/>
                    <a:pt x="2729" y="9"/>
                    <a:pt x="2633" y="11"/>
                  </a:cubicBezTo>
                  <a:cubicBezTo>
                    <a:pt x="2442" y="18"/>
                    <a:pt x="2252" y="26"/>
                    <a:pt x="2058" y="29"/>
                  </a:cubicBezTo>
                  <a:cubicBezTo>
                    <a:pt x="1963" y="33"/>
                    <a:pt x="1864" y="33"/>
                    <a:pt x="1765" y="33"/>
                  </a:cubicBezTo>
                  <a:cubicBezTo>
                    <a:pt x="1753" y="33"/>
                    <a:pt x="1743" y="35"/>
                    <a:pt x="1735" y="39"/>
                  </a:cubicBezTo>
                  <a:lnTo>
                    <a:pt x="1735" y="39"/>
                  </a:lnTo>
                  <a:cubicBezTo>
                    <a:pt x="1638" y="47"/>
                    <a:pt x="1541" y="50"/>
                    <a:pt x="1444" y="50"/>
                  </a:cubicBezTo>
                  <a:cubicBezTo>
                    <a:pt x="1252" y="50"/>
                    <a:pt x="1058" y="39"/>
                    <a:pt x="864" y="36"/>
                  </a:cubicBezTo>
                  <a:cubicBezTo>
                    <a:pt x="781" y="36"/>
                    <a:pt x="695" y="33"/>
                    <a:pt x="610" y="33"/>
                  </a:cubicBezTo>
                  <a:cubicBezTo>
                    <a:pt x="567" y="33"/>
                    <a:pt x="525" y="34"/>
                    <a:pt x="484" y="36"/>
                  </a:cubicBezTo>
                  <a:cubicBezTo>
                    <a:pt x="377" y="40"/>
                    <a:pt x="264" y="58"/>
                    <a:pt x="180" y="124"/>
                  </a:cubicBezTo>
                  <a:cubicBezTo>
                    <a:pt x="0" y="267"/>
                    <a:pt x="30" y="597"/>
                    <a:pt x="224" y="714"/>
                  </a:cubicBezTo>
                  <a:cubicBezTo>
                    <a:pt x="322" y="765"/>
                    <a:pt x="436" y="794"/>
                    <a:pt x="549" y="794"/>
                  </a:cubicBezTo>
                  <a:cubicBezTo>
                    <a:pt x="689" y="805"/>
                    <a:pt x="831" y="809"/>
                    <a:pt x="970" y="809"/>
                  </a:cubicBezTo>
                  <a:cubicBezTo>
                    <a:pt x="1016" y="810"/>
                    <a:pt x="1061" y="810"/>
                    <a:pt x="1106" y="810"/>
                  </a:cubicBezTo>
                  <a:cubicBezTo>
                    <a:pt x="1323" y="810"/>
                    <a:pt x="1540" y="805"/>
                    <a:pt x="1756" y="805"/>
                  </a:cubicBezTo>
                  <a:cubicBezTo>
                    <a:pt x="1800" y="805"/>
                    <a:pt x="1845" y="805"/>
                    <a:pt x="1889" y="805"/>
                  </a:cubicBezTo>
                  <a:cubicBezTo>
                    <a:pt x="1992" y="805"/>
                    <a:pt x="2095" y="806"/>
                    <a:pt x="2199" y="806"/>
                  </a:cubicBezTo>
                  <a:cubicBezTo>
                    <a:pt x="2302" y="806"/>
                    <a:pt x="2406" y="805"/>
                    <a:pt x="2508" y="802"/>
                  </a:cubicBezTo>
                  <a:cubicBezTo>
                    <a:pt x="2710" y="794"/>
                    <a:pt x="2940" y="780"/>
                    <a:pt x="3142" y="717"/>
                  </a:cubicBezTo>
                  <a:cubicBezTo>
                    <a:pt x="3284" y="670"/>
                    <a:pt x="3427" y="589"/>
                    <a:pt x="3427" y="421"/>
                  </a:cubicBezTo>
                  <a:cubicBezTo>
                    <a:pt x="3431" y="340"/>
                    <a:pt x="3420" y="256"/>
                    <a:pt x="3387" y="183"/>
                  </a:cubicBezTo>
                  <a:cubicBezTo>
                    <a:pt x="3336" y="99"/>
                    <a:pt x="3255" y="40"/>
                    <a:pt x="3156" y="22"/>
                  </a:cubicBezTo>
                  <a:cubicBezTo>
                    <a:pt x="3082" y="6"/>
                    <a:pt x="3006" y="1"/>
                    <a:pt x="2928" y="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9"/>
            <p:cNvSpPr/>
            <p:nvPr/>
          </p:nvSpPr>
          <p:spPr>
            <a:xfrm>
              <a:off x="4166834" y="3572822"/>
              <a:ext cx="856021" cy="191753"/>
            </a:xfrm>
            <a:custGeom>
              <a:avLst/>
              <a:gdLst/>
              <a:ahLst/>
              <a:cxnLst/>
              <a:rect l="l" t="t" r="r" b="b"/>
              <a:pathLst>
                <a:path w="3241" h="726" extrusionOk="0">
                  <a:moveTo>
                    <a:pt x="1640" y="41"/>
                  </a:moveTo>
                  <a:cubicBezTo>
                    <a:pt x="1362" y="70"/>
                    <a:pt x="926" y="41"/>
                    <a:pt x="644" y="41"/>
                  </a:cubicBezTo>
                  <a:cubicBezTo>
                    <a:pt x="315" y="41"/>
                    <a:pt x="0" y="0"/>
                    <a:pt x="11" y="367"/>
                  </a:cubicBezTo>
                  <a:cubicBezTo>
                    <a:pt x="22" y="674"/>
                    <a:pt x="370" y="663"/>
                    <a:pt x="652" y="674"/>
                  </a:cubicBezTo>
                  <a:cubicBezTo>
                    <a:pt x="981" y="685"/>
                    <a:pt x="1384" y="674"/>
                    <a:pt x="1703" y="674"/>
                  </a:cubicBezTo>
                  <a:cubicBezTo>
                    <a:pt x="2113" y="674"/>
                    <a:pt x="3240" y="725"/>
                    <a:pt x="3240" y="378"/>
                  </a:cubicBezTo>
                  <a:cubicBezTo>
                    <a:pt x="3240" y="198"/>
                    <a:pt x="3240" y="8"/>
                    <a:pt x="2841" y="11"/>
                  </a:cubicBezTo>
                  <a:cubicBezTo>
                    <a:pt x="2442" y="15"/>
                    <a:pt x="2043" y="41"/>
                    <a:pt x="1644" y="41"/>
                  </a:cubicBezTo>
                </a:path>
              </a:pathLst>
            </a:custGeom>
            <a:solidFill>
              <a:srgbClr val="7A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9"/>
            <p:cNvSpPr/>
            <p:nvPr/>
          </p:nvSpPr>
          <p:spPr>
            <a:xfrm>
              <a:off x="4134875" y="3556711"/>
              <a:ext cx="906204" cy="213939"/>
            </a:xfrm>
            <a:custGeom>
              <a:avLst/>
              <a:gdLst/>
              <a:ahLst/>
              <a:cxnLst/>
              <a:rect l="l" t="t" r="r" b="b"/>
              <a:pathLst>
                <a:path w="3431" h="810" extrusionOk="0">
                  <a:moveTo>
                    <a:pt x="2976" y="139"/>
                  </a:moveTo>
                  <a:cubicBezTo>
                    <a:pt x="3059" y="139"/>
                    <a:pt x="3144" y="147"/>
                    <a:pt x="3211" y="190"/>
                  </a:cubicBezTo>
                  <a:cubicBezTo>
                    <a:pt x="3259" y="222"/>
                    <a:pt x="3288" y="274"/>
                    <a:pt x="3288" y="332"/>
                  </a:cubicBezTo>
                  <a:cubicBezTo>
                    <a:pt x="3292" y="365"/>
                    <a:pt x="3292" y="398"/>
                    <a:pt x="3292" y="431"/>
                  </a:cubicBezTo>
                  <a:cubicBezTo>
                    <a:pt x="3295" y="453"/>
                    <a:pt x="3288" y="475"/>
                    <a:pt x="3273" y="490"/>
                  </a:cubicBezTo>
                  <a:cubicBezTo>
                    <a:pt x="3240" y="526"/>
                    <a:pt x="3197" y="556"/>
                    <a:pt x="3149" y="570"/>
                  </a:cubicBezTo>
                  <a:cubicBezTo>
                    <a:pt x="2980" y="636"/>
                    <a:pt x="2790" y="651"/>
                    <a:pt x="2607" y="662"/>
                  </a:cubicBezTo>
                  <a:cubicBezTo>
                    <a:pt x="2409" y="673"/>
                    <a:pt x="2212" y="673"/>
                    <a:pt x="2014" y="673"/>
                  </a:cubicBezTo>
                  <a:cubicBezTo>
                    <a:pt x="1935" y="672"/>
                    <a:pt x="1855" y="671"/>
                    <a:pt x="1776" y="671"/>
                  </a:cubicBezTo>
                  <a:cubicBezTo>
                    <a:pt x="1618" y="671"/>
                    <a:pt x="1460" y="673"/>
                    <a:pt x="1304" y="673"/>
                  </a:cubicBezTo>
                  <a:cubicBezTo>
                    <a:pt x="1176" y="673"/>
                    <a:pt x="1047" y="676"/>
                    <a:pt x="918" y="676"/>
                  </a:cubicBezTo>
                  <a:cubicBezTo>
                    <a:pt x="773" y="676"/>
                    <a:pt x="629" y="672"/>
                    <a:pt x="487" y="655"/>
                  </a:cubicBezTo>
                  <a:cubicBezTo>
                    <a:pt x="407" y="644"/>
                    <a:pt x="300" y="625"/>
                    <a:pt x="246" y="556"/>
                  </a:cubicBezTo>
                  <a:cubicBezTo>
                    <a:pt x="191" y="475"/>
                    <a:pt x="183" y="373"/>
                    <a:pt x="224" y="285"/>
                  </a:cubicBezTo>
                  <a:cubicBezTo>
                    <a:pt x="268" y="197"/>
                    <a:pt x="377" y="182"/>
                    <a:pt x="462" y="175"/>
                  </a:cubicBezTo>
                  <a:cubicBezTo>
                    <a:pt x="512" y="171"/>
                    <a:pt x="562" y="169"/>
                    <a:pt x="612" y="169"/>
                  </a:cubicBezTo>
                  <a:cubicBezTo>
                    <a:pt x="690" y="169"/>
                    <a:pt x="767" y="173"/>
                    <a:pt x="842" y="175"/>
                  </a:cubicBezTo>
                  <a:cubicBezTo>
                    <a:pt x="1041" y="177"/>
                    <a:pt x="1239" y="189"/>
                    <a:pt x="1438" y="189"/>
                  </a:cubicBezTo>
                  <a:cubicBezTo>
                    <a:pt x="1547" y="189"/>
                    <a:pt x="1656" y="185"/>
                    <a:pt x="1765" y="175"/>
                  </a:cubicBezTo>
                  <a:cubicBezTo>
                    <a:pt x="1770" y="174"/>
                    <a:pt x="1776" y="173"/>
                    <a:pt x="1780" y="171"/>
                  </a:cubicBezTo>
                  <a:lnTo>
                    <a:pt x="1780" y="171"/>
                  </a:lnTo>
                  <a:cubicBezTo>
                    <a:pt x="2130" y="171"/>
                    <a:pt x="2477" y="149"/>
                    <a:pt x="2827" y="142"/>
                  </a:cubicBezTo>
                  <a:cubicBezTo>
                    <a:pt x="2872" y="142"/>
                    <a:pt x="2923" y="139"/>
                    <a:pt x="2976" y="139"/>
                  </a:cubicBezTo>
                  <a:close/>
                  <a:moveTo>
                    <a:pt x="2928" y="0"/>
                  </a:moveTo>
                  <a:cubicBezTo>
                    <a:pt x="2829" y="0"/>
                    <a:pt x="2729" y="8"/>
                    <a:pt x="2633" y="10"/>
                  </a:cubicBezTo>
                  <a:cubicBezTo>
                    <a:pt x="2442" y="17"/>
                    <a:pt x="2252" y="25"/>
                    <a:pt x="2058" y="28"/>
                  </a:cubicBezTo>
                  <a:cubicBezTo>
                    <a:pt x="1963" y="32"/>
                    <a:pt x="1864" y="32"/>
                    <a:pt x="1765" y="32"/>
                  </a:cubicBezTo>
                  <a:cubicBezTo>
                    <a:pt x="1764" y="32"/>
                    <a:pt x="1763" y="32"/>
                    <a:pt x="1761" y="32"/>
                  </a:cubicBezTo>
                  <a:lnTo>
                    <a:pt x="1761" y="32"/>
                  </a:lnTo>
                  <a:lnTo>
                    <a:pt x="1761" y="32"/>
                  </a:lnTo>
                  <a:cubicBezTo>
                    <a:pt x="1761" y="32"/>
                    <a:pt x="1760" y="32"/>
                    <a:pt x="1760" y="32"/>
                  </a:cubicBezTo>
                  <a:lnTo>
                    <a:pt x="1760" y="32"/>
                  </a:lnTo>
                  <a:cubicBezTo>
                    <a:pt x="1758" y="32"/>
                    <a:pt x="1756" y="33"/>
                    <a:pt x="1754" y="33"/>
                  </a:cubicBezTo>
                  <a:lnTo>
                    <a:pt x="1754" y="33"/>
                  </a:lnTo>
                  <a:cubicBezTo>
                    <a:pt x="1644" y="43"/>
                    <a:pt x="1535" y="47"/>
                    <a:pt x="1424" y="47"/>
                  </a:cubicBezTo>
                  <a:cubicBezTo>
                    <a:pt x="1238" y="47"/>
                    <a:pt x="1051" y="37"/>
                    <a:pt x="864" y="32"/>
                  </a:cubicBezTo>
                  <a:cubicBezTo>
                    <a:pt x="781" y="32"/>
                    <a:pt x="695" y="29"/>
                    <a:pt x="610" y="29"/>
                  </a:cubicBezTo>
                  <a:cubicBezTo>
                    <a:pt x="567" y="29"/>
                    <a:pt x="525" y="30"/>
                    <a:pt x="484" y="32"/>
                  </a:cubicBezTo>
                  <a:cubicBezTo>
                    <a:pt x="377" y="39"/>
                    <a:pt x="264" y="54"/>
                    <a:pt x="180" y="124"/>
                  </a:cubicBezTo>
                  <a:cubicBezTo>
                    <a:pt x="0" y="266"/>
                    <a:pt x="30" y="596"/>
                    <a:pt x="224" y="713"/>
                  </a:cubicBezTo>
                  <a:cubicBezTo>
                    <a:pt x="322" y="764"/>
                    <a:pt x="436" y="794"/>
                    <a:pt x="549" y="794"/>
                  </a:cubicBezTo>
                  <a:cubicBezTo>
                    <a:pt x="689" y="805"/>
                    <a:pt x="831" y="808"/>
                    <a:pt x="970" y="808"/>
                  </a:cubicBezTo>
                  <a:cubicBezTo>
                    <a:pt x="1016" y="809"/>
                    <a:pt x="1061" y="809"/>
                    <a:pt x="1106" y="809"/>
                  </a:cubicBezTo>
                  <a:cubicBezTo>
                    <a:pt x="1323" y="809"/>
                    <a:pt x="1540" y="804"/>
                    <a:pt x="1756" y="804"/>
                  </a:cubicBezTo>
                  <a:cubicBezTo>
                    <a:pt x="1800" y="804"/>
                    <a:pt x="1845" y="804"/>
                    <a:pt x="1889" y="805"/>
                  </a:cubicBezTo>
                  <a:cubicBezTo>
                    <a:pt x="1992" y="805"/>
                    <a:pt x="2095" y="806"/>
                    <a:pt x="2199" y="806"/>
                  </a:cubicBezTo>
                  <a:cubicBezTo>
                    <a:pt x="2302" y="806"/>
                    <a:pt x="2406" y="805"/>
                    <a:pt x="2508" y="801"/>
                  </a:cubicBezTo>
                  <a:cubicBezTo>
                    <a:pt x="2710" y="794"/>
                    <a:pt x="2940" y="779"/>
                    <a:pt x="3142" y="717"/>
                  </a:cubicBezTo>
                  <a:cubicBezTo>
                    <a:pt x="3284" y="669"/>
                    <a:pt x="3427" y="589"/>
                    <a:pt x="3427" y="420"/>
                  </a:cubicBezTo>
                  <a:cubicBezTo>
                    <a:pt x="3431" y="340"/>
                    <a:pt x="3420" y="255"/>
                    <a:pt x="3387" y="182"/>
                  </a:cubicBezTo>
                  <a:cubicBezTo>
                    <a:pt x="3336" y="98"/>
                    <a:pt x="3255" y="39"/>
                    <a:pt x="3156" y="21"/>
                  </a:cubicBezTo>
                  <a:cubicBezTo>
                    <a:pt x="3082" y="5"/>
                    <a:pt x="3006" y="0"/>
                    <a:pt x="2928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9"/>
            <p:cNvSpPr/>
            <p:nvPr/>
          </p:nvSpPr>
          <p:spPr>
            <a:xfrm>
              <a:off x="4166834" y="3405632"/>
              <a:ext cx="856021" cy="190696"/>
            </a:xfrm>
            <a:custGeom>
              <a:avLst/>
              <a:gdLst/>
              <a:ahLst/>
              <a:cxnLst/>
              <a:rect l="l" t="t" r="r" b="b"/>
              <a:pathLst>
                <a:path w="3241" h="722" extrusionOk="0">
                  <a:moveTo>
                    <a:pt x="1640" y="40"/>
                  </a:moveTo>
                  <a:cubicBezTo>
                    <a:pt x="1362" y="70"/>
                    <a:pt x="926" y="40"/>
                    <a:pt x="644" y="40"/>
                  </a:cubicBezTo>
                  <a:cubicBezTo>
                    <a:pt x="315" y="40"/>
                    <a:pt x="0" y="0"/>
                    <a:pt x="11" y="366"/>
                  </a:cubicBezTo>
                  <a:cubicBezTo>
                    <a:pt x="22" y="674"/>
                    <a:pt x="370" y="663"/>
                    <a:pt x="652" y="674"/>
                  </a:cubicBezTo>
                  <a:cubicBezTo>
                    <a:pt x="981" y="685"/>
                    <a:pt x="1384" y="674"/>
                    <a:pt x="1703" y="674"/>
                  </a:cubicBezTo>
                  <a:cubicBezTo>
                    <a:pt x="2113" y="674"/>
                    <a:pt x="3240" y="721"/>
                    <a:pt x="3240" y="377"/>
                  </a:cubicBezTo>
                  <a:cubicBezTo>
                    <a:pt x="3240" y="198"/>
                    <a:pt x="3240" y="4"/>
                    <a:pt x="2841" y="11"/>
                  </a:cubicBezTo>
                  <a:cubicBezTo>
                    <a:pt x="2442" y="15"/>
                    <a:pt x="2043" y="40"/>
                    <a:pt x="1644" y="40"/>
                  </a:cubicBezTo>
                </a:path>
              </a:pathLst>
            </a:custGeom>
            <a:solidFill>
              <a:srgbClr val="7A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9"/>
            <p:cNvSpPr/>
            <p:nvPr/>
          </p:nvSpPr>
          <p:spPr>
            <a:xfrm>
              <a:off x="4134875" y="3388464"/>
              <a:ext cx="906204" cy="213939"/>
            </a:xfrm>
            <a:custGeom>
              <a:avLst/>
              <a:gdLst/>
              <a:ahLst/>
              <a:cxnLst/>
              <a:rect l="l" t="t" r="r" b="b"/>
              <a:pathLst>
                <a:path w="3431" h="810" extrusionOk="0">
                  <a:moveTo>
                    <a:pt x="2976" y="139"/>
                  </a:moveTo>
                  <a:cubicBezTo>
                    <a:pt x="3059" y="139"/>
                    <a:pt x="3144" y="147"/>
                    <a:pt x="3211" y="190"/>
                  </a:cubicBezTo>
                  <a:cubicBezTo>
                    <a:pt x="3259" y="222"/>
                    <a:pt x="3288" y="274"/>
                    <a:pt x="3288" y="332"/>
                  </a:cubicBezTo>
                  <a:cubicBezTo>
                    <a:pt x="3292" y="365"/>
                    <a:pt x="3292" y="398"/>
                    <a:pt x="3292" y="431"/>
                  </a:cubicBezTo>
                  <a:cubicBezTo>
                    <a:pt x="3295" y="453"/>
                    <a:pt x="3288" y="475"/>
                    <a:pt x="3273" y="490"/>
                  </a:cubicBezTo>
                  <a:cubicBezTo>
                    <a:pt x="3240" y="526"/>
                    <a:pt x="3197" y="556"/>
                    <a:pt x="3149" y="570"/>
                  </a:cubicBezTo>
                  <a:cubicBezTo>
                    <a:pt x="2980" y="636"/>
                    <a:pt x="2790" y="651"/>
                    <a:pt x="2607" y="662"/>
                  </a:cubicBezTo>
                  <a:cubicBezTo>
                    <a:pt x="2475" y="672"/>
                    <a:pt x="2343" y="675"/>
                    <a:pt x="2212" y="675"/>
                  </a:cubicBezTo>
                  <a:cubicBezTo>
                    <a:pt x="2146" y="675"/>
                    <a:pt x="2080" y="674"/>
                    <a:pt x="2014" y="673"/>
                  </a:cubicBezTo>
                  <a:lnTo>
                    <a:pt x="1304" y="673"/>
                  </a:lnTo>
                  <a:cubicBezTo>
                    <a:pt x="1176" y="673"/>
                    <a:pt x="1047" y="676"/>
                    <a:pt x="918" y="676"/>
                  </a:cubicBezTo>
                  <a:cubicBezTo>
                    <a:pt x="773" y="676"/>
                    <a:pt x="629" y="672"/>
                    <a:pt x="487" y="654"/>
                  </a:cubicBezTo>
                  <a:cubicBezTo>
                    <a:pt x="407" y="643"/>
                    <a:pt x="300" y="625"/>
                    <a:pt x="246" y="556"/>
                  </a:cubicBezTo>
                  <a:cubicBezTo>
                    <a:pt x="191" y="475"/>
                    <a:pt x="183" y="373"/>
                    <a:pt x="224" y="285"/>
                  </a:cubicBezTo>
                  <a:cubicBezTo>
                    <a:pt x="268" y="200"/>
                    <a:pt x="377" y="182"/>
                    <a:pt x="462" y="175"/>
                  </a:cubicBezTo>
                  <a:cubicBezTo>
                    <a:pt x="516" y="172"/>
                    <a:pt x="570" y="171"/>
                    <a:pt x="624" y="171"/>
                  </a:cubicBezTo>
                  <a:cubicBezTo>
                    <a:pt x="697" y="171"/>
                    <a:pt x="770" y="173"/>
                    <a:pt x="842" y="175"/>
                  </a:cubicBezTo>
                  <a:cubicBezTo>
                    <a:pt x="1041" y="177"/>
                    <a:pt x="1239" y="189"/>
                    <a:pt x="1438" y="189"/>
                  </a:cubicBezTo>
                  <a:cubicBezTo>
                    <a:pt x="1547" y="189"/>
                    <a:pt x="1656" y="185"/>
                    <a:pt x="1765" y="175"/>
                  </a:cubicBezTo>
                  <a:cubicBezTo>
                    <a:pt x="1771" y="174"/>
                    <a:pt x="1777" y="173"/>
                    <a:pt x="1782" y="171"/>
                  </a:cubicBezTo>
                  <a:lnTo>
                    <a:pt x="1782" y="171"/>
                  </a:lnTo>
                  <a:cubicBezTo>
                    <a:pt x="2132" y="171"/>
                    <a:pt x="2477" y="153"/>
                    <a:pt x="2827" y="142"/>
                  </a:cubicBezTo>
                  <a:cubicBezTo>
                    <a:pt x="2872" y="142"/>
                    <a:pt x="2923" y="139"/>
                    <a:pt x="2976" y="139"/>
                  </a:cubicBezTo>
                  <a:close/>
                  <a:moveTo>
                    <a:pt x="2928" y="0"/>
                  </a:moveTo>
                  <a:cubicBezTo>
                    <a:pt x="2829" y="0"/>
                    <a:pt x="2729" y="8"/>
                    <a:pt x="2633" y="10"/>
                  </a:cubicBezTo>
                  <a:cubicBezTo>
                    <a:pt x="2442" y="17"/>
                    <a:pt x="2252" y="25"/>
                    <a:pt x="2058" y="28"/>
                  </a:cubicBezTo>
                  <a:cubicBezTo>
                    <a:pt x="1963" y="32"/>
                    <a:pt x="1864" y="32"/>
                    <a:pt x="1765" y="32"/>
                  </a:cubicBezTo>
                  <a:cubicBezTo>
                    <a:pt x="1753" y="32"/>
                    <a:pt x="1743" y="34"/>
                    <a:pt x="1735" y="38"/>
                  </a:cubicBezTo>
                  <a:lnTo>
                    <a:pt x="1735" y="38"/>
                  </a:lnTo>
                  <a:cubicBezTo>
                    <a:pt x="1632" y="47"/>
                    <a:pt x="1528" y="51"/>
                    <a:pt x="1424" y="51"/>
                  </a:cubicBezTo>
                  <a:cubicBezTo>
                    <a:pt x="1238" y="51"/>
                    <a:pt x="1051" y="40"/>
                    <a:pt x="864" y="36"/>
                  </a:cubicBezTo>
                  <a:cubicBezTo>
                    <a:pt x="781" y="36"/>
                    <a:pt x="695" y="32"/>
                    <a:pt x="610" y="32"/>
                  </a:cubicBezTo>
                  <a:cubicBezTo>
                    <a:pt x="567" y="32"/>
                    <a:pt x="525" y="33"/>
                    <a:pt x="484" y="36"/>
                  </a:cubicBezTo>
                  <a:cubicBezTo>
                    <a:pt x="377" y="43"/>
                    <a:pt x="264" y="58"/>
                    <a:pt x="180" y="124"/>
                  </a:cubicBezTo>
                  <a:cubicBezTo>
                    <a:pt x="0" y="270"/>
                    <a:pt x="30" y="596"/>
                    <a:pt x="224" y="713"/>
                  </a:cubicBezTo>
                  <a:cubicBezTo>
                    <a:pt x="322" y="764"/>
                    <a:pt x="436" y="794"/>
                    <a:pt x="549" y="797"/>
                  </a:cubicBezTo>
                  <a:cubicBezTo>
                    <a:pt x="689" y="808"/>
                    <a:pt x="831" y="808"/>
                    <a:pt x="970" y="808"/>
                  </a:cubicBezTo>
                  <a:cubicBezTo>
                    <a:pt x="1032" y="809"/>
                    <a:pt x="1094" y="809"/>
                    <a:pt x="1155" y="809"/>
                  </a:cubicBezTo>
                  <a:cubicBezTo>
                    <a:pt x="1401" y="809"/>
                    <a:pt x="1646" y="805"/>
                    <a:pt x="1889" y="805"/>
                  </a:cubicBezTo>
                  <a:cubicBezTo>
                    <a:pt x="2007" y="805"/>
                    <a:pt x="2125" y="807"/>
                    <a:pt x="2243" y="807"/>
                  </a:cubicBezTo>
                  <a:cubicBezTo>
                    <a:pt x="2332" y="807"/>
                    <a:pt x="2420" y="806"/>
                    <a:pt x="2508" y="801"/>
                  </a:cubicBezTo>
                  <a:cubicBezTo>
                    <a:pt x="2710" y="794"/>
                    <a:pt x="2940" y="779"/>
                    <a:pt x="3142" y="717"/>
                  </a:cubicBezTo>
                  <a:cubicBezTo>
                    <a:pt x="3284" y="669"/>
                    <a:pt x="3427" y="589"/>
                    <a:pt x="3427" y="420"/>
                  </a:cubicBezTo>
                  <a:cubicBezTo>
                    <a:pt x="3431" y="340"/>
                    <a:pt x="3420" y="259"/>
                    <a:pt x="3387" y="182"/>
                  </a:cubicBezTo>
                  <a:cubicBezTo>
                    <a:pt x="3336" y="98"/>
                    <a:pt x="3255" y="39"/>
                    <a:pt x="3156" y="21"/>
                  </a:cubicBezTo>
                  <a:cubicBezTo>
                    <a:pt x="3082" y="5"/>
                    <a:pt x="3006" y="0"/>
                    <a:pt x="2928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9"/>
            <p:cNvSpPr/>
            <p:nvPr/>
          </p:nvSpPr>
          <p:spPr>
            <a:xfrm>
              <a:off x="4720702" y="1830400"/>
              <a:ext cx="466440" cy="432369"/>
            </a:xfrm>
            <a:custGeom>
              <a:avLst/>
              <a:gdLst/>
              <a:ahLst/>
              <a:cxnLst/>
              <a:rect l="l" t="t" r="r" b="b"/>
              <a:pathLst>
                <a:path w="1766" h="1637" extrusionOk="0">
                  <a:moveTo>
                    <a:pt x="173" y="0"/>
                  </a:moveTo>
                  <a:cubicBezTo>
                    <a:pt x="155" y="0"/>
                    <a:pt x="133" y="4"/>
                    <a:pt x="114" y="7"/>
                  </a:cubicBezTo>
                  <a:cubicBezTo>
                    <a:pt x="41" y="18"/>
                    <a:pt x="1" y="29"/>
                    <a:pt x="1" y="29"/>
                  </a:cubicBezTo>
                  <a:cubicBezTo>
                    <a:pt x="1" y="29"/>
                    <a:pt x="38" y="48"/>
                    <a:pt x="111" y="81"/>
                  </a:cubicBezTo>
                  <a:cubicBezTo>
                    <a:pt x="125" y="88"/>
                    <a:pt x="147" y="92"/>
                    <a:pt x="166" y="103"/>
                  </a:cubicBezTo>
                  <a:lnTo>
                    <a:pt x="224" y="132"/>
                  </a:lnTo>
                  <a:cubicBezTo>
                    <a:pt x="246" y="143"/>
                    <a:pt x="272" y="154"/>
                    <a:pt x="294" y="161"/>
                  </a:cubicBezTo>
                  <a:lnTo>
                    <a:pt x="367" y="201"/>
                  </a:lnTo>
                  <a:cubicBezTo>
                    <a:pt x="393" y="216"/>
                    <a:pt x="422" y="227"/>
                    <a:pt x="448" y="242"/>
                  </a:cubicBezTo>
                  <a:cubicBezTo>
                    <a:pt x="473" y="256"/>
                    <a:pt x="503" y="271"/>
                    <a:pt x="528" y="289"/>
                  </a:cubicBezTo>
                  <a:lnTo>
                    <a:pt x="572" y="311"/>
                  </a:lnTo>
                  <a:lnTo>
                    <a:pt x="616" y="341"/>
                  </a:lnTo>
                  <a:cubicBezTo>
                    <a:pt x="642" y="359"/>
                    <a:pt x="671" y="377"/>
                    <a:pt x="700" y="395"/>
                  </a:cubicBezTo>
                  <a:cubicBezTo>
                    <a:pt x="759" y="439"/>
                    <a:pt x="814" y="480"/>
                    <a:pt x="872" y="524"/>
                  </a:cubicBezTo>
                  <a:cubicBezTo>
                    <a:pt x="931" y="564"/>
                    <a:pt x="986" y="615"/>
                    <a:pt x="1044" y="659"/>
                  </a:cubicBezTo>
                  <a:cubicBezTo>
                    <a:pt x="1070" y="685"/>
                    <a:pt x="1096" y="710"/>
                    <a:pt x="1121" y="736"/>
                  </a:cubicBezTo>
                  <a:lnTo>
                    <a:pt x="1162" y="773"/>
                  </a:lnTo>
                  <a:lnTo>
                    <a:pt x="1198" y="813"/>
                  </a:lnTo>
                  <a:lnTo>
                    <a:pt x="1235" y="849"/>
                  </a:lnTo>
                  <a:cubicBezTo>
                    <a:pt x="1249" y="864"/>
                    <a:pt x="1260" y="875"/>
                    <a:pt x="1271" y="890"/>
                  </a:cubicBezTo>
                  <a:cubicBezTo>
                    <a:pt x="1293" y="915"/>
                    <a:pt x="1315" y="945"/>
                    <a:pt x="1341" y="970"/>
                  </a:cubicBezTo>
                  <a:cubicBezTo>
                    <a:pt x="1367" y="996"/>
                    <a:pt x="1385" y="1021"/>
                    <a:pt x="1403" y="1051"/>
                  </a:cubicBezTo>
                  <a:cubicBezTo>
                    <a:pt x="1425" y="1076"/>
                    <a:pt x="1443" y="1102"/>
                    <a:pt x="1462" y="1128"/>
                  </a:cubicBezTo>
                  <a:cubicBezTo>
                    <a:pt x="1498" y="1179"/>
                    <a:pt x="1531" y="1230"/>
                    <a:pt x="1561" y="1281"/>
                  </a:cubicBezTo>
                  <a:lnTo>
                    <a:pt x="1605" y="1351"/>
                  </a:lnTo>
                  <a:lnTo>
                    <a:pt x="1638" y="1421"/>
                  </a:lnTo>
                  <a:cubicBezTo>
                    <a:pt x="1649" y="1443"/>
                    <a:pt x="1656" y="1461"/>
                    <a:pt x="1667" y="1479"/>
                  </a:cubicBezTo>
                  <a:cubicBezTo>
                    <a:pt x="1678" y="1497"/>
                    <a:pt x="1685" y="1516"/>
                    <a:pt x="1692" y="1534"/>
                  </a:cubicBezTo>
                  <a:cubicBezTo>
                    <a:pt x="1718" y="1596"/>
                    <a:pt x="1736" y="1637"/>
                    <a:pt x="1736" y="1637"/>
                  </a:cubicBezTo>
                  <a:cubicBezTo>
                    <a:pt x="1736" y="1637"/>
                    <a:pt x="1747" y="1596"/>
                    <a:pt x="1758" y="1523"/>
                  </a:cubicBezTo>
                  <a:cubicBezTo>
                    <a:pt x="1762" y="1501"/>
                    <a:pt x="1762" y="1483"/>
                    <a:pt x="1766" y="1461"/>
                  </a:cubicBezTo>
                  <a:cubicBezTo>
                    <a:pt x="1766" y="1439"/>
                    <a:pt x="1766" y="1413"/>
                    <a:pt x="1766" y="1388"/>
                  </a:cubicBezTo>
                  <a:cubicBezTo>
                    <a:pt x="1766" y="1362"/>
                    <a:pt x="1766" y="1333"/>
                    <a:pt x="1762" y="1303"/>
                  </a:cubicBezTo>
                  <a:cubicBezTo>
                    <a:pt x="1758" y="1274"/>
                    <a:pt x="1751" y="1245"/>
                    <a:pt x="1747" y="1212"/>
                  </a:cubicBezTo>
                  <a:cubicBezTo>
                    <a:pt x="1740" y="1179"/>
                    <a:pt x="1733" y="1146"/>
                    <a:pt x="1725" y="1113"/>
                  </a:cubicBezTo>
                  <a:cubicBezTo>
                    <a:pt x="1714" y="1080"/>
                    <a:pt x="1703" y="1047"/>
                    <a:pt x="1692" y="1010"/>
                  </a:cubicBezTo>
                  <a:cubicBezTo>
                    <a:pt x="1678" y="974"/>
                    <a:pt x="1663" y="937"/>
                    <a:pt x="1645" y="904"/>
                  </a:cubicBezTo>
                  <a:cubicBezTo>
                    <a:pt x="1638" y="886"/>
                    <a:pt x="1630" y="868"/>
                    <a:pt x="1619" y="849"/>
                  </a:cubicBezTo>
                  <a:cubicBezTo>
                    <a:pt x="1612" y="831"/>
                    <a:pt x="1601" y="813"/>
                    <a:pt x="1590" y="798"/>
                  </a:cubicBezTo>
                  <a:cubicBezTo>
                    <a:pt x="1550" y="725"/>
                    <a:pt x="1502" y="655"/>
                    <a:pt x="1447" y="589"/>
                  </a:cubicBezTo>
                  <a:lnTo>
                    <a:pt x="1407" y="542"/>
                  </a:lnTo>
                  <a:cubicBezTo>
                    <a:pt x="1392" y="524"/>
                    <a:pt x="1378" y="509"/>
                    <a:pt x="1363" y="494"/>
                  </a:cubicBezTo>
                  <a:cubicBezTo>
                    <a:pt x="1330" y="465"/>
                    <a:pt x="1301" y="432"/>
                    <a:pt x="1271" y="403"/>
                  </a:cubicBezTo>
                  <a:lnTo>
                    <a:pt x="1169" y="322"/>
                  </a:lnTo>
                  <a:cubicBezTo>
                    <a:pt x="1154" y="308"/>
                    <a:pt x="1136" y="293"/>
                    <a:pt x="1118" y="282"/>
                  </a:cubicBezTo>
                  <a:lnTo>
                    <a:pt x="1063" y="249"/>
                  </a:lnTo>
                  <a:cubicBezTo>
                    <a:pt x="1030" y="223"/>
                    <a:pt x="993" y="201"/>
                    <a:pt x="957" y="183"/>
                  </a:cubicBezTo>
                  <a:cubicBezTo>
                    <a:pt x="916" y="165"/>
                    <a:pt x="883" y="143"/>
                    <a:pt x="847" y="128"/>
                  </a:cubicBezTo>
                  <a:cubicBezTo>
                    <a:pt x="806" y="110"/>
                    <a:pt x="770" y="95"/>
                    <a:pt x="733" y="84"/>
                  </a:cubicBezTo>
                  <a:cubicBezTo>
                    <a:pt x="700" y="70"/>
                    <a:pt x="664" y="59"/>
                    <a:pt x="627" y="48"/>
                  </a:cubicBezTo>
                  <a:cubicBezTo>
                    <a:pt x="590" y="40"/>
                    <a:pt x="554" y="29"/>
                    <a:pt x="521" y="22"/>
                  </a:cubicBezTo>
                  <a:cubicBezTo>
                    <a:pt x="488" y="15"/>
                    <a:pt x="455" y="11"/>
                    <a:pt x="422" y="7"/>
                  </a:cubicBezTo>
                  <a:cubicBezTo>
                    <a:pt x="389" y="4"/>
                    <a:pt x="360" y="0"/>
                    <a:pt x="3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9"/>
            <p:cNvSpPr/>
            <p:nvPr/>
          </p:nvSpPr>
          <p:spPr>
            <a:xfrm>
              <a:off x="5127980" y="2294201"/>
              <a:ext cx="120176" cy="103008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197" y="0"/>
                  </a:moveTo>
                  <a:cubicBezTo>
                    <a:pt x="97" y="0"/>
                    <a:pt x="0" y="78"/>
                    <a:pt x="0" y="195"/>
                  </a:cubicBezTo>
                  <a:cubicBezTo>
                    <a:pt x="0" y="302"/>
                    <a:pt x="88" y="386"/>
                    <a:pt x="194" y="389"/>
                  </a:cubicBezTo>
                  <a:cubicBezTo>
                    <a:pt x="366" y="389"/>
                    <a:pt x="454" y="181"/>
                    <a:pt x="330" y="56"/>
                  </a:cubicBezTo>
                  <a:cubicBezTo>
                    <a:pt x="291" y="18"/>
                    <a:pt x="24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9"/>
            <p:cNvSpPr/>
            <p:nvPr/>
          </p:nvSpPr>
          <p:spPr>
            <a:xfrm>
              <a:off x="4573849" y="1138925"/>
              <a:ext cx="45693" cy="458517"/>
            </a:xfrm>
            <a:custGeom>
              <a:avLst/>
              <a:gdLst/>
              <a:ahLst/>
              <a:cxnLst/>
              <a:rect l="l" t="t" r="r" b="b"/>
              <a:pathLst>
                <a:path w="173" h="1736" extrusionOk="0">
                  <a:moveTo>
                    <a:pt x="85" y="0"/>
                  </a:moveTo>
                  <a:cubicBezTo>
                    <a:pt x="52" y="143"/>
                    <a:pt x="30" y="286"/>
                    <a:pt x="19" y="432"/>
                  </a:cubicBezTo>
                  <a:cubicBezTo>
                    <a:pt x="4" y="579"/>
                    <a:pt x="0" y="722"/>
                    <a:pt x="0" y="868"/>
                  </a:cubicBezTo>
                  <a:cubicBezTo>
                    <a:pt x="0" y="1011"/>
                    <a:pt x="4" y="1157"/>
                    <a:pt x="19" y="1300"/>
                  </a:cubicBezTo>
                  <a:cubicBezTo>
                    <a:pt x="30" y="1446"/>
                    <a:pt x="52" y="1593"/>
                    <a:pt x="85" y="1736"/>
                  </a:cubicBezTo>
                  <a:cubicBezTo>
                    <a:pt x="118" y="1593"/>
                    <a:pt x="140" y="1446"/>
                    <a:pt x="151" y="1300"/>
                  </a:cubicBezTo>
                  <a:cubicBezTo>
                    <a:pt x="165" y="1157"/>
                    <a:pt x="169" y="1011"/>
                    <a:pt x="169" y="868"/>
                  </a:cubicBezTo>
                  <a:cubicBezTo>
                    <a:pt x="173" y="722"/>
                    <a:pt x="165" y="579"/>
                    <a:pt x="151" y="432"/>
                  </a:cubicBezTo>
                  <a:cubicBezTo>
                    <a:pt x="140" y="286"/>
                    <a:pt x="118" y="143"/>
                    <a:pt x="85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9"/>
            <p:cNvSpPr/>
            <p:nvPr/>
          </p:nvSpPr>
          <p:spPr>
            <a:xfrm>
              <a:off x="4275917" y="1312982"/>
              <a:ext cx="105649" cy="313513"/>
            </a:xfrm>
            <a:custGeom>
              <a:avLst/>
              <a:gdLst/>
              <a:ahLst/>
              <a:cxnLst/>
              <a:rect l="l" t="t" r="r" b="b"/>
              <a:pathLst>
                <a:path w="400" h="1187" extrusionOk="0">
                  <a:moveTo>
                    <a:pt x="1" y="0"/>
                  </a:moveTo>
                  <a:cubicBezTo>
                    <a:pt x="1" y="110"/>
                    <a:pt x="12" y="216"/>
                    <a:pt x="34" y="319"/>
                  </a:cubicBezTo>
                  <a:cubicBezTo>
                    <a:pt x="56" y="421"/>
                    <a:pt x="85" y="524"/>
                    <a:pt x="118" y="623"/>
                  </a:cubicBezTo>
                  <a:cubicBezTo>
                    <a:pt x="151" y="722"/>
                    <a:pt x="191" y="817"/>
                    <a:pt x="235" y="912"/>
                  </a:cubicBezTo>
                  <a:cubicBezTo>
                    <a:pt x="283" y="1011"/>
                    <a:pt x="338" y="1102"/>
                    <a:pt x="400" y="1187"/>
                  </a:cubicBezTo>
                  <a:cubicBezTo>
                    <a:pt x="400" y="1080"/>
                    <a:pt x="389" y="974"/>
                    <a:pt x="363" y="868"/>
                  </a:cubicBezTo>
                  <a:cubicBezTo>
                    <a:pt x="345" y="765"/>
                    <a:pt x="316" y="667"/>
                    <a:pt x="283" y="568"/>
                  </a:cubicBezTo>
                  <a:cubicBezTo>
                    <a:pt x="250" y="469"/>
                    <a:pt x="209" y="370"/>
                    <a:pt x="166" y="275"/>
                  </a:cubicBezTo>
                  <a:cubicBezTo>
                    <a:pt x="118" y="180"/>
                    <a:pt x="63" y="88"/>
                    <a:pt x="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9"/>
            <p:cNvSpPr/>
            <p:nvPr/>
          </p:nvSpPr>
          <p:spPr>
            <a:xfrm>
              <a:off x="3937575" y="1400935"/>
              <a:ext cx="247747" cy="301892"/>
            </a:xfrm>
            <a:custGeom>
              <a:avLst/>
              <a:gdLst/>
              <a:ahLst/>
              <a:cxnLst/>
              <a:rect l="l" t="t" r="r" b="b"/>
              <a:pathLst>
                <a:path w="938" h="1143" extrusionOk="0">
                  <a:moveTo>
                    <a:pt x="0" y="0"/>
                  </a:moveTo>
                  <a:cubicBezTo>
                    <a:pt x="52" y="114"/>
                    <a:pt x="114" y="224"/>
                    <a:pt x="183" y="326"/>
                  </a:cubicBezTo>
                  <a:cubicBezTo>
                    <a:pt x="253" y="432"/>
                    <a:pt x="326" y="531"/>
                    <a:pt x="403" y="627"/>
                  </a:cubicBezTo>
                  <a:cubicBezTo>
                    <a:pt x="480" y="722"/>
                    <a:pt x="564" y="813"/>
                    <a:pt x="652" y="901"/>
                  </a:cubicBezTo>
                  <a:cubicBezTo>
                    <a:pt x="740" y="989"/>
                    <a:pt x="835" y="1070"/>
                    <a:pt x="938" y="1143"/>
                  </a:cubicBezTo>
                  <a:cubicBezTo>
                    <a:pt x="886" y="1029"/>
                    <a:pt x="824" y="919"/>
                    <a:pt x="755" y="813"/>
                  </a:cubicBezTo>
                  <a:cubicBezTo>
                    <a:pt x="689" y="711"/>
                    <a:pt x="612" y="612"/>
                    <a:pt x="535" y="517"/>
                  </a:cubicBezTo>
                  <a:cubicBezTo>
                    <a:pt x="458" y="421"/>
                    <a:pt x="374" y="330"/>
                    <a:pt x="286" y="242"/>
                  </a:cubicBezTo>
                  <a:cubicBezTo>
                    <a:pt x="198" y="154"/>
                    <a:pt x="103" y="74"/>
                    <a:pt x="0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9"/>
            <p:cNvSpPr/>
            <p:nvPr/>
          </p:nvSpPr>
          <p:spPr>
            <a:xfrm>
              <a:off x="3900862" y="1706262"/>
              <a:ext cx="117270" cy="87425"/>
            </a:xfrm>
            <a:custGeom>
              <a:avLst/>
              <a:gdLst/>
              <a:ahLst/>
              <a:cxnLst/>
              <a:rect l="l" t="t" r="r" b="b"/>
              <a:pathLst>
                <a:path w="444" h="331" extrusionOk="0">
                  <a:moveTo>
                    <a:pt x="26" y="0"/>
                  </a:moveTo>
                  <a:cubicBezTo>
                    <a:pt x="17" y="0"/>
                    <a:pt x="9" y="1"/>
                    <a:pt x="0" y="1"/>
                  </a:cubicBezTo>
                  <a:cubicBezTo>
                    <a:pt x="19" y="49"/>
                    <a:pt x="44" y="93"/>
                    <a:pt x="73" y="133"/>
                  </a:cubicBezTo>
                  <a:cubicBezTo>
                    <a:pt x="103" y="170"/>
                    <a:pt x="136" y="203"/>
                    <a:pt x="172" y="228"/>
                  </a:cubicBezTo>
                  <a:cubicBezTo>
                    <a:pt x="209" y="258"/>
                    <a:pt x="249" y="280"/>
                    <a:pt x="293" y="298"/>
                  </a:cubicBezTo>
                  <a:cubicBezTo>
                    <a:pt x="341" y="320"/>
                    <a:pt x="392" y="331"/>
                    <a:pt x="443" y="331"/>
                  </a:cubicBezTo>
                  <a:cubicBezTo>
                    <a:pt x="429" y="280"/>
                    <a:pt x="407" y="236"/>
                    <a:pt x="377" y="192"/>
                  </a:cubicBezTo>
                  <a:cubicBezTo>
                    <a:pt x="348" y="155"/>
                    <a:pt x="315" y="122"/>
                    <a:pt x="279" y="93"/>
                  </a:cubicBezTo>
                  <a:cubicBezTo>
                    <a:pt x="238" y="64"/>
                    <a:pt x="198" y="42"/>
                    <a:pt x="154" y="23"/>
                  </a:cubicBezTo>
                  <a:cubicBezTo>
                    <a:pt x="114" y="8"/>
                    <a:pt x="70" y="0"/>
                    <a:pt x="26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9"/>
            <p:cNvSpPr/>
            <p:nvPr/>
          </p:nvSpPr>
          <p:spPr>
            <a:xfrm>
              <a:off x="4809711" y="1312982"/>
              <a:ext cx="106705" cy="314570"/>
            </a:xfrm>
            <a:custGeom>
              <a:avLst/>
              <a:gdLst/>
              <a:ahLst/>
              <a:cxnLst/>
              <a:rect l="l" t="t" r="r" b="b"/>
              <a:pathLst>
                <a:path w="404" h="1191" extrusionOk="0">
                  <a:moveTo>
                    <a:pt x="404" y="0"/>
                  </a:moveTo>
                  <a:cubicBezTo>
                    <a:pt x="338" y="88"/>
                    <a:pt x="283" y="180"/>
                    <a:pt x="239" y="279"/>
                  </a:cubicBezTo>
                  <a:cubicBezTo>
                    <a:pt x="195" y="374"/>
                    <a:pt x="155" y="469"/>
                    <a:pt x="122" y="568"/>
                  </a:cubicBezTo>
                  <a:cubicBezTo>
                    <a:pt x="85" y="667"/>
                    <a:pt x="59" y="769"/>
                    <a:pt x="37" y="872"/>
                  </a:cubicBezTo>
                  <a:cubicBezTo>
                    <a:pt x="15" y="978"/>
                    <a:pt x="1" y="1084"/>
                    <a:pt x="1" y="1190"/>
                  </a:cubicBezTo>
                  <a:cubicBezTo>
                    <a:pt x="67" y="1102"/>
                    <a:pt x="122" y="1011"/>
                    <a:pt x="166" y="916"/>
                  </a:cubicBezTo>
                  <a:cubicBezTo>
                    <a:pt x="209" y="820"/>
                    <a:pt x="250" y="725"/>
                    <a:pt x="283" y="626"/>
                  </a:cubicBezTo>
                  <a:cubicBezTo>
                    <a:pt x="316" y="524"/>
                    <a:pt x="345" y="425"/>
                    <a:pt x="367" y="322"/>
                  </a:cubicBezTo>
                  <a:cubicBezTo>
                    <a:pt x="389" y="216"/>
                    <a:pt x="400" y="110"/>
                    <a:pt x="404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9"/>
            <p:cNvSpPr/>
            <p:nvPr/>
          </p:nvSpPr>
          <p:spPr>
            <a:xfrm>
              <a:off x="5006219" y="1400935"/>
              <a:ext cx="248539" cy="301892"/>
            </a:xfrm>
            <a:custGeom>
              <a:avLst/>
              <a:gdLst/>
              <a:ahLst/>
              <a:cxnLst/>
              <a:rect l="l" t="t" r="r" b="b"/>
              <a:pathLst>
                <a:path w="941" h="1143" extrusionOk="0">
                  <a:moveTo>
                    <a:pt x="941" y="0"/>
                  </a:moveTo>
                  <a:cubicBezTo>
                    <a:pt x="838" y="74"/>
                    <a:pt x="743" y="154"/>
                    <a:pt x="655" y="242"/>
                  </a:cubicBezTo>
                  <a:cubicBezTo>
                    <a:pt x="568" y="330"/>
                    <a:pt x="483" y="421"/>
                    <a:pt x="406" y="517"/>
                  </a:cubicBezTo>
                  <a:cubicBezTo>
                    <a:pt x="326" y="612"/>
                    <a:pt x="253" y="711"/>
                    <a:pt x="183" y="813"/>
                  </a:cubicBezTo>
                  <a:cubicBezTo>
                    <a:pt x="114" y="919"/>
                    <a:pt x="51" y="1029"/>
                    <a:pt x="0" y="1143"/>
                  </a:cubicBezTo>
                  <a:cubicBezTo>
                    <a:pt x="103" y="1070"/>
                    <a:pt x="201" y="989"/>
                    <a:pt x="289" y="901"/>
                  </a:cubicBezTo>
                  <a:cubicBezTo>
                    <a:pt x="377" y="813"/>
                    <a:pt x="458" y="722"/>
                    <a:pt x="538" y="627"/>
                  </a:cubicBezTo>
                  <a:cubicBezTo>
                    <a:pt x="615" y="531"/>
                    <a:pt x="688" y="432"/>
                    <a:pt x="758" y="326"/>
                  </a:cubicBezTo>
                  <a:cubicBezTo>
                    <a:pt x="827" y="224"/>
                    <a:pt x="890" y="114"/>
                    <a:pt x="94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9"/>
            <p:cNvSpPr/>
            <p:nvPr/>
          </p:nvSpPr>
          <p:spPr>
            <a:xfrm>
              <a:off x="5174466" y="1706262"/>
              <a:ext cx="116214" cy="87425"/>
            </a:xfrm>
            <a:custGeom>
              <a:avLst/>
              <a:gdLst/>
              <a:ahLst/>
              <a:cxnLst/>
              <a:rect l="l" t="t" r="r" b="b"/>
              <a:pathLst>
                <a:path w="440" h="331" extrusionOk="0">
                  <a:moveTo>
                    <a:pt x="420" y="1"/>
                  </a:moveTo>
                  <a:cubicBezTo>
                    <a:pt x="375" y="1"/>
                    <a:pt x="330" y="11"/>
                    <a:pt x="286" y="27"/>
                  </a:cubicBezTo>
                  <a:cubicBezTo>
                    <a:pt x="242" y="45"/>
                    <a:pt x="201" y="67"/>
                    <a:pt x="165" y="97"/>
                  </a:cubicBezTo>
                  <a:cubicBezTo>
                    <a:pt x="125" y="122"/>
                    <a:pt x="92" y="159"/>
                    <a:pt x="66" y="195"/>
                  </a:cubicBezTo>
                  <a:cubicBezTo>
                    <a:pt x="33" y="236"/>
                    <a:pt x="11" y="283"/>
                    <a:pt x="0" y="331"/>
                  </a:cubicBezTo>
                  <a:cubicBezTo>
                    <a:pt x="51" y="331"/>
                    <a:pt x="103" y="320"/>
                    <a:pt x="150" y="298"/>
                  </a:cubicBezTo>
                  <a:cubicBezTo>
                    <a:pt x="190" y="283"/>
                    <a:pt x="231" y="258"/>
                    <a:pt x="267" y="232"/>
                  </a:cubicBezTo>
                  <a:cubicBezTo>
                    <a:pt x="304" y="203"/>
                    <a:pt x="337" y="170"/>
                    <a:pt x="366" y="133"/>
                  </a:cubicBezTo>
                  <a:cubicBezTo>
                    <a:pt x="399" y="97"/>
                    <a:pt x="425" y="49"/>
                    <a:pt x="439" y="1"/>
                  </a:cubicBezTo>
                  <a:cubicBezTo>
                    <a:pt x="433" y="1"/>
                    <a:pt x="426" y="1"/>
                    <a:pt x="420" y="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7" name="Picture 2">
            <a:extLst>
              <a:ext uri="{FF2B5EF4-FFF2-40B4-BE49-F238E27FC236}">
                <a16:creationId xmlns:a16="http://schemas.microsoft.com/office/drawing/2014/main" id="{DABF6DDD-5625-4575-9EC5-A2A36A985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6" t="32377" r="23155" b="38935"/>
          <a:stretch/>
        </p:blipFill>
        <p:spPr bwMode="auto">
          <a:xfrm>
            <a:off x="1962296" y="389036"/>
            <a:ext cx="6865892" cy="2182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rgbClr val="FFC000">
                <a:alpha val="4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" name="Google Shape;1025;p22">
            <a:extLst>
              <a:ext uri="{FF2B5EF4-FFF2-40B4-BE49-F238E27FC236}">
                <a16:creationId xmlns:a16="http://schemas.microsoft.com/office/drawing/2014/main" id="{2D8C80AB-37FF-4E80-9AEE-D8CAF9F82F3C}"/>
              </a:ext>
            </a:extLst>
          </p:cNvPr>
          <p:cNvSpPr txBox="1"/>
          <p:nvPr/>
        </p:nvSpPr>
        <p:spPr>
          <a:xfrm>
            <a:off x="635888" y="2814380"/>
            <a:ext cx="4640541" cy="384300"/>
          </a:xfrm>
          <a:prstGeom prst="rect">
            <a:avLst/>
          </a:prstGeom>
          <a:solidFill>
            <a:srgbClr val="FFFFCC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1- Mercury is the smallest planet in the Solar System</a:t>
            </a:r>
            <a:endParaRPr sz="1500" b="1" dirty="0"/>
          </a:p>
        </p:txBody>
      </p:sp>
      <p:sp>
        <p:nvSpPr>
          <p:cNvPr id="280" name="Google Shape;1025;p22">
            <a:extLst>
              <a:ext uri="{FF2B5EF4-FFF2-40B4-BE49-F238E27FC236}">
                <a16:creationId xmlns:a16="http://schemas.microsoft.com/office/drawing/2014/main" id="{944E965C-F8A1-4735-BAD8-CD96FB67C32C}"/>
              </a:ext>
            </a:extLst>
          </p:cNvPr>
          <p:cNvSpPr txBox="1"/>
          <p:nvPr/>
        </p:nvSpPr>
        <p:spPr>
          <a:xfrm>
            <a:off x="619199" y="3333970"/>
            <a:ext cx="8458305" cy="54262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2- He thought there would be no C, X, or Q; spelling would be by sound; the language would be condensed; and English would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be the most widely spoken language. The prediction about English being the most widely spoken language came true.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/>
          </a:p>
        </p:txBody>
      </p:sp>
      <p:sp>
        <p:nvSpPr>
          <p:cNvPr id="281" name="Google Shape;1025;p22">
            <a:extLst>
              <a:ext uri="{FF2B5EF4-FFF2-40B4-BE49-F238E27FC236}">
                <a16:creationId xmlns:a16="http://schemas.microsoft.com/office/drawing/2014/main" id="{BD97C29E-CAED-4507-8ABF-6C5E65B7EF24}"/>
              </a:ext>
            </a:extLst>
          </p:cNvPr>
          <p:cNvSpPr txBox="1"/>
          <p:nvPr/>
        </p:nvSpPr>
        <p:spPr>
          <a:xfrm>
            <a:off x="573193" y="3977922"/>
            <a:ext cx="3694007" cy="3843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3- </a:t>
            </a:r>
            <a:r>
              <a:rPr lang="en-US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 was probably thinking about airplanes.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</p:txBody>
      </p:sp>
      <p:sp>
        <p:nvSpPr>
          <p:cNvPr id="282" name="Google Shape;1025;p22">
            <a:extLst>
              <a:ext uri="{FF2B5EF4-FFF2-40B4-BE49-F238E27FC236}">
                <a16:creationId xmlns:a16="http://schemas.microsoft.com/office/drawing/2014/main" id="{B7AD76EB-05CC-4DBA-AE46-E107281041D3}"/>
              </a:ext>
            </a:extLst>
          </p:cNvPr>
          <p:cNvSpPr txBox="1"/>
          <p:nvPr/>
        </p:nvSpPr>
        <p:spPr>
          <a:xfrm>
            <a:off x="4635044" y="3960900"/>
            <a:ext cx="4442460" cy="384300"/>
          </a:xfrm>
          <a:prstGeom prst="rect">
            <a:avLst/>
          </a:prstGeom>
          <a:solidFill>
            <a:srgbClr val="EAD5FF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4- Automobiles have replaced all horse-drawn vehicles.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</p:txBody>
      </p:sp>
      <p:sp>
        <p:nvSpPr>
          <p:cNvPr id="283" name="Google Shape;1025;p22">
            <a:extLst>
              <a:ext uri="{FF2B5EF4-FFF2-40B4-BE49-F238E27FC236}">
                <a16:creationId xmlns:a16="http://schemas.microsoft.com/office/drawing/2014/main" id="{24A8385A-1A5F-4552-8F47-D2F0CE6BC1D3}"/>
              </a:ext>
            </a:extLst>
          </p:cNvPr>
          <p:cNvSpPr txBox="1"/>
          <p:nvPr/>
        </p:nvSpPr>
        <p:spPr>
          <a:xfrm>
            <a:off x="525780" y="4558534"/>
            <a:ext cx="6334605" cy="384300"/>
          </a:xfrm>
          <a:prstGeom prst="rect">
            <a:avLst/>
          </a:prstGeom>
          <a:solidFill>
            <a:srgbClr val="CCFFFF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5- There will never be tubes connecting houses to a store. This is impossible.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</p:txBody>
      </p:sp>
      <p:sp>
        <p:nvSpPr>
          <p:cNvPr id="284" name="Google Shape;2229;p45">
            <a:extLst>
              <a:ext uri="{FF2B5EF4-FFF2-40B4-BE49-F238E27FC236}">
                <a16:creationId xmlns:a16="http://schemas.microsoft.com/office/drawing/2014/main" id="{4F1860FD-7A8A-43F2-B798-DAD100A9F6CA}"/>
              </a:ext>
            </a:extLst>
          </p:cNvPr>
          <p:cNvSpPr/>
          <p:nvPr/>
        </p:nvSpPr>
        <p:spPr>
          <a:xfrm>
            <a:off x="412259" y="2746638"/>
            <a:ext cx="481200" cy="4812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1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229;p45">
            <a:extLst>
              <a:ext uri="{FF2B5EF4-FFF2-40B4-BE49-F238E27FC236}">
                <a16:creationId xmlns:a16="http://schemas.microsoft.com/office/drawing/2014/main" id="{EBCF5868-2856-4EB4-B291-117F69D99F4E}"/>
              </a:ext>
            </a:extLst>
          </p:cNvPr>
          <p:cNvSpPr/>
          <p:nvPr/>
        </p:nvSpPr>
        <p:spPr>
          <a:xfrm>
            <a:off x="346105" y="3322838"/>
            <a:ext cx="481200" cy="4812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Roboto"/>
                <a:ea typeface="Roboto"/>
                <a:cs typeface="Roboto"/>
                <a:sym typeface="Roboto"/>
              </a:rPr>
              <a:t>2</a:t>
            </a:r>
            <a:endParaRPr sz="16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2229;p45">
            <a:extLst>
              <a:ext uri="{FF2B5EF4-FFF2-40B4-BE49-F238E27FC236}">
                <a16:creationId xmlns:a16="http://schemas.microsoft.com/office/drawing/2014/main" id="{1200761F-D237-45ED-B8FC-EFAD4EE4C2E4}"/>
              </a:ext>
            </a:extLst>
          </p:cNvPr>
          <p:cNvSpPr/>
          <p:nvPr/>
        </p:nvSpPr>
        <p:spPr>
          <a:xfrm>
            <a:off x="319037" y="3939328"/>
            <a:ext cx="481200" cy="4812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Roboto"/>
                <a:ea typeface="Roboto"/>
                <a:cs typeface="Roboto"/>
                <a:sym typeface="Roboto"/>
              </a:rPr>
              <a:t>3</a:t>
            </a:r>
            <a:endParaRPr sz="16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229;p45">
            <a:extLst>
              <a:ext uri="{FF2B5EF4-FFF2-40B4-BE49-F238E27FC236}">
                <a16:creationId xmlns:a16="http://schemas.microsoft.com/office/drawing/2014/main" id="{65E31EF8-3407-4691-888B-23F3F978FF1E}"/>
              </a:ext>
            </a:extLst>
          </p:cNvPr>
          <p:cNvSpPr/>
          <p:nvPr/>
        </p:nvSpPr>
        <p:spPr>
          <a:xfrm>
            <a:off x="361114" y="4542756"/>
            <a:ext cx="481200" cy="481200"/>
          </a:xfrm>
          <a:prstGeom prst="ellipse">
            <a:avLst/>
          </a:prstGeom>
          <a:solidFill>
            <a:srgbClr val="00DAD5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Roboto"/>
                <a:ea typeface="Roboto"/>
                <a:cs typeface="Roboto"/>
                <a:sym typeface="Roboto"/>
              </a:rPr>
              <a:t>5</a:t>
            </a:r>
            <a:endParaRPr sz="16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229;p45">
            <a:extLst>
              <a:ext uri="{FF2B5EF4-FFF2-40B4-BE49-F238E27FC236}">
                <a16:creationId xmlns:a16="http://schemas.microsoft.com/office/drawing/2014/main" id="{56EBC184-42DD-473C-8D66-43B519978472}"/>
              </a:ext>
            </a:extLst>
          </p:cNvPr>
          <p:cNvSpPr/>
          <p:nvPr/>
        </p:nvSpPr>
        <p:spPr>
          <a:xfrm>
            <a:off x="4395602" y="3912450"/>
            <a:ext cx="481200" cy="481200"/>
          </a:xfrm>
          <a:prstGeom prst="ellipse">
            <a:avLst/>
          </a:prstGeom>
          <a:solidFill>
            <a:srgbClr val="A87DFF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Roboto"/>
                <a:ea typeface="Roboto"/>
                <a:cs typeface="Roboto"/>
                <a:sym typeface="Roboto"/>
              </a:rPr>
              <a:t>4</a:t>
            </a:r>
            <a:endParaRPr sz="1600" b="1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7" name="Google Shape;1537;p29"/>
          <p:cNvGrpSpPr/>
          <p:nvPr/>
        </p:nvGrpSpPr>
        <p:grpSpPr>
          <a:xfrm>
            <a:off x="160020" y="146922"/>
            <a:ext cx="1556578" cy="2457858"/>
            <a:chOff x="3658132" y="1138925"/>
            <a:chExt cx="1724456" cy="3020250"/>
          </a:xfrm>
        </p:grpSpPr>
        <p:sp>
          <p:nvSpPr>
            <p:cNvPr id="1538" name="Google Shape;1538;p29"/>
            <p:cNvSpPr/>
            <p:nvPr/>
          </p:nvSpPr>
          <p:spPr>
            <a:xfrm>
              <a:off x="4311838" y="3858076"/>
              <a:ext cx="567863" cy="301100"/>
            </a:xfrm>
            <a:custGeom>
              <a:avLst/>
              <a:gdLst/>
              <a:ahLst/>
              <a:cxnLst/>
              <a:rect l="l" t="t" r="r" b="b"/>
              <a:pathLst>
                <a:path w="2150" h="1140" extrusionOk="0">
                  <a:moveTo>
                    <a:pt x="0" y="41"/>
                  </a:moveTo>
                  <a:cubicBezTo>
                    <a:pt x="0" y="363"/>
                    <a:pt x="33" y="707"/>
                    <a:pt x="304" y="934"/>
                  </a:cubicBezTo>
                  <a:cubicBezTo>
                    <a:pt x="549" y="1139"/>
                    <a:pt x="875" y="1095"/>
                    <a:pt x="1176" y="1095"/>
                  </a:cubicBezTo>
                  <a:cubicBezTo>
                    <a:pt x="1490" y="1095"/>
                    <a:pt x="1827" y="1051"/>
                    <a:pt x="1996" y="762"/>
                  </a:cubicBezTo>
                  <a:cubicBezTo>
                    <a:pt x="2131" y="524"/>
                    <a:pt x="2149" y="301"/>
                    <a:pt x="2149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9"/>
            <p:cNvSpPr/>
            <p:nvPr/>
          </p:nvSpPr>
          <p:spPr>
            <a:xfrm>
              <a:off x="3658132" y="1444516"/>
              <a:ext cx="1724456" cy="2035592"/>
            </a:xfrm>
            <a:custGeom>
              <a:avLst/>
              <a:gdLst/>
              <a:ahLst/>
              <a:cxnLst/>
              <a:rect l="l" t="t" r="r" b="b"/>
              <a:pathLst>
                <a:path w="6529" h="7707" extrusionOk="0">
                  <a:moveTo>
                    <a:pt x="3424" y="7641"/>
                  </a:moveTo>
                  <a:cubicBezTo>
                    <a:pt x="2373" y="7692"/>
                    <a:pt x="2014" y="7597"/>
                    <a:pt x="2131" y="6612"/>
                  </a:cubicBezTo>
                  <a:cubicBezTo>
                    <a:pt x="2197" y="6206"/>
                    <a:pt x="2329" y="5847"/>
                    <a:pt x="2069" y="5496"/>
                  </a:cubicBezTo>
                  <a:cubicBezTo>
                    <a:pt x="1732" y="5038"/>
                    <a:pt x="1113" y="4584"/>
                    <a:pt x="960" y="3877"/>
                  </a:cubicBezTo>
                  <a:cubicBezTo>
                    <a:pt x="0" y="194"/>
                    <a:pt x="6528" y="0"/>
                    <a:pt x="6228" y="3379"/>
                  </a:cubicBezTo>
                  <a:cubicBezTo>
                    <a:pt x="6180" y="4013"/>
                    <a:pt x="5990" y="4496"/>
                    <a:pt x="5525" y="4899"/>
                  </a:cubicBezTo>
                  <a:cubicBezTo>
                    <a:pt x="5144" y="5236"/>
                    <a:pt x="4862" y="5367"/>
                    <a:pt x="4837" y="5913"/>
                  </a:cubicBezTo>
                  <a:cubicBezTo>
                    <a:pt x="4826" y="6257"/>
                    <a:pt x="5034" y="6920"/>
                    <a:pt x="4910" y="7242"/>
                  </a:cubicBezTo>
                  <a:cubicBezTo>
                    <a:pt x="4764" y="7707"/>
                    <a:pt x="4130" y="7619"/>
                    <a:pt x="3727" y="7641"/>
                  </a:cubicBezTo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9"/>
            <p:cNvSpPr/>
            <p:nvPr/>
          </p:nvSpPr>
          <p:spPr>
            <a:xfrm>
              <a:off x="4278823" y="2519762"/>
              <a:ext cx="258576" cy="988611"/>
            </a:xfrm>
            <a:custGeom>
              <a:avLst/>
              <a:gdLst/>
              <a:ahLst/>
              <a:cxnLst/>
              <a:rect l="l" t="t" r="r" b="b"/>
              <a:pathLst>
                <a:path w="979" h="3743" extrusionOk="0">
                  <a:moveTo>
                    <a:pt x="81" y="0"/>
                  </a:moveTo>
                  <a:cubicBezTo>
                    <a:pt x="42" y="0"/>
                    <a:pt x="1" y="34"/>
                    <a:pt x="12" y="85"/>
                  </a:cubicBezTo>
                  <a:lnTo>
                    <a:pt x="294" y="1307"/>
                  </a:lnTo>
                  <a:lnTo>
                    <a:pt x="737" y="3248"/>
                  </a:lnTo>
                  <a:lnTo>
                    <a:pt x="839" y="3695"/>
                  </a:lnTo>
                  <a:cubicBezTo>
                    <a:pt x="847" y="3728"/>
                    <a:pt x="871" y="3742"/>
                    <a:pt x="897" y="3742"/>
                  </a:cubicBezTo>
                  <a:cubicBezTo>
                    <a:pt x="936" y="3742"/>
                    <a:pt x="978" y="3710"/>
                    <a:pt x="967" y="3662"/>
                  </a:cubicBezTo>
                  <a:lnTo>
                    <a:pt x="685" y="2435"/>
                  </a:lnTo>
                  <a:lnTo>
                    <a:pt x="242" y="495"/>
                  </a:lnTo>
                  <a:lnTo>
                    <a:pt x="140" y="48"/>
                  </a:lnTo>
                  <a:cubicBezTo>
                    <a:pt x="131" y="15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9"/>
            <p:cNvSpPr/>
            <p:nvPr/>
          </p:nvSpPr>
          <p:spPr>
            <a:xfrm>
              <a:off x="4654142" y="2519762"/>
              <a:ext cx="258312" cy="988611"/>
            </a:xfrm>
            <a:custGeom>
              <a:avLst/>
              <a:gdLst/>
              <a:ahLst/>
              <a:cxnLst/>
              <a:rect l="l" t="t" r="r" b="b"/>
              <a:pathLst>
                <a:path w="978" h="3743" extrusionOk="0">
                  <a:moveTo>
                    <a:pt x="896" y="0"/>
                  </a:moveTo>
                  <a:cubicBezTo>
                    <a:pt x="870" y="0"/>
                    <a:pt x="846" y="15"/>
                    <a:pt x="839" y="48"/>
                  </a:cubicBezTo>
                  <a:lnTo>
                    <a:pt x="561" y="1271"/>
                  </a:lnTo>
                  <a:lnTo>
                    <a:pt x="114" y="3211"/>
                  </a:lnTo>
                  <a:lnTo>
                    <a:pt x="11" y="3662"/>
                  </a:lnTo>
                  <a:cubicBezTo>
                    <a:pt x="0" y="3710"/>
                    <a:pt x="42" y="3742"/>
                    <a:pt x="81" y="3742"/>
                  </a:cubicBezTo>
                  <a:cubicBezTo>
                    <a:pt x="107" y="3742"/>
                    <a:pt x="132" y="3728"/>
                    <a:pt x="139" y="3695"/>
                  </a:cubicBezTo>
                  <a:lnTo>
                    <a:pt x="421" y="2472"/>
                  </a:lnTo>
                  <a:lnTo>
                    <a:pt x="864" y="531"/>
                  </a:lnTo>
                  <a:lnTo>
                    <a:pt x="967" y="85"/>
                  </a:lnTo>
                  <a:cubicBezTo>
                    <a:pt x="978" y="34"/>
                    <a:pt x="936" y="0"/>
                    <a:pt x="896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9"/>
            <p:cNvSpPr/>
            <p:nvPr/>
          </p:nvSpPr>
          <p:spPr>
            <a:xfrm>
              <a:off x="4279879" y="2450826"/>
              <a:ext cx="632045" cy="231107"/>
            </a:xfrm>
            <a:custGeom>
              <a:avLst/>
              <a:gdLst/>
              <a:ahLst/>
              <a:cxnLst/>
              <a:rect l="l" t="t" r="r" b="b"/>
              <a:pathLst>
                <a:path w="2393" h="875" extrusionOk="0">
                  <a:moveTo>
                    <a:pt x="794" y="153"/>
                  </a:moveTo>
                  <a:cubicBezTo>
                    <a:pt x="793" y="154"/>
                    <a:pt x="792" y="154"/>
                    <a:pt x="791" y="155"/>
                  </a:cubicBezTo>
                  <a:cubicBezTo>
                    <a:pt x="792" y="155"/>
                    <a:pt x="793" y="154"/>
                    <a:pt x="794" y="153"/>
                  </a:cubicBezTo>
                  <a:close/>
                  <a:moveTo>
                    <a:pt x="791" y="155"/>
                  </a:moveTo>
                  <a:cubicBezTo>
                    <a:pt x="790" y="155"/>
                    <a:pt x="789" y="155"/>
                    <a:pt x="788" y="156"/>
                  </a:cubicBezTo>
                  <a:lnTo>
                    <a:pt x="788" y="156"/>
                  </a:lnTo>
                  <a:cubicBezTo>
                    <a:pt x="789" y="156"/>
                    <a:pt x="790" y="156"/>
                    <a:pt x="791" y="155"/>
                  </a:cubicBezTo>
                  <a:close/>
                  <a:moveTo>
                    <a:pt x="1516" y="139"/>
                  </a:moveTo>
                  <a:cubicBezTo>
                    <a:pt x="1572" y="139"/>
                    <a:pt x="1620" y="212"/>
                    <a:pt x="1637" y="272"/>
                  </a:cubicBezTo>
                  <a:cubicBezTo>
                    <a:pt x="1663" y="393"/>
                    <a:pt x="1619" y="521"/>
                    <a:pt x="1524" y="598"/>
                  </a:cubicBezTo>
                  <a:cubicBezTo>
                    <a:pt x="1520" y="601"/>
                    <a:pt x="1517" y="603"/>
                    <a:pt x="1514" y="606"/>
                  </a:cubicBezTo>
                  <a:lnTo>
                    <a:pt x="1514" y="606"/>
                  </a:lnTo>
                  <a:cubicBezTo>
                    <a:pt x="1498" y="594"/>
                    <a:pt x="1483" y="580"/>
                    <a:pt x="1469" y="565"/>
                  </a:cubicBezTo>
                  <a:cubicBezTo>
                    <a:pt x="1417" y="510"/>
                    <a:pt x="1392" y="441"/>
                    <a:pt x="1392" y="371"/>
                  </a:cubicBezTo>
                  <a:cubicBezTo>
                    <a:pt x="1392" y="298"/>
                    <a:pt x="1417" y="163"/>
                    <a:pt x="1502" y="141"/>
                  </a:cubicBezTo>
                  <a:cubicBezTo>
                    <a:pt x="1507" y="139"/>
                    <a:pt x="1512" y="139"/>
                    <a:pt x="1516" y="139"/>
                  </a:cubicBezTo>
                  <a:close/>
                  <a:moveTo>
                    <a:pt x="795" y="151"/>
                  </a:moveTo>
                  <a:cubicBezTo>
                    <a:pt x="796" y="151"/>
                    <a:pt x="796" y="152"/>
                    <a:pt x="794" y="153"/>
                  </a:cubicBezTo>
                  <a:lnTo>
                    <a:pt x="794" y="153"/>
                  </a:lnTo>
                  <a:cubicBezTo>
                    <a:pt x="795" y="153"/>
                    <a:pt x="796" y="152"/>
                    <a:pt x="797" y="152"/>
                  </a:cubicBezTo>
                  <a:cubicBezTo>
                    <a:pt x="798" y="152"/>
                    <a:pt x="799" y="153"/>
                    <a:pt x="800" y="153"/>
                  </a:cubicBezTo>
                  <a:lnTo>
                    <a:pt x="800" y="153"/>
                  </a:lnTo>
                  <a:cubicBezTo>
                    <a:pt x="800" y="153"/>
                    <a:pt x="800" y="154"/>
                    <a:pt x="801" y="154"/>
                  </a:cubicBezTo>
                  <a:lnTo>
                    <a:pt x="801" y="154"/>
                  </a:lnTo>
                  <a:cubicBezTo>
                    <a:pt x="799" y="154"/>
                    <a:pt x="797" y="154"/>
                    <a:pt x="797" y="154"/>
                  </a:cubicBezTo>
                  <a:cubicBezTo>
                    <a:pt x="795" y="154"/>
                    <a:pt x="796" y="154"/>
                    <a:pt x="802" y="155"/>
                  </a:cubicBezTo>
                  <a:cubicBezTo>
                    <a:pt x="802" y="155"/>
                    <a:pt x="802" y="155"/>
                    <a:pt x="802" y="155"/>
                  </a:cubicBezTo>
                  <a:lnTo>
                    <a:pt x="802" y="155"/>
                  </a:lnTo>
                  <a:cubicBezTo>
                    <a:pt x="803" y="156"/>
                    <a:pt x="804" y="156"/>
                    <a:pt x="805" y="156"/>
                  </a:cubicBezTo>
                  <a:lnTo>
                    <a:pt x="805" y="156"/>
                  </a:lnTo>
                  <a:cubicBezTo>
                    <a:pt x="808" y="157"/>
                    <a:pt x="810" y="160"/>
                    <a:pt x="813" y="163"/>
                  </a:cubicBezTo>
                  <a:cubicBezTo>
                    <a:pt x="811" y="161"/>
                    <a:pt x="810" y="160"/>
                    <a:pt x="811" y="160"/>
                  </a:cubicBezTo>
                  <a:lnTo>
                    <a:pt x="811" y="160"/>
                  </a:lnTo>
                  <a:cubicBezTo>
                    <a:pt x="811" y="160"/>
                    <a:pt x="825" y="174"/>
                    <a:pt x="828" y="174"/>
                  </a:cubicBezTo>
                  <a:cubicBezTo>
                    <a:pt x="828" y="174"/>
                    <a:pt x="828" y="174"/>
                    <a:pt x="828" y="174"/>
                  </a:cubicBezTo>
                  <a:lnTo>
                    <a:pt x="828" y="174"/>
                  </a:lnTo>
                  <a:cubicBezTo>
                    <a:pt x="829" y="178"/>
                    <a:pt x="843" y="200"/>
                    <a:pt x="846" y="206"/>
                  </a:cubicBezTo>
                  <a:cubicBezTo>
                    <a:pt x="886" y="287"/>
                    <a:pt x="908" y="375"/>
                    <a:pt x="908" y="466"/>
                  </a:cubicBezTo>
                  <a:cubicBezTo>
                    <a:pt x="912" y="536"/>
                    <a:pt x="886" y="606"/>
                    <a:pt x="832" y="653"/>
                  </a:cubicBezTo>
                  <a:cubicBezTo>
                    <a:pt x="830" y="654"/>
                    <a:pt x="829" y="655"/>
                    <a:pt x="828" y="656"/>
                  </a:cubicBezTo>
                  <a:lnTo>
                    <a:pt x="828" y="656"/>
                  </a:lnTo>
                  <a:cubicBezTo>
                    <a:pt x="727" y="585"/>
                    <a:pt x="675" y="464"/>
                    <a:pt x="696" y="342"/>
                  </a:cubicBezTo>
                  <a:lnTo>
                    <a:pt x="696" y="335"/>
                  </a:lnTo>
                  <a:lnTo>
                    <a:pt x="700" y="309"/>
                  </a:lnTo>
                  <a:cubicBezTo>
                    <a:pt x="703" y="294"/>
                    <a:pt x="707" y="280"/>
                    <a:pt x="711" y="269"/>
                  </a:cubicBezTo>
                  <a:cubicBezTo>
                    <a:pt x="718" y="243"/>
                    <a:pt x="729" y="221"/>
                    <a:pt x="740" y="203"/>
                  </a:cubicBezTo>
                  <a:lnTo>
                    <a:pt x="751" y="188"/>
                  </a:lnTo>
                  <a:cubicBezTo>
                    <a:pt x="753" y="185"/>
                    <a:pt x="754" y="185"/>
                    <a:pt x="754" y="185"/>
                  </a:cubicBezTo>
                  <a:lnTo>
                    <a:pt x="754" y="185"/>
                  </a:lnTo>
                  <a:cubicBezTo>
                    <a:pt x="754" y="185"/>
                    <a:pt x="752" y="188"/>
                    <a:pt x="752" y="188"/>
                  </a:cubicBezTo>
                  <a:cubicBezTo>
                    <a:pt x="752" y="188"/>
                    <a:pt x="753" y="187"/>
                    <a:pt x="755" y="185"/>
                  </a:cubicBezTo>
                  <a:cubicBezTo>
                    <a:pt x="762" y="177"/>
                    <a:pt x="769" y="170"/>
                    <a:pt x="777" y="163"/>
                  </a:cubicBezTo>
                  <a:cubicBezTo>
                    <a:pt x="779" y="160"/>
                    <a:pt x="784" y="157"/>
                    <a:pt x="788" y="156"/>
                  </a:cubicBezTo>
                  <a:lnTo>
                    <a:pt x="788" y="156"/>
                  </a:lnTo>
                  <a:cubicBezTo>
                    <a:pt x="788" y="156"/>
                    <a:pt x="788" y="156"/>
                    <a:pt x="788" y="156"/>
                  </a:cubicBezTo>
                  <a:cubicBezTo>
                    <a:pt x="784" y="156"/>
                    <a:pt x="793" y="151"/>
                    <a:pt x="795" y="151"/>
                  </a:cubicBezTo>
                  <a:close/>
                  <a:moveTo>
                    <a:pt x="1519" y="0"/>
                  </a:moveTo>
                  <a:cubicBezTo>
                    <a:pt x="1446" y="0"/>
                    <a:pt x="1375" y="37"/>
                    <a:pt x="1333" y="104"/>
                  </a:cubicBezTo>
                  <a:cubicBezTo>
                    <a:pt x="1260" y="214"/>
                    <a:pt x="1234" y="349"/>
                    <a:pt x="1267" y="481"/>
                  </a:cubicBezTo>
                  <a:cubicBezTo>
                    <a:pt x="1288" y="562"/>
                    <a:pt x="1332" y="629"/>
                    <a:pt x="1390" y="682"/>
                  </a:cubicBezTo>
                  <a:lnTo>
                    <a:pt x="1390" y="682"/>
                  </a:lnTo>
                  <a:cubicBezTo>
                    <a:pt x="1307" y="720"/>
                    <a:pt x="1214" y="740"/>
                    <a:pt x="1122" y="740"/>
                  </a:cubicBezTo>
                  <a:cubicBezTo>
                    <a:pt x="1067" y="740"/>
                    <a:pt x="1012" y="733"/>
                    <a:pt x="960" y="717"/>
                  </a:cubicBezTo>
                  <a:lnTo>
                    <a:pt x="960" y="717"/>
                  </a:lnTo>
                  <a:cubicBezTo>
                    <a:pt x="988" y="686"/>
                    <a:pt x="1011" y="648"/>
                    <a:pt x="1026" y="602"/>
                  </a:cubicBezTo>
                  <a:cubicBezTo>
                    <a:pt x="1066" y="481"/>
                    <a:pt x="1044" y="346"/>
                    <a:pt x="1007" y="232"/>
                  </a:cubicBezTo>
                  <a:cubicBezTo>
                    <a:pt x="982" y="155"/>
                    <a:pt x="945" y="67"/>
                    <a:pt x="868" y="31"/>
                  </a:cubicBezTo>
                  <a:cubicBezTo>
                    <a:pt x="843" y="17"/>
                    <a:pt x="819" y="11"/>
                    <a:pt x="796" y="11"/>
                  </a:cubicBezTo>
                  <a:cubicBezTo>
                    <a:pt x="687" y="11"/>
                    <a:pt x="602" y="142"/>
                    <a:pt x="572" y="236"/>
                  </a:cubicBezTo>
                  <a:cubicBezTo>
                    <a:pt x="522" y="399"/>
                    <a:pt x="558" y="576"/>
                    <a:pt x="674" y="704"/>
                  </a:cubicBezTo>
                  <a:lnTo>
                    <a:pt x="674" y="704"/>
                  </a:lnTo>
                  <a:cubicBezTo>
                    <a:pt x="672" y="704"/>
                    <a:pt x="670" y="704"/>
                    <a:pt x="669" y="704"/>
                  </a:cubicBezTo>
                  <a:cubicBezTo>
                    <a:pt x="655" y="704"/>
                    <a:pt x="641" y="703"/>
                    <a:pt x="627" y="701"/>
                  </a:cubicBezTo>
                  <a:cubicBezTo>
                    <a:pt x="451" y="679"/>
                    <a:pt x="290" y="576"/>
                    <a:pt x="194" y="423"/>
                  </a:cubicBezTo>
                  <a:cubicBezTo>
                    <a:pt x="173" y="382"/>
                    <a:pt x="154" y="335"/>
                    <a:pt x="147" y="287"/>
                  </a:cubicBezTo>
                  <a:cubicBezTo>
                    <a:pt x="138" y="254"/>
                    <a:pt x="113" y="240"/>
                    <a:pt x="86" y="240"/>
                  </a:cubicBezTo>
                  <a:cubicBezTo>
                    <a:pt x="45" y="240"/>
                    <a:pt x="0" y="274"/>
                    <a:pt x="11" y="327"/>
                  </a:cubicBezTo>
                  <a:lnTo>
                    <a:pt x="11" y="320"/>
                  </a:lnTo>
                  <a:cubicBezTo>
                    <a:pt x="63" y="562"/>
                    <a:pt x="268" y="745"/>
                    <a:pt x="502" y="811"/>
                  </a:cubicBezTo>
                  <a:cubicBezTo>
                    <a:pt x="554" y="826"/>
                    <a:pt x="610" y="834"/>
                    <a:pt x="665" y="834"/>
                  </a:cubicBezTo>
                  <a:cubicBezTo>
                    <a:pt x="718" y="834"/>
                    <a:pt x="770" y="827"/>
                    <a:pt x="817" y="810"/>
                  </a:cubicBezTo>
                  <a:lnTo>
                    <a:pt x="817" y="810"/>
                  </a:lnTo>
                  <a:cubicBezTo>
                    <a:pt x="906" y="854"/>
                    <a:pt x="1007" y="874"/>
                    <a:pt x="1109" y="874"/>
                  </a:cubicBezTo>
                  <a:cubicBezTo>
                    <a:pt x="1243" y="874"/>
                    <a:pt x="1378" y="840"/>
                    <a:pt x="1491" y="781"/>
                  </a:cubicBezTo>
                  <a:cubicBezTo>
                    <a:pt x="1500" y="777"/>
                    <a:pt x="1509" y="772"/>
                    <a:pt x="1518" y="767"/>
                  </a:cubicBezTo>
                  <a:lnTo>
                    <a:pt x="1518" y="767"/>
                  </a:lnTo>
                  <a:cubicBezTo>
                    <a:pt x="1588" y="800"/>
                    <a:pt x="1666" y="820"/>
                    <a:pt x="1743" y="825"/>
                  </a:cubicBezTo>
                  <a:cubicBezTo>
                    <a:pt x="1759" y="826"/>
                    <a:pt x="1774" y="827"/>
                    <a:pt x="1790" y="827"/>
                  </a:cubicBezTo>
                  <a:cubicBezTo>
                    <a:pt x="2007" y="827"/>
                    <a:pt x="2212" y="709"/>
                    <a:pt x="2318" y="514"/>
                  </a:cubicBezTo>
                  <a:cubicBezTo>
                    <a:pt x="2347" y="455"/>
                    <a:pt x="2369" y="390"/>
                    <a:pt x="2384" y="320"/>
                  </a:cubicBezTo>
                  <a:cubicBezTo>
                    <a:pt x="2393" y="267"/>
                    <a:pt x="2349" y="233"/>
                    <a:pt x="2308" y="233"/>
                  </a:cubicBezTo>
                  <a:cubicBezTo>
                    <a:pt x="2281" y="233"/>
                    <a:pt x="2256" y="248"/>
                    <a:pt x="2248" y="283"/>
                  </a:cubicBezTo>
                  <a:cubicBezTo>
                    <a:pt x="2215" y="474"/>
                    <a:pt x="2095" y="628"/>
                    <a:pt x="1904" y="675"/>
                  </a:cubicBezTo>
                  <a:cubicBezTo>
                    <a:pt x="1866" y="685"/>
                    <a:pt x="1825" y="689"/>
                    <a:pt x="1784" y="689"/>
                  </a:cubicBezTo>
                  <a:cubicBezTo>
                    <a:pt x="1737" y="689"/>
                    <a:pt x="1689" y="683"/>
                    <a:pt x="1644" y="670"/>
                  </a:cubicBezTo>
                  <a:lnTo>
                    <a:pt x="1644" y="670"/>
                  </a:lnTo>
                  <a:cubicBezTo>
                    <a:pt x="1715" y="594"/>
                    <a:pt x="1762" y="497"/>
                    <a:pt x="1776" y="390"/>
                  </a:cubicBezTo>
                  <a:cubicBezTo>
                    <a:pt x="1798" y="258"/>
                    <a:pt x="1747" y="122"/>
                    <a:pt x="1641" y="38"/>
                  </a:cubicBezTo>
                  <a:cubicBezTo>
                    <a:pt x="1603" y="13"/>
                    <a:pt x="1561" y="0"/>
                    <a:pt x="1519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9"/>
            <p:cNvSpPr/>
            <p:nvPr/>
          </p:nvSpPr>
          <p:spPr>
            <a:xfrm>
              <a:off x="4166834" y="3740013"/>
              <a:ext cx="856021" cy="191753"/>
            </a:xfrm>
            <a:custGeom>
              <a:avLst/>
              <a:gdLst/>
              <a:ahLst/>
              <a:cxnLst/>
              <a:rect l="l" t="t" r="r" b="b"/>
              <a:pathLst>
                <a:path w="3241" h="726" extrusionOk="0">
                  <a:moveTo>
                    <a:pt x="1640" y="41"/>
                  </a:moveTo>
                  <a:cubicBezTo>
                    <a:pt x="1362" y="70"/>
                    <a:pt x="926" y="41"/>
                    <a:pt x="644" y="41"/>
                  </a:cubicBezTo>
                  <a:cubicBezTo>
                    <a:pt x="315" y="41"/>
                    <a:pt x="0" y="1"/>
                    <a:pt x="11" y="367"/>
                  </a:cubicBezTo>
                  <a:cubicBezTo>
                    <a:pt x="22" y="674"/>
                    <a:pt x="370" y="663"/>
                    <a:pt x="652" y="674"/>
                  </a:cubicBezTo>
                  <a:cubicBezTo>
                    <a:pt x="981" y="685"/>
                    <a:pt x="1384" y="674"/>
                    <a:pt x="1703" y="674"/>
                  </a:cubicBezTo>
                  <a:cubicBezTo>
                    <a:pt x="2113" y="674"/>
                    <a:pt x="3240" y="726"/>
                    <a:pt x="3240" y="378"/>
                  </a:cubicBezTo>
                  <a:cubicBezTo>
                    <a:pt x="3240" y="198"/>
                    <a:pt x="3240" y="8"/>
                    <a:pt x="2841" y="12"/>
                  </a:cubicBezTo>
                  <a:cubicBezTo>
                    <a:pt x="2442" y="15"/>
                    <a:pt x="2043" y="41"/>
                    <a:pt x="1644" y="41"/>
                  </a:cubicBezTo>
                </a:path>
              </a:pathLst>
            </a:custGeom>
            <a:solidFill>
              <a:srgbClr val="7A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9"/>
            <p:cNvSpPr/>
            <p:nvPr/>
          </p:nvSpPr>
          <p:spPr>
            <a:xfrm>
              <a:off x="4134875" y="3722844"/>
              <a:ext cx="906204" cy="213939"/>
            </a:xfrm>
            <a:custGeom>
              <a:avLst/>
              <a:gdLst/>
              <a:ahLst/>
              <a:cxnLst/>
              <a:rect l="l" t="t" r="r" b="b"/>
              <a:pathLst>
                <a:path w="3431" h="810" extrusionOk="0">
                  <a:moveTo>
                    <a:pt x="2976" y="139"/>
                  </a:moveTo>
                  <a:cubicBezTo>
                    <a:pt x="3059" y="139"/>
                    <a:pt x="3144" y="148"/>
                    <a:pt x="3211" y="190"/>
                  </a:cubicBezTo>
                  <a:cubicBezTo>
                    <a:pt x="3259" y="223"/>
                    <a:pt x="3288" y="274"/>
                    <a:pt x="3288" y="333"/>
                  </a:cubicBezTo>
                  <a:cubicBezTo>
                    <a:pt x="3292" y="366"/>
                    <a:pt x="3292" y="399"/>
                    <a:pt x="3292" y="432"/>
                  </a:cubicBezTo>
                  <a:cubicBezTo>
                    <a:pt x="3295" y="454"/>
                    <a:pt x="3288" y="476"/>
                    <a:pt x="3273" y="490"/>
                  </a:cubicBezTo>
                  <a:cubicBezTo>
                    <a:pt x="3240" y="527"/>
                    <a:pt x="3197" y="556"/>
                    <a:pt x="3149" y="571"/>
                  </a:cubicBezTo>
                  <a:cubicBezTo>
                    <a:pt x="2980" y="637"/>
                    <a:pt x="2790" y="652"/>
                    <a:pt x="2607" y="663"/>
                  </a:cubicBezTo>
                  <a:cubicBezTo>
                    <a:pt x="2409" y="674"/>
                    <a:pt x="2212" y="674"/>
                    <a:pt x="2014" y="674"/>
                  </a:cubicBezTo>
                  <a:lnTo>
                    <a:pt x="1304" y="674"/>
                  </a:lnTo>
                  <a:cubicBezTo>
                    <a:pt x="1176" y="674"/>
                    <a:pt x="1047" y="677"/>
                    <a:pt x="918" y="677"/>
                  </a:cubicBezTo>
                  <a:cubicBezTo>
                    <a:pt x="773" y="677"/>
                    <a:pt x="629" y="673"/>
                    <a:pt x="487" y="655"/>
                  </a:cubicBezTo>
                  <a:cubicBezTo>
                    <a:pt x="407" y="644"/>
                    <a:pt x="300" y="626"/>
                    <a:pt x="246" y="560"/>
                  </a:cubicBezTo>
                  <a:cubicBezTo>
                    <a:pt x="191" y="479"/>
                    <a:pt x="183" y="377"/>
                    <a:pt x="224" y="289"/>
                  </a:cubicBezTo>
                  <a:cubicBezTo>
                    <a:pt x="268" y="201"/>
                    <a:pt x="377" y="183"/>
                    <a:pt x="462" y="176"/>
                  </a:cubicBezTo>
                  <a:cubicBezTo>
                    <a:pt x="516" y="173"/>
                    <a:pt x="570" y="171"/>
                    <a:pt x="624" y="171"/>
                  </a:cubicBezTo>
                  <a:cubicBezTo>
                    <a:pt x="697" y="171"/>
                    <a:pt x="770" y="174"/>
                    <a:pt x="842" y="176"/>
                  </a:cubicBezTo>
                  <a:cubicBezTo>
                    <a:pt x="1035" y="180"/>
                    <a:pt x="1229" y="192"/>
                    <a:pt x="1422" y="192"/>
                  </a:cubicBezTo>
                  <a:cubicBezTo>
                    <a:pt x="1536" y="192"/>
                    <a:pt x="1651" y="188"/>
                    <a:pt x="1765" y="176"/>
                  </a:cubicBezTo>
                  <a:cubicBezTo>
                    <a:pt x="1771" y="175"/>
                    <a:pt x="1777" y="174"/>
                    <a:pt x="1782" y="172"/>
                  </a:cubicBezTo>
                  <a:lnTo>
                    <a:pt x="1782" y="172"/>
                  </a:lnTo>
                  <a:cubicBezTo>
                    <a:pt x="2132" y="171"/>
                    <a:pt x="2477" y="150"/>
                    <a:pt x="2827" y="143"/>
                  </a:cubicBezTo>
                  <a:cubicBezTo>
                    <a:pt x="2872" y="143"/>
                    <a:pt x="2923" y="139"/>
                    <a:pt x="2976" y="139"/>
                  </a:cubicBezTo>
                  <a:close/>
                  <a:moveTo>
                    <a:pt x="2928" y="1"/>
                  </a:moveTo>
                  <a:cubicBezTo>
                    <a:pt x="2829" y="1"/>
                    <a:pt x="2729" y="9"/>
                    <a:pt x="2633" y="11"/>
                  </a:cubicBezTo>
                  <a:cubicBezTo>
                    <a:pt x="2442" y="18"/>
                    <a:pt x="2252" y="26"/>
                    <a:pt x="2058" y="29"/>
                  </a:cubicBezTo>
                  <a:cubicBezTo>
                    <a:pt x="1963" y="33"/>
                    <a:pt x="1864" y="33"/>
                    <a:pt x="1765" y="33"/>
                  </a:cubicBezTo>
                  <a:cubicBezTo>
                    <a:pt x="1753" y="33"/>
                    <a:pt x="1743" y="35"/>
                    <a:pt x="1735" y="39"/>
                  </a:cubicBezTo>
                  <a:lnTo>
                    <a:pt x="1735" y="39"/>
                  </a:lnTo>
                  <a:cubicBezTo>
                    <a:pt x="1638" y="47"/>
                    <a:pt x="1541" y="50"/>
                    <a:pt x="1444" y="50"/>
                  </a:cubicBezTo>
                  <a:cubicBezTo>
                    <a:pt x="1252" y="50"/>
                    <a:pt x="1058" y="39"/>
                    <a:pt x="864" y="36"/>
                  </a:cubicBezTo>
                  <a:cubicBezTo>
                    <a:pt x="781" y="36"/>
                    <a:pt x="695" y="33"/>
                    <a:pt x="610" y="33"/>
                  </a:cubicBezTo>
                  <a:cubicBezTo>
                    <a:pt x="567" y="33"/>
                    <a:pt x="525" y="34"/>
                    <a:pt x="484" y="36"/>
                  </a:cubicBezTo>
                  <a:cubicBezTo>
                    <a:pt x="377" y="40"/>
                    <a:pt x="264" y="58"/>
                    <a:pt x="180" y="124"/>
                  </a:cubicBezTo>
                  <a:cubicBezTo>
                    <a:pt x="0" y="267"/>
                    <a:pt x="30" y="597"/>
                    <a:pt x="224" y="714"/>
                  </a:cubicBezTo>
                  <a:cubicBezTo>
                    <a:pt x="322" y="765"/>
                    <a:pt x="436" y="794"/>
                    <a:pt x="549" y="794"/>
                  </a:cubicBezTo>
                  <a:cubicBezTo>
                    <a:pt x="689" y="805"/>
                    <a:pt x="831" y="809"/>
                    <a:pt x="970" y="809"/>
                  </a:cubicBezTo>
                  <a:cubicBezTo>
                    <a:pt x="1016" y="810"/>
                    <a:pt x="1061" y="810"/>
                    <a:pt x="1106" y="810"/>
                  </a:cubicBezTo>
                  <a:cubicBezTo>
                    <a:pt x="1323" y="810"/>
                    <a:pt x="1540" y="805"/>
                    <a:pt x="1756" y="805"/>
                  </a:cubicBezTo>
                  <a:cubicBezTo>
                    <a:pt x="1800" y="805"/>
                    <a:pt x="1845" y="805"/>
                    <a:pt x="1889" y="805"/>
                  </a:cubicBezTo>
                  <a:cubicBezTo>
                    <a:pt x="1992" y="805"/>
                    <a:pt x="2095" y="806"/>
                    <a:pt x="2199" y="806"/>
                  </a:cubicBezTo>
                  <a:cubicBezTo>
                    <a:pt x="2302" y="806"/>
                    <a:pt x="2406" y="805"/>
                    <a:pt x="2508" y="802"/>
                  </a:cubicBezTo>
                  <a:cubicBezTo>
                    <a:pt x="2710" y="794"/>
                    <a:pt x="2940" y="780"/>
                    <a:pt x="3142" y="717"/>
                  </a:cubicBezTo>
                  <a:cubicBezTo>
                    <a:pt x="3284" y="670"/>
                    <a:pt x="3427" y="589"/>
                    <a:pt x="3427" y="421"/>
                  </a:cubicBezTo>
                  <a:cubicBezTo>
                    <a:pt x="3431" y="340"/>
                    <a:pt x="3420" y="256"/>
                    <a:pt x="3387" y="183"/>
                  </a:cubicBezTo>
                  <a:cubicBezTo>
                    <a:pt x="3336" y="99"/>
                    <a:pt x="3255" y="40"/>
                    <a:pt x="3156" y="22"/>
                  </a:cubicBezTo>
                  <a:cubicBezTo>
                    <a:pt x="3082" y="6"/>
                    <a:pt x="3006" y="1"/>
                    <a:pt x="2928" y="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9"/>
            <p:cNvSpPr/>
            <p:nvPr/>
          </p:nvSpPr>
          <p:spPr>
            <a:xfrm>
              <a:off x="4166834" y="3572822"/>
              <a:ext cx="856021" cy="191753"/>
            </a:xfrm>
            <a:custGeom>
              <a:avLst/>
              <a:gdLst/>
              <a:ahLst/>
              <a:cxnLst/>
              <a:rect l="l" t="t" r="r" b="b"/>
              <a:pathLst>
                <a:path w="3241" h="726" extrusionOk="0">
                  <a:moveTo>
                    <a:pt x="1640" y="41"/>
                  </a:moveTo>
                  <a:cubicBezTo>
                    <a:pt x="1362" y="70"/>
                    <a:pt x="926" y="41"/>
                    <a:pt x="644" y="41"/>
                  </a:cubicBezTo>
                  <a:cubicBezTo>
                    <a:pt x="315" y="41"/>
                    <a:pt x="0" y="0"/>
                    <a:pt x="11" y="367"/>
                  </a:cubicBezTo>
                  <a:cubicBezTo>
                    <a:pt x="22" y="674"/>
                    <a:pt x="370" y="663"/>
                    <a:pt x="652" y="674"/>
                  </a:cubicBezTo>
                  <a:cubicBezTo>
                    <a:pt x="981" y="685"/>
                    <a:pt x="1384" y="674"/>
                    <a:pt x="1703" y="674"/>
                  </a:cubicBezTo>
                  <a:cubicBezTo>
                    <a:pt x="2113" y="674"/>
                    <a:pt x="3240" y="725"/>
                    <a:pt x="3240" y="378"/>
                  </a:cubicBezTo>
                  <a:cubicBezTo>
                    <a:pt x="3240" y="198"/>
                    <a:pt x="3240" y="8"/>
                    <a:pt x="2841" y="11"/>
                  </a:cubicBezTo>
                  <a:cubicBezTo>
                    <a:pt x="2442" y="15"/>
                    <a:pt x="2043" y="41"/>
                    <a:pt x="1644" y="41"/>
                  </a:cubicBezTo>
                </a:path>
              </a:pathLst>
            </a:custGeom>
            <a:solidFill>
              <a:srgbClr val="7A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9"/>
            <p:cNvSpPr/>
            <p:nvPr/>
          </p:nvSpPr>
          <p:spPr>
            <a:xfrm>
              <a:off x="4134875" y="3556711"/>
              <a:ext cx="906204" cy="213939"/>
            </a:xfrm>
            <a:custGeom>
              <a:avLst/>
              <a:gdLst/>
              <a:ahLst/>
              <a:cxnLst/>
              <a:rect l="l" t="t" r="r" b="b"/>
              <a:pathLst>
                <a:path w="3431" h="810" extrusionOk="0">
                  <a:moveTo>
                    <a:pt x="2976" y="139"/>
                  </a:moveTo>
                  <a:cubicBezTo>
                    <a:pt x="3059" y="139"/>
                    <a:pt x="3144" y="147"/>
                    <a:pt x="3211" y="190"/>
                  </a:cubicBezTo>
                  <a:cubicBezTo>
                    <a:pt x="3259" y="222"/>
                    <a:pt x="3288" y="274"/>
                    <a:pt x="3288" y="332"/>
                  </a:cubicBezTo>
                  <a:cubicBezTo>
                    <a:pt x="3292" y="365"/>
                    <a:pt x="3292" y="398"/>
                    <a:pt x="3292" y="431"/>
                  </a:cubicBezTo>
                  <a:cubicBezTo>
                    <a:pt x="3295" y="453"/>
                    <a:pt x="3288" y="475"/>
                    <a:pt x="3273" y="490"/>
                  </a:cubicBezTo>
                  <a:cubicBezTo>
                    <a:pt x="3240" y="526"/>
                    <a:pt x="3197" y="556"/>
                    <a:pt x="3149" y="570"/>
                  </a:cubicBezTo>
                  <a:cubicBezTo>
                    <a:pt x="2980" y="636"/>
                    <a:pt x="2790" y="651"/>
                    <a:pt x="2607" y="662"/>
                  </a:cubicBezTo>
                  <a:cubicBezTo>
                    <a:pt x="2409" y="673"/>
                    <a:pt x="2212" y="673"/>
                    <a:pt x="2014" y="673"/>
                  </a:cubicBezTo>
                  <a:cubicBezTo>
                    <a:pt x="1935" y="672"/>
                    <a:pt x="1855" y="671"/>
                    <a:pt x="1776" y="671"/>
                  </a:cubicBezTo>
                  <a:cubicBezTo>
                    <a:pt x="1618" y="671"/>
                    <a:pt x="1460" y="673"/>
                    <a:pt x="1304" y="673"/>
                  </a:cubicBezTo>
                  <a:cubicBezTo>
                    <a:pt x="1176" y="673"/>
                    <a:pt x="1047" y="676"/>
                    <a:pt x="918" y="676"/>
                  </a:cubicBezTo>
                  <a:cubicBezTo>
                    <a:pt x="773" y="676"/>
                    <a:pt x="629" y="672"/>
                    <a:pt x="487" y="655"/>
                  </a:cubicBezTo>
                  <a:cubicBezTo>
                    <a:pt x="407" y="644"/>
                    <a:pt x="300" y="625"/>
                    <a:pt x="246" y="556"/>
                  </a:cubicBezTo>
                  <a:cubicBezTo>
                    <a:pt x="191" y="475"/>
                    <a:pt x="183" y="373"/>
                    <a:pt x="224" y="285"/>
                  </a:cubicBezTo>
                  <a:cubicBezTo>
                    <a:pt x="268" y="197"/>
                    <a:pt x="377" y="182"/>
                    <a:pt x="462" y="175"/>
                  </a:cubicBezTo>
                  <a:cubicBezTo>
                    <a:pt x="512" y="171"/>
                    <a:pt x="562" y="169"/>
                    <a:pt x="612" y="169"/>
                  </a:cubicBezTo>
                  <a:cubicBezTo>
                    <a:pt x="690" y="169"/>
                    <a:pt x="767" y="173"/>
                    <a:pt x="842" y="175"/>
                  </a:cubicBezTo>
                  <a:cubicBezTo>
                    <a:pt x="1041" y="177"/>
                    <a:pt x="1239" y="189"/>
                    <a:pt x="1438" y="189"/>
                  </a:cubicBezTo>
                  <a:cubicBezTo>
                    <a:pt x="1547" y="189"/>
                    <a:pt x="1656" y="185"/>
                    <a:pt x="1765" y="175"/>
                  </a:cubicBezTo>
                  <a:cubicBezTo>
                    <a:pt x="1770" y="174"/>
                    <a:pt x="1776" y="173"/>
                    <a:pt x="1780" y="171"/>
                  </a:cubicBezTo>
                  <a:lnTo>
                    <a:pt x="1780" y="171"/>
                  </a:lnTo>
                  <a:cubicBezTo>
                    <a:pt x="2130" y="171"/>
                    <a:pt x="2477" y="149"/>
                    <a:pt x="2827" y="142"/>
                  </a:cubicBezTo>
                  <a:cubicBezTo>
                    <a:pt x="2872" y="142"/>
                    <a:pt x="2923" y="139"/>
                    <a:pt x="2976" y="139"/>
                  </a:cubicBezTo>
                  <a:close/>
                  <a:moveTo>
                    <a:pt x="2928" y="0"/>
                  </a:moveTo>
                  <a:cubicBezTo>
                    <a:pt x="2829" y="0"/>
                    <a:pt x="2729" y="8"/>
                    <a:pt x="2633" y="10"/>
                  </a:cubicBezTo>
                  <a:cubicBezTo>
                    <a:pt x="2442" y="17"/>
                    <a:pt x="2252" y="25"/>
                    <a:pt x="2058" y="28"/>
                  </a:cubicBezTo>
                  <a:cubicBezTo>
                    <a:pt x="1963" y="32"/>
                    <a:pt x="1864" y="32"/>
                    <a:pt x="1765" y="32"/>
                  </a:cubicBezTo>
                  <a:cubicBezTo>
                    <a:pt x="1764" y="32"/>
                    <a:pt x="1763" y="32"/>
                    <a:pt x="1761" y="32"/>
                  </a:cubicBezTo>
                  <a:lnTo>
                    <a:pt x="1761" y="32"/>
                  </a:lnTo>
                  <a:lnTo>
                    <a:pt x="1761" y="32"/>
                  </a:lnTo>
                  <a:cubicBezTo>
                    <a:pt x="1761" y="32"/>
                    <a:pt x="1760" y="32"/>
                    <a:pt x="1760" y="32"/>
                  </a:cubicBezTo>
                  <a:lnTo>
                    <a:pt x="1760" y="32"/>
                  </a:lnTo>
                  <a:cubicBezTo>
                    <a:pt x="1758" y="32"/>
                    <a:pt x="1756" y="33"/>
                    <a:pt x="1754" y="33"/>
                  </a:cubicBezTo>
                  <a:lnTo>
                    <a:pt x="1754" y="33"/>
                  </a:lnTo>
                  <a:cubicBezTo>
                    <a:pt x="1644" y="43"/>
                    <a:pt x="1535" y="47"/>
                    <a:pt x="1424" y="47"/>
                  </a:cubicBezTo>
                  <a:cubicBezTo>
                    <a:pt x="1238" y="47"/>
                    <a:pt x="1051" y="37"/>
                    <a:pt x="864" y="32"/>
                  </a:cubicBezTo>
                  <a:cubicBezTo>
                    <a:pt x="781" y="32"/>
                    <a:pt x="695" y="29"/>
                    <a:pt x="610" y="29"/>
                  </a:cubicBezTo>
                  <a:cubicBezTo>
                    <a:pt x="567" y="29"/>
                    <a:pt x="525" y="30"/>
                    <a:pt x="484" y="32"/>
                  </a:cubicBezTo>
                  <a:cubicBezTo>
                    <a:pt x="377" y="39"/>
                    <a:pt x="264" y="54"/>
                    <a:pt x="180" y="124"/>
                  </a:cubicBezTo>
                  <a:cubicBezTo>
                    <a:pt x="0" y="266"/>
                    <a:pt x="30" y="596"/>
                    <a:pt x="224" y="713"/>
                  </a:cubicBezTo>
                  <a:cubicBezTo>
                    <a:pt x="322" y="764"/>
                    <a:pt x="436" y="794"/>
                    <a:pt x="549" y="794"/>
                  </a:cubicBezTo>
                  <a:cubicBezTo>
                    <a:pt x="689" y="805"/>
                    <a:pt x="831" y="808"/>
                    <a:pt x="970" y="808"/>
                  </a:cubicBezTo>
                  <a:cubicBezTo>
                    <a:pt x="1016" y="809"/>
                    <a:pt x="1061" y="809"/>
                    <a:pt x="1106" y="809"/>
                  </a:cubicBezTo>
                  <a:cubicBezTo>
                    <a:pt x="1323" y="809"/>
                    <a:pt x="1540" y="804"/>
                    <a:pt x="1756" y="804"/>
                  </a:cubicBezTo>
                  <a:cubicBezTo>
                    <a:pt x="1800" y="804"/>
                    <a:pt x="1845" y="804"/>
                    <a:pt x="1889" y="805"/>
                  </a:cubicBezTo>
                  <a:cubicBezTo>
                    <a:pt x="1992" y="805"/>
                    <a:pt x="2095" y="806"/>
                    <a:pt x="2199" y="806"/>
                  </a:cubicBezTo>
                  <a:cubicBezTo>
                    <a:pt x="2302" y="806"/>
                    <a:pt x="2406" y="805"/>
                    <a:pt x="2508" y="801"/>
                  </a:cubicBezTo>
                  <a:cubicBezTo>
                    <a:pt x="2710" y="794"/>
                    <a:pt x="2940" y="779"/>
                    <a:pt x="3142" y="717"/>
                  </a:cubicBezTo>
                  <a:cubicBezTo>
                    <a:pt x="3284" y="669"/>
                    <a:pt x="3427" y="589"/>
                    <a:pt x="3427" y="420"/>
                  </a:cubicBezTo>
                  <a:cubicBezTo>
                    <a:pt x="3431" y="340"/>
                    <a:pt x="3420" y="255"/>
                    <a:pt x="3387" y="182"/>
                  </a:cubicBezTo>
                  <a:cubicBezTo>
                    <a:pt x="3336" y="98"/>
                    <a:pt x="3255" y="39"/>
                    <a:pt x="3156" y="21"/>
                  </a:cubicBezTo>
                  <a:cubicBezTo>
                    <a:pt x="3082" y="5"/>
                    <a:pt x="3006" y="0"/>
                    <a:pt x="2928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9"/>
            <p:cNvSpPr/>
            <p:nvPr/>
          </p:nvSpPr>
          <p:spPr>
            <a:xfrm>
              <a:off x="4166834" y="3405632"/>
              <a:ext cx="856021" cy="190696"/>
            </a:xfrm>
            <a:custGeom>
              <a:avLst/>
              <a:gdLst/>
              <a:ahLst/>
              <a:cxnLst/>
              <a:rect l="l" t="t" r="r" b="b"/>
              <a:pathLst>
                <a:path w="3241" h="722" extrusionOk="0">
                  <a:moveTo>
                    <a:pt x="1640" y="40"/>
                  </a:moveTo>
                  <a:cubicBezTo>
                    <a:pt x="1362" y="70"/>
                    <a:pt x="926" y="40"/>
                    <a:pt x="644" y="40"/>
                  </a:cubicBezTo>
                  <a:cubicBezTo>
                    <a:pt x="315" y="40"/>
                    <a:pt x="0" y="0"/>
                    <a:pt x="11" y="366"/>
                  </a:cubicBezTo>
                  <a:cubicBezTo>
                    <a:pt x="22" y="674"/>
                    <a:pt x="370" y="663"/>
                    <a:pt x="652" y="674"/>
                  </a:cubicBezTo>
                  <a:cubicBezTo>
                    <a:pt x="981" y="685"/>
                    <a:pt x="1384" y="674"/>
                    <a:pt x="1703" y="674"/>
                  </a:cubicBezTo>
                  <a:cubicBezTo>
                    <a:pt x="2113" y="674"/>
                    <a:pt x="3240" y="721"/>
                    <a:pt x="3240" y="377"/>
                  </a:cubicBezTo>
                  <a:cubicBezTo>
                    <a:pt x="3240" y="198"/>
                    <a:pt x="3240" y="4"/>
                    <a:pt x="2841" y="11"/>
                  </a:cubicBezTo>
                  <a:cubicBezTo>
                    <a:pt x="2442" y="15"/>
                    <a:pt x="2043" y="40"/>
                    <a:pt x="1644" y="40"/>
                  </a:cubicBezTo>
                </a:path>
              </a:pathLst>
            </a:custGeom>
            <a:solidFill>
              <a:srgbClr val="7A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9"/>
            <p:cNvSpPr/>
            <p:nvPr/>
          </p:nvSpPr>
          <p:spPr>
            <a:xfrm>
              <a:off x="4134875" y="3388464"/>
              <a:ext cx="906204" cy="213939"/>
            </a:xfrm>
            <a:custGeom>
              <a:avLst/>
              <a:gdLst/>
              <a:ahLst/>
              <a:cxnLst/>
              <a:rect l="l" t="t" r="r" b="b"/>
              <a:pathLst>
                <a:path w="3431" h="810" extrusionOk="0">
                  <a:moveTo>
                    <a:pt x="2976" y="139"/>
                  </a:moveTo>
                  <a:cubicBezTo>
                    <a:pt x="3059" y="139"/>
                    <a:pt x="3144" y="147"/>
                    <a:pt x="3211" y="190"/>
                  </a:cubicBezTo>
                  <a:cubicBezTo>
                    <a:pt x="3259" y="222"/>
                    <a:pt x="3288" y="274"/>
                    <a:pt x="3288" y="332"/>
                  </a:cubicBezTo>
                  <a:cubicBezTo>
                    <a:pt x="3292" y="365"/>
                    <a:pt x="3292" y="398"/>
                    <a:pt x="3292" y="431"/>
                  </a:cubicBezTo>
                  <a:cubicBezTo>
                    <a:pt x="3295" y="453"/>
                    <a:pt x="3288" y="475"/>
                    <a:pt x="3273" y="490"/>
                  </a:cubicBezTo>
                  <a:cubicBezTo>
                    <a:pt x="3240" y="526"/>
                    <a:pt x="3197" y="556"/>
                    <a:pt x="3149" y="570"/>
                  </a:cubicBezTo>
                  <a:cubicBezTo>
                    <a:pt x="2980" y="636"/>
                    <a:pt x="2790" y="651"/>
                    <a:pt x="2607" y="662"/>
                  </a:cubicBezTo>
                  <a:cubicBezTo>
                    <a:pt x="2475" y="672"/>
                    <a:pt x="2343" y="675"/>
                    <a:pt x="2212" y="675"/>
                  </a:cubicBezTo>
                  <a:cubicBezTo>
                    <a:pt x="2146" y="675"/>
                    <a:pt x="2080" y="674"/>
                    <a:pt x="2014" y="673"/>
                  </a:cubicBezTo>
                  <a:lnTo>
                    <a:pt x="1304" y="673"/>
                  </a:lnTo>
                  <a:cubicBezTo>
                    <a:pt x="1176" y="673"/>
                    <a:pt x="1047" y="676"/>
                    <a:pt x="918" y="676"/>
                  </a:cubicBezTo>
                  <a:cubicBezTo>
                    <a:pt x="773" y="676"/>
                    <a:pt x="629" y="672"/>
                    <a:pt x="487" y="654"/>
                  </a:cubicBezTo>
                  <a:cubicBezTo>
                    <a:pt x="407" y="643"/>
                    <a:pt x="300" y="625"/>
                    <a:pt x="246" y="556"/>
                  </a:cubicBezTo>
                  <a:cubicBezTo>
                    <a:pt x="191" y="475"/>
                    <a:pt x="183" y="373"/>
                    <a:pt x="224" y="285"/>
                  </a:cubicBezTo>
                  <a:cubicBezTo>
                    <a:pt x="268" y="200"/>
                    <a:pt x="377" y="182"/>
                    <a:pt x="462" y="175"/>
                  </a:cubicBezTo>
                  <a:cubicBezTo>
                    <a:pt x="516" y="172"/>
                    <a:pt x="570" y="171"/>
                    <a:pt x="624" y="171"/>
                  </a:cubicBezTo>
                  <a:cubicBezTo>
                    <a:pt x="697" y="171"/>
                    <a:pt x="770" y="173"/>
                    <a:pt x="842" y="175"/>
                  </a:cubicBezTo>
                  <a:cubicBezTo>
                    <a:pt x="1041" y="177"/>
                    <a:pt x="1239" y="189"/>
                    <a:pt x="1438" y="189"/>
                  </a:cubicBezTo>
                  <a:cubicBezTo>
                    <a:pt x="1547" y="189"/>
                    <a:pt x="1656" y="185"/>
                    <a:pt x="1765" y="175"/>
                  </a:cubicBezTo>
                  <a:cubicBezTo>
                    <a:pt x="1771" y="174"/>
                    <a:pt x="1777" y="173"/>
                    <a:pt x="1782" y="171"/>
                  </a:cubicBezTo>
                  <a:lnTo>
                    <a:pt x="1782" y="171"/>
                  </a:lnTo>
                  <a:cubicBezTo>
                    <a:pt x="2132" y="171"/>
                    <a:pt x="2477" y="153"/>
                    <a:pt x="2827" y="142"/>
                  </a:cubicBezTo>
                  <a:cubicBezTo>
                    <a:pt x="2872" y="142"/>
                    <a:pt x="2923" y="139"/>
                    <a:pt x="2976" y="139"/>
                  </a:cubicBezTo>
                  <a:close/>
                  <a:moveTo>
                    <a:pt x="2928" y="0"/>
                  </a:moveTo>
                  <a:cubicBezTo>
                    <a:pt x="2829" y="0"/>
                    <a:pt x="2729" y="8"/>
                    <a:pt x="2633" y="10"/>
                  </a:cubicBezTo>
                  <a:cubicBezTo>
                    <a:pt x="2442" y="17"/>
                    <a:pt x="2252" y="25"/>
                    <a:pt x="2058" y="28"/>
                  </a:cubicBezTo>
                  <a:cubicBezTo>
                    <a:pt x="1963" y="32"/>
                    <a:pt x="1864" y="32"/>
                    <a:pt x="1765" y="32"/>
                  </a:cubicBezTo>
                  <a:cubicBezTo>
                    <a:pt x="1753" y="32"/>
                    <a:pt x="1743" y="34"/>
                    <a:pt x="1735" y="38"/>
                  </a:cubicBezTo>
                  <a:lnTo>
                    <a:pt x="1735" y="38"/>
                  </a:lnTo>
                  <a:cubicBezTo>
                    <a:pt x="1632" y="47"/>
                    <a:pt x="1528" y="51"/>
                    <a:pt x="1424" y="51"/>
                  </a:cubicBezTo>
                  <a:cubicBezTo>
                    <a:pt x="1238" y="51"/>
                    <a:pt x="1051" y="40"/>
                    <a:pt x="864" y="36"/>
                  </a:cubicBezTo>
                  <a:cubicBezTo>
                    <a:pt x="781" y="36"/>
                    <a:pt x="695" y="32"/>
                    <a:pt x="610" y="32"/>
                  </a:cubicBezTo>
                  <a:cubicBezTo>
                    <a:pt x="567" y="32"/>
                    <a:pt x="525" y="33"/>
                    <a:pt x="484" y="36"/>
                  </a:cubicBezTo>
                  <a:cubicBezTo>
                    <a:pt x="377" y="43"/>
                    <a:pt x="264" y="58"/>
                    <a:pt x="180" y="124"/>
                  </a:cubicBezTo>
                  <a:cubicBezTo>
                    <a:pt x="0" y="270"/>
                    <a:pt x="30" y="596"/>
                    <a:pt x="224" y="713"/>
                  </a:cubicBezTo>
                  <a:cubicBezTo>
                    <a:pt x="322" y="764"/>
                    <a:pt x="436" y="794"/>
                    <a:pt x="549" y="797"/>
                  </a:cubicBezTo>
                  <a:cubicBezTo>
                    <a:pt x="689" y="808"/>
                    <a:pt x="831" y="808"/>
                    <a:pt x="970" y="808"/>
                  </a:cubicBezTo>
                  <a:cubicBezTo>
                    <a:pt x="1032" y="809"/>
                    <a:pt x="1094" y="809"/>
                    <a:pt x="1155" y="809"/>
                  </a:cubicBezTo>
                  <a:cubicBezTo>
                    <a:pt x="1401" y="809"/>
                    <a:pt x="1646" y="805"/>
                    <a:pt x="1889" y="805"/>
                  </a:cubicBezTo>
                  <a:cubicBezTo>
                    <a:pt x="2007" y="805"/>
                    <a:pt x="2125" y="807"/>
                    <a:pt x="2243" y="807"/>
                  </a:cubicBezTo>
                  <a:cubicBezTo>
                    <a:pt x="2332" y="807"/>
                    <a:pt x="2420" y="806"/>
                    <a:pt x="2508" y="801"/>
                  </a:cubicBezTo>
                  <a:cubicBezTo>
                    <a:pt x="2710" y="794"/>
                    <a:pt x="2940" y="779"/>
                    <a:pt x="3142" y="717"/>
                  </a:cubicBezTo>
                  <a:cubicBezTo>
                    <a:pt x="3284" y="669"/>
                    <a:pt x="3427" y="589"/>
                    <a:pt x="3427" y="420"/>
                  </a:cubicBezTo>
                  <a:cubicBezTo>
                    <a:pt x="3431" y="340"/>
                    <a:pt x="3420" y="259"/>
                    <a:pt x="3387" y="182"/>
                  </a:cubicBezTo>
                  <a:cubicBezTo>
                    <a:pt x="3336" y="98"/>
                    <a:pt x="3255" y="39"/>
                    <a:pt x="3156" y="21"/>
                  </a:cubicBezTo>
                  <a:cubicBezTo>
                    <a:pt x="3082" y="5"/>
                    <a:pt x="3006" y="0"/>
                    <a:pt x="2928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9"/>
            <p:cNvSpPr/>
            <p:nvPr/>
          </p:nvSpPr>
          <p:spPr>
            <a:xfrm>
              <a:off x="4720702" y="1830400"/>
              <a:ext cx="466440" cy="432369"/>
            </a:xfrm>
            <a:custGeom>
              <a:avLst/>
              <a:gdLst/>
              <a:ahLst/>
              <a:cxnLst/>
              <a:rect l="l" t="t" r="r" b="b"/>
              <a:pathLst>
                <a:path w="1766" h="1637" extrusionOk="0">
                  <a:moveTo>
                    <a:pt x="173" y="0"/>
                  </a:moveTo>
                  <a:cubicBezTo>
                    <a:pt x="155" y="0"/>
                    <a:pt x="133" y="4"/>
                    <a:pt x="114" y="7"/>
                  </a:cubicBezTo>
                  <a:cubicBezTo>
                    <a:pt x="41" y="18"/>
                    <a:pt x="1" y="29"/>
                    <a:pt x="1" y="29"/>
                  </a:cubicBezTo>
                  <a:cubicBezTo>
                    <a:pt x="1" y="29"/>
                    <a:pt x="38" y="48"/>
                    <a:pt x="111" y="81"/>
                  </a:cubicBezTo>
                  <a:cubicBezTo>
                    <a:pt x="125" y="88"/>
                    <a:pt x="147" y="92"/>
                    <a:pt x="166" y="103"/>
                  </a:cubicBezTo>
                  <a:lnTo>
                    <a:pt x="224" y="132"/>
                  </a:lnTo>
                  <a:cubicBezTo>
                    <a:pt x="246" y="143"/>
                    <a:pt x="272" y="154"/>
                    <a:pt x="294" y="161"/>
                  </a:cubicBezTo>
                  <a:lnTo>
                    <a:pt x="367" y="201"/>
                  </a:lnTo>
                  <a:cubicBezTo>
                    <a:pt x="393" y="216"/>
                    <a:pt x="422" y="227"/>
                    <a:pt x="448" y="242"/>
                  </a:cubicBezTo>
                  <a:cubicBezTo>
                    <a:pt x="473" y="256"/>
                    <a:pt x="503" y="271"/>
                    <a:pt x="528" y="289"/>
                  </a:cubicBezTo>
                  <a:lnTo>
                    <a:pt x="572" y="311"/>
                  </a:lnTo>
                  <a:lnTo>
                    <a:pt x="616" y="341"/>
                  </a:lnTo>
                  <a:cubicBezTo>
                    <a:pt x="642" y="359"/>
                    <a:pt x="671" y="377"/>
                    <a:pt x="700" y="395"/>
                  </a:cubicBezTo>
                  <a:cubicBezTo>
                    <a:pt x="759" y="439"/>
                    <a:pt x="814" y="480"/>
                    <a:pt x="872" y="524"/>
                  </a:cubicBezTo>
                  <a:cubicBezTo>
                    <a:pt x="931" y="564"/>
                    <a:pt x="986" y="615"/>
                    <a:pt x="1044" y="659"/>
                  </a:cubicBezTo>
                  <a:cubicBezTo>
                    <a:pt x="1070" y="685"/>
                    <a:pt x="1096" y="710"/>
                    <a:pt x="1121" y="736"/>
                  </a:cubicBezTo>
                  <a:lnTo>
                    <a:pt x="1162" y="773"/>
                  </a:lnTo>
                  <a:lnTo>
                    <a:pt x="1198" y="813"/>
                  </a:lnTo>
                  <a:lnTo>
                    <a:pt x="1235" y="849"/>
                  </a:lnTo>
                  <a:cubicBezTo>
                    <a:pt x="1249" y="864"/>
                    <a:pt x="1260" y="875"/>
                    <a:pt x="1271" y="890"/>
                  </a:cubicBezTo>
                  <a:cubicBezTo>
                    <a:pt x="1293" y="915"/>
                    <a:pt x="1315" y="945"/>
                    <a:pt x="1341" y="970"/>
                  </a:cubicBezTo>
                  <a:cubicBezTo>
                    <a:pt x="1367" y="996"/>
                    <a:pt x="1385" y="1021"/>
                    <a:pt x="1403" y="1051"/>
                  </a:cubicBezTo>
                  <a:cubicBezTo>
                    <a:pt x="1425" y="1076"/>
                    <a:pt x="1443" y="1102"/>
                    <a:pt x="1462" y="1128"/>
                  </a:cubicBezTo>
                  <a:cubicBezTo>
                    <a:pt x="1498" y="1179"/>
                    <a:pt x="1531" y="1230"/>
                    <a:pt x="1561" y="1281"/>
                  </a:cubicBezTo>
                  <a:lnTo>
                    <a:pt x="1605" y="1351"/>
                  </a:lnTo>
                  <a:lnTo>
                    <a:pt x="1638" y="1421"/>
                  </a:lnTo>
                  <a:cubicBezTo>
                    <a:pt x="1649" y="1443"/>
                    <a:pt x="1656" y="1461"/>
                    <a:pt x="1667" y="1479"/>
                  </a:cubicBezTo>
                  <a:cubicBezTo>
                    <a:pt x="1678" y="1497"/>
                    <a:pt x="1685" y="1516"/>
                    <a:pt x="1692" y="1534"/>
                  </a:cubicBezTo>
                  <a:cubicBezTo>
                    <a:pt x="1718" y="1596"/>
                    <a:pt x="1736" y="1637"/>
                    <a:pt x="1736" y="1637"/>
                  </a:cubicBezTo>
                  <a:cubicBezTo>
                    <a:pt x="1736" y="1637"/>
                    <a:pt x="1747" y="1596"/>
                    <a:pt x="1758" y="1523"/>
                  </a:cubicBezTo>
                  <a:cubicBezTo>
                    <a:pt x="1762" y="1501"/>
                    <a:pt x="1762" y="1483"/>
                    <a:pt x="1766" y="1461"/>
                  </a:cubicBezTo>
                  <a:cubicBezTo>
                    <a:pt x="1766" y="1439"/>
                    <a:pt x="1766" y="1413"/>
                    <a:pt x="1766" y="1388"/>
                  </a:cubicBezTo>
                  <a:cubicBezTo>
                    <a:pt x="1766" y="1362"/>
                    <a:pt x="1766" y="1333"/>
                    <a:pt x="1762" y="1303"/>
                  </a:cubicBezTo>
                  <a:cubicBezTo>
                    <a:pt x="1758" y="1274"/>
                    <a:pt x="1751" y="1245"/>
                    <a:pt x="1747" y="1212"/>
                  </a:cubicBezTo>
                  <a:cubicBezTo>
                    <a:pt x="1740" y="1179"/>
                    <a:pt x="1733" y="1146"/>
                    <a:pt x="1725" y="1113"/>
                  </a:cubicBezTo>
                  <a:cubicBezTo>
                    <a:pt x="1714" y="1080"/>
                    <a:pt x="1703" y="1047"/>
                    <a:pt x="1692" y="1010"/>
                  </a:cubicBezTo>
                  <a:cubicBezTo>
                    <a:pt x="1678" y="974"/>
                    <a:pt x="1663" y="937"/>
                    <a:pt x="1645" y="904"/>
                  </a:cubicBezTo>
                  <a:cubicBezTo>
                    <a:pt x="1638" y="886"/>
                    <a:pt x="1630" y="868"/>
                    <a:pt x="1619" y="849"/>
                  </a:cubicBezTo>
                  <a:cubicBezTo>
                    <a:pt x="1612" y="831"/>
                    <a:pt x="1601" y="813"/>
                    <a:pt x="1590" y="798"/>
                  </a:cubicBezTo>
                  <a:cubicBezTo>
                    <a:pt x="1550" y="725"/>
                    <a:pt x="1502" y="655"/>
                    <a:pt x="1447" y="589"/>
                  </a:cubicBezTo>
                  <a:lnTo>
                    <a:pt x="1407" y="542"/>
                  </a:lnTo>
                  <a:cubicBezTo>
                    <a:pt x="1392" y="524"/>
                    <a:pt x="1378" y="509"/>
                    <a:pt x="1363" y="494"/>
                  </a:cubicBezTo>
                  <a:cubicBezTo>
                    <a:pt x="1330" y="465"/>
                    <a:pt x="1301" y="432"/>
                    <a:pt x="1271" y="403"/>
                  </a:cubicBezTo>
                  <a:lnTo>
                    <a:pt x="1169" y="322"/>
                  </a:lnTo>
                  <a:cubicBezTo>
                    <a:pt x="1154" y="308"/>
                    <a:pt x="1136" y="293"/>
                    <a:pt x="1118" y="282"/>
                  </a:cubicBezTo>
                  <a:lnTo>
                    <a:pt x="1063" y="249"/>
                  </a:lnTo>
                  <a:cubicBezTo>
                    <a:pt x="1030" y="223"/>
                    <a:pt x="993" y="201"/>
                    <a:pt x="957" y="183"/>
                  </a:cubicBezTo>
                  <a:cubicBezTo>
                    <a:pt x="916" y="165"/>
                    <a:pt x="883" y="143"/>
                    <a:pt x="847" y="128"/>
                  </a:cubicBezTo>
                  <a:cubicBezTo>
                    <a:pt x="806" y="110"/>
                    <a:pt x="770" y="95"/>
                    <a:pt x="733" y="84"/>
                  </a:cubicBezTo>
                  <a:cubicBezTo>
                    <a:pt x="700" y="70"/>
                    <a:pt x="664" y="59"/>
                    <a:pt x="627" y="48"/>
                  </a:cubicBezTo>
                  <a:cubicBezTo>
                    <a:pt x="590" y="40"/>
                    <a:pt x="554" y="29"/>
                    <a:pt x="521" y="22"/>
                  </a:cubicBezTo>
                  <a:cubicBezTo>
                    <a:pt x="488" y="15"/>
                    <a:pt x="455" y="11"/>
                    <a:pt x="422" y="7"/>
                  </a:cubicBezTo>
                  <a:cubicBezTo>
                    <a:pt x="389" y="4"/>
                    <a:pt x="360" y="0"/>
                    <a:pt x="3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9"/>
            <p:cNvSpPr/>
            <p:nvPr/>
          </p:nvSpPr>
          <p:spPr>
            <a:xfrm>
              <a:off x="5127980" y="2294201"/>
              <a:ext cx="120176" cy="103008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197" y="0"/>
                  </a:moveTo>
                  <a:cubicBezTo>
                    <a:pt x="97" y="0"/>
                    <a:pt x="0" y="78"/>
                    <a:pt x="0" y="195"/>
                  </a:cubicBezTo>
                  <a:cubicBezTo>
                    <a:pt x="0" y="302"/>
                    <a:pt x="88" y="386"/>
                    <a:pt x="194" y="389"/>
                  </a:cubicBezTo>
                  <a:cubicBezTo>
                    <a:pt x="366" y="389"/>
                    <a:pt x="454" y="181"/>
                    <a:pt x="330" y="56"/>
                  </a:cubicBezTo>
                  <a:cubicBezTo>
                    <a:pt x="291" y="18"/>
                    <a:pt x="24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9"/>
            <p:cNvSpPr/>
            <p:nvPr/>
          </p:nvSpPr>
          <p:spPr>
            <a:xfrm>
              <a:off x="4573849" y="1138925"/>
              <a:ext cx="45693" cy="458517"/>
            </a:xfrm>
            <a:custGeom>
              <a:avLst/>
              <a:gdLst/>
              <a:ahLst/>
              <a:cxnLst/>
              <a:rect l="l" t="t" r="r" b="b"/>
              <a:pathLst>
                <a:path w="173" h="1736" extrusionOk="0">
                  <a:moveTo>
                    <a:pt x="85" y="0"/>
                  </a:moveTo>
                  <a:cubicBezTo>
                    <a:pt x="52" y="143"/>
                    <a:pt x="30" y="286"/>
                    <a:pt x="19" y="432"/>
                  </a:cubicBezTo>
                  <a:cubicBezTo>
                    <a:pt x="4" y="579"/>
                    <a:pt x="0" y="722"/>
                    <a:pt x="0" y="868"/>
                  </a:cubicBezTo>
                  <a:cubicBezTo>
                    <a:pt x="0" y="1011"/>
                    <a:pt x="4" y="1157"/>
                    <a:pt x="19" y="1300"/>
                  </a:cubicBezTo>
                  <a:cubicBezTo>
                    <a:pt x="30" y="1446"/>
                    <a:pt x="52" y="1593"/>
                    <a:pt x="85" y="1736"/>
                  </a:cubicBezTo>
                  <a:cubicBezTo>
                    <a:pt x="118" y="1593"/>
                    <a:pt x="140" y="1446"/>
                    <a:pt x="151" y="1300"/>
                  </a:cubicBezTo>
                  <a:cubicBezTo>
                    <a:pt x="165" y="1157"/>
                    <a:pt x="169" y="1011"/>
                    <a:pt x="169" y="868"/>
                  </a:cubicBezTo>
                  <a:cubicBezTo>
                    <a:pt x="173" y="722"/>
                    <a:pt x="165" y="579"/>
                    <a:pt x="151" y="432"/>
                  </a:cubicBezTo>
                  <a:cubicBezTo>
                    <a:pt x="140" y="286"/>
                    <a:pt x="118" y="143"/>
                    <a:pt x="85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9"/>
            <p:cNvSpPr/>
            <p:nvPr/>
          </p:nvSpPr>
          <p:spPr>
            <a:xfrm>
              <a:off x="4275917" y="1312982"/>
              <a:ext cx="105649" cy="313513"/>
            </a:xfrm>
            <a:custGeom>
              <a:avLst/>
              <a:gdLst/>
              <a:ahLst/>
              <a:cxnLst/>
              <a:rect l="l" t="t" r="r" b="b"/>
              <a:pathLst>
                <a:path w="400" h="1187" extrusionOk="0">
                  <a:moveTo>
                    <a:pt x="1" y="0"/>
                  </a:moveTo>
                  <a:cubicBezTo>
                    <a:pt x="1" y="110"/>
                    <a:pt x="12" y="216"/>
                    <a:pt x="34" y="319"/>
                  </a:cubicBezTo>
                  <a:cubicBezTo>
                    <a:pt x="56" y="421"/>
                    <a:pt x="85" y="524"/>
                    <a:pt x="118" y="623"/>
                  </a:cubicBezTo>
                  <a:cubicBezTo>
                    <a:pt x="151" y="722"/>
                    <a:pt x="191" y="817"/>
                    <a:pt x="235" y="912"/>
                  </a:cubicBezTo>
                  <a:cubicBezTo>
                    <a:pt x="283" y="1011"/>
                    <a:pt x="338" y="1102"/>
                    <a:pt x="400" y="1187"/>
                  </a:cubicBezTo>
                  <a:cubicBezTo>
                    <a:pt x="400" y="1080"/>
                    <a:pt x="389" y="974"/>
                    <a:pt x="363" y="868"/>
                  </a:cubicBezTo>
                  <a:cubicBezTo>
                    <a:pt x="345" y="765"/>
                    <a:pt x="316" y="667"/>
                    <a:pt x="283" y="568"/>
                  </a:cubicBezTo>
                  <a:cubicBezTo>
                    <a:pt x="250" y="469"/>
                    <a:pt x="209" y="370"/>
                    <a:pt x="166" y="275"/>
                  </a:cubicBezTo>
                  <a:cubicBezTo>
                    <a:pt x="118" y="180"/>
                    <a:pt x="63" y="88"/>
                    <a:pt x="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9"/>
            <p:cNvSpPr/>
            <p:nvPr/>
          </p:nvSpPr>
          <p:spPr>
            <a:xfrm>
              <a:off x="3937575" y="1400935"/>
              <a:ext cx="247747" cy="301892"/>
            </a:xfrm>
            <a:custGeom>
              <a:avLst/>
              <a:gdLst/>
              <a:ahLst/>
              <a:cxnLst/>
              <a:rect l="l" t="t" r="r" b="b"/>
              <a:pathLst>
                <a:path w="938" h="1143" extrusionOk="0">
                  <a:moveTo>
                    <a:pt x="0" y="0"/>
                  </a:moveTo>
                  <a:cubicBezTo>
                    <a:pt x="52" y="114"/>
                    <a:pt x="114" y="224"/>
                    <a:pt x="183" y="326"/>
                  </a:cubicBezTo>
                  <a:cubicBezTo>
                    <a:pt x="253" y="432"/>
                    <a:pt x="326" y="531"/>
                    <a:pt x="403" y="627"/>
                  </a:cubicBezTo>
                  <a:cubicBezTo>
                    <a:pt x="480" y="722"/>
                    <a:pt x="564" y="813"/>
                    <a:pt x="652" y="901"/>
                  </a:cubicBezTo>
                  <a:cubicBezTo>
                    <a:pt x="740" y="989"/>
                    <a:pt x="835" y="1070"/>
                    <a:pt x="938" y="1143"/>
                  </a:cubicBezTo>
                  <a:cubicBezTo>
                    <a:pt x="886" y="1029"/>
                    <a:pt x="824" y="919"/>
                    <a:pt x="755" y="813"/>
                  </a:cubicBezTo>
                  <a:cubicBezTo>
                    <a:pt x="689" y="711"/>
                    <a:pt x="612" y="612"/>
                    <a:pt x="535" y="517"/>
                  </a:cubicBezTo>
                  <a:cubicBezTo>
                    <a:pt x="458" y="421"/>
                    <a:pt x="374" y="330"/>
                    <a:pt x="286" y="242"/>
                  </a:cubicBezTo>
                  <a:cubicBezTo>
                    <a:pt x="198" y="154"/>
                    <a:pt x="103" y="74"/>
                    <a:pt x="0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9"/>
            <p:cNvSpPr/>
            <p:nvPr/>
          </p:nvSpPr>
          <p:spPr>
            <a:xfrm>
              <a:off x="3900862" y="1706262"/>
              <a:ext cx="117270" cy="87425"/>
            </a:xfrm>
            <a:custGeom>
              <a:avLst/>
              <a:gdLst/>
              <a:ahLst/>
              <a:cxnLst/>
              <a:rect l="l" t="t" r="r" b="b"/>
              <a:pathLst>
                <a:path w="444" h="331" extrusionOk="0">
                  <a:moveTo>
                    <a:pt x="26" y="0"/>
                  </a:moveTo>
                  <a:cubicBezTo>
                    <a:pt x="17" y="0"/>
                    <a:pt x="9" y="1"/>
                    <a:pt x="0" y="1"/>
                  </a:cubicBezTo>
                  <a:cubicBezTo>
                    <a:pt x="19" y="49"/>
                    <a:pt x="44" y="93"/>
                    <a:pt x="73" y="133"/>
                  </a:cubicBezTo>
                  <a:cubicBezTo>
                    <a:pt x="103" y="170"/>
                    <a:pt x="136" y="203"/>
                    <a:pt x="172" y="228"/>
                  </a:cubicBezTo>
                  <a:cubicBezTo>
                    <a:pt x="209" y="258"/>
                    <a:pt x="249" y="280"/>
                    <a:pt x="293" y="298"/>
                  </a:cubicBezTo>
                  <a:cubicBezTo>
                    <a:pt x="341" y="320"/>
                    <a:pt x="392" y="331"/>
                    <a:pt x="443" y="331"/>
                  </a:cubicBezTo>
                  <a:cubicBezTo>
                    <a:pt x="429" y="280"/>
                    <a:pt x="407" y="236"/>
                    <a:pt x="377" y="192"/>
                  </a:cubicBezTo>
                  <a:cubicBezTo>
                    <a:pt x="348" y="155"/>
                    <a:pt x="315" y="122"/>
                    <a:pt x="279" y="93"/>
                  </a:cubicBezTo>
                  <a:cubicBezTo>
                    <a:pt x="238" y="64"/>
                    <a:pt x="198" y="42"/>
                    <a:pt x="154" y="23"/>
                  </a:cubicBezTo>
                  <a:cubicBezTo>
                    <a:pt x="114" y="8"/>
                    <a:pt x="70" y="0"/>
                    <a:pt x="26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9"/>
            <p:cNvSpPr/>
            <p:nvPr/>
          </p:nvSpPr>
          <p:spPr>
            <a:xfrm>
              <a:off x="4809711" y="1312982"/>
              <a:ext cx="106705" cy="314570"/>
            </a:xfrm>
            <a:custGeom>
              <a:avLst/>
              <a:gdLst/>
              <a:ahLst/>
              <a:cxnLst/>
              <a:rect l="l" t="t" r="r" b="b"/>
              <a:pathLst>
                <a:path w="404" h="1191" extrusionOk="0">
                  <a:moveTo>
                    <a:pt x="404" y="0"/>
                  </a:moveTo>
                  <a:cubicBezTo>
                    <a:pt x="338" y="88"/>
                    <a:pt x="283" y="180"/>
                    <a:pt x="239" y="279"/>
                  </a:cubicBezTo>
                  <a:cubicBezTo>
                    <a:pt x="195" y="374"/>
                    <a:pt x="155" y="469"/>
                    <a:pt x="122" y="568"/>
                  </a:cubicBezTo>
                  <a:cubicBezTo>
                    <a:pt x="85" y="667"/>
                    <a:pt x="59" y="769"/>
                    <a:pt x="37" y="872"/>
                  </a:cubicBezTo>
                  <a:cubicBezTo>
                    <a:pt x="15" y="978"/>
                    <a:pt x="1" y="1084"/>
                    <a:pt x="1" y="1190"/>
                  </a:cubicBezTo>
                  <a:cubicBezTo>
                    <a:pt x="67" y="1102"/>
                    <a:pt x="122" y="1011"/>
                    <a:pt x="166" y="916"/>
                  </a:cubicBezTo>
                  <a:cubicBezTo>
                    <a:pt x="209" y="820"/>
                    <a:pt x="250" y="725"/>
                    <a:pt x="283" y="626"/>
                  </a:cubicBezTo>
                  <a:cubicBezTo>
                    <a:pt x="316" y="524"/>
                    <a:pt x="345" y="425"/>
                    <a:pt x="367" y="322"/>
                  </a:cubicBezTo>
                  <a:cubicBezTo>
                    <a:pt x="389" y="216"/>
                    <a:pt x="400" y="110"/>
                    <a:pt x="404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9"/>
            <p:cNvSpPr/>
            <p:nvPr/>
          </p:nvSpPr>
          <p:spPr>
            <a:xfrm>
              <a:off x="5006219" y="1400935"/>
              <a:ext cx="248539" cy="301892"/>
            </a:xfrm>
            <a:custGeom>
              <a:avLst/>
              <a:gdLst/>
              <a:ahLst/>
              <a:cxnLst/>
              <a:rect l="l" t="t" r="r" b="b"/>
              <a:pathLst>
                <a:path w="941" h="1143" extrusionOk="0">
                  <a:moveTo>
                    <a:pt x="941" y="0"/>
                  </a:moveTo>
                  <a:cubicBezTo>
                    <a:pt x="838" y="74"/>
                    <a:pt x="743" y="154"/>
                    <a:pt x="655" y="242"/>
                  </a:cubicBezTo>
                  <a:cubicBezTo>
                    <a:pt x="568" y="330"/>
                    <a:pt x="483" y="421"/>
                    <a:pt x="406" y="517"/>
                  </a:cubicBezTo>
                  <a:cubicBezTo>
                    <a:pt x="326" y="612"/>
                    <a:pt x="253" y="711"/>
                    <a:pt x="183" y="813"/>
                  </a:cubicBezTo>
                  <a:cubicBezTo>
                    <a:pt x="114" y="919"/>
                    <a:pt x="51" y="1029"/>
                    <a:pt x="0" y="1143"/>
                  </a:cubicBezTo>
                  <a:cubicBezTo>
                    <a:pt x="103" y="1070"/>
                    <a:pt x="201" y="989"/>
                    <a:pt x="289" y="901"/>
                  </a:cubicBezTo>
                  <a:cubicBezTo>
                    <a:pt x="377" y="813"/>
                    <a:pt x="458" y="722"/>
                    <a:pt x="538" y="627"/>
                  </a:cubicBezTo>
                  <a:cubicBezTo>
                    <a:pt x="615" y="531"/>
                    <a:pt x="688" y="432"/>
                    <a:pt x="758" y="326"/>
                  </a:cubicBezTo>
                  <a:cubicBezTo>
                    <a:pt x="827" y="224"/>
                    <a:pt x="890" y="114"/>
                    <a:pt x="94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9"/>
            <p:cNvSpPr/>
            <p:nvPr/>
          </p:nvSpPr>
          <p:spPr>
            <a:xfrm>
              <a:off x="5174466" y="1706262"/>
              <a:ext cx="116214" cy="87425"/>
            </a:xfrm>
            <a:custGeom>
              <a:avLst/>
              <a:gdLst/>
              <a:ahLst/>
              <a:cxnLst/>
              <a:rect l="l" t="t" r="r" b="b"/>
              <a:pathLst>
                <a:path w="440" h="331" extrusionOk="0">
                  <a:moveTo>
                    <a:pt x="420" y="1"/>
                  </a:moveTo>
                  <a:cubicBezTo>
                    <a:pt x="375" y="1"/>
                    <a:pt x="330" y="11"/>
                    <a:pt x="286" y="27"/>
                  </a:cubicBezTo>
                  <a:cubicBezTo>
                    <a:pt x="242" y="45"/>
                    <a:pt x="201" y="67"/>
                    <a:pt x="165" y="97"/>
                  </a:cubicBezTo>
                  <a:cubicBezTo>
                    <a:pt x="125" y="122"/>
                    <a:pt x="92" y="159"/>
                    <a:pt x="66" y="195"/>
                  </a:cubicBezTo>
                  <a:cubicBezTo>
                    <a:pt x="33" y="236"/>
                    <a:pt x="11" y="283"/>
                    <a:pt x="0" y="331"/>
                  </a:cubicBezTo>
                  <a:cubicBezTo>
                    <a:pt x="51" y="331"/>
                    <a:pt x="103" y="320"/>
                    <a:pt x="150" y="298"/>
                  </a:cubicBezTo>
                  <a:cubicBezTo>
                    <a:pt x="190" y="283"/>
                    <a:pt x="231" y="258"/>
                    <a:pt x="267" y="232"/>
                  </a:cubicBezTo>
                  <a:cubicBezTo>
                    <a:pt x="304" y="203"/>
                    <a:pt x="337" y="170"/>
                    <a:pt x="366" y="133"/>
                  </a:cubicBezTo>
                  <a:cubicBezTo>
                    <a:pt x="399" y="97"/>
                    <a:pt x="425" y="49"/>
                    <a:pt x="439" y="1"/>
                  </a:cubicBezTo>
                  <a:cubicBezTo>
                    <a:pt x="433" y="1"/>
                    <a:pt x="426" y="1"/>
                    <a:pt x="420" y="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7" name="Picture 2">
            <a:extLst>
              <a:ext uri="{FF2B5EF4-FFF2-40B4-BE49-F238E27FC236}">
                <a16:creationId xmlns:a16="http://schemas.microsoft.com/office/drawing/2014/main" id="{DABF6DDD-5625-4575-9EC5-A2A36A985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6" t="32377" r="23155" b="38935"/>
          <a:stretch/>
        </p:blipFill>
        <p:spPr bwMode="auto">
          <a:xfrm>
            <a:off x="1962296" y="389036"/>
            <a:ext cx="6865892" cy="2182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rgbClr val="FFC000">
                <a:alpha val="4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4" name="مستطيل 33">
            <a:extLst>
              <a:ext uri="{FF2B5EF4-FFF2-40B4-BE49-F238E27FC236}">
                <a16:creationId xmlns:a16="http://schemas.microsoft.com/office/drawing/2014/main" id="{1150A689-17F4-4D37-8176-DA8700574E06}"/>
              </a:ext>
            </a:extLst>
          </p:cNvPr>
          <p:cNvSpPr/>
          <p:nvPr/>
        </p:nvSpPr>
        <p:spPr>
          <a:xfrm>
            <a:off x="2091513" y="1920240"/>
            <a:ext cx="5909487" cy="3294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3CFFE7E1-2F5E-4E92-825B-2ECFCC812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63" y="3165780"/>
            <a:ext cx="2126093" cy="1346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863D2E17-A260-46D2-8879-B56EC69A68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t="16608"/>
          <a:stretch/>
        </p:blipFill>
        <p:spPr>
          <a:xfrm>
            <a:off x="3483815" y="3118207"/>
            <a:ext cx="2215919" cy="1325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89900C6E-040D-431D-A05E-3FF251C62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93" y="3118207"/>
            <a:ext cx="2215919" cy="1325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88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20"/>
          <p:cNvSpPr/>
          <p:nvPr/>
        </p:nvSpPr>
        <p:spPr>
          <a:xfrm>
            <a:off x="1849238" y="7518425"/>
            <a:ext cx="336925" cy="298575"/>
          </a:xfrm>
          <a:custGeom>
            <a:avLst/>
            <a:gdLst/>
            <a:ahLst/>
            <a:cxnLst/>
            <a:rect l="l" t="t" r="r" b="b"/>
            <a:pathLst>
              <a:path w="13477" h="11943" extrusionOk="0">
                <a:moveTo>
                  <a:pt x="1735" y="1"/>
                </a:moveTo>
                <a:cubicBezTo>
                  <a:pt x="768" y="1"/>
                  <a:pt x="1" y="768"/>
                  <a:pt x="1" y="1735"/>
                </a:cubicBezTo>
                <a:lnTo>
                  <a:pt x="1" y="10175"/>
                </a:lnTo>
                <a:cubicBezTo>
                  <a:pt x="1" y="11142"/>
                  <a:pt x="768" y="11942"/>
                  <a:pt x="1735" y="11942"/>
                </a:cubicBezTo>
                <a:lnTo>
                  <a:pt x="11709" y="11942"/>
                </a:lnTo>
                <a:cubicBezTo>
                  <a:pt x="12676" y="11942"/>
                  <a:pt x="13477" y="11142"/>
                  <a:pt x="13477" y="10175"/>
                </a:cubicBezTo>
                <a:lnTo>
                  <a:pt x="13477" y="1735"/>
                </a:lnTo>
                <a:cubicBezTo>
                  <a:pt x="13477" y="768"/>
                  <a:pt x="12676" y="1"/>
                  <a:pt x="117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20"/>
          <p:cNvSpPr/>
          <p:nvPr/>
        </p:nvSpPr>
        <p:spPr>
          <a:xfrm>
            <a:off x="1849238" y="7518425"/>
            <a:ext cx="336925" cy="298575"/>
          </a:xfrm>
          <a:custGeom>
            <a:avLst/>
            <a:gdLst/>
            <a:ahLst/>
            <a:cxnLst/>
            <a:rect l="l" t="t" r="r" b="b"/>
            <a:pathLst>
              <a:path w="13477" h="11943" extrusionOk="0">
                <a:moveTo>
                  <a:pt x="1735" y="1"/>
                </a:moveTo>
                <a:cubicBezTo>
                  <a:pt x="768" y="1"/>
                  <a:pt x="1" y="768"/>
                  <a:pt x="1" y="1735"/>
                </a:cubicBezTo>
                <a:lnTo>
                  <a:pt x="1" y="10175"/>
                </a:lnTo>
                <a:cubicBezTo>
                  <a:pt x="1" y="11142"/>
                  <a:pt x="768" y="11942"/>
                  <a:pt x="1735" y="11942"/>
                </a:cubicBezTo>
                <a:lnTo>
                  <a:pt x="11709" y="11942"/>
                </a:lnTo>
                <a:cubicBezTo>
                  <a:pt x="12676" y="11942"/>
                  <a:pt x="13477" y="11142"/>
                  <a:pt x="13477" y="10175"/>
                </a:cubicBezTo>
                <a:lnTo>
                  <a:pt x="13477" y="1735"/>
                </a:lnTo>
                <a:cubicBezTo>
                  <a:pt x="13477" y="768"/>
                  <a:pt x="12676" y="1"/>
                  <a:pt x="117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20"/>
          <p:cNvSpPr/>
          <p:nvPr/>
        </p:nvSpPr>
        <p:spPr>
          <a:xfrm>
            <a:off x="1879263" y="7546525"/>
            <a:ext cx="272700" cy="239875"/>
          </a:xfrm>
          <a:custGeom>
            <a:avLst/>
            <a:gdLst/>
            <a:ahLst/>
            <a:cxnLst/>
            <a:rect l="l" t="t" r="r" b="b"/>
            <a:pathLst>
              <a:path w="10908" h="9595" extrusionOk="0">
                <a:moveTo>
                  <a:pt x="5449" y="0"/>
                </a:moveTo>
                <a:cubicBezTo>
                  <a:pt x="4833" y="0"/>
                  <a:pt x="4207" y="121"/>
                  <a:pt x="3603" y="378"/>
                </a:cubicBezTo>
                <a:cubicBezTo>
                  <a:pt x="1168" y="1412"/>
                  <a:pt x="0" y="4214"/>
                  <a:pt x="1034" y="6649"/>
                </a:cubicBezTo>
                <a:cubicBezTo>
                  <a:pt x="1787" y="8480"/>
                  <a:pt x="3578" y="9595"/>
                  <a:pt x="5455" y="9595"/>
                </a:cubicBezTo>
                <a:cubicBezTo>
                  <a:pt x="6074" y="9595"/>
                  <a:pt x="6702" y="9474"/>
                  <a:pt x="7306" y="9217"/>
                </a:cubicBezTo>
                <a:cubicBezTo>
                  <a:pt x="9741" y="8183"/>
                  <a:pt x="10908" y="5381"/>
                  <a:pt x="9874" y="2946"/>
                </a:cubicBezTo>
                <a:cubicBezTo>
                  <a:pt x="9096" y="1115"/>
                  <a:pt x="7319" y="0"/>
                  <a:pt x="5449" y="0"/>
                </a:cubicBezTo>
                <a:close/>
              </a:path>
            </a:pathLst>
          </a:custGeom>
          <a:solidFill>
            <a:srgbClr val="BD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20"/>
          <p:cNvSpPr/>
          <p:nvPr/>
        </p:nvSpPr>
        <p:spPr>
          <a:xfrm>
            <a:off x="1907613" y="7557625"/>
            <a:ext cx="219350" cy="219350"/>
          </a:xfrm>
          <a:custGeom>
            <a:avLst/>
            <a:gdLst/>
            <a:ahLst/>
            <a:cxnLst/>
            <a:rect l="l" t="t" r="r" b="b"/>
            <a:pathLst>
              <a:path w="8774" h="8774" extrusionOk="0">
                <a:moveTo>
                  <a:pt x="4404" y="0"/>
                </a:moveTo>
                <a:cubicBezTo>
                  <a:pt x="1969" y="0"/>
                  <a:pt x="1" y="1968"/>
                  <a:pt x="1" y="4404"/>
                </a:cubicBezTo>
                <a:cubicBezTo>
                  <a:pt x="1" y="6839"/>
                  <a:pt x="1969" y="8773"/>
                  <a:pt x="4404" y="8773"/>
                </a:cubicBezTo>
                <a:cubicBezTo>
                  <a:pt x="6805" y="8773"/>
                  <a:pt x="8773" y="6839"/>
                  <a:pt x="8773" y="4404"/>
                </a:cubicBezTo>
                <a:cubicBezTo>
                  <a:pt x="8773" y="1968"/>
                  <a:pt x="6805" y="0"/>
                  <a:pt x="440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20"/>
          <p:cNvSpPr/>
          <p:nvPr/>
        </p:nvSpPr>
        <p:spPr>
          <a:xfrm>
            <a:off x="1907613" y="7673550"/>
            <a:ext cx="219350" cy="143450"/>
          </a:xfrm>
          <a:custGeom>
            <a:avLst/>
            <a:gdLst/>
            <a:ahLst/>
            <a:cxnLst/>
            <a:rect l="l" t="t" r="r" b="b"/>
            <a:pathLst>
              <a:path w="8774" h="5738" extrusionOk="0">
                <a:moveTo>
                  <a:pt x="1" y="0"/>
                </a:moveTo>
                <a:cubicBezTo>
                  <a:pt x="34" y="1134"/>
                  <a:pt x="401" y="3436"/>
                  <a:pt x="1001" y="5737"/>
                </a:cubicBezTo>
                <a:lnTo>
                  <a:pt x="7773" y="5737"/>
                </a:lnTo>
                <a:cubicBezTo>
                  <a:pt x="8373" y="3436"/>
                  <a:pt x="8740" y="1134"/>
                  <a:pt x="8773" y="0"/>
                </a:cubicBezTo>
                <a:lnTo>
                  <a:pt x="8773" y="0"/>
                </a:lnTo>
                <a:cubicBezTo>
                  <a:pt x="8673" y="2302"/>
                  <a:pt x="6739" y="4136"/>
                  <a:pt x="4404" y="4136"/>
                </a:cubicBezTo>
                <a:cubicBezTo>
                  <a:pt x="2035" y="4136"/>
                  <a:pt x="134" y="2302"/>
                  <a:pt x="1" y="0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9" name="Google Shape;849;p20"/>
          <p:cNvGrpSpPr/>
          <p:nvPr/>
        </p:nvGrpSpPr>
        <p:grpSpPr>
          <a:xfrm>
            <a:off x="2925851" y="2359715"/>
            <a:ext cx="3132462" cy="2720340"/>
            <a:chOff x="2925438" y="1530825"/>
            <a:chExt cx="3293126" cy="2938451"/>
          </a:xfrm>
        </p:grpSpPr>
        <p:grpSp>
          <p:nvGrpSpPr>
            <p:cNvPr id="850" name="Google Shape;850;p20"/>
            <p:cNvGrpSpPr/>
            <p:nvPr/>
          </p:nvGrpSpPr>
          <p:grpSpPr>
            <a:xfrm>
              <a:off x="3875612" y="2243429"/>
              <a:ext cx="1422109" cy="2225847"/>
              <a:chOff x="3875612" y="2243429"/>
              <a:chExt cx="1422109" cy="2225847"/>
            </a:xfrm>
          </p:grpSpPr>
          <p:sp>
            <p:nvSpPr>
              <p:cNvPr id="851" name="Google Shape;851;p20"/>
              <p:cNvSpPr/>
              <p:nvPr/>
            </p:nvSpPr>
            <p:spPr>
              <a:xfrm>
                <a:off x="3875612" y="2243429"/>
                <a:ext cx="1422109" cy="1515159"/>
              </a:xfrm>
              <a:custGeom>
                <a:avLst/>
                <a:gdLst/>
                <a:ahLst/>
                <a:cxnLst/>
                <a:rect l="l" t="t" r="r" b="b"/>
                <a:pathLst>
                  <a:path w="34036" h="36263" extrusionOk="0">
                    <a:moveTo>
                      <a:pt x="17071" y="0"/>
                    </a:moveTo>
                    <a:cubicBezTo>
                      <a:pt x="16785" y="0"/>
                      <a:pt x="16497" y="7"/>
                      <a:pt x="16208" y="22"/>
                    </a:cubicBezTo>
                    <a:cubicBezTo>
                      <a:pt x="7486" y="389"/>
                      <a:pt x="368" y="7758"/>
                      <a:pt x="117" y="16479"/>
                    </a:cubicBezTo>
                    <a:cubicBezTo>
                      <a:pt x="0" y="21893"/>
                      <a:pt x="2339" y="26672"/>
                      <a:pt x="6149" y="29880"/>
                    </a:cubicBezTo>
                    <a:cubicBezTo>
                      <a:pt x="8238" y="31584"/>
                      <a:pt x="9708" y="33806"/>
                      <a:pt x="10443" y="36262"/>
                    </a:cubicBezTo>
                    <a:lnTo>
                      <a:pt x="23827" y="36262"/>
                    </a:lnTo>
                    <a:cubicBezTo>
                      <a:pt x="24562" y="33806"/>
                      <a:pt x="26049" y="31601"/>
                      <a:pt x="28004" y="29880"/>
                    </a:cubicBezTo>
                    <a:cubicBezTo>
                      <a:pt x="31696" y="26805"/>
                      <a:pt x="34036" y="22127"/>
                      <a:pt x="34036" y="16981"/>
                    </a:cubicBezTo>
                    <a:cubicBezTo>
                      <a:pt x="34036" y="7672"/>
                      <a:pt x="26512" y="0"/>
                      <a:pt x="17071" y="0"/>
                    </a:cubicBezTo>
                    <a:close/>
                  </a:path>
                </a:pathLst>
              </a:custGeom>
              <a:solidFill>
                <a:srgbClr val="F7DB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0"/>
              <p:cNvSpPr/>
              <p:nvPr/>
            </p:nvSpPr>
            <p:spPr>
              <a:xfrm>
                <a:off x="4311946" y="2916589"/>
                <a:ext cx="559217" cy="852447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20402" extrusionOk="0">
                    <a:moveTo>
                      <a:pt x="4294" y="1"/>
                    </a:moveTo>
                    <a:cubicBezTo>
                      <a:pt x="3676" y="1"/>
                      <a:pt x="3074" y="252"/>
                      <a:pt x="2690" y="736"/>
                    </a:cubicBezTo>
                    <a:cubicBezTo>
                      <a:pt x="2456" y="987"/>
                      <a:pt x="2089" y="1104"/>
                      <a:pt x="1721" y="1104"/>
                    </a:cubicBezTo>
                    <a:cubicBezTo>
                      <a:pt x="1470" y="1104"/>
                      <a:pt x="1103" y="987"/>
                      <a:pt x="969" y="736"/>
                    </a:cubicBezTo>
                    <a:cubicBezTo>
                      <a:pt x="886" y="653"/>
                      <a:pt x="737" y="571"/>
                      <a:pt x="574" y="571"/>
                    </a:cubicBezTo>
                    <a:cubicBezTo>
                      <a:pt x="506" y="571"/>
                      <a:pt x="436" y="585"/>
                      <a:pt x="368" y="619"/>
                    </a:cubicBezTo>
                    <a:cubicBezTo>
                      <a:pt x="117" y="736"/>
                      <a:pt x="0" y="987"/>
                      <a:pt x="117" y="1237"/>
                    </a:cubicBezTo>
                    <a:lnTo>
                      <a:pt x="5029" y="20402"/>
                    </a:lnTo>
                    <a:lnTo>
                      <a:pt x="6149" y="20402"/>
                    </a:lnTo>
                    <a:lnTo>
                      <a:pt x="1220" y="2089"/>
                    </a:lnTo>
                    <a:lnTo>
                      <a:pt x="1587" y="2089"/>
                    </a:lnTo>
                    <a:cubicBezTo>
                      <a:pt x="2206" y="2089"/>
                      <a:pt x="2824" y="1839"/>
                      <a:pt x="3308" y="1354"/>
                    </a:cubicBezTo>
                    <a:cubicBezTo>
                      <a:pt x="3559" y="1104"/>
                      <a:pt x="3810" y="987"/>
                      <a:pt x="4177" y="987"/>
                    </a:cubicBezTo>
                    <a:cubicBezTo>
                      <a:pt x="4545" y="987"/>
                      <a:pt x="4795" y="1104"/>
                      <a:pt x="5029" y="1354"/>
                    </a:cubicBezTo>
                    <a:cubicBezTo>
                      <a:pt x="5464" y="1847"/>
                      <a:pt x="6049" y="2094"/>
                      <a:pt x="6631" y="2094"/>
                    </a:cubicBezTo>
                    <a:cubicBezTo>
                      <a:pt x="7214" y="2094"/>
                      <a:pt x="7795" y="1847"/>
                      <a:pt x="8221" y="1354"/>
                    </a:cubicBezTo>
                    <a:cubicBezTo>
                      <a:pt x="8471" y="1104"/>
                      <a:pt x="8722" y="987"/>
                      <a:pt x="9090" y="987"/>
                    </a:cubicBezTo>
                    <a:cubicBezTo>
                      <a:pt x="9340" y="987"/>
                      <a:pt x="9708" y="1104"/>
                      <a:pt x="9942" y="1354"/>
                    </a:cubicBezTo>
                    <a:cubicBezTo>
                      <a:pt x="10443" y="1839"/>
                      <a:pt x="10928" y="2089"/>
                      <a:pt x="11663" y="2089"/>
                    </a:cubicBezTo>
                    <a:lnTo>
                      <a:pt x="12030" y="2089"/>
                    </a:lnTo>
                    <a:lnTo>
                      <a:pt x="7252" y="20402"/>
                    </a:lnTo>
                    <a:lnTo>
                      <a:pt x="8354" y="20402"/>
                    </a:lnTo>
                    <a:lnTo>
                      <a:pt x="13384" y="1237"/>
                    </a:lnTo>
                    <a:cubicBezTo>
                      <a:pt x="13384" y="987"/>
                      <a:pt x="13384" y="736"/>
                      <a:pt x="13133" y="619"/>
                    </a:cubicBezTo>
                    <a:cubicBezTo>
                      <a:pt x="13065" y="585"/>
                      <a:pt x="12995" y="571"/>
                      <a:pt x="12927" y="571"/>
                    </a:cubicBezTo>
                    <a:cubicBezTo>
                      <a:pt x="12764" y="571"/>
                      <a:pt x="12614" y="653"/>
                      <a:pt x="12532" y="736"/>
                    </a:cubicBezTo>
                    <a:cubicBezTo>
                      <a:pt x="12281" y="987"/>
                      <a:pt x="12030" y="1104"/>
                      <a:pt x="11796" y="1104"/>
                    </a:cubicBezTo>
                    <a:cubicBezTo>
                      <a:pt x="11429" y="1104"/>
                      <a:pt x="11178" y="987"/>
                      <a:pt x="10811" y="736"/>
                    </a:cubicBezTo>
                    <a:cubicBezTo>
                      <a:pt x="10309" y="252"/>
                      <a:pt x="9825" y="1"/>
                      <a:pt x="9207" y="1"/>
                    </a:cubicBezTo>
                    <a:cubicBezTo>
                      <a:pt x="8588" y="1"/>
                      <a:pt x="8104" y="252"/>
                      <a:pt x="7619" y="736"/>
                    </a:cubicBezTo>
                    <a:cubicBezTo>
                      <a:pt x="7369" y="987"/>
                      <a:pt x="7059" y="1112"/>
                      <a:pt x="6752" y="1112"/>
                    </a:cubicBezTo>
                    <a:cubicBezTo>
                      <a:pt x="6445" y="1112"/>
                      <a:pt x="6141" y="987"/>
                      <a:pt x="5898" y="736"/>
                    </a:cubicBezTo>
                    <a:cubicBezTo>
                      <a:pt x="5531" y="252"/>
                      <a:pt x="4912" y="1"/>
                      <a:pt x="42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0"/>
              <p:cNvSpPr/>
              <p:nvPr/>
            </p:nvSpPr>
            <p:spPr>
              <a:xfrm>
                <a:off x="4429900" y="4359025"/>
                <a:ext cx="318383" cy="110251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2574" extrusionOk="0">
                    <a:moveTo>
                      <a:pt x="1" y="1"/>
                    </a:moveTo>
                    <a:cubicBezTo>
                      <a:pt x="619" y="1471"/>
                      <a:pt x="2089" y="2574"/>
                      <a:pt x="3810" y="2574"/>
                    </a:cubicBezTo>
                    <a:cubicBezTo>
                      <a:pt x="5531" y="2574"/>
                      <a:pt x="7002" y="1471"/>
                      <a:pt x="762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0"/>
              <p:cNvSpPr/>
              <p:nvPr/>
            </p:nvSpPr>
            <p:spPr>
              <a:xfrm>
                <a:off x="4311946" y="3753664"/>
                <a:ext cx="559217" cy="608103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14554" extrusionOk="0">
                    <a:moveTo>
                      <a:pt x="0" y="0"/>
                    </a:moveTo>
                    <a:lnTo>
                      <a:pt x="0" y="12348"/>
                    </a:lnTo>
                    <a:cubicBezTo>
                      <a:pt x="0" y="13568"/>
                      <a:pt x="986" y="14554"/>
                      <a:pt x="2206" y="14554"/>
                    </a:cubicBezTo>
                    <a:lnTo>
                      <a:pt x="11178" y="14554"/>
                    </a:lnTo>
                    <a:cubicBezTo>
                      <a:pt x="12415" y="14554"/>
                      <a:pt x="13384" y="13568"/>
                      <a:pt x="13384" y="12348"/>
                    </a:cubicBezTo>
                    <a:lnTo>
                      <a:pt x="13384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4255373" y="3891881"/>
                <a:ext cx="667475" cy="113147"/>
              </a:xfrm>
              <a:custGeom>
                <a:avLst/>
                <a:gdLst/>
                <a:ahLst/>
                <a:cxnLst/>
                <a:rect l="l" t="t" r="r" b="b"/>
                <a:pathLst>
                  <a:path w="15975" h="2708" extrusionOk="0">
                    <a:moveTo>
                      <a:pt x="1354" y="1"/>
                    </a:moveTo>
                    <a:cubicBezTo>
                      <a:pt x="619" y="1"/>
                      <a:pt x="1" y="619"/>
                      <a:pt x="1" y="1354"/>
                    </a:cubicBezTo>
                    <a:cubicBezTo>
                      <a:pt x="1" y="2089"/>
                      <a:pt x="619" y="2707"/>
                      <a:pt x="1354" y="2707"/>
                    </a:cubicBezTo>
                    <a:lnTo>
                      <a:pt x="14621" y="2707"/>
                    </a:lnTo>
                    <a:cubicBezTo>
                      <a:pt x="15356" y="2707"/>
                      <a:pt x="15974" y="2089"/>
                      <a:pt x="15974" y="1354"/>
                    </a:cubicBezTo>
                    <a:cubicBezTo>
                      <a:pt x="15974" y="619"/>
                      <a:pt x="15356" y="1"/>
                      <a:pt x="14621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4255373" y="4126449"/>
                <a:ext cx="667475" cy="113147"/>
              </a:xfrm>
              <a:custGeom>
                <a:avLst/>
                <a:gdLst/>
                <a:ahLst/>
                <a:cxnLst/>
                <a:rect l="l" t="t" r="r" b="b"/>
                <a:pathLst>
                  <a:path w="15975" h="2708" extrusionOk="0">
                    <a:moveTo>
                      <a:pt x="1354" y="1"/>
                    </a:moveTo>
                    <a:cubicBezTo>
                      <a:pt x="619" y="1"/>
                      <a:pt x="1" y="619"/>
                      <a:pt x="1" y="1354"/>
                    </a:cubicBezTo>
                    <a:cubicBezTo>
                      <a:pt x="1" y="2089"/>
                      <a:pt x="619" y="2708"/>
                      <a:pt x="1354" y="2708"/>
                    </a:cubicBezTo>
                    <a:lnTo>
                      <a:pt x="14621" y="2708"/>
                    </a:lnTo>
                    <a:cubicBezTo>
                      <a:pt x="15356" y="2708"/>
                      <a:pt x="15974" y="2089"/>
                      <a:pt x="15974" y="1354"/>
                    </a:cubicBezTo>
                    <a:cubicBezTo>
                      <a:pt x="15974" y="619"/>
                      <a:pt x="15356" y="1"/>
                      <a:pt x="14621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4744770" y="2388080"/>
                <a:ext cx="421711" cy="462950"/>
              </a:xfrm>
              <a:custGeom>
                <a:avLst/>
                <a:gdLst/>
                <a:ahLst/>
                <a:cxnLst/>
                <a:rect l="l" t="t" r="r" b="b"/>
                <a:pathLst>
                  <a:path w="10093" h="11080" extrusionOk="0">
                    <a:moveTo>
                      <a:pt x="1319" y="1"/>
                    </a:moveTo>
                    <a:cubicBezTo>
                      <a:pt x="868" y="1"/>
                      <a:pt x="440" y="261"/>
                      <a:pt x="251" y="703"/>
                    </a:cubicBezTo>
                    <a:cubicBezTo>
                      <a:pt x="0" y="1288"/>
                      <a:pt x="284" y="1956"/>
                      <a:pt x="869" y="2207"/>
                    </a:cubicBezTo>
                    <a:cubicBezTo>
                      <a:pt x="4261" y="3644"/>
                      <a:pt x="6818" y="6635"/>
                      <a:pt x="7703" y="10210"/>
                    </a:cubicBezTo>
                    <a:cubicBezTo>
                      <a:pt x="7837" y="10728"/>
                      <a:pt x="8305" y="11079"/>
                      <a:pt x="8823" y="11079"/>
                    </a:cubicBezTo>
                    <a:cubicBezTo>
                      <a:pt x="8906" y="11079"/>
                      <a:pt x="9006" y="11063"/>
                      <a:pt x="9107" y="11046"/>
                    </a:cubicBezTo>
                    <a:cubicBezTo>
                      <a:pt x="9725" y="10896"/>
                      <a:pt x="10092" y="10261"/>
                      <a:pt x="9942" y="9642"/>
                    </a:cubicBezTo>
                    <a:cubicBezTo>
                      <a:pt x="8873" y="5382"/>
                      <a:pt x="5815" y="1806"/>
                      <a:pt x="1755" y="85"/>
                    </a:cubicBezTo>
                    <a:cubicBezTo>
                      <a:pt x="1612" y="28"/>
                      <a:pt x="1464" y="1"/>
                      <a:pt x="13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4255373" y="3753664"/>
                <a:ext cx="337937" cy="715609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17127" extrusionOk="0">
                    <a:moveTo>
                      <a:pt x="1354" y="0"/>
                    </a:moveTo>
                    <a:lnTo>
                      <a:pt x="1354" y="3309"/>
                    </a:lnTo>
                    <a:cubicBezTo>
                      <a:pt x="619" y="3309"/>
                      <a:pt x="1" y="3927"/>
                      <a:pt x="1" y="4662"/>
                    </a:cubicBezTo>
                    <a:cubicBezTo>
                      <a:pt x="1" y="5397"/>
                      <a:pt x="619" y="6015"/>
                      <a:pt x="1354" y="6015"/>
                    </a:cubicBezTo>
                    <a:lnTo>
                      <a:pt x="1354" y="8923"/>
                    </a:lnTo>
                    <a:cubicBezTo>
                      <a:pt x="619" y="8923"/>
                      <a:pt x="1" y="9541"/>
                      <a:pt x="1" y="10276"/>
                    </a:cubicBezTo>
                    <a:cubicBezTo>
                      <a:pt x="1" y="11011"/>
                      <a:pt x="619" y="11630"/>
                      <a:pt x="1354" y="11630"/>
                    </a:cubicBezTo>
                    <a:lnTo>
                      <a:pt x="1354" y="12348"/>
                    </a:lnTo>
                    <a:cubicBezTo>
                      <a:pt x="1354" y="13568"/>
                      <a:pt x="2340" y="14554"/>
                      <a:pt x="3560" y="14554"/>
                    </a:cubicBezTo>
                    <a:lnTo>
                      <a:pt x="4178" y="14554"/>
                    </a:lnTo>
                    <a:cubicBezTo>
                      <a:pt x="4796" y="16024"/>
                      <a:pt x="6266" y="17127"/>
                      <a:pt x="7987" y="17127"/>
                    </a:cubicBezTo>
                    <a:lnTo>
                      <a:pt x="8038" y="14554"/>
                    </a:lnTo>
                    <a:lnTo>
                      <a:pt x="8054" y="14554"/>
                    </a:lnTo>
                    <a:lnTo>
                      <a:pt x="8088" y="0"/>
                    </a:lnTo>
                    <a:close/>
                  </a:path>
                </a:pathLst>
              </a:custGeom>
              <a:solidFill>
                <a:srgbClr val="FFFFFF">
                  <a:alpha val="22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3875612" y="2244306"/>
                <a:ext cx="677211" cy="1514281"/>
              </a:xfrm>
              <a:custGeom>
                <a:avLst/>
                <a:gdLst/>
                <a:ahLst/>
                <a:cxnLst/>
                <a:rect l="l" t="t" r="r" b="b"/>
                <a:pathLst>
                  <a:path w="16208" h="36242" extrusionOk="0">
                    <a:moveTo>
                      <a:pt x="16208" y="1"/>
                    </a:moveTo>
                    <a:cubicBezTo>
                      <a:pt x="7486" y="368"/>
                      <a:pt x="368" y="7737"/>
                      <a:pt x="117" y="16458"/>
                    </a:cubicBezTo>
                    <a:cubicBezTo>
                      <a:pt x="0" y="21872"/>
                      <a:pt x="2339" y="26651"/>
                      <a:pt x="6149" y="29859"/>
                    </a:cubicBezTo>
                    <a:cubicBezTo>
                      <a:pt x="8238" y="31580"/>
                      <a:pt x="9708" y="33785"/>
                      <a:pt x="10443" y="36241"/>
                    </a:cubicBezTo>
                    <a:lnTo>
                      <a:pt x="16208" y="36108"/>
                    </a:lnTo>
                    <a:lnTo>
                      <a:pt x="16208" y="1"/>
                    </a:lnTo>
                    <a:close/>
                  </a:path>
                </a:pathLst>
              </a:custGeom>
              <a:solidFill>
                <a:srgbClr val="FFFFFF">
                  <a:alpha val="22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0" name="Google Shape;860;p20"/>
            <p:cNvGrpSpPr/>
            <p:nvPr/>
          </p:nvGrpSpPr>
          <p:grpSpPr>
            <a:xfrm>
              <a:off x="2925438" y="1530825"/>
              <a:ext cx="3293126" cy="2387628"/>
              <a:chOff x="2925438" y="1530825"/>
              <a:chExt cx="3293126" cy="2387628"/>
            </a:xfrm>
          </p:grpSpPr>
          <p:grpSp>
            <p:nvGrpSpPr>
              <p:cNvPr id="861" name="Google Shape;861;p20"/>
              <p:cNvGrpSpPr/>
              <p:nvPr/>
            </p:nvGrpSpPr>
            <p:grpSpPr>
              <a:xfrm>
                <a:off x="3326883" y="1890783"/>
                <a:ext cx="2501432" cy="1766571"/>
                <a:chOff x="3326883" y="1890783"/>
                <a:chExt cx="2501432" cy="1766571"/>
              </a:xfrm>
            </p:grpSpPr>
            <p:sp>
              <p:nvSpPr>
                <p:cNvPr id="862" name="Google Shape;862;p20"/>
                <p:cNvSpPr/>
                <p:nvPr/>
              </p:nvSpPr>
              <p:spPr>
                <a:xfrm>
                  <a:off x="5257901" y="3087063"/>
                  <a:ext cx="316294" cy="548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13131" extrusionOk="0">
                      <a:moveTo>
                        <a:pt x="6984" y="1"/>
                      </a:moveTo>
                      <a:cubicBezTo>
                        <a:pt x="6747" y="1"/>
                        <a:pt x="6543" y="171"/>
                        <a:pt x="6500" y="415"/>
                      </a:cubicBezTo>
                      <a:cubicBezTo>
                        <a:pt x="5631" y="4910"/>
                        <a:pt x="3442" y="9004"/>
                        <a:pt x="201" y="12245"/>
                      </a:cubicBezTo>
                      <a:cubicBezTo>
                        <a:pt x="0" y="12446"/>
                        <a:pt x="0" y="12780"/>
                        <a:pt x="201" y="12980"/>
                      </a:cubicBezTo>
                      <a:cubicBezTo>
                        <a:pt x="301" y="13081"/>
                        <a:pt x="435" y="13131"/>
                        <a:pt x="568" y="13131"/>
                      </a:cubicBezTo>
                      <a:cubicBezTo>
                        <a:pt x="702" y="13131"/>
                        <a:pt x="836" y="13081"/>
                        <a:pt x="936" y="12980"/>
                      </a:cubicBezTo>
                      <a:cubicBezTo>
                        <a:pt x="4328" y="9588"/>
                        <a:pt x="6617" y="5311"/>
                        <a:pt x="7519" y="616"/>
                      </a:cubicBezTo>
                      <a:cubicBezTo>
                        <a:pt x="7569" y="332"/>
                        <a:pt x="7385" y="65"/>
                        <a:pt x="7101" y="14"/>
                      </a:cubicBezTo>
                      <a:cubicBezTo>
                        <a:pt x="7062" y="5"/>
                        <a:pt x="7023" y="1"/>
                        <a:pt x="6984" y="1"/>
                      </a:cubicBezTo>
                      <a:close/>
                    </a:path>
                  </a:pathLst>
                </a:custGeom>
                <a:solidFill>
                  <a:srgbClr val="FCBD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3" name="Google Shape;863;p20"/>
                <p:cNvSpPr/>
                <p:nvPr/>
              </p:nvSpPr>
              <p:spPr>
                <a:xfrm>
                  <a:off x="5376563" y="2351938"/>
                  <a:ext cx="213676" cy="779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4" h="18645" extrusionOk="0">
                      <a:moveTo>
                        <a:pt x="577" y="1"/>
                      </a:moveTo>
                      <a:cubicBezTo>
                        <a:pt x="481" y="1"/>
                        <a:pt x="386" y="27"/>
                        <a:pt x="301" y="81"/>
                      </a:cubicBezTo>
                      <a:cubicBezTo>
                        <a:pt x="51" y="248"/>
                        <a:pt x="1" y="583"/>
                        <a:pt x="151" y="816"/>
                      </a:cubicBezTo>
                      <a:cubicBezTo>
                        <a:pt x="2724" y="4609"/>
                        <a:pt x="4078" y="9037"/>
                        <a:pt x="4078" y="13632"/>
                      </a:cubicBezTo>
                      <a:cubicBezTo>
                        <a:pt x="4078" y="15102"/>
                        <a:pt x="3927" y="16573"/>
                        <a:pt x="3643" y="18009"/>
                      </a:cubicBezTo>
                      <a:cubicBezTo>
                        <a:pt x="3593" y="18294"/>
                        <a:pt x="3777" y="18578"/>
                        <a:pt x="4061" y="18628"/>
                      </a:cubicBezTo>
                      <a:cubicBezTo>
                        <a:pt x="4094" y="18644"/>
                        <a:pt x="4128" y="18644"/>
                        <a:pt x="4161" y="18644"/>
                      </a:cubicBezTo>
                      <a:cubicBezTo>
                        <a:pt x="4412" y="18644"/>
                        <a:pt x="4629" y="18461"/>
                        <a:pt x="4679" y="18210"/>
                      </a:cubicBezTo>
                      <a:cubicBezTo>
                        <a:pt x="4963" y="16706"/>
                        <a:pt x="5113" y="15169"/>
                        <a:pt x="5113" y="13632"/>
                      </a:cubicBezTo>
                      <a:cubicBezTo>
                        <a:pt x="5113" y="8820"/>
                        <a:pt x="3693" y="4192"/>
                        <a:pt x="1020" y="232"/>
                      </a:cubicBezTo>
                      <a:cubicBezTo>
                        <a:pt x="913" y="82"/>
                        <a:pt x="745" y="1"/>
                        <a:pt x="577" y="1"/>
                      </a:cubicBezTo>
                      <a:close/>
                    </a:path>
                  </a:pathLst>
                </a:custGeom>
                <a:solidFill>
                  <a:srgbClr val="F6E0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4" name="Google Shape;864;p20"/>
                <p:cNvSpPr/>
                <p:nvPr/>
              </p:nvSpPr>
              <p:spPr>
                <a:xfrm>
                  <a:off x="4567446" y="1920365"/>
                  <a:ext cx="858714" cy="475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2" h="11380" extrusionOk="0">
                      <a:moveTo>
                        <a:pt x="518" y="1"/>
                      </a:moveTo>
                      <a:cubicBezTo>
                        <a:pt x="234" y="1"/>
                        <a:pt x="0" y="235"/>
                        <a:pt x="0" y="519"/>
                      </a:cubicBezTo>
                      <a:cubicBezTo>
                        <a:pt x="0" y="803"/>
                        <a:pt x="234" y="1037"/>
                        <a:pt x="518" y="1037"/>
                      </a:cubicBezTo>
                      <a:cubicBezTo>
                        <a:pt x="8138" y="1037"/>
                        <a:pt x="15255" y="4813"/>
                        <a:pt x="19533" y="11145"/>
                      </a:cubicBezTo>
                      <a:cubicBezTo>
                        <a:pt x="19633" y="11296"/>
                        <a:pt x="19783" y="11379"/>
                        <a:pt x="19950" y="11379"/>
                      </a:cubicBezTo>
                      <a:cubicBezTo>
                        <a:pt x="20051" y="11379"/>
                        <a:pt x="20151" y="11346"/>
                        <a:pt x="20251" y="11279"/>
                      </a:cubicBezTo>
                      <a:cubicBezTo>
                        <a:pt x="20485" y="11129"/>
                        <a:pt x="20552" y="10795"/>
                        <a:pt x="20385" y="10561"/>
                      </a:cubicBezTo>
                      <a:cubicBezTo>
                        <a:pt x="15924" y="3944"/>
                        <a:pt x="8488" y="1"/>
                        <a:pt x="518" y="1"/>
                      </a:cubicBezTo>
                      <a:close/>
                    </a:path>
                  </a:pathLst>
                </a:custGeom>
                <a:solidFill>
                  <a:srgbClr val="AAC6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20"/>
                <p:cNvSpPr/>
                <p:nvPr/>
              </p:nvSpPr>
              <p:spPr>
                <a:xfrm>
                  <a:off x="3740153" y="1920365"/>
                  <a:ext cx="870622" cy="493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7" h="11814" extrusionOk="0">
                      <a:moveTo>
                        <a:pt x="20318" y="1"/>
                      </a:moveTo>
                      <a:cubicBezTo>
                        <a:pt x="12131" y="1"/>
                        <a:pt x="4596" y="4111"/>
                        <a:pt x="151" y="11012"/>
                      </a:cubicBezTo>
                      <a:cubicBezTo>
                        <a:pt x="1" y="11246"/>
                        <a:pt x="68" y="11563"/>
                        <a:pt x="302" y="11730"/>
                      </a:cubicBezTo>
                      <a:cubicBezTo>
                        <a:pt x="402" y="11780"/>
                        <a:pt x="502" y="11814"/>
                        <a:pt x="586" y="11814"/>
                      </a:cubicBezTo>
                      <a:cubicBezTo>
                        <a:pt x="769" y="11814"/>
                        <a:pt x="936" y="11730"/>
                        <a:pt x="1037" y="11563"/>
                      </a:cubicBezTo>
                      <a:cubicBezTo>
                        <a:pt x="5281" y="4980"/>
                        <a:pt x="12482" y="1037"/>
                        <a:pt x="20318" y="1037"/>
                      </a:cubicBezTo>
                      <a:cubicBezTo>
                        <a:pt x="20602" y="1037"/>
                        <a:pt x="20836" y="803"/>
                        <a:pt x="20836" y="519"/>
                      </a:cubicBezTo>
                      <a:cubicBezTo>
                        <a:pt x="20836" y="235"/>
                        <a:pt x="20602" y="1"/>
                        <a:pt x="20318" y="1"/>
                      </a:cubicBezTo>
                      <a:close/>
                    </a:path>
                  </a:pathLst>
                </a:custGeom>
                <a:solidFill>
                  <a:srgbClr val="6491E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20"/>
                <p:cNvSpPr/>
                <p:nvPr/>
              </p:nvSpPr>
              <p:spPr>
                <a:xfrm>
                  <a:off x="3587982" y="2370155"/>
                  <a:ext cx="201809" cy="726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" h="17390" extrusionOk="0">
                      <a:moveTo>
                        <a:pt x="4237" y="0"/>
                      </a:moveTo>
                      <a:cubicBezTo>
                        <a:pt x="4063" y="0"/>
                        <a:pt x="3890" y="85"/>
                        <a:pt x="3793" y="247"/>
                      </a:cubicBezTo>
                      <a:cubicBezTo>
                        <a:pt x="1304" y="4106"/>
                        <a:pt x="0" y="8584"/>
                        <a:pt x="0" y="13196"/>
                      </a:cubicBezTo>
                      <a:cubicBezTo>
                        <a:pt x="0" y="14449"/>
                        <a:pt x="84" y="15719"/>
                        <a:pt x="284" y="16955"/>
                      </a:cubicBezTo>
                      <a:cubicBezTo>
                        <a:pt x="334" y="17206"/>
                        <a:pt x="552" y="17390"/>
                        <a:pt x="802" y="17390"/>
                      </a:cubicBezTo>
                      <a:lnTo>
                        <a:pt x="886" y="17390"/>
                      </a:lnTo>
                      <a:cubicBezTo>
                        <a:pt x="1170" y="17340"/>
                        <a:pt x="1370" y="17072"/>
                        <a:pt x="1320" y="16788"/>
                      </a:cubicBezTo>
                      <a:cubicBezTo>
                        <a:pt x="1136" y="15602"/>
                        <a:pt x="1036" y="14399"/>
                        <a:pt x="1036" y="13196"/>
                      </a:cubicBezTo>
                      <a:cubicBezTo>
                        <a:pt x="1036" y="8785"/>
                        <a:pt x="2289" y="4491"/>
                        <a:pt x="4679" y="798"/>
                      </a:cubicBezTo>
                      <a:cubicBezTo>
                        <a:pt x="4829" y="564"/>
                        <a:pt x="4762" y="247"/>
                        <a:pt x="4512" y="80"/>
                      </a:cubicBezTo>
                      <a:cubicBezTo>
                        <a:pt x="4428" y="26"/>
                        <a:pt x="4332" y="0"/>
                        <a:pt x="4237" y="0"/>
                      </a:cubicBezTo>
                      <a:close/>
                    </a:path>
                  </a:pathLst>
                </a:custGeom>
                <a:solidFill>
                  <a:srgbClr val="EEBE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20"/>
                <p:cNvSpPr/>
                <p:nvPr/>
              </p:nvSpPr>
              <p:spPr>
                <a:xfrm>
                  <a:off x="3597759" y="3053135"/>
                  <a:ext cx="322561" cy="582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0" h="13943" extrusionOk="0">
                      <a:moveTo>
                        <a:pt x="572" y="0"/>
                      </a:moveTo>
                      <a:cubicBezTo>
                        <a:pt x="543" y="0"/>
                        <a:pt x="514" y="3"/>
                        <a:pt x="485" y="8"/>
                      </a:cubicBezTo>
                      <a:cubicBezTo>
                        <a:pt x="201" y="58"/>
                        <a:pt x="0" y="325"/>
                        <a:pt x="50" y="609"/>
                      </a:cubicBezTo>
                      <a:cubicBezTo>
                        <a:pt x="836" y="5622"/>
                        <a:pt x="3175" y="10183"/>
                        <a:pt x="6784" y="13792"/>
                      </a:cubicBezTo>
                      <a:cubicBezTo>
                        <a:pt x="6884" y="13893"/>
                        <a:pt x="7018" y="13943"/>
                        <a:pt x="7152" y="13943"/>
                      </a:cubicBezTo>
                      <a:cubicBezTo>
                        <a:pt x="7285" y="13943"/>
                        <a:pt x="7419" y="13893"/>
                        <a:pt x="7519" y="13792"/>
                      </a:cubicBezTo>
                      <a:cubicBezTo>
                        <a:pt x="7720" y="13592"/>
                        <a:pt x="7720" y="13258"/>
                        <a:pt x="7519" y="13057"/>
                      </a:cubicBezTo>
                      <a:cubicBezTo>
                        <a:pt x="4060" y="9598"/>
                        <a:pt x="1838" y="5238"/>
                        <a:pt x="1086" y="442"/>
                      </a:cubicBezTo>
                      <a:cubicBezTo>
                        <a:pt x="1041" y="188"/>
                        <a:pt x="822" y="0"/>
                        <a:pt x="572" y="0"/>
                      </a:cubicBezTo>
                      <a:close/>
                    </a:path>
                  </a:pathLst>
                </a:custGeom>
                <a:solidFill>
                  <a:srgbClr val="E071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20"/>
                <p:cNvSpPr/>
                <p:nvPr/>
              </p:nvSpPr>
              <p:spPr>
                <a:xfrm>
                  <a:off x="3498609" y="3426547"/>
                  <a:ext cx="289762" cy="208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5" h="4989" extrusionOk="0">
                      <a:moveTo>
                        <a:pt x="6337" y="1"/>
                      </a:moveTo>
                      <a:cubicBezTo>
                        <a:pt x="6238" y="1"/>
                        <a:pt x="6137" y="30"/>
                        <a:pt x="6049" y="93"/>
                      </a:cubicBezTo>
                      <a:lnTo>
                        <a:pt x="301" y="4037"/>
                      </a:lnTo>
                      <a:cubicBezTo>
                        <a:pt x="51" y="4204"/>
                        <a:pt x="1" y="4538"/>
                        <a:pt x="168" y="4772"/>
                      </a:cubicBezTo>
                      <a:cubicBezTo>
                        <a:pt x="268" y="4922"/>
                        <a:pt x="418" y="4989"/>
                        <a:pt x="585" y="4989"/>
                      </a:cubicBezTo>
                      <a:cubicBezTo>
                        <a:pt x="686" y="4989"/>
                        <a:pt x="803" y="4956"/>
                        <a:pt x="886" y="4905"/>
                      </a:cubicBezTo>
                      <a:lnTo>
                        <a:pt x="6634" y="946"/>
                      </a:lnTo>
                      <a:cubicBezTo>
                        <a:pt x="6868" y="778"/>
                        <a:pt x="6935" y="461"/>
                        <a:pt x="6768" y="227"/>
                      </a:cubicBezTo>
                      <a:cubicBezTo>
                        <a:pt x="6664" y="81"/>
                        <a:pt x="6501" y="1"/>
                        <a:pt x="6337" y="1"/>
                      </a:cubicBezTo>
                      <a:close/>
                    </a:path>
                  </a:pathLst>
                </a:custGeom>
                <a:solidFill>
                  <a:srgbClr val="E071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20"/>
                <p:cNvSpPr/>
                <p:nvPr/>
              </p:nvSpPr>
              <p:spPr>
                <a:xfrm>
                  <a:off x="3326883" y="2661172"/>
                  <a:ext cx="321182" cy="110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7" h="2639" extrusionOk="0">
                      <a:moveTo>
                        <a:pt x="583" y="1"/>
                      </a:moveTo>
                      <a:cubicBezTo>
                        <a:pt x="355" y="1"/>
                        <a:pt x="141" y="158"/>
                        <a:pt x="84" y="400"/>
                      </a:cubicBezTo>
                      <a:cubicBezTo>
                        <a:pt x="0" y="684"/>
                        <a:pt x="184" y="951"/>
                        <a:pt x="451" y="1035"/>
                      </a:cubicBezTo>
                      <a:lnTo>
                        <a:pt x="6984" y="2622"/>
                      </a:lnTo>
                      <a:cubicBezTo>
                        <a:pt x="7018" y="2639"/>
                        <a:pt x="7068" y="2639"/>
                        <a:pt x="7101" y="2639"/>
                      </a:cubicBezTo>
                      <a:cubicBezTo>
                        <a:pt x="7335" y="2639"/>
                        <a:pt x="7553" y="2488"/>
                        <a:pt x="7603" y="2238"/>
                      </a:cubicBezTo>
                      <a:cubicBezTo>
                        <a:pt x="7686" y="1970"/>
                        <a:pt x="7502" y="1686"/>
                        <a:pt x="7235" y="1619"/>
                      </a:cubicBezTo>
                      <a:lnTo>
                        <a:pt x="702" y="15"/>
                      </a:lnTo>
                      <a:cubicBezTo>
                        <a:pt x="662" y="5"/>
                        <a:pt x="622" y="1"/>
                        <a:pt x="583" y="1"/>
                      </a:cubicBezTo>
                      <a:close/>
                    </a:path>
                  </a:pathLst>
                </a:custGeom>
                <a:solidFill>
                  <a:srgbClr val="EEBE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20"/>
                <p:cNvSpPr/>
                <p:nvPr/>
              </p:nvSpPr>
              <p:spPr>
                <a:xfrm>
                  <a:off x="3839303" y="1890783"/>
                  <a:ext cx="226921" cy="239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1" h="5739" extrusionOk="0">
                      <a:moveTo>
                        <a:pt x="590" y="0"/>
                      </a:moveTo>
                      <a:cubicBezTo>
                        <a:pt x="464" y="0"/>
                        <a:pt x="336" y="47"/>
                        <a:pt x="234" y="141"/>
                      </a:cubicBezTo>
                      <a:cubicBezTo>
                        <a:pt x="34" y="325"/>
                        <a:pt x="0" y="659"/>
                        <a:pt x="201" y="876"/>
                      </a:cubicBezTo>
                      <a:lnTo>
                        <a:pt x="4478" y="5571"/>
                      </a:lnTo>
                      <a:cubicBezTo>
                        <a:pt x="4579" y="5688"/>
                        <a:pt x="4712" y="5738"/>
                        <a:pt x="4863" y="5738"/>
                      </a:cubicBezTo>
                      <a:cubicBezTo>
                        <a:pt x="4980" y="5738"/>
                        <a:pt x="5113" y="5688"/>
                        <a:pt x="5213" y="5604"/>
                      </a:cubicBezTo>
                      <a:cubicBezTo>
                        <a:pt x="5414" y="5404"/>
                        <a:pt x="5431" y="5086"/>
                        <a:pt x="5247" y="4869"/>
                      </a:cubicBezTo>
                      <a:lnTo>
                        <a:pt x="969" y="174"/>
                      </a:lnTo>
                      <a:cubicBezTo>
                        <a:pt x="872" y="59"/>
                        <a:pt x="732" y="0"/>
                        <a:pt x="590" y="0"/>
                      </a:cubicBezTo>
                      <a:close/>
                    </a:path>
                  </a:pathLst>
                </a:custGeom>
                <a:solidFill>
                  <a:srgbClr val="6491E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20"/>
                <p:cNvSpPr/>
                <p:nvPr/>
              </p:nvSpPr>
              <p:spPr>
                <a:xfrm>
                  <a:off x="5155951" y="1898554"/>
                  <a:ext cx="215765" cy="263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4" h="6304" extrusionOk="0">
                      <a:moveTo>
                        <a:pt x="4568" y="1"/>
                      </a:moveTo>
                      <a:cubicBezTo>
                        <a:pt x="4413" y="1"/>
                        <a:pt x="4259" y="69"/>
                        <a:pt x="4161" y="205"/>
                      </a:cubicBezTo>
                      <a:lnTo>
                        <a:pt x="168" y="5469"/>
                      </a:lnTo>
                      <a:cubicBezTo>
                        <a:pt x="1" y="5702"/>
                        <a:pt x="34" y="6020"/>
                        <a:pt x="268" y="6204"/>
                      </a:cubicBezTo>
                      <a:cubicBezTo>
                        <a:pt x="368" y="6271"/>
                        <a:pt x="469" y="6304"/>
                        <a:pt x="586" y="6304"/>
                      </a:cubicBezTo>
                      <a:cubicBezTo>
                        <a:pt x="736" y="6304"/>
                        <a:pt x="903" y="6237"/>
                        <a:pt x="1003" y="6103"/>
                      </a:cubicBezTo>
                      <a:lnTo>
                        <a:pt x="4980" y="840"/>
                      </a:lnTo>
                      <a:cubicBezTo>
                        <a:pt x="5164" y="606"/>
                        <a:pt x="5114" y="272"/>
                        <a:pt x="4880" y="105"/>
                      </a:cubicBezTo>
                      <a:cubicBezTo>
                        <a:pt x="4789" y="36"/>
                        <a:pt x="4678" y="1"/>
                        <a:pt x="4568" y="1"/>
                      </a:cubicBezTo>
                      <a:close/>
                    </a:path>
                  </a:pathLst>
                </a:custGeom>
                <a:solidFill>
                  <a:srgbClr val="AAC6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872" name="Google Shape;872;p20"/>
                <p:cNvSpPr/>
                <p:nvPr/>
              </p:nvSpPr>
              <p:spPr>
                <a:xfrm>
                  <a:off x="5529445" y="2666771"/>
                  <a:ext cx="298870" cy="10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3" h="2555" extrusionOk="0">
                      <a:moveTo>
                        <a:pt x="6570" y="0"/>
                      </a:moveTo>
                      <a:cubicBezTo>
                        <a:pt x="6531" y="0"/>
                        <a:pt x="6490" y="5"/>
                        <a:pt x="6450" y="15"/>
                      </a:cubicBezTo>
                      <a:lnTo>
                        <a:pt x="452" y="1519"/>
                      </a:lnTo>
                      <a:cubicBezTo>
                        <a:pt x="168" y="1586"/>
                        <a:pt x="1" y="1870"/>
                        <a:pt x="84" y="2154"/>
                      </a:cubicBezTo>
                      <a:cubicBezTo>
                        <a:pt x="135" y="2388"/>
                        <a:pt x="352" y="2555"/>
                        <a:pt x="586" y="2555"/>
                      </a:cubicBezTo>
                      <a:cubicBezTo>
                        <a:pt x="619" y="2555"/>
                        <a:pt x="669" y="2538"/>
                        <a:pt x="719" y="2538"/>
                      </a:cubicBezTo>
                      <a:lnTo>
                        <a:pt x="6701" y="1017"/>
                      </a:lnTo>
                      <a:cubicBezTo>
                        <a:pt x="6985" y="951"/>
                        <a:pt x="7152" y="667"/>
                        <a:pt x="7085" y="383"/>
                      </a:cubicBezTo>
                      <a:cubicBezTo>
                        <a:pt x="7014" y="155"/>
                        <a:pt x="6798" y="0"/>
                        <a:pt x="6570" y="0"/>
                      </a:cubicBezTo>
                      <a:close/>
                    </a:path>
                  </a:pathLst>
                </a:custGeom>
                <a:solidFill>
                  <a:srgbClr val="F6E0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20"/>
                <p:cNvSpPr/>
                <p:nvPr/>
              </p:nvSpPr>
              <p:spPr>
                <a:xfrm>
                  <a:off x="5379362" y="3444722"/>
                  <a:ext cx="302338" cy="2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6" h="5089" extrusionOk="0">
                      <a:moveTo>
                        <a:pt x="590" y="1"/>
                      </a:moveTo>
                      <a:cubicBezTo>
                        <a:pt x="420" y="1"/>
                        <a:pt x="256" y="86"/>
                        <a:pt x="151" y="243"/>
                      </a:cubicBezTo>
                      <a:cubicBezTo>
                        <a:pt x="1" y="477"/>
                        <a:pt x="67" y="795"/>
                        <a:pt x="301" y="962"/>
                      </a:cubicBezTo>
                      <a:lnTo>
                        <a:pt x="6350" y="5005"/>
                      </a:lnTo>
                      <a:cubicBezTo>
                        <a:pt x="6433" y="5055"/>
                        <a:pt x="6534" y="5089"/>
                        <a:pt x="6634" y="5089"/>
                      </a:cubicBezTo>
                      <a:cubicBezTo>
                        <a:pt x="6801" y="5089"/>
                        <a:pt x="6968" y="5005"/>
                        <a:pt x="7068" y="4855"/>
                      </a:cubicBezTo>
                      <a:cubicBezTo>
                        <a:pt x="7235" y="4621"/>
                        <a:pt x="7168" y="4287"/>
                        <a:pt x="6918" y="4136"/>
                      </a:cubicBezTo>
                      <a:lnTo>
                        <a:pt x="886" y="93"/>
                      </a:lnTo>
                      <a:cubicBezTo>
                        <a:pt x="793" y="31"/>
                        <a:pt x="690" y="1"/>
                        <a:pt x="590" y="1"/>
                      </a:cubicBezTo>
                      <a:close/>
                    </a:path>
                  </a:pathLst>
                </a:custGeom>
                <a:solidFill>
                  <a:srgbClr val="FCBD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4" name="Google Shape;874;p20"/>
              <p:cNvGrpSpPr/>
              <p:nvPr/>
            </p:nvGrpSpPr>
            <p:grpSpPr>
              <a:xfrm>
                <a:off x="3523052" y="1549669"/>
                <a:ext cx="366558" cy="366558"/>
                <a:chOff x="3523052" y="1549669"/>
                <a:chExt cx="366558" cy="366558"/>
              </a:xfrm>
            </p:grpSpPr>
            <p:sp>
              <p:nvSpPr>
                <p:cNvPr id="875" name="Google Shape;875;p20"/>
                <p:cNvSpPr/>
                <p:nvPr/>
              </p:nvSpPr>
              <p:spPr>
                <a:xfrm>
                  <a:off x="3523052" y="1549669"/>
                  <a:ext cx="366558" cy="366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8773" extrusionOk="0">
                      <a:moveTo>
                        <a:pt x="4395" y="1"/>
                      </a:moveTo>
                      <a:cubicBezTo>
                        <a:pt x="1972" y="1"/>
                        <a:pt x="0" y="1956"/>
                        <a:pt x="0" y="4378"/>
                      </a:cubicBezTo>
                      <a:cubicBezTo>
                        <a:pt x="0" y="6801"/>
                        <a:pt x="1972" y="8773"/>
                        <a:pt x="4395" y="8773"/>
                      </a:cubicBezTo>
                      <a:cubicBezTo>
                        <a:pt x="6818" y="8773"/>
                        <a:pt x="8772" y="6801"/>
                        <a:pt x="8772" y="4378"/>
                      </a:cubicBezTo>
                      <a:cubicBezTo>
                        <a:pt x="8772" y="1956"/>
                        <a:pt x="6818" y="1"/>
                        <a:pt x="4395" y="1"/>
                      </a:cubicBezTo>
                      <a:close/>
                    </a:path>
                  </a:pathLst>
                </a:custGeom>
                <a:solidFill>
                  <a:srgbClr val="6491E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20"/>
                <p:cNvSpPr/>
                <p:nvPr/>
              </p:nvSpPr>
              <p:spPr>
                <a:xfrm>
                  <a:off x="3597048" y="1629975"/>
                  <a:ext cx="214386" cy="205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1" h="4921" extrusionOk="0">
                      <a:moveTo>
                        <a:pt x="1855" y="501"/>
                      </a:moveTo>
                      <a:cubicBezTo>
                        <a:pt x="2507" y="501"/>
                        <a:pt x="3041" y="1019"/>
                        <a:pt x="3041" y="1688"/>
                      </a:cubicBezTo>
                      <a:cubicBezTo>
                        <a:pt x="3041" y="2339"/>
                        <a:pt x="2507" y="2874"/>
                        <a:pt x="1855" y="2874"/>
                      </a:cubicBezTo>
                      <a:cubicBezTo>
                        <a:pt x="1187" y="2874"/>
                        <a:pt x="669" y="2339"/>
                        <a:pt x="669" y="1688"/>
                      </a:cubicBezTo>
                      <a:cubicBezTo>
                        <a:pt x="669" y="1019"/>
                        <a:pt x="1187" y="501"/>
                        <a:pt x="1855" y="501"/>
                      </a:cubicBezTo>
                      <a:close/>
                      <a:moveTo>
                        <a:pt x="1849" y="0"/>
                      </a:moveTo>
                      <a:cubicBezTo>
                        <a:pt x="1421" y="0"/>
                        <a:pt x="995" y="167"/>
                        <a:pt x="669" y="501"/>
                      </a:cubicBezTo>
                      <a:cubicBezTo>
                        <a:pt x="1" y="1153"/>
                        <a:pt x="1" y="2206"/>
                        <a:pt x="669" y="2874"/>
                      </a:cubicBezTo>
                      <a:cubicBezTo>
                        <a:pt x="994" y="3199"/>
                        <a:pt x="1423" y="3361"/>
                        <a:pt x="1851" y="3361"/>
                      </a:cubicBezTo>
                      <a:cubicBezTo>
                        <a:pt x="2149" y="3361"/>
                        <a:pt x="2447" y="3282"/>
                        <a:pt x="2707" y="3125"/>
                      </a:cubicBezTo>
                      <a:lnTo>
                        <a:pt x="3092" y="3509"/>
                      </a:lnTo>
                      <a:lnTo>
                        <a:pt x="2975" y="3609"/>
                      </a:lnTo>
                      <a:lnTo>
                        <a:pt x="4111" y="4745"/>
                      </a:lnTo>
                      <a:cubicBezTo>
                        <a:pt x="4219" y="4862"/>
                        <a:pt x="4366" y="4921"/>
                        <a:pt x="4512" y="4921"/>
                      </a:cubicBezTo>
                      <a:cubicBezTo>
                        <a:pt x="4658" y="4921"/>
                        <a:pt x="4804" y="4862"/>
                        <a:pt x="4913" y="4745"/>
                      </a:cubicBezTo>
                      <a:cubicBezTo>
                        <a:pt x="5130" y="4528"/>
                        <a:pt x="5130" y="4177"/>
                        <a:pt x="4913" y="3943"/>
                      </a:cubicBezTo>
                      <a:lnTo>
                        <a:pt x="3777" y="2807"/>
                      </a:lnTo>
                      <a:lnTo>
                        <a:pt x="3660" y="2924"/>
                      </a:lnTo>
                      <a:lnTo>
                        <a:pt x="3292" y="2540"/>
                      </a:lnTo>
                      <a:cubicBezTo>
                        <a:pt x="3676" y="1905"/>
                        <a:pt x="3593" y="1053"/>
                        <a:pt x="3041" y="501"/>
                      </a:cubicBezTo>
                      <a:cubicBezTo>
                        <a:pt x="2707" y="167"/>
                        <a:pt x="2277" y="0"/>
                        <a:pt x="1849" y="0"/>
                      </a:cubicBezTo>
                      <a:close/>
                    </a:path>
                  </a:pathLst>
                </a:custGeom>
                <a:solidFill>
                  <a:srgbClr val="FDFD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7" name="Google Shape;877;p20"/>
              <p:cNvGrpSpPr/>
              <p:nvPr/>
            </p:nvGrpSpPr>
            <p:grpSpPr>
              <a:xfrm>
                <a:off x="5852005" y="2448874"/>
                <a:ext cx="366558" cy="366558"/>
                <a:chOff x="5852005" y="2448874"/>
                <a:chExt cx="366558" cy="366558"/>
              </a:xfrm>
            </p:grpSpPr>
            <p:sp>
              <p:nvSpPr>
                <p:cNvPr id="878" name="Google Shape;878;p20"/>
                <p:cNvSpPr/>
                <p:nvPr/>
              </p:nvSpPr>
              <p:spPr>
                <a:xfrm>
                  <a:off x="5852005" y="2448874"/>
                  <a:ext cx="366558" cy="366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8773" extrusionOk="0">
                      <a:moveTo>
                        <a:pt x="4395" y="0"/>
                      </a:moveTo>
                      <a:cubicBezTo>
                        <a:pt x="1972" y="0"/>
                        <a:pt x="0" y="1955"/>
                        <a:pt x="0" y="4378"/>
                      </a:cubicBezTo>
                      <a:cubicBezTo>
                        <a:pt x="0" y="6801"/>
                        <a:pt x="1972" y="8772"/>
                        <a:pt x="4395" y="8772"/>
                      </a:cubicBezTo>
                      <a:cubicBezTo>
                        <a:pt x="6817" y="8772"/>
                        <a:pt x="8772" y="6801"/>
                        <a:pt x="8772" y="4378"/>
                      </a:cubicBezTo>
                      <a:cubicBezTo>
                        <a:pt x="8772" y="1955"/>
                        <a:pt x="6817" y="0"/>
                        <a:pt x="4395" y="0"/>
                      </a:cubicBezTo>
                      <a:close/>
                    </a:path>
                  </a:pathLst>
                </a:custGeom>
                <a:solidFill>
                  <a:srgbClr val="F6E0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20"/>
                <p:cNvSpPr/>
                <p:nvPr/>
              </p:nvSpPr>
              <p:spPr>
                <a:xfrm>
                  <a:off x="5942757" y="2544682"/>
                  <a:ext cx="185723" cy="17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5" h="4174" extrusionOk="0">
                      <a:moveTo>
                        <a:pt x="2216" y="0"/>
                      </a:moveTo>
                      <a:cubicBezTo>
                        <a:pt x="2177" y="0"/>
                        <a:pt x="2139" y="21"/>
                        <a:pt x="2122" y="63"/>
                      </a:cubicBezTo>
                      <a:lnTo>
                        <a:pt x="1538" y="1249"/>
                      </a:lnTo>
                      <a:cubicBezTo>
                        <a:pt x="1521" y="1283"/>
                        <a:pt x="1487" y="1316"/>
                        <a:pt x="1437" y="1316"/>
                      </a:cubicBezTo>
                      <a:lnTo>
                        <a:pt x="134" y="1500"/>
                      </a:lnTo>
                      <a:cubicBezTo>
                        <a:pt x="34" y="1517"/>
                        <a:pt x="0" y="1634"/>
                        <a:pt x="67" y="1717"/>
                      </a:cubicBezTo>
                      <a:lnTo>
                        <a:pt x="1020" y="2636"/>
                      </a:lnTo>
                      <a:cubicBezTo>
                        <a:pt x="1036" y="2653"/>
                        <a:pt x="1053" y="2703"/>
                        <a:pt x="1053" y="2736"/>
                      </a:cubicBezTo>
                      <a:lnTo>
                        <a:pt x="819" y="4040"/>
                      </a:lnTo>
                      <a:cubicBezTo>
                        <a:pt x="806" y="4117"/>
                        <a:pt x="862" y="4174"/>
                        <a:pt x="934" y="4174"/>
                      </a:cubicBezTo>
                      <a:cubicBezTo>
                        <a:pt x="956" y="4174"/>
                        <a:pt x="979" y="4168"/>
                        <a:pt x="1003" y="4157"/>
                      </a:cubicBezTo>
                      <a:lnTo>
                        <a:pt x="2156" y="3555"/>
                      </a:lnTo>
                      <a:cubicBezTo>
                        <a:pt x="2181" y="3538"/>
                        <a:pt x="2202" y="3530"/>
                        <a:pt x="2220" y="3530"/>
                      </a:cubicBezTo>
                      <a:cubicBezTo>
                        <a:pt x="2239" y="3530"/>
                        <a:pt x="2256" y="3538"/>
                        <a:pt x="2273" y="3555"/>
                      </a:cubicBezTo>
                      <a:lnTo>
                        <a:pt x="3442" y="4157"/>
                      </a:lnTo>
                      <a:cubicBezTo>
                        <a:pt x="3462" y="4168"/>
                        <a:pt x="3482" y="4174"/>
                        <a:pt x="3502" y="4174"/>
                      </a:cubicBezTo>
                      <a:cubicBezTo>
                        <a:pt x="3566" y="4174"/>
                        <a:pt x="3622" y="4117"/>
                        <a:pt x="3609" y="4040"/>
                      </a:cubicBezTo>
                      <a:lnTo>
                        <a:pt x="3392" y="2736"/>
                      </a:lnTo>
                      <a:cubicBezTo>
                        <a:pt x="3375" y="2703"/>
                        <a:pt x="3392" y="2653"/>
                        <a:pt x="3426" y="2636"/>
                      </a:cubicBezTo>
                      <a:lnTo>
                        <a:pt x="4361" y="1717"/>
                      </a:lnTo>
                      <a:cubicBezTo>
                        <a:pt x="4445" y="1634"/>
                        <a:pt x="4395" y="1517"/>
                        <a:pt x="4294" y="1500"/>
                      </a:cubicBezTo>
                      <a:lnTo>
                        <a:pt x="2991" y="1316"/>
                      </a:lnTo>
                      <a:cubicBezTo>
                        <a:pt x="2958" y="1316"/>
                        <a:pt x="2924" y="1283"/>
                        <a:pt x="2908" y="1249"/>
                      </a:cubicBezTo>
                      <a:lnTo>
                        <a:pt x="2323" y="63"/>
                      </a:lnTo>
                      <a:cubicBezTo>
                        <a:pt x="2298" y="21"/>
                        <a:pt x="2256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0" name="Google Shape;880;p20"/>
              <p:cNvGrpSpPr/>
              <p:nvPr/>
            </p:nvGrpSpPr>
            <p:grpSpPr>
              <a:xfrm>
                <a:off x="5289321" y="1530825"/>
                <a:ext cx="366558" cy="366558"/>
                <a:chOff x="5289321" y="1530825"/>
                <a:chExt cx="366558" cy="366558"/>
              </a:xfrm>
            </p:grpSpPr>
            <p:sp>
              <p:nvSpPr>
                <p:cNvPr id="881" name="Google Shape;881;p20"/>
                <p:cNvSpPr/>
                <p:nvPr/>
              </p:nvSpPr>
              <p:spPr>
                <a:xfrm>
                  <a:off x="5289321" y="1530825"/>
                  <a:ext cx="366558" cy="366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8773" extrusionOk="0">
                      <a:moveTo>
                        <a:pt x="4394" y="0"/>
                      </a:moveTo>
                      <a:cubicBezTo>
                        <a:pt x="1972" y="0"/>
                        <a:pt x="0" y="1955"/>
                        <a:pt x="0" y="4378"/>
                      </a:cubicBezTo>
                      <a:cubicBezTo>
                        <a:pt x="0" y="6801"/>
                        <a:pt x="1972" y="8772"/>
                        <a:pt x="4394" y="8772"/>
                      </a:cubicBezTo>
                      <a:cubicBezTo>
                        <a:pt x="6800" y="8772"/>
                        <a:pt x="8772" y="6801"/>
                        <a:pt x="8772" y="4378"/>
                      </a:cubicBezTo>
                      <a:cubicBezTo>
                        <a:pt x="8772" y="1955"/>
                        <a:pt x="6800" y="0"/>
                        <a:pt x="4394" y="0"/>
                      </a:cubicBezTo>
                      <a:close/>
                    </a:path>
                  </a:pathLst>
                </a:custGeom>
                <a:solidFill>
                  <a:srgbClr val="AAC6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20"/>
                <p:cNvSpPr/>
                <p:nvPr/>
              </p:nvSpPr>
              <p:spPr>
                <a:xfrm>
                  <a:off x="5366117" y="1615310"/>
                  <a:ext cx="212965" cy="197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4729" extrusionOk="0">
                      <a:moveTo>
                        <a:pt x="2540" y="351"/>
                      </a:moveTo>
                      <a:cubicBezTo>
                        <a:pt x="3759" y="351"/>
                        <a:pt x="4729" y="1237"/>
                        <a:pt x="4729" y="2323"/>
                      </a:cubicBezTo>
                      <a:cubicBezTo>
                        <a:pt x="4729" y="2791"/>
                        <a:pt x="4578" y="3208"/>
                        <a:pt x="4261" y="3559"/>
                      </a:cubicBezTo>
                      <a:cubicBezTo>
                        <a:pt x="4227" y="3593"/>
                        <a:pt x="4227" y="3643"/>
                        <a:pt x="4227" y="3676"/>
                      </a:cubicBezTo>
                      <a:lnTo>
                        <a:pt x="4411" y="4294"/>
                      </a:lnTo>
                      <a:lnTo>
                        <a:pt x="3726" y="4044"/>
                      </a:lnTo>
                      <a:cubicBezTo>
                        <a:pt x="3718" y="4035"/>
                        <a:pt x="3705" y="4031"/>
                        <a:pt x="3691" y="4031"/>
                      </a:cubicBezTo>
                      <a:cubicBezTo>
                        <a:pt x="3676" y="4031"/>
                        <a:pt x="3659" y="4035"/>
                        <a:pt x="3643" y="4044"/>
                      </a:cubicBezTo>
                      <a:cubicBezTo>
                        <a:pt x="3308" y="4227"/>
                        <a:pt x="2924" y="4311"/>
                        <a:pt x="2540" y="4311"/>
                      </a:cubicBezTo>
                      <a:cubicBezTo>
                        <a:pt x="1337" y="4311"/>
                        <a:pt x="351" y="3425"/>
                        <a:pt x="351" y="2323"/>
                      </a:cubicBezTo>
                      <a:cubicBezTo>
                        <a:pt x="351" y="1237"/>
                        <a:pt x="1337" y="351"/>
                        <a:pt x="2540" y="351"/>
                      </a:cubicBezTo>
                      <a:close/>
                      <a:moveTo>
                        <a:pt x="2556" y="0"/>
                      </a:moveTo>
                      <a:cubicBezTo>
                        <a:pt x="1871" y="0"/>
                        <a:pt x="1236" y="234"/>
                        <a:pt x="752" y="669"/>
                      </a:cubicBezTo>
                      <a:cubicBezTo>
                        <a:pt x="267" y="1120"/>
                        <a:pt x="0" y="1704"/>
                        <a:pt x="0" y="2323"/>
                      </a:cubicBezTo>
                      <a:cubicBezTo>
                        <a:pt x="0" y="2958"/>
                        <a:pt x="267" y="3542"/>
                        <a:pt x="752" y="3977"/>
                      </a:cubicBezTo>
                      <a:cubicBezTo>
                        <a:pt x="1236" y="4428"/>
                        <a:pt x="1871" y="4662"/>
                        <a:pt x="2556" y="4662"/>
                      </a:cubicBezTo>
                      <a:cubicBezTo>
                        <a:pt x="2974" y="4662"/>
                        <a:pt x="3392" y="4562"/>
                        <a:pt x="3759" y="4378"/>
                      </a:cubicBezTo>
                      <a:lnTo>
                        <a:pt x="4645" y="4712"/>
                      </a:lnTo>
                      <a:cubicBezTo>
                        <a:pt x="4662" y="4729"/>
                        <a:pt x="4678" y="4729"/>
                        <a:pt x="4695" y="4729"/>
                      </a:cubicBezTo>
                      <a:cubicBezTo>
                        <a:pt x="4729" y="4729"/>
                        <a:pt x="4762" y="4712"/>
                        <a:pt x="4779" y="4695"/>
                      </a:cubicBezTo>
                      <a:cubicBezTo>
                        <a:pt x="4812" y="4662"/>
                        <a:pt x="4829" y="4612"/>
                        <a:pt x="4812" y="4562"/>
                      </a:cubicBezTo>
                      <a:lnTo>
                        <a:pt x="4578" y="3743"/>
                      </a:lnTo>
                      <a:cubicBezTo>
                        <a:pt x="4912" y="3342"/>
                        <a:pt x="5096" y="2841"/>
                        <a:pt x="5096" y="2323"/>
                      </a:cubicBezTo>
                      <a:cubicBezTo>
                        <a:pt x="5096" y="1704"/>
                        <a:pt x="4829" y="1120"/>
                        <a:pt x="4344" y="669"/>
                      </a:cubicBezTo>
                      <a:cubicBezTo>
                        <a:pt x="3876" y="234"/>
                        <a:pt x="3225" y="0"/>
                        <a:pt x="255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3" name="Google Shape;883;p20"/>
              <p:cNvGrpSpPr/>
              <p:nvPr/>
            </p:nvGrpSpPr>
            <p:grpSpPr>
              <a:xfrm>
                <a:off x="2925438" y="2472607"/>
                <a:ext cx="366558" cy="366558"/>
                <a:chOff x="2925438" y="2472607"/>
                <a:chExt cx="366558" cy="366558"/>
              </a:xfrm>
            </p:grpSpPr>
            <p:sp>
              <p:nvSpPr>
                <p:cNvPr id="884" name="Google Shape;884;p20"/>
                <p:cNvSpPr/>
                <p:nvPr/>
              </p:nvSpPr>
              <p:spPr>
                <a:xfrm>
                  <a:off x="2925438" y="2472607"/>
                  <a:ext cx="366558" cy="366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8773" extrusionOk="0">
                      <a:moveTo>
                        <a:pt x="4395" y="0"/>
                      </a:moveTo>
                      <a:cubicBezTo>
                        <a:pt x="1972" y="0"/>
                        <a:pt x="1" y="1955"/>
                        <a:pt x="1" y="4378"/>
                      </a:cubicBezTo>
                      <a:cubicBezTo>
                        <a:pt x="1" y="6801"/>
                        <a:pt x="1972" y="8772"/>
                        <a:pt x="4395" y="8772"/>
                      </a:cubicBezTo>
                      <a:cubicBezTo>
                        <a:pt x="6818" y="8772"/>
                        <a:pt x="8773" y="6801"/>
                        <a:pt x="8773" y="4378"/>
                      </a:cubicBezTo>
                      <a:cubicBezTo>
                        <a:pt x="8773" y="1955"/>
                        <a:pt x="6818" y="0"/>
                        <a:pt x="4395" y="0"/>
                      </a:cubicBezTo>
                      <a:close/>
                    </a:path>
                  </a:pathLst>
                </a:custGeom>
                <a:solidFill>
                  <a:srgbClr val="EEBE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20"/>
                <p:cNvSpPr/>
                <p:nvPr/>
              </p:nvSpPr>
              <p:spPr>
                <a:xfrm>
                  <a:off x="3010632" y="2557091"/>
                  <a:ext cx="196921" cy="197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729" extrusionOk="0">
                      <a:moveTo>
                        <a:pt x="2354" y="1032"/>
                      </a:moveTo>
                      <a:cubicBezTo>
                        <a:pt x="2646" y="1032"/>
                        <a:pt x="2942" y="1127"/>
                        <a:pt x="3192" y="1320"/>
                      </a:cubicBezTo>
                      <a:cubicBezTo>
                        <a:pt x="3760" y="1771"/>
                        <a:pt x="3860" y="2607"/>
                        <a:pt x="3392" y="3191"/>
                      </a:cubicBezTo>
                      <a:cubicBezTo>
                        <a:pt x="3134" y="3516"/>
                        <a:pt x="2750" y="3688"/>
                        <a:pt x="2359" y="3688"/>
                      </a:cubicBezTo>
                      <a:cubicBezTo>
                        <a:pt x="2067" y="3688"/>
                        <a:pt x="1771" y="3592"/>
                        <a:pt x="1521" y="3392"/>
                      </a:cubicBezTo>
                      <a:cubicBezTo>
                        <a:pt x="953" y="2941"/>
                        <a:pt x="852" y="2105"/>
                        <a:pt x="1320" y="1537"/>
                      </a:cubicBezTo>
                      <a:cubicBezTo>
                        <a:pt x="1579" y="1202"/>
                        <a:pt x="1963" y="1032"/>
                        <a:pt x="2354" y="1032"/>
                      </a:cubicBezTo>
                      <a:close/>
                      <a:moveTo>
                        <a:pt x="2473" y="0"/>
                      </a:moveTo>
                      <a:lnTo>
                        <a:pt x="2289" y="334"/>
                      </a:lnTo>
                      <a:cubicBezTo>
                        <a:pt x="2239" y="334"/>
                        <a:pt x="2189" y="334"/>
                        <a:pt x="2122" y="351"/>
                      </a:cubicBezTo>
                      <a:cubicBezTo>
                        <a:pt x="2072" y="351"/>
                        <a:pt x="2022" y="368"/>
                        <a:pt x="1972" y="368"/>
                      </a:cubicBezTo>
                      <a:lnTo>
                        <a:pt x="1721" y="84"/>
                      </a:lnTo>
                      <a:lnTo>
                        <a:pt x="1270" y="267"/>
                      </a:lnTo>
                      <a:lnTo>
                        <a:pt x="1287" y="635"/>
                      </a:lnTo>
                      <a:cubicBezTo>
                        <a:pt x="1203" y="702"/>
                        <a:pt x="1103" y="769"/>
                        <a:pt x="1020" y="835"/>
                      </a:cubicBezTo>
                      <a:lnTo>
                        <a:pt x="669" y="702"/>
                      </a:lnTo>
                      <a:lnTo>
                        <a:pt x="368" y="1086"/>
                      </a:lnTo>
                      <a:lnTo>
                        <a:pt x="568" y="1404"/>
                      </a:lnTo>
                      <a:cubicBezTo>
                        <a:pt x="518" y="1504"/>
                        <a:pt x="468" y="1604"/>
                        <a:pt x="435" y="1704"/>
                      </a:cubicBezTo>
                      <a:lnTo>
                        <a:pt x="67" y="1771"/>
                      </a:lnTo>
                      <a:lnTo>
                        <a:pt x="0" y="2256"/>
                      </a:lnTo>
                      <a:lnTo>
                        <a:pt x="335" y="2423"/>
                      </a:lnTo>
                      <a:cubicBezTo>
                        <a:pt x="335" y="2490"/>
                        <a:pt x="335" y="2540"/>
                        <a:pt x="335" y="2590"/>
                      </a:cubicBezTo>
                      <a:cubicBezTo>
                        <a:pt x="351" y="2640"/>
                        <a:pt x="351" y="2707"/>
                        <a:pt x="368" y="2757"/>
                      </a:cubicBezTo>
                      <a:lnTo>
                        <a:pt x="84" y="2991"/>
                      </a:lnTo>
                      <a:lnTo>
                        <a:pt x="251" y="3442"/>
                      </a:lnTo>
                      <a:lnTo>
                        <a:pt x="635" y="3425"/>
                      </a:lnTo>
                      <a:cubicBezTo>
                        <a:pt x="685" y="3526"/>
                        <a:pt x="752" y="3609"/>
                        <a:pt x="819" y="3693"/>
                      </a:cubicBezTo>
                      <a:lnTo>
                        <a:pt x="702" y="4043"/>
                      </a:lnTo>
                      <a:lnTo>
                        <a:pt x="1086" y="4344"/>
                      </a:lnTo>
                      <a:lnTo>
                        <a:pt x="1404" y="4144"/>
                      </a:lnTo>
                      <a:cubicBezTo>
                        <a:pt x="1487" y="4194"/>
                        <a:pt x="1588" y="4244"/>
                        <a:pt x="1705" y="4277"/>
                      </a:cubicBezTo>
                      <a:lnTo>
                        <a:pt x="1771" y="4645"/>
                      </a:lnTo>
                      <a:lnTo>
                        <a:pt x="2239" y="4729"/>
                      </a:lnTo>
                      <a:lnTo>
                        <a:pt x="2423" y="4394"/>
                      </a:lnTo>
                      <a:cubicBezTo>
                        <a:pt x="2473" y="4378"/>
                        <a:pt x="2523" y="4378"/>
                        <a:pt x="2573" y="4378"/>
                      </a:cubicBezTo>
                      <a:cubicBezTo>
                        <a:pt x="2640" y="4361"/>
                        <a:pt x="2690" y="4361"/>
                        <a:pt x="2741" y="4344"/>
                      </a:cubicBezTo>
                      <a:lnTo>
                        <a:pt x="2991" y="4645"/>
                      </a:lnTo>
                      <a:lnTo>
                        <a:pt x="3442" y="4461"/>
                      </a:lnTo>
                      <a:lnTo>
                        <a:pt x="3426" y="4077"/>
                      </a:lnTo>
                      <a:cubicBezTo>
                        <a:pt x="3509" y="4027"/>
                        <a:pt x="3593" y="3960"/>
                        <a:pt x="3676" y="3893"/>
                      </a:cubicBezTo>
                      <a:lnTo>
                        <a:pt x="4044" y="4010"/>
                      </a:lnTo>
                      <a:lnTo>
                        <a:pt x="4345" y="3642"/>
                      </a:lnTo>
                      <a:lnTo>
                        <a:pt x="4144" y="3325"/>
                      </a:lnTo>
                      <a:cubicBezTo>
                        <a:pt x="4194" y="3225"/>
                        <a:pt x="4228" y="3125"/>
                        <a:pt x="4261" y="3024"/>
                      </a:cubicBezTo>
                      <a:lnTo>
                        <a:pt x="4645" y="2957"/>
                      </a:lnTo>
                      <a:lnTo>
                        <a:pt x="4712" y="2473"/>
                      </a:lnTo>
                      <a:lnTo>
                        <a:pt x="4378" y="2306"/>
                      </a:lnTo>
                      <a:cubicBezTo>
                        <a:pt x="4378" y="2239"/>
                        <a:pt x="4378" y="2189"/>
                        <a:pt x="4361" y="2139"/>
                      </a:cubicBezTo>
                      <a:cubicBezTo>
                        <a:pt x="4361" y="2089"/>
                        <a:pt x="4345" y="2022"/>
                        <a:pt x="4345" y="1972"/>
                      </a:cubicBezTo>
                      <a:lnTo>
                        <a:pt x="4629" y="1738"/>
                      </a:lnTo>
                      <a:lnTo>
                        <a:pt x="4445" y="1287"/>
                      </a:lnTo>
                      <a:lnTo>
                        <a:pt x="4077" y="1287"/>
                      </a:lnTo>
                      <a:cubicBezTo>
                        <a:pt x="4027" y="1203"/>
                        <a:pt x="3960" y="1119"/>
                        <a:pt x="3877" y="1036"/>
                      </a:cubicBezTo>
                      <a:lnTo>
                        <a:pt x="4010" y="668"/>
                      </a:lnTo>
                      <a:lnTo>
                        <a:pt x="3626" y="368"/>
                      </a:lnTo>
                      <a:lnTo>
                        <a:pt x="3309" y="568"/>
                      </a:lnTo>
                      <a:cubicBezTo>
                        <a:pt x="3208" y="518"/>
                        <a:pt x="3108" y="485"/>
                        <a:pt x="3008" y="451"/>
                      </a:cubicBezTo>
                      <a:lnTo>
                        <a:pt x="2941" y="84"/>
                      </a:lnTo>
                      <a:lnTo>
                        <a:pt x="247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6" name="Google Shape;886;p20"/>
              <p:cNvGrpSpPr/>
              <p:nvPr/>
            </p:nvGrpSpPr>
            <p:grpSpPr>
              <a:xfrm>
                <a:off x="3134893" y="3551895"/>
                <a:ext cx="366558" cy="366558"/>
                <a:chOff x="3134893" y="3551895"/>
                <a:chExt cx="366558" cy="366558"/>
              </a:xfrm>
            </p:grpSpPr>
            <p:sp>
              <p:nvSpPr>
                <p:cNvPr id="887" name="Google Shape;887;p20"/>
                <p:cNvSpPr/>
                <p:nvPr/>
              </p:nvSpPr>
              <p:spPr>
                <a:xfrm>
                  <a:off x="3134893" y="3551895"/>
                  <a:ext cx="366558" cy="366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8773" extrusionOk="0">
                      <a:moveTo>
                        <a:pt x="4395" y="1"/>
                      </a:moveTo>
                      <a:cubicBezTo>
                        <a:pt x="1972" y="1"/>
                        <a:pt x="0" y="1972"/>
                        <a:pt x="0" y="4378"/>
                      </a:cubicBezTo>
                      <a:cubicBezTo>
                        <a:pt x="0" y="6801"/>
                        <a:pt x="1972" y="8773"/>
                        <a:pt x="4395" y="8773"/>
                      </a:cubicBezTo>
                      <a:cubicBezTo>
                        <a:pt x="6818" y="8773"/>
                        <a:pt x="8772" y="6801"/>
                        <a:pt x="8772" y="4378"/>
                      </a:cubicBezTo>
                      <a:cubicBezTo>
                        <a:pt x="8772" y="1972"/>
                        <a:pt x="6818" y="1"/>
                        <a:pt x="4395" y="1"/>
                      </a:cubicBezTo>
                      <a:close/>
                    </a:path>
                  </a:pathLst>
                </a:custGeom>
                <a:solidFill>
                  <a:srgbClr val="E071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" name="Google Shape;888;p20"/>
                <p:cNvSpPr/>
                <p:nvPr/>
              </p:nvSpPr>
              <p:spPr>
                <a:xfrm>
                  <a:off x="3294084" y="3787884"/>
                  <a:ext cx="50975" cy="5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" h="1220" extrusionOk="0">
                      <a:moveTo>
                        <a:pt x="602" y="0"/>
                      </a:moveTo>
                      <a:cubicBezTo>
                        <a:pt x="267" y="0"/>
                        <a:pt x="0" y="284"/>
                        <a:pt x="0" y="618"/>
                      </a:cubicBezTo>
                      <a:cubicBezTo>
                        <a:pt x="0" y="953"/>
                        <a:pt x="267" y="1220"/>
                        <a:pt x="602" y="1220"/>
                      </a:cubicBezTo>
                      <a:cubicBezTo>
                        <a:pt x="936" y="1220"/>
                        <a:pt x="1220" y="953"/>
                        <a:pt x="1220" y="618"/>
                      </a:cubicBezTo>
                      <a:cubicBezTo>
                        <a:pt x="1220" y="284"/>
                        <a:pt x="936" y="0"/>
                        <a:pt x="6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889;p20"/>
                <p:cNvSpPr/>
                <p:nvPr/>
              </p:nvSpPr>
              <p:spPr>
                <a:xfrm>
                  <a:off x="3228444" y="3681756"/>
                  <a:ext cx="180835" cy="57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8" h="1375" extrusionOk="0">
                      <a:moveTo>
                        <a:pt x="2173" y="0"/>
                      </a:moveTo>
                      <a:cubicBezTo>
                        <a:pt x="1387" y="0"/>
                        <a:pt x="652" y="318"/>
                        <a:pt x="117" y="853"/>
                      </a:cubicBezTo>
                      <a:cubicBezTo>
                        <a:pt x="17" y="953"/>
                        <a:pt x="0" y="1103"/>
                        <a:pt x="67" y="1220"/>
                      </a:cubicBezTo>
                      <a:lnTo>
                        <a:pt x="51" y="1220"/>
                      </a:lnTo>
                      <a:cubicBezTo>
                        <a:pt x="67" y="1254"/>
                        <a:pt x="84" y="1270"/>
                        <a:pt x="101" y="1287"/>
                      </a:cubicBezTo>
                      <a:cubicBezTo>
                        <a:pt x="159" y="1345"/>
                        <a:pt x="234" y="1375"/>
                        <a:pt x="310" y="1375"/>
                      </a:cubicBezTo>
                      <a:cubicBezTo>
                        <a:pt x="385" y="1375"/>
                        <a:pt x="460" y="1345"/>
                        <a:pt x="518" y="1287"/>
                      </a:cubicBezTo>
                      <a:cubicBezTo>
                        <a:pt x="652" y="1153"/>
                        <a:pt x="786" y="1036"/>
                        <a:pt x="936" y="953"/>
                      </a:cubicBezTo>
                      <a:cubicBezTo>
                        <a:pt x="953" y="936"/>
                        <a:pt x="970" y="936"/>
                        <a:pt x="986" y="936"/>
                      </a:cubicBezTo>
                      <a:cubicBezTo>
                        <a:pt x="986" y="919"/>
                        <a:pt x="986" y="919"/>
                        <a:pt x="986" y="919"/>
                      </a:cubicBezTo>
                      <a:cubicBezTo>
                        <a:pt x="1337" y="719"/>
                        <a:pt x="1738" y="602"/>
                        <a:pt x="2156" y="602"/>
                      </a:cubicBezTo>
                      <a:cubicBezTo>
                        <a:pt x="2757" y="602"/>
                        <a:pt x="3342" y="853"/>
                        <a:pt x="3777" y="1287"/>
                      </a:cubicBezTo>
                      <a:cubicBezTo>
                        <a:pt x="3827" y="1337"/>
                        <a:pt x="3910" y="1371"/>
                        <a:pt x="3977" y="1371"/>
                      </a:cubicBezTo>
                      <a:lnTo>
                        <a:pt x="4044" y="1371"/>
                      </a:lnTo>
                      <a:cubicBezTo>
                        <a:pt x="4094" y="1354"/>
                        <a:pt x="4161" y="1320"/>
                        <a:pt x="4211" y="1270"/>
                      </a:cubicBezTo>
                      <a:cubicBezTo>
                        <a:pt x="4328" y="1153"/>
                        <a:pt x="4328" y="970"/>
                        <a:pt x="4211" y="853"/>
                      </a:cubicBezTo>
                      <a:cubicBezTo>
                        <a:pt x="3660" y="318"/>
                        <a:pt x="2941" y="0"/>
                        <a:pt x="217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" name="Google Shape;890;p20"/>
                <p:cNvSpPr/>
                <p:nvPr/>
              </p:nvSpPr>
              <p:spPr>
                <a:xfrm>
                  <a:off x="3194224" y="3631491"/>
                  <a:ext cx="248564" cy="70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9" h="1688" extrusionOk="0">
                      <a:moveTo>
                        <a:pt x="2975" y="0"/>
                      </a:moveTo>
                      <a:cubicBezTo>
                        <a:pt x="1889" y="0"/>
                        <a:pt x="870" y="418"/>
                        <a:pt x="118" y="1170"/>
                      </a:cubicBezTo>
                      <a:cubicBezTo>
                        <a:pt x="1" y="1287"/>
                        <a:pt x="1" y="1487"/>
                        <a:pt x="118" y="1604"/>
                      </a:cubicBezTo>
                      <a:cubicBezTo>
                        <a:pt x="168" y="1655"/>
                        <a:pt x="243" y="1680"/>
                        <a:pt x="320" y="1680"/>
                      </a:cubicBezTo>
                      <a:cubicBezTo>
                        <a:pt x="398" y="1680"/>
                        <a:pt x="477" y="1655"/>
                        <a:pt x="535" y="1604"/>
                      </a:cubicBezTo>
                      <a:cubicBezTo>
                        <a:pt x="1154" y="986"/>
                        <a:pt x="1939" y="635"/>
                        <a:pt x="2808" y="585"/>
                      </a:cubicBezTo>
                      <a:lnTo>
                        <a:pt x="2975" y="585"/>
                      </a:lnTo>
                      <a:cubicBezTo>
                        <a:pt x="3894" y="585"/>
                        <a:pt x="4763" y="953"/>
                        <a:pt x="5414" y="1604"/>
                      </a:cubicBezTo>
                      <a:cubicBezTo>
                        <a:pt x="5481" y="1655"/>
                        <a:pt x="5548" y="1688"/>
                        <a:pt x="5631" y="1688"/>
                      </a:cubicBezTo>
                      <a:cubicBezTo>
                        <a:pt x="5698" y="1688"/>
                        <a:pt x="5782" y="1655"/>
                        <a:pt x="5832" y="1604"/>
                      </a:cubicBezTo>
                      <a:cubicBezTo>
                        <a:pt x="5849" y="1588"/>
                        <a:pt x="5865" y="1571"/>
                        <a:pt x="5882" y="1554"/>
                      </a:cubicBezTo>
                      <a:cubicBezTo>
                        <a:pt x="5949" y="1437"/>
                        <a:pt x="5932" y="1287"/>
                        <a:pt x="5832" y="1170"/>
                      </a:cubicBezTo>
                      <a:cubicBezTo>
                        <a:pt x="5080" y="418"/>
                        <a:pt x="4061" y="0"/>
                        <a:pt x="29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" name="Google Shape;891;p20"/>
                <p:cNvSpPr/>
                <p:nvPr/>
              </p:nvSpPr>
              <p:spPr>
                <a:xfrm>
                  <a:off x="3259154" y="3732730"/>
                  <a:ext cx="118746" cy="44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2" h="1070" extrusionOk="0">
                      <a:moveTo>
                        <a:pt x="1421" y="0"/>
                      </a:moveTo>
                      <a:cubicBezTo>
                        <a:pt x="920" y="0"/>
                        <a:pt x="468" y="201"/>
                        <a:pt x="118" y="552"/>
                      </a:cubicBezTo>
                      <a:cubicBezTo>
                        <a:pt x="17" y="652"/>
                        <a:pt x="1" y="819"/>
                        <a:pt x="84" y="919"/>
                      </a:cubicBezTo>
                      <a:cubicBezTo>
                        <a:pt x="84" y="919"/>
                        <a:pt x="67" y="919"/>
                        <a:pt x="67" y="936"/>
                      </a:cubicBezTo>
                      <a:cubicBezTo>
                        <a:pt x="84" y="953"/>
                        <a:pt x="84" y="953"/>
                        <a:pt x="118" y="969"/>
                      </a:cubicBezTo>
                      <a:cubicBezTo>
                        <a:pt x="168" y="1028"/>
                        <a:pt x="243" y="1057"/>
                        <a:pt x="320" y="1057"/>
                      </a:cubicBezTo>
                      <a:cubicBezTo>
                        <a:pt x="397" y="1057"/>
                        <a:pt x="477" y="1028"/>
                        <a:pt x="535" y="969"/>
                      </a:cubicBezTo>
                      <a:cubicBezTo>
                        <a:pt x="769" y="735"/>
                        <a:pt x="1087" y="618"/>
                        <a:pt x="1421" y="618"/>
                      </a:cubicBezTo>
                      <a:cubicBezTo>
                        <a:pt x="1755" y="618"/>
                        <a:pt x="2072" y="752"/>
                        <a:pt x="2306" y="969"/>
                      </a:cubicBezTo>
                      <a:cubicBezTo>
                        <a:pt x="2356" y="1036"/>
                        <a:pt x="2440" y="1070"/>
                        <a:pt x="2524" y="1070"/>
                      </a:cubicBezTo>
                      <a:cubicBezTo>
                        <a:pt x="2590" y="1070"/>
                        <a:pt x="2674" y="1036"/>
                        <a:pt x="2724" y="969"/>
                      </a:cubicBezTo>
                      <a:cubicBezTo>
                        <a:pt x="2741" y="969"/>
                        <a:pt x="2757" y="953"/>
                        <a:pt x="2757" y="936"/>
                      </a:cubicBezTo>
                      <a:cubicBezTo>
                        <a:pt x="2757" y="919"/>
                        <a:pt x="2757" y="919"/>
                        <a:pt x="2757" y="919"/>
                      </a:cubicBezTo>
                      <a:cubicBezTo>
                        <a:pt x="2841" y="819"/>
                        <a:pt x="2824" y="652"/>
                        <a:pt x="2724" y="552"/>
                      </a:cubicBezTo>
                      <a:cubicBezTo>
                        <a:pt x="2373" y="201"/>
                        <a:pt x="1922" y="0"/>
                        <a:pt x="14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2" name="Google Shape;892;p20"/>
              <p:cNvGrpSpPr/>
              <p:nvPr/>
            </p:nvGrpSpPr>
            <p:grpSpPr>
              <a:xfrm>
                <a:off x="5686547" y="3547006"/>
                <a:ext cx="366558" cy="366558"/>
                <a:chOff x="5686547" y="3547006"/>
                <a:chExt cx="366558" cy="366558"/>
              </a:xfrm>
            </p:grpSpPr>
            <p:sp>
              <p:nvSpPr>
                <p:cNvPr id="893" name="Google Shape;893;p20"/>
                <p:cNvSpPr/>
                <p:nvPr/>
              </p:nvSpPr>
              <p:spPr>
                <a:xfrm>
                  <a:off x="5686547" y="3547006"/>
                  <a:ext cx="366558" cy="366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8773" extrusionOk="0">
                      <a:moveTo>
                        <a:pt x="4378" y="1"/>
                      </a:moveTo>
                      <a:cubicBezTo>
                        <a:pt x="1955" y="1"/>
                        <a:pt x="0" y="1956"/>
                        <a:pt x="0" y="4378"/>
                      </a:cubicBezTo>
                      <a:cubicBezTo>
                        <a:pt x="0" y="6801"/>
                        <a:pt x="1955" y="8773"/>
                        <a:pt x="4378" y="8773"/>
                      </a:cubicBezTo>
                      <a:cubicBezTo>
                        <a:pt x="6801" y="8773"/>
                        <a:pt x="8772" y="6801"/>
                        <a:pt x="8772" y="4378"/>
                      </a:cubicBezTo>
                      <a:cubicBezTo>
                        <a:pt x="8772" y="1956"/>
                        <a:pt x="6801" y="1"/>
                        <a:pt x="4378" y="1"/>
                      </a:cubicBezTo>
                      <a:close/>
                    </a:path>
                  </a:pathLst>
                </a:custGeom>
                <a:solidFill>
                  <a:srgbClr val="FCBD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20"/>
                <p:cNvSpPr/>
                <p:nvPr/>
              </p:nvSpPr>
              <p:spPr>
                <a:xfrm>
                  <a:off x="5782897" y="3736198"/>
                  <a:ext cx="30752" cy="67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" h="1622" extrusionOk="0">
                      <a:moveTo>
                        <a:pt x="0" y="1"/>
                      </a:moveTo>
                      <a:lnTo>
                        <a:pt x="0" y="1621"/>
                      </a:lnTo>
                      <a:lnTo>
                        <a:pt x="735" y="1621"/>
                      </a:lnTo>
                      <a:lnTo>
                        <a:pt x="73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895;p20"/>
                <p:cNvSpPr/>
                <p:nvPr/>
              </p:nvSpPr>
              <p:spPr>
                <a:xfrm>
                  <a:off x="5830362" y="3708998"/>
                  <a:ext cx="30752" cy="95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" h="2290" extrusionOk="0">
                      <a:moveTo>
                        <a:pt x="0" y="0"/>
                      </a:moveTo>
                      <a:lnTo>
                        <a:pt x="0" y="2289"/>
                      </a:lnTo>
                      <a:lnTo>
                        <a:pt x="735" y="2289"/>
                      </a:lnTo>
                      <a:lnTo>
                        <a:pt x="7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6" name="Google Shape;896;p20"/>
                <p:cNvSpPr/>
                <p:nvPr/>
              </p:nvSpPr>
              <p:spPr>
                <a:xfrm>
                  <a:off x="5877827" y="3681756"/>
                  <a:ext cx="30752" cy="12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" h="2925" extrusionOk="0">
                      <a:moveTo>
                        <a:pt x="0" y="0"/>
                      </a:moveTo>
                      <a:lnTo>
                        <a:pt x="0" y="2924"/>
                      </a:lnTo>
                      <a:lnTo>
                        <a:pt x="736" y="2924"/>
                      </a:lnTo>
                      <a:lnTo>
                        <a:pt x="73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20"/>
                <p:cNvSpPr/>
                <p:nvPr/>
              </p:nvSpPr>
              <p:spPr>
                <a:xfrm>
                  <a:off x="5925292" y="3655934"/>
                  <a:ext cx="30752" cy="148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" h="3560" extrusionOk="0">
                      <a:moveTo>
                        <a:pt x="1" y="0"/>
                      </a:moveTo>
                      <a:lnTo>
                        <a:pt x="1" y="3559"/>
                      </a:lnTo>
                      <a:lnTo>
                        <a:pt x="736" y="3559"/>
                      </a:lnTo>
                      <a:lnTo>
                        <a:pt x="73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65" name="Picture 2">
            <a:extLst>
              <a:ext uri="{FF2B5EF4-FFF2-40B4-BE49-F238E27FC236}">
                <a16:creationId xmlns:a16="http://schemas.microsoft.com/office/drawing/2014/main" id="{6A8984BB-3BA8-488B-8535-596B375F9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28309" r="23971" b="52699"/>
          <a:stretch/>
        </p:blipFill>
        <p:spPr bwMode="auto">
          <a:xfrm>
            <a:off x="837590" y="320207"/>
            <a:ext cx="7019260" cy="1092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Google Shape;871;p20">
            <a:extLst>
              <a:ext uri="{FF2B5EF4-FFF2-40B4-BE49-F238E27FC236}">
                <a16:creationId xmlns:a16="http://schemas.microsoft.com/office/drawing/2014/main" id="{FF3565EB-4964-4D90-BD4C-D10F6A1D5AFF}"/>
              </a:ext>
            </a:extLst>
          </p:cNvPr>
          <p:cNvSpPr/>
          <p:nvPr/>
        </p:nvSpPr>
        <p:spPr>
          <a:xfrm rot="2164730" flipH="1">
            <a:off x="4400744" y="2238916"/>
            <a:ext cx="207994" cy="249515"/>
          </a:xfrm>
          <a:custGeom>
            <a:avLst/>
            <a:gdLst/>
            <a:ahLst/>
            <a:cxnLst/>
            <a:rect l="l" t="t" r="r" b="b"/>
            <a:pathLst>
              <a:path w="5164" h="6304" extrusionOk="0">
                <a:moveTo>
                  <a:pt x="4568" y="1"/>
                </a:moveTo>
                <a:cubicBezTo>
                  <a:pt x="4413" y="1"/>
                  <a:pt x="4259" y="69"/>
                  <a:pt x="4161" y="205"/>
                </a:cubicBezTo>
                <a:lnTo>
                  <a:pt x="168" y="5469"/>
                </a:lnTo>
                <a:cubicBezTo>
                  <a:pt x="1" y="5702"/>
                  <a:pt x="34" y="6020"/>
                  <a:pt x="268" y="6204"/>
                </a:cubicBezTo>
                <a:cubicBezTo>
                  <a:pt x="368" y="6271"/>
                  <a:pt x="469" y="6304"/>
                  <a:pt x="586" y="6304"/>
                </a:cubicBezTo>
                <a:cubicBezTo>
                  <a:pt x="736" y="6304"/>
                  <a:pt x="903" y="6237"/>
                  <a:pt x="1003" y="6103"/>
                </a:cubicBezTo>
                <a:lnTo>
                  <a:pt x="4980" y="840"/>
                </a:lnTo>
                <a:cubicBezTo>
                  <a:pt x="5164" y="606"/>
                  <a:pt x="5114" y="272"/>
                  <a:pt x="4880" y="105"/>
                </a:cubicBezTo>
                <a:cubicBezTo>
                  <a:pt x="4789" y="36"/>
                  <a:pt x="4678" y="1"/>
                  <a:pt x="4568" y="1"/>
                </a:cubicBezTo>
                <a:close/>
              </a:path>
            </a:pathLst>
          </a:custGeom>
          <a:solidFill>
            <a:srgbClr val="AAC6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B73A13CA-0763-4762-A548-85F41B4F49FD}"/>
              </a:ext>
            </a:extLst>
          </p:cNvPr>
          <p:cNvSpPr txBox="1"/>
          <p:nvPr/>
        </p:nvSpPr>
        <p:spPr>
          <a:xfrm>
            <a:off x="3969833" y="1806182"/>
            <a:ext cx="1085036" cy="338554"/>
          </a:xfrm>
          <a:prstGeom prst="rect">
            <a:avLst/>
          </a:prstGeom>
          <a:solidFill>
            <a:srgbClr val="6697F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</a:t>
            </a:r>
            <a:endParaRPr lang="ar-SA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مربع نص 78">
            <a:extLst>
              <a:ext uri="{FF2B5EF4-FFF2-40B4-BE49-F238E27FC236}">
                <a16:creationId xmlns:a16="http://schemas.microsoft.com/office/drawing/2014/main" id="{088C3786-7703-4E8E-B6F3-5721BC785313}"/>
              </a:ext>
            </a:extLst>
          </p:cNvPr>
          <p:cNvSpPr txBox="1"/>
          <p:nvPr/>
        </p:nvSpPr>
        <p:spPr>
          <a:xfrm>
            <a:off x="5596129" y="2330854"/>
            <a:ext cx="1338709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</a:t>
            </a:r>
            <a:endParaRPr lang="ar-SA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مربع نص 79">
            <a:extLst>
              <a:ext uri="{FF2B5EF4-FFF2-40B4-BE49-F238E27FC236}">
                <a16:creationId xmlns:a16="http://schemas.microsoft.com/office/drawing/2014/main" id="{1B3EA240-191A-457E-A171-3DE97390DCA4}"/>
              </a:ext>
            </a:extLst>
          </p:cNvPr>
          <p:cNvSpPr txBox="1"/>
          <p:nvPr/>
        </p:nvSpPr>
        <p:spPr>
          <a:xfrm>
            <a:off x="1089660" y="4259338"/>
            <a:ext cx="1922672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</a:t>
            </a:r>
            <a:endParaRPr lang="ar-SA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مربع نص 80">
            <a:extLst>
              <a:ext uri="{FF2B5EF4-FFF2-40B4-BE49-F238E27FC236}">
                <a16:creationId xmlns:a16="http://schemas.microsoft.com/office/drawing/2014/main" id="{2891FAF8-6F49-4146-9FBF-0AE8B64072F6}"/>
              </a:ext>
            </a:extLst>
          </p:cNvPr>
          <p:cNvSpPr txBox="1"/>
          <p:nvPr/>
        </p:nvSpPr>
        <p:spPr>
          <a:xfrm>
            <a:off x="1234356" y="3285803"/>
            <a:ext cx="1588111" cy="3385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Deliveries</a:t>
            </a:r>
            <a:endParaRPr lang="ar-SA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مربع نص 81">
            <a:extLst>
              <a:ext uri="{FF2B5EF4-FFF2-40B4-BE49-F238E27FC236}">
                <a16:creationId xmlns:a16="http://schemas.microsoft.com/office/drawing/2014/main" id="{72004A63-89F3-41F1-8017-2CDC57E1F4CE}"/>
              </a:ext>
            </a:extLst>
          </p:cNvPr>
          <p:cNvSpPr txBox="1"/>
          <p:nvPr/>
        </p:nvSpPr>
        <p:spPr>
          <a:xfrm>
            <a:off x="1941160" y="2170511"/>
            <a:ext cx="1430994" cy="338554"/>
          </a:xfrm>
          <a:prstGeom prst="rect">
            <a:avLst/>
          </a:prstGeom>
          <a:solidFill>
            <a:srgbClr val="6600C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</a:t>
            </a:r>
            <a:endParaRPr lang="ar-SA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مربع نص 82">
            <a:extLst>
              <a:ext uri="{FF2B5EF4-FFF2-40B4-BE49-F238E27FC236}">
                <a16:creationId xmlns:a16="http://schemas.microsoft.com/office/drawing/2014/main" id="{725F1333-202B-4E4D-A503-43064424B7B8}"/>
              </a:ext>
            </a:extLst>
          </p:cNvPr>
          <p:cNvSpPr txBox="1"/>
          <p:nvPr/>
        </p:nvSpPr>
        <p:spPr>
          <a:xfrm>
            <a:off x="6144636" y="3177320"/>
            <a:ext cx="171221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transportation</a:t>
            </a:r>
            <a:endParaRPr lang="ar-SA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مربع نص 83">
            <a:extLst>
              <a:ext uri="{FF2B5EF4-FFF2-40B4-BE49-F238E27FC236}">
                <a16:creationId xmlns:a16="http://schemas.microsoft.com/office/drawing/2014/main" id="{9609755B-2F89-4D64-BD57-4A91F722297A}"/>
              </a:ext>
            </a:extLst>
          </p:cNvPr>
          <p:cNvSpPr txBox="1"/>
          <p:nvPr/>
        </p:nvSpPr>
        <p:spPr>
          <a:xfrm>
            <a:off x="6007175" y="4206722"/>
            <a:ext cx="1338709" cy="338554"/>
          </a:xfrm>
          <a:prstGeom prst="rect">
            <a:avLst/>
          </a:prstGeom>
          <a:solidFill>
            <a:srgbClr val="00DAD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Traffic</a:t>
            </a:r>
            <a:endParaRPr lang="ar-SA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36"/>
          <p:cNvSpPr txBox="1">
            <a:spLocks noGrp="1"/>
          </p:cNvSpPr>
          <p:nvPr>
            <p:ph type="title"/>
          </p:nvPr>
        </p:nvSpPr>
        <p:spPr>
          <a:xfrm>
            <a:off x="2784491" y="195356"/>
            <a:ext cx="3429000" cy="5920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Your Turn</a:t>
            </a:r>
            <a:endParaRPr sz="4400" b="1" dirty="0"/>
          </a:p>
        </p:txBody>
      </p:sp>
      <p:sp>
        <p:nvSpPr>
          <p:cNvPr id="1800" name="Google Shape;1800;p36"/>
          <p:cNvSpPr/>
          <p:nvPr/>
        </p:nvSpPr>
        <p:spPr>
          <a:xfrm>
            <a:off x="3772830" y="2318492"/>
            <a:ext cx="1582187" cy="1821684"/>
          </a:xfrm>
          <a:custGeom>
            <a:avLst/>
            <a:gdLst/>
            <a:ahLst/>
            <a:cxnLst/>
            <a:rect l="l" t="t" r="r" b="b"/>
            <a:pathLst>
              <a:path w="28242" h="32517" extrusionOk="0">
                <a:moveTo>
                  <a:pt x="14109" y="0"/>
                </a:moveTo>
                <a:cubicBezTo>
                  <a:pt x="6358" y="24"/>
                  <a:pt x="0" y="6382"/>
                  <a:pt x="12" y="14145"/>
                </a:cubicBezTo>
                <a:cubicBezTo>
                  <a:pt x="12" y="18693"/>
                  <a:pt x="2632" y="22241"/>
                  <a:pt x="5513" y="25337"/>
                </a:cubicBezTo>
                <a:cubicBezTo>
                  <a:pt x="7227" y="27170"/>
                  <a:pt x="8573" y="29182"/>
                  <a:pt x="8573" y="31647"/>
                </a:cubicBezTo>
                <a:lnTo>
                  <a:pt x="8573" y="32504"/>
                </a:lnTo>
                <a:cubicBezTo>
                  <a:pt x="8573" y="32516"/>
                  <a:pt x="8573" y="32516"/>
                  <a:pt x="8585" y="32516"/>
                </a:cubicBezTo>
                <a:lnTo>
                  <a:pt x="19670" y="32516"/>
                </a:lnTo>
                <a:cubicBezTo>
                  <a:pt x="19670" y="32516"/>
                  <a:pt x="19670" y="32516"/>
                  <a:pt x="19670" y="32504"/>
                </a:cubicBezTo>
                <a:lnTo>
                  <a:pt x="19670" y="31647"/>
                </a:lnTo>
                <a:cubicBezTo>
                  <a:pt x="19670" y="29182"/>
                  <a:pt x="21015" y="27170"/>
                  <a:pt x="22729" y="25337"/>
                </a:cubicBezTo>
                <a:cubicBezTo>
                  <a:pt x="25611" y="22241"/>
                  <a:pt x="28230" y="18693"/>
                  <a:pt x="28242" y="14145"/>
                </a:cubicBezTo>
                <a:cubicBezTo>
                  <a:pt x="28242" y="6382"/>
                  <a:pt x="21884" y="24"/>
                  <a:pt x="14145" y="0"/>
                </a:cubicBezTo>
                <a:close/>
              </a:path>
            </a:pathLst>
          </a:custGeom>
          <a:solidFill>
            <a:srgbClr val="FBF3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1" name="Google Shape;1801;p36"/>
          <p:cNvGrpSpPr/>
          <p:nvPr/>
        </p:nvGrpSpPr>
        <p:grpSpPr>
          <a:xfrm>
            <a:off x="4279114" y="2026451"/>
            <a:ext cx="569693" cy="569693"/>
            <a:chOff x="4279114" y="1950251"/>
            <a:chExt cx="569693" cy="569693"/>
          </a:xfrm>
        </p:grpSpPr>
        <p:sp>
          <p:nvSpPr>
            <p:cNvPr id="1802" name="Google Shape;1802;p36"/>
            <p:cNvSpPr/>
            <p:nvPr/>
          </p:nvSpPr>
          <p:spPr>
            <a:xfrm>
              <a:off x="4279114" y="1950251"/>
              <a:ext cx="569693" cy="569693"/>
            </a:xfrm>
            <a:custGeom>
              <a:avLst/>
              <a:gdLst/>
              <a:ahLst/>
              <a:cxnLst/>
              <a:rect l="l" t="t" r="r" b="b"/>
              <a:pathLst>
                <a:path w="10169" h="10169" extrusionOk="0">
                  <a:moveTo>
                    <a:pt x="5084" y="1"/>
                  </a:moveTo>
                  <a:cubicBezTo>
                    <a:pt x="2274" y="1"/>
                    <a:pt x="0" y="2275"/>
                    <a:pt x="0" y="5085"/>
                  </a:cubicBezTo>
                  <a:cubicBezTo>
                    <a:pt x="0" y="7895"/>
                    <a:pt x="2274" y="10169"/>
                    <a:pt x="5084" y="10169"/>
                  </a:cubicBezTo>
                  <a:cubicBezTo>
                    <a:pt x="7894" y="10169"/>
                    <a:pt x="10168" y="7895"/>
                    <a:pt x="10168" y="5085"/>
                  </a:cubicBezTo>
                  <a:cubicBezTo>
                    <a:pt x="10168" y="2275"/>
                    <a:pt x="7894" y="1"/>
                    <a:pt x="5084" y="1"/>
                  </a:cubicBezTo>
                  <a:close/>
                </a:path>
              </a:pathLst>
            </a:custGeom>
            <a:solidFill>
              <a:srgbClr val="649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3" name="Google Shape;1803;p36"/>
            <p:cNvGrpSpPr/>
            <p:nvPr/>
          </p:nvGrpSpPr>
          <p:grpSpPr>
            <a:xfrm>
              <a:off x="4382376" y="2079798"/>
              <a:ext cx="363168" cy="310599"/>
              <a:chOff x="4441975" y="1510738"/>
              <a:chExt cx="253503" cy="216808"/>
            </a:xfrm>
          </p:grpSpPr>
          <p:sp>
            <p:nvSpPr>
              <p:cNvPr id="1804" name="Google Shape;1804;p36"/>
              <p:cNvSpPr/>
              <p:nvPr/>
            </p:nvSpPr>
            <p:spPr>
              <a:xfrm>
                <a:off x="4501304" y="1510738"/>
                <a:ext cx="194174" cy="176807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3156" fill="none" extrusionOk="0">
                    <a:moveTo>
                      <a:pt x="2715" y="0"/>
                    </a:moveTo>
                    <a:lnTo>
                      <a:pt x="763" y="0"/>
                    </a:lnTo>
                    <a:cubicBezTo>
                      <a:pt x="346" y="0"/>
                      <a:pt x="1" y="345"/>
                      <a:pt x="1" y="762"/>
                    </a:cubicBezTo>
                    <a:lnTo>
                      <a:pt x="1" y="1881"/>
                    </a:lnTo>
                    <a:cubicBezTo>
                      <a:pt x="1" y="2298"/>
                      <a:pt x="346" y="2631"/>
                      <a:pt x="763" y="2631"/>
                    </a:cubicBezTo>
                    <a:lnTo>
                      <a:pt x="1810" y="2631"/>
                    </a:lnTo>
                    <a:lnTo>
                      <a:pt x="2418" y="3155"/>
                    </a:lnTo>
                    <a:lnTo>
                      <a:pt x="2418" y="2631"/>
                    </a:lnTo>
                    <a:lnTo>
                      <a:pt x="2715" y="2631"/>
                    </a:lnTo>
                    <a:cubicBezTo>
                      <a:pt x="3132" y="2631"/>
                      <a:pt x="3465" y="2298"/>
                      <a:pt x="3465" y="1881"/>
                    </a:cubicBezTo>
                    <a:lnTo>
                      <a:pt x="3465" y="762"/>
                    </a:lnTo>
                    <a:cubicBezTo>
                      <a:pt x="3465" y="345"/>
                      <a:pt x="3132" y="0"/>
                      <a:pt x="2715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6"/>
              <p:cNvSpPr/>
              <p:nvPr/>
            </p:nvSpPr>
            <p:spPr>
              <a:xfrm>
                <a:off x="4441975" y="1551411"/>
                <a:ext cx="186779" cy="176135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144" fill="none" extrusionOk="0">
                    <a:moveTo>
                      <a:pt x="2858" y="1905"/>
                    </a:moveTo>
                    <a:lnTo>
                      <a:pt x="1822" y="1905"/>
                    </a:lnTo>
                    <a:cubicBezTo>
                      <a:pt x="1405" y="1905"/>
                      <a:pt x="1060" y="1572"/>
                      <a:pt x="1060" y="1155"/>
                    </a:cubicBezTo>
                    <a:lnTo>
                      <a:pt x="1060" y="36"/>
                    </a:lnTo>
                    <a:cubicBezTo>
                      <a:pt x="1060" y="24"/>
                      <a:pt x="1072" y="12"/>
                      <a:pt x="1072" y="0"/>
                    </a:cubicBezTo>
                    <a:lnTo>
                      <a:pt x="762" y="0"/>
                    </a:lnTo>
                    <a:cubicBezTo>
                      <a:pt x="345" y="0"/>
                      <a:pt x="0" y="346"/>
                      <a:pt x="0" y="762"/>
                    </a:cubicBezTo>
                    <a:lnTo>
                      <a:pt x="0" y="1882"/>
                    </a:lnTo>
                    <a:cubicBezTo>
                      <a:pt x="0" y="2298"/>
                      <a:pt x="345" y="2632"/>
                      <a:pt x="762" y="2632"/>
                    </a:cubicBezTo>
                    <a:lnTo>
                      <a:pt x="1060" y="2632"/>
                    </a:lnTo>
                    <a:lnTo>
                      <a:pt x="1060" y="3144"/>
                    </a:lnTo>
                    <a:lnTo>
                      <a:pt x="1667" y="2632"/>
                    </a:lnTo>
                    <a:lnTo>
                      <a:pt x="2715" y="2632"/>
                    </a:lnTo>
                    <a:cubicBezTo>
                      <a:pt x="2965" y="2632"/>
                      <a:pt x="3191" y="2501"/>
                      <a:pt x="3334" y="231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36"/>
              <p:cNvSpPr/>
              <p:nvPr/>
            </p:nvSpPr>
            <p:spPr>
              <a:xfrm>
                <a:off x="4535310" y="1556061"/>
                <a:ext cx="124818" cy="56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1" fill="none" extrusionOk="0">
                    <a:moveTo>
                      <a:pt x="1" y="1"/>
                    </a:moveTo>
                    <a:lnTo>
                      <a:pt x="2227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6"/>
              <p:cNvSpPr/>
              <p:nvPr/>
            </p:nvSpPr>
            <p:spPr>
              <a:xfrm>
                <a:off x="4535310" y="1586762"/>
                <a:ext cx="124818" cy="56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1" fill="none" extrusionOk="0">
                    <a:moveTo>
                      <a:pt x="1" y="1"/>
                    </a:moveTo>
                    <a:lnTo>
                      <a:pt x="2227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6"/>
              <p:cNvSpPr/>
              <p:nvPr/>
            </p:nvSpPr>
            <p:spPr>
              <a:xfrm>
                <a:off x="4535310" y="1616790"/>
                <a:ext cx="124818" cy="56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1" fill="none" extrusionOk="0">
                    <a:moveTo>
                      <a:pt x="1" y="0"/>
                    </a:moveTo>
                    <a:lnTo>
                      <a:pt x="2227" y="0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6"/>
              <p:cNvSpPr/>
              <p:nvPr/>
            </p:nvSpPr>
            <p:spPr>
              <a:xfrm>
                <a:off x="4473292" y="1592756"/>
                <a:ext cx="28067" cy="56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" fill="none" extrusionOk="0">
                    <a:moveTo>
                      <a:pt x="1" y="1"/>
                    </a:moveTo>
                    <a:lnTo>
                      <a:pt x="501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6"/>
              <p:cNvSpPr/>
              <p:nvPr/>
            </p:nvSpPr>
            <p:spPr>
              <a:xfrm>
                <a:off x="4473292" y="1622785"/>
                <a:ext cx="28067" cy="56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" fill="none" extrusionOk="0">
                    <a:moveTo>
                      <a:pt x="1" y="0"/>
                    </a:moveTo>
                    <a:lnTo>
                      <a:pt x="501" y="0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6"/>
              <p:cNvSpPr/>
              <p:nvPr/>
            </p:nvSpPr>
            <p:spPr>
              <a:xfrm>
                <a:off x="4473292" y="1653485"/>
                <a:ext cx="50084" cy="56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" fill="none" extrusionOk="0">
                    <a:moveTo>
                      <a:pt x="1" y="0"/>
                    </a:moveTo>
                    <a:lnTo>
                      <a:pt x="894" y="0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2" name="Google Shape;1812;p36"/>
          <p:cNvGrpSpPr/>
          <p:nvPr/>
        </p:nvGrpSpPr>
        <p:grpSpPr>
          <a:xfrm>
            <a:off x="3584030" y="2428130"/>
            <a:ext cx="613054" cy="569861"/>
            <a:chOff x="3584030" y="2428130"/>
            <a:chExt cx="613054" cy="569861"/>
          </a:xfrm>
        </p:grpSpPr>
        <p:sp>
          <p:nvSpPr>
            <p:cNvPr id="1813" name="Google Shape;1813;p36"/>
            <p:cNvSpPr/>
            <p:nvPr/>
          </p:nvSpPr>
          <p:spPr>
            <a:xfrm>
              <a:off x="3584030" y="2428130"/>
              <a:ext cx="613054" cy="569861"/>
            </a:xfrm>
            <a:custGeom>
              <a:avLst/>
              <a:gdLst/>
              <a:ahLst/>
              <a:cxnLst/>
              <a:rect l="l" t="t" r="r" b="b"/>
              <a:pathLst>
                <a:path w="10943" h="10172" extrusionOk="0">
                  <a:moveTo>
                    <a:pt x="5465" y="0"/>
                  </a:moveTo>
                  <a:cubicBezTo>
                    <a:pt x="3023" y="0"/>
                    <a:pt x="861" y="1772"/>
                    <a:pt x="453" y="4258"/>
                  </a:cubicBezTo>
                  <a:cubicBezTo>
                    <a:pt x="1" y="7032"/>
                    <a:pt x="1882" y="9652"/>
                    <a:pt x="4644" y="10104"/>
                  </a:cubicBezTo>
                  <a:cubicBezTo>
                    <a:pt x="4922" y="10149"/>
                    <a:pt x="5198" y="10171"/>
                    <a:pt x="5470" y="10171"/>
                  </a:cubicBezTo>
                  <a:cubicBezTo>
                    <a:pt x="7921" y="10171"/>
                    <a:pt x="10083" y="8398"/>
                    <a:pt x="10490" y="5901"/>
                  </a:cubicBezTo>
                  <a:cubicBezTo>
                    <a:pt x="10943" y="3139"/>
                    <a:pt x="9062" y="520"/>
                    <a:pt x="6287" y="67"/>
                  </a:cubicBezTo>
                  <a:cubicBezTo>
                    <a:pt x="6011" y="22"/>
                    <a:pt x="5736" y="0"/>
                    <a:pt x="5465" y="0"/>
                  </a:cubicBezTo>
                  <a:close/>
                </a:path>
              </a:pathLst>
            </a:custGeom>
            <a:solidFill>
              <a:srgbClr val="EE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4" name="Google Shape;1814;p36"/>
            <p:cNvGrpSpPr/>
            <p:nvPr/>
          </p:nvGrpSpPr>
          <p:grpSpPr>
            <a:xfrm>
              <a:off x="3727829" y="2551417"/>
              <a:ext cx="325458" cy="323287"/>
              <a:chOff x="3740897" y="1954275"/>
              <a:chExt cx="282859" cy="280899"/>
            </a:xfrm>
          </p:grpSpPr>
          <p:sp>
            <p:nvSpPr>
              <p:cNvPr id="1815" name="Google Shape;1815;p36"/>
              <p:cNvSpPr/>
              <p:nvPr/>
            </p:nvSpPr>
            <p:spPr>
              <a:xfrm>
                <a:off x="3823587" y="1954275"/>
                <a:ext cx="200168" cy="199496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561" fill="none" extrusionOk="0">
                    <a:moveTo>
                      <a:pt x="2144" y="191"/>
                    </a:moveTo>
                    <a:cubicBezTo>
                      <a:pt x="3025" y="394"/>
                      <a:pt x="3573" y="1263"/>
                      <a:pt x="3370" y="2144"/>
                    </a:cubicBezTo>
                    <a:cubicBezTo>
                      <a:pt x="3168" y="3013"/>
                      <a:pt x="2299" y="3561"/>
                      <a:pt x="1418" y="3370"/>
                    </a:cubicBezTo>
                    <a:cubicBezTo>
                      <a:pt x="549" y="3168"/>
                      <a:pt x="1" y="2299"/>
                      <a:pt x="203" y="1418"/>
                    </a:cubicBezTo>
                    <a:cubicBezTo>
                      <a:pt x="394" y="549"/>
                      <a:pt x="1275" y="1"/>
                      <a:pt x="2144" y="19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36"/>
              <p:cNvSpPr/>
              <p:nvPr/>
            </p:nvSpPr>
            <p:spPr>
              <a:xfrm>
                <a:off x="3740897" y="2128395"/>
                <a:ext cx="106779" cy="106779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906" fill="none" extrusionOk="0">
                    <a:moveTo>
                      <a:pt x="262" y="1846"/>
                    </a:moveTo>
                    <a:lnTo>
                      <a:pt x="60" y="1643"/>
                    </a:lnTo>
                    <a:cubicBezTo>
                      <a:pt x="1" y="1584"/>
                      <a:pt x="1" y="1489"/>
                      <a:pt x="60" y="1429"/>
                    </a:cubicBezTo>
                    <a:lnTo>
                      <a:pt x="1441" y="60"/>
                    </a:lnTo>
                    <a:cubicBezTo>
                      <a:pt x="1501" y="0"/>
                      <a:pt x="1596" y="0"/>
                      <a:pt x="1644" y="60"/>
                    </a:cubicBezTo>
                    <a:lnTo>
                      <a:pt x="1846" y="262"/>
                    </a:lnTo>
                    <a:cubicBezTo>
                      <a:pt x="1906" y="322"/>
                      <a:pt x="1906" y="417"/>
                      <a:pt x="1846" y="465"/>
                    </a:cubicBezTo>
                    <a:lnTo>
                      <a:pt x="477" y="1846"/>
                    </a:lnTo>
                    <a:cubicBezTo>
                      <a:pt x="417" y="1905"/>
                      <a:pt x="322" y="1905"/>
                      <a:pt x="262" y="184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36"/>
              <p:cNvSpPr/>
              <p:nvPr/>
            </p:nvSpPr>
            <p:spPr>
              <a:xfrm>
                <a:off x="3838938" y="2117695"/>
                <a:ext cx="19440" cy="1944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47" fill="none" extrusionOk="0">
                    <a:moveTo>
                      <a:pt x="1" y="346"/>
                    </a:moveTo>
                    <a:lnTo>
                      <a:pt x="346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6"/>
              <p:cNvSpPr/>
              <p:nvPr/>
            </p:nvSpPr>
            <p:spPr>
              <a:xfrm>
                <a:off x="3922357" y="1995676"/>
                <a:ext cx="58039" cy="58039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036" fill="none" extrusionOk="0">
                    <a:moveTo>
                      <a:pt x="0" y="0"/>
                    </a:moveTo>
                    <a:cubicBezTo>
                      <a:pt x="572" y="0"/>
                      <a:pt x="1036" y="464"/>
                      <a:pt x="1036" y="1036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9" name="Google Shape;1819;p36"/>
          <p:cNvGrpSpPr/>
          <p:nvPr/>
        </p:nvGrpSpPr>
        <p:grpSpPr>
          <a:xfrm>
            <a:off x="4974141" y="2379165"/>
            <a:ext cx="569693" cy="569693"/>
            <a:chOff x="4974141" y="2379165"/>
            <a:chExt cx="569693" cy="569693"/>
          </a:xfrm>
        </p:grpSpPr>
        <p:sp>
          <p:nvSpPr>
            <p:cNvPr id="1820" name="Google Shape;1820;p36"/>
            <p:cNvSpPr/>
            <p:nvPr/>
          </p:nvSpPr>
          <p:spPr>
            <a:xfrm>
              <a:off x="4974141" y="2379165"/>
              <a:ext cx="569693" cy="569693"/>
            </a:xfrm>
            <a:custGeom>
              <a:avLst/>
              <a:gdLst/>
              <a:ahLst/>
              <a:cxnLst/>
              <a:rect l="l" t="t" r="r" b="b"/>
              <a:pathLst>
                <a:path w="10169" h="10169" extrusionOk="0">
                  <a:moveTo>
                    <a:pt x="5085" y="1"/>
                  </a:moveTo>
                  <a:cubicBezTo>
                    <a:pt x="2275" y="1"/>
                    <a:pt x="1" y="2275"/>
                    <a:pt x="1" y="5085"/>
                  </a:cubicBezTo>
                  <a:cubicBezTo>
                    <a:pt x="1" y="7894"/>
                    <a:pt x="2275" y="10169"/>
                    <a:pt x="5085" y="10169"/>
                  </a:cubicBezTo>
                  <a:cubicBezTo>
                    <a:pt x="7894" y="10169"/>
                    <a:pt x="10168" y="7894"/>
                    <a:pt x="10168" y="5085"/>
                  </a:cubicBezTo>
                  <a:cubicBezTo>
                    <a:pt x="10168" y="2275"/>
                    <a:pt x="7894" y="1"/>
                    <a:pt x="5085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6"/>
            <p:cNvSpPr/>
            <p:nvPr/>
          </p:nvSpPr>
          <p:spPr>
            <a:xfrm>
              <a:off x="5096246" y="2497202"/>
              <a:ext cx="325484" cy="333619"/>
            </a:xfrm>
            <a:custGeom>
              <a:avLst/>
              <a:gdLst/>
              <a:ahLst/>
              <a:cxnLst/>
              <a:rect l="l" t="t" r="r" b="b"/>
              <a:pathLst>
                <a:path w="5193" h="5323" fill="none" extrusionOk="0">
                  <a:moveTo>
                    <a:pt x="4930" y="2656"/>
                  </a:moveTo>
                  <a:cubicBezTo>
                    <a:pt x="4930" y="2513"/>
                    <a:pt x="4906" y="2382"/>
                    <a:pt x="4883" y="2239"/>
                  </a:cubicBezTo>
                  <a:lnTo>
                    <a:pt x="5192" y="2049"/>
                  </a:lnTo>
                  <a:cubicBezTo>
                    <a:pt x="5156" y="1906"/>
                    <a:pt x="5109" y="1763"/>
                    <a:pt x="5049" y="1632"/>
                  </a:cubicBezTo>
                  <a:lnTo>
                    <a:pt x="4692" y="1656"/>
                  </a:lnTo>
                  <a:cubicBezTo>
                    <a:pt x="4573" y="1394"/>
                    <a:pt x="4406" y="1168"/>
                    <a:pt x="4204" y="977"/>
                  </a:cubicBezTo>
                  <a:lnTo>
                    <a:pt x="4335" y="644"/>
                  </a:lnTo>
                  <a:cubicBezTo>
                    <a:pt x="4216" y="548"/>
                    <a:pt x="4097" y="465"/>
                    <a:pt x="3978" y="382"/>
                  </a:cubicBezTo>
                  <a:lnTo>
                    <a:pt x="3704" y="608"/>
                  </a:lnTo>
                  <a:cubicBezTo>
                    <a:pt x="3454" y="477"/>
                    <a:pt x="3192" y="394"/>
                    <a:pt x="2906" y="358"/>
                  </a:cubicBezTo>
                  <a:lnTo>
                    <a:pt x="2823" y="13"/>
                  </a:lnTo>
                  <a:cubicBezTo>
                    <a:pt x="2739" y="1"/>
                    <a:pt x="2668" y="1"/>
                    <a:pt x="2597" y="1"/>
                  </a:cubicBezTo>
                  <a:cubicBezTo>
                    <a:pt x="2525" y="1"/>
                    <a:pt x="2442" y="1"/>
                    <a:pt x="2370" y="13"/>
                  </a:cubicBezTo>
                  <a:lnTo>
                    <a:pt x="2287" y="358"/>
                  </a:lnTo>
                  <a:cubicBezTo>
                    <a:pt x="2001" y="394"/>
                    <a:pt x="1727" y="477"/>
                    <a:pt x="1489" y="608"/>
                  </a:cubicBezTo>
                  <a:lnTo>
                    <a:pt x="1215" y="382"/>
                  </a:lnTo>
                  <a:cubicBezTo>
                    <a:pt x="1084" y="465"/>
                    <a:pt x="965" y="548"/>
                    <a:pt x="858" y="644"/>
                  </a:cubicBezTo>
                  <a:lnTo>
                    <a:pt x="989" y="977"/>
                  </a:lnTo>
                  <a:cubicBezTo>
                    <a:pt x="787" y="1168"/>
                    <a:pt x="620" y="1394"/>
                    <a:pt x="501" y="1656"/>
                  </a:cubicBezTo>
                  <a:lnTo>
                    <a:pt x="132" y="1632"/>
                  </a:lnTo>
                  <a:cubicBezTo>
                    <a:pt x="84" y="1763"/>
                    <a:pt x="37" y="1906"/>
                    <a:pt x="1" y="2049"/>
                  </a:cubicBezTo>
                  <a:lnTo>
                    <a:pt x="299" y="2239"/>
                  </a:lnTo>
                  <a:cubicBezTo>
                    <a:pt x="275" y="2382"/>
                    <a:pt x="263" y="2513"/>
                    <a:pt x="263" y="2656"/>
                  </a:cubicBezTo>
                  <a:cubicBezTo>
                    <a:pt x="263" y="2799"/>
                    <a:pt x="275" y="2942"/>
                    <a:pt x="299" y="3073"/>
                  </a:cubicBezTo>
                  <a:lnTo>
                    <a:pt x="1" y="3263"/>
                  </a:lnTo>
                  <a:cubicBezTo>
                    <a:pt x="37" y="3418"/>
                    <a:pt x="84" y="3549"/>
                    <a:pt x="132" y="3692"/>
                  </a:cubicBezTo>
                  <a:lnTo>
                    <a:pt x="501" y="3668"/>
                  </a:lnTo>
                  <a:cubicBezTo>
                    <a:pt x="620" y="3918"/>
                    <a:pt x="787" y="4156"/>
                    <a:pt x="989" y="4347"/>
                  </a:cubicBezTo>
                  <a:lnTo>
                    <a:pt x="858" y="4668"/>
                  </a:lnTo>
                  <a:cubicBezTo>
                    <a:pt x="965" y="4775"/>
                    <a:pt x="1084" y="4859"/>
                    <a:pt x="1215" y="4930"/>
                  </a:cubicBezTo>
                  <a:lnTo>
                    <a:pt x="1489" y="4704"/>
                  </a:lnTo>
                  <a:cubicBezTo>
                    <a:pt x="1727" y="4835"/>
                    <a:pt x="2001" y="4930"/>
                    <a:pt x="2287" y="4966"/>
                  </a:cubicBezTo>
                  <a:lnTo>
                    <a:pt x="2370" y="5311"/>
                  </a:lnTo>
                  <a:cubicBezTo>
                    <a:pt x="2442" y="5311"/>
                    <a:pt x="2525" y="5323"/>
                    <a:pt x="2597" y="5323"/>
                  </a:cubicBezTo>
                  <a:cubicBezTo>
                    <a:pt x="2668" y="5323"/>
                    <a:pt x="2739" y="5311"/>
                    <a:pt x="2823" y="5311"/>
                  </a:cubicBezTo>
                  <a:lnTo>
                    <a:pt x="2906" y="4966"/>
                  </a:lnTo>
                  <a:cubicBezTo>
                    <a:pt x="3192" y="4930"/>
                    <a:pt x="3466" y="4835"/>
                    <a:pt x="3704" y="4704"/>
                  </a:cubicBezTo>
                  <a:lnTo>
                    <a:pt x="3978" y="4930"/>
                  </a:lnTo>
                  <a:cubicBezTo>
                    <a:pt x="4097" y="4859"/>
                    <a:pt x="4216" y="4763"/>
                    <a:pt x="4335" y="4668"/>
                  </a:cubicBezTo>
                  <a:lnTo>
                    <a:pt x="4204" y="4347"/>
                  </a:lnTo>
                  <a:cubicBezTo>
                    <a:pt x="4406" y="4156"/>
                    <a:pt x="4573" y="3918"/>
                    <a:pt x="4692" y="3668"/>
                  </a:cubicBezTo>
                  <a:lnTo>
                    <a:pt x="5049" y="3692"/>
                  </a:lnTo>
                  <a:cubicBezTo>
                    <a:pt x="5109" y="3561"/>
                    <a:pt x="5156" y="3418"/>
                    <a:pt x="5192" y="3263"/>
                  </a:cubicBezTo>
                  <a:lnTo>
                    <a:pt x="4883" y="3073"/>
                  </a:lnTo>
                  <a:cubicBezTo>
                    <a:pt x="4906" y="2942"/>
                    <a:pt x="4930" y="2799"/>
                    <a:pt x="4930" y="2656"/>
                  </a:cubicBezTo>
                  <a:close/>
                  <a:moveTo>
                    <a:pt x="2597" y="4263"/>
                  </a:moveTo>
                  <a:cubicBezTo>
                    <a:pt x="1704" y="4263"/>
                    <a:pt x="989" y="3549"/>
                    <a:pt x="989" y="2656"/>
                  </a:cubicBezTo>
                  <a:cubicBezTo>
                    <a:pt x="989" y="1775"/>
                    <a:pt x="1704" y="1049"/>
                    <a:pt x="2597" y="1049"/>
                  </a:cubicBezTo>
                  <a:cubicBezTo>
                    <a:pt x="3478" y="1049"/>
                    <a:pt x="4204" y="1775"/>
                    <a:pt x="4204" y="2656"/>
                  </a:cubicBezTo>
                  <a:cubicBezTo>
                    <a:pt x="4204" y="3549"/>
                    <a:pt x="3478" y="4263"/>
                    <a:pt x="2597" y="426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2" name="Google Shape;1822;p36"/>
          <p:cNvGrpSpPr/>
          <p:nvPr/>
        </p:nvGrpSpPr>
        <p:grpSpPr>
          <a:xfrm>
            <a:off x="4987475" y="3180299"/>
            <a:ext cx="569693" cy="569637"/>
            <a:chOff x="4987475" y="3180299"/>
            <a:chExt cx="569693" cy="569637"/>
          </a:xfrm>
        </p:grpSpPr>
        <p:sp>
          <p:nvSpPr>
            <p:cNvPr id="1823" name="Google Shape;1823;p36"/>
            <p:cNvSpPr/>
            <p:nvPr/>
          </p:nvSpPr>
          <p:spPr>
            <a:xfrm>
              <a:off x="4987475" y="3180299"/>
              <a:ext cx="569693" cy="569637"/>
            </a:xfrm>
            <a:custGeom>
              <a:avLst/>
              <a:gdLst/>
              <a:ahLst/>
              <a:cxnLst/>
              <a:rect l="l" t="t" r="r" b="b"/>
              <a:pathLst>
                <a:path w="10169" h="10168" extrusionOk="0">
                  <a:moveTo>
                    <a:pt x="5085" y="0"/>
                  </a:moveTo>
                  <a:cubicBezTo>
                    <a:pt x="2275" y="0"/>
                    <a:pt x="1" y="2274"/>
                    <a:pt x="1" y="5084"/>
                  </a:cubicBezTo>
                  <a:cubicBezTo>
                    <a:pt x="1" y="7894"/>
                    <a:pt x="2275" y="10168"/>
                    <a:pt x="5085" y="10168"/>
                  </a:cubicBezTo>
                  <a:cubicBezTo>
                    <a:pt x="7895" y="10168"/>
                    <a:pt x="10169" y="7894"/>
                    <a:pt x="10169" y="5084"/>
                  </a:cubicBezTo>
                  <a:cubicBezTo>
                    <a:pt x="10169" y="2274"/>
                    <a:pt x="7895" y="0"/>
                    <a:pt x="5085" y="0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4" name="Google Shape;1824;p36"/>
            <p:cNvGrpSpPr/>
            <p:nvPr/>
          </p:nvGrpSpPr>
          <p:grpSpPr>
            <a:xfrm>
              <a:off x="5145572" y="3298295"/>
              <a:ext cx="253499" cy="333640"/>
              <a:chOff x="5166359" y="2694007"/>
              <a:chExt cx="221513" cy="291541"/>
            </a:xfrm>
          </p:grpSpPr>
          <p:sp>
            <p:nvSpPr>
              <p:cNvPr id="1825" name="Google Shape;1825;p36"/>
              <p:cNvSpPr/>
              <p:nvPr/>
            </p:nvSpPr>
            <p:spPr>
              <a:xfrm>
                <a:off x="5166359" y="2694007"/>
                <a:ext cx="221513" cy="291541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5204" fill="none" extrusionOk="0">
                    <a:moveTo>
                      <a:pt x="3953" y="5204"/>
                    </a:moveTo>
                    <a:lnTo>
                      <a:pt x="0" y="5204"/>
                    </a:lnTo>
                    <a:lnTo>
                      <a:pt x="0" y="882"/>
                    </a:lnTo>
                    <a:lnTo>
                      <a:pt x="846" y="1"/>
                    </a:lnTo>
                    <a:lnTo>
                      <a:pt x="3953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36"/>
              <p:cNvSpPr/>
              <p:nvPr/>
            </p:nvSpPr>
            <p:spPr>
              <a:xfrm>
                <a:off x="5219021" y="2781403"/>
                <a:ext cx="116807" cy="56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" fill="none" extrusionOk="0">
                    <a:moveTo>
                      <a:pt x="1" y="1"/>
                    </a:moveTo>
                    <a:lnTo>
                      <a:pt x="2084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36"/>
              <p:cNvSpPr/>
              <p:nvPr/>
            </p:nvSpPr>
            <p:spPr>
              <a:xfrm>
                <a:off x="5219021" y="2841460"/>
                <a:ext cx="116807" cy="56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" fill="none" extrusionOk="0">
                    <a:moveTo>
                      <a:pt x="1" y="0"/>
                    </a:moveTo>
                    <a:lnTo>
                      <a:pt x="2084" y="0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36"/>
              <p:cNvSpPr/>
              <p:nvPr/>
            </p:nvSpPr>
            <p:spPr>
              <a:xfrm>
                <a:off x="5219021" y="2901461"/>
                <a:ext cx="116807" cy="56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" fill="none" extrusionOk="0">
                    <a:moveTo>
                      <a:pt x="1" y="1"/>
                    </a:moveTo>
                    <a:lnTo>
                      <a:pt x="2084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36"/>
              <p:cNvSpPr/>
              <p:nvPr/>
            </p:nvSpPr>
            <p:spPr>
              <a:xfrm>
                <a:off x="5166359" y="2694007"/>
                <a:ext cx="47395" cy="50084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94" fill="none" extrusionOk="0">
                    <a:moveTo>
                      <a:pt x="822" y="894"/>
                    </a:moveTo>
                    <a:lnTo>
                      <a:pt x="846" y="1"/>
                    </a:lnTo>
                    <a:lnTo>
                      <a:pt x="0" y="882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30" name="Google Shape;1830;p36"/>
          <p:cNvGrpSpPr/>
          <p:nvPr/>
        </p:nvGrpSpPr>
        <p:grpSpPr>
          <a:xfrm>
            <a:off x="3577364" y="3196938"/>
            <a:ext cx="569693" cy="569021"/>
            <a:chOff x="3577364" y="3196938"/>
            <a:chExt cx="569693" cy="569021"/>
          </a:xfrm>
        </p:grpSpPr>
        <p:sp>
          <p:nvSpPr>
            <p:cNvPr id="1831" name="Google Shape;1831;p36"/>
            <p:cNvSpPr/>
            <p:nvPr/>
          </p:nvSpPr>
          <p:spPr>
            <a:xfrm>
              <a:off x="3577364" y="3196938"/>
              <a:ext cx="569693" cy="569021"/>
            </a:xfrm>
            <a:custGeom>
              <a:avLst/>
              <a:gdLst/>
              <a:ahLst/>
              <a:cxnLst/>
              <a:rect l="l" t="t" r="r" b="b"/>
              <a:pathLst>
                <a:path w="10169" h="10157" extrusionOk="0">
                  <a:moveTo>
                    <a:pt x="5085" y="1"/>
                  </a:moveTo>
                  <a:cubicBezTo>
                    <a:pt x="2275" y="1"/>
                    <a:pt x="1" y="2275"/>
                    <a:pt x="1" y="5085"/>
                  </a:cubicBezTo>
                  <a:cubicBezTo>
                    <a:pt x="1" y="7883"/>
                    <a:pt x="2275" y="10157"/>
                    <a:pt x="5085" y="10157"/>
                  </a:cubicBezTo>
                  <a:cubicBezTo>
                    <a:pt x="7883" y="10157"/>
                    <a:pt x="10169" y="7883"/>
                    <a:pt x="10169" y="5085"/>
                  </a:cubicBezTo>
                  <a:cubicBezTo>
                    <a:pt x="10169" y="2275"/>
                    <a:pt x="7883" y="1"/>
                    <a:pt x="5085" y="1"/>
                  </a:cubicBezTo>
                  <a:close/>
                </a:path>
              </a:pathLst>
            </a:custGeom>
            <a:solidFill>
              <a:srgbClr val="E07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2" name="Google Shape;1832;p36"/>
            <p:cNvGrpSpPr/>
            <p:nvPr/>
          </p:nvGrpSpPr>
          <p:grpSpPr>
            <a:xfrm>
              <a:off x="3707352" y="3326150"/>
              <a:ext cx="309716" cy="310598"/>
              <a:chOff x="3747564" y="2744035"/>
              <a:chExt cx="242858" cy="243530"/>
            </a:xfrm>
          </p:grpSpPr>
          <p:sp>
            <p:nvSpPr>
              <p:cNvPr id="1833" name="Google Shape;1833;p36"/>
              <p:cNvSpPr/>
              <p:nvPr/>
            </p:nvSpPr>
            <p:spPr>
              <a:xfrm>
                <a:off x="3747564" y="2744035"/>
                <a:ext cx="242858" cy="243530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4347" fill="none" extrusionOk="0">
                    <a:moveTo>
                      <a:pt x="2168" y="4347"/>
                    </a:moveTo>
                    <a:cubicBezTo>
                      <a:pt x="977" y="4347"/>
                      <a:pt x="1" y="3370"/>
                      <a:pt x="1" y="2168"/>
                    </a:cubicBezTo>
                    <a:cubicBezTo>
                      <a:pt x="1" y="977"/>
                      <a:pt x="977" y="1"/>
                      <a:pt x="2168" y="1"/>
                    </a:cubicBezTo>
                    <a:cubicBezTo>
                      <a:pt x="3370" y="1"/>
                      <a:pt x="4334" y="977"/>
                      <a:pt x="4334" y="2168"/>
                    </a:cubicBezTo>
                    <a:cubicBezTo>
                      <a:pt x="4334" y="3370"/>
                      <a:pt x="3370" y="4347"/>
                      <a:pt x="2168" y="434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36"/>
              <p:cNvSpPr/>
              <p:nvPr/>
            </p:nvSpPr>
            <p:spPr>
              <a:xfrm>
                <a:off x="3868966" y="2788742"/>
                <a:ext cx="44762" cy="12347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204" fill="none" extrusionOk="0">
                    <a:moveTo>
                      <a:pt x="1" y="1"/>
                    </a:moveTo>
                    <a:lnTo>
                      <a:pt x="1" y="1382"/>
                    </a:lnTo>
                    <a:lnTo>
                      <a:pt x="798" y="2203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35" name="Google Shape;1835;p36"/>
          <p:cNvSpPr/>
          <p:nvPr/>
        </p:nvSpPr>
        <p:spPr>
          <a:xfrm>
            <a:off x="4229085" y="4131294"/>
            <a:ext cx="669749" cy="603306"/>
          </a:xfrm>
          <a:custGeom>
            <a:avLst/>
            <a:gdLst/>
            <a:ahLst/>
            <a:cxnLst/>
            <a:rect l="l" t="t" r="r" b="b"/>
            <a:pathLst>
              <a:path w="11955" h="10769" extrusionOk="0">
                <a:moveTo>
                  <a:pt x="5974" y="0"/>
                </a:moveTo>
                <a:cubicBezTo>
                  <a:pt x="3609" y="0"/>
                  <a:pt x="1441" y="1565"/>
                  <a:pt x="786" y="3956"/>
                </a:cubicBezTo>
                <a:cubicBezTo>
                  <a:pt x="0" y="6826"/>
                  <a:pt x="1691" y="9790"/>
                  <a:pt x="4560" y="10576"/>
                </a:cubicBezTo>
                <a:cubicBezTo>
                  <a:pt x="5036" y="10706"/>
                  <a:pt x="5514" y="10769"/>
                  <a:pt x="5985" y="10769"/>
                </a:cubicBezTo>
                <a:cubicBezTo>
                  <a:pt x="8350" y="10769"/>
                  <a:pt x="10513" y="9195"/>
                  <a:pt x="11168" y="6802"/>
                </a:cubicBezTo>
                <a:cubicBezTo>
                  <a:pt x="11954" y="3932"/>
                  <a:pt x="10275" y="968"/>
                  <a:pt x="7406" y="194"/>
                </a:cubicBezTo>
                <a:cubicBezTo>
                  <a:pt x="6928" y="63"/>
                  <a:pt x="6447" y="0"/>
                  <a:pt x="5974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36"/>
          <p:cNvSpPr/>
          <p:nvPr/>
        </p:nvSpPr>
        <p:spPr>
          <a:xfrm>
            <a:off x="4191045" y="4110118"/>
            <a:ext cx="745772" cy="110084"/>
          </a:xfrm>
          <a:custGeom>
            <a:avLst/>
            <a:gdLst/>
            <a:ahLst/>
            <a:cxnLst/>
            <a:rect l="l" t="t" r="r" b="b"/>
            <a:pathLst>
              <a:path w="13312" h="1965" extrusionOk="0">
                <a:moveTo>
                  <a:pt x="989" y="0"/>
                </a:moveTo>
                <a:cubicBezTo>
                  <a:pt x="441" y="0"/>
                  <a:pt x="1" y="441"/>
                  <a:pt x="1" y="989"/>
                </a:cubicBezTo>
                <a:cubicBezTo>
                  <a:pt x="1" y="1524"/>
                  <a:pt x="441" y="1965"/>
                  <a:pt x="989" y="1965"/>
                </a:cubicBezTo>
                <a:lnTo>
                  <a:pt x="12335" y="1965"/>
                </a:lnTo>
                <a:cubicBezTo>
                  <a:pt x="12871" y="1965"/>
                  <a:pt x="13312" y="1524"/>
                  <a:pt x="13312" y="989"/>
                </a:cubicBezTo>
                <a:cubicBezTo>
                  <a:pt x="13312" y="441"/>
                  <a:pt x="12871" y="0"/>
                  <a:pt x="12335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36"/>
          <p:cNvSpPr/>
          <p:nvPr/>
        </p:nvSpPr>
        <p:spPr>
          <a:xfrm>
            <a:off x="4191045" y="4238859"/>
            <a:ext cx="745772" cy="110084"/>
          </a:xfrm>
          <a:custGeom>
            <a:avLst/>
            <a:gdLst/>
            <a:ahLst/>
            <a:cxnLst/>
            <a:rect l="l" t="t" r="r" b="b"/>
            <a:pathLst>
              <a:path w="13312" h="1965" extrusionOk="0">
                <a:moveTo>
                  <a:pt x="989" y="0"/>
                </a:moveTo>
                <a:cubicBezTo>
                  <a:pt x="441" y="0"/>
                  <a:pt x="1" y="441"/>
                  <a:pt x="1" y="988"/>
                </a:cubicBezTo>
                <a:cubicBezTo>
                  <a:pt x="1" y="1524"/>
                  <a:pt x="441" y="1965"/>
                  <a:pt x="989" y="1965"/>
                </a:cubicBezTo>
                <a:lnTo>
                  <a:pt x="12335" y="1965"/>
                </a:lnTo>
                <a:cubicBezTo>
                  <a:pt x="12871" y="1965"/>
                  <a:pt x="13312" y="1524"/>
                  <a:pt x="13312" y="988"/>
                </a:cubicBezTo>
                <a:cubicBezTo>
                  <a:pt x="13312" y="441"/>
                  <a:pt x="12871" y="0"/>
                  <a:pt x="12335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36"/>
          <p:cNvSpPr/>
          <p:nvPr/>
        </p:nvSpPr>
        <p:spPr>
          <a:xfrm>
            <a:off x="4191045" y="4367601"/>
            <a:ext cx="745772" cy="110084"/>
          </a:xfrm>
          <a:custGeom>
            <a:avLst/>
            <a:gdLst/>
            <a:ahLst/>
            <a:cxnLst/>
            <a:rect l="l" t="t" r="r" b="b"/>
            <a:pathLst>
              <a:path w="13312" h="1965" extrusionOk="0">
                <a:moveTo>
                  <a:pt x="989" y="0"/>
                </a:moveTo>
                <a:cubicBezTo>
                  <a:pt x="441" y="0"/>
                  <a:pt x="1" y="441"/>
                  <a:pt x="1" y="988"/>
                </a:cubicBezTo>
                <a:cubicBezTo>
                  <a:pt x="1" y="1524"/>
                  <a:pt x="441" y="1965"/>
                  <a:pt x="989" y="1965"/>
                </a:cubicBezTo>
                <a:lnTo>
                  <a:pt x="12335" y="1965"/>
                </a:lnTo>
                <a:cubicBezTo>
                  <a:pt x="12871" y="1965"/>
                  <a:pt x="13312" y="1524"/>
                  <a:pt x="13312" y="988"/>
                </a:cubicBezTo>
                <a:cubicBezTo>
                  <a:pt x="13312" y="441"/>
                  <a:pt x="12871" y="0"/>
                  <a:pt x="12335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AF752A68-F97E-49E7-83D1-6065DEF76042}"/>
              </a:ext>
            </a:extLst>
          </p:cNvPr>
          <p:cNvSpPr txBox="1"/>
          <p:nvPr/>
        </p:nvSpPr>
        <p:spPr>
          <a:xfrm>
            <a:off x="706605" y="1202704"/>
            <a:ext cx="7886700" cy="61555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7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Write a list of predictions of changes that will have been made in Saudi Arabia by 2030?</a:t>
            </a: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17870407-264B-4A02-8CB4-6520EAAC4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982" y="2664011"/>
            <a:ext cx="2741323" cy="1821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2083CD57-5443-4531-92D4-5F9A0B7B9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03" y="2596144"/>
            <a:ext cx="2957470" cy="1945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pic>
        <p:nvPicPr>
          <p:cNvPr id="52" name="Picture 2" descr="نتيجة بحث الصور عن clipart of one minute">
            <a:extLst>
              <a:ext uri="{FF2B5EF4-FFF2-40B4-BE49-F238E27FC236}">
                <a16:creationId xmlns:a16="http://schemas.microsoft.com/office/drawing/2014/main" id="{EEE85ED2-EFD7-4728-97D2-A52ADCE01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23971"/>
          <a:stretch/>
        </p:blipFill>
        <p:spPr bwMode="auto">
          <a:xfrm>
            <a:off x="6438150" y="202500"/>
            <a:ext cx="2155155" cy="70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4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9" grpId="0" animBg="1"/>
      <p:bldP spid="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33"/>
          <p:cNvSpPr txBox="1">
            <a:spLocks noGrp="1"/>
          </p:cNvSpPr>
          <p:nvPr>
            <p:ph type="title"/>
          </p:nvPr>
        </p:nvSpPr>
        <p:spPr>
          <a:xfrm>
            <a:off x="3158443" y="339308"/>
            <a:ext cx="34290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Remember</a:t>
            </a:r>
            <a:r>
              <a:rPr lang="en" dirty="0"/>
              <a:t>…</a:t>
            </a:r>
            <a:endParaRPr dirty="0"/>
          </a:p>
        </p:txBody>
      </p:sp>
      <p:grpSp>
        <p:nvGrpSpPr>
          <p:cNvPr id="1685" name="Google Shape;1685;p33"/>
          <p:cNvGrpSpPr/>
          <p:nvPr/>
        </p:nvGrpSpPr>
        <p:grpSpPr>
          <a:xfrm>
            <a:off x="353121" y="290184"/>
            <a:ext cx="1569505" cy="2030886"/>
            <a:chOff x="3787250" y="1701424"/>
            <a:chExt cx="1569505" cy="2030886"/>
          </a:xfrm>
        </p:grpSpPr>
        <p:sp>
          <p:nvSpPr>
            <p:cNvPr id="1686" name="Google Shape;1686;p33"/>
            <p:cNvSpPr/>
            <p:nvPr/>
          </p:nvSpPr>
          <p:spPr>
            <a:xfrm>
              <a:off x="3787250" y="1701424"/>
              <a:ext cx="1569505" cy="2030886"/>
            </a:xfrm>
            <a:custGeom>
              <a:avLst/>
              <a:gdLst/>
              <a:ahLst/>
              <a:cxnLst/>
              <a:rect l="l" t="t" r="r" b="b"/>
              <a:pathLst>
                <a:path w="10838" h="14024" extrusionOk="0">
                  <a:moveTo>
                    <a:pt x="5753" y="1"/>
                  </a:moveTo>
                  <a:cubicBezTo>
                    <a:pt x="4965" y="1"/>
                    <a:pt x="4173" y="198"/>
                    <a:pt x="3453" y="599"/>
                  </a:cubicBezTo>
                  <a:cubicBezTo>
                    <a:pt x="1712" y="1570"/>
                    <a:pt x="760" y="3532"/>
                    <a:pt x="1097" y="5503"/>
                  </a:cubicBezTo>
                  <a:lnTo>
                    <a:pt x="222" y="8081"/>
                  </a:lnTo>
                  <a:cubicBezTo>
                    <a:pt x="1" y="8706"/>
                    <a:pt x="443" y="9379"/>
                    <a:pt x="1106" y="9417"/>
                  </a:cubicBezTo>
                  <a:lnTo>
                    <a:pt x="1491" y="9417"/>
                  </a:lnTo>
                  <a:cubicBezTo>
                    <a:pt x="1597" y="9417"/>
                    <a:pt x="1683" y="9504"/>
                    <a:pt x="1683" y="9619"/>
                  </a:cubicBezTo>
                  <a:lnTo>
                    <a:pt x="1683" y="11408"/>
                  </a:lnTo>
                  <a:cubicBezTo>
                    <a:pt x="1683" y="11937"/>
                    <a:pt x="2116" y="12369"/>
                    <a:pt x="2645" y="12369"/>
                  </a:cubicBezTo>
                  <a:lnTo>
                    <a:pt x="4010" y="12138"/>
                  </a:lnTo>
                  <a:cubicBezTo>
                    <a:pt x="4021" y="12137"/>
                    <a:pt x="4032" y="12136"/>
                    <a:pt x="4042" y="12136"/>
                  </a:cubicBezTo>
                  <a:cubicBezTo>
                    <a:pt x="4153" y="12136"/>
                    <a:pt x="4241" y="12226"/>
                    <a:pt x="4241" y="12340"/>
                  </a:cubicBezTo>
                  <a:lnTo>
                    <a:pt x="4241" y="13735"/>
                  </a:lnTo>
                  <a:cubicBezTo>
                    <a:pt x="4241" y="13889"/>
                    <a:pt x="4376" y="14023"/>
                    <a:pt x="4539" y="14023"/>
                  </a:cubicBezTo>
                  <a:lnTo>
                    <a:pt x="8915" y="14023"/>
                  </a:lnTo>
                  <a:cubicBezTo>
                    <a:pt x="9078" y="14023"/>
                    <a:pt x="9213" y="13898"/>
                    <a:pt x="9213" y="13735"/>
                  </a:cubicBezTo>
                  <a:lnTo>
                    <a:pt x="9213" y="9090"/>
                  </a:lnTo>
                  <a:cubicBezTo>
                    <a:pt x="9213" y="8792"/>
                    <a:pt x="9251" y="8484"/>
                    <a:pt x="9328" y="8196"/>
                  </a:cubicBezTo>
                  <a:cubicBezTo>
                    <a:pt x="9415" y="7907"/>
                    <a:pt x="9540" y="7629"/>
                    <a:pt x="9703" y="7369"/>
                  </a:cubicBezTo>
                  <a:cubicBezTo>
                    <a:pt x="9944" y="6994"/>
                    <a:pt x="10126" y="6580"/>
                    <a:pt x="10261" y="6148"/>
                  </a:cubicBezTo>
                  <a:lnTo>
                    <a:pt x="10261" y="6138"/>
                  </a:lnTo>
                  <a:cubicBezTo>
                    <a:pt x="10838" y="4292"/>
                    <a:pt x="10232" y="2282"/>
                    <a:pt x="8732" y="1061"/>
                  </a:cubicBezTo>
                  <a:cubicBezTo>
                    <a:pt x="7871" y="360"/>
                    <a:pt x="6816" y="1"/>
                    <a:pt x="5753" y="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7" name="Google Shape;1687;p33"/>
            <p:cNvGrpSpPr/>
            <p:nvPr/>
          </p:nvGrpSpPr>
          <p:grpSpPr>
            <a:xfrm>
              <a:off x="4140773" y="1876632"/>
              <a:ext cx="937605" cy="1092449"/>
              <a:chOff x="4140773" y="3133932"/>
              <a:chExt cx="937605" cy="1092449"/>
            </a:xfrm>
          </p:grpSpPr>
          <p:sp>
            <p:nvSpPr>
              <p:cNvPr id="1688" name="Google Shape;1688;p33"/>
              <p:cNvSpPr/>
              <p:nvPr/>
            </p:nvSpPr>
            <p:spPr>
              <a:xfrm>
                <a:off x="4526846" y="4119613"/>
                <a:ext cx="172537" cy="106768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875" extrusionOk="0">
                    <a:moveTo>
                      <a:pt x="0" y="0"/>
                    </a:moveTo>
                    <a:lnTo>
                      <a:pt x="0" y="174"/>
                    </a:lnTo>
                    <a:cubicBezTo>
                      <a:pt x="0" y="582"/>
                      <a:pt x="337" y="874"/>
                      <a:pt x="706" y="874"/>
                    </a:cubicBezTo>
                    <a:cubicBezTo>
                      <a:pt x="823" y="874"/>
                      <a:pt x="944" y="844"/>
                      <a:pt x="1058" y="779"/>
                    </a:cubicBezTo>
                    <a:lnTo>
                      <a:pt x="1067" y="779"/>
                    </a:lnTo>
                    <a:cubicBezTo>
                      <a:pt x="1279" y="654"/>
                      <a:pt x="1414" y="424"/>
                      <a:pt x="1414" y="183"/>
                    </a:cubicBezTo>
                    <a:lnTo>
                      <a:pt x="1414" y="10"/>
                    </a:lnTo>
                    <a:lnTo>
                      <a:pt x="141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3"/>
              <p:cNvSpPr/>
              <p:nvPr/>
            </p:nvSpPr>
            <p:spPr>
              <a:xfrm>
                <a:off x="4614823" y="4120833"/>
                <a:ext cx="84560" cy="93956"/>
              </a:xfrm>
              <a:custGeom>
                <a:avLst/>
                <a:gdLst/>
                <a:ahLst/>
                <a:cxnLst/>
                <a:rect l="l" t="t" r="r" b="b"/>
                <a:pathLst>
                  <a:path w="693" h="770" extrusionOk="0">
                    <a:moveTo>
                      <a:pt x="0" y="0"/>
                    </a:moveTo>
                    <a:lnTo>
                      <a:pt x="0" y="173"/>
                    </a:lnTo>
                    <a:cubicBezTo>
                      <a:pt x="0" y="414"/>
                      <a:pt x="135" y="644"/>
                      <a:pt x="346" y="769"/>
                    </a:cubicBezTo>
                    <a:cubicBezTo>
                      <a:pt x="558" y="644"/>
                      <a:pt x="693" y="414"/>
                      <a:pt x="693" y="173"/>
                    </a:cubicBez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3"/>
              <p:cNvSpPr/>
              <p:nvPr/>
            </p:nvSpPr>
            <p:spPr>
              <a:xfrm>
                <a:off x="4245711" y="3320501"/>
                <a:ext cx="717724" cy="808630"/>
              </a:xfrm>
              <a:custGeom>
                <a:avLst/>
                <a:gdLst/>
                <a:ahLst/>
                <a:cxnLst/>
                <a:rect l="l" t="t" r="r" b="b"/>
                <a:pathLst>
                  <a:path w="5882" h="6627" extrusionOk="0">
                    <a:moveTo>
                      <a:pt x="3006" y="0"/>
                    </a:moveTo>
                    <a:cubicBezTo>
                      <a:pt x="978" y="0"/>
                      <a:pt x="1" y="2504"/>
                      <a:pt x="1515" y="3876"/>
                    </a:cubicBezTo>
                    <a:cubicBezTo>
                      <a:pt x="1785" y="4126"/>
                      <a:pt x="1939" y="4482"/>
                      <a:pt x="1939" y="4857"/>
                    </a:cubicBezTo>
                    <a:lnTo>
                      <a:pt x="1939" y="6251"/>
                    </a:lnTo>
                    <a:cubicBezTo>
                      <a:pt x="1939" y="6347"/>
                      <a:pt x="1977" y="6444"/>
                      <a:pt x="2044" y="6521"/>
                    </a:cubicBezTo>
                    <a:cubicBezTo>
                      <a:pt x="2064" y="6530"/>
                      <a:pt x="2073" y="6540"/>
                      <a:pt x="2092" y="6549"/>
                    </a:cubicBezTo>
                    <a:lnTo>
                      <a:pt x="2121" y="6569"/>
                    </a:lnTo>
                    <a:cubicBezTo>
                      <a:pt x="2179" y="6607"/>
                      <a:pt x="2246" y="6626"/>
                      <a:pt x="2314" y="6626"/>
                    </a:cubicBezTo>
                    <a:lnTo>
                      <a:pt x="3698" y="6626"/>
                    </a:lnTo>
                    <a:cubicBezTo>
                      <a:pt x="3775" y="6626"/>
                      <a:pt x="3843" y="6607"/>
                      <a:pt x="3900" y="6569"/>
                    </a:cubicBezTo>
                    <a:lnTo>
                      <a:pt x="3929" y="6549"/>
                    </a:lnTo>
                    <a:cubicBezTo>
                      <a:pt x="3948" y="6540"/>
                      <a:pt x="3958" y="6530"/>
                      <a:pt x="3968" y="6521"/>
                    </a:cubicBezTo>
                    <a:cubicBezTo>
                      <a:pt x="4045" y="6444"/>
                      <a:pt x="4083" y="6347"/>
                      <a:pt x="4083" y="6251"/>
                    </a:cubicBezTo>
                    <a:lnTo>
                      <a:pt x="4083" y="4847"/>
                    </a:lnTo>
                    <a:cubicBezTo>
                      <a:pt x="4083" y="4472"/>
                      <a:pt x="4246" y="4117"/>
                      <a:pt x="4525" y="3867"/>
                    </a:cubicBezTo>
                    <a:cubicBezTo>
                      <a:pt x="5881" y="2616"/>
                      <a:pt x="5218" y="357"/>
                      <a:pt x="3400" y="30"/>
                    </a:cubicBezTo>
                    <a:lnTo>
                      <a:pt x="3352" y="20"/>
                    </a:lnTo>
                    <a:cubicBezTo>
                      <a:pt x="3256" y="11"/>
                      <a:pt x="3160" y="1"/>
                      <a:pt x="3064" y="1"/>
                    </a:cubicBezTo>
                    <a:cubicBezTo>
                      <a:pt x="3044" y="0"/>
                      <a:pt x="3025" y="0"/>
                      <a:pt x="30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4357848" y="3324039"/>
                <a:ext cx="604367" cy="805091"/>
              </a:xfrm>
              <a:custGeom>
                <a:avLst/>
                <a:gdLst/>
                <a:ahLst/>
                <a:cxnLst/>
                <a:rect l="l" t="t" r="r" b="b"/>
                <a:pathLst>
                  <a:path w="4953" h="6598" extrusionOk="0">
                    <a:moveTo>
                      <a:pt x="2472" y="1"/>
                    </a:moveTo>
                    <a:cubicBezTo>
                      <a:pt x="654" y="328"/>
                      <a:pt x="0" y="2607"/>
                      <a:pt x="1366" y="3847"/>
                    </a:cubicBezTo>
                    <a:cubicBezTo>
                      <a:pt x="1645" y="4097"/>
                      <a:pt x="1798" y="4453"/>
                      <a:pt x="1798" y="4828"/>
                    </a:cubicBezTo>
                    <a:lnTo>
                      <a:pt x="1798" y="6222"/>
                    </a:lnTo>
                    <a:cubicBezTo>
                      <a:pt x="1789" y="6428"/>
                      <a:pt x="1962" y="6598"/>
                      <a:pt x="2166" y="6598"/>
                    </a:cubicBezTo>
                    <a:cubicBezTo>
                      <a:pt x="2172" y="6598"/>
                      <a:pt x="2178" y="6598"/>
                      <a:pt x="2183" y="6597"/>
                    </a:cubicBezTo>
                    <a:lnTo>
                      <a:pt x="2779" y="6597"/>
                    </a:lnTo>
                    <a:cubicBezTo>
                      <a:pt x="2991" y="6597"/>
                      <a:pt x="3164" y="6424"/>
                      <a:pt x="3164" y="6222"/>
                    </a:cubicBezTo>
                    <a:lnTo>
                      <a:pt x="3164" y="4818"/>
                    </a:lnTo>
                    <a:cubicBezTo>
                      <a:pt x="3164" y="4443"/>
                      <a:pt x="3327" y="4088"/>
                      <a:pt x="3606" y="3838"/>
                    </a:cubicBezTo>
                    <a:lnTo>
                      <a:pt x="3597" y="3838"/>
                    </a:lnTo>
                    <a:cubicBezTo>
                      <a:pt x="4953" y="2587"/>
                      <a:pt x="4289" y="328"/>
                      <a:pt x="24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3"/>
              <p:cNvSpPr/>
              <p:nvPr/>
            </p:nvSpPr>
            <p:spPr>
              <a:xfrm>
                <a:off x="4416540" y="3479005"/>
                <a:ext cx="370820" cy="444765"/>
              </a:xfrm>
              <a:custGeom>
                <a:avLst/>
                <a:gdLst/>
                <a:ahLst/>
                <a:cxnLst/>
                <a:rect l="l" t="t" r="r" b="b"/>
                <a:pathLst>
                  <a:path w="3039" h="3645" extrusionOk="0">
                    <a:moveTo>
                      <a:pt x="837" y="423"/>
                    </a:moveTo>
                    <a:cubicBezTo>
                      <a:pt x="933" y="423"/>
                      <a:pt x="1010" y="510"/>
                      <a:pt x="1010" y="606"/>
                    </a:cubicBezTo>
                    <a:lnTo>
                      <a:pt x="1010" y="779"/>
                    </a:lnTo>
                    <a:lnTo>
                      <a:pt x="1010" y="789"/>
                    </a:lnTo>
                    <a:lnTo>
                      <a:pt x="798" y="789"/>
                    </a:lnTo>
                    <a:cubicBezTo>
                      <a:pt x="558" y="789"/>
                      <a:pt x="558" y="423"/>
                      <a:pt x="798" y="423"/>
                    </a:cubicBezTo>
                    <a:close/>
                    <a:moveTo>
                      <a:pt x="2423" y="433"/>
                    </a:moveTo>
                    <a:cubicBezTo>
                      <a:pt x="2654" y="433"/>
                      <a:pt x="2654" y="789"/>
                      <a:pt x="2423" y="789"/>
                    </a:cubicBezTo>
                    <a:lnTo>
                      <a:pt x="2212" y="789"/>
                    </a:lnTo>
                    <a:lnTo>
                      <a:pt x="2212" y="606"/>
                    </a:lnTo>
                    <a:cubicBezTo>
                      <a:pt x="2212" y="510"/>
                      <a:pt x="2289" y="433"/>
                      <a:pt x="2385" y="433"/>
                    </a:cubicBezTo>
                    <a:close/>
                    <a:moveTo>
                      <a:pt x="817" y="0"/>
                    </a:moveTo>
                    <a:cubicBezTo>
                      <a:pt x="0" y="0"/>
                      <a:pt x="0" y="1221"/>
                      <a:pt x="817" y="1221"/>
                    </a:cubicBezTo>
                    <a:lnTo>
                      <a:pt x="1019" y="1221"/>
                    </a:lnTo>
                    <a:lnTo>
                      <a:pt x="1019" y="3635"/>
                    </a:lnTo>
                    <a:lnTo>
                      <a:pt x="1452" y="3635"/>
                    </a:lnTo>
                    <a:lnTo>
                      <a:pt x="1452" y="1221"/>
                    </a:lnTo>
                    <a:lnTo>
                      <a:pt x="1789" y="1221"/>
                    </a:lnTo>
                    <a:lnTo>
                      <a:pt x="1789" y="3645"/>
                    </a:lnTo>
                    <a:lnTo>
                      <a:pt x="2221" y="3645"/>
                    </a:lnTo>
                    <a:lnTo>
                      <a:pt x="2221" y="1221"/>
                    </a:lnTo>
                    <a:lnTo>
                      <a:pt x="2433" y="1221"/>
                    </a:lnTo>
                    <a:cubicBezTo>
                      <a:pt x="2760" y="1221"/>
                      <a:pt x="3039" y="952"/>
                      <a:pt x="3039" y="615"/>
                    </a:cubicBezTo>
                    <a:cubicBezTo>
                      <a:pt x="3039" y="279"/>
                      <a:pt x="2760" y="10"/>
                      <a:pt x="2433" y="10"/>
                    </a:cubicBezTo>
                    <a:lnTo>
                      <a:pt x="2414" y="0"/>
                    </a:lnTo>
                    <a:lnTo>
                      <a:pt x="2385" y="0"/>
                    </a:lnTo>
                    <a:cubicBezTo>
                      <a:pt x="2058" y="10"/>
                      <a:pt x="1789" y="269"/>
                      <a:pt x="1789" y="606"/>
                    </a:cubicBezTo>
                    <a:lnTo>
                      <a:pt x="1789" y="779"/>
                    </a:lnTo>
                    <a:lnTo>
                      <a:pt x="1442" y="779"/>
                    </a:lnTo>
                    <a:lnTo>
                      <a:pt x="1442" y="606"/>
                    </a:lnTo>
                    <a:cubicBezTo>
                      <a:pt x="1442" y="269"/>
                      <a:pt x="1173" y="10"/>
                      <a:pt x="8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3"/>
              <p:cNvSpPr/>
              <p:nvPr/>
            </p:nvSpPr>
            <p:spPr>
              <a:xfrm>
                <a:off x="4188727" y="3749403"/>
                <a:ext cx="140690" cy="90295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740" extrusionOk="0">
                    <a:moveTo>
                      <a:pt x="850" y="1"/>
                    </a:moveTo>
                    <a:cubicBezTo>
                      <a:pt x="819" y="1"/>
                      <a:pt x="786" y="8"/>
                      <a:pt x="752" y="25"/>
                    </a:cubicBezTo>
                    <a:lnTo>
                      <a:pt x="232" y="323"/>
                    </a:lnTo>
                    <a:cubicBezTo>
                      <a:pt x="0" y="435"/>
                      <a:pt x="121" y="739"/>
                      <a:pt x="317" y="739"/>
                    </a:cubicBezTo>
                    <a:cubicBezTo>
                      <a:pt x="357" y="739"/>
                      <a:pt x="400" y="727"/>
                      <a:pt x="444" y="698"/>
                    </a:cubicBezTo>
                    <a:lnTo>
                      <a:pt x="963" y="400"/>
                    </a:lnTo>
                    <a:cubicBezTo>
                      <a:pt x="1153" y="268"/>
                      <a:pt x="1038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4880950" y="3753186"/>
                <a:ext cx="140812" cy="90173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739" extrusionOk="0">
                    <a:moveTo>
                      <a:pt x="321" y="0"/>
                    </a:moveTo>
                    <a:cubicBezTo>
                      <a:pt x="128" y="0"/>
                      <a:pt x="1" y="305"/>
                      <a:pt x="233" y="417"/>
                    </a:cubicBezTo>
                    <a:lnTo>
                      <a:pt x="752" y="715"/>
                    </a:lnTo>
                    <a:cubicBezTo>
                      <a:pt x="786" y="731"/>
                      <a:pt x="819" y="738"/>
                      <a:pt x="851" y="738"/>
                    </a:cubicBezTo>
                    <a:cubicBezTo>
                      <a:pt x="1039" y="738"/>
                      <a:pt x="1153" y="473"/>
                      <a:pt x="964" y="349"/>
                    </a:cubicBezTo>
                    <a:lnTo>
                      <a:pt x="444" y="42"/>
                    </a:lnTo>
                    <a:cubicBezTo>
                      <a:pt x="402" y="13"/>
                      <a:pt x="360" y="0"/>
                      <a:pt x="3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3"/>
              <p:cNvSpPr/>
              <p:nvPr/>
            </p:nvSpPr>
            <p:spPr>
              <a:xfrm>
                <a:off x="4586636" y="3133932"/>
                <a:ext cx="52957" cy="123729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014" extrusionOk="0">
                    <a:moveTo>
                      <a:pt x="212" y="1"/>
                    </a:moveTo>
                    <a:cubicBezTo>
                      <a:pt x="97" y="1"/>
                      <a:pt x="0" y="97"/>
                      <a:pt x="0" y="213"/>
                    </a:cubicBezTo>
                    <a:lnTo>
                      <a:pt x="0" y="818"/>
                    </a:lnTo>
                    <a:cubicBezTo>
                      <a:pt x="10" y="948"/>
                      <a:pt x="113" y="1013"/>
                      <a:pt x="217" y="1013"/>
                    </a:cubicBezTo>
                    <a:cubicBezTo>
                      <a:pt x="320" y="1013"/>
                      <a:pt x="424" y="948"/>
                      <a:pt x="433" y="818"/>
                    </a:cubicBezTo>
                    <a:lnTo>
                      <a:pt x="433" y="213"/>
                    </a:lnTo>
                    <a:cubicBezTo>
                      <a:pt x="433" y="97"/>
                      <a:pt x="337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3"/>
              <p:cNvSpPr/>
              <p:nvPr/>
            </p:nvSpPr>
            <p:spPr>
              <a:xfrm>
                <a:off x="4357482" y="3187987"/>
                <a:ext cx="110307" cy="120922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91" extrusionOk="0">
                    <a:moveTo>
                      <a:pt x="302" y="1"/>
                    </a:moveTo>
                    <a:cubicBezTo>
                      <a:pt x="151" y="1"/>
                      <a:pt x="0" y="169"/>
                      <a:pt x="119" y="346"/>
                    </a:cubicBezTo>
                    <a:lnTo>
                      <a:pt x="417" y="866"/>
                    </a:lnTo>
                    <a:cubicBezTo>
                      <a:pt x="459" y="954"/>
                      <a:pt x="529" y="990"/>
                      <a:pt x="599" y="990"/>
                    </a:cubicBezTo>
                    <a:cubicBezTo>
                      <a:pt x="750" y="990"/>
                      <a:pt x="903" y="822"/>
                      <a:pt x="792" y="645"/>
                    </a:cubicBezTo>
                    <a:lnTo>
                      <a:pt x="484" y="125"/>
                    </a:lnTo>
                    <a:cubicBezTo>
                      <a:pt x="441" y="37"/>
                      <a:pt x="372" y="1"/>
                      <a:pt x="3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4196171" y="3349298"/>
                <a:ext cx="136785" cy="88099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722" extrusionOk="0">
                    <a:moveTo>
                      <a:pt x="313" y="1"/>
                    </a:moveTo>
                    <a:cubicBezTo>
                      <a:pt x="123" y="1"/>
                      <a:pt x="1" y="268"/>
                      <a:pt x="191" y="400"/>
                    </a:cubicBezTo>
                    <a:lnTo>
                      <a:pt x="719" y="698"/>
                    </a:lnTo>
                    <a:cubicBezTo>
                      <a:pt x="752" y="714"/>
                      <a:pt x="784" y="721"/>
                      <a:pt x="815" y="721"/>
                    </a:cubicBezTo>
                    <a:cubicBezTo>
                      <a:pt x="999" y="721"/>
                      <a:pt x="1121" y="456"/>
                      <a:pt x="931" y="332"/>
                    </a:cubicBezTo>
                    <a:lnTo>
                      <a:pt x="412" y="25"/>
                    </a:lnTo>
                    <a:cubicBezTo>
                      <a:pt x="378" y="8"/>
                      <a:pt x="344" y="1"/>
                      <a:pt x="3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3"/>
              <p:cNvSpPr/>
              <p:nvPr/>
            </p:nvSpPr>
            <p:spPr>
              <a:xfrm>
                <a:off x="4140773" y="3566982"/>
                <a:ext cx="131538" cy="5283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33" extrusionOk="0">
                    <a:moveTo>
                      <a:pt x="260" y="0"/>
                    </a:moveTo>
                    <a:cubicBezTo>
                      <a:pt x="0" y="20"/>
                      <a:pt x="0" y="404"/>
                      <a:pt x="260" y="433"/>
                    </a:cubicBezTo>
                    <a:lnTo>
                      <a:pt x="866" y="433"/>
                    </a:lnTo>
                    <a:cubicBezTo>
                      <a:pt x="981" y="433"/>
                      <a:pt x="1077" y="337"/>
                      <a:pt x="1077" y="212"/>
                    </a:cubicBezTo>
                    <a:cubicBezTo>
                      <a:pt x="1077" y="96"/>
                      <a:pt x="981" y="0"/>
                      <a:pt x="8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3"/>
              <p:cNvSpPr/>
              <p:nvPr/>
            </p:nvSpPr>
            <p:spPr>
              <a:xfrm>
                <a:off x="4939764" y="3573937"/>
                <a:ext cx="138615" cy="52957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434" extrusionOk="0">
                    <a:moveTo>
                      <a:pt x="270" y="1"/>
                    </a:moveTo>
                    <a:cubicBezTo>
                      <a:pt x="1" y="20"/>
                      <a:pt x="1" y="405"/>
                      <a:pt x="270" y="434"/>
                    </a:cubicBezTo>
                    <a:lnTo>
                      <a:pt x="876" y="434"/>
                    </a:lnTo>
                    <a:cubicBezTo>
                      <a:pt x="1136" y="405"/>
                      <a:pt x="1136" y="20"/>
                      <a:pt x="8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3"/>
              <p:cNvSpPr/>
              <p:nvPr/>
            </p:nvSpPr>
            <p:spPr>
              <a:xfrm>
                <a:off x="4889369" y="3354057"/>
                <a:ext cx="140934" cy="89807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736" extrusionOk="0">
                    <a:moveTo>
                      <a:pt x="837" y="1"/>
                    </a:moveTo>
                    <a:cubicBezTo>
                      <a:pt x="797" y="1"/>
                      <a:pt x="755" y="14"/>
                      <a:pt x="712" y="43"/>
                    </a:cubicBezTo>
                    <a:lnTo>
                      <a:pt x="193" y="341"/>
                    </a:lnTo>
                    <a:cubicBezTo>
                      <a:pt x="0" y="447"/>
                      <a:pt x="77" y="736"/>
                      <a:pt x="298" y="736"/>
                    </a:cubicBezTo>
                    <a:cubicBezTo>
                      <a:pt x="337" y="736"/>
                      <a:pt x="375" y="726"/>
                      <a:pt x="404" y="707"/>
                    </a:cubicBezTo>
                    <a:lnTo>
                      <a:pt x="923" y="409"/>
                    </a:lnTo>
                    <a:cubicBezTo>
                      <a:pt x="1155" y="297"/>
                      <a:pt x="102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3"/>
              <p:cNvSpPr/>
              <p:nvPr/>
            </p:nvSpPr>
            <p:spPr>
              <a:xfrm>
                <a:off x="4756367" y="3194088"/>
                <a:ext cx="103717" cy="118360"/>
              </a:xfrm>
              <a:custGeom>
                <a:avLst/>
                <a:gdLst/>
                <a:ahLst/>
                <a:cxnLst/>
                <a:rect l="l" t="t" r="r" b="b"/>
                <a:pathLst>
                  <a:path w="850" h="970" extrusionOk="0">
                    <a:moveTo>
                      <a:pt x="611" y="0"/>
                    </a:moveTo>
                    <a:cubicBezTo>
                      <a:pt x="536" y="0"/>
                      <a:pt x="466" y="39"/>
                      <a:pt x="427" y="104"/>
                    </a:cubicBezTo>
                    <a:lnTo>
                      <a:pt x="119" y="623"/>
                    </a:lnTo>
                    <a:cubicBezTo>
                      <a:pt x="1" y="801"/>
                      <a:pt x="156" y="969"/>
                      <a:pt x="310" y="969"/>
                    </a:cubicBezTo>
                    <a:cubicBezTo>
                      <a:pt x="381" y="969"/>
                      <a:pt x="452" y="933"/>
                      <a:pt x="494" y="845"/>
                    </a:cubicBezTo>
                    <a:lnTo>
                      <a:pt x="792" y="325"/>
                    </a:lnTo>
                    <a:cubicBezTo>
                      <a:pt x="850" y="220"/>
                      <a:pt x="821" y="85"/>
                      <a:pt x="715" y="27"/>
                    </a:cubicBezTo>
                    <a:cubicBezTo>
                      <a:pt x="681" y="9"/>
                      <a:pt x="646" y="0"/>
                      <a:pt x="6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3"/>
              <p:cNvSpPr/>
              <p:nvPr/>
            </p:nvSpPr>
            <p:spPr>
              <a:xfrm>
                <a:off x="4482187" y="3922428"/>
                <a:ext cx="261734" cy="103473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848" extrusionOk="0">
                    <a:moveTo>
                      <a:pt x="1" y="1"/>
                    </a:moveTo>
                    <a:lnTo>
                      <a:pt x="1" y="847"/>
                    </a:lnTo>
                    <a:lnTo>
                      <a:pt x="2145" y="847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3"/>
              <p:cNvSpPr/>
              <p:nvPr/>
            </p:nvSpPr>
            <p:spPr>
              <a:xfrm>
                <a:off x="4482187" y="4025779"/>
                <a:ext cx="261734" cy="103351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847" extrusionOk="0">
                    <a:moveTo>
                      <a:pt x="1" y="0"/>
                    </a:moveTo>
                    <a:lnTo>
                      <a:pt x="1" y="471"/>
                    </a:lnTo>
                    <a:cubicBezTo>
                      <a:pt x="1" y="567"/>
                      <a:pt x="39" y="664"/>
                      <a:pt x="106" y="741"/>
                    </a:cubicBezTo>
                    <a:cubicBezTo>
                      <a:pt x="126" y="750"/>
                      <a:pt x="135" y="760"/>
                      <a:pt x="154" y="769"/>
                    </a:cubicBezTo>
                    <a:lnTo>
                      <a:pt x="183" y="789"/>
                    </a:lnTo>
                    <a:cubicBezTo>
                      <a:pt x="241" y="827"/>
                      <a:pt x="308" y="846"/>
                      <a:pt x="376" y="846"/>
                    </a:cubicBezTo>
                    <a:lnTo>
                      <a:pt x="1760" y="846"/>
                    </a:lnTo>
                    <a:cubicBezTo>
                      <a:pt x="1837" y="846"/>
                      <a:pt x="1905" y="827"/>
                      <a:pt x="1962" y="789"/>
                    </a:cubicBezTo>
                    <a:lnTo>
                      <a:pt x="1991" y="769"/>
                    </a:lnTo>
                    <a:cubicBezTo>
                      <a:pt x="2010" y="760"/>
                      <a:pt x="2020" y="750"/>
                      <a:pt x="2030" y="741"/>
                    </a:cubicBezTo>
                    <a:cubicBezTo>
                      <a:pt x="2107" y="664"/>
                      <a:pt x="2145" y="567"/>
                      <a:pt x="2145" y="471"/>
                    </a:cubicBezTo>
                    <a:lnTo>
                      <a:pt x="21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3"/>
              <p:cNvSpPr/>
              <p:nvPr/>
            </p:nvSpPr>
            <p:spPr>
              <a:xfrm>
                <a:off x="4577241" y="3922428"/>
                <a:ext cx="166680" cy="103473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48" extrusionOk="0">
                    <a:moveTo>
                      <a:pt x="0" y="1"/>
                    </a:moveTo>
                    <a:lnTo>
                      <a:pt x="0" y="847"/>
                    </a:lnTo>
                    <a:lnTo>
                      <a:pt x="1366" y="847"/>
                    </a:lnTo>
                    <a:lnTo>
                      <a:pt x="1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3"/>
              <p:cNvSpPr/>
              <p:nvPr/>
            </p:nvSpPr>
            <p:spPr>
              <a:xfrm>
                <a:off x="4576020" y="4025779"/>
                <a:ext cx="167900" cy="103351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847" extrusionOk="0">
                    <a:moveTo>
                      <a:pt x="10" y="0"/>
                    </a:moveTo>
                    <a:lnTo>
                      <a:pt x="10" y="471"/>
                    </a:lnTo>
                    <a:cubicBezTo>
                      <a:pt x="1" y="683"/>
                      <a:pt x="184" y="846"/>
                      <a:pt x="395" y="846"/>
                    </a:cubicBezTo>
                    <a:lnTo>
                      <a:pt x="991" y="846"/>
                    </a:lnTo>
                    <a:cubicBezTo>
                      <a:pt x="1068" y="846"/>
                      <a:pt x="1136" y="827"/>
                      <a:pt x="1193" y="789"/>
                    </a:cubicBezTo>
                    <a:lnTo>
                      <a:pt x="1222" y="769"/>
                    </a:lnTo>
                    <a:cubicBezTo>
                      <a:pt x="1241" y="760"/>
                      <a:pt x="1251" y="750"/>
                      <a:pt x="1261" y="741"/>
                    </a:cubicBezTo>
                    <a:cubicBezTo>
                      <a:pt x="1338" y="664"/>
                      <a:pt x="1376" y="567"/>
                      <a:pt x="1376" y="471"/>
                    </a:cubicBezTo>
                    <a:lnTo>
                      <a:pt x="137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67D87886-7FF7-4085-BD57-39247C80A90D}"/>
              </a:ext>
            </a:extLst>
          </p:cNvPr>
          <p:cNvSpPr txBox="1"/>
          <p:nvPr/>
        </p:nvSpPr>
        <p:spPr>
          <a:xfrm>
            <a:off x="2046965" y="1083270"/>
            <a:ext cx="6048977" cy="1981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5339" indent="0" algn="ctr" defTabSz="877823">
              <a:spcBef>
                <a:spcPts val="300"/>
              </a:spcBef>
              <a:buNone/>
              <a:defRPr sz="2592" b="1"/>
            </a:pPr>
            <a:r>
              <a:rPr lang="en-US" dirty="0"/>
              <a:t>These  are  just  </a:t>
            </a:r>
            <a:r>
              <a:rPr lang="en-US" u="sng" dirty="0">
                <a:solidFill>
                  <a:schemeClr val="accent4">
                    <a:lumMod val="50000"/>
                  </a:schemeClr>
                </a:solidFill>
              </a:rPr>
              <a:t>predictions 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  <a:p>
            <a:pPr marL="105339" indent="0" algn="ctr" defTabSz="877823" rtl="0">
              <a:spcBef>
                <a:spcPts val="300"/>
              </a:spcBef>
              <a:buNone/>
              <a:defRPr sz="2592" b="1"/>
            </a:pPr>
            <a:r>
              <a:rPr lang="en-US" dirty="0"/>
              <a:t>Not any more , because no one knows about future except </a:t>
            </a:r>
          </a:p>
          <a:p>
            <a:pPr marL="105339" indent="0" algn="ctr" defTabSz="877823" rtl="0">
              <a:spcBef>
                <a:spcPts val="300"/>
              </a:spcBef>
              <a:buNone/>
              <a:defRPr sz="2592" b="1"/>
            </a:pPr>
            <a:r>
              <a:rPr lang="en-US" sz="4000" u="sng" dirty="0">
                <a:solidFill>
                  <a:srgbClr val="FFC000"/>
                </a:solidFill>
              </a:rPr>
              <a:t>Allah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1030" name="Picture 6" descr="نتيجة بحث الصور عن وعنده مفاتح الغيب لا يعلمها إلا هو ويعلم مافي البر والبحر">
            <a:extLst>
              <a:ext uri="{FF2B5EF4-FFF2-40B4-BE49-F238E27FC236}">
                <a16:creationId xmlns:a16="http://schemas.microsoft.com/office/drawing/2014/main" id="{34D4BF9B-6DA3-4265-842A-45944B5E4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03" y="3219589"/>
            <a:ext cx="5372100" cy="1681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4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21"/>
          <p:cNvSpPr txBox="1">
            <a:spLocks noGrp="1"/>
          </p:cNvSpPr>
          <p:nvPr>
            <p:ph type="title"/>
          </p:nvPr>
        </p:nvSpPr>
        <p:spPr>
          <a:xfrm>
            <a:off x="574625" y="536650"/>
            <a:ext cx="35673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Home work</a:t>
            </a:r>
            <a:endParaRPr sz="4400" b="1" dirty="0"/>
          </a:p>
        </p:txBody>
      </p:sp>
      <p:grpSp>
        <p:nvGrpSpPr>
          <p:cNvPr id="909" name="Google Shape;909;p21"/>
          <p:cNvGrpSpPr/>
          <p:nvPr/>
        </p:nvGrpSpPr>
        <p:grpSpPr>
          <a:xfrm>
            <a:off x="4856449" y="55"/>
            <a:ext cx="1387619" cy="2484856"/>
            <a:chOff x="912725" y="2818850"/>
            <a:chExt cx="708475" cy="1268625"/>
          </a:xfrm>
        </p:grpSpPr>
        <p:sp>
          <p:nvSpPr>
            <p:cNvPr id="910" name="Google Shape;910;p21"/>
            <p:cNvSpPr/>
            <p:nvPr/>
          </p:nvSpPr>
          <p:spPr>
            <a:xfrm>
              <a:off x="1221400" y="3995125"/>
              <a:ext cx="15075" cy="92350"/>
            </a:xfrm>
            <a:custGeom>
              <a:avLst/>
              <a:gdLst/>
              <a:ahLst/>
              <a:cxnLst/>
              <a:rect l="l" t="t" r="r" b="b"/>
              <a:pathLst>
                <a:path w="603" h="3694" extrusionOk="0">
                  <a:moveTo>
                    <a:pt x="18" y="2724"/>
                  </a:moveTo>
                  <a:lnTo>
                    <a:pt x="18" y="2290"/>
                  </a:lnTo>
                  <a:cubicBezTo>
                    <a:pt x="1" y="2073"/>
                    <a:pt x="34" y="1872"/>
                    <a:pt x="101" y="1672"/>
                  </a:cubicBezTo>
                  <a:cubicBezTo>
                    <a:pt x="201" y="1304"/>
                    <a:pt x="218" y="936"/>
                    <a:pt x="268" y="569"/>
                  </a:cubicBezTo>
                  <a:cubicBezTo>
                    <a:pt x="285" y="435"/>
                    <a:pt x="302" y="318"/>
                    <a:pt x="318" y="184"/>
                  </a:cubicBezTo>
                  <a:cubicBezTo>
                    <a:pt x="335" y="151"/>
                    <a:pt x="335" y="118"/>
                    <a:pt x="352" y="84"/>
                  </a:cubicBezTo>
                  <a:cubicBezTo>
                    <a:pt x="369" y="34"/>
                    <a:pt x="435" y="1"/>
                    <a:pt x="486" y="17"/>
                  </a:cubicBezTo>
                  <a:cubicBezTo>
                    <a:pt x="519" y="34"/>
                    <a:pt x="569" y="67"/>
                    <a:pt x="569" y="101"/>
                  </a:cubicBezTo>
                  <a:cubicBezTo>
                    <a:pt x="586" y="151"/>
                    <a:pt x="586" y="201"/>
                    <a:pt x="569" y="268"/>
                  </a:cubicBezTo>
                  <a:cubicBezTo>
                    <a:pt x="536" y="552"/>
                    <a:pt x="502" y="836"/>
                    <a:pt x="469" y="1120"/>
                  </a:cubicBezTo>
                  <a:cubicBezTo>
                    <a:pt x="469" y="1220"/>
                    <a:pt x="469" y="1321"/>
                    <a:pt x="486" y="1421"/>
                  </a:cubicBezTo>
                  <a:cubicBezTo>
                    <a:pt x="602" y="2006"/>
                    <a:pt x="602" y="2607"/>
                    <a:pt x="586" y="3192"/>
                  </a:cubicBezTo>
                  <a:cubicBezTo>
                    <a:pt x="586" y="3276"/>
                    <a:pt x="586" y="3359"/>
                    <a:pt x="569" y="3426"/>
                  </a:cubicBezTo>
                  <a:cubicBezTo>
                    <a:pt x="519" y="3593"/>
                    <a:pt x="385" y="3693"/>
                    <a:pt x="252" y="3693"/>
                  </a:cubicBezTo>
                  <a:cubicBezTo>
                    <a:pt x="101" y="3677"/>
                    <a:pt x="1" y="3526"/>
                    <a:pt x="1" y="3376"/>
                  </a:cubicBezTo>
                  <a:cubicBezTo>
                    <a:pt x="1" y="3159"/>
                    <a:pt x="1" y="2941"/>
                    <a:pt x="1" y="272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1354675" y="3993450"/>
              <a:ext cx="33000" cy="68950"/>
            </a:xfrm>
            <a:custGeom>
              <a:avLst/>
              <a:gdLst/>
              <a:ahLst/>
              <a:cxnLst/>
              <a:rect l="l" t="t" r="r" b="b"/>
              <a:pathLst>
                <a:path w="1320" h="2758" extrusionOk="0">
                  <a:moveTo>
                    <a:pt x="50" y="1"/>
                  </a:moveTo>
                  <a:cubicBezTo>
                    <a:pt x="117" y="51"/>
                    <a:pt x="150" y="68"/>
                    <a:pt x="184" y="101"/>
                  </a:cubicBezTo>
                  <a:cubicBezTo>
                    <a:pt x="451" y="385"/>
                    <a:pt x="702" y="686"/>
                    <a:pt x="835" y="1070"/>
                  </a:cubicBezTo>
                  <a:cubicBezTo>
                    <a:pt x="902" y="1287"/>
                    <a:pt x="1019" y="1488"/>
                    <a:pt x="1119" y="1688"/>
                  </a:cubicBezTo>
                  <a:cubicBezTo>
                    <a:pt x="1203" y="1872"/>
                    <a:pt x="1253" y="2056"/>
                    <a:pt x="1303" y="2256"/>
                  </a:cubicBezTo>
                  <a:cubicBezTo>
                    <a:pt x="1320" y="2373"/>
                    <a:pt x="1303" y="2490"/>
                    <a:pt x="1253" y="2607"/>
                  </a:cubicBezTo>
                  <a:cubicBezTo>
                    <a:pt x="1203" y="2691"/>
                    <a:pt x="1136" y="2741"/>
                    <a:pt x="1036" y="2758"/>
                  </a:cubicBezTo>
                  <a:cubicBezTo>
                    <a:pt x="936" y="2758"/>
                    <a:pt x="869" y="2708"/>
                    <a:pt x="819" y="2607"/>
                  </a:cubicBezTo>
                  <a:cubicBezTo>
                    <a:pt x="802" y="2557"/>
                    <a:pt x="769" y="2507"/>
                    <a:pt x="752" y="2440"/>
                  </a:cubicBezTo>
                  <a:cubicBezTo>
                    <a:pt x="602" y="1822"/>
                    <a:pt x="368" y="1221"/>
                    <a:pt x="100" y="636"/>
                  </a:cubicBezTo>
                  <a:cubicBezTo>
                    <a:pt x="17" y="419"/>
                    <a:pt x="0" y="335"/>
                    <a:pt x="50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>
              <a:off x="912725" y="3698125"/>
              <a:ext cx="66025" cy="23425"/>
            </a:xfrm>
            <a:custGeom>
              <a:avLst/>
              <a:gdLst/>
              <a:ahLst/>
              <a:cxnLst/>
              <a:rect l="l" t="t" r="r" b="b"/>
              <a:pathLst>
                <a:path w="2641" h="937" extrusionOk="0">
                  <a:moveTo>
                    <a:pt x="2640" y="753"/>
                  </a:moveTo>
                  <a:cubicBezTo>
                    <a:pt x="2523" y="937"/>
                    <a:pt x="2356" y="937"/>
                    <a:pt x="2172" y="903"/>
                  </a:cubicBezTo>
                  <a:cubicBezTo>
                    <a:pt x="1755" y="836"/>
                    <a:pt x="1354" y="769"/>
                    <a:pt x="953" y="653"/>
                  </a:cubicBezTo>
                  <a:cubicBezTo>
                    <a:pt x="719" y="586"/>
                    <a:pt x="502" y="502"/>
                    <a:pt x="251" y="519"/>
                  </a:cubicBezTo>
                  <a:cubicBezTo>
                    <a:pt x="84" y="536"/>
                    <a:pt x="0" y="352"/>
                    <a:pt x="67" y="201"/>
                  </a:cubicBezTo>
                  <a:cubicBezTo>
                    <a:pt x="117" y="118"/>
                    <a:pt x="184" y="34"/>
                    <a:pt x="301" y="18"/>
                  </a:cubicBezTo>
                  <a:cubicBezTo>
                    <a:pt x="385" y="1"/>
                    <a:pt x="485" y="1"/>
                    <a:pt x="568" y="18"/>
                  </a:cubicBezTo>
                  <a:cubicBezTo>
                    <a:pt x="719" y="34"/>
                    <a:pt x="869" y="68"/>
                    <a:pt x="1020" y="101"/>
                  </a:cubicBezTo>
                  <a:cubicBezTo>
                    <a:pt x="1320" y="168"/>
                    <a:pt x="1621" y="235"/>
                    <a:pt x="1922" y="318"/>
                  </a:cubicBezTo>
                  <a:cubicBezTo>
                    <a:pt x="2039" y="335"/>
                    <a:pt x="2156" y="368"/>
                    <a:pt x="2256" y="419"/>
                  </a:cubicBezTo>
                  <a:cubicBezTo>
                    <a:pt x="2423" y="469"/>
                    <a:pt x="2557" y="569"/>
                    <a:pt x="2640" y="75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>
              <a:off x="1050975" y="3964625"/>
              <a:ext cx="65200" cy="51825"/>
            </a:xfrm>
            <a:custGeom>
              <a:avLst/>
              <a:gdLst/>
              <a:ahLst/>
              <a:cxnLst/>
              <a:rect l="l" t="t" r="r" b="b"/>
              <a:pathLst>
                <a:path w="2608" h="2073" extrusionOk="0">
                  <a:moveTo>
                    <a:pt x="235" y="2073"/>
                  </a:moveTo>
                  <a:cubicBezTo>
                    <a:pt x="101" y="2073"/>
                    <a:pt x="1" y="1956"/>
                    <a:pt x="34" y="1839"/>
                  </a:cubicBezTo>
                  <a:cubicBezTo>
                    <a:pt x="68" y="1755"/>
                    <a:pt x="101" y="1688"/>
                    <a:pt x="151" y="1622"/>
                  </a:cubicBezTo>
                  <a:cubicBezTo>
                    <a:pt x="185" y="1588"/>
                    <a:pt x="218" y="1572"/>
                    <a:pt x="252" y="1538"/>
                  </a:cubicBezTo>
                  <a:cubicBezTo>
                    <a:pt x="853" y="1137"/>
                    <a:pt x="1421" y="703"/>
                    <a:pt x="2039" y="318"/>
                  </a:cubicBezTo>
                  <a:cubicBezTo>
                    <a:pt x="2156" y="252"/>
                    <a:pt x="2273" y="151"/>
                    <a:pt x="2390" y="68"/>
                  </a:cubicBezTo>
                  <a:cubicBezTo>
                    <a:pt x="2474" y="1"/>
                    <a:pt x="2541" y="1"/>
                    <a:pt x="2574" y="68"/>
                  </a:cubicBezTo>
                  <a:cubicBezTo>
                    <a:pt x="2607" y="118"/>
                    <a:pt x="2591" y="168"/>
                    <a:pt x="2524" y="218"/>
                  </a:cubicBezTo>
                  <a:cubicBezTo>
                    <a:pt x="2240" y="419"/>
                    <a:pt x="2039" y="686"/>
                    <a:pt x="1822" y="953"/>
                  </a:cubicBezTo>
                  <a:cubicBezTo>
                    <a:pt x="1688" y="1104"/>
                    <a:pt x="1538" y="1237"/>
                    <a:pt x="1388" y="1354"/>
                  </a:cubicBezTo>
                  <a:cubicBezTo>
                    <a:pt x="1104" y="1555"/>
                    <a:pt x="820" y="1755"/>
                    <a:pt x="536" y="1956"/>
                  </a:cubicBezTo>
                  <a:cubicBezTo>
                    <a:pt x="452" y="2023"/>
                    <a:pt x="352" y="2073"/>
                    <a:pt x="235" y="207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1546400" y="3724450"/>
              <a:ext cx="74800" cy="27600"/>
            </a:xfrm>
            <a:custGeom>
              <a:avLst/>
              <a:gdLst/>
              <a:ahLst/>
              <a:cxnLst/>
              <a:rect l="l" t="t" r="r" b="b"/>
              <a:pathLst>
                <a:path w="2992" h="1104" extrusionOk="0">
                  <a:moveTo>
                    <a:pt x="0" y="1103"/>
                  </a:moveTo>
                  <a:cubicBezTo>
                    <a:pt x="17" y="1070"/>
                    <a:pt x="34" y="1036"/>
                    <a:pt x="50" y="1020"/>
                  </a:cubicBezTo>
                  <a:cubicBezTo>
                    <a:pt x="117" y="1003"/>
                    <a:pt x="184" y="986"/>
                    <a:pt x="234" y="986"/>
                  </a:cubicBezTo>
                  <a:cubicBezTo>
                    <a:pt x="351" y="953"/>
                    <a:pt x="451" y="920"/>
                    <a:pt x="535" y="836"/>
                  </a:cubicBezTo>
                  <a:cubicBezTo>
                    <a:pt x="652" y="702"/>
                    <a:pt x="819" y="619"/>
                    <a:pt x="1003" y="569"/>
                  </a:cubicBezTo>
                  <a:cubicBezTo>
                    <a:pt x="1337" y="452"/>
                    <a:pt x="1671" y="335"/>
                    <a:pt x="2005" y="218"/>
                  </a:cubicBezTo>
                  <a:cubicBezTo>
                    <a:pt x="2172" y="151"/>
                    <a:pt x="2356" y="101"/>
                    <a:pt x="2523" y="51"/>
                  </a:cubicBezTo>
                  <a:cubicBezTo>
                    <a:pt x="2640" y="1"/>
                    <a:pt x="2757" y="34"/>
                    <a:pt x="2857" y="101"/>
                  </a:cubicBezTo>
                  <a:cubicBezTo>
                    <a:pt x="2991" y="168"/>
                    <a:pt x="2991" y="335"/>
                    <a:pt x="2874" y="402"/>
                  </a:cubicBezTo>
                  <a:cubicBezTo>
                    <a:pt x="2757" y="468"/>
                    <a:pt x="2640" y="535"/>
                    <a:pt x="2523" y="569"/>
                  </a:cubicBezTo>
                  <a:cubicBezTo>
                    <a:pt x="2222" y="686"/>
                    <a:pt x="1905" y="803"/>
                    <a:pt x="1604" y="903"/>
                  </a:cubicBezTo>
                  <a:cubicBezTo>
                    <a:pt x="1270" y="1020"/>
                    <a:pt x="953" y="1070"/>
                    <a:pt x="602" y="1053"/>
                  </a:cubicBezTo>
                  <a:cubicBezTo>
                    <a:pt x="485" y="1053"/>
                    <a:pt x="351" y="1087"/>
                    <a:pt x="217" y="1087"/>
                  </a:cubicBezTo>
                  <a:cubicBezTo>
                    <a:pt x="167" y="1103"/>
                    <a:pt x="84" y="1103"/>
                    <a:pt x="0" y="110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1540550" y="3863125"/>
              <a:ext cx="75625" cy="24675"/>
            </a:xfrm>
            <a:custGeom>
              <a:avLst/>
              <a:gdLst/>
              <a:ahLst/>
              <a:cxnLst/>
              <a:rect l="l" t="t" r="r" b="b"/>
              <a:pathLst>
                <a:path w="3025" h="987" extrusionOk="0">
                  <a:moveTo>
                    <a:pt x="0" y="34"/>
                  </a:moveTo>
                  <a:cubicBezTo>
                    <a:pt x="101" y="17"/>
                    <a:pt x="134" y="1"/>
                    <a:pt x="151" y="1"/>
                  </a:cubicBezTo>
                  <a:cubicBezTo>
                    <a:pt x="234" y="1"/>
                    <a:pt x="318" y="1"/>
                    <a:pt x="401" y="17"/>
                  </a:cubicBezTo>
                  <a:cubicBezTo>
                    <a:pt x="635" y="51"/>
                    <a:pt x="852" y="68"/>
                    <a:pt x="1086" y="68"/>
                  </a:cubicBezTo>
                  <a:cubicBezTo>
                    <a:pt x="1571" y="51"/>
                    <a:pt x="2039" y="118"/>
                    <a:pt x="2507" y="268"/>
                  </a:cubicBezTo>
                  <a:cubicBezTo>
                    <a:pt x="2624" y="318"/>
                    <a:pt x="2757" y="385"/>
                    <a:pt x="2874" y="452"/>
                  </a:cubicBezTo>
                  <a:cubicBezTo>
                    <a:pt x="2941" y="502"/>
                    <a:pt x="2991" y="569"/>
                    <a:pt x="2991" y="652"/>
                  </a:cubicBezTo>
                  <a:cubicBezTo>
                    <a:pt x="3025" y="836"/>
                    <a:pt x="2874" y="987"/>
                    <a:pt x="2674" y="953"/>
                  </a:cubicBezTo>
                  <a:cubicBezTo>
                    <a:pt x="2657" y="936"/>
                    <a:pt x="2624" y="936"/>
                    <a:pt x="2607" y="920"/>
                  </a:cubicBezTo>
                  <a:cubicBezTo>
                    <a:pt x="2373" y="803"/>
                    <a:pt x="2122" y="736"/>
                    <a:pt x="1872" y="686"/>
                  </a:cubicBezTo>
                  <a:cubicBezTo>
                    <a:pt x="1538" y="602"/>
                    <a:pt x="1220" y="502"/>
                    <a:pt x="919" y="302"/>
                  </a:cubicBezTo>
                  <a:cubicBezTo>
                    <a:pt x="786" y="201"/>
                    <a:pt x="619" y="168"/>
                    <a:pt x="451" y="151"/>
                  </a:cubicBezTo>
                  <a:cubicBezTo>
                    <a:pt x="318" y="151"/>
                    <a:pt x="184" y="151"/>
                    <a:pt x="0" y="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1485825" y="3544825"/>
              <a:ext cx="56825" cy="33875"/>
            </a:xfrm>
            <a:custGeom>
              <a:avLst/>
              <a:gdLst/>
              <a:ahLst/>
              <a:cxnLst/>
              <a:rect l="l" t="t" r="r" b="b"/>
              <a:pathLst>
                <a:path w="2273" h="1355" extrusionOk="0">
                  <a:moveTo>
                    <a:pt x="2273" y="252"/>
                  </a:moveTo>
                  <a:cubicBezTo>
                    <a:pt x="2256" y="268"/>
                    <a:pt x="2239" y="335"/>
                    <a:pt x="2189" y="368"/>
                  </a:cubicBezTo>
                  <a:cubicBezTo>
                    <a:pt x="2139" y="419"/>
                    <a:pt x="2089" y="452"/>
                    <a:pt x="2022" y="485"/>
                  </a:cubicBezTo>
                  <a:cubicBezTo>
                    <a:pt x="1437" y="786"/>
                    <a:pt x="853" y="1070"/>
                    <a:pt x="251" y="1321"/>
                  </a:cubicBezTo>
                  <a:cubicBezTo>
                    <a:pt x="234" y="1321"/>
                    <a:pt x="218" y="1338"/>
                    <a:pt x="184" y="1338"/>
                  </a:cubicBezTo>
                  <a:cubicBezTo>
                    <a:pt x="134" y="1354"/>
                    <a:pt x="67" y="1321"/>
                    <a:pt x="34" y="1254"/>
                  </a:cubicBezTo>
                  <a:cubicBezTo>
                    <a:pt x="1" y="1204"/>
                    <a:pt x="17" y="1137"/>
                    <a:pt x="51" y="1104"/>
                  </a:cubicBezTo>
                  <a:cubicBezTo>
                    <a:pt x="251" y="886"/>
                    <a:pt x="452" y="669"/>
                    <a:pt x="736" y="536"/>
                  </a:cubicBezTo>
                  <a:cubicBezTo>
                    <a:pt x="1070" y="385"/>
                    <a:pt x="1404" y="218"/>
                    <a:pt x="1738" y="68"/>
                  </a:cubicBezTo>
                  <a:cubicBezTo>
                    <a:pt x="1872" y="1"/>
                    <a:pt x="1989" y="1"/>
                    <a:pt x="2122" y="51"/>
                  </a:cubicBezTo>
                  <a:cubicBezTo>
                    <a:pt x="2206" y="68"/>
                    <a:pt x="2273" y="151"/>
                    <a:pt x="2273" y="25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1479975" y="3945000"/>
              <a:ext cx="55575" cy="43050"/>
            </a:xfrm>
            <a:custGeom>
              <a:avLst/>
              <a:gdLst/>
              <a:ahLst/>
              <a:cxnLst/>
              <a:rect l="l" t="t" r="r" b="b"/>
              <a:pathLst>
                <a:path w="2223" h="1722" extrusionOk="0">
                  <a:moveTo>
                    <a:pt x="1889" y="1705"/>
                  </a:moveTo>
                  <a:cubicBezTo>
                    <a:pt x="1822" y="1671"/>
                    <a:pt x="1705" y="1621"/>
                    <a:pt x="1605" y="1555"/>
                  </a:cubicBezTo>
                  <a:cubicBezTo>
                    <a:pt x="1287" y="1354"/>
                    <a:pt x="1003" y="1103"/>
                    <a:pt x="736" y="836"/>
                  </a:cubicBezTo>
                  <a:cubicBezTo>
                    <a:pt x="535" y="636"/>
                    <a:pt x="301" y="418"/>
                    <a:pt x="101" y="218"/>
                  </a:cubicBezTo>
                  <a:cubicBezTo>
                    <a:pt x="67" y="184"/>
                    <a:pt x="17" y="151"/>
                    <a:pt x="1" y="118"/>
                  </a:cubicBezTo>
                  <a:cubicBezTo>
                    <a:pt x="1" y="84"/>
                    <a:pt x="1" y="51"/>
                    <a:pt x="17" y="17"/>
                  </a:cubicBezTo>
                  <a:cubicBezTo>
                    <a:pt x="34" y="1"/>
                    <a:pt x="67" y="1"/>
                    <a:pt x="84" y="1"/>
                  </a:cubicBezTo>
                  <a:cubicBezTo>
                    <a:pt x="118" y="17"/>
                    <a:pt x="151" y="34"/>
                    <a:pt x="184" y="67"/>
                  </a:cubicBezTo>
                  <a:cubicBezTo>
                    <a:pt x="351" y="251"/>
                    <a:pt x="585" y="335"/>
                    <a:pt x="803" y="435"/>
                  </a:cubicBezTo>
                  <a:cubicBezTo>
                    <a:pt x="1204" y="602"/>
                    <a:pt x="1554" y="803"/>
                    <a:pt x="1905" y="1053"/>
                  </a:cubicBezTo>
                  <a:cubicBezTo>
                    <a:pt x="2039" y="1154"/>
                    <a:pt x="2139" y="1287"/>
                    <a:pt x="2173" y="1438"/>
                  </a:cubicBezTo>
                  <a:cubicBezTo>
                    <a:pt x="2223" y="1605"/>
                    <a:pt x="2106" y="1722"/>
                    <a:pt x="1889" y="1705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948225" y="3859800"/>
              <a:ext cx="50575" cy="28000"/>
            </a:xfrm>
            <a:custGeom>
              <a:avLst/>
              <a:gdLst/>
              <a:ahLst/>
              <a:cxnLst/>
              <a:rect l="l" t="t" r="r" b="b"/>
              <a:pathLst>
                <a:path w="2023" h="1120" extrusionOk="0">
                  <a:moveTo>
                    <a:pt x="301" y="1120"/>
                  </a:moveTo>
                  <a:cubicBezTo>
                    <a:pt x="168" y="1120"/>
                    <a:pt x="84" y="1086"/>
                    <a:pt x="51" y="1003"/>
                  </a:cubicBezTo>
                  <a:cubicBezTo>
                    <a:pt x="1" y="919"/>
                    <a:pt x="17" y="802"/>
                    <a:pt x="118" y="735"/>
                  </a:cubicBezTo>
                  <a:cubicBezTo>
                    <a:pt x="201" y="668"/>
                    <a:pt x="285" y="602"/>
                    <a:pt x="385" y="551"/>
                  </a:cubicBezTo>
                  <a:cubicBezTo>
                    <a:pt x="602" y="468"/>
                    <a:pt x="803" y="368"/>
                    <a:pt x="1020" y="284"/>
                  </a:cubicBezTo>
                  <a:cubicBezTo>
                    <a:pt x="1270" y="201"/>
                    <a:pt x="1538" y="117"/>
                    <a:pt x="1788" y="34"/>
                  </a:cubicBezTo>
                  <a:cubicBezTo>
                    <a:pt x="1872" y="0"/>
                    <a:pt x="1972" y="50"/>
                    <a:pt x="1989" y="117"/>
                  </a:cubicBezTo>
                  <a:cubicBezTo>
                    <a:pt x="2022" y="201"/>
                    <a:pt x="2006" y="301"/>
                    <a:pt x="1922" y="334"/>
                  </a:cubicBezTo>
                  <a:cubicBezTo>
                    <a:pt x="1638" y="451"/>
                    <a:pt x="1438" y="702"/>
                    <a:pt x="1153" y="819"/>
                  </a:cubicBezTo>
                  <a:cubicBezTo>
                    <a:pt x="953" y="902"/>
                    <a:pt x="752" y="1003"/>
                    <a:pt x="535" y="1086"/>
                  </a:cubicBezTo>
                  <a:cubicBezTo>
                    <a:pt x="452" y="1103"/>
                    <a:pt x="351" y="1120"/>
                    <a:pt x="301" y="112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994600" y="3546100"/>
              <a:ext cx="43875" cy="39275"/>
            </a:xfrm>
            <a:custGeom>
              <a:avLst/>
              <a:gdLst/>
              <a:ahLst/>
              <a:cxnLst/>
              <a:rect l="l" t="t" r="r" b="b"/>
              <a:pathLst>
                <a:path w="1755" h="1571" extrusionOk="0">
                  <a:moveTo>
                    <a:pt x="1755" y="1487"/>
                  </a:moveTo>
                  <a:cubicBezTo>
                    <a:pt x="1705" y="1520"/>
                    <a:pt x="1671" y="1554"/>
                    <a:pt x="1638" y="1554"/>
                  </a:cubicBezTo>
                  <a:cubicBezTo>
                    <a:pt x="1604" y="1571"/>
                    <a:pt x="1571" y="1537"/>
                    <a:pt x="1537" y="1537"/>
                  </a:cubicBezTo>
                  <a:cubicBezTo>
                    <a:pt x="1420" y="1487"/>
                    <a:pt x="1320" y="1437"/>
                    <a:pt x="1203" y="1404"/>
                  </a:cubicBezTo>
                  <a:cubicBezTo>
                    <a:pt x="953" y="1320"/>
                    <a:pt x="769" y="1186"/>
                    <a:pt x="585" y="1003"/>
                  </a:cubicBezTo>
                  <a:cubicBezTo>
                    <a:pt x="435" y="835"/>
                    <a:pt x="284" y="668"/>
                    <a:pt x="134" y="485"/>
                  </a:cubicBezTo>
                  <a:cubicBezTo>
                    <a:pt x="117" y="451"/>
                    <a:pt x="84" y="418"/>
                    <a:pt x="67" y="384"/>
                  </a:cubicBezTo>
                  <a:cubicBezTo>
                    <a:pt x="0" y="284"/>
                    <a:pt x="17" y="167"/>
                    <a:pt x="100" y="100"/>
                  </a:cubicBezTo>
                  <a:cubicBezTo>
                    <a:pt x="167" y="17"/>
                    <a:pt x="284" y="0"/>
                    <a:pt x="401" y="67"/>
                  </a:cubicBezTo>
                  <a:cubicBezTo>
                    <a:pt x="451" y="84"/>
                    <a:pt x="501" y="134"/>
                    <a:pt x="535" y="184"/>
                  </a:cubicBezTo>
                  <a:cubicBezTo>
                    <a:pt x="635" y="284"/>
                    <a:pt x="735" y="401"/>
                    <a:pt x="836" y="501"/>
                  </a:cubicBezTo>
                  <a:cubicBezTo>
                    <a:pt x="1019" y="718"/>
                    <a:pt x="1203" y="952"/>
                    <a:pt x="1404" y="1170"/>
                  </a:cubicBezTo>
                  <a:cubicBezTo>
                    <a:pt x="1471" y="1236"/>
                    <a:pt x="1571" y="1303"/>
                    <a:pt x="1654" y="1370"/>
                  </a:cubicBezTo>
                  <a:cubicBezTo>
                    <a:pt x="1688" y="1404"/>
                    <a:pt x="1705" y="1437"/>
                    <a:pt x="1755" y="14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1045975" y="3437825"/>
              <a:ext cx="442800" cy="508000"/>
            </a:xfrm>
            <a:custGeom>
              <a:avLst/>
              <a:gdLst/>
              <a:ahLst/>
              <a:cxnLst/>
              <a:rect l="l" t="t" r="r" b="b"/>
              <a:pathLst>
                <a:path w="17712" h="20320" extrusionOk="0">
                  <a:moveTo>
                    <a:pt x="7432" y="0"/>
                  </a:moveTo>
                  <a:cubicBezTo>
                    <a:pt x="6997" y="0"/>
                    <a:pt x="6573" y="52"/>
                    <a:pt x="6149" y="154"/>
                  </a:cubicBezTo>
                  <a:cubicBezTo>
                    <a:pt x="5882" y="237"/>
                    <a:pt x="5648" y="388"/>
                    <a:pt x="5431" y="572"/>
                  </a:cubicBezTo>
                  <a:cubicBezTo>
                    <a:pt x="5381" y="605"/>
                    <a:pt x="5347" y="672"/>
                    <a:pt x="5330" y="722"/>
                  </a:cubicBezTo>
                  <a:cubicBezTo>
                    <a:pt x="5230" y="1039"/>
                    <a:pt x="5130" y="1357"/>
                    <a:pt x="5130" y="1691"/>
                  </a:cubicBezTo>
                  <a:cubicBezTo>
                    <a:pt x="5130" y="1741"/>
                    <a:pt x="5130" y="1791"/>
                    <a:pt x="5113" y="1841"/>
                  </a:cubicBezTo>
                  <a:cubicBezTo>
                    <a:pt x="4996" y="2426"/>
                    <a:pt x="4762" y="2961"/>
                    <a:pt x="4495" y="3479"/>
                  </a:cubicBezTo>
                  <a:cubicBezTo>
                    <a:pt x="4395" y="3663"/>
                    <a:pt x="4278" y="3863"/>
                    <a:pt x="4194" y="4047"/>
                  </a:cubicBezTo>
                  <a:cubicBezTo>
                    <a:pt x="4010" y="4431"/>
                    <a:pt x="3793" y="4765"/>
                    <a:pt x="3526" y="5083"/>
                  </a:cubicBezTo>
                  <a:cubicBezTo>
                    <a:pt x="3075" y="5668"/>
                    <a:pt x="2607" y="6252"/>
                    <a:pt x="2139" y="6837"/>
                  </a:cubicBezTo>
                  <a:cubicBezTo>
                    <a:pt x="2039" y="6954"/>
                    <a:pt x="1939" y="7088"/>
                    <a:pt x="1822" y="7188"/>
                  </a:cubicBezTo>
                  <a:cubicBezTo>
                    <a:pt x="1554" y="7372"/>
                    <a:pt x="1370" y="7623"/>
                    <a:pt x="1153" y="7856"/>
                  </a:cubicBezTo>
                  <a:cubicBezTo>
                    <a:pt x="1036" y="7990"/>
                    <a:pt x="936" y="8141"/>
                    <a:pt x="853" y="8291"/>
                  </a:cubicBezTo>
                  <a:cubicBezTo>
                    <a:pt x="652" y="8642"/>
                    <a:pt x="485" y="8993"/>
                    <a:pt x="318" y="9360"/>
                  </a:cubicBezTo>
                  <a:cubicBezTo>
                    <a:pt x="251" y="9511"/>
                    <a:pt x="201" y="9694"/>
                    <a:pt x="167" y="9862"/>
                  </a:cubicBezTo>
                  <a:cubicBezTo>
                    <a:pt x="134" y="10179"/>
                    <a:pt x="34" y="10480"/>
                    <a:pt x="67" y="10814"/>
                  </a:cubicBezTo>
                  <a:cubicBezTo>
                    <a:pt x="67" y="10831"/>
                    <a:pt x="51" y="10864"/>
                    <a:pt x="51" y="10897"/>
                  </a:cubicBezTo>
                  <a:cubicBezTo>
                    <a:pt x="0" y="11065"/>
                    <a:pt x="0" y="11248"/>
                    <a:pt x="0" y="11432"/>
                  </a:cubicBezTo>
                  <a:cubicBezTo>
                    <a:pt x="0" y="11900"/>
                    <a:pt x="17" y="12385"/>
                    <a:pt x="17" y="12852"/>
                  </a:cubicBezTo>
                  <a:cubicBezTo>
                    <a:pt x="17" y="12936"/>
                    <a:pt x="17" y="13003"/>
                    <a:pt x="34" y="13070"/>
                  </a:cubicBezTo>
                  <a:cubicBezTo>
                    <a:pt x="101" y="13337"/>
                    <a:pt x="117" y="13604"/>
                    <a:pt x="134" y="13888"/>
                  </a:cubicBezTo>
                  <a:cubicBezTo>
                    <a:pt x="134" y="14089"/>
                    <a:pt x="167" y="14306"/>
                    <a:pt x="301" y="14490"/>
                  </a:cubicBezTo>
                  <a:cubicBezTo>
                    <a:pt x="435" y="14657"/>
                    <a:pt x="485" y="14857"/>
                    <a:pt x="552" y="15058"/>
                  </a:cubicBezTo>
                  <a:cubicBezTo>
                    <a:pt x="602" y="15242"/>
                    <a:pt x="669" y="15425"/>
                    <a:pt x="719" y="15609"/>
                  </a:cubicBezTo>
                  <a:cubicBezTo>
                    <a:pt x="752" y="15760"/>
                    <a:pt x="836" y="15893"/>
                    <a:pt x="936" y="16010"/>
                  </a:cubicBezTo>
                  <a:cubicBezTo>
                    <a:pt x="1036" y="16111"/>
                    <a:pt x="1103" y="16227"/>
                    <a:pt x="1153" y="16344"/>
                  </a:cubicBezTo>
                  <a:cubicBezTo>
                    <a:pt x="1237" y="16578"/>
                    <a:pt x="1370" y="16796"/>
                    <a:pt x="1504" y="16996"/>
                  </a:cubicBezTo>
                  <a:cubicBezTo>
                    <a:pt x="1738" y="17380"/>
                    <a:pt x="1989" y="17715"/>
                    <a:pt x="2340" y="17999"/>
                  </a:cubicBezTo>
                  <a:cubicBezTo>
                    <a:pt x="2724" y="18299"/>
                    <a:pt x="3158" y="18533"/>
                    <a:pt x="3543" y="18851"/>
                  </a:cubicBezTo>
                  <a:cubicBezTo>
                    <a:pt x="3593" y="18884"/>
                    <a:pt x="3643" y="18901"/>
                    <a:pt x="3693" y="18918"/>
                  </a:cubicBezTo>
                  <a:cubicBezTo>
                    <a:pt x="3994" y="19085"/>
                    <a:pt x="4294" y="19235"/>
                    <a:pt x="4579" y="19402"/>
                  </a:cubicBezTo>
                  <a:cubicBezTo>
                    <a:pt x="5046" y="19669"/>
                    <a:pt x="5548" y="19870"/>
                    <a:pt x="6066" y="20020"/>
                  </a:cubicBezTo>
                  <a:cubicBezTo>
                    <a:pt x="6183" y="20037"/>
                    <a:pt x="6316" y="20054"/>
                    <a:pt x="6450" y="20070"/>
                  </a:cubicBezTo>
                  <a:cubicBezTo>
                    <a:pt x="6751" y="20137"/>
                    <a:pt x="7051" y="20137"/>
                    <a:pt x="7369" y="20137"/>
                  </a:cubicBezTo>
                  <a:cubicBezTo>
                    <a:pt x="7519" y="20137"/>
                    <a:pt x="7686" y="20154"/>
                    <a:pt x="7820" y="20204"/>
                  </a:cubicBezTo>
                  <a:cubicBezTo>
                    <a:pt x="8020" y="20254"/>
                    <a:pt x="8221" y="20254"/>
                    <a:pt x="8422" y="20254"/>
                  </a:cubicBezTo>
                  <a:lnTo>
                    <a:pt x="9056" y="20254"/>
                  </a:lnTo>
                  <a:cubicBezTo>
                    <a:pt x="9157" y="20254"/>
                    <a:pt x="9257" y="20271"/>
                    <a:pt x="9357" y="20271"/>
                  </a:cubicBezTo>
                  <a:cubicBezTo>
                    <a:pt x="9588" y="20308"/>
                    <a:pt x="9824" y="20319"/>
                    <a:pt x="10060" y="20319"/>
                  </a:cubicBezTo>
                  <a:cubicBezTo>
                    <a:pt x="10250" y="20319"/>
                    <a:pt x="10440" y="20312"/>
                    <a:pt x="10627" y="20304"/>
                  </a:cubicBezTo>
                  <a:cubicBezTo>
                    <a:pt x="10811" y="20288"/>
                    <a:pt x="10995" y="20254"/>
                    <a:pt x="11145" y="20137"/>
                  </a:cubicBezTo>
                  <a:cubicBezTo>
                    <a:pt x="11212" y="20087"/>
                    <a:pt x="11279" y="20070"/>
                    <a:pt x="11346" y="20070"/>
                  </a:cubicBezTo>
                  <a:cubicBezTo>
                    <a:pt x="11412" y="20070"/>
                    <a:pt x="11479" y="20054"/>
                    <a:pt x="11529" y="20037"/>
                  </a:cubicBezTo>
                  <a:cubicBezTo>
                    <a:pt x="12081" y="19903"/>
                    <a:pt x="12599" y="19703"/>
                    <a:pt x="13066" y="19402"/>
                  </a:cubicBezTo>
                  <a:cubicBezTo>
                    <a:pt x="13133" y="19369"/>
                    <a:pt x="13200" y="19352"/>
                    <a:pt x="13267" y="19302"/>
                  </a:cubicBezTo>
                  <a:cubicBezTo>
                    <a:pt x="13568" y="19151"/>
                    <a:pt x="13868" y="18984"/>
                    <a:pt x="14186" y="18817"/>
                  </a:cubicBezTo>
                  <a:cubicBezTo>
                    <a:pt x="14236" y="18784"/>
                    <a:pt x="14270" y="18750"/>
                    <a:pt x="14320" y="18717"/>
                  </a:cubicBezTo>
                  <a:cubicBezTo>
                    <a:pt x="14470" y="18600"/>
                    <a:pt x="14620" y="18500"/>
                    <a:pt x="14771" y="18366"/>
                  </a:cubicBezTo>
                  <a:cubicBezTo>
                    <a:pt x="14854" y="18299"/>
                    <a:pt x="14938" y="18232"/>
                    <a:pt x="14988" y="18132"/>
                  </a:cubicBezTo>
                  <a:cubicBezTo>
                    <a:pt x="15055" y="17999"/>
                    <a:pt x="15155" y="17932"/>
                    <a:pt x="15289" y="17848"/>
                  </a:cubicBezTo>
                  <a:cubicBezTo>
                    <a:pt x="15556" y="17698"/>
                    <a:pt x="15757" y="17464"/>
                    <a:pt x="15907" y="17197"/>
                  </a:cubicBezTo>
                  <a:cubicBezTo>
                    <a:pt x="15957" y="17096"/>
                    <a:pt x="16024" y="17013"/>
                    <a:pt x="16091" y="16946"/>
                  </a:cubicBezTo>
                  <a:cubicBezTo>
                    <a:pt x="16224" y="16829"/>
                    <a:pt x="16291" y="16695"/>
                    <a:pt x="16375" y="16545"/>
                  </a:cubicBezTo>
                  <a:cubicBezTo>
                    <a:pt x="16475" y="16378"/>
                    <a:pt x="16575" y="16211"/>
                    <a:pt x="16709" y="16044"/>
                  </a:cubicBezTo>
                  <a:cubicBezTo>
                    <a:pt x="16826" y="15893"/>
                    <a:pt x="16926" y="15743"/>
                    <a:pt x="16976" y="15559"/>
                  </a:cubicBezTo>
                  <a:cubicBezTo>
                    <a:pt x="17077" y="15258"/>
                    <a:pt x="17160" y="14958"/>
                    <a:pt x="17260" y="14674"/>
                  </a:cubicBezTo>
                  <a:cubicBezTo>
                    <a:pt x="17277" y="14590"/>
                    <a:pt x="17294" y="14506"/>
                    <a:pt x="17344" y="14440"/>
                  </a:cubicBezTo>
                  <a:cubicBezTo>
                    <a:pt x="17511" y="14189"/>
                    <a:pt x="17595" y="13905"/>
                    <a:pt x="17611" y="13588"/>
                  </a:cubicBezTo>
                  <a:cubicBezTo>
                    <a:pt x="17611" y="13554"/>
                    <a:pt x="17611" y="13521"/>
                    <a:pt x="17628" y="13487"/>
                  </a:cubicBezTo>
                  <a:cubicBezTo>
                    <a:pt x="17711" y="13270"/>
                    <a:pt x="17711" y="13053"/>
                    <a:pt x="17695" y="12836"/>
                  </a:cubicBezTo>
                  <a:cubicBezTo>
                    <a:pt x="17695" y="12451"/>
                    <a:pt x="17661" y="12084"/>
                    <a:pt x="17678" y="11716"/>
                  </a:cubicBezTo>
                  <a:cubicBezTo>
                    <a:pt x="17711" y="11248"/>
                    <a:pt x="17595" y="10780"/>
                    <a:pt x="17595" y="10329"/>
                  </a:cubicBezTo>
                  <a:cubicBezTo>
                    <a:pt x="17595" y="10279"/>
                    <a:pt x="17561" y="10229"/>
                    <a:pt x="17561" y="10196"/>
                  </a:cubicBezTo>
                  <a:cubicBezTo>
                    <a:pt x="17544" y="10129"/>
                    <a:pt x="17528" y="10062"/>
                    <a:pt x="17528" y="9995"/>
                  </a:cubicBezTo>
                  <a:cubicBezTo>
                    <a:pt x="17511" y="9745"/>
                    <a:pt x="17444" y="9494"/>
                    <a:pt x="17327" y="9277"/>
                  </a:cubicBezTo>
                  <a:cubicBezTo>
                    <a:pt x="17194" y="9009"/>
                    <a:pt x="17060" y="8742"/>
                    <a:pt x="16943" y="8491"/>
                  </a:cubicBezTo>
                  <a:cubicBezTo>
                    <a:pt x="16709" y="8007"/>
                    <a:pt x="16358" y="7639"/>
                    <a:pt x="15974" y="7272"/>
                  </a:cubicBezTo>
                  <a:cubicBezTo>
                    <a:pt x="15823" y="7138"/>
                    <a:pt x="15673" y="7004"/>
                    <a:pt x="15556" y="6854"/>
                  </a:cubicBezTo>
                  <a:cubicBezTo>
                    <a:pt x="15105" y="6286"/>
                    <a:pt x="14654" y="5718"/>
                    <a:pt x="14203" y="5166"/>
                  </a:cubicBezTo>
                  <a:cubicBezTo>
                    <a:pt x="13902" y="4782"/>
                    <a:pt x="13635" y="4398"/>
                    <a:pt x="13451" y="3963"/>
                  </a:cubicBezTo>
                  <a:cubicBezTo>
                    <a:pt x="13401" y="3846"/>
                    <a:pt x="13334" y="3729"/>
                    <a:pt x="13267" y="3629"/>
                  </a:cubicBezTo>
                  <a:cubicBezTo>
                    <a:pt x="13033" y="3212"/>
                    <a:pt x="12833" y="2760"/>
                    <a:pt x="12682" y="2309"/>
                  </a:cubicBezTo>
                  <a:cubicBezTo>
                    <a:pt x="12632" y="2109"/>
                    <a:pt x="12565" y="1908"/>
                    <a:pt x="12549" y="1724"/>
                  </a:cubicBezTo>
                  <a:cubicBezTo>
                    <a:pt x="12549" y="1374"/>
                    <a:pt x="12448" y="1056"/>
                    <a:pt x="12365" y="739"/>
                  </a:cubicBezTo>
                  <a:cubicBezTo>
                    <a:pt x="12348" y="672"/>
                    <a:pt x="12315" y="622"/>
                    <a:pt x="12264" y="572"/>
                  </a:cubicBezTo>
                  <a:cubicBezTo>
                    <a:pt x="12081" y="404"/>
                    <a:pt x="11863" y="254"/>
                    <a:pt x="11613" y="187"/>
                  </a:cubicBezTo>
                  <a:cubicBezTo>
                    <a:pt x="11479" y="154"/>
                    <a:pt x="11346" y="120"/>
                    <a:pt x="11212" y="87"/>
                  </a:cubicBezTo>
                  <a:cubicBezTo>
                    <a:pt x="10928" y="20"/>
                    <a:pt x="10644" y="3"/>
                    <a:pt x="10343" y="3"/>
                  </a:cubicBezTo>
                  <a:lnTo>
                    <a:pt x="7619" y="3"/>
                  </a:lnTo>
                  <a:cubicBezTo>
                    <a:pt x="7557" y="1"/>
                    <a:pt x="7494" y="0"/>
                    <a:pt x="7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1059350" y="3446850"/>
              <a:ext cx="426500" cy="490650"/>
            </a:xfrm>
            <a:custGeom>
              <a:avLst/>
              <a:gdLst/>
              <a:ahLst/>
              <a:cxnLst/>
              <a:rect l="l" t="t" r="r" b="b"/>
              <a:pathLst>
                <a:path w="17060" h="19626" extrusionOk="0">
                  <a:moveTo>
                    <a:pt x="6207" y="0"/>
                  </a:moveTo>
                  <a:cubicBezTo>
                    <a:pt x="5842" y="0"/>
                    <a:pt x="5508" y="112"/>
                    <a:pt x="5213" y="495"/>
                  </a:cubicBezTo>
                  <a:cubicBezTo>
                    <a:pt x="4612" y="1280"/>
                    <a:pt x="4461" y="2316"/>
                    <a:pt x="4144" y="3218"/>
                  </a:cubicBezTo>
                  <a:cubicBezTo>
                    <a:pt x="3676" y="4521"/>
                    <a:pt x="2774" y="5557"/>
                    <a:pt x="1905" y="6593"/>
                  </a:cubicBezTo>
                  <a:cubicBezTo>
                    <a:pt x="1170" y="7462"/>
                    <a:pt x="835" y="8197"/>
                    <a:pt x="518" y="9283"/>
                  </a:cubicBezTo>
                  <a:cubicBezTo>
                    <a:pt x="201" y="10436"/>
                    <a:pt x="0" y="11422"/>
                    <a:pt x="0" y="12625"/>
                  </a:cubicBezTo>
                  <a:cubicBezTo>
                    <a:pt x="0" y="13761"/>
                    <a:pt x="334" y="14613"/>
                    <a:pt x="869" y="15616"/>
                  </a:cubicBezTo>
                  <a:cubicBezTo>
                    <a:pt x="1420" y="16635"/>
                    <a:pt x="2139" y="17387"/>
                    <a:pt x="3024" y="18122"/>
                  </a:cubicBezTo>
                  <a:cubicBezTo>
                    <a:pt x="3893" y="18841"/>
                    <a:pt x="4779" y="19492"/>
                    <a:pt x="5932" y="19592"/>
                  </a:cubicBezTo>
                  <a:cubicBezTo>
                    <a:pt x="6205" y="19615"/>
                    <a:pt x="6474" y="19626"/>
                    <a:pt x="6740" y="19626"/>
                  </a:cubicBezTo>
                  <a:cubicBezTo>
                    <a:pt x="7646" y="19626"/>
                    <a:pt x="8520" y="19502"/>
                    <a:pt x="9424" y="19308"/>
                  </a:cubicBezTo>
                  <a:cubicBezTo>
                    <a:pt x="10660" y="19058"/>
                    <a:pt x="11780" y="18907"/>
                    <a:pt x="12832" y="18156"/>
                  </a:cubicBezTo>
                  <a:cubicBezTo>
                    <a:pt x="14620" y="16886"/>
                    <a:pt x="15673" y="14931"/>
                    <a:pt x="16508" y="12942"/>
                  </a:cubicBezTo>
                  <a:cubicBezTo>
                    <a:pt x="16892" y="12040"/>
                    <a:pt x="17060" y="10854"/>
                    <a:pt x="16876" y="9885"/>
                  </a:cubicBezTo>
                  <a:cubicBezTo>
                    <a:pt x="16692" y="8916"/>
                    <a:pt x="16090" y="8314"/>
                    <a:pt x="15405" y="7646"/>
                  </a:cubicBezTo>
                  <a:cubicBezTo>
                    <a:pt x="14520" y="6794"/>
                    <a:pt x="13467" y="5925"/>
                    <a:pt x="13033" y="4739"/>
                  </a:cubicBezTo>
                  <a:cubicBezTo>
                    <a:pt x="12615" y="3586"/>
                    <a:pt x="12465" y="2383"/>
                    <a:pt x="11780" y="1347"/>
                  </a:cubicBezTo>
                  <a:cubicBezTo>
                    <a:pt x="11111" y="328"/>
                    <a:pt x="10092" y="94"/>
                    <a:pt x="8956" y="43"/>
                  </a:cubicBezTo>
                  <a:cubicBezTo>
                    <a:pt x="8890" y="40"/>
                    <a:pt x="8822" y="38"/>
                    <a:pt x="8753" y="38"/>
                  </a:cubicBezTo>
                  <a:cubicBezTo>
                    <a:pt x="8279" y="38"/>
                    <a:pt x="7739" y="116"/>
                    <a:pt x="7235" y="116"/>
                  </a:cubicBezTo>
                  <a:cubicBezTo>
                    <a:pt x="7162" y="116"/>
                    <a:pt x="7089" y="114"/>
                    <a:pt x="7018" y="110"/>
                  </a:cubicBezTo>
                  <a:cubicBezTo>
                    <a:pt x="6735" y="55"/>
                    <a:pt x="6464" y="0"/>
                    <a:pt x="6207" y="0"/>
                  </a:cubicBezTo>
                  <a:close/>
                </a:path>
              </a:pathLst>
            </a:custGeom>
            <a:solidFill>
              <a:srgbClr val="EE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1259850" y="2818850"/>
              <a:ext cx="11725" cy="467850"/>
            </a:xfrm>
            <a:custGeom>
              <a:avLst/>
              <a:gdLst/>
              <a:ahLst/>
              <a:cxnLst/>
              <a:rect l="l" t="t" r="r" b="b"/>
              <a:pathLst>
                <a:path w="469" h="18714" extrusionOk="0">
                  <a:moveTo>
                    <a:pt x="468" y="10460"/>
                  </a:moveTo>
                  <a:cubicBezTo>
                    <a:pt x="468" y="12749"/>
                    <a:pt x="468" y="15021"/>
                    <a:pt x="468" y="17310"/>
                  </a:cubicBezTo>
                  <a:cubicBezTo>
                    <a:pt x="468" y="17611"/>
                    <a:pt x="451" y="17912"/>
                    <a:pt x="435" y="18213"/>
                  </a:cubicBezTo>
                  <a:cubicBezTo>
                    <a:pt x="418" y="18346"/>
                    <a:pt x="368" y="18497"/>
                    <a:pt x="334" y="18630"/>
                  </a:cubicBezTo>
                  <a:cubicBezTo>
                    <a:pt x="318" y="18681"/>
                    <a:pt x="268" y="18714"/>
                    <a:pt x="217" y="18714"/>
                  </a:cubicBezTo>
                  <a:cubicBezTo>
                    <a:pt x="201" y="18697"/>
                    <a:pt x="151" y="18664"/>
                    <a:pt x="151" y="18630"/>
                  </a:cubicBezTo>
                  <a:cubicBezTo>
                    <a:pt x="100" y="18497"/>
                    <a:pt x="50" y="18346"/>
                    <a:pt x="34" y="18196"/>
                  </a:cubicBezTo>
                  <a:cubicBezTo>
                    <a:pt x="17" y="17812"/>
                    <a:pt x="0" y="17444"/>
                    <a:pt x="0" y="17060"/>
                  </a:cubicBezTo>
                  <a:cubicBezTo>
                    <a:pt x="0" y="14320"/>
                    <a:pt x="0" y="10009"/>
                    <a:pt x="0" y="7269"/>
                  </a:cubicBezTo>
                  <a:cubicBezTo>
                    <a:pt x="17" y="5447"/>
                    <a:pt x="34" y="2173"/>
                    <a:pt x="50" y="351"/>
                  </a:cubicBezTo>
                  <a:cubicBezTo>
                    <a:pt x="50" y="184"/>
                    <a:pt x="50" y="535"/>
                    <a:pt x="67" y="351"/>
                  </a:cubicBezTo>
                  <a:cubicBezTo>
                    <a:pt x="67" y="285"/>
                    <a:pt x="67" y="435"/>
                    <a:pt x="84" y="351"/>
                  </a:cubicBezTo>
                  <a:cubicBezTo>
                    <a:pt x="100" y="251"/>
                    <a:pt x="151" y="351"/>
                    <a:pt x="234" y="351"/>
                  </a:cubicBezTo>
                  <a:cubicBezTo>
                    <a:pt x="301" y="351"/>
                    <a:pt x="368" y="268"/>
                    <a:pt x="368" y="351"/>
                  </a:cubicBezTo>
                  <a:cubicBezTo>
                    <a:pt x="384" y="418"/>
                    <a:pt x="384" y="301"/>
                    <a:pt x="384" y="351"/>
                  </a:cubicBezTo>
                  <a:cubicBezTo>
                    <a:pt x="401" y="702"/>
                    <a:pt x="418" y="0"/>
                    <a:pt x="418" y="351"/>
                  </a:cubicBezTo>
                  <a:cubicBezTo>
                    <a:pt x="435" y="2557"/>
                    <a:pt x="451" y="8271"/>
                    <a:pt x="468" y="10460"/>
                  </a:cubicBezTo>
                  <a:cubicBezTo>
                    <a:pt x="468" y="10460"/>
                    <a:pt x="468" y="10460"/>
                    <a:pt x="468" y="1046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1194675" y="33968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39" y="0"/>
                  </a:moveTo>
                  <a:cubicBezTo>
                    <a:pt x="2455" y="0"/>
                    <a:pt x="2172" y="15"/>
                    <a:pt x="1889" y="24"/>
                  </a:cubicBezTo>
                  <a:cubicBezTo>
                    <a:pt x="1797" y="32"/>
                    <a:pt x="1705" y="36"/>
                    <a:pt x="1613" y="36"/>
                  </a:cubicBezTo>
                  <a:cubicBezTo>
                    <a:pt x="1521" y="36"/>
                    <a:pt x="1429" y="32"/>
                    <a:pt x="1337" y="24"/>
                  </a:cubicBezTo>
                  <a:cubicBezTo>
                    <a:pt x="1260" y="13"/>
                    <a:pt x="1183" y="9"/>
                    <a:pt x="1108" y="9"/>
                  </a:cubicBezTo>
                  <a:cubicBezTo>
                    <a:pt x="942" y="9"/>
                    <a:pt x="780" y="29"/>
                    <a:pt x="619" y="40"/>
                  </a:cubicBezTo>
                  <a:cubicBezTo>
                    <a:pt x="468" y="191"/>
                    <a:pt x="335" y="341"/>
                    <a:pt x="184" y="475"/>
                  </a:cubicBezTo>
                  <a:cubicBezTo>
                    <a:pt x="118" y="558"/>
                    <a:pt x="34" y="642"/>
                    <a:pt x="34" y="759"/>
                  </a:cubicBezTo>
                  <a:cubicBezTo>
                    <a:pt x="17" y="943"/>
                    <a:pt x="17" y="1127"/>
                    <a:pt x="1" y="1310"/>
                  </a:cubicBezTo>
                  <a:cubicBezTo>
                    <a:pt x="1" y="1360"/>
                    <a:pt x="34" y="1411"/>
                    <a:pt x="51" y="1477"/>
                  </a:cubicBezTo>
                  <a:cubicBezTo>
                    <a:pt x="134" y="1461"/>
                    <a:pt x="201" y="1461"/>
                    <a:pt x="268" y="1427"/>
                  </a:cubicBezTo>
                  <a:cubicBezTo>
                    <a:pt x="602" y="1327"/>
                    <a:pt x="953" y="1294"/>
                    <a:pt x="1287" y="1294"/>
                  </a:cubicBezTo>
                  <a:cubicBezTo>
                    <a:pt x="1627" y="1299"/>
                    <a:pt x="1967" y="1301"/>
                    <a:pt x="2306" y="1301"/>
                  </a:cubicBezTo>
                  <a:cubicBezTo>
                    <a:pt x="2984" y="1301"/>
                    <a:pt x="3660" y="1294"/>
                    <a:pt x="4328" y="1294"/>
                  </a:cubicBezTo>
                  <a:cubicBezTo>
                    <a:pt x="4746" y="1294"/>
                    <a:pt x="5147" y="1310"/>
                    <a:pt x="5548" y="1444"/>
                  </a:cubicBezTo>
                  <a:cubicBezTo>
                    <a:pt x="5573" y="1461"/>
                    <a:pt x="5602" y="1465"/>
                    <a:pt x="5636" y="1465"/>
                  </a:cubicBezTo>
                  <a:cubicBezTo>
                    <a:pt x="5669" y="1465"/>
                    <a:pt x="5707" y="1461"/>
                    <a:pt x="5748" y="1461"/>
                  </a:cubicBezTo>
                  <a:cubicBezTo>
                    <a:pt x="5748" y="1377"/>
                    <a:pt x="5765" y="1310"/>
                    <a:pt x="5765" y="1243"/>
                  </a:cubicBezTo>
                  <a:cubicBezTo>
                    <a:pt x="5765" y="1093"/>
                    <a:pt x="5748" y="943"/>
                    <a:pt x="5748" y="809"/>
                  </a:cubicBezTo>
                  <a:cubicBezTo>
                    <a:pt x="5732" y="592"/>
                    <a:pt x="5598" y="441"/>
                    <a:pt x="5398" y="375"/>
                  </a:cubicBezTo>
                  <a:cubicBezTo>
                    <a:pt x="5197" y="308"/>
                    <a:pt x="4980" y="241"/>
                    <a:pt x="4779" y="208"/>
                  </a:cubicBezTo>
                  <a:cubicBezTo>
                    <a:pt x="4328" y="141"/>
                    <a:pt x="3894" y="91"/>
                    <a:pt x="3443" y="40"/>
                  </a:cubicBezTo>
                  <a:cubicBezTo>
                    <a:pt x="3208" y="10"/>
                    <a:pt x="2973" y="0"/>
                    <a:pt x="2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>
              <a:off x="1207625" y="3358600"/>
              <a:ext cx="118650" cy="37550"/>
            </a:xfrm>
            <a:custGeom>
              <a:avLst/>
              <a:gdLst/>
              <a:ahLst/>
              <a:cxnLst/>
              <a:rect l="l" t="t" r="r" b="b"/>
              <a:pathLst>
                <a:path w="4746" h="1502" extrusionOk="0">
                  <a:moveTo>
                    <a:pt x="1397" y="0"/>
                  </a:moveTo>
                  <a:cubicBezTo>
                    <a:pt x="1132" y="0"/>
                    <a:pt x="867" y="20"/>
                    <a:pt x="602" y="31"/>
                  </a:cubicBezTo>
                  <a:cubicBezTo>
                    <a:pt x="335" y="48"/>
                    <a:pt x="218" y="265"/>
                    <a:pt x="34" y="399"/>
                  </a:cubicBezTo>
                  <a:cubicBezTo>
                    <a:pt x="17" y="416"/>
                    <a:pt x="17" y="432"/>
                    <a:pt x="17" y="449"/>
                  </a:cubicBezTo>
                  <a:cubicBezTo>
                    <a:pt x="17" y="616"/>
                    <a:pt x="1" y="783"/>
                    <a:pt x="34" y="950"/>
                  </a:cubicBezTo>
                  <a:cubicBezTo>
                    <a:pt x="84" y="1117"/>
                    <a:pt x="134" y="1284"/>
                    <a:pt x="134" y="1502"/>
                  </a:cubicBezTo>
                  <a:cubicBezTo>
                    <a:pt x="251" y="1468"/>
                    <a:pt x="351" y="1452"/>
                    <a:pt x="435" y="1435"/>
                  </a:cubicBezTo>
                  <a:cubicBezTo>
                    <a:pt x="719" y="1368"/>
                    <a:pt x="1003" y="1284"/>
                    <a:pt x="1304" y="1234"/>
                  </a:cubicBezTo>
                  <a:cubicBezTo>
                    <a:pt x="1612" y="1199"/>
                    <a:pt x="1926" y="1178"/>
                    <a:pt x="2241" y="1178"/>
                  </a:cubicBezTo>
                  <a:cubicBezTo>
                    <a:pt x="2523" y="1178"/>
                    <a:pt x="2807" y="1195"/>
                    <a:pt x="3092" y="1234"/>
                  </a:cubicBezTo>
                  <a:cubicBezTo>
                    <a:pt x="3560" y="1301"/>
                    <a:pt x="4044" y="1335"/>
                    <a:pt x="4495" y="1452"/>
                  </a:cubicBezTo>
                  <a:lnTo>
                    <a:pt x="4579" y="1452"/>
                  </a:lnTo>
                  <a:cubicBezTo>
                    <a:pt x="4595" y="1318"/>
                    <a:pt x="4612" y="1201"/>
                    <a:pt x="4646" y="1101"/>
                  </a:cubicBezTo>
                  <a:cubicBezTo>
                    <a:pt x="4746" y="900"/>
                    <a:pt x="4729" y="683"/>
                    <a:pt x="4712" y="482"/>
                  </a:cubicBezTo>
                  <a:cubicBezTo>
                    <a:pt x="4679" y="466"/>
                    <a:pt x="4646" y="432"/>
                    <a:pt x="4612" y="416"/>
                  </a:cubicBezTo>
                  <a:cubicBezTo>
                    <a:pt x="4495" y="382"/>
                    <a:pt x="4395" y="332"/>
                    <a:pt x="4278" y="299"/>
                  </a:cubicBezTo>
                  <a:cubicBezTo>
                    <a:pt x="3576" y="115"/>
                    <a:pt x="2858" y="15"/>
                    <a:pt x="2139" y="15"/>
                  </a:cubicBezTo>
                  <a:lnTo>
                    <a:pt x="1755" y="15"/>
                  </a:lnTo>
                  <a:cubicBezTo>
                    <a:pt x="1636" y="4"/>
                    <a:pt x="1517" y="0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1218075" y="3307975"/>
              <a:ext cx="97775" cy="51000"/>
            </a:xfrm>
            <a:custGeom>
              <a:avLst/>
              <a:gdLst/>
              <a:ahLst/>
              <a:cxnLst/>
              <a:rect l="l" t="t" r="r" b="b"/>
              <a:pathLst>
                <a:path w="3911" h="2040" extrusionOk="0">
                  <a:moveTo>
                    <a:pt x="1880" y="0"/>
                  </a:moveTo>
                  <a:cubicBezTo>
                    <a:pt x="1706" y="0"/>
                    <a:pt x="1533" y="10"/>
                    <a:pt x="1370" y="85"/>
                  </a:cubicBezTo>
                  <a:cubicBezTo>
                    <a:pt x="1354" y="93"/>
                    <a:pt x="1333" y="93"/>
                    <a:pt x="1310" y="93"/>
                  </a:cubicBezTo>
                  <a:cubicBezTo>
                    <a:pt x="1287" y="93"/>
                    <a:pt x="1262" y="93"/>
                    <a:pt x="1237" y="101"/>
                  </a:cubicBezTo>
                  <a:cubicBezTo>
                    <a:pt x="986" y="168"/>
                    <a:pt x="719" y="218"/>
                    <a:pt x="535" y="419"/>
                  </a:cubicBezTo>
                  <a:cubicBezTo>
                    <a:pt x="451" y="519"/>
                    <a:pt x="351" y="603"/>
                    <a:pt x="251" y="669"/>
                  </a:cubicBezTo>
                  <a:cubicBezTo>
                    <a:pt x="84" y="786"/>
                    <a:pt x="34" y="937"/>
                    <a:pt x="34" y="1121"/>
                  </a:cubicBezTo>
                  <a:cubicBezTo>
                    <a:pt x="34" y="1338"/>
                    <a:pt x="34" y="1555"/>
                    <a:pt x="34" y="1772"/>
                  </a:cubicBezTo>
                  <a:cubicBezTo>
                    <a:pt x="34" y="1822"/>
                    <a:pt x="0" y="1889"/>
                    <a:pt x="67" y="1923"/>
                  </a:cubicBezTo>
                  <a:cubicBezTo>
                    <a:pt x="101" y="1923"/>
                    <a:pt x="151" y="1906"/>
                    <a:pt x="184" y="1906"/>
                  </a:cubicBezTo>
                  <a:cubicBezTo>
                    <a:pt x="451" y="1806"/>
                    <a:pt x="702" y="1789"/>
                    <a:pt x="969" y="1789"/>
                  </a:cubicBezTo>
                  <a:cubicBezTo>
                    <a:pt x="1220" y="1789"/>
                    <a:pt x="1471" y="1772"/>
                    <a:pt x="1705" y="1772"/>
                  </a:cubicBezTo>
                  <a:cubicBezTo>
                    <a:pt x="1766" y="1770"/>
                    <a:pt x="1828" y="1769"/>
                    <a:pt x="1889" y="1769"/>
                  </a:cubicBezTo>
                  <a:cubicBezTo>
                    <a:pt x="2295" y="1769"/>
                    <a:pt x="2702" y="1814"/>
                    <a:pt x="3108" y="1872"/>
                  </a:cubicBezTo>
                  <a:cubicBezTo>
                    <a:pt x="3359" y="1923"/>
                    <a:pt x="3626" y="1989"/>
                    <a:pt x="3910" y="2040"/>
                  </a:cubicBezTo>
                  <a:cubicBezTo>
                    <a:pt x="3893" y="1939"/>
                    <a:pt x="3877" y="1839"/>
                    <a:pt x="3877" y="1756"/>
                  </a:cubicBezTo>
                  <a:cubicBezTo>
                    <a:pt x="3893" y="1555"/>
                    <a:pt x="3776" y="1471"/>
                    <a:pt x="3626" y="1405"/>
                  </a:cubicBezTo>
                  <a:cubicBezTo>
                    <a:pt x="3559" y="1388"/>
                    <a:pt x="3509" y="1371"/>
                    <a:pt x="3442" y="1355"/>
                  </a:cubicBezTo>
                  <a:cubicBezTo>
                    <a:pt x="3075" y="1254"/>
                    <a:pt x="2724" y="1171"/>
                    <a:pt x="2340" y="1171"/>
                  </a:cubicBezTo>
                  <a:cubicBezTo>
                    <a:pt x="2223" y="1171"/>
                    <a:pt x="2101" y="1175"/>
                    <a:pt x="1982" y="1175"/>
                  </a:cubicBezTo>
                  <a:cubicBezTo>
                    <a:pt x="1863" y="1175"/>
                    <a:pt x="1746" y="1171"/>
                    <a:pt x="1638" y="1154"/>
                  </a:cubicBezTo>
                  <a:cubicBezTo>
                    <a:pt x="1442" y="1121"/>
                    <a:pt x="1246" y="1096"/>
                    <a:pt x="1050" y="1096"/>
                  </a:cubicBezTo>
                  <a:cubicBezTo>
                    <a:pt x="945" y="1096"/>
                    <a:pt x="840" y="1103"/>
                    <a:pt x="735" y="1121"/>
                  </a:cubicBezTo>
                  <a:cubicBezTo>
                    <a:pt x="713" y="1128"/>
                    <a:pt x="691" y="1136"/>
                    <a:pt x="670" y="1136"/>
                  </a:cubicBezTo>
                  <a:cubicBezTo>
                    <a:pt x="644" y="1136"/>
                    <a:pt x="620" y="1124"/>
                    <a:pt x="602" y="1087"/>
                  </a:cubicBezTo>
                  <a:cubicBezTo>
                    <a:pt x="619" y="1020"/>
                    <a:pt x="669" y="1020"/>
                    <a:pt x="719" y="1020"/>
                  </a:cubicBezTo>
                  <a:cubicBezTo>
                    <a:pt x="936" y="987"/>
                    <a:pt x="1136" y="954"/>
                    <a:pt x="1337" y="903"/>
                  </a:cubicBezTo>
                  <a:cubicBezTo>
                    <a:pt x="1504" y="870"/>
                    <a:pt x="1654" y="853"/>
                    <a:pt x="1805" y="853"/>
                  </a:cubicBezTo>
                  <a:cubicBezTo>
                    <a:pt x="1955" y="853"/>
                    <a:pt x="2089" y="837"/>
                    <a:pt x="2239" y="837"/>
                  </a:cubicBezTo>
                  <a:cubicBezTo>
                    <a:pt x="2284" y="835"/>
                    <a:pt x="2328" y="834"/>
                    <a:pt x="2372" y="834"/>
                  </a:cubicBezTo>
                  <a:cubicBezTo>
                    <a:pt x="2857" y="834"/>
                    <a:pt x="3317" y="919"/>
                    <a:pt x="3776" y="1087"/>
                  </a:cubicBezTo>
                  <a:cubicBezTo>
                    <a:pt x="3793" y="1104"/>
                    <a:pt x="3810" y="1104"/>
                    <a:pt x="3843" y="1104"/>
                  </a:cubicBezTo>
                  <a:cubicBezTo>
                    <a:pt x="3877" y="1004"/>
                    <a:pt x="3877" y="903"/>
                    <a:pt x="3810" y="837"/>
                  </a:cubicBezTo>
                  <a:cubicBezTo>
                    <a:pt x="3576" y="603"/>
                    <a:pt x="3359" y="369"/>
                    <a:pt x="3058" y="218"/>
                  </a:cubicBezTo>
                  <a:cubicBezTo>
                    <a:pt x="3041" y="202"/>
                    <a:pt x="3008" y="202"/>
                    <a:pt x="2974" y="185"/>
                  </a:cubicBezTo>
                  <a:cubicBezTo>
                    <a:pt x="2807" y="152"/>
                    <a:pt x="2624" y="118"/>
                    <a:pt x="2456" y="51"/>
                  </a:cubicBezTo>
                  <a:cubicBezTo>
                    <a:pt x="2323" y="18"/>
                    <a:pt x="2189" y="1"/>
                    <a:pt x="2055" y="1"/>
                  </a:cubicBezTo>
                  <a:cubicBezTo>
                    <a:pt x="1997" y="1"/>
                    <a:pt x="1939" y="0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1237275" y="3285025"/>
              <a:ext cx="58925" cy="20475"/>
            </a:xfrm>
            <a:custGeom>
              <a:avLst/>
              <a:gdLst/>
              <a:ahLst/>
              <a:cxnLst/>
              <a:rect l="l" t="t" r="r" b="b"/>
              <a:pathLst>
                <a:path w="2357" h="819" extrusionOk="0">
                  <a:moveTo>
                    <a:pt x="1221" y="0"/>
                  </a:moveTo>
                  <a:cubicBezTo>
                    <a:pt x="1054" y="0"/>
                    <a:pt x="903" y="34"/>
                    <a:pt x="736" y="50"/>
                  </a:cubicBezTo>
                  <a:cubicBezTo>
                    <a:pt x="711" y="59"/>
                    <a:pt x="682" y="59"/>
                    <a:pt x="653" y="59"/>
                  </a:cubicBezTo>
                  <a:cubicBezTo>
                    <a:pt x="623" y="59"/>
                    <a:pt x="594" y="59"/>
                    <a:pt x="569" y="67"/>
                  </a:cubicBezTo>
                  <a:cubicBezTo>
                    <a:pt x="519" y="84"/>
                    <a:pt x="469" y="100"/>
                    <a:pt x="419" y="134"/>
                  </a:cubicBezTo>
                  <a:cubicBezTo>
                    <a:pt x="201" y="301"/>
                    <a:pt x="34" y="501"/>
                    <a:pt x="1" y="819"/>
                  </a:cubicBezTo>
                  <a:cubicBezTo>
                    <a:pt x="268" y="752"/>
                    <a:pt x="485" y="702"/>
                    <a:pt x="719" y="635"/>
                  </a:cubicBezTo>
                  <a:cubicBezTo>
                    <a:pt x="786" y="618"/>
                    <a:pt x="853" y="618"/>
                    <a:pt x="920" y="618"/>
                  </a:cubicBezTo>
                  <a:lnTo>
                    <a:pt x="1455" y="618"/>
                  </a:lnTo>
                  <a:cubicBezTo>
                    <a:pt x="1521" y="618"/>
                    <a:pt x="1572" y="618"/>
                    <a:pt x="1622" y="635"/>
                  </a:cubicBezTo>
                  <a:cubicBezTo>
                    <a:pt x="1839" y="685"/>
                    <a:pt x="2056" y="752"/>
                    <a:pt x="2290" y="802"/>
                  </a:cubicBezTo>
                  <a:cubicBezTo>
                    <a:pt x="2296" y="808"/>
                    <a:pt x="2303" y="810"/>
                    <a:pt x="2311" y="810"/>
                  </a:cubicBezTo>
                  <a:cubicBezTo>
                    <a:pt x="2327" y="810"/>
                    <a:pt x="2346" y="802"/>
                    <a:pt x="2357" y="802"/>
                  </a:cubicBezTo>
                  <a:cubicBezTo>
                    <a:pt x="2323" y="568"/>
                    <a:pt x="2223" y="368"/>
                    <a:pt x="2039" y="217"/>
                  </a:cubicBezTo>
                  <a:cubicBezTo>
                    <a:pt x="1956" y="117"/>
                    <a:pt x="1839" y="67"/>
                    <a:pt x="1705" y="50"/>
                  </a:cubicBezTo>
                  <a:cubicBezTo>
                    <a:pt x="1538" y="34"/>
                    <a:pt x="1388" y="0"/>
                    <a:pt x="1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1234725" y="3288325"/>
              <a:ext cx="58950" cy="22575"/>
            </a:xfrm>
            <a:custGeom>
              <a:avLst/>
              <a:gdLst/>
              <a:ahLst/>
              <a:cxnLst/>
              <a:rect l="l" t="t" r="r" b="b"/>
              <a:pathLst>
                <a:path w="2358" h="903" extrusionOk="0">
                  <a:moveTo>
                    <a:pt x="1376" y="0"/>
                  </a:moveTo>
                  <a:cubicBezTo>
                    <a:pt x="1283" y="0"/>
                    <a:pt x="1188" y="15"/>
                    <a:pt x="1105" y="35"/>
                  </a:cubicBezTo>
                  <a:cubicBezTo>
                    <a:pt x="788" y="85"/>
                    <a:pt x="487" y="202"/>
                    <a:pt x="237" y="386"/>
                  </a:cubicBezTo>
                  <a:cubicBezTo>
                    <a:pt x="1" y="552"/>
                    <a:pt x="145" y="903"/>
                    <a:pt x="363" y="903"/>
                  </a:cubicBezTo>
                  <a:cubicBezTo>
                    <a:pt x="408" y="903"/>
                    <a:pt x="456" y="888"/>
                    <a:pt x="504" y="854"/>
                  </a:cubicBezTo>
                  <a:cubicBezTo>
                    <a:pt x="738" y="687"/>
                    <a:pt x="988" y="570"/>
                    <a:pt x="1273" y="537"/>
                  </a:cubicBezTo>
                  <a:cubicBezTo>
                    <a:pt x="1293" y="534"/>
                    <a:pt x="1314" y="532"/>
                    <a:pt x="1335" y="532"/>
                  </a:cubicBezTo>
                  <a:cubicBezTo>
                    <a:pt x="1565" y="532"/>
                    <a:pt x="1795" y="688"/>
                    <a:pt x="2024" y="704"/>
                  </a:cubicBezTo>
                  <a:cubicBezTo>
                    <a:pt x="2039" y="706"/>
                    <a:pt x="2054" y="707"/>
                    <a:pt x="2067" y="707"/>
                  </a:cubicBezTo>
                  <a:cubicBezTo>
                    <a:pt x="2358" y="707"/>
                    <a:pt x="2344" y="218"/>
                    <a:pt x="2024" y="186"/>
                  </a:cubicBezTo>
                  <a:cubicBezTo>
                    <a:pt x="1857" y="169"/>
                    <a:pt x="1707" y="69"/>
                    <a:pt x="1540" y="19"/>
                  </a:cubicBezTo>
                  <a:cubicBezTo>
                    <a:pt x="1489" y="6"/>
                    <a:pt x="1433" y="0"/>
                    <a:pt x="1376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1221825" y="3313650"/>
              <a:ext cx="90750" cy="26675"/>
            </a:xfrm>
            <a:custGeom>
              <a:avLst/>
              <a:gdLst/>
              <a:ahLst/>
              <a:cxnLst/>
              <a:rect l="l" t="t" r="r" b="b"/>
              <a:pathLst>
                <a:path w="3630" h="1067" extrusionOk="0">
                  <a:moveTo>
                    <a:pt x="1493" y="1"/>
                  </a:moveTo>
                  <a:cubicBezTo>
                    <a:pt x="1043" y="1"/>
                    <a:pt x="232" y="213"/>
                    <a:pt x="51" y="576"/>
                  </a:cubicBezTo>
                  <a:cubicBezTo>
                    <a:pt x="1" y="676"/>
                    <a:pt x="1" y="827"/>
                    <a:pt x="84" y="910"/>
                  </a:cubicBezTo>
                  <a:cubicBezTo>
                    <a:pt x="101" y="910"/>
                    <a:pt x="101" y="910"/>
                    <a:pt x="101" y="927"/>
                  </a:cubicBezTo>
                  <a:cubicBezTo>
                    <a:pt x="157" y="968"/>
                    <a:pt x="217" y="986"/>
                    <a:pt x="274" y="986"/>
                  </a:cubicBezTo>
                  <a:cubicBezTo>
                    <a:pt x="403" y="986"/>
                    <a:pt x="517" y="897"/>
                    <a:pt x="552" y="793"/>
                  </a:cubicBezTo>
                  <a:cubicBezTo>
                    <a:pt x="738" y="638"/>
                    <a:pt x="1326" y="541"/>
                    <a:pt x="1571" y="541"/>
                  </a:cubicBezTo>
                  <a:cubicBezTo>
                    <a:pt x="1590" y="541"/>
                    <a:pt x="1607" y="542"/>
                    <a:pt x="1621" y="543"/>
                  </a:cubicBezTo>
                  <a:cubicBezTo>
                    <a:pt x="1905" y="576"/>
                    <a:pt x="2941" y="643"/>
                    <a:pt x="3075" y="927"/>
                  </a:cubicBezTo>
                  <a:cubicBezTo>
                    <a:pt x="3117" y="1026"/>
                    <a:pt x="3190" y="1066"/>
                    <a:pt x="3268" y="1066"/>
                  </a:cubicBezTo>
                  <a:cubicBezTo>
                    <a:pt x="3440" y="1066"/>
                    <a:pt x="3630" y="867"/>
                    <a:pt x="3526" y="660"/>
                  </a:cubicBezTo>
                  <a:cubicBezTo>
                    <a:pt x="3292" y="108"/>
                    <a:pt x="2123" y="75"/>
                    <a:pt x="1621" y="8"/>
                  </a:cubicBezTo>
                  <a:cubicBezTo>
                    <a:pt x="1583" y="3"/>
                    <a:pt x="1540" y="1"/>
                    <a:pt x="14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214725" y="33374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705" y="1"/>
                  </a:moveTo>
                  <a:cubicBezTo>
                    <a:pt x="1201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7" y="510"/>
                  </a:cubicBezTo>
                  <a:cubicBezTo>
                    <a:pt x="17" y="510"/>
                    <a:pt x="17" y="526"/>
                    <a:pt x="17" y="543"/>
                  </a:cubicBezTo>
                  <a:cubicBezTo>
                    <a:pt x="39" y="712"/>
                    <a:pt x="187" y="801"/>
                    <a:pt x="323" y="801"/>
                  </a:cubicBezTo>
                  <a:cubicBezTo>
                    <a:pt x="401" y="801"/>
                    <a:pt x="476" y="771"/>
                    <a:pt x="519" y="710"/>
                  </a:cubicBezTo>
                  <a:cubicBezTo>
                    <a:pt x="909" y="593"/>
                    <a:pt x="1299" y="527"/>
                    <a:pt x="1705" y="527"/>
                  </a:cubicBezTo>
                  <a:cubicBezTo>
                    <a:pt x="1821" y="527"/>
                    <a:pt x="1937" y="532"/>
                    <a:pt x="2056" y="543"/>
                  </a:cubicBezTo>
                  <a:cubicBezTo>
                    <a:pt x="2306" y="577"/>
                    <a:pt x="3075" y="543"/>
                    <a:pt x="3309" y="693"/>
                  </a:cubicBezTo>
                  <a:cubicBezTo>
                    <a:pt x="3362" y="762"/>
                    <a:pt x="3455" y="803"/>
                    <a:pt x="3543" y="803"/>
                  </a:cubicBezTo>
                  <a:cubicBezTo>
                    <a:pt x="3649" y="803"/>
                    <a:pt x="3750" y="746"/>
                    <a:pt x="3777" y="610"/>
                  </a:cubicBezTo>
                  <a:cubicBezTo>
                    <a:pt x="3777" y="610"/>
                    <a:pt x="3777" y="610"/>
                    <a:pt x="3793" y="593"/>
                  </a:cubicBezTo>
                  <a:cubicBezTo>
                    <a:pt x="3810" y="510"/>
                    <a:pt x="3793" y="409"/>
                    <a:pt x="3727" y="343"/>
                  </a:cubicBezTo>
                  <a:cubicBezTo>
                    <a:pt x="3426" y="59"/>
                    <a:pt x="2774" y="92"/>
                    <a:pt x="2407" y="42"/>
                  </a:cubicBezTo>
                  <a:cubicBezTo>
                    <a:pt x="2170" y="16"/>
                    <a:pt x="1937" y="1"/>
                    <a:pt x="17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208875" y="3370575"/>
              <a:ext cx="112900" cy="30000"/>
            </a:xfrm>
            <a:custGeom>
              <a:avLst/>
              <a:gdLst/>
              <a:ahLst/>
              <a:cxnLst/>
              <a:rect l="l" t="t" r="r" b="b"/>
              <a:pathLst>
                <a:path w="4516" h="1200" extrusionOk="0">
                  <a:moveTo>
                    <a:pt x="2393" y="1"/>
                  </a:moveTo>
                  <a:cubicBezTo>
                    <a:pt x="1770" y="1"/>
                    <a:pt x="1152" y="51"/>
                    <a:pt x="535" y="137"/>
                  </a:cubicBezTo>
                  <a:lnTo>
                    <a:pt x="519" y="137"/>
                  </a:lnTo>
                  <a:cubicBezTo>
                    <a:pt x="502" y="137"/>
                    <a:pt x="469" y="137"/>
                    <a:pt x="452" y="154"/>
                  </a:cubicBezTo>
                  <a:cubicBezTo>
                    <a:pt x="301" y="171"/>
                    <a:pt x="251" y="271"/>
                    <a:pt x="251" y="388"/>
                  </a:cubicBezTo>
                  <a:cubicBezTo>
                    <a:pt x="1" y="471"/>
                    <a:pt x="34" y="906"/>
                    <a:pt x="335" y="906"/>
                  </a:cubicBezTo>
                  <a:cubicBezTo>
                    <a:pt x="987" y="889"/>
                    <a:pt x="1638" y="856"/>
                    <a:pt x="2290" y="839"/>
                  </a:cubicBezTo>
                  <a:cubicBezTo>
                    <a:pt x="2908" y="839"/>
                    <a:pt x="3510" y="1023"/>
                    <a:pt x="4111" y="1190"/>
                  </a:cubicBezTo>
                  <a:cubicBezTo>
                    <a:pt x="4135" y="1196"/>
                    <a:pt x="4159" y="1199"/>
                    <a:pt x="4181" y="1199"/>
                  </a:cubicBezTo>
                  <a:cubicBezTo>
                    <a:pt x="4391" y="1199"/>
                    <a:pt x="4516" y="938"/>
                    <a:pt x="4395" y="772"/>
                  </a:cubicBezTo>
                  <a:cubicBezTo>
                    <a:pt x="4445" y="672"/>
                    <a:pt x="4462" y="555"/>
                    <a:pt x="4362" y="455"/>
                  </a:cubicBezTo>
                  <a:cubicBezTo>
                    <a:pt x="4044" y="104"/>
                    <a:pt x="3510" y="37"/>
                    <a:pt x="3058" y="20"/>
                  </a:cubicBezTo>
                  <a:cubicBezTo>
                    <a:pt x="2836" y="7"/>
                    <a:pt x="2614" y="1"/>
                    <a:pt x="23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200525" y="3399750"/>
              <a:ext cx="138550" cy="35150"/>
            </a:xfrm>
            <a:custGeom>
              <a:avLst/>
              <a:gdLst/>
              <a:ahLst/>
              <a:cxnLst/>
              <a:rect l="l" t="t" r="r" b="b"/>
              <a:pathLst>
                <a:path w="5542" h="1406" extrusionOk="0">
                  <a:moveTo>
                    <a:pt x="3363" y="0"/>
                  </a:moveTo>
                  <a:cubicBezTo>
                    <a:pt x="2944" y="0"/>
                    <a:pt x="2546" y="33"/>
                    <a:pt x="2273" y="39"/>
                  </a:cubicBezTo>
                  <a:cubicBezTo>
                    <a:pt x="2218" y="39"/>
                    <a:pt x="2123" y="38"/>
                    <a:pt x="2002" y="38"/>
                  </a:cubicBezTo>
                  <a:cubicBezTo>
                    <a:pt x="1384" y="38"/>
                    <a:pt x="106" y="84"/>
                    <a:pt x="301" y="658"/>
                  </a:cubicBezTo>
                  <a:cubicBezTo>
                    <a:pt x="251" y="674"/>
                    <a:pt x="218" y="691"/>
                    <a:pt x="184" y="724"/>
                  </a:cubicBezTo>
                  <a:cubicBezTo>
                    <a:pt x="17" y="825"/>
                    <a:pt x="1" y="1176"/>
                    <a:pt x="251" y="1209"/>
                  </a:cubicBezTo>
                  <a:cubicBezTo>
                    <a:pt x="1220" y="1343"/>
                    <a:pt x="2189" y="1376"/>
                    <a:pt x="3175" y="1393"/>
                  </a:cubicBezTo>
                  <a:cubicBezTo>
                    <a:pt x="3333" y="1399"/>
                    <a:pt x="3496" y="1405"/>
                    <a:pt x="3660" y="1405"/>
                  </a:cubicBezTo>
                  <a:cubicBezTo>
                    <a:pt x="3929" y="1405"/>
                    <a:pt x="4202" y="1388"/>
                    <a:pt x="4462" y="1326"/>
                  </a:cubicBezTo>
                  <a:lnTo>
                    <a:pt x="4796" y="1326"/>
                  </a:lnTo>
                  <a:cubicBezTo>
                    <a:pt x="4863" y="1326"/>
                    <a:pt x="4896" y="1309"/>
                    <a:pt x="4930" y="1293"/>
                  </a:cubicBezTo>
                  <a:cubicBezTo>
                    <a:pt x="4946" y="1293"/>
                    <a:pt x="4963" y="1309"/>
                    <a:pt x="4963" y="1309"/>
                  </a:cubicBezTo>
                  <a:cubicBezTo>
                    <a:pt x="5023" y="1362"/>
                    <a:pt x="5089" y="1384"/>
                    <a:pt x="5151" y="1384"/>
                  </a:cubicBezTo>
                  <a:cubicBezTo>
                    <a:pt x="5365" y="1384"/>
                    <a:pt x="5541" y="1123"/>
                    <a:pt x="5347" y="942"/>
                  </a:cubicBezTo>
                  <a:cubicBezTo>
                    <a:pt x="5314" y="908"/>
                    <a:pt x="5280" y="875"/>
                    <a:pt x="5230" y="858"/>
                  </a:cubicBezTo>
                  <a:cubicBezTo>
                    <a:pt x="5247" y="808"/>
                    <a:pt x="5230" y="741"/>
                    <a:pt x="5214" y="691"/>
                  </a:cubicBezTo>
                  <a:cubicBezTo>
                    <a:pt x="4944" y="110"/>
                    <a:pt x="4120" y="0"/>
                    <a:pt x="336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035525" y="3275825"/>
              <a:ext cx="462450" cy="679225"/>
            </a:xfrm>
            <a:custGeom>
              <a:avLst/>
              <a:gdLst/>
              <a:ahLst/>
              <a:cxnLst/>
              <a:rect l="l" t="t" r="r" b="b"/>
              <a:pathLst>
                <a:path w="18498" h="27169" extrusionOk="0">
                  <a:moveTo>
                    <a:pt x="12415" y="6433"/>
                  </a:moveTo>
                  <a:cubicBezTo>
                    <a:pt x="12582" y="6483"/>
                    <a:pt x="12716" y="6600"/>
                    <a:pt x="12900" y="6617"/>
                  </a:cubicBezTo>
                  <a:cubicBezTo>
                    <a:pt x="12950" y="6617"/>
                    <a:pt x="13033" y="6651"/>
                    <a:pt x="13050" y="6701"/>
                  </a:cubicBezTo>
                  <a:cubicBezTo>
                    <a:pt x="13150" y="6868"/>
                    <a:pt x="13301" y="7018"/>
                    <a:pt x="13301" y="7235"/>
                  </a:cubicBezTo>
                  <a:cubicBezTo>
                    <a:pt x="13301" y="7302"/>
                    <a:pt x="13317" y="7386"/>
                    <a:pt x="13301" y="7453"/>
                  </a:cubicBezTo>
                  <a:cubicBezTo>
                    <a:pt x="13301" y="7586"/>
                    <a:pt x="13317" y="7703"/>
                    <a:pt x="13384" y="7820"/>
                  </a:cubicBezTo>
                  <a:cubicBezTo>
                    <a:pt x="13434" y="7887"/>
                    <a:pt x="13434" y="7971"/>
                    <a:pt x="13451" y="8054"/>
                  </a:cubicBezTo>
                  <a:cubicBezTo>
                    <a:pt x="13451" y="8121"/>
                    <a:pt x="13451" y="8188"/>
                    <a:pt x="13451" y="8255"/>
                  </a:cubicBezTo>
                  <a:cubicBezTo>
                    <a:pt x="13418" y="8555"/>
                    <a:pt x="13535" y="8839"/>
                    <a:pt x="13652" y="9107"/>
                  </a:cubicBezTo>
                  <a:cubicBezTo>
                    <a:pt x="13685" y="9174"/>
                    <a:pt x="13718" y="9240"/>
                    <a:pt x="13735" y="9307"/>
                  </a:cubicBezTo>
                  <a:cubicBezTo>
                    <a:pt x="13802" y="9458"/>
                    <a:pt x="13869" y="9608"/>
                    <a:pt x="13936" y="9758"/>
                  </a:cubicBezTo>
                  <a:cubicBezTo>
                    <a:pt x="13969" y="9842"/>
                    <a:pt x="14002" y="9925"/>
                    <a:pt x="14069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403" y="10494"/>
                    <a:pt x="14454" y="10560"/>
                    <a:pt x="14487" y="10627"/>
                  </a:cubicBezTo>
                  <a:cubicBezTo>
                    <a:pt x="14520" y="10677"/>
                    <a:pt x="14571" y="10711"/>
                    <a:pt x="14587" y="10761"/>
                  </a:cubicBezTo>
                  <a:cubicBezTo>
                    <a:pt x="14704" y="11012"/>
                    <a:pt x="14905" y="11195"/>
                    <a:pt x="15105" y="11396"/>
                  </a:cubicBezTo>
                  <a:cubicBezTo>
                    <a:pt x="15155" y="11446"/>
                    <a:pt x="15205" y="11513"/>
                    <a:pt x="15256" y="11580"/>
                  </a:cubicBezTo>
                  <a:cubicBezTo>
                    <a:pt x="15339" y="11713"/>
                    <a:pt x="15406" y="11847"/>
                    <a:pt x="15473" y="11997"/>
                  </a:cubicBezTo>
                  <a:cubicBezTo>
                    <a:pt x="15606" y="12215"/>
                    <a:pt x="15757" y="12398"/>
                    <a:pt x="15941" y="12582"/>
                  </a:cubicBezTo>
                  <a:cubicBezTo>
                    <a:pt x="16342" y="12966"/>
                    <a:pt x="16726" y="13367"/>
                    <a:pt x="17077" y="13785"/>
                  </a:cubicBezTo>
                  <a:cubicBezTo>
                    <a:pt x="17344" y="14103"/>
                    <a:pt x="17578" y="14470"/>
                    <a:pt x="17779" y="14854"/>
                  </a:cubicBezTo>
                  <a:cubicBezTo>
                    <a:pt x="17929" y="15088"/>
                    <a:pt x="17996" y="15372"/>
                    <a:pt x="18096" y="15623"/>
                  </a:cubicBezTo>
                  <a:cubicBezTo>
                    <a:pt x="18180" y="15840"/>
                    <a:pt x="18246" y="16041"/>
                    <a:pt x="18330" y="16241"/>
                  </a:cubicBezTo>
                  <a:cubicBezTo>
                    <a:pt x="18397" y="16425"/>
                    <a:pt x="18430" y="16609"/>
                    <a:pt x="18430" y="16809"/>
                  </a:cubicBezTo>
                  <a:cubicBezTo>
                    <a:pt x="18430" y="17060"/>
                    <a:pt x="18414" y="17327"/>
                    <a:pt x="18414" y="17578"/>
                  </a:cubicBezTo>
                  <a:cubicBezTo>
                    <a:pt x="18414" y="17778"/>
                    <a:pt x="18414" y="17979"/>
                    <a:pt x="18430" y="18179"/>
                  </a:cubicBezTo>
                  <a:cubicBezTo>
                    <a:pt x="18497" y="18681"/>
                    <a:pt x="18497" y="19182"/>
                    <a:pt x="18447" y="19683"/>
                  </a:cubicBezTo>
                  <a:cubicBezTo>
                    <a:pt x="18414" y="20068"/>
                    <a:pt x="18330" y="20452"/>
                    <a:pt x="18213" y="20819"/>
                  </a:cubicBezTo>
                  <a:cubicBezTo>
                    <a:pt x="18113" y="21154"/>
                    <a:pt x="17979" y="21471"/>
                    <a:pt x="17829" y="21788"/>
                  </a:cubicBezTo>
                  <a:cubicBezTo>
                    <a:pt x="17645" y="22173"/>
                    <a:pt x="17411" y="22507"/>
                    <a:pt x="17277" y="22908"/>
                  </a:cubicBezTo>
                  <a:cubicBezTo>
                    <a:pt x="17277" y="22925"/>
                    <a:pt x="17261" y="22941"/>
                    <a:pt x="17261" y="22958"/>
                  </a:cubicBezTo>
                  <a:cubicBezTo>
                    <a:pt x="17094" y="23209"/>
                    <a:pt x="16926" y="23459"/>
                    <a:pt x="16743" y="23710"/>
                  </a:cubicBezTo>
                  <a:cubicBezTo>
                    <a:pt x="16726" y="23760"/>
                    <a:pt x="16676" y="23794"/>
                    <a:pt x="16642" y="23844"/>
                  </a:cubicBezTo>
                  <a:cubicBezTo>
                    <a:pt x="16342" y="24378"/>
                    <a:pt x="15907" y="24779"/>
                    <a:pt x="15439" y="25164"/>
                  </a:cubicBezTo>
                  <a:cubicBezTo>
                    <a:pt x="15289" y="25264"/>
                    <a:pt x="15155" y="25381"/>
                    <a:pt x="15005" y="25498"/>
                  </a:cubicBezTo>
                  <a:cubicBezTo>
                    <a:pt x="14938" y="25548"/>
                    <a:pt x="14871" y="25598"/>
                    <a:pt x="14804" y="25631"/>
                  </a:cubicBezTo>
                  <a:cubicBezTo>
                    <a:pt x="14487" y="25815"/>
                    <a:pt x="14170" y="25982"/>
                    <a:pt x="13852" y="26166"/>
                  </a:cubicBezTo>
                  <a:cubicBezTo>
                    <a:pt x="13652" y="26266"/>
                    <a:pt x="13451" y="26367"/>
                    <a:pt x="13267" y="26467"/>
                  </a:cubicBezTo>
                  <a:cubicBezTo>
                    <a:pt x="12866" y="26684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51"/>
                  </a:cubicBezTo>
                  <a:cubicBezTo>
                    <a:pt x="11747" y="26951"/>
                    <a:pt x="11713" y="26951"/>
                    <a:pt x="11680" y="26968"/>
                  </a:cubicBezTo>
                  <a:cubicBezTo>
                    <a:pt x="11413" y="27135"/>
                    <a:pt x="11095" y="27152"/>
                    <a:pt x="10794" y="27152"/>
                  </a:cubicBezTo>
                  <a:cubicBezTo>
                    <a:pt x="10026" y="27169"/>
                    <a:pt x="9257" y="27152"/>
                    <a:pt x="8489" y="27152"/>
                  </a:cubicBezTo>
                  <a:cubicBezTo>
                    <a:pt x="8322" y="27152"/>
                    <a:pt x="8154" y="27135"/>
                    <a:pt x="8004" y="27085"/>
                  </a:cubicBezTo>
                  <a:cubicBezTo>
                    <a:pt x="7820" y="27035"/>
                    <a:pt x="7636" y="27002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1" y="26935"/>
                    <a:pt x="6868" y="26951"/>
                  </a:cubicBezTo>
                  <a:cubicBezTo>
                    <a:pt x="6684" y="26968"/>
                    <a:pt x="6517" y="26918"/>
                    <a:pt x="6333" y="26885"/>
                  </a:cubicBezTo>
                  <a:cubicBezTo>
                    <a:pt x="5815" y="26734"/>
                    <a:pt x="5314" y="26534"/>
                    <a:pt x="4846" y="26266"/>
                  </a:cubicBezTo>
                  <a:cubicBezTo>
                    <a:pt x="4529" y="26083"/>
                    <a:pt x="4211" y="25932"/>
                    <a:pt x="3910" y="25765"/>
                  </a:cubicBezTo>
                  <a:cubicBezTo>
                    <a:pt x="3743" y="25682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73" y="24562"/>
                    <a:pt x="2073" y="24178"/>
                  </a:cubicBezTo>
                  <a:cubicBezTo>
                    <a:pt x="1989" y="24094"/>
                    <a:pt x="1939" y="23994"/>
                    <a:pt x="1872" y="23894"/>
                  </a:cubicBezTo>
                  <a:cubicBezTo>
                    <a:pt x="1855" y="23860"/>
                    <a:pt x="1855" y="23844"/>
                    <a:pt x="1839" y="23827"/>
                  </a:cubicBezTo>
                  <a:cubicBezTo>
                    <a:pt x="1621" y="23626"/>
                    <a:pt x="1504" y="23359"/>
                    <a:pt x="1337" y="23125"/>
                  </a:cubicBezTo>
                  <a:cubicBezTo>
                    <a:pt x="1287" y="23042"/>
                    <a:pt x="1237" y="22958"/>
                    <a:pt x="1204" y="22875"/>
                  </a:cubicBezTo>
                  <a:cubicBezTo>
                    <a:pt x="1137" y="22674"/>
                    <a:pt x="1020" y="22507"/>
                    <a:pt x="936" y="22323"/>
                  </a:cubicBezTo>
                  <a:cubicBezTo>
                    <a:pt x="585" y="21672"/>
                    <a:pt x="268" y="21003"/>
                    <a:pt x="134" y="20268"/>
                  </a:cubicBezTo>
                  <a:cubicBezTo>
                    <a:pt x="34" y="19783"/>
                    <a:pt x="1" y="19299"/>
                    <a:pt x="17" y="18798"/>
                  </a:cubicBezTo>
                  <a:cubicBezTo>
                    <a:pt x="17" y="18564"/>
                    <a:pt x="51" y="18313"/>
                    <a:pt x="68" y="18062"/>
                  </a:cubicBezTo>
                  <a:cubicBezTo>
                    <a:pt x="84" y="17929"/>
                    <a:pt x="84" y="17795"/>
                    <a:pt x="84" y="17661"/>
                  </a:cubicBezTo>
                  <a:cubicBezTo>
                    <a:pt x="84" y="17411"/>
                    <a:pt x="68" y="17144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4"/>
                    <a:pt x="452" y="15473"/>
                    <a:pt x="585" y="15122"/>
                  </a:cubicBezTo>
                  <a:cubicBezTo>
                    <a:pt x="619" y="15038"/>
                    <a:pt x="652" y="14971"/>
                    <a:pt x="686" y="14905"/>
                  </a:cubicBezTo>
                  <a:cubicBezTo>
                    <a:pt x="920" y="14487"/>
                    <a:pt x="1170" y="14086"/>
                    <a:pt x="1471" y="13718"/>
                  </a:cubicBezTo>
                  <a:cubicBezTo>
                    <a:pt x="1805" y="13351"/>
                    <a:pt x="2139" y="13017"/>
                    <a:pt x="2474" y="12666"/>
                  </a:cubicBezTo>
                  <a:cubicBezTo>
                    <a:pt x="2507" y="12632"/>
                    <a:pt x="2524" y="12582"/>
                    <a:pt x="2574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8" y="11930"/>
                    <a:pt x="3142" y="11747"/>
                    <a:pt x="3242" y="11596"/>
                  </a:cubicBezTo>
                  <a:cubicBezTo>
                    <a:pt x="3309" y="11496"/>
                    <a:pt x="3376" y="11413"/>
                    <a:pt x="3459" y="11346"/>
                  </a:cubicBezTo>
                  <a:cubicBezTo>
                    <a:pt x="3777" y="11028"/>
                    <a:pt x="4027" y="10661"/>
                    <a:pt x="4211" y="10243"/>
                  </a:cubicBezTo>
                  <a:cubicBezTo>
                    <a:pt x="4228" y="10193"/>
                    <a:pt x="4261" y="10126"/>
                    <a:pt x="4311" y="10093"/>
                  </a:cubicBezTo>
                  <a:cubicBezTo>
                    <a:pt x="4529" y="9925"/>
                    <a:pt x="4629" y="9675"/>
                    <a:pt x="4729" y="9424"/>
                  </a:cubicBezTo>
                  <a:cubicBezTo>
                    <a:pt x="4813" y="9207"/>
                    <a:pt x="4896" y="8973"/>
                    <a:pt x="4997" y="8739"/>
                  </a:cubicBezTo>
                  <a:cubicBezTo>
                    <a:pt x="5030" y="8639"/>
                    <a:pt x="5047" y="8555"/>
                    <a:pt x="5047" y="8455"/>
                  </a:cubicBezTo>
                  <a:cubicBezTo>
                    <a:pt x="5047" y="8338"/>
                    <a:pt x="5047" y="8204"/>
                    <a:pt x="5047" y="8088"/>
                  </a:cubicBezTo>
                  <a:cubicBezTo>
                    <a:pt x="5063" y="8004"/>
                    <a:pt x="5063" y="7904"/>
                    <a:pt x="5113" y="7837"/>
                  </a:cubicBezTo>
                  <a:cubicBezTo>
                    <a:pt x="5180" y="7720"/>
                    <a:pt x="5197" y="7586"/>
                    <a:pt x="5180" y="7469"/>
                  </a:cubicBezTo>
                  <a:cubicBezTo>
                    <a:pt x="5147" y="7202"/>
                    <a:pt x="5281" y="6985"/>
                    <a:pt x="5398" y="6768"/>
                  </a:cubicBezTo>
                  <a:cubicBezTo>
                    <a:pt x="5431" y="6684"/>
                    <a:pt x="5514" y="6634"/>
                    <a:pt x="5615" y="6634"/>
                  </a:cubicBezTo>
                  <a:cubicBezTo>
                    <a:pt x="5782" y="6617"/>
                    <a:pt x="5916" y="6483"/>
                    <a:pt x="6099" y="6450"/>
                  </a:cubicBezTo>
                  <a:cubicBezTo>
                    <a:pt x="6016" y="6166"/>
                    <a:pt x="6016" y="5882"/>
                    <a:pt x="5999" y="5598"/>
                  </a:cubicBezTo>
                  <a:cubicBezTo>
                    <a:pt x="5966" y="5364"/>
                    <a:pt x="6049" y="5164"/>
                    <a:pt x="6216" y="4996"/>
                  </a:cubicBezTo>
                  <a:cubicBezTo>
                    <a:pt x="6317" y="4896"/>
                    <a:pt x="6433" y="4813"/>
                    <a:pt x="6484" y="4679"/>
                  </a:cubicBezTo>
                  <a:cubicBezTo>
                    <a:pt x="6484" y="4646"/>
                    <a:pt x="6484" y="4629"/>
                    <a:pt x="6484" y="4612"/>
                  </a:cubicBezTo>
                  <a:cubicBezTo>
                    <a:pt x="6317" y="4311"/>
                    <a:pt x="6333" y="3977"/>
                    <a:pt x="6350" y="3660"/>
                  </a:cubicBezTo>
                  <a:cubicBezTo>
                    <a:pt x="6350" y="3509"/>
                    <a:pt x="6433" y="3376"/>
                    <a:pt x="6550" y="3292"/>
                  </a:cubicBezTo>
                  <a:cubicBezTo>
                    <a:pt x="6584" y="3275"/>
                    <a:pt x="6617" y="3242"/>
                    <a:pt x="6651" y="3225"/>
                  </a:cubicBezTo>
                  <a:cubicBezTo>
                    <a:pt x="6734" y="3175"/>
                    <a:pt x="6768" y="3092"/>
                    <a:pt x="6768" y="2991"/>
                  </a:cubicBezTo>
                  <a:cubicBezTo>
                    <a:pt x="6768" y="2858"/>
                    <a:pt x="6768" y="2724"/>
                    <a:pt x="6768" y="2590"/>
                  </a:cubicBezTo>
                  <a:cubicBezTo>
                    <a:pt x="6768" y="2473"/>
                    <a:pt x="6751" y="2340"/>
                    <a:pt x="6768" y="2223"/>
                  </a:cubicBezTo>
                  <a:cubicBezTo>
                    <a:pt x="6801" y="1939"/>
                    <a:pt x="6918" y="1705"/>
                    <a:pt x="7169" y="1554"/>
                  </a:cubicBezTo>
                  <a:cubicBezTo>
                    <a:pt x="7352" y="1454"/>
                    <a:pt x="7536" y="1354"/>
                    <a:pt x="7737" y="1254"/>
                  </a:cubicBezTo>
                  <a:cubicBezTo>
                    <a:pt x="7753" y="1153"/>
                    <a:pt x="7787" y="1037"/>
                    <a:pt x="7804" y="920"/>
                  </a:cubicBezTo>
                  <a:cubicBezTo>
                    <a:pt x="7870" y="552"/>
                    <a:pt x="8104" y="301"/>
                    <a:pt x="8422" y="118"/>
                  </a:cubicBezTo>
                  <a:cubicBezTo>
                    <a:pt x="8539" y="51"/>
                    <a:pt x="8656" y="17"/>
                    <a:pt x="8806" y="17"/>
                  </a:cubicBezTo>
                  <a:cubicBezTo>
                    <a:pt x="8956" y="34"/>
                    <a:pt x="9090" y="34"/>
                    <a:pt x="9241" y="17"/>
                  </a:cubicBezTo>
                  <a:cubicBezTo>
                    <a:pt x="9508" y="1"/>
                    <a:pt x="9742" y="51"/>
                    <a:pt x="9992" y="134"/>
                  </a:cubicBezTo>
                  <a:cubicBezTo>
                    <a:pt x="10360" y="235"/>
                    <a:pt x="10560" y="485"/>
                    <a:pt x="10677" y="819"/>
                  </a:cubicBezTo>
                  <a:cubicBezTo>
                    <a:pt x="10711" y="953"/>
                    <a:pt x="10744" y="1103"/>
                    <a:pt x="10778" y="1254"/>
                  </a:cubicBezTo>
                  <a:cubicBezTo>
                    <a:pt x="10928" y="1337"/>
                    <a:pt x="11095" y="1438"/>
                    <a:pt x="11262" y="1521"/>
                  </a:cubicBezTo>
                  <a:cubicBezTo>
                    <a:pt x="11580" y="1688"/>
                    <a:pt x="11713" y="1989"/>
                    <a:pt x="11730" y="2323"/>
                  </a:cubicBezTo>
                  <a:cubicBezTo>
                    <a:pt x="11747" y="2473"/>
                    <a:pt x="11730" y="2607"/>
                    <a:pt x="11730" y="2741"/>
                  </a:cubicBezTo>
                  <a:cubicBezTo>
                    <a:pt x="11730" y="2808"/>
                    <a:pt x="11730" y="2874"/>
                    <a:pt x="11730" y="2925"/>
                  </a:cubicBezTo>
                  <a:cubicBezTo>
                    <a:pt x="11713" y="3075"/>
                    <a:pt x="11764" y="3192"/>
                    <a:pt x="11914" y="3275"/>
                  </a:cubicBezTo>
                  <a:cubicBezTo>
                    <a:pt x="12081" y="3376"/>
                    <a:pt x="12148" y="3526"/>
                    <a:pt x="12148" y="3727"/>
                  </a:cubicBezTo>
                  <a:cubicBezTo>
                    <a:pt x="12148" y="3844"/>
                    <a:pt x="12148" y="3944"/>
                    <a:pt x="12148" y="4061"/>
                  </a:cubicBezTo>
                  <a:cubicBezTo>
                    <a:pt x="12148" y="4228"/>
                    <a:pt x="12131" y="4395"/>
                    <a:pt x="12048" y="4529"/>
                  </a:cubicBezTo>
                  <a:cubicBezTo>
                    <a:pt x="11997" y="4646"/>
                    <a:pt x="12014" y="4729"/>
                    <a:pt x="12098" y="4813"/>
                  </a:cubicBezTo>
                  <a:cubicBezTo>
                    <a:pt x="12165" y="4879"/>
                    <a:pt x="12248" y="4963"/>
                    <a:pt x="12315" y="5047"/>
                  </a:cubicBezTo>
                  <a:cubicBezTo>
                    <a:pt x="12465" y="5197"/>
                    <a:pt x="12532" y="5381"/>
                    <a:pt x="12499" y="5598"/>
                  </a:cubicBezTo>
                  <a:cubicBezTo>
                    <a:pt x="12482" y="5865"/>
                    <a:pt x="12449" y="6133"/>
                    <a:pt x="12415" y="6433"/>
                  </a:cubicBezTo>
                  <a:close/>
                  <a:moveTo>
                    <a:pt x="9257" y="6483"/>
                  </a:moveTo>
                  <a:cubicBezTo>
                    <a:pt x="9257" y="6483"/>
                    <a:pt x="9257" y="6483"/>
                    <a:pt x="9257" y="6483"/>
                  </a:cubicBezTo>
                  <a:cubicBezTo>
                    <a:pt x="8856" y="6483"/>
                    <a:pt x="8438" y="6483"/>
                    <a:pt x="8021" y="6483"/>
                  </a:cubicBezTo>
                  <a:cubicBezTo>
                    <a:pt x="7536" y="6467"/>
                    <a:pt x="7052" y="6517"/>
                    <a:pt x="6567" y="6634"/>
                  </a:cubicBezTo>
                  <a:cubicBezTo>
                    <a:pt x="6283" y="6717"/>
                    <a:pt x="6049" y="6868"/>
                    <a:pt x="5832" y="7052"/>
                  </a:cubicBezTo>
                  <a:cubicBezTo>
                    <a:pt x="5799" y="7085"/>
                    <a:pt x="5748" y="7152"/>
                    <a:pt x="5732" y="7202"/>
                  </a:cubicBezTo>
                  <a:cubicBezTo>
                    <a:pt x="5648" y="7519"/>
                    <a:pt x="5548" y="7837"/>
                    <a:pt x="5548" y="8171"/>
                  </a:cubicBezTo>
                  <a:cubicBezTo>
                    <a:pt x="5548" y="8221"/>
                    <a:pt x="5531" y="8271"/>
                    <a:pt x="5531" y="8321"/>
                  </a:cubicBezTo>
                  <a:cubicBezTo>
                    <a:pt x="5398" y="8906"/>
                    <a:pt x="5180" y="9441"/>
                    <a:pt x="4913" y="9959"/>
                  </a:cubicBezTo>
                  <a:cubicBezTo>
                    <a:pt x="4813" y="10143"/>
                    <a:pt x="4696" y="10343"/>
                    <a:pt x="4596" y="10527"/>
                  </a:cubicBezTo>
                  <a:cubicBezTo>
                    <a:pt x="4428" y="10911"/>
                    <a:pt x="4195" y="11245"/>
                    <a:pt x="3944" y="11563"/>
                  </a:cubicBezTo>
                  <a:cubicBezTo>
                    <a:pt x="3476" y="12148"/>
                    <a:pt x="3008" y="12732"/>
                    <a:pt x="2540" y="13317"/>
                  </a:cubicBezTo>
                  <a:cubicBezTo>
                    <a:pt x="2440" y="13434"/>
                    <a:pt x="2357" y="13568"/>
                    <a:pt x="2223" y="13668"/>
                  </a:cubicBezTo>
                  <a:cubicBezTo>
                    <a:pt x="1972" y="13852"/>
                    <a:pt x="1772" y="14103"/>
                    <a:pt x="1555" y="14336"/>
                  </a:cubicBezTo>
                  <a:cubicBezTo>
                    <a:pt x="1438" y="14470"/>
                    <a:pt x="1337" y="14604"/>
                    <a:pt x="1254" y="14771"/>
                  </a:cubicBezTo>
                  <a:cubicBezTo>
                    <a:pt x="1070" y="15122"/>
                    <a:pt x="886" y="15473"/>
                    <a:pt x="719" y="15840"/>
                  </a:cubicBezTo>
                  <a:cubicBezTo>
                    <a:pt x="652" y="15991"/>
                    <a:pt x="602" y="16174"/>
                    <a:pt x="585" y="16342"/>
                  </a:cubicBezTo>
                  <a:cubicBezTo>
                    <a:pt x="535" y="16659"/>
                    <a:pt x="452" y="16960"/>
                    <a:pt x="469" y="17294"/>
                  </a:cubicBezTo>
                  <a:cubicBezTo>
                    <a:pt x="469" y="17311"/>
                    <a:pt x="469" y="17344"/>
                    <a:pt x="469" y="17361"/>
                  </a:cubicBezTo>
                  <a:cubicBezTo>
                    <a:pt x="402" y="17545"/>
                    <a:pt x="418" y="17728"/>
                    <a:pt x="418" y="17912"/>
                  </a:cubicBezTo>
                  <a:cubicBezTo>
                    <a:pt x="418" y="18380"/>
                    <a:pt x="418" y="18865"/>
                    <a:pt x="435" y="19332"/>
                  </a:cubicBezTo>
                  <a:cubicBezTo>
                    <a:pt x="435" y="19399"/>
                    <a:pt x="418" y="19483"/>
                    <a:pt x="452" y="19550"/>
                  </a:cubicBezTo>
                  <a:cubicBezTo>
                    <a:pt x="519" y="19817"/>
                    <a:pt x="535" y="20084"/>
                    <a:pt x="535" y="20368"/>
                  </a:cubicBezTo>
                  <a:cubicBezTo>
                    <a:pt x="552" y="20569"/>
                    <a:pt x="585" y="20786"/>
                    <a:pt x="702" y="20970"/>
                  </a:cubicBezTo>
                  <a:cubicBezTo>
                    <a:pt x="836" y="21137"/>
                    <a:pt x="903" y="21337"/>
                    <a:pt x="953" y="21538"/>
                  </a:cubicBezTo>
                  <a:cubicBezTo>
                    <a:pt x="1020" y="21722"/>
                    <a:pt x="1070" y="21905"/>
                    <a:pt x="1120" y="22089"/>
                  </a:cubicBezTo>
                  <a:cubicBezTo>
                    <a:pt x="1170" y="22240"/>
                    <a:pt x="1237" y="22373"/>
                    <a:pt x="1354" y="22490"/>
                  </a:cubicBezTo>
                  <a:cubicBezTo>
                    <a:pt x="1454" y="22591"/>
                    <a:pt x="1521" y="22707"/>
                    <a:pt x="1571" y="22824"/>
                  </a:cubicBezTo>
                  <a:cubicBezTo>
                    <a:pt x="1655" y="23058"/>
                    <a:pt x="1772" y="23276"/>
                    <a:pt x="1905" y="23476"/>
                  </a:cubicBezTo>
                  <a:cubicBezTo>
                    <a:pt x="2139" y="23860"/>
                    <a:pt x="2407" y="24195"/>
                    <a:pt x="2758" y="24479"/>
                  </a:cubicBezTo>
                  <a:cubicBezTo>
                    <a:pt x="3142" y="24779"/>
                    <a:pt x="3576" y="25013"/>
                    <a:pt x="3961" y="25331"/>
                  </a:cubicBezTo>
                  <a:cubicBezTo>
                    <a:pt x="3994" y="25364"/>
                    <a:pt x="4044" y="25381"/>
                    <a:pt x="4094" y="25398"/>
                  </a:cubicBezTo>
                  <a:cubicBezTo>
                    <a:pt x="4395" y="25565"/>
                    <a:pt x="4696" y="25715"/>
                    <a:pt x="4997" y="25882"/>
                  </a:cubicBezTo>
                  <a:cubicBezTo>
                    <a:pt x="5464" y="26149"/>
                    <a:pt x="5949" y="26350"/>
                    <a:pt x="6484" y="26500"/>
                  </a:cubicBezTo>
                  <a:cubicBezTo>
                    <a:pt x="6601" y="26517"/>
                    <a:pt x="6734" y="26534"/>
                    <a:pt x="6851" y="26550"/>
                  </a:cubicBezTo>
                  <a:cubicBezTo>
                    <a:pt x="7152" y="26617"/>
                    <a:pt x="7469" y="26617"/>
                    <a:pt x="7770" y="26617"/>
                  </a:cubicBezTo>
                  <a:cubicBezTo>
                    <a:pt x="7937" y="26617"/>
                    <a:pt x="8088" y="26634"/>
                    <a:pt x="8238" y="26684"/>
                  </a:cubicBezTo>
                  <a:cubicBezTo>
                    <a:pt x="8438" y="26734"/>
                    <a:pt x="8639" y="26734"/>
                    <a:pt x="8840" y="26734"/>
                  </a:cubicBezTo>
                  <a:cubicBezTo>
                    <a:pt x="9040" y="26734"/>
                    <a:pt x="9257" y="26734"/>
                    <a:pt x="9458" y="26734"/>
                  </a:cubicBezTo>
                  <a:cubicBezTo>
                    <a:pt x="9558" y="26734"/>
                    <a:pt x="9658" y="26751"/>
                    <a:pt x="9758" y="26751"/>
                  </a:cubicBezTo>
                  <a:cubicBezTo>
                    <a:pt x="10193" y="26818"/>
                    <a:pt x="10611" y="26801"/>
                    <a:pt x="11045" y="26784"/>
                  </a:cubicBezTo>
                  <a:cubicBezTo>
                    <a:pt x="11229" y="26768"/>
                    <a:pt x="11413" y="26734"/>
                    <a:pt x="11563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0" y="26534"/>
                    <a:pt x="11947" y="26517"/>
                  </a:cubicBezTo>
                  <a:cubicBezTo>
                    <a:pt x="12482" y="26383"/>
                    <a:pt x="13000" y="26183"/>
                    <a:pt x="13484" y="25882"/>
                  </a:cubicBezTo>
                  <a:cubicBezTo>
                    <a:pt x="13551" y="25849"/>
                    <a:pt x="13618" y="25832"/>
                    <a:pt x="13685" y="25782"/>
                  </a:cubicBezTo>
                  <a:cubicBezTo>
                    <a:pt x="13986" y="25631"/>
                    <a:pt x="14286" y="25464"/>
                    <a:pt x="14587" y="25297"/>
                  </a:cubicBezTo>
                  <a:cubicBezTo>
                    <a:pt x="14637" y="25264"/>
                    <a:pt x="14688" y="25230"/>
                    <a:pt x="14721" y="25197"/>
                  </a:cubicBezTo>
                  <a:cubicBezTo>
                    <a:pt x="14871" y="25080"/>
                    <a:pt x="15038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9"/>
                    <a:pt x="15573" y="24412"/>
                    <a:pt x="15690" y="24328"/>
                  </a:cubicBezTo>
                  <a:cubicBezTo>
                    <a:pt x="15957" y="24178"/>
                    <a:pt x="16175" y="23944"/>
                    <a:pt x="16325" y="23677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09" y="23175"/>
                    <a:pt x="16793" y="23025"/>
                  </a:cubicBezTo>
                  <a:cubicBezTo>
                    <a:pt x="16893" y="22858"/>
                    <a:pt x="16993" y="22691"/>
                    <a:pt x="17110" y="22524"/>
                  </a:cubicBezTo>
                  <a:cubicBezTo>
                    <a:pt x="17244" y="22373"/>
                    <a:pt x="17344" y="22223"/>
                    <a:pt x="17394" y="22039"/>
                  </a:cubicBezTo>
                  <a:cubicBezTo>
                    <a:pt x="17478" y="21738"/>
                    <a:pt x="17578" y="21438"/>
                    <a:pt x="17662" y="21154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29" y="20068"/>
                  </a:cubicBezTo>
                  <a:cubicBezTo>
                    <a:pt x="18029" y="20034"/>
                    <a:pt x="18029" y="20001"/>
                    <a:pt x="18046" y="19967"/>
                  </a:cubicBezTo>
                  <a:cubicBezTo>
                    <a:pt x="18129" y="19750"/>
                    <a:pt x="18113" y="19533"/>
                    <a:pt x="18113" y="19316"/>
                  </a:cubicBezTo>
                  <a:cubicBezTo>
                    <a:pt x="18113" y="18948"/>
                    <a:pt x="18079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2" y="16609"/>
                    <a:pt x="17946" y="16559"/>
                    <a:pt x="17946" y="16492"/>
                  </a:cubicBezTo>
                  <a:cubicBezTo>
                    <a:pt x="17929" y="16225"/>
                    <a:pt x="17845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59" y="14119"/>
                    <a:pt x="16375" y="13768"/>
                  </a:cubicBezTo>
                  <a:cubicBezTo>
                    <a:pt x="16241" y="13635"/>
                    <a:pt x="16091" y="13484"/>
                    <a:pt x="15974" y="13334"/>
                  </a:cubicBezTo>
                  <a:cubicBezTo>
                    <a:pt x="15506" y="12783"/>
                    <a:pt x="15072" y="12215"/>
                    <a:pt x="14621" y="11646"/>
                  </a:cubicBezTo>
                  <a:cubicBezTo>
                    <a:pt x="14320" y="11279"/>
                    <a:pt x="14053" y="10895"/>
                    <a:pt x="13852" y="10443"/>
                  </a:cubicBezTo>
                  <a:cubicBezTo>
                    <a:pt x="13802" y="10326"/>
                    <a:pt x="13752" y="10226"/>
                    <a:pt x="13685" y="10109"/>
                  </a:cubicBezTo>
                  <a:cubicBezTo>
                    <a:pt x="13434" y="9692"/>
                    <a:pt x="13234" y="9257"/>
                    <a:pt x="13100" y="8789"/>
                  </a:cubicBezTo>
                  <a:cubicBezTo>
                    <a:pt x="13050" y="8605"/>
                    <a:pt x="12967" y="8405"/>
                    <a:pt x="12967" y="8204"/>
                  </a:cubicBezTo>
                  <a:cubicBezTo>
                    <a:pt x="12950" y="7870"/>
                    <a:pt x="12866" y="7553"/>
                    <a:pt x="12783" y="7219"/>
                  </a:cubicBezTo>
                  <a:cubicBezTo>
                    <a:pt x="12766" y="7169"/>
                    <a:pt x="12716" y="7102"/>
                    <a:pt x="12682" y="7068"/>
                  </a:cubicBezTo>
                  <a:cubicBezTo>
                    <a:pt x="12482" y="6884"/>
                    <a:pt x="12281" y="6751"/>
                    <a:pt x="12031" y="6667"/>
                  </a:cubicBezTo>
                  <a:cubicBezTo>
                    <a:pt x="11897" y="6634"/>
                    <a:pt x="11764" y="6600"/>
                    <a:pt x="11630" y="6584"/>
                  </a:cubicBezTo>
                  <a:cubicBezTo>
                    <a:pt x="11346" y="6500"/>
                    <a:pt x="11045" y="6500"/>
                    <a:pt x="10761" y="6483"/>
                  </a:cubicBezTo>
                  <a:cubicBezTo>
                    <a:pt x="10260" y="6483"/>
                    <a:pt x="9758" y="6483"/>
                    <a:pt x="9257" y="6483"/>
                  </a:cubicBezTo>
                  <a:close/>
                  <a:moveTo>
                    <a:pt x="6985" y="4879"/>
                  </a:moveTo>
                  <a:cubicBezTo>
                    <a:pt x="6834" y="5030"/>
                    <a:pt x="6701" y="5180"/>
                    <a:pt x="6550" y="5314"/>
                  </a:cubicBezTo>
                  <a:cubicBezTo>
                    <a:pt x="6484" y="5397"/>
                    <a:pt x="6400" y="5481"/>
                    <a:pt x="6400" y="5598"/>
                  </a:cubicBezTo>
                  <a:cubicBezTo>
                    <a:pt x="6383" y="5782"/>
                    <a:pt x="6383" y="5966"/>
                    <a:pt x="6367" y="6149"/>
                  </a:cubicBezTo>
                  <a:cubicBezTo>
                    <a:pt x="6367" y="6199"/>
                    <a:pt x="6400" y="6250"/>
                    <a:pt x="6417" y="6316"/>
                  </a:cubicBezTo>
                  <a:cubicBezTo>
                    <a:pt x="6500" y="6300"/>
                    <a:pt x="6567" y="6300"/>
                    <a:pt x="6634" y="6266"/>
                  </a:cubicBezTo>
                  <a:cubicBezTo>
                    <a:pt x="6968" y="6166"/>
                    <a:pt x="7302" y="6133"/>
                    <a:pt x="7653" y="6133"/>
                  </a:cubicBezTo>
                  <a:cubicBezTo>
                    <a:pt x="8672" y="6133"/>
                    <a:pt x="9675" y="6133"/>
                    <a:pt x="10694" y="6133"/>
                  </a:cubicBezTo>
                  <a:cubicBezTo>
                    <a:pt x="11112" y="6133"/>
                    <a:pt x="11513" y="6133"/>
                    <a:pt x="11897" y="6283"/>
                  </a:cubicBezTo>
                  <a:cubicBezTo>
                    <a:pt x="11964" y="6300"/>
                    <a:pt x="12031" y="6300"/>
                    <a:pt x="12098" y="6300"/>
                  </a:cubicBezTo>
                  <a:cubicBezTo>
                    <a:pt x="12114" y="6216"/>
                    <a:pt x="12131" y="6149"/>
                    <a:pt x="12131" y="6082"/>
                  </a:cubicBezTo>
                  <a:cubicBezTo>
                    <a:pt x="12131" y="5932"/>
                    <a:pt x="12114" y="5782"/>
                    <a:pt x="12098" y="5631"/>
                  </a:cubicBezTo>
                  <a:cubicBezTo>
                    <a:pt x="12098" y="5414"/>
                    <a:pt x="11964" y="5280"/>
                    <a:pt x="11764" y="5214"/>
                  </a:cubicBezTo>
                  <a:cubicBezTo>
                    <a:pt x="11563" y="5147"/>
                    <a:pt x="11346" y="5080"/>
                    <a:pt x="11129" y="5047"/>
                  </a:cubicBezTo>
                  <a:cubicBezTo>
                    <a:pt x="10694" y="4980"/>
                    <a:pt x="10260" y="4930"/>
                    <a:pt x="9809" y="4879"/>
                  </a:cubicBezTo>
                  <a:cubicBezTo>
                    <a:pt x="9291" y="4813"/>
                    <a:pt x="8773" y="4846"/>
                    <a:pt x="8255" y="4863"/>
                  </a:cubicBezTo>
                  <a:cubicBezTo>
                    <a:pt x="8071" y="4879"/>
                    <a:pt x="7887" y="4879"/>
                    <a:pt x="7703" y="4863"/>
                  </a:cubicBezTo>
                  <a:cubicBezTo>
                    <a:pt x="7469" y="4829"/>
                    <a:pt x="7219" y="4863"/>
                    <a:pt x="6985" y="4879"/>
                  </a:cubicBezTo>
                  <a:close/>
                  <a:moveTo>
                    <a:pt x="11596" y="3793"/>
                  </a:moveTo>
                  <a:cubicBezTo>
                    <a:pt x="11563" y="3777"/>
                    <a:pt x="11530" y="3743"/>
                    <a:pt x="11496" y="3727"/>
                  </a:cubicBezTo>
                  <a:cubicBezTo>
                    <a:pt x="11379" y="3693"/>
                    <a:pt x="11279" y="3643"/>
                    <a:pt x="11162" y="3610"/>
                  </a:cubicBezTo>
                  <a:cubicBezTo>
                    <a:pt x="10460" y="3426"/>
                    <a:pt x="9742" y="3326"/>
                    <a:pt x="9023" y="3326"/>
                  </a:cubicBezTo>
                  <a:cubicBezTo>
                    <a:pt x="8890" y="3326"/>
                    <a:pt x="8773" y="3326"/>
                    <a:pt x="8639" y="3326"/>
                  </a:cubicBezTo>
                  <a:cubicBezTo>
                    <a:pt x="8255" y="3292"/>
                    <a:pt x="7870" y="3326"/>
                    <a:pt x="7503" y="3342"/>
                  </a:cubicBezTo>
                  <a:cubicBezTo>
                    <a:pt x="7219" y="3359"/>
                    <a:pt x="7102" y="3576"/>
                    <a:pt x="6918" y="3727"/>
                  </a:cubicBezTo>
                  <a:cubicBezTo>
                    <a:pt x="6901" y="3727"/>
                    <a:pt x="6901" y="3760"/>
                    <a:pt x="6901" y="3777"/>
                  </a:cubicBezTo>
                  <a:cubicBezTo>
                    <a:pt x="6901" y="3927"/>
                    <a:pt x="6885" y="4111"/>
                    <a:pt x="6918" y="4261"/>
                  </a:cubicBezTo>
                  <a:cubicBezTo>
                    <a:pt x="6968" y="4428"/>
                    <a:pt x="7018" y="4612"/>
                    <a:pt x="7018" y="4813"/>
                  </a:cubicBezTo>
                  <a:cubicBezTo>
                    <a:pt x="7135" y="4779"/>
                    <a:pt x="7235" y="4763"/>
                    <a:pt x="7319" y="4746"/>
                  </a:cubicBezTo>
                  <a:cubicBezTo>
                    <a:pt x="7603" y="4679"/>
                    <a:pt x="7887" y="4595"/>
                    <a:pt x="8171" y="4562"/>
                  </a:cubicBezTo>
                  <a:cubicBezTo>
                    <a:pt x="8773" y="4478"/>
                    <a:pt x="9374" y="4462"/>
                    <a:pt x="9976" y="4545"/>
                  </a:cubicBezTo>
                  <a:cubicBezTo>
                    <a:pt x="10444" y="4612"/>
                    <a:pt x="10911" y="4646"/>
                    <a:pt x="11379" y="4763"/>
                  </a:cubicBezTo>
                  <a:cubicBezTo>
                    <a:pt x="11413" y="4763"/>
                    <a:pt x="11429" y="4763"/>
                    <a:pt x="11463" y="4763"/>
                  </a:cubicBezTo>
                  <a:cubicBezTo>
                    <a:pt x="11479" y="4629"/>
                    <a:pt x="11496" y="4512"/>
                    <a:pt x="11530" y="4412"/>
                  </a:cubicBezTo>
                  <a:cubicBezTo>
                    <a:pt x="11630" y="4211"/>
                    <a:pt x="11613" y="4011"/>
                    <a:pt x="11596" y="3793"/>
                  </a:cubicBezTo>
                  <a:close/>
                  <a:moveTo>
                    <a:pt x="11212" y="3326"/>
                  </a:moveTo>
                  <a:cubicBezTo>
                    <a:pt x="11195" y="3209"/>
                    <a:pt x="11179" y="3125"/>
                    <a:pt x="11179" y="3042"/>
                  </a:cubicBezTo>
                  <a:cubicBezTo>
                    <a:pt x="11195" y="2841"/>
                    <a:pt x="11078" y="2757"/>
                    <a:pt x="10928" y="2691"/>
                  </a:cubicBezTo>
                  <a:cubicBezTo>
                    <a:pt x="10861" y="2674"/>
                    <a:pt x="10811" y="2641"/>
                    <a:pt x="10744" y="2624"/>
                  </a:cubicBezTo>
                  <a:cubicBezTo>
                    <a:pt x="10377" y="2540"/>
                    <a:pt x="10026" y="2457"/>
                    <a:pt x="9642" y="2457"/>
                  </a:cubicBezTo>
                  <a:cubicBezTo>
                    <a:pt x="9408" y="2457"/>
                    <a:pt x="9157" y="2473"/>
                    <a:pt x="8940" y="2440"/>
                  </a:cubicBezTo>
                  <a:cubicBezTo>
                    <a:pt x="8639" y="2390"/>
                    <a:pt x="8338" y="2356"/>
                    <a:pt x="8037" y="2407"/>
                  </a:cubicBezTo>
                  <a:cubicBezTo>
                    <a:pt x="7987" y="2423"/>
                    <a:pt x="7937" y="2440"/>
                    <a:pt x="7904" y="2373"/>
                  </a:cubicBezTo>
                  <a:cubicBezTo>
                    <a:pt x="7921" y="2290"/>
                    <a:pt x="7971" y="2306"/>
                    <a:pt x="8021" y="2306"/>
                  </a:cubicBezTo>
                  <a:cubicBezTo>
                    <a:pt x="8238" y="2273"/>
                    <a:pt x="8438" y="2240"/>
                    <a:pt x="8639" y="2189"/>
                  </a:cubicBezTo>
                  <a:cubicBezTo>
                    <a:pt x="8806" y="2156"/>
                    <a:pt x="8956" y="2123"/>
                    <a:pt x="9107" y="2123"/>
                  </a:cubicBezTo>
                  <a:cubicBezTo>
                    <a:pt x="9257" y="2123"/>
                    <a:pt x="9391" y="2123"/>
                    <a:pt x="9541" y="2123"/>
                  </a:cubicBezTo>
                  <a:cubicBezTo>
                    <a:pt x="10076" y="2106"/>
                    <a:pt x="10577" y="2189"/>
                    <a:pt x="11078" y="2373"/>
                  </a:cubicBezTo>
                  <a:cubicBezTo>
                    <a:pt x="11095" y="2390"/>
                    <a:pt x="11112" y="2373"/>
                    <a:pt x="11145" y="2390"/>
                  </a:cubicBezTo>
                  <a:cubicBezTo>
                    <a:pt x="11179" y="2290"/>
                    <a:pt x="11179" y="2189"/>
                    <a:pt x="11112" y="2123"/>
                  </a:cubicBezTo>
                  <a:cubicBezTo>
                    <a:pt x="10878" y="1889"/>
                    <a:pt x="10661" y="1655"/>
                    <a:pt x="10360" y="1504"/>
                  </a:cubicBezTo>
                  <a:cubicBezTo>
                    <a:pt x="10343" y="1488"/>
                    <a:pt x="10310" y="1471"/>
                    <a:pt x="10276" y="1471"/>
                  </a:cubicBezTo>
                  <a:cubicBezTo>
                    <a:pt x="10109" y="1421"/>
                    <a:pt x="9926" y="1387"/>
                    <a:pt x="9758" y="1337"/>
                  </a:cubicBezTo>
                  <a:cubicBezTo>
                    <a:pt x="9625" y="1304"/>
                    <a:pt x="9491" y="1287"/>
                    <a:pt x="9357" y="1287"/>
                  </a:cubicBezTo>
                  <a:cubicBezTo>
                    <a:pt x="9124" y="1287"/>
                    <a:pt x="8890" y="1270"/>
                    <a:pt x="8672" y="1371"/>
                  </a:cubicBezTo>
                  <a:cubicBezTo>
                    <a:pt x="8639" y="1387"/>
                    <a:pt x="8589" y="1371"/>
                    <a:pt x="8539" y="1387"/>
                  </a:cubicBezTo>
                  <a:cubicBezTo>
                    <a:pt x="8288" y="1438"/>
                    <a:pt x="8021" y="1504"/>
                    <a:pt x="7837" y="1705"/>
                  </a:cubicBezTo>
                  <a:cubicBezTo>
                    <a:pt x="7753" y="1805"/>
                    <a:pt x="7653" y="1889"/>
                    <a:pt x="7553" y="1955"/>
                  </a:cubicBezTo>
                  <a:cubicBezTo>
                    <a:pt x="7386" y="2072"/>
                    <a:pt x="7336" y="2223"/>
                    <a:pt x="7336" y="2407"/>
                  </a:cubicBezTo>
                  <a:cubicBezTo>
                    <a:pt x="7336" y="2624"/>
                    <a:pt x="7336" y="2841"/>
                    <a:pt x="7336" y="3058"/>
                  </a:cubicBezTo>
                  <a:cubicBezTo>
                    <a:pt x="7336" y="3108"/>
                    <a:pt x="7302" y="3175"/>
                    <a:pt x="7369" y="3209"/>
                  </a:cubicBezTo>
                  <a:cubicBezTo>
                    <a:pt x="7403" y="3209"/>
                    <a:pt x="7453" y="3192"/>
                    <a:pt x="7486" y="3175"/>
                  </a:cubicBezTo>
                  <a:cubicBezTo>
                    <a:pt x="7753" y="3092"/>
                    <a:pt x="8004" y="3075"/>
                    <a:pt x="8271" y="3075"/>
                  </a:cubicBezTo>
                  <a:cubicBezTo>
                    <a:pt x="8522" y="3058"/>
                    <a:pt x="8773" y="3058"/>
                    <a:pt x="9007" y="3058"/>
                  </a:cubicBezTo>
                  <a:cubicBezTo>
                    <a:pt x="9474" y="3042"/>
                    <a:pt x="9942" y="3092"/>
                    <a:pt x="10410" y="3158"/>
                  </a:cubicBezTo>
                  <a:cubicBezTo>
                    <a:pt x="10661" y="3209"/>
                    <a:pt x="10928" y="3275"/>
                    <a:pt x="11212" y="3326"/>
                  </a:cubicBezTo>
                  <a:close/>
                  <a:moveTo>
                    <a:pt x="8071" y="1187"/>
                  </a:moveTo>
                  <a:cubicBezTo>
                    <a:pt x="8338" y="1120"/>
                    <a:pt x="8572" y="1070"/>
                    <a:pt x="8789" y="1003"/>
                  </a:cubicBezTo>
                  <a:cubicBezTo>
                    <a:pt x="8856" y="986"/>
                    <a:pt x="8923" y="986"/>
                    <a:pt x="8990" y="986"/>
                  </a:cubicBezTo>
                  <a:cubicBezTo>
                    <a:pt x="9174" y="986"/>
                    <a:pt x="9357" y="986"/>
                    <a:pt x="9541" y="986"/>
                  </a:cubicBezTo>
                  <a:cubicBezTo>
                    <a:pt x="9591" y="986"/>
                    <a:pt x="9642" y="986"/>
                    <a:pt x="9692" y="1003"/>
                  </a:cubicBezTo>
                  <a:cubicBezTo>
                    <a:pt x="9926" y="1053"/>
                    <a:pt x="10126" y="1120"/>
                    <a:pt x="10360" y="1170"/>
                  </a:cubicBezTo>
                  <a:cubicBezTo>
                    <a:pt x="10377" y="1187"/>
                    <a:pt x="10410" y="1170"/>
                    <a:pt x="10427" y="1170"/>
                  </a:cubicBezTo>
                  <a:cubicBezTo>
                    <a:pt x="10393" y="936"/>
                    <a:pt x="10293" y="736"/>
                    <a:pt x="10126" y="585"/>
                  </a:cubicBezTo>
                  <a:cubicBezTo>
                    <a:pt x="10026" y="485"/>
                    <a:pt x="9909" y="435"/>
                    <a:pt x="9775" y="418"/>
                  </a:cubicBezTo>
                  <a:cubicBezTo>
                    <a:pt x="9625" y="402"/>
                    <a:pt x="9458" y="368"/>
                    <a:pt x="9291" y="368"/>
                  </a:cubicBezTo>
                  <a:cubicBezTo>
                    <a:pt x="9124" y="368"/>
                    <a:pt x="8973" y="402"/>
                    <a:pt x="8806" y="418"/>
                  </a:cubicBezTo>
                  <a:cubicBezTo>
                    <a:pt x="8756" y="435"/>
                    <a:pt x="8689" y="418"/>
                    <a:pt x="8639" y="435"/>
                  </a:cubicBezTo>
                  <a:cubicBezTo>
                    <a:pt x="8589" y="452"/>
                    <a:pt x="8539" y="468"/>
                    <a:pt x="8489" y="502"/>
                  </a:cubicBezTo>
                  <a:cubicBezTo>
                    <a:pt x="8271" y="669"/>
                    <a:pt x="8104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146350" y="3481650"/>
              <a:ext cx="232150" cy="313950"/>
            </a:xfrm>
            <a:custGeom>
              <a:avLst/>
              <a:gdLst/>
              <a:ahLst/>
              <a:cxnLst/>
              <a:rect l="l" t="t" r="r" b="b"/>
              <a:pathLst>
                <a:path w="9286" h="12558" extrusionOk="0">
                  <a:moveTo>
                    <a:pt x="3157" y="8363"/>
                  </a:moveTo>
                  <a:cubicBezTo>
                    <a:pt x="3303" y="8363"/>
                    <a:pt x="3481" y="8506"/>
                    <a:pt x="3688" y="8794"/>
                  </a:cubicBezTo>
                  <a:cubicBezTo>
                    <a:pt x="3688" y="8944"/>
                    <a:pt x="3688" y="9078"/>
                    <a:pt x="3655" y="9211"/>
                  </a:cubicBezTo>
                  <a:cubicBezTo>
                    <a:pt x="3604" y="9713"/>
                    <a:pt x="3488" y="10097"/>
                    <a:pt x="3153" y="10481"/>
                  </a:cubicBezTo>
                  <a:cubicBezTo>
                    <a:pt x="3103" y="10531"/>
                    <a:pt x="3053" y="10598"/>
                    <a:pt x="2986" y="10665"/>
                  </a:cubicBezTo>
                  <a:cubicBezTo>
                    <a:pt x="2669" y="10030"/>
                    <a:pt x="2585" y="9278"/>
                    <a:pt x="2853" y="8677"/>
                  </a:cubicBezTo>
                  <a:cubicBezTo>
                    <a:pt x="2930" y="8468"/>
                    <a:pt x="3032" y="8363"/>
                    <a:pt x="3157" y="8363"/>
                  </a:cubicBezTo>
                  <a:close/>
                  <a:moveTo>
                    <a:pt x="5867" y="8862"/>
                  </a:moveTo>
                  <a:cubicBezTo>
                    <a:pt x="5973" y="8862"/>
                    <a:pt x="6055" y="8950"/>
                    <a:pt x="6111" y="9128"/>
                  </a:cubicBezTo>
                  <a:cubicBezTo>
                    <a:pt x="6261" y="9378"/>
                    <a:pt x="6295" y="9646"/>
                    <a:pt x="6295" y="9930"/>
                  </a:cubicBezTo>
                  <a:cubicBezTo>
                    <a:pt x="6311" y="10297"/>
                    <a:pt x="6144" y="10698"/>
                    <a:pt x="5960" y="11033"/>
                  </a:cubicBezTo>
                  <a:cubicBezTo>
                    <a:pt x="5726" y="10682"/>
                    <a:pt x="5593" y="10247"/>
                    <a:pt x="5543" y="9896"/>
                  </a:cubicBezTo>
                  <a:cubicBezTo>
                    <a:pt x="5509" y="9612"/>
                    <a:pt x="5509" y="9312"/>
                    <a:pt x="5576" y="9027"/>
                  </a:cubicBezTo>
                  <a:cubicBezTo>
                    <a:pt x="5687" y="8917"/>
                    <a:pt x="5784" y="8862"/>
                    <a:pt x="5867" y="8862"/>
                  </a:cubicBezTo>
                  <a:close/>
                  <a:moveTo>
                    <a:pt x="6242" y="1"/>
                  </a:moveTo>
                  <a:cubicBezTo>
                    <a:pt x="6141" y="1"/>
                    <a:pt x="6043" y="57"/>
                    <a:pt x="6011" y="189"/>
                  </a:cubicBezTo>
                  <a:cubicBezTo>
                    <a:pt x="5860" y="840"/>
                    <a:pt x="5944" y="1459"/>
                    <a:pt x="6044" y="2110"/>
                  </a:cubicBezTo>
                  <a:cubicBezTo>
                    <a:pt x="6178" y="2879"/>
                    <a:pt x="6211" y="3681"/>
                    <a:pt x="6328" y="4449"/>
                  </a:cubicBezTo>
                  <a:cubicBezTo>
                    <a:pt x="6512" y="5786"/>
                    <a:pt x="6946" y="7006"/>
                    <a:pt x="7798" y="8042"/>
                  </a:cubicBezTo>
                  <a:cubicBezTo>
                    <a:pt x="8366" y="8743"/>
                    <a:pt x="8801" y="9228"/>
                    <a:pt x="8567" y="10180"/>
                  </a:cubicBezTo>
                  <a:cubicBezTo>
                    <a:pt x="8417" y="10882"/>
                    <a:pt x="7882" y="11634"/>
                    <a:pt x="7113" y="11701"/>
                  </a:cubicBezTo>
                  <a:cubicBezTo>
                    <a:pt x="7091" y="11702"/>
                    <a:pt x="7070" y="11703"/>
                    <a:pt x="7048" y="11703"/>
                  </a:cubicBezTo>
                  <a:cubicBezTo>
                    <a:pt x="6774" y="11703"/>
                    <a:pt x="6529" y="11605"/>
                    <a:pt x="6328" y="11450"/>
                  </a:cubicBezTo>
                  <a:cubicBezTo>
                    <a:pt x="6696" y="10849"/>
                    <a:pt x="6929" y="10130"/>
                    <a:pt x="6796" y="9428"/>
                  </a:cubicBezTo>
                  <a:cubicBezTo>
                    <a:pt x="6679" y="8894"/>
                    <a:pt x="6311" y="8259"/>
                    <a:pt x="5710" y="8242"/>
                  </a:cubicBezTo>
                  <a:cubicBezTo>
                    <a:pt x="5706" y="8242"/>
                    <a:pt x="5702" y="8242"/>
                    <a:pt x="5698" y="8242"/>
                  </a:cubicBezTo>
                  <a:cubicBezTo>
                    <a:pt x="4378" y="8242"/>
                    <a:pt x="5160" y="10950"/>
                    <a:pt x="5593" y="11434"/>
                  </a:cubicBezTo>
                  <a:cubicBezTo>
                    <a:pt x="5610" y="11467"/>
                    <a:pt x="5643" y="11484"/>
                    <a:pt x="5660" y="11500"/>
                  </a:cubicBezTo>
                  <a:cubicBezTo>
                    <a:pt x="5387" y="11860"/>
                    <a:pt x="5076" y="12022"/>
                    <a:pt x="4734" y="12022"/>
                  </a:cubicBezTo>
                  <a:cubicBezTo>
                    <a:pt x="4489" y="12022"/>
                    <a:pt x="4228" y="11938"/>
                    <a:pt x="3955" y="11784"/>
                  </a:cubicBezTo>
                  <a:cubicBezTo>
                    <a:pt x="3688" y="11634"/>
                    <a:pt x="3454" y="11400"/>
                    <a:pt x="3254" y="11133"/>
                  </a:cubicBezTo>
                  <a:cubicBezTo>
                    <a:pt x="3588" y="10849"/>
                    <a:pt x="3855" y="10498"/>
                    <a:pt x="3989" y="10164"/>
                  </a:cubicBezTo>
                  <a:cubicBezTo>
                    <a:pt x="4189" y="9629"/>
                    <a:pt x="4457" y="8526"/>
                    <a:pt x="4022" y="8042"/>
                  </a:cubicBezTo>
                  <a:cubicBezTo>
                    <a:pt x="3831" y="7811"/>
                    <a:pt x="3610" y="7713"/>
                    <a:pt x="3384" y="7713"/>
                  </a:cubicBezTo>
                  <a:cubicBezTo>
                    <a:pt x="3135" y="7713"/>
                    <a:pt x="2880" y="7832"/>
                    <a:pt x="2652" y="8025"/>
                  </a:cubicBezTo>
                  <a:cubicBezTo>
                    <a:pt x="1967" y="8626"/>
                    <a:pt x="2151" y="9829"/>
                    <a:pt x="2385" y="10581"/>
                  </a:cubicBezTo>
                  <a:cubicBezTo>
                    <a:pt x="2435" y="10715"/>
                    <a:pt x="2485" y="10849"/>
                    <a:pt x="2552" y="10982"/>
                  </a:cubicBezTo>
                  <a:cubicBezTo>
                    <a:pt x="2272" y="11153"/>
                    <a:pt x="1949" y="11281"/>
                    <a:pt x="1646" y="11281"/>
                  </a:cubicBezTo>
                  <a:cubicBezTo>
                    <a:pt x="1443" y="11281"/>
                    <a:pt x="1249" y="11223"/>
                    <a:pt x="1081" y="11083"/>
                  </a:cubicBezTo>
                  <a:cubicBezTo>
                    <a:pt x="731" y="10782"/>
                    <a:pt x="664" y="10231"/>
                    <a:pt x="630" y="9813"/>
                  </a:cubicBezTo>
                  <a:cubicBezTo>
                    <a:pt x="564" y="8911"/>
                    <a:pt x="714" y="7992"/>
                    <a:pt x="948" y="7123"/>
                  </a:cubicBezTo>
                  <a:cubicBezTo>
                    <a:pt x="1148" y="6337"/>
                    <a:pt x="1650" y="5669"/>
                    <a:pt x="2017" y="4934"/>
                  </a:cubicBezTo>
                  <a:cubicBezTo>
                    <a:pt x="2585" y="3764"/>
                    <a:pt x="3003" y="2093"/>
                    <a:pt x="2752" y="790"/>
                  </a:cubicBezTo>
                  <a:cubicBezTo>
                    <a:pt x="2725" y="655"/>
                    <a:pt x="2625" y="597"/>
                    <a:pt x="2519" y="597"/>
                  </a:cubicBezTo>
                  <a:cubicBezTo>
                    <a:pt x="2363" y="597"/>
                    <a:pt x="2195" y="725"/>
                    <a:pt x="2234" y="924"/>
                  </a:cubicBezTo>
                  <a:cubicBezTo>
                    <a:pt x="2485" y="2194"/>
                    <a:pt x="1984" y="3798"/>
                    <a:pt x="1432" y="4917"/>
                  </a:cubicBezTo>
                  <a:cubicBezTo>
                    <a:pt x="864" y="6070"/>
                    <a:pt x="363" y="6939"/>
                    <a:pt x="179" y="8242"/>
                  </a:cubicBezTo>
                  <a:cubicBezTo>
                    <a:pt x="0" y="9510"/>
                    <a:pt x="74" y="11842"/>
                    <a:pt x="1636" y="11842"/>
                  </a:cubicBezTo>
                  <a:cubicBezTo>
                    <a:pt x="1824" y="11842"/>
                    <a:pt x="2034" y="11808"/>
                    <a:pt x="2268" y="11734"/>
                  </a:cubicBezTo>
                  <a:cubicBezTo>
                    <a:pt x="2452" y="11667"/>
                    <a:pt x="2652" y="11567"/>
                    <a:pt x="2853" y="11450"/>
                  </a:cubicBezTo>
                  <a:cubicBezTo>
                    <a:pt x="3331" y="12081"/>
                    <a:pt x="4057" y="12557"/>
                    <a:pt x="4764" y="12557"/>
                  </a:cubicBezTo>
                  <a:cubicBezTo>
                    <a:pt x="5217" y="12557"/>
                    <a:pt x="5662" y="12361"/>
                    <a:pt x="6027" y="11885"/>
                  </a:cubicBezTo>
                  <a:cubicBezTo>
                    <a:pt x="6044" y="11885"/>
                    <a:pt x="6044" y="11868"/>
                    <a:pt x="6044" y="11851"/>
                  </a:cubicBezTo>
                  <a:cubicBezTo>
                    <a:pt x="6372" y="12077"/>
                    <a:pt x="6715" y="12181"/>
                    <a:pt x="7049" y="12181"/>
                  </a:cubicBezTo>
                  <a:cubicBezTo>
                    <a:pt x="7803" y="12181"/>
                    <a:pt x="8513" y="11650"/>
                    <a:pt x="8918" y="10782"/>
                  </a:cubicBezTo>
                  <a:cubicBezTo>
                    <a:pt x="9135" y="10331"/>
                    <a:pt x="9285" y="9662"/>
                    <a:pt x="9152" y="9161"/>
                  </a:cubicBezTo>
                  <a:cubicBezTo>
                    <a:pt x="8935" y="8359"/>
                    <a:pt x="8249" y="7824"/>
                    <a:pt x="7782" y="7156"/>
                  </a:cubicBezTo>
                  <a:cubicBezTo>
                    <a:pt x="7113" y="6187"/>
                    <a:pt x="6913" y="4934"/>
                    <a:pt x="6762" y="3798"/>
                  </a:cubicBezTo>
                  <a:cubicBezTo>
                    <a:pt x="6629" y="2745"/>
                    <a:pt x="6278" y="1358"/>
                    <a:pt x="6528" y="339"/>
                  </a:cubicBezTo>
                  <a:cubicBezTo>
                    <a:pt x="6569" y="136"/>
                    <a:pt x="6400" y="1"/>
                    <a:pt x="6242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21"/>
          <p:cNvGrpSpPr/>
          <p:nvPr/>
        </p:nvGrpSpPr>
        <p:grpSpPr>
          <a:xfrm>
            <a:off x="7212941" y="123"/>
            <a:ext cx="1210855" cy="2155109"/>
            <a:chOff x="2052675" y="2828450"/>
            <a:chExt cx="618225" cy="1100275"/>
          </a:xfrm>
        </p:grpSpPr>
        <p:sp>
          <p:nvSpPr>
            <p:cNvPr id="935" name="Google Shape;935;p21"/>
            <p:cNvSpPr/>
            <p:nvPr/>
          </p:nvSpPr>
          <p:spPr>
            <a:xfrm>
              <a:off x="2355500" y="2828450"/>
              <a:ext cx="12150" cy="330850"/>
            </a:xfrm>
            <a:custGeom>
              <a:avLst/>
              <a:gdLst/>
              <a:ahLst/>
              <a:cxnLst/>
              <a:rect l="l" t="t" r="r" b="b"/>
              <a:pathLst>
                <a:path w="486" h="13234" extrusionOk="0">
                  <a:moveTo>
                    <a:pt x="485" y="8522"/>
                  </a:moveTo>
                  <a:lnTo>
                    <a:pt x="469" y="8522"/>
                  </a:lnTo>
                  <a:cubicBezTo>
                    <a:pt x="469" y="6317"/>
                    <a:pt x="452" y="5899"/>
                    <a:pt x="435" y="3693"/>
                  </a:cubicBezTo>
                  <a:cubicBezTo>
                    <a:pt x="435" y="3342"/>
                    <a:pt x="418" y="535"/>
                    <a:pt x="402" y="185"/>
                  </a:cubicBezTo>
                  <a:cubicBezTo>
                    <a:pt x="402" y="118"/>
                    <a:pt x="402" y="251"/>
                    <a:pt x="385" y="185"/>
                  </a:cubicBezTo>
                  <a:cubicBezTo>
                    <a:pt x="368" y="84"/>
                    <a:pt x="302" y="185"/>
                    <a:pt x="235" y="185"/>
                  </a:cubicBezTo>
                  <a:cubicBezTo>
                    <a:pt x="168" y="185"/>
                    <a:pt x="118" y="84"/>
                    <a:pt x="101" y="185"/>
                  </a:cubicBezTo>
                  <a:cubicBezTo>
                    <a:pt x="84" y="251"/>
                    <a:pt x="84" y="118"/>
                    <a:pt x="68" y="185"/>
                  </a:cubicBezTo>
                  <a:cubicBezTo>
                    <a:pt x="68" y="368"/>
                    <a:pt x="51" y="1"/>
                    <a:pt x="51" y="185"/>
                  </a:cubicBezTo>
                  <a:cubicBezTo>
                    <a:pt x="51" y="2006"/>
                    <a:pt x="17" y="5080"/>
                    <a:pt x="17" y="6901"/>
                  </a:cubicBezTo>
                  <a:cubicBezTo>
                    <a:pt x="1" y="9642"/>
                    <a:pt x="1" y="8840"/>
                    <a:pt x="1" y="11580"/>
                  </a:cubicBezTo>
                  <a:cubicBezTo>
                    <a:pt x="1" y="11947"/>
                    <a:pt x="17" y="12332"/>
                    <a:pt x="51" y="12699"/>
                  </a:cubicBezTo>
                  <a:cubicBezTo>
                    <a:pt x="51" y="12850"/>
                    <a:pt x="118" y="13000"/>
                    <a:pt x="151" y="13150"/>
                  </a:cubicBezTo>
                  <a:cubicBezTo>
                    <a:pt x="168" y="13184"/>
                    <a:pt x="201" y="13217"/>
                    <a:pt x="235" y="13217"/>
                  </a:cubicBezTo>
                  <a:cubicBezTo>
                    <a:pt x="285" y="13234"/>
                    <a:pt x="318" y="13200"/>
                    <a:pt x="335" y="13150"/>
                  </a:cubicBezTo>
                  <a:cubicBezTo>
                    <a:pt x="368" y="13000"/>
                    <a:pt x="435" y="12866"/>
                    <a:pt x="435" y="12733"/>
                  </a:cubicBezTo>
                  <a:cubicBezTo>
                    <a:pt x="469" y="12432"/>
                    <a:pt x="485" y="12131"/>
                    <a:pt x="485" y="11830"/>
                  </a:cubicBezTo>
                  <a:cubicBezTo>
                    <a:pt x="485" y="9541"/>
                    <a:pt x="485" y="10794"/>
                    <a:pt x="485" y="852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2141625" y="3310075"/>
              <a:ext cx="443225" cy="508350"/>
            </a:xfrm>
            <a:custGeom>
              <a:avLst/>
              <a:gdLst/>
              <a:ahLst/>
              <a:cxnLst/>
              <a:rect l="l" t="t" r="r" b="b"/>
              <a:pathLst>
                <a:path w="17729" h="20334" extrusionOk="0">
                  <a:moveTo>
                    <a:pt x="7620" y="1"/>
                  </a:moveTo>
                  <a:cubicBezTo>
                    <a:pt x="7136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85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55"/>
                    <a:pt x="5130" y="1805"/>
                    <a:pt x="5114" y="1855"/>
                  </a:cubicBezTo>
                  <a:cubicBezTo>
                    <a:pt x="4997" y="2423"/>
                    <a:pt x="4780" y="2975"/>
                    <a:pt x="4496" y="3493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45"/>
                    <a:pt x="3794" y="4779"/>
                    <a:pt x="3543" y="5097"/>
                  </a:cubicBezTo>
                  <a:cubicBezTo>
                    <a:pt x="3075" y="5682"/>
                    <a:pt x="2608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2" y="7386"/>
                    <a:pt x="1371" y="7636"/>
                    <a:pt x="1154" y="7870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56"/>
                    <a:pt x="486" y="9007"/>
                    <a:pt x="318" y="9374"/>
                  </a:cubicBezTo>
                  <a:cubicBezTo>
                    <a:pt x="252" y="9525"/>
                    <a:pt x="201" y="9708"/>
                    <a:pt x="185" y="9875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78"/>
                    <a:pt x="68" y="10895"/>
                  </a:cubicBezTo>
                  <a:cubicBezTo>
                    <a:pt x="1" y="11078"/>
                    <a:pt x="1" y="11262"/>
                    <a:pt x="18" y="11446"/>
                  </a:cubicBezTo>
                  <a:cubicBezTo>
                    <a:pt x="18" y="11914"/>
                    <a:pt x="18" y="12382"/>
                    <a:pt x="18" y="12866"/>
                  </a:cubicBezTo>
                  <a:cubicBezTo>
                    <a:pt x="18" y="12933"/>
                    <a:pt x="18" y="13017"/>
                    <a:pt x="34" y="13083"/>
                  </a:cubicBezTo>
                  <a:cubicBezTo>
                    <a:pt x="118" y="13351"/>
                    <a:pt x="118" y="13618"/>
                    <a:pt x="135" y="13885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6" y="14871"/>
                    <a:pt x="552" y="15072"/>
                  </a:cubicBezTo>
                  <a:cubicBezTo>
                    <a:pt x="602" y="15239"/>
                    <a:pt x="669" y="15423"/>
                    <a:pt x="719" y="15606"/>
                  </a:cubicBezTo>
                  <a:cubicBezTo>
                    <a:pt x="770" y="15757"/>
                    <a:pt x="836" y="15907"/>
                    <a:pt x="953" y="16007"/>
                  </a:cubicBezTo>
                  <a:cubicBezTo>
                    <a:pt x="1054" y="16108"/>
                    <a:pt x="1120" y="16225"/>
                    <a:pt x="1171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28"/>
                    <a:pt x="2357" y="17996"/>
                  </a:cubicBezTo>
                  <a:cubicBezTo>
                    <a:pt x="2741" y="18313"/>
                    <a:pt x="3176" y="18547"/>
                    <a:pt x="3560" y="18848"/>
                  </a:cubicBezTo>
                  <a:cubicBezTo>
                    <a:pt x="3593" y="18881"/>
                    <a:pt x="3643" y="18915"/>
                    <a:pt x="3694" y="18931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83" y="20017"/>
                  </a:cubicBezTo>
                  <a:cubicBezTo>
                    <a:pt x="6200" y="20051"/>
                    <a:pt x="6334" y="20068"/>
                    <a:pt x="6450" y="20084"/>
                  </a:cubicBezTo>
                  <a:cubicBezTo>
                    <a:pt x="6751" y="20151"/>
                    <a:pt x="7069" y="20151"/>
                    <a:pt x="7369" y="20151"/>
                  </a:cubicBezTo>
                  <a:cubicBezTo>
                    <a:pt x="7537" y="20151"/>
                    <a:pt x="7687" y="20168"/>
                    <a:pt x="7837" y="20218"/>
                  </a:cubicBezTo>
                  <a:cubicBezTo>
                    <a:pt x="8038" y="20268"/>
                    <a:pt x="8238" y="20268"/>
                    <a:pt x="8439" y="20268"/>
                  </a:cubicBezTo>
                  <a:lnTo>
                    <a:pt x="9057" y="20268"/>
                  </a:lnTo>
                  <a:cubicBezTo>
                    <a:pt x="9157" y="20268"/>
                    <a:pt x="9258" y="20285"/>
                    <a:pt x="9358" y="20285"/>
                  </a:cubicBezTo>
                  <a:cubicBezTo>
                    <a:pt x="9598" y="20322"/>
                    <a:pt x="9833" y="20333"/>
                    <a:pt x="10069" y="20333"/>
                  </a:cubicBezTo>
                  <a:cubicBezTo>
                    <a:pt x="10259" y="20333"/>
                    <a:pt x="10450" y="20326"/>
                    <a:pt x="10644" y="20318"/>
                  </a:cubicBezTo>
                  <a:cubicBezTo>
                    <a:pt x="10828" y="20302"/>
                    <a:pt x="11012" y="20268"/>
                    <a:pt x="11162" y="20151"/>
                  </a:cubicBezTo>
                  <a:cubicBezTo>
                    <a:pt x="11212" y="20101"/>
                    <a:pt x="11279" y="20084"/>
                    <a:pt x="11363" y="20084"/>
                  </a:cubicBezTo>
                  <a:cubicBezTo>
                    <a:pt x="11413" y="20084"/>
                    <a:pt x="11480" y="20068"/>
                    <a:pt x="11547" y="20051"/>
                  </a:cubicBezTo>
                  <a:cubicBezTo>
                    <a:pt x="12081" y="19901"/>
                    <a:pt x="12599" y="19717"/>
                    <a:pt x="13084" y="19416"/>
                  </a:cubicBezTo>
                  <a:cubicBezTo>
                    <a:pt x="13151" y="19383"/>
                    <a:pt x="13217" y="19349"/>
                    <a:pt x="13284" y="19316"/>
                  </a:cubicBezTo>
                  <a:cubicBezTo>
                    <a:pt x="13585" y="19165"/>
                    <a:pt x="13886" y="18998"/>
                    <a:pt x="14187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1" y="18614"/>
                    <a:pt x="14638" y="18514"/>
                    <a:pt x="14771" y="18380"/>
                  </a:cubicBezTo>
                  <a:cubicBezTo>
                    <a:pt x="14855" y="18313"/>
                    <a:pt x="14955" y="18246"/>
                    <a:pt x="15005" y="18146"/>
                  </a:cubicBezTo>
                  <a:cubicBezTo>
                    <a:pt x="15072" y="18012"/>
                    <a:pt x="15172" y="17929"/>
                    <a:pt x="15289" y="17862"/>
                  </a:cubicBezTo>
                  <a:cubicBezTo>
                    <a:pt x="15557" y="17695"/>
                    <a:pt x="15774" y="17478"/>
                    <a:pt x="15924" y="17194"/>
                  </a:cubicBezTo>
                  <a:cubicBezTo>
                    <a:pt x="15974" y="17110"/>
                    <a:pt x="16024" y="17027"/>
                    <a:pt x="16108" y="16960"/>
                  </a:cubicBezTo>
                  <a:cubicBezTo>
                    <a:pt x="16225" y="16843"/>
                    <a:pt x="16309" y="16709"/>
                    <a:pt x="16392" y="16559"/>
                  </a:cubicBezTo>
                  <a:cubicBezTo>
                    <a:pt x="16492" y="16392"/>
                    <a:pt x="16593" y="16225"/>
                    <a:pt x="16710" y="16058"/>
                  </a:cubicBezTo>
                  <a:cubicBezTo>
                    <a:pt x="16843" y="15907"/>
                    <a:pt x="16943" y="15757"/>
                    <a:pt x="16994" y="15573"/>
                  </a:cubicBezTo>
                  <a:cubicBezTo>
                    <a:pt x="17077" y="15272"/>
                    <a:pt x="17177" y="14972"/>
                    <a:pt x="17261" y="14687"/>
                  </a:cubicBezTo>
                  <a:cubicBezTo>
                    <a:pt x="17294" y="14604"/>
                    <a:pt x="17311" y="14520"/>
                    <a:pt x="17361" y="14454"/>
                  </a:cubicBezTo>
                  <a:cubicBezTo>
                    <a:pt x="17528" y="14203"/>
                    <a:pt x="17612" y="13919"/>
                    <a:pt x="17629" y="13601"/>
                  </a:cubicBezTo>
                  <a:cubicBezTo>
                    <a:pt x="17629" y="13568"/>
                    <a:pt x="17629" y="13535"/>
                    <a:pt x="17645" y="13501"/>
                  </a:cubicBezTo>
                  <a:cubicBezTo>
                    <a:pt x="17729" y="13284"/>
                    <a:pt x="17712" y="13067"/>
                    <a:pt x="17712" y="12850"/>
                  </a:cubicBezTo>
                  <a:cubicBezTo>
                    <a:pt x="17712" y="12465"/>
                    <a:pt x="17679" y="12098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93"/>
                    <a:pt x="17578" y="10243"/>
                    <a:pt x="17562" y="10193"/>
                  </a:cubicBezTo>
                  <a:cubicBezTo>
                    <a:pt x="17562" y="10143"/>
                    <a:pt x="17545" y="10076"/>
                    <a:pt x="17545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77" y="8756"/>
                    <a:pt x="16943" y="8489"/>
                  </a:cubicBezTo>
                  <a:cubicBezTo>
                    <a:pt x="16726" y="8004"/>
                    <a:pt x="16359" y="7636"/>
                    <a:pt x="15974" y="7286"/>
                  </a:cubicBezTo>
                  <a:cubicBezTo>
                    <a:pt x="15841" y="7152"/>
                    <a:pt x="15690" y="7002"/>
                    <a:pt x="15557" y="6851"/>
                  </a:cubicBezTo>
                  <a:cubicBezTo>
                    <a:pt x="15106" y="6300"/>
                    <a:pt x="14671" y="5732"/>
                    <a:pt x="14220" y="5164"/>
                  </a:cubicBezTo>
                  <a:cubicBezTo>
                    <a:pt x="13919" y="4796"/>
                    <a:pt x="13652" y="4412"/>
                    <a:pt x="13451" y="3977"/>
                  </a:cubicBezTo>
                  <a:cubicBezTo>
                    <a:pt x="13401" y="3860"/>
                    <a:pt x="13351" y="3743"/>
                    <a:pt x="13284" y="3626"/>
                  </a:cubicBezTo>
                  <a:cubicBezTo>
                    <a:pt x="13034" y="3209"/>
                    <a:pt x="12833" y="2774"/>
                    <a:pt x="12699" y="2306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7"/>
                    <a:pt x="12466" y="1070"/>
                    <a:pt x="12365" y="736"/>
                  </a:cubicBezTo>
                  <a:cubicBezTo>
                    <a:pt x="12349" y="686"/>
                    <a:pt x="12315" y="619"/>
                    <a:pt x="12265" y="585"/>
                  </a:cubicBezTo>
                  <a:cubicBezTo>
                    <a:pt x="12081" y="402"/>
                    <a:pt x="11864" y="268"/>
                    <a:pt x="11613" y="184"/>
                  </a:cubicBezTo>
                  <a:cubicBezTo>
                    <a:pt x="11496" y="151"/>
                    <a:pt x="11363" y="134"/>
                    <a:pt x="11229" y="101"/>
                  </a:cubicBezTo>
                  <a:cubicBezTo>
                    <a:pt x="10945" y="34"/>
                    <a:pt x="10644" y="17"/>
                    <a:pt x="10360" y="17"/>
                  </a:cubicBezTo>
                  <a:cubicBezTo>
                    <a:pt x="9859" y="1"/>
                    <a:pt x="9358" y="1"/>
                    <a:pt x="8857" y="1"/>
                  </a:cubicBezTo>
                  <a:cubicBezTo>
                    <a:pt x="8578" y="1"/>
                    <a:pt x="8307" y="8"/>
                    <a:pt x="8033" y="8"/>
                  </a:cubicBezTo>
                  <a:cubicBezTo>
                    <a:pt x="7897" y="8"/>
                    <a:pt x="7759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2290750" y="32694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28" y="0"/>
                  </a:moveTo>
                  <a:cubicBezTo>
                    <a:pt x="2447" y="0"/>
                    <a:pt x="2165" y="15"/>
                    <a:pt x="1872" y="24"/>
                  </a:cubicBezTo>
                  <a:cubicBezTo>
                    <a:pt x="1780" y="32"/>
                    <a:pt x="1688" y="36"/>
                    <a:pt x="1599" y="36"/>
                  </a:cubicBezTo>
                  <a:cubicBezTo>
                    <a:pt x="1509" y="36"/>
                    <a:pt x="1421" y="32"/>
                    <a:pt x="1338" y="24"/>
                  </a:cubicBezTo>
                  <a:cubicBezTo>
                    <a:pt x="1260" y="13"/>
                    <a:pt x="1184" y="9"/>
                    <a:pt x="1109" y="9"/>
                  </a:cubicBezTo>
                  <a:cubicBezTo>
                    <a:pt x="942" y="9"/>
                    <a:pt x="781" y="29"/>
                    <a:pt x="619" y="40"/>
                  </a:cubicBezTo>
                  <a:cubicBezTo>
                    <a:pt x="469" y="191"/>
                    <a:pt x="318" y="341"/>
                    <a:pt x="185" y="475"/>
                  </a:cubicBezTo>
                  <a:cubicBezTo>
                    <a:pt x="101" y="558"/>
                    <a:pt x="34" y="642"/>
                    <a:pt x="18" y="759"/>
                  </a:cubicBezTo>
                  <a:cubicBezTo>
                    <a:pt x="18" y="943"/>
                    <a:pt x="1" y="1126"/>
                    <a:pt x="1" y="1310"/>
                  </a:cubicBezTo>
                  <a:cubicBezTo>
                    <a:pt x="1" y="1360"/>
                    <a:pt x="18" y="1410"/>
                    <a:pt x="34" y="1477"/>
                  </a:cubicBezTo>
                  <a:cubicBezTo>
                    <a:pt x="135" y="1461"/>
                    <a:pt x="201" y="1461"/>
                    <a:pt x="268" y="1427"/>
                  </a:cubicBezTo>
                  <a:cubicBezTo>
                    <a:pt x="602" y="1327"/>
                    <a:pt x="937" y="1294"/>
                    <a:pt x="1287" y="1294"/>
                  </a:cubicBezTo>
                  <a:lnTo>
                    <a:pt x="4328" y="1294"/>
                  </a:lnTo>
                  <a:cubicBezTo>
                    <a:pt x="4729" y="1294"/>
                    <a:pt x="5147" y="1294"/>
                    <a:pt x="5531" y="1444"/>
                  </a:cubicBezTo>
                  <a:cubicBezTo>
                    <a:pt x="5582" y="1461"/>
                    <a:pt x="5648" y="1461"/>
                    <a:pt x="5732" y="1461"/>
                  </a:cubicBezTo>
                  <a:cubicBezTo>
                    <a:pt x="5749" y="1377"/>
                    <a:pt x="5765" y="1310"/>
                    <a:pt x="5765" y="1227"/>
                  </a:cubicBezTo>
                  <a:cubicBezTo>
                    <a:pt x="5749" y="1093"/>
                    <a:pt x="5749" y="943"/>
                    <a:pt x="5732" y="792"/>
                  </a:cubicBezTo>
                  <a:cubicBezTo>
                    <a:pt x="5715" y="575"/>
                    <a:pt x="5598" y="441"/>
                    <a:pt x="5398" y="375"/>
                  </a:cubicBezTo>
                  <a:cubicBezTo>
                    <a:pt x="5181" y="308"/>
                    <a:pt x="4980" y="241"/>
                    <a:pt x="4763" y="207"/>
                  </a:cubicBezTo>
                  <a:cubicBezTo>
                    <a:pt x="4312" y="141"/>
                    <a:pt x="3877" y="91"/>
                    <a:pt x="3426" y="40"/>
                  </a:cubicBezTo>
                  <a:cubicBezTo>
                    <a:pt x="3192" y="10"/>
                    <a:pt x="2960" y="0"/>
                    <a:pt x="2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2303300" y="3231200"/>
              <a:ext cx="118650" cy="37125"/>
            </a:xfrm>
            <a:custGeom>
              <a:avLst/>
              <a:gdLst/>
              <a:ahLst/>
              <a:cxnLst/>
              <a:rect l="l" t="t" r="r" b="b"/>
              <a:pathLst>
                <a:path w="4746" h="1485" extrusionOk="0">
                  <a:moveTo>
                    <a:pt x="1414" y="0"/>
                  </a:moveTo>
                  <a:cubicBezTo>
                    <a:pt x="1149" y="0"/>
                    <a:pt x="884" y="20"/>
                    <a:pt x="618" y="31"/>
                  </a:cubicBezTo>
                  <a:cubicBezTo>
                    <a:pt x="334" y="48"/>
                    <a:pt x="234" y="265"/>
                    <a:pt x="50" y="399"/>
                  </a:cubicBezTo>
                  <a:cubicBezTo>
                    <a:pt x="34" y="415"/>
                    <a:pt x="34" y="432"/>
                    <a:pt x="34" y="449"/>
                  </a:cubicBezTo>
                  <a:cubicBezTo>
                    <a:pt x="34" y="616"/>
                    <a:pt x="0" y="783"/>
                    <a:pt x="50" y="950"/>
                  </a:cubicBezTo>
                  <a:cubicBezTo>
                    <a:pt x="100" y="1117"/>
                    <a:pt x="151" y="1284"/>
                    <a:pt x="134" y="1485"/>
                  </a:cubicBezTo>
                  <a:cubicBezTo>
                    <a:pt x="251" y="1468"/>
                    <a:pt x="351" y="1451"/>
                    <a:pt x="451" y="1418"/>
                  </a:cubicBezTo>
                  <a:cubicBezTo>
                    <a:pt x="735" y="1368"/>
                    <a:pt x="1019" y="1284"/>
                    <a:pt x="1303" y="1234"/>
                  </a:cubicBezTo>
                  <a:cubicBezTo>
                    <a:pt x="1604" y="1192"/>
                    <a:pt x="1905" y="1172"/>
                    <a:pt x="2206" y="1172"/>
                  </a:cubicBezTo>
                  <a:cubicBezTo>
                    <a:pt x="2506" y="1172"/>
                    <a:pt x="2807" y="1192"/>
                    <a:pt x="3108" y="1234"/>
                  </a:cubicBezTo>
                  <a:cubicBezTo>
                    <a:pt x="3576" y="1301"/>
                    <a:pt x="4044" y="1334"/>
                    <a:pt x="4511" y="1435"/>
                  </a:cubicBezTo>
                  <a:cubicBezTo>
                    <a:pt x="4517" y="1440"/>
                    <a:pt x="4524" y="1442"/>
                    <a:pt x="4533" y="1442"/>
                  </a:cubicBezTo>
                  <a:cubicBezTo>
                    <a:pt x="4549" y="1442"/>
                    <a:pt x="4567" y="1435"/>
                    <a:pt x="4578" y="1435"/>
                  </a:cubicBezTo>
                  <a:cubicBezTo>
                    <a:pt x="4612" y="1318"/>
                    <a:pt x="4612" y="1201"/>
                    <a:pt x="4662" y="1101"/>
                  </a:cubicBezTo>
                  <a:cubicBezTo>
                    <a:pt x="4745" y="883"/>
                    <a:pt x="4729" y="683"/>
                    <a:pt x="4712" y="482"/>
                  </a:cubicBezTo>
                  <a:cubicBezTo>
                    <a:pt x="4679" y="449"/>
                    <a:pt x="4645" y="432"/>
                    <a:pt x="4612" y="415"/>
                  </a:cubicBezTo>
                  <a:cubicBezTo>
                    <a:pt x="4511" y="382"/>
                    <a:pt x="4395" y="332"/>
                    <a:pt x="4278" y="299"/>
                  </a:cubicBezTo>
                  <a:cubicBezTo>
                    <a:pt x="3593" y="115"/>
                    <a:pt x="2874" y="14"/>
                    <a:pt x="2156" y="14"/>
                  </a:cubicBezTo>
                  <a:lnTo>
                    <a:pt x="1771" y="14"/>
                  </a:lnTo>
                  <a:cubicBezTo>
                    <a:pt x="1652" y="4"/>
                    <a:pt x="1533" y="0"/>
                    <a:pt x="1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2314150" y="3180550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50" y="1"/>
                  </a:moveTo>
                  <a:cubicBezTo>
                    <a:pt x="1690" y="1"/>
                    <a:pt x="1526" y="9"/>
                    <a:pt x="1371" y="69"/>
                  </a:cubicBezTo>
                  <a:cubicBezTo>
                    <a:pt x="1321" y="86"/>
                    <a:pt x="1270" y="86"/>
                    <a:pt x="1237" y="86"/>
                  </a:cubicBezTo>
                  <a:cubicBezTo>
                    <a:pt x="970" y="152"/>
                    <a:pt x="719" y="219"/>
                    <a:pt x="519" y="420"/>
                  </a:cubicBezTo>
                  <a:cubicBezTo>
                    <a:pt x="435" y="520"/>
                    <a:pt x="335" y="604"/>
                    <a:pt x="235" y="670"/>
                  </a:cubicBezTo>
                  <a:cubicBezTo>
                    <a:pt x="84" y="787"/>
                    <a:pt x="17" y="921"/>
                    <a:pt x="34" y="1122"/>
                  </a:cubicBezTo>
                  <a:cubicBezTo>
                    <a:pt x="34" y="1339"/>
                    <a:pt x="17" y="1556"/>
                    <a:pt x="17" y="1773"/>
                  </a:cubicBezTo>
                  <a:cubicBezTo>
                    <a:pt x="17" y="1823"/>
                    <a:pt x="1" y="1873"/>
                    <a:pt x="67" y="1924"/>
                  </a:cubicBezTo>
                  <a:cubicBezTo>
                    <a:pt x="101" y="1924"/>
                    <a:pt x="134" y="1907"/>
                    <a:pt x="184" y="1890"/>
                  </a:cubicBezTo>
                  <a:cubicBezTo>
                    <a:pt x="435" y="1807"/>
                    <a:pt x="702" y="1790"/>
                    <a:pt x="970" y="1790"/>
                  </a:cubicBezTo>
                  <a:cubicBezTo>
                    <a:pt x="1204" y="1773"/>
                    <a:pt x="1454" y="1773"/>
                    <a:pt x="1705" y="1773"/>
                  </a:cubicBezTo>
                  <a:cubicBezTo>
                    <a:pt x="1791" y="1767"/>
                    <a:pt x="1877" y="1764"/>
                    <a:pt x="1962" y="1764"/>
                  </a:cubicBezTo>
                  <a:cubicBezTo>
                    <a:pt x="2344" y="1764"/>
                    <a:pt x="2723" y="1819"/>
                    <a:pt x="3092" y="1873"/>
                  </a:cubicBezTo>
                  <a:cubicBezTo>
                    <a:pt x="3359" y="1924"/>
                    <a:pt x="3610" y="1990"/>
                    <a:pt x="3910" y="2040"/>
                  </a:cubicBezTo>
                  <a:cubicBezTo>
                    <a:pt x="3894" y="1924"/>
                    <a:pt x="3860" y="1840"/>
                    <a:pt x="3860" y="1756"/>
                  </a:cubicBezTo>
                  <a:cubicBezTo>
                    <a:pt x="3877" y="1556"/>
                    <a:pt x="3777" y="1472"/>
                    <a:pt x="3610" y="1406"/>
                  </a:cubicBezTo>
                  <a:cubicBezTo>
                    <a:pt x="3560" y="1389"/>
                    <a:pt x="3493" y="1355"/>
                    <a:pt x="3443" y="1339"/>
                  </a:cubicBezTo>
                  <a:cubicBezTo>
                    <a:pt x="3075" y="1255"/>
                    <a:pt x="2707" y="1172"/>
                    <a:pt x="2323" y="1172"/>
                  </a:cubicBezTo>
                  <a:cubicBezTo>
                    <a:pt x="2206" y="1172"/>
                    <a:pt x="2089" y="1176"/>
                    <a:pt x="1972" y="1176"/>
                  </a:cubicBezTo>
                  <a:cubicBezTo>
                    <a:pt x="1855" y="1176"/>
                    <a:pt x="1738" y="1172"/>
                    <a:pt x="1621" y="1155"/>
                  </a:cubicBezTo>
                  <a:cubicBezTo>
                    <a:pt x="1425" y="1122"/>
                    <a:pt x="1237" y="1097"/>
                    <a:pt x="1046" y="1097"/>
                  </a:cubicBezTo>
                  <a:cubicBezTo>
                    <a:pt x="943" y="1097"/>
                    <a:pt x="841" y="1104"/>
                    <a:pt x="736" y="1122"/>
                  </a:cubicBezTo>
                  <a:cubicBezTo>
                    <a:pt x="717" y="1128"/>
                    <a:pt x="697" y="1132"/>
                    <a:pt x="676" y="1132"/>
                  </a:cubicBezTo>
                  <a:cubicBezTo>
                    <a:pt x="641" y="1132"/>
                    <a:pt x="607" y="1120"/>
                    <a:pt x="585" y="1088"/>
                  </a:cubicBezTo>
                  <a:cubicBezTo>
                    <a:pt x="602" y="1005"/>
                    <a:pt x="669" y="1021"/>
                    <a:pt x="719" y="1005"/>
                  </a:cubicBezTo>
                  <a:cubicBezTo>
                    <a:pt x="920" y="971"/>
                    <a:pt x="1137" y="954"/>
                    <a:pt x="1337" y="904"/>
                  </a:cubicBezTo>
                  <a:cubicBezTo>
                    <a:pt x="1488" y="871"/>
                    <a:pt x="1638" y="837"/>
                    <a:pt x="1788" y="837"/>
                  </a:cubicBezTo>
                  <a:lnTo>
                    <a:pt x="2223" y="837"/>
                  </a:lnTo>
                  <a:cubicBezTo>
                    <a:pt x="2267" y="836"/>
                    <a:pt x="2312" y="835"/>
                    <a:pt x="2356" y="835"/>
                  </a:cubicBezTo>
                  <a:cubicBezTo>
                    <a:pt x="2841" y="835"/>
                    <a:pt x="3301" y="920"/>
                    <a:pt x="3760" y="1088"/>
                  </a:cubicBezTo>
                  <a:lnTo>
                    <a:pt x="3844" y="1088"/>
                  </a:lnTo>
                  <a:cubicBezTo>
                    <a:pt x="3860" y="988"/>
                    <a:pt x="3860" y="904"/>
                    <a:pt x="3793" y="837"/>
                  </a:cubicBezTo>
                  <a:cubicBezTo>
                    <a:pt x="3576" y="587"/>
                    <a:pt x="3342" y="370"/>
                    <a:pt x="3058" y="203"/>
                  </a:cubicBezTo>
                  <a:cubicBezTo>
                    <a:pt x="3025" y="203"/>
                    <a:pt x="2991" y="186"/>
                    <a:pt x="2975" y="186"/>
                  </a:cubicBezTo>
                  <a:cubicBezTo>
                    <a:pt x="2791" y="136"/>
                    <a:pt x="2624" y="102"/>
                    <a:pt x="2440" y="52"/>
                  </a:cubicBezTo>
                  <a:cubicBezTo>
                    <a:pt x="2306" y="2"/>
                    <a:pt x="2189" y="2"/>
                    <a:pt x="2039" y="2"/>
                  </a:cubicBezTo>
                  <a:cubicBezTo>
                    <a:pt x="1977" y="2"/>
                    <a:pt x="191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2333375" y="3157200"/>
              <a:ext cx="58925" cy="20900"/>
            </a:xfrm>
            <a:custGeom>
              <a:avLst/>
              <a:gdLst/>
              <a:ahLst/>
              <a:cxnLst/>
              <a:rect l="l" t="t" r="r" b="b"/>
              <a:pathLst>
                <a:path w="2357" h="836" extrusionOk="0">
                  <a:moveTo>
                    <a:pt x="1220" y="0"/>
                  </a:moveTo>
                  <a:cubicBezTo>
                    <a:pt x="1053" y="0"/>
                    <a:pt x="886" y="50"/>
                    <a:pt x="735" y="67"/>
                  </a:cubicBezTo>
                  <a:cubicBezTo>
                    <a:pt x="669" y="67"/>
                    <a:pt x="618" y="67"/>
                    <a:pt x="568" y="84"/>
                  </a:cubicBezTo>
                  <a:cubicBezTo>
                    <a:pt x="518" y="101"/>
                    <a:pt x="451" y="101"/>
                    <a:pt x="418" y="134"/>
                  </a:cubicBezTo>
                  <a:cubicBezTo>
                    <a:pt x="201" y="301"/>
                    <a:pt x="34" y="518"/>
                    <a:pt x="0" y="836"/>
                  </a:cubicBezTo>
                  <a:cubicBezTo>
                    <a:pt x="268" y="769"/>
                    <a:pt x="485" y="702"/>
                    <a:pt x="719" y="652"/>
                  </a:cubicBezTo>
                  <a:cubicBezTo>
                    <a:pt x="786" y="635"/>
                    <a:pt x="836" y="635"/>
                    <a:pt x="902" y="635"/>
                  </a:cubicBezTo>
                  <a:lnTo>
                    <a:pt x="1454" y="635"/>
                  </a:lnTo>
                  <a:cubicBezTo>
                    <a:pt x="1504" y="635"/>
                    <a:pt x="1571" y="635"/>
                    <a:pt x="1621" y="652"/>
                  </a:cubicBezTo>
                  <a:cubicBezTo>
                    <a:pt x="1838" y="702"/>
                    <a:pt x="2055" y="769"/>
                    <a:pt x="2273" y="819"/>
                  </a:cubicBezTo>
                  <a:cubicBezTo>
                    <a:pt x="2284" y="825"/>
                    <a:pt x="2293" y="827"/>
                    <a:pt x="2302" y="827"/>
                  </a:cubicBezTo>
                  <a:cubicBezTo>
                    <a:pt x="2319" y="827"/>
                    <a:pt x="2334" y="819"/>
                    <a:pt x="2356" y="819"/>
                  </a:cubicBezTo>
                  <a:cubicBezTo>
                    <a:pt x="2323" y="568"/>
                    <a:pt x="2206" y="385"/>
                    <a:pt x="2039" y="218"/>
                  </a:cubicBezTo>
                  <a:cubicBezTo>
                    <a:pt x="1938" y="134"/>
                    <a:pt x="1838" y="84"/>
                    <a:pt x="1704" y="67"/>
                  </a:cubicBezTo>
                  <a:cubicBezTo>
                    <a:pt x="1537" y="50"/>
                    <a:pt x="1370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2155425" y="3319225"/>
              <a:ext cx="426100" cy="490525"/>
            </a:xfrm>
            <a:custGeom>
              <a:avLst/>
              <a:gdLst/>
              <a:ahLst/>
              <a:cxnLst/>
              <a:rect l="l" t="t" r="r" b="b"/>
              <a:pathLst>
                <a:path w="17044" h="19621" extrusionOk="0">
                  <a:moveTo>
                    <a:pt x="6201" y="1"/>
                  </a:moveTo>
                  <a:cubicBezTo>
                    <a:pt x="5834" y="1"/>
                    <a:pt x="5498" y="114"/>
                    <a:pt x="5213" y="487"/>
                  </a:cubicBezTo>
                  <a:cubicBezTo>
                    <a:pt x="4612" y="1289"/>
                    <a:pt x="4445" y="2308"/>
                    <a:pt x="4127" y="3227"/>
                  </a:cubicBezTo>
                  <a:cubicBezTo>
                    <a:pt x="3676" y="4530"/>
                    <a:pt x="2774" y="5566"/>
                    <a:pt x="1888" y="6602"/>
                  </a:cubicBezTo>
                  <a:cubicBezTo>
                    <a:pt x="1153" y="7471"/>
                    <a:pt x="819" y="8189"/>
                    <a:pt x="518" y="9292"/>
                  </a:cubicBezTo>
                  <a:cubicBezTo>
                    <a:pt x="201" y="10445"/>
                    <a:pt x="0" y="11431"/>
                    <a:pt x="0" y="12617"/>
                  </a:cubicBezTo>
                  <a:cubicBezTo>
                    <a:pt x="0" y="13770"/>
                    <a:pt x="318" y="14622"/>
                    <a:pt x="852" y="15625"/>
                  </a:cubicBezTo>
                  <a:cubicBezTo>
                    <a:pt x="1404" y="16644"/>
                    <a:pt x="2122" y="17396"/>
                    <a:pt x="3025" y="18131"/>
                  </a:cubicBezTo>
                  <a:cubicBezTo>
                    <a:pt x="3877" y="18833"/>
                    <a:pt x="4779" y="19484"/>
                    <a:pt x="5915" y="19585"/>
                  </a:cubicBezTo>
                  <a:cubicBezTo>
                    <a:pt x="6206" y="19609"/>
                    <a:pt x="6493" y="19620"/>
                    <a:pt x="6776" y="19620"/>
                  </a:cubicBezTo>
                  <a:cubicBezTo>
                    <a:pt x="7664" y="19620"/>
                    <a:pt x="8525" y="19507"/>
                    <a:pt x="9424" y="19317"/>
                  </a:cubicBezTo>
                  <a:cubicBezTo>
                    <a:pt x="10660" y="19050"/>
                    <a:pt x="11763" y="18916"/>
                    <a:pt x="12833" y="18164"/>
                  </a:cubicBezTo>
                  <a:cubicBezTo>
                    <a:pt x="14620" y="16895"/>
                    <a:pt x="15673" y="14923"/>
                    <a:pt x="16508" y="12951"/>
                  </a:cubicBezTo>
                  <a:cubicBezTo>
                    <a:pt x="16893" y="12049"/>
                    <a:pt x="17043" y="10863"/>
                    <a:pt x="16876" y="9894"/>
                  </a:cubicBezTo>
                  <a:cubicBezTo>
                    <a:pt x="16692" y="8908"/>
                    <a:pt x="16074" y="8323"/>
                    <a:pt x="15389" y="7655"/>
                  </a:cubicBezTo>
                  <a:cubicBezTo>
                    <a:pt x="14520" y="6786"/>
                    <a:pt x="13451" y="5934"/>
                    <a:pt x="13016" y="4747"/>
                  </a:cubicBezTo>
                  <a:cubicBezTo>
                    <a:pt x="12599" y="3578"/>
                    <a:pt x="12465" y="2392"/>
                    <a:pt x="11780" y="1339"/>
                  </a:cubicBezTo>
                  <a:cubicBezTo>
                    <a:pt x="11112" y="320"/>
                    <a:pt x="10092" y="103"/>
                    <a:pt x="8956" y="36"/>
                  </a:cubicBezTo>
                  <a:cubicBezTo>
                    <a:pt x="8897" y="32"/>
                    <a:pt x="8836" y="31"/>
                    <a:pt x="8774" y="31"/>
                  </a:cubicBezTo>
                  <a:cubicBezTo>
                    <a:pt x="8286" y="31"/>
                    <a:pt x="7719" y="124"/>
                    <a:pt x="7209" y="124"/>
                  </a:cubicBezTo>
                  <a:cubicBezTo>
                    <a:pt x="7144" y="124"/>
                    <a:pt x="7080" y="123"/>
                    <a:pt x="7018" y="119"/>
                  </a:cubicBezTo>
                  <a:cubicBezTo>
                    <a:pt x="6735" y="57"/>
                    <a:pt x="6460" y="1"/>
                    <a:pt x="6201" y="1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2330700" y="3160900"/>
              <a:ext cx="59075" cy="22450"/>
            </a:xfrm>
            <a:custGeom>
              <a:avLst/>
              <a:gdLst/>
              <a:ahLst/>
              <a:cxnLst/>
              <a:rect l="l" t="t" r="r" b="b"/>
              <a:pathLst>
                <a:path w="2363" h="898" extrusionOk="0">
                  <a:moveTo>
                    <a:pt x="1353" y="0"/>
                  </a:moveTo>
                  <a:cubicBezTo>
                    <a:pt x="1267" y="0"/>
                    <a:pt x="1180" y="10"/>
                    <a:pt x="1093" y="19"/>
                  </a:cubicBezTo>
                  <a:cubicBezTo>
                    <a:pt x="792" y="86"/>
                    <a:pt x="491" y="203"/>
                    <a:pt x="224" y="387"/>
                  </a:cubicBezTo>
                  <a:cubicBezTo>
                    <a:pt x="0" y="555"/>
                    <a:pt x="151" y="898"/>
                    <a:pt x="363" y="898"/>
                  </a:cubicBezTo>
                  <a:cubicBezTo>
                    <a:pt x="404" y="898"/>
                    <a:pt x="448" y="885"/>
                    <a:pt x="491" y="855"/>
                  </a:cubicBezTo>
                  <a:cubicBezTo>
                    <a:pt x="725" y="688"/>
                    <a:pt x="993" y="571"/>
                    <a:pt x="1277" y="537"/>
                  </a:cubicBezTo>
                  <a:cubicBezTo>
                    <a:pt x="1296" y="535"/>
                    <a:pt x="1316" y="533"/>
                    <a:pt x="1335" y="533"/>
                  </a:cubicBezTo>
                  <a:cubicBezTo>
                    <a:pt x="1552" y="533"/>
                    <a:pt x="1782" y="689"/>
                    <a:pt x="2012" y="705"/>
                  </a:cubicBezTo>
                  <a:cubicBezTo>
                    <a:pt x="2023" y="706"/>
                    <a:pt x="2033" y="706"/>
                    <a:pt x="2043" y="706"/>
                  </a:cubicBezTo>
                  <a:cubicBezTo>
                    <a:pt x="2363" y="706"/>
                    <a:pt x="2352" y="202"/>
                    <a:pt x="2012" y="170"/>
                  </a:cubicBezTo>
                  <a:cubicBezTo>
                    <a:pt x="1845" y="153"/>
                    <a:pt x="1695" y="70"/>
                    <a:pt x="1544" y="19"/>
                  </a:cubicBezTo>
                  <a:cubicBezTo>
                    <a:pt x="1481" y="5"/>
                    <a:pt x="1417" y="0"/>
                    <a:pt x="135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2317500" y="3186250"/>
              <a:ext cx="90875" cy="26475"/>
            </a:xfrm>
            <a:custGeom>
              <a:avLst/>
              <a:gdLst/>
              <a:ahLst/>
              <a:cxnLst/>
              <a:rect l="l" t="t" r="r" b="b"/>
              <a:pathLst>
                <a:path w="3635" h="1059" extrusionOk="0">
                  <a:moveTo>
                    <a:pt x="1505" y="1"/>
                  </a:moveTo>
                  <a:cubicBezTo>
                    <a:pt x="1043" y="1"/>
                    <a:pt x="232" y="213"/>
                    <a:pt x="50" y="576"/>
                  </a:cubicBezTo>
                  <a:cubicBezTo>
                    <a:pt x="0" y="676"/>
                    <a:pt x="0" y="810"/>
                    <a:pt x="101" y="894"/>
                  </a:cubicBezTo>
                  <a:cubicBezTo>
                    <a:pt x="101" y="910"/>
                    <a:pt x="117" y="910"/>
                    <a:pt x="117" y="910"/>
                  </a:cubicBezTo>
                  <a:cubicBezTo>
                    <a:pt x="172" y="960"/>
                    <a:pt x="234" y="980"/>
                    <a:pt x="295" y="980"/>
                  </a:cubicBezTo>
                  <a:cubicBezTo>
                    <a:pt x="418" y="980"/>
                    <a:pt x="535" y="894"/>
                    <a:pt x="568" y="793"/>
                  </a:cubicBezTo>
                  <a:cubicBezTo>
                    <a:pt x="743" y="633"/>
                    <a:pt x="1261" y="536"/>
                    <a:pt x="1535" y="536"/>
                  </a:cubicBezTo>
                  <a:cubicBezTo>
                    <a:pt x="1575" y="536"/>
                    <a:pt x="1610" y="538"/>
                    <a:pt x="1638" y="543"/>
                  </a:cubicBezTo>
                  <a:cubicBezTo>
                    <a:pt x="1905" y="559"/>
                    <a:pt x="2958" y="643"/>
                    <a:pt x="3075" y="927"/>
                  </a:cubicBezTo>
                  <a:cubicBezTo>
                    <a:pt x="3121" y="1020"/>
                    <a:pt x="3197" y="1059"/>
                    <a:pt x="3275" y="1059"/>
                  </a:cubicBezTo>
                  <a:cubicBezTo>
                    <a:pt x="3448" y="1059"/>
                    <a:pt x="3635" y="867"/>
                    <a:pt x="3542" y="660"/>
                  </a:cubicBezTo>
                  <a:cubicBezTo>
                    <a:pt x="3292" y="108"/>
                    <a:pt x="2122" y="58"/>
                    <a:pt x="1638" y="8"/>
                  </a:cubicBezTo>
                  <a:cubicBezTo>
                    <a:pt x="1598" y="3"/>
                    <a:pt x="1553" y="1"/>
                    <a:pt x="15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2310800" y="32100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693" y="1"/>
                  </a:moveTo>
                  <a:cubicBezTo>
                    <a:pt x="1193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" y="493"/>
                  </a:cubicBezTo>
                  <a:cubicBezTo>
                    <a:pt x="18" y="510"/>
                    <a:pt x="18" y="526"/>
                    <a:pt x="18" y="543"/>
                  </a:cubicBezTo>
                  <a:cubicBezTo>
                    <a:pt x="28" y="712"/>
                    <a:pt x="172" y="794"/>
                    <a:pt x="306" y="794"/>
                  </a:cubicBezTo>
                  <a:cubicBezTo>
                    <a:pt x="384" y="794"/>
                    <a:pt x="459" y="766"/>
                    <a:pt x="502" y="710"/>
                  </a:cubicBezTo>
                  <a:cubicBezTo>
                    <a:pt x="881" y="584"/>
                    <a:pt x="1269" y="524"/>
                    <a:pt x="1659" y="524"/>
                  </a:cubicBezTo>
                  <a:cubicBezTo>
                    <a:pt x="1786" y="524"/>
                    <a:pt x="1912" y="531"/>
                    <a:pt x="2039" y="543"/>
                  </a:cubicBezTo>
                  <a:cubicBezTo>
                    <a:pt x="2307" y="560"/>
                    <a:pt x="3075" y="543"/>
                    <a:pt x="3309" y="693"/>
                  </a:cubicBezTo>
                  <a:cubicBezTo>
                    <a:pt x="3363" y="762"/>
                    <a:pt x="3451" y="803"/>
                    <a:pt x="3538" y="803"/>
                  </a:cubicBezTo>
                  <a:cubicBezTo>
                    <a:pt x="3641" y="803"/>
                    <a:pt x="3741" y="746"/>
                    <a:pt x="3777" y="610"/>
                  </a:cubicBezTo>
                  <a:cubicBezTo>
                    <a:pt x="3777" y="610"/>
                    <a:pt x="3777" y="593"/>
                    <a:pt x="3777" y="593"/>
                  </a:cubicBezTo>
                  <a:cubicBezTo>
                    <a:pt x="3810" y="510"/>
                    <a:pt x="3777" y="409"/>
                    <a:pt x="3710" y="343"/>
                  </a:cubicBezTo>
                  <a:cubicBezTo>
                    <a:pt x="3426" y="58"/>
                    <a:pt x="2775" y="92"/>
                    <a:pt x="2390" y="42"/>
                  </a:cubicBezTo>
                  <a:cubicBezTo>
                    <a:pt x="2154" y="15"/>
                    <a:pt x="1922" y="1"/>
                    <a:pt x="16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2305075" y="3243175"/>
              <a:ext cx="112375" cy="29975"/>
            </a:xfrm>
            <a:custGeom>
              <a:avLst/>
              <a:gdLst/>
              <a:ahLst/>
              <a:cxnLst/>
              <a:rect l="l" t="t" r="r" b="b"/>
              <a:pathLst>
                <a:path w="4495" h="1199" extrusionOk="0">
                  <a:moveTo>
                    <a:pt x="2382" y="1"/>
                  </a:moveTo>
                  <a:cubicBezTo>
                    <a:pt x="1764" y="1"/>
                    <a:pt x="1143" y="51"/>
                    <a:pt x="514" y="137"/>
                  </a:cubicBezTo>
                  <a:lnTo>
                    <a:pt x="430" y="137"/>
                  </a:lnTo>
                  <a:cubicBezTo>
                    <a:pt x="297" y="154"/>
                    <a:pt x="247" y="271"/>
                    <a:pt x="247" y="388"/>
                  </a:cubicBezTo>
                  <a:cubicBezTo>
                    <a:pt x="1" y="453"/>
                    <a:pt x="12" y="889"/>
                    <a:pt x="313" y="889"/>
                  </a:cubicBezTo>
                  <a:cubicBezTo>
                    <a:pt x="319" y="889"/>
                    <a:pt x="324" y="889"/>
                    <a:pt x="330" y="889"/>
                  </a:cubicBezTo>
                  <a:cubicBezTo>
                    <a:pt x="982" y="889"/>
                    <a:pt x="1633" y="839"/>
                    <a:pt x="2285" y="839"/>
                  </a:cubicBezTo>
                  <a:cubicBezTo>
                    <a:pt x="2309" y="838"/>
                    <a:pt x="2334" y="838"/>
                    <a:pt x="2358" y="838"/>
                  </a:cubicBezTo>
                  <a:cubicBezTo>
                    <a:pt x="2951" y="838"/>
                    <a:pt x="3528" y="1029"/>
                    <a:pt x="4090" y="1190"/>
                  </a:cubicBezTo>
                  <a:cubicBezTo>
                    <a:pt x="4113" y="1196"/>
                    <a:pt x="4135" y="1199"/>
                    <a:pt x="4157" y="1199"/>
                  </a:cubicBezTo>
                  <a:cubicBezTo>
                    <a:pt x="4369" y="1199"/>
                    <a:pt x="4495" y="923"/>
                    <a:pt x="4374" y="772"/>
                  </a:cubicBezTo>
                  <a:cubicBezTo>
                    <a:pt x="4440" y="672"/>
                    <a:pt x="4457" y="555"/>
                    <a:pt x="4357" y="438"/>
                  </a:cubicBezTo>
                  <a:cubicBezTo>
                    <a:pt x="4039" y="104"/>
                    <a:pt x="3488" y="37"/>
                    <a:pt x="3037" y="20"/>
                  </a:cubicBezTo>
                  <a:cubicBezTo>
                    <a:pt x="2819" y="7"/>
                    <a:pt x="2600" y="1"/>
                    <a:pt x="2382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2296600" y="3271650"/>
              <a:ext cx="138500" cy="35750"/>
            </a:xfrm>
            <a:custGeom>
              <a:avLst/>
              <a:gdLst/>
              <a:ahLst/>
              <a:cxnLst/>
              <a:rect l="l" t="t" r="r" b="b"/>
              <a:pathLst>
                <a:path w="5540" h="1430" extrusionOk="0">
                  <a:moveTo>
                    <a:pt x="3307" y="23"/>
                  </a:moveTo>
                  <a:cubicBezTo>
                    <a:pt x="2906" y="23"/>
                    <a:pt x="2525" y="51"/>
                    <a:pt x="2257" y="51"/>
                  </a:cubicBezTo>
                  <a:cubicBezTo>
                    <a:pt x="1922" y="67"/>
                    <a:pt x="68" y="1"/>
                    <a:pt x="285" y="686"/>
                  </a:cubicBezTo>
                  <a:cubicBezTo>
                    <a:pt x="251" y="702"/>
                    <a:pt x="218" y="719"/>
                    <a:pt x="185" y="736"/>
                  </a:cubicBezTo>
                  <a:cubicBezTo>
                    <a:pt x="1" y="853"/>
                    <a:pt x="1" y="1187"/>
                    <a:pt x="235" y="1220"/>
                  </a:cubicBezTo>
                  <a:cubicBezTo>
                    <a:pt x="1221" y="1371"/>
                    <a:pt x="2173" y="1404"/>
                    <a:pt x="3159" y="1421"/>
                  </a:cubicBezTo>
                  <a:cubicBezTo>
                    <a:pt x="3288" y="1426"/>
                    <a:pt x="3422" y="1429"/>
                    <a:pt x="3557" y="1429"/>
                  </a:cubicBezTo>
                  <a:cubicBezTo>
                    <a:pt x="3861" y="1429"/>
                    <a:pt x="4173" y="1412"/>
                    <a:pt x="4462" y="1354"/>
                  </a:cubicBezTo>
                  <a:lnTo>
                    <a:pt x="4796" y="1354"/>
                  </a:lnTo>
                  <a:cubicBezTo>
                    <a:pt x="4846" y="1354"/>
                    <a:pt x="4896" y="1337"/>
                    <a:pt x="4930" y="1304"/>
                  </a:cubicBezTo>
                  <a:cubicBezTo>
                    <a:pt x="4930" y="1320"/>
                    <a:pt x="4947" y="1320"/>
                    <a:pt x="4963" y="1337"/>
                  </a:cubicBezTo>
                  <a:cubicBezTo>
                    <a:pt x="5018" y="1388"/>
                    <a:pt x="5079" y="1410"/>
                    <a:pt x="5139" y="1410"/>
                  </a:cubicBezTo>
                  <a:cubicBezTo>
                    <a:pt x="5351" y="1410"/>
                    <a:pt x="5540" y="1136"/>
                    <a:pt x="5331" y="953"/>
                  </a:cubicBezTo>
                  <a:cubicBezTo>
                    <a:pt x="5297" y="919"/>
                    <a:pt x="5264" y="903"/>
                    <a:pt x="5231" y="869"/>
                  </a:cubicBezTo>
                  <a:cubicBezTo>
                    <a:pt x="5231" y="819"/>
                    <a:pt x="5231" y="769"/>
                    <a:pt x="5197" y="719"/>
                  </a:cubicBezTo>
                  <a:cubicBezTo>
                    <a:pt x="4933" y="125"/>
                    <a:pt x="4082" y="23"/>
                    <a:pt x="3307" y="23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2131600" y="3148425"/>
              <a:ext cx="462450" cy="678800"/>
            </a:xfrm>
            <a:custGeom>
              <a:avLst/>
              <a:gdLst/>
              <a:ahLst/>
              <a:cxnLst/>
              <a:rect l="l" t="t" r="r" b="b"/>
              <a:pathLst>
                <a:path w="18498" h="27152" extrusionOk="0">
                  <a:moveTo>
                    <a:pt x="12415" y="6433"/>
                  </a:moveTo>
                  <a:cubicBezTo>
                    <a:pt x="12566" y="6483"/>
                    <a:pt x="12699" y="6584"/>
                    <a:pt x="12883" y="6617"/>
                  </a:cubicBezTo>
                  <a:cubicBezTo>
                    <a:pt x="12950" y="6617"/>
                    <a:pt x="13017" y="6650"/>
                    <a:pt x="13050" y="6701"/>
                  </a:cubicBezTo>
                  <a:cubicBezTo>
                    <a:pt x="13151" y="6868"/>
                    <a:pt x="13284" y="7018"/>
                    <a:pt x="13301" y="7235"/>
                  </a:cubicBezTo>
                  <a:cubicBezTo>
                    <a:pt x="13301" y="7302"/>
                    <a:pt x="13301" y="7386"/>
                    <a:pt x="13301" y="7452"/>
                  </a:cubicBezTo>
                  <a:cubicBezTo>
                    <a:pt x="13301" y="7586"/>
                    <a:pt x="13301" y="7703"/>
                    <a:pt x="13385" y="7820"/>
                  </a:cubicBezTo>
                  <a:cubicBezTo>
                    <a:pt x="13418" y="7887"/>
                    <a:pt x="13435" y="7970"/>
                    <a:pt x="13435" y="8054"/>
                  </a:cubicBezTo>
                  <a:cubicBezTo>
                    <a:pt x="13451" y="8121"/>
                    <a:pt x="13451" y="8188"/>
                    <a:pt x="13435" y="8238"/>
                  </a:cubicBezTo>
                  <a:cubicBezTo>
                    <a:pt x="13401" y="8555"/>
                    <a:pt x="13535" y="8823"/>
                    <a:pt x="13652" y="9107"/>
                  </a:cubicBezTo>
                  <a:cubicBezTo>
                    <a:pt x="13685" y="9173"/>
                    <a:pt x="13702" y="9240"/>
                    <a:pt x="13735" y="9307"/>
                  </a:cubicBezTo>
                  <a:cubicBezTo>
                    <a:pt x="13802" y="9458"/>
                    <a:pt x="13852" y="9608"/>
                    <a:pt x="13936" y="9758"/>
                  </a:cubicBezTo>
                  <a:cubicBezTo>
                    <a:pt x="13969" y="9825"/>
                    <a:pt x="14003" y="9909"/>
                    <a:pt x="14070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387" y="10477"/>
                    <a:pt x="14437" y="10544"/>
                    <a:pt x="14487" y="10627"/>
                  </a:cubicBezTo>
                  <a:cubicBezTo>
                    <a:pt x="14521" y="10661"/>
                    <a:pt x="14554" y="10711"/>
                    <a:pt x="14588" y="10744"/>
                  </a:cubicBezTo>
                  <a:cubicBezTo>
                    <a:pt x="14705" y="11011"/>
                    <a:pt x="14905" y="11195"/>
                    <a:pt x="15106" y="11379"/>
                  </a:cubicBezTo>
                  <a:cubicBezTo>
                    <a:pt x="15156" y="11446"/>
                    <a:pt x="15206" y="11513"/>
                    <a:pt x="15239" y="11579"/>
                  </a:cubicBezTo>
                  <a:cubicBezTo>
                    <a:pt x="15323" y="11713"/>
                    <a:pt x="15390" y="11847"/>
                    <a:pt x="15473" y="11980"/>
                  </a:cubicBezTo>
                  <a:cubicBezTo>
                    <a:pt x="15607" y="12198"/>
                    <a:pt x="15757" y="12398"/>
                    <a:pt x="15941" y="12582"/>
                  </a:cubicBezTo>
                  <a:cubicBezTo>
                    <a:pt x="16342" y="12950"/>
                    <a:pt x="16710" y="13351"/>
                    <a:pt x="17060" y="13768"/>
                  </a:cubicBezTo>
                  <a:cubicBezTo>
                    <a:pt x="17344" y="14102"/>
                    <a:pt x="17562" y="14470"/>
                    <a:pt x="17779" y="14838"/>
                  </a:cubicBezTo>
                  <a:cubicBezTo>
                    <a:pt x="17913" y="15088"/>
                    <a:pt x="17996" y="15356"/>
                    <a:pt x="18096" y="15623"/>
                  </a:cubicBezTo>
                  <a:cubicBezTo>
                    <a:pt x="18180" y="15823"/>
                    <a:pt x="18247" y="16041"/>
                    <a:pt x="18330" y="16241"/>
                  </a:cubicBezTo>
                  <a:cubicBezTo>
                    <a:pt x="18397" y="16425"/>
                    <a:pt x="18431" y="16609"/>
                    <a:pt x="18431" y="16809"/>
                  </a:cubicBezTo>
                  <a:cubicBezTo>
                    <a:pt x="18431" y="17060"/>
                    <a:pt x="18414" y="17311"/>
                    <a:pt x="18414" y="17561"/>
                  </a:cubicBezTo>
                  <a:cubicBezTo>
                    <a:pt x="18414" y="17762"/>
                    <a:pt x="18414" y="17979"/>
                    <a:pt x="18431" y="18163"/>
                  </a:cubicBezTo>
                  <a:cubicBezTo>
                    <a:pt x="18497" y="18664"/>
                    <a:pt x="18497" y="19165"/>
                    <a:pt x="18447" y="19666"/>
                  </a:cubicBezTo>
                  <a:cubicBezTo>
                    <a:pt x="18414" y="20067"/>
                    <a:pt x="18330" y="20435"/>
                    <a:pt x="18213" y="20819"/>
                  </a:cubicBezTo>
                  <a:cubicBezTo>
                    <a:pt x="18113" y="21153"/>
                    <a:pt x="17979" y="21471"/>
                    <a:pt x="17829" y="21788"/>
                  </a:cubicBezTo>
                  <a:cubicBezTo>
                    <a:pt x="17645" y="22156"/>
                    <a:pt x="17411" y="22507"/>
                    <a:pt x="17278" y="22908"/>
                  </a:cubicBezTo>
                  <a:cubicBezTo>
                    <a:pt x="17278" y="22925"/>
                    <a:pt x="17261" y="22941"/>
                    <a:pt x="17261" y="22958"/>
                  </a:cubicBezTo>
                  <a:cubicBezTo>
                    <a:pt x="17094" y="23209"/>
                    <a:pt x="16927" y="23459"/>
                    <a:pt x="16743" y="23710"/>
                  </a:cubicBezTo>
                  <a:cubicBezTo>
                    <a:pt x="16726" y="23743"/>
                    <a:pt x="16676" y="23777"/>
                    <a:pt x="16643" y="23827"/>
                  </a:cubicBezTo>
                  <a:cubicBezTo>
                    <a:pt x="16342" y="24362"/>
                    <a:pt x="15908" y="24779"/>
                    <a:pt x="15440" y="25147"/>
                  </a:cubicBezTo>
                  <a:cubicBezTo>
                    <a:pt x="15289" y="25264"/>
                    <a:pt x="15156" y="25381"/>
                    <a:pt x="15005" y="25481"/>
                  </a:cubicBezTo>
                  <a:cubicBezTo>
                    <a:pt x="14938" y="25531"/>
                    <a:pt x="14872" y="25598"/>
                    <a:pt x="14805" y="25631"/>
                  </a:cubicBezTo>
                  <a:cubicBezTo>
                    <a:pt x="14487" y="25815"/>
                    <a:pt x="14170" y="25982"/>
                    <a:pt x="13852" y="26149"/>
                  </a:cubicBezTo>
                  <a:cubicBezTo>
                    <a:pt x="13652" y="26250"/>
                    <a:pt x="13451" y="26350"/>
                    <a:pt x="13268" y="26450"/>
                  </a:cubicBezTo>
                  <a:cubicBezTo>
                    <a:pt x="12867" y="26667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35"/>
                  </a:cubicBezTo>
                  <a:cubicBezTo>
                    <a:pt x="11764" y="26951"/>
                    <a:pt x="11714" y="26951"/>
                    <a:pt x="11680" y="26968"/>
                  </a:cubicBezTo>
                  <a:cubicBezTo>
                    <a:pt x="11413" y="27118"/>
                    <a:pt x="11095" y="27152"/>
                    <a:pt x="10795" y="27152"/>
                  </a:cubicBezTo>
                  <a:cubicBezTo>
                    <a:pt x="10026" y="27152"/>
                    <a:pt x="9258" y="27152"/>
                    <a:pt x="8489" y="27152"/>
                  </a:cubicBezTo>
                  <a:cubicBezTo>
                    <a:pt x="8322" y="27152"/>
                    <a:pt x="8155" y="27135"/>
                    <a:pt x="8004" y="27085"/>
                  </a:cubicBezTo>
                  <a:cubicBezTo>
                    <a:pt x="7821" y="27018"/>
                    <a:pt x="7637" y="26985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2" y="26935"/>
                    <a:pt x="6868" y="26935"/>
                  </a:cubicBezTo>
                  <a:cubicBezTo>
                    <a:pt x="6684" y="26951"/>
                    <a:pt x="6501" y="26918"/>
                    <a:pt x="6334" y="26868"/>
                  </a:cubicBezTo>
                  <a:cubicBezTo>
                    <a:pt x="5816" y="26734"/>
                    <a:pt x="5314" y="26517"/>
                    <a:pt x="4846" y="26250"/>
                  </a:cubicBezTo>
                  <a:cubicBezTo>
                    <a:pt x="4529" y="26082"/>
                    <a:pt x="4212" y="25915"/>
                    <a:pt x="3911" y="25748"/>
                  </a:cubicBezTo>
                  <a:cubicBezTo>
                    <a:pt x="3744" y="25665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57" y="24545"/>
                    <a:pt x="2073" y="24178"/>
                  </a:cubicBezTo>
                  <a:cubicBezTo>
                    <a:pt x="1989" y="24094"/>
                    <a:pt x="1939" y="23977"/>
                    <a:pt x="1872" y="23877"/>
                  </a:cubicBezTo>
                  <a:cubicBezTo>
                    <a:pt x="1856" y="23860"/>
                    <a:pt x="1856" y="23827"/>
                    <a:pt x="1839" y="23810"/>
                  </a:cubicBezTo>
                  <a:cubicBezTo>
                    <a:pt x="1622" y="23610"/>
                    <a:pt x="1521" y="23342"/>
                    <a:pt x="1338" y="23125"/>
                  </a:cubicBezTo>
                  <a:cubicBezTo>
                    <a:pt x="1288" y="23042"/>
                    <a:pt x="1237" y="22958"/>
                    <a:pt x="1204" y="22858"/>
                  </a:cubicBezTo>
                  <a:cubicBezTo>
                    <a:pt x="1137" y="22674"/>
                    <a:pt x="1020" y="22507"/>
                    <a:pt x="937" y="22323"/>
                  </a:cubicBezTo>
                  <a:cubicBezTo>
                    <a:pt x="586" y="21671"/>
                    <a:pt x="268" y="21003"/>
                    <a:pt x="135" y="20268"/>
                  </a:cubicBezTo>
                  <a:cubicBezTo>
                    <a:pt x="34" y="19783"/>
                    <a:pt x="1" y="19299"/>
                    <a:pt x="18" y="18798"/>
                  </a:cubicBezTo>
                  <a:cubicBezTo>
                    <a:pt x="18" y="18547"/>
                    <a:pt x="51" y="18313"/>
                    <a:pt x="68" y="18062"/>
                  </a:cubicBezTo>
                  <a:cubicBezTo>
                    <a:pt x="85" y="17929"/>
                    <a:pt x="85" y="17795"/>
                    <a:pt x="85" y="17661"/>
                  </a:cubicBezTo>
                  <a:cubicBezTo>
                    <a:pt x="85" y="17394"/>
                    <a:pt x="68" y="17143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3"/>
                    <a:pt x="452" y="15473"/>
                    <a:pt x="586" y="15122"/>
                  </a:cubicBezTo>
                  <a:cubicBezTo>
                    <a:pt x="619" y="15038"/>
                    <a:pt x="653" y="14955"/>
                    <a:pt x="686" y="14888"/>
                  </a:cubicBezTo>
                  <a:cubicBezTo>
                    <a:pt x="920" y="14487"/>
                    <a:pt x="1171" y="14069"/>
                    <a:pt x="1471" y="13718"/>
                  </a:cubicBezTo>
                  <a:cubicBezTo>
                    <a:pt x="1789" y="13351"/>
                    <a:pt x="2140" y="13016"/>
                    <a:pt x="2474" y="12649"/>
                  </a:cubicBezTo>
                  <a:cubicBezTo>
                    <a:pt x="2507" y="12615"/>
                    <a:pt x="2524" y="12582"/>
                    <a:pt x="2557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9" y="11914"/>
                    <a:pt x="3142" y="11747"/>
                    <a:pt x="3242" y="11579"/>
                  </a:cubicBezTo>
                  <a:cubicBezTo>
                    <a:pt x="3309" y="11496"/>
                    <a:pt x="3376" y="11412"/>
                    <a:pt x="3460" y="11329"/>
                  </a:cubicBezTo>
                  <a:cubicBezTo>
                    <a:pt x="3777" y="11011"/>
                    <a:pt x="4028" y="10661"/>
                    <a:pt x="4195" y="10243"/>
                  </a:cubicBezTo>
                  <a:cubicBezTo>
                    <a:pt x="4228" y="10176"/>
                    <a:pt x="4262" y="10126"/>
                    <a:pt x="4312" y="10076"/>
                  </a:cubicBezTo>
                  <a:cubicBezTo>
                    <a:pt x="4529" y="9909"/>
                    <a:pt x="4613" y="9658"/>
                    <a:pt x="4729" y="9424"/>
                  </a:cubicBezTo>
                  <a:cubicBezTo>
                    <a:pt x="4813" y="9190"/>
                    <a:pt x="4897" y="8956"/>
                    <a:pt x="4980" y="8739"/>
                  </a:cubicBezTo>
                  <a:cubicBezTo>
                    <a:pt x="5030" y="8639"/>
                    <a:pt x="5047" y="8539"/>
                    <a:pt x="5047" y="8438"/>
                  </a:cubicBezTo>
                  <a:cubicBezTo>
                    <a:pt x="5047" y="8321"/>
                    <a:pt x="5047" y="8204"/>
                    <a:pt x="5047" y="8087"/>
                  </a:cubicBezTo>
                  <a:cubicBezTo>
                    <a:pt x="5064" y="8004"/>
                    <a:pt x="5064" y="7904"/>
                    <a:pt x="5114" y="7820"/>
                  </a:cubicBezTo>
                  <a:cubicBezTo>
                    <a:pt x="5181" y="7703"/>
                    <a:pt x="5197" y="7586"/>
                    <a:pt x="5181" y="7452"/>
                  </a:cubicBezTo>
                  <a:cubicBezTo>
                    <a:pt x="5147" y="7185"/>
                    <a:pt x="5281" y="6985"/>
                    <a:pt x="5398" y="6767"/>
                  </a:cubicBezTo>
                  <a:cubicBezTo>
                    <a:pt x="5431" y="6684"/>
                    <a:pt x="5515" y="6634"/>
                    <a:pt x="5615" y="6617"/>
                  </a:cubicBezTo>
                  <a:cubicBezTo>
                    <a:pt x="5799" y="6600"/>
                    <a:pt x="5933" y="6483"/>
                    <a:pt x="6100" y="6433"/>
                  </a:cubicBezTo>
                  <a:cubicBezTo>
                    <a:pt x="6033" y="6149"/>
                    <a:pt x="6016" y="5865"/>
                    <a:pt x="5999" y="5581"/>
                  </a:cubicBezTo>
                  <a:cubicBezTo>
                    <a:pt x="5983" y="5347"/>
                    <a:pt x="6049" y="5163"/>
                    <a:pt x="6217" y="4996"/>
                  </a:cubicBezTo>
                  <a:cubicBezTo>
                    <a:pt x="6317" y="4896"/>
                    <a:pt x="6434" y="4796"/>
                    <a:pt x="6484" y="4679"/>
                  </a:cubicBezTo>
                  <a:cubicBezTo>
                    <a:pt x="6484" y="4645"/>
                    <a:pt x="6501" y="4629"/>
                    <a:pt x="6484" y="4612"/>
                  </a:cubicBezTo>
                  <a:cubicBezTo>
                    <a:pt x="6317" y="4311"/>
                    <a:pt x="6334" y="3977"/>
                    <a:pt x="6350" y="3643"/>
                  </a:cubicBezTo>
                  <a:cubicBezTo>
                    <a:pt x="6367" y="3493"/>
                    <a:pt x="6434" y="3376"/>
                    <a:pt x="6567" y="3275"/>
                  </a:cubicBezTo>
                  <a:cubicBezTo>
                    <a:pt x="6584" y="3259"/>
                    <a:pt x="6618" y="3242"/>
                    <a:pt x="6651" y="3225"/>
                  </a:cubicBezTo>
                  <a:cubicBezTo>
                    <a:pt x="6735" y="3158"/>
                    <a:pt x="6768" y="3092"/>
                    <a:pt x="6768" y="2991"/>
                  </a:cubicBezTo>
                  <a:cubicBezTo>
                    <a:pt x="6768" y="2858"/>
                    <a:pt x="6768" y="2707"/>
                    <a:pt x="6768" y="2574"/>
                  </a:cubicBezTo>
                  <a:cubicBezTo>
                    <a:pt x="6768" y="2457"/>
                    <a:pt x="6751" y="2340"/>
                    <a:pt x="6768" y="2223"/>
                  </a:cubicBezTo>
                  <a:cubicBezTo>
                    <a:pt x="6801" y="1939"/>
                    <a:pt x="6918" y="1688"/>
                    <a:pt x="7186" y="1538"/>
                  </a:cubicBezTo>
                  <a:cubicBezTo>
                    <a:pt x="7353" y="1437"/>
                    <a:pt x="7537" y="1337"/>
                    <a:pt x="7737" y="1237"/>
                  </a:cubicBezTo>
                  <a:cubicBezTo>
                    <a:pt x="7754" y="1137"/>
                    <a:pt x="7787" y="1020"/>
                    <a:pt x="7804" y="903"/>
                  </a:cubicBezTo>
                  <a:cubicBezTo>
                    <a:pt x="7871" y="535"/>
                    <a:pt x="8105" y="301"/>
                    <a:pt x="8422" y="117"/>
                  </a:cubicBezTo>
                  <a:cubicBezTo>
                    <a:pt x="8539" y="34"/>
                    <a:pt x="8656" y="0"/>
                    <a:pt x="8806" y="17"/>
                  </a:cubicBezTo>
                  <a:cubicBezTo>
                    <a:pt x="8957" y="17"/>
                    <a:pt x="9090" y="17"/>
                    <a:pt x="9241" y="17"/>
                  </a:cubicBezTo>
                  <a:cubicBezTo>
                    <a:pt x="9508" y="0"/>
                    <a:pt x="9742" y="51"/>
                    <a:pt x="9993" y="117"/>
                  </a:cubicBezTo>
                  <a:cubicBezTo>
                    <a:pt x="10360" y="234"/>
                    <a:pt x="10561" y="485"/>
                    <a:pt x="10678" y="819"/>
                  </a:cubicBezTo>
                  <a:cubicBezTo>
                    <a:pt x="10711" y="953"/>
                    <a:pt x="10745" y="1103"/>
                    <a:pt x="10778" y="1237"/>
                  </a:cubicBezTo>
                  <a:cubicBezTo>
                    <a:pt x="10928" y="1337"/>
                    <a:pt x="11095" y="1421"/>
                    <a:pt x="11263" y="1504"/>
                  </a:cubicBezTo>
                  <a:cubicBezTo>
                    <a:pt x="11580" y="1688"/>
                    <a:pt x="11714" y="1972"/>
                    <a:pt x="11730" y="2323"/>
                  </a:cubicBezTo>
                  <a:cubicBezTo>
                    <a:pt x="11747" y="2457"/>
                    <a:pt x="11730" y="2590"/>
                    <a:pt x="11730" y="2724"/>
                  </a:cubicBezTo>
                  <a:cubicBezTo>
                    <a:pt x="11730" y="2791"/>
                    <a:pt x="11730" y="2858"/>
                    <a:pt x="11730" y="2924"/>
                  </a:cubicBezTo>
                  <a:cubicBezTo>
                    <a:pt x="11730" y="3075"/>
                    <a:pt x="11781" y="3192"/>
                    <a:pt x="11914" y="3259"/>
                  </a:cubicBezTo>
                  <a:cubicBezTo>
                    <a:pt x="12081" y="3359"/>
                    <a:pt x="12148" y="3526"/>
                    <a:pt x="12148" y="3726"/>
                  </a:cubicBezTo>
                  <a:cubicBezTo>
                    <a:pt x="12148" y="3827"/>
                    <a:pt x="12148" y="3944"/>
                    <a:pt x="12148" y="4044"/>
                  </a:cubicBezTo>
                  <a:cubicBezTo>
                    <a:pt x="12148" y="4211"/>
                    <a:pt x="12131" y="4378"/>
                    <a:pt x="12048" y="4528"/>
                  </a:cubicBezTo>
                  <a:cubicBezTo>
                    <a:pt x="11998" y="4629"/>
                    <a:pt x="12014" y="4712"/>
                    <a:pt x="12098" y="4796"/>
                  </a:cubicBezTo>
                  <a:cubicBezTo>
                    <a:pt x="12165" y="4879"/>
                    <a:pt x="12248" y="4963"/>
                    <a:pt x="12315" y="5030"/>
                  </a:cubicBezTo>
                  <a:cubicBezTo>
                    <a:pt x="12466" y="5180"/>
                    <a:pt x="12532" y="5364"/>
                    <a:pt x="12516" y="5581"/>
                  </a:cubicBezTo>
                  <a:cubicBezTo>
                    <a:pt x="12466" y="5848"/>
                    <a:pt x="12449" y="6133"/>
                    <a:pt x="12415" y="6433"/>
                  </a:cubicBezTo>
                  <a:close/>
                  <a:moveTo>
                    <a:pt x="9258" y="6467"/>
                  </a:moveTo>
                  <a:cubicBezTo>
                    <a:pt x="9258" y="6483"/>
                    <a:pt x="9258" y="6483"/>
                    <a:pt x="9258" y="6467"/>
                  </a:cubicBezTo>
                  <a:cubicBezTo>
                    <a:pt x="8840" y="6467"/>
                    <a:pt x="8422" y="6483"/>
                    <a:pt x="8021" y="6467"/>
                  </a:cubicBezTo>
                  <a:cubicBezTo>
                    <a:pt x="7520" y="6467"/>
                    <a:pt x="7035" y="6500"/>
                    <a:pt x="6567" y="6634"/>
                  </a:cubicBezTo>
                  <a:cubicBezTo>
                    <a:pt x="6283" y="6701"/>
                    <a:pt x="6049" y="6851"/>
                    <a:pt x="5832" y="7051"/>
                  </a:cubicBezTo>
                  <a:cubicBezTo>
                    <a:pt x="5782" y="7085"/>
                    <a:pt x="5749" y="7135"/>
                    <a:pt x="5732" y="7202"/>
                  </a:cubicBezTo>
                  <a:cubicBezTo>
                    <a:pt x="5632" y="7519"/>
                    <a:pt x="5531" y="7820"/>
                    <a:pt x="5531" y="8154"/>
                  </a:cubicBezTo>
                  <a:cubicBezTo>
                    <a:pt x="5531" y="8221"/>
                    <a:pt x="5531" y="8271"/>
                    <a:pt x="5515" y="8321"/>
                  </a:cubicBezTo>
                  <a:cubicBezTo>
                    <a:pt x="5398" y="8889"/>
                    <a:pt x="5181" y="9424"/>
                    <a:pt x="4897" y="9959"/>
                  </a:cubicBezTo>
                  <a:cubicBezTo>
                    <a:pt x="4796" y="10143"/>
                    <a:pt x="4679" y="10326"/>
                    <a:pt x="4596" y="10527"/>
                  </a:cubicBezTo>
                  <a:cubicBezTo>
                    <a:pt x="4412" y="10911"/>
                    <a:pt x="4195" y="11245"/>
                    <a:pt x="3927" y="11563"/>
                  </a:cubicBezTo>
                  <a:cubicBezTo>
                    <a:pt x="3476" y="12148"/>
                    <a:pt x="3009" y="12732"/>
                    <a:pt x="2541" y="13317"/>
                  </a:cubicBezTo>
                  <a:cubicBezTo>
                    <a:pt x="2440" y="13434"/>
                    <a:pt x="2340" y="13568"/>
                    <a:pt x="2223" y="13651"/>
                  </a:cubicBezTo>
                  <a:cubicBezTo>
                    <a:pt x="1956" y="13852"/>
                    <a:pt x="1772" y="14102"/>
                    <a:pt x="1555" y="14336"/>
                  </a:cubicBezTo>
                  <a:cubicBezTo>
                    <a:pt x="1438" y="14470"/>
                    <a:pt x="1338" y="14604"/>
                    <a:pt x="1254" y="14754"/>
                  </a:cubicBezTo>
                  <a:cubicBezTo>
                    <a:pt x="1070" y="15122"/>
                    <a:pt x="887" y="15473"/>
                    <a:pt x="719" y="15840"/>
                  </a:cubicBezTo>
                  <a:cubicBezTo>
                    <a:pt x="653" y="15991"/>
                    <a:pt x="602" y="16158"/>
                    <a:pt x="586" y="16341"/>
                  </a:cubicBezTo>
                  <a:cubicBezTo>
                    <a:pt x="536" y="16642"/>
                    <a:pt x="435" y="16960"/>
                    <a:pt x="469" y="17277"/>
                  </a:cubicBezTo>
                  <a:cubicBezTo>
                    <a:pt x="469" y="17311"/>
                    <a:pt x="469" y="17344"/>
                    <a:pt x="452" y="17361"/>
                  </a:cubicBezTo>
                  <a:cubicBezTo>
                    <a:pt x="402" y="17544"/>
                    <a:pt x="402" y="17728"/>
                    <a:pt x="402" y="17912"/>
                  </a:cubicBezTo>
                  <a:cubicBezTo>
                    <a:pt x="419" y="18380"/>
                    <a:pt x="419" y="18848"/>
                    <a:pt x="419" y="19332"/>
                  </a:cubicBezTo>
                  <a:cubicBezTo>
                    <a:pt x="419" y="19399"/>
                    <a:pt x="419" y="19483"/>
                    <a:pt x="435" y="19549"/>
                  </a:cubicBezTo>
                  <a:cubicBezTo>
                    <a:pt x="519" y="19817"/>
                    <a:pt x="519" y="20084"/>
                    <a:pt x="536" y="20351"/>
                  </a:cubicBezTo>
                  <a:cubicBezTo>
                    <a:pt x="552" y="20569"/>
                    <a:pt x="586" y="20786"/>
                    <a:pt x="703" y="20953"/>
                  </a:cubicBezTo>
                  <a:cubicBezTo>
                    <a:pt x="836" y="21137"/>
                    <a:pt x="887" y="21337"/>
                    <a:pt x="953" y="21538"/>
                  </a:cubicBezTo>
                  <a:cubicBezTo>
                    <a:pt x="1003" y="21705"/>
                    <a:pt x="1070" y="21889"/>
                    <a:pt x="1120" y="22072"/>
                  </a:cubicBezTo>
                  <a:cubicBezTo>
                    <a:pt x="1171" y="22223"/>
                    <a:pt x="1237" y="22373"/>
                    <a:pt x="1354" y="22473"/>
                  </a:cubicBezTo>
                  <a:cubicBezTo>
                    <a:pt x="1455" y="22574"/>
                    <a:pt x="1521" y="22691"/>
                    <a:pt x="1555" y="22824"/>
                  </a:cubicBezTo>
                  <a:cubicBezTo>
                    <a:pt x="1655" y="23058"/>
                    <a:pt x="1772" y="23259"/>
                    <a:pt x="1906" y="23476"/>
                  </a:cubicBezTo>
                  <a:cubicBezTo>
                    <a:pt x="2140" y="23844"/>
                    <a:pt x="2407" y="24194"/>
                    <a:pt x="2758" y="24462"/>
                  </a:cubicBezTo>
                  <a:cubicBezTo>
                    <a:pt x="3142" y="24779"/>
                    <a:pt x="3577" y="25013"/>
                    <a:pt x="3944" y="25314"/>
                  </a:cubicBezTo>
                  <a:cubicBezTo>
                    <a:pt x="3994" y="25347"/>
                    <a:pt x="4044" y="25381"/>
                    <a:pt x="4095" y="25397"/>
                  </a:cubicBezTo>
                  <a:cubicBezTo>
                    <a:pt x="4395" y="25548"/>
                    <a:pt x="4696" y="25698"/>
                    <a:pt x="4997" y="25865"/>
                  </a:cubicBezTo>
                  <a:cubicBezTo>
                    <a:pt x="5465" y="26149"/>
                    <a:pt x="5949" y="26350"/>
                    <a:pt x="6467" y="26483"/>
                  </a:cubicBezTo>
                  <a:cubicBezTo>
                    <a:pt x="6601" y="26517"/>
                    <a:pt x="6718" y="26534"/>
                    <a:pt x="6851" y="26550"/>
                  </a:cubicBezTo>
                  <a:cubicBezTo>
                    <a:pt x="7152" y="26617"/>
                    <a:pt x="7470" y="26617"/>
                    <a:pt x="7770" y="26617"/>
                  </a:cubicBezTo>
                  <a:cubicBezTo>
                    <a:pt x="7938" y="26617"/>
                    <a:pt x="8088" y="26634"/>
                    <a:pt x="8238" y="26684"/>
                  </a:cubicBezTo>
                  <a:cubicBezTo>
                    <a:pt x="8439" y="26734"/>
                    <a:pt x="8623" y="26734"/>
                    <a:pt x="8823" y="26734"/>
                  </a:cubicBezTo>
                  <a:cubicBezTo>
                    <a:pt x="9040" y="26734"/>
                    <a:pt x="9258" y="26734"/>
                    <a:pt x="9458" y="26734"/>
                  </a:cubicBezTo>
                  <a:cubicBezTo>
                    <a:pt x="9558" y="26734"/>
                    <a:pt x="9659" y="26751"/>
                    <a:pt x="9759" y="26751"/>
                  </a:cubicBezTo>
                  <a:cubicBezTo>
                    <a:pt x="10176" y="26818"/>
                    <a:pt x="10611" y="26801"/>
                    <a:pt x="11045" y="26784"/>
                  </a:cubicBezTo>
                  <a:cubicBezTo>
                    <a:pt x="11229" y="26768"/>
                    <a:pt x="11396" y="26734"/>
                    <a:pt x="11547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1" y="26534"/>
                    <a:pt x="11948" y="26517"/>
                  </a:cubicBezTo>
                  <a:cubicBezTo>
                    <a:pt x="12482" y="26367"/>
                    <a:pt x="13000" y="26183"/>
                    <a:pt x="13485" y="25882"/>
                  </a:cubicBezTo>
                  <a:cubicBezTo>
                    <a:pt x="13552" y="25849"/>
                    <a:pt x="13618" y="25815"/>
                    <a:pt x="13669" y="25782"/>
                  </a:cubicBezTo>
                  <a:cubicBezTo>
                    <a:pt x="13986" y="25631"/>
                    <a:pt x="14287" y="25464"/>
                    <a:pt x="14588" y="25297"/>
                  </a:cubicBezTo>
                  <a:cubicBezTo>
                    <a:pt x="14638" y="25264"/>
                    <a:pt x="14688" y="25230"/>
                    <a:pt x="14721" y="25197"/>
                  </a:cubicBezTo>
                  <a:cubicBezTo>
                    <a:pt x="14872" y="25080"/>
                    <a:pt x="15039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8"/>
                    <a:pt x="15573" y="24395"/>
                    <a:pt x="15690" y="24328"/>
                  </a:cubicBezTo>
                  <a:cubicBezTo>
                    <a:pt x="15958" y="24161"/>
                    <a:pt x="16158" y="23944"/>
                    <a:pt x="16325" y="23660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10" y="23175"/>
                    <a:pt x="16793" y="23025"/>
                  </a:cubicBezTo>
                  <a:cubicBezTo>
                    <a:pt x="16893" y="22858"/>
                    <a:pt x="16994" y="22691"/>
                    <a:pt x="17111" y="22524"/>
                  </a:cubicBezTo>
                  <a:cubicBezTo>
                    <a:pt x="17244" y="22373"/>
                    <a:pt x="17344" y="22223"/>
                    <a:pt x="17395" y="22039"/>
                  </a:cubicBezTo>
                  <a:cubicBezTo>
                    <a:pt x="17478" y="21738"/>
                    <a:pt x="17578" y="21438"/>
                    <a:pt x="17662" y="21153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13" y="20067"/>
                  </a:cubicBezTo>
                  <a:cubicBezTo>
                    <a:pt x="18030" y="20034"/>
                    <a:pt x="18030" y="20001"/>
                    <a:pt x="18030" y="19967"/>
                  </a:cubicBezTo>
                  <a:cubicBezTo>
                    <a:pt x="18130" y="19750"/>
                    <a:pt x="18113" y="19533"/>
                    <a:pt x="18113" y="19316"/>
                  </a:cubicBezTo>
                  <a:cubicBezTo>
                    <a:pt x="18113" y="18948"/>
                    <a:pt x="18080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3" y="16609"/>
                    <a:pt x="17946" y="16542"/>
                    <a:pt x="17946" y="16492"/>
                  </a:cubicBezTo>
                  <a:cubicBezTo>
                    <a:pt x="17929" y="16224"/>
                    <a:pt x="17846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60" y="14119"/>
                    <a:pt x="16375" y="13768"/>
                  </a:cubicBezTo>
                  <a:cubicBezTo>
                    <a:pt x="16242" y="13618"/>
                    <a:pt x="16091" y="13484"/>
                    <a:pt x="15974" y="13334"/>
                  </a:cubicBezTo>
                  <a:cubicBezTo>
                    <a:pt x="15507" y="12766"/>
                    <a:pt x="15072" y="12198"/>
                    <a:pt x="14621" y="11646"/>
                  </a:cubicBezTo>
                  <a:cubicBezTo>
                    <a:pt x="14320" y="11279"/>
                    <a:pt x="14053" y="10878"/>
                    <a:pt x="13852" y="10443"/>
                  </a:cubicBezTo>
                  <a:cubicBezTo>
                    <a:pt x="13802" y="10326"/>
                    <a:pt x="13752" y="10209"/>
                    <a:pt x="13685" y="10109"/>
                  </a:cubicBezTo>
                  <a:cubicBezTo>
                    <a:pt x="13435" y="9691"/>
                    <a:pt x="13234" y="9257"/>
                    <a:pt x="13100" y="8789"/>
                  </a:cubicBezTo>
                  <a:cubicBezTo>
                    <a:pt x="13034" y="8589"/>
                    <a:pt x="12967" y="8405"/>
                    <a:pt x="12967" y="8204"/>
                  </a:cubicBezTo>
                  <a:cubicBezTo>
                    <a:pt x="12950" y="7853"/>
                    <a:pt x="12867" y="7536"/>
                    <a:pt x="12766" y="7219"/>
                  </a:cubicBezTo>
                  <a:cubicBezTo>
                    <a:pt x="12766" y="7152"/>
                    <a:pt x="12716" y="7102"/>
                    <a:pt x="12666" y="7051"/>
                  </a:cubicBezTo>
                  <a:cubicBezTo>
                    <a:pt x="12482" y="6884"/>
                    <a:pt x="12265" y="6734"/>
                    <a:pt x="12031" y="6667"/>
                  </a:cubicBezTo>
                  <a:cubicBezTo>
                    <a:pt x="11897" y="6634"/>
                    <a:pt x="11764" y="6600"/>
                    <a:pt x="11630" y="6567"/>
                  </a:cubicBezTo>
                  <a:cubicBezTo>
                    <a:pt x="11346" y="6500"/>
                    <a:pt x="11045" y="6483"/>
                    <a:pt x="10761" y="6483"/>
                  </a:cubicBezTo>
                  <a:cubicBezTo>
                    <a:pt x="10260" y="6467"/>
                    <a:pt x="9759" y="6467"/>
                    <a:pt x="9258" y="6467"/>
                  </a:cubicBezTo>
                  <a:close/>
                  <a:moveTo>
                    <a:pt x="6985" y="4879"/>
                  </a:moveTo>
                  <a:cubicBezTo>
                    <a:pt x="6835" y="5030"/>
                    <a:pt x="6684" y="5180"/>
                    <a:pt x="6551" y="5314"/>
                  </a:cubicBezTo>
                  <a:cubicBezTo>
                    <a:pt x="6467" y="5397"/>
                    <a:pt x="6400" y="5481"/>
                    <a:pt x="6400" y="5598"/>
                  </a:cubicBezTo>
                  <a:cubicBezTo>
                    <a:pt x="6384" y="5782"/>
                    <a:pt x="6367" y="5965"/>
                    <a:pt x="6367" y="6133"/>
                  </a:cubicBezTo>
                  <a:cubicBezTo>
                    <a:pt x="6367" y="6183"/>
                    <a:pt x="6400" y="6233"/>
                    <a:pt x="6417" y="6300"/>
                  </a:cubicBezTo>
                  <a:cubicBezTo>
                    <a:pt x="6484" y="6300"/>
                    <a:pt x="6567" y="6283"/>
                    <a:pt x="6634" y="6266"/>
                  </a:cubicBezTo>
                  <a:cubicBezTo>
                    <a:pt x="6968" y="6166"/>
                    <a:pt x="7303" y="6133"/>
                    <a:pt x="7653" y="6133"/>
                  </a:cubicBezTo>
                  <a:cubicBezTo>
                    <a:pt x="8656" y="6133"/>
                    <a:pt x="9675" y="6133"/>
                    <a:pt x="10678" y="6133"/>
                  </a:cubicBezTo>
                  <a:cubicBezTo>
                    <a:pt x="11095" y="6133"/>
                    <a:pt x="11513" y="6133"/>
                    <a:pt x="11897" y="6283"/>
                  </a:cubicBezTo>
                  <a:cubicBezTo>
                    <a:pt x="11948" y="6300"/>
                    <a:pt x="12014" y="6283"/>
                    <a:pt x="12098" y="6300"/>
                  </a:cubicBezTo>
                  <a:cubicBezTo>
                    <a:pt x="12115" y="6216"/>
                    <a:pt x="12131" y="6133"/>
                    <a:pt x="12115" y="6066"/>
                  </a:cubicBezTo>
                  <a:cubicBezTo>
                    <a:pt x="12115" y="5932"/>
                    <a:pt x="12098" y="5782"/>
                    <a:pt x="12098" y="5631"/>
                  </a:cubicBezTo>
                  <a:cubicBezTo>
                    <a:pt x="12081" y="5414"/>
                    <a:pt x="11948" y="5280"/>
                    <a:pt x="11764" y="5214"/>
                  </a:cubicBezTo>
                  <a:cubicBezTo>
                    <a:pt x="11547" y="5147"/>
                    <a:pt x="11346" y="5080"/>
                    <a:pt x="11129" y="5046"/>
                  </a:cubicBezTo>
                  <a:cubicBezTo>
                    <a:pt x="10678" y="4980"/>
                    <a:pt x="10243" y="4930"/>
                    <a:pt x="9792" y="4879"/>
                  </a:cubicBezTo>
                  <a:cubicBezTo>
                    <a:pt x="9274" y="4813"/>
                    <a:pt x="8756" y="4846"/>
                    <a:pt x="8238" y="4863"/>
                  </a:cubicBezTo>
                  <a:cubicBezTo>
                    <a:pt x="8054" y="4879"/>
                    <a:pt x="7871" y="4879"/>
                    <a:pt x="7704" y="4846"/>
                  </a:cubicBezTo>
                  <a:cubicBezTo>
                    <a:pt x="7453" y="4829"/>
                    <a:pt x="7219" y="4846"/>
                    <a:pt x="6985" y="4879"/>
                  </a:cubicBezTo>
                  <a:close/>
                  <a:moveTo>
                    <a:pt x="11580" y="3793"/>
                  </a:moveTo>
                  <a:cubicBezTo>
                    <a:pt x="11547" y="3760"/>
                    <a:pt x="11513" y="3743"/>
                    <a:pt x="11480" y="3726"/>
                  </a:cubicBezTo>
                  <a:cubicBezTo>
                    <a:pt x="11379" y="3693"/>
                    <a:pt x="11263" y="3643"/>
                    <a:pt x="11146" y="3610"/>
                  </a:cubicBezTo>
                  <a:cubicBezTo>
                    <a:pt x="10461" y="3426"/>
                    <a:pt x="9742" y="3325"/>
                    <a:pt x="9024" y="3325"/>
                  </a:cubicBezTo>
                  <a:cubicBezTo>
                    <a:pt x="8890" y="3325"/>
                    <a:pt x="8773" y="3325"/>
                    <a:pt x="8639" y="3325"/>
                  </a:cubicBezTo>
                  <a:cubicBezTo>
                    <a:pt x="8255" y="3292"/>
                    <a:pt x="7871" y="3325"/>
                    <a:pt x="7486" y="3342"/>
                  </a:cubicBezTo>
                  <a:cubicBezTo>
                    <a:pt x="7202" y="3359"/>
                    <a:pt x="7102" y="3576"/>
                    <a:pt x="6918" y="3710"/>
                  </a:cubicBezTo>
                  <a:cubicBezTo>
                    <a:pt x="6902" y="3726"/>
                    <a:pt x="6902" y="3743"/>
                    <a:pt x="6902" y="3760"/>
                  </a:cubicBezTo>
                  <a:cubicBezTo>
                    <a:pt x="6902" y="3927"/>
                    <a:pt x="6868" y="4094"/>
                    <a:pt x="6918" y="4261"/>
                  </a:cubicBezTo>
                  <a:cubicBezTo>
                    <a:pt x="6968" y="4428"/>
                    <a:pt x="7019" y="4595"/>
                    <a:pt x="7019" y="4796"/>
                  </a:cubicBezTo>
                  <a:cubicBezTo>
                    <a:pt x="7136" y="4779"/>
                    <a:pt x="7219" y="4762"/>
                    <a:pt x="7319" y="4729"/>
                  </a:cubicBezTo>
                  <a:cubicBezTo>
                    <a:pt x="7603" y="4679"/>
                    <a:pt x="7887" y="4595"/>
                    <a:pt x="8171" y="4545"/>
                  </a:cubicBezTo>
                  <a:cubicBezTo>
                    <a:pt x="8773" y="4462"/>
                    <a:pt x="9374" y="4462"/>
                    <a:pt x="9976" y="4545"/>
                  </a:cubicBezTo>
                  <a:cubicBezTo>
                    <a:pt x="10444" y="4612"/>
                    <a:pt x="10912" y="4645"/>
                    <a:pt x="11379" y="4762"/>
                  </a:cubicBezTo>
                  <a:cubicBezTo>
                    <a:pt x="11396" y="4762"/>
                    <a:pt x="11430" y="4762"/>
                    <a:pt x="11463" y="4762"/>
                  </a:cubicBezTo>
                  <a:cubicBezTo>
                    <a:pt x="11480" y="4629"/>
                    <a:pt x="11480" y="4512"/>
                    <a:pt x="11530" y="4412"/>
                  </a:cubicBezTo>
                  <a:cubicBezTo>
                    <a:pt x="11613" y="4211"/>
                    <a:pt x="11597" y="3994"/>
                    <a:pt x="11580" y="3793"/>
                  </a:cubicBezTo>
                  <a:close/>
                  <a:moveTo>
                    <a:pt x="11212" y="3325"/>
                  </a:moveTo>
                  <a:cubicBezTo>
                    <a:pt x="11196" y="3209"/>
                    <a:pt x="11162" y="3125"/>
                    <a:pt x="11162" y="3041"/>
                  </a:cubicBezTo>
                  <a:cubicBezTo>
                    <a:pt x="11179" y="2841"/>
                    <a:pt x="11079" y="2757"/>
                    <a:pt x="10912" y="2691"/>
                  </a:cubicBezTo>
                  <a:cubicBezTo>
                    <a:pt x="10862" y="2674"/>
                    <a:pt x="10795" y="2640"/>
                    <a:pt x="10745" y="2624"/>
                  </a:cubicBezTo>
                  <a:cubicBezTo>
                    <a:pt x="10377" y="2540"/>
                    <a:pt x="10009" y="2457"/>
                    <a:pt x="9625" y="2457"/>
                  </a:cubicBezTo>
                  <a:cubicBezTo>
                    <a:pt x="9391" y="2457"/>
                    <a:pt x="9157" y="2473"/>
                    <a:pt x="8923" y="2423"/>
                  </a:cubicBezTo>
                  <a:cubicBezTo>
                    <a:pt x="8623" y="2390"/>
                    <a:pt x="8339" y="2340"/>
                    <a:pt x="8038" y="2407"/>
                  </a:cubicBezTo>
                  <a:cubicBezTo>
                    <a:pt x="7988" y="2407"/>
                    <a:pt x="7921" y="2423"/>
                    <a:pt x="7887" y="2373"/>
                  </a:cubicBezTo>
                  <a:cubicBezTo>
                    <a:pt x="7904" y="2290"/>
                    <a:pt x="7971" y="2306"/>
                    <a:pt x="8021" y="2290"/>
                  </a:cubicBezTo>
                  <a:cubicBezTo>
                    <a:pt x="8222" y="2256"/>
                    <a:pt x="8439" y="2239"/>
                    <a:pt x="8639" y="2189"/>
                  </a:cubicBezTo>
                  <a:cubicBezTo>
                    <a:pt x="8790" y="2156"/>
                    <a:pt x="8940" y="2122"/>
                    <a:pt x="9090" y="2122"/>
                  </a:cubicBezTo>
                  <a:cubicBezTo>
                    <a:pt x="9241" y="2122"/>
                    <a:pt x="9391" y="2122"/>
                    <a:pt x="9525" y="2122"/>
                  </a:cubicBezTo>
                  <a:cubicBezTo>
                    <a:pt x="10060" y="2106"/>
                    <a:pt x="10561" y="2189"/>
                    <a:pt x="11062" y="2373"/>
                  </a:cubicBezTo>
                  <a:cubicBezTo>
                    <a:pt x="11079" y="2373"/>
                    <a:pt x="11112" y="2373"/>
                    <a:pt x="11146" y="2373"/>
                  </a:cubicBezTo>
                  <a:cubicBezTo>
                    <a:pt x="11162" y="2273"/>
                    <a:pt x="11162" y="2189"/>
                    <a:pt x="11095" y="2106"/>
                  </a:cubicBezTo>
                  <a:cubicBezTo>
                    <a:pt x="10878" y="1872"/>
                    <a:pt x="10644" y="1638"/>
                    <a:pt x="10360" y="1488"/>
                  </a:cubicBezTo>
                  <a:cubicBezTo>
                    <a:pt x="10327" y="1488"/>
                    <a:pt x="10293" y="1471"/>
                    <a:pt x="10277" y="1471"/>
                  </a:cubicBezTo>
                  <a:cubicBezTo>
                    <a:pt x="10093" y="1421"/>
                    <a:pt x="9926" y="1387"/>
                    <a:pt x="9742" y="1337"/>
                  </a:cubicBezTo>
                  <a:cubicBezTo>
                    <a:pt x="9608" y="1287"/>
                    <a:pt x="9491" y="1287"/>
                    <a:pt x="9341" y="1287"/>
                  </a:cubicBezTo>
                  <a:cubicBezTo>
                    <a:pt x="9124" y="1287"/>
                    <a:pt x="8890" y="1270"/>
                    <a:pt x="8673" y="1354"/>
                  </a:cubicBezTo>
                  <a:cubicBezTo>
                    <a:pt x="8623" y="1371"/>
                    <a:pt x="8572" y="1371"/>
                    <a:pt x="8539" y="1371"/>
                  </a:cubicBezTo>
                  <a:cubicBezTo>
                    <a:pt x="8272" y="1437"/>
                    <a:pt x="8021" y="1488"/>
                    <a:pt x="7821" y="1705"/>
                  </a:cubicBezTo>
                  <a:cubicBezTo>
                    <a:pt x="7737" y="1788"/>
                    <a:pt x="7637" y="1872"/>
                    <a:pt x="7537" y="1955"/>
                  </a:cubicBezTo>
                  <a:cubicBezTo>
                    <a:pt x="7386" y="2072"/>
                    <a:pt x="7319" y="2206"/>
                    <a:pt x="7336" y="2407"/>
                  </a:cubicBezTo>
                  <a:cubicBezTo>
                    <a:pt x="7336" y="2624"/>
                    <a:pt x="7319" y="2841"/>
                    <a:pt x="7319" y="3058"/>
                  </a:cubicBezTo>
                  <a:cubicBezTo>
                    <a:pt x="7319" y="3108"/>
                    <a:pt x="7303" y="3158"/>
                    <a:pt x="7369" y="3209"/>
                  </a:cubicBezTo>
                  <a:cubicBezTo>
                    <a:pt x="7403" y="3192"/>
                    <a:pt x="7453" y="3192"/>
                    <a:pt x="7486" y="3175"/>
                  </a:cubicBezTo>
                  <a:cubicBezTo>
                    <a:pt x="7737" y="3092"/>
                    <a:pt x="8004" y="3075"/>
                    <a:pt x="8272" y="3058"/>
                  </a:cubicBezTo>
                  <a:cubicBezTo>
                    <a:pt x="8522" y="3058"/>
                    <a:pt x="8756" y="3058"/>
                    <a:pt x="9007" y="3041"/>
                  </a:cubicBezTo>
                  <a:cubicBezTo>
                    <a:pt x="9475" y="3025"/>
                    <a:pt x="9943" y="3075"/>
                    <a:pt x="10394" y="3158"/>
                  </a:cubicBezTo>
                  <a:cubicBezTo>
                    <a:pt x="10661" y="3209"/>
                    <a:pt x="10912" y="3259"/>
                    <a:pt x="11212" y="3325"/>
                  </a:cubicBezTo>
                  <a:close/>
                  <a:moveTo>
                    <a:pt x="8071" y="1187"/>
                  </a:moveTo>
                  <a:cubicBezTo>
                    <a:pt x="8339" y="1120"/>
                    <a:pt x="8556" y="1053"/>
                    <a:pt x="8790" y="1003"/>
                  </a:cubicBezTo>
                  <a:cubicBezTo>
                    <a:pt x="8857" y="986"/>
                    <a:pt x="8907" y="986"/>
                    <a:pt x="8973" y="986"/>
                  </a:cubicBezTo>
                  <a:cubicBezTo>
                    <a:pt x="9157" y="986"/>
                    <a:pt x="9341" y="986"/>
                    <a:pt x="9525" y="986"/>
                  </a:cubicBezTo>
                  <a:cubicBezTo>
                    <a:pt x="9575" y="986"/>
                    <a:pt x="9642" y="986"/>
                    <a:pt x="9692" y="1003"/>
                  </a:cubicBezTo>
                  <a:cubicBezTo>
                    <a:pt x="9909" y="1053"/>
                    <a:pt x="10126" y="1120"/>
                    <a:pt x="10344" y="1170"/>
                  </a:cubicBezTo>
                  <a:cubicBezTo>
                    <a:pt x="10377" y="1187"/>
                    <a:pt x="10394" y="1170"/>
                    <a:pt x="10427" y="1170"/>
                  </a:cubicBezTo>
                  <a:cubicBezTo>
                    <a:pt x="10394" y="919"/>
                    <a:pt x="10277" y="736"/>
                    <a:pt x="10110" y="569"/>
                  </a:cubicBezTo>
                  <a:cubicBezTo>
                    <a:pt x="10009" y="485"/>
                    <a:pt x="9909" y="435"/>
                    <a:pt x="9775" y="418"/>
                  </a:cubicBezTo>
                  <a:cubicBezTo>
                    <a:pt x="9608" y="401"/>
                    <a:pt x="9458" y="351"/>
                    <a:pt x="9291" y="351"/>
                  </a:cubicBezTo>
                  <a:cubicBezTo>
                    <a:pt x="9124" y="351"/>
                    <a:pt x="8957" y="401"/>
                    <a:pt x="8806" y="418"/>
                  </a:cubicBezTo>
                  <a:cubicBezTo>
                    <a:pt x="8756" y="418"/>
                    <a:pt x="8689" y="418"/>
                    <a:pt x="8639" y="435"/>
                  </a:cubicBezTo>
                  <a:cubicBezTo>
                    <a:pt x="8589" y="452"/>
                    <a:pt x="8539" y="452"/>
                    <a:pt x="8489" y="485"/>
                  </a:cubicBezTo>
                  <a:cubicBezTo>
                    <a:pt x="8255" y="669"/>
                    <a:pt x="8105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2076900" y="3729875"/>
              <a:ext cx="59750" cy="34275"/>
            </a:xfrm>
            <a:custGeom>
              <a:avLst/>
              <a:gdLst/>
              <a:ahLst/>
              <a:cxnLst/>
              <a:rect l="l" t="t" r="r" b="b"/>
              <a:pathLst>
                <a:path w="2390" h="1371" extrusionOk="0">
                  <a:moveTo>
                    <a:pt x="2139" y="17"/>
                  </a:moveTo>
                  <a:cubicBezTo>
                    <a:pt x="1437" y="151"/>
                    <a:pt x="836" y="669"/>
                    <a:pt x="217" y="970"/>
                  </a:cubicBezTo>
                  <a:cubicBezTo>
                    <a:pt x="0" y="1070"/>
                    <a:pt x="167" y="1371"/>
                    <a:pt x="368" y="1321"/>
                  </a:cubicBezTo>
                  <a:cubicBezTo>
                    <a:pt x="1053" y="1204"/>
                    <a:pt x="1738" y="703"/>
                    <a:pt x="2273" y="268"/>
                  </a:cubicBezTo>
                  <a:cubicBezTo>
                    <a:pt x="2389" y="168"/>
                    <a:pt x="2256" y="1"/>
                    <a:pt x="2139" y="1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2195950" y="3826375"/>
              <a:ext cx="28425" cy="50575"/>
            </a:xfrm>
            <a:custGeom>
              <a:avLst/>
              <a:gdLst/>
              <a:ahLst/>
              <a:cxnLst/>
              <a:rect l="l" t="t" r="r" b="b"/>
              <a:pathLst>
                <a:path w="1137" h="2023" extrusionOk="0">
                  <a:moveTo>
                    <a:pt x="836" y="84"/>
                  </a:moveTo>
                  <a:cubicBezTo>
                    <a:pt x="602" y="301"/>
                    <a:pt x="451" y="569"/>
                    <a:pt x="334" y="869"/>
                  </a:cubicBezTo>
                  <a:cubicBezTo>
                    <a:pt x="201" y="1170"/>
                    <a:pt x="0" y="1538"/>
                    <a:pt x="33" y="1872"/>
                  </a:cubicBezTo>
                  <a:cubicBezTo>
                    <a:pt x="50" y="1955"/>
                    <a:pt x="134" y="2022"/>
                    <a:pt x="201" y="1972"/>
                  </a:cubicBezTo>
                  <a:cubicBezTo>
                    <a:pt x="451" y="1822"/>
                    <a:pt x="568" y="1521"/>
                    <a:pt x="668" y="1270"/>
                  </a:cubicBezTo>
                  <a:cubicBezTo>
                    <a:pt x="819" y="919"/>
                    <a:pt x="986" y="585"/>
                    <a:pt x="1086" y="234"/>
                  </a:cubicBezTo>
                  <a:cubicBezTo>
                    <a:pt x="1136" y="84"/>
                    <a:pt x="952" y="0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2375975" y="3863550"/>
              <a:ext cx="17150" cy="65175"/>
            </a:xfrm>
            <a:custGeom>
              <a:avLst/>
              <a:gdLst/>
              <a:ahLst/>
              <a:cxnLst/>
              <a:rect l="l" t="t" r="r" b="b"/>
              <a:pathLst>
                <a:path w="686" h="2607" extrusionOk="0">
                  <a:moveTo>
                    <a:pt x="335" y="134"/>
                  </a:moveTo>
                  <a:cubicBezTo>
                    <a:pt x="251" y="0"/>
                    <a:pt x="67" y="67"/>
                    <a:pt x="51" y="218"/>
                  </a:cubicBezTo>
                  <a:cubicBezTo>
                    <a:pt x="17" y="819"/>
                    <a:pt x="0" y="1454"/>
                    <a:pt x="51" y="2072"/>
                  </a:cubicBezTo>
                  <a:cubicBezTo>
                    <a:pt x="17" y="2122"/>
                    <a:pt x="17" y="2189"/>
                    <a:pt x="51" y="2256"/>
                  </a:cubicBezTo>
                  <a:cubicBezTo>
                    <a:pt x="67" y="2490"/>
                    <a:pt x="485" y="2607"/>
                    <a:pt x="535" y="2256"/>
                  </a:cubicBezTo>
                  <a:cubicBezTo>
                    <a:pt x="619" y="1571"/>
                    <a:pt x="686" y="769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2515500" y="3826375"/>
              <a:ext cx="49300" cy="39700"/>
            </a:xfrm>
            <a:custGeom>
              <a:avLst/>
              <a:gdLst/>
              <a:ahLst/>
              <a:cxnLst/>
              <a:rect l="l" t="t" r="r" b="b"/>
              <a:pathLst>
                <a:path w="1972" h="1588" extrusionOk="0">
                  <a:moveTo>
                    <a:pt x="1270" y="569"/>
                  </a:moveTo>
                  <a:cubicBezTo>
                    <a:pt x="969" y="351"/>
                    <a:pt x="618" y="151"/>
                    <a:pt x="234" y="51"/>
                  </a:cubicBezTo>
                  <a:cubicBezTo>
                    <a:pt x="84" y="0"/>
                    <a:pt x="0" y="184"/>
                    <a:pt x="84" y="301"/>
                  </a:cubicBezTo>
                  <a:cubicBezTo>
                    <a:pt x="267" y="535"/>
                    <a:pt x="518" y="685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53" y="1187"/>
                    <a:pt x="1287" y="1237"/>
                    <a:pt x="1337" y="1270"/>
                  </a:cubicBezTo>
                  <a:cubicBezTo>
                    <a:pt x="1454" y="1371"/>
                    <a:pt x="1370" y="1354"/>
                    <a:pt x="1387" y="1203"/>
                  </a:cubicBezTo>
                  <a:cubicBezTo>
                    <a:pt x="1354" y="1487"/>
                    <a:pt x="1721" y="1588"/>
                    <a:pt x="1838" y="1320"/>
                  </a:cubicBezTo>
                  <a:cubicBezTo>
                    <a:pt x="1972" y="1003"/>
                    <a:pt x="1470" y="719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2620750" y="3664725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72" y="334"/>
                  </a:moveTo>
                  <a:cubicBezTo>
                    <a:pt x="1571" y="268"/>
                    <a:pt x="1271" y="234"/>
                    <a:pt x="987" y="167"/>
                  </a:cubicBezTo>
                  <a:cubicBezTo>
                    <a:pt x="702" y="100"/>
                    <a:pt x="435" y="0"/>
                    <a:pt x="151" y="0"/>
                  </a:cubicBezTo>
                  <a:cubicBezTo>
                    <a:pt x="17" y="0"/>
                    <a:pt x="1" y="151"/>
                    <a:pt x="84" y="217"/>
                  </a:cubicBezTo>
                  <a:cubicBezTo>
                    <a:pt x="535" y="535"/>
                    <a:pt x="1321" y="685"/>
                    <a:pt x="1872" y="602"/>
                  </a:cubicBezTo>
                  <a:cubicBezTo>
                    <a:pt x="2006" y="585"/>
                    <a:pt x="1989" y="368"/>
                    <a:pt x="1872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2576050" y="3445000"/>
              <a:ext cx="40975" cy="33850"/>
            </a:xfrm>
            <a:custGeom>
              <a:avLst/>
              <a:gdLst/>
              <a:ahLst/>
              <a:cxnLst/>
              <a:rect l="l" t="t" r="r" b="b"/>
              <a:pathLst>
                <a:path w="1639" h="1354" extrusionOk="0">
                  <a:moveTo>
                    <a:pt x="1505" y="134"/>
                  </a:moveTo>
                  <a:cubicBezTo>
                    <a:pt x="1371" y="1"/>
                    <a:pt x="1120" y="51"/>
                    <a:pt x="1070" y="251"/>
                  </a:cubicBezTo>
                  <a:cubicBezTo>
                    <a:pt x="1054" y="285"/>
                    <a:pt x="903" y="402"/>
                    <a:pt x="853" y="435"/>
                  </a:cubicBezTo>
                  <a:cubicBezTo>
                    <a:pt x="753" y="519"/>
                    <a:pt x="636" y="585"/>
                    <a:pt x="536" y="669"/>
                  </a:cubicBezTo>
                  <a:cubicBezTo>
                    <a:pt x="352" y="786"/>
                    <a:pt x="101" y="869"/>
                    <a:pt x="34" y="1087"/>
                  </a:cubicBezTo>
                  <a:cubicBezTo>
                    <a:pt x="1" y="1137"/>
                    <a:pt x="34" y="1220"/>
                    <a:pt x="101" y="1237"/>
                  </a:cubicBezTo>
                  <a:cubicBezTo>
                    <a:pt x="335" y="1354"/>
                    <a:pt x="569" y="1187"/>
                    <a:pt x="769" y="1070"/>
                  </a:cubicBezTo>
                  <a:cubicBezTo>
                    <a:pt x="886" y="986"/>
                    <a:pt x="1003" y="886"/>
                    <a:pt x="1120" y="803"/>
                  </a:cubicBezTo>
                  <a:cubicBezTo>
                    <a:pt x="1187" y="752"/>
                    <a:pt x="1321" y="585"/>
                    <a:pt x="1388" y="569"/>
                  </a:cubicBezTo>
                  <a:cubicBezTo>
                    <a:pt x="1588" y="535"/>
                    <a:pt x="1638" y="268"/>
                    <a:pt x="150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2111150" y="3445825"/>
              <a:ext cx="30100" cy="26350"/>
            </a:xfrm>
            <a:custGeom>
              <a:avLst/>
              <a:gdLst/>
              <a:ahLst/>
              <a:cxnLst/>
              <a:rect l="l" t="t" r="r" b="b"/>
              <a:pathLst>
                <a:path w="1204" h="1054" extrusionOk="0">
                  <a:moveTo>
                    <a:pt x="719" y="302"/>
                  </a:moveTo>
                  <a:cubicBezTo>
                    <a:pt x="568" y="185"/>
                    <a:pt x="334" y="1"/>
                    <a:pt x="134" y="151"/>
                  </a:cubicBezTo>
                  <a:cubicBezTo>
                    <a:pt x="0" y="268"/>
                    <a:pt x="117" y="452"/>
                    <a:pt x="268" y="469"/>
                  </a:cubicBezTo>
                  <a:cubicBezTo>
                    <a:pt x="268" y="469"/>
                    <a:pt x="284" y="469"/>
                    <a:pt x="284" y="486"/>
                  </a:cubicBezTo>
                  <a:cubicBezTo>
                    <a:pt x="318" y="502"/>
                    <a:pt x="334" y="519"/>
                    <a:pt x="368" y="552"/>
                  </a:cubicBezTo>
                  <a:cubicBezTo>
                    <a:pt x="435" y="602"/>
                    <a:pt x="501" y="653"/>
                    <a:pt x="568" y="719"/>
                  </a:cubicBezTo>
                  <a:cubicBezTo>
                    <a:pt x="702" y="836"/>
                    <a:pt x="852" y="1003"/>
                    <a:pt x="1036" y="1037"/>
                  </a:cubicBezTo>
                  <a:cubicBezTo>
                    <a:pt x="1136" y="1054"/>
                    <a:pt x="1203" y="970"/>
                    <a:pt x="1187" y="870"/>
                  </a:cubicBezTo>
                  <a:cubicBezTo>
                    <a:pt x="1153" y="636"/>
                    <a:pt x="886" y="452"/>
                    <a:pt x="719" y="30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2052675" y="3553600"/>
              <a:ext cx="44300" cy="18000"/>
            </a:xfrm>
            <a:custGeom>
              <a:avLst/>
              <a:gdLst/>
              <a:ahLst/>
              <a:cxnLst/>
              <a:rect l="l" t="t" r="r" b="b"/>
              <a:pathLst>
                <a:path w="1772" h="720" extrusionOk="0">
                  <a:moveTo>
                    <a:pt x="1721" y="218"/>
                  </a:moveTo>
                  <a:cubicBezTo>
                    <a:pt x="1571" y="101"/>
                    <a:pt x="1303" y="118"/>
                    <a:pt x="1120" y="101"/>
                  </a:cubicBezTo>
                  <a:cubicBezTo>
                    <a:pt x="1003" y="101"/>
                    <a:pt x="869" y="101"/>
                    <a:pt x="752" y="101"/>
                  </a:cubicBezTo>
                  <a:cubicBezTo>
                    <a:pt x="702" y="101"/>
                    <a:pt x="635" y="101"/>
                    <a:pt x="568" y="101"/>
                  </a:cubicBezTo>
                  <a:cubicBezTo>
                    <a:pt x="568" y="101"/>
                    <a:pt x="551" y="101"/>
                    <a:pt x="535" y="101"/>
                  </a:cubicBezTo>
                  <a:cubicBezTo>
                    <a:pt x="451" y="1"/>
                    <a:pt x="267" y="17"/>
                    <a:pt x="201" y="168"/>
                  </a:cubicBezTo>
                  <a:cubicBezTo>
                    <a:pt x="0" y="719"/>
                    <a:pt x="1487" y="586"/>
                    <a:pt x="1721" y="402"/>
                  </a:cubicBezTo>
                  <a:cubicBezTo>
                    <a:pt x="1771" y="352"/>
                    <a:pt x="1771" y="268"/>
                    <a:pt x="1721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2242425" y="3354125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55" y="8368"/>
                  </a:moveTo>
                  <a:cubicBezTo>
                    <a:pt x="3304" y="8368"/>
                    <a:pt x="3482" y="8511"/>
                    <a:pt x="3688" y="8798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86"/>
                  </a:cubicBezTo>
                  <a:cubicBezTo>
                    <a:pt x="3104" y="10536"/>
                    <a:pt x="3037" y="10603"/>
                    <a:pt x="2970" y="10670"/>
                  </a:cubicBezTo>
                  <a:cubicBezTo>
                    <a:pt x="2669" y="10035"/>
                    <a:pt x="2586" y="9283"/>
                    <a:pt x="2836" y="8682"/>
                  </a:cubicBezTo>
                  <a:cubicBezTo>
                    <a:pt x="2921" y="8473"/>
                    <a:pt x="3027" y="8368"/>
                    <a:pt x="3155" y="8368"/>
                  </a:cubicBezTo>
                  <a:close/>
                  <a:moveTo>
                    <a:pt x="5866" y="8859"/>
                  </a:moveTo>
                  <a:cubicBezTo>
                    <a:pt x="5965" y="8859"/>
                    <a:pt x="6040" y="8943"/>
                    <a:pt x="6094" y="9116"/>
                  </a:cubicBezTo>
                  <a:cubicBezTo>
                    <a:pt x="6245" y="9383"/>
                    <a:pt x="6295" y="9651"/>
                    <a:pt x="6295" y="9935"/>
                  </a:cubicBezTo>
                  <a:cubicBezTo>
                    <a:pt x="6295" y="10302"/>
                    <a:pt x="6144" y="10687"/>
                    <a:pt x="5944" y="11037"/>
                  </a:cubicBezTo>
                  <a:cubicBezTo>
                    <a:pt x="5727" y="10687"/>
                    <a:pt x="5576" y="10252"/>
                    <a:pt x="5543" y="9901"/>
                  </a:cubicBezTo>
                  <a:cubicBezTo>
                    <a:pt x="5510" y="9600"/>
                    <a:pt x="5510" y="9316"/>
                    <a:pt x="5560" y="9032"/>
                  </a:cubicBezTo>
                  <a:cubicBezTo>
                    <a:pt x="5682" y="8918"/>
                    <a:pt x="5783" y="8859"/>
                    <a:pt x="5866" y="8859"/>
                  </a:cubicBezTo>
                  <a:close/>
                  <a:moveTo>
                    <a:pt x="6240" y="0"/>
                  </a:moveTo>
                  <a:cubicBezTo>
                    <a:pt x="6132" y="0"/>
                    <a:pt x="6028" y="59"/>
                    <a:pt x="5994" y="194"/>
                  </a:cubicBezTo>
                  <a:cubicBezTo>
                    <a:pt x="5844" y="845"/>
                    <a:pt x="5944" y="1447"/>
                    <a:pt x="6044" y="2098"/>
                  </a:cubicBezTo>
                  <a:cubicBezTo>
                    <a:pt x="6161" y="2884"/>
                    <a:pt x="6211" y="3669"/>
                    <a:pt x="6312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67" y="8748"/>
                    <a:pt x="8784" y="9216"/>
                    <a:pt x="8567" y="10169"/>
                  </a:cubicBezTo>
                  <a:cubicBezTo>
                    <a:pt x="8400" y="10887"/>
                    <a:pt x="7865" y="11639"/>
                    <a:pt x="7097" y="11689"/>
                  </a:cubicBezTo>
                  <a:cubicBezTo>
                    <a:pt x="7058" y="11693"/>
                    <a:pt x="7020" y="11695"/>
                    <a:pt x="6982" y="11695"/>
                  </a:cubicBezTo>
                  <a:cubicBezTo>
                    <a:pt x="6728" y="11695"/>
                    <a:pt x="6501" y="11601"/>
                    <a:pt x="6312" y="11455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312" y="8247"/>
                    <a:pt x="5710" y="8247"/>
                  </a:cubicBezTo>
                  <a:cubicBezTo>
                    <a:pt x="5706" y="8247"/>
                    <a:pt x="5702" y="8247"/>
                    <a:pt x="5698" y="8247"/>
                  </a:cubicBezTo>
                  <a:cubicBezTo>
                    <a:pt x="4378" y="8247"/>
                    <a:pt x="5160" y="10939"/>
                    <a:pt x="5576" y="11438"/>
                  </a:cubicBezTo>
                  <a:cubicBezTo>
                    <a:pt x="5610" y="11455"/>
                    <a:pt x="5627" y="11472"/>
                    <a:pt x="5643" y="11505"/>
                  </a:cubicBezTo>
                  <a:cubicBezTo>
                    <a:pt x="5373" y="11853"/>
                    <a:pt x="5068" y="12011"/>
                    <a:pt x="4734" y="12011"/>
                  </a:cubicBezTo>
                  <a:cubicBezTo>
                    <a:pt x="4490" y="12011"/>
                    <a:pt x="4230" y="11927"/>
                    <a:pt x="3956" y="11773"/>
                  </a:cubicBezTo>
                  <a:cubicBezTo>
                    <a:pt x="3688" y="11622"/>
                    <a:pt x="3438" y="11405"/>
                    <a:pt x="3254" y="11138"/>
                  </a:cubicBezTo>
                  <a:cubicBezTo>
                    <a:pt x="3571" y="10854"/>
                    <a:pt x="3855" y="10503"/>
                    <a:pt x="3972" y="10152"/>
                  </a:cubicBezTo>
                  <a:cubicBezTo>
                    <a:pt x="4173" y="9617"/>
                    <a:pt x="4440" y="8531"/>
                    <a:pt x="4022" y="8030"/>
                  </a:cubicBezTo>
                  <a:cubicBezTo>
                    <a:pt x="3826" y="7801"/>
                    <a:pt x="3606" y="7703"/>
                    <a:pt x="3384" y="7703"/>
                  </a:cubicBezTo>
                  <a:cubicBezTo>
                    <a:pt x="3135" y="7703"/>
                    <a:pt x="2882" y="7827"/>
                    <a:pt x="2652" y="8030"/>
                  </a:cubicBezTo>
                  <a:cubicBezTo>
                    <a:pt x="1967" y="8615"/>
                    <a:pt x="2134" y="9818"/>
                    <a:pt x="2368" y="10570"/>
                  </a:cubicBezTo>
                  <a:cubicBezTo>
                    <a:pt x="2418" y="10703"/>
                    <a:pt x="2469" y="10854"/>
                    <a:pt x="2535" y="10987"/>
                  </a:cubicBezTo>
                  <a:cubicBezTo>
                    <a:pt x="2261" y="11154"/>
                    <a:pt x="1945" y="11275"/>
                    <a:pt x="1647" y="11275"/>
                  </a:cubicBezTo>
                  <a:cubicBezTo>
                    <a:pt x="1438" y="11275"/>
                    <a:pt x="1237" y="11216"/>
                    <a:pt x="1065" y="11071"/>
                  </a:cubicBezTo>
                  <a:cubicBezTo>
                    <a:pt x="714" y="10787"/>
                    <a:pt x="647" y="10219"/>
                    <a:pt x="631" y="9801"/>
                  </a:cubicBezTo>
                  <a:cubicBezTo>
                    <a:pt x="564" y="8899"/>
                    <a:pt x="714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2"/>
                    <a:pt x="3003" y="2082"/>
                    <a:pt x="2736" y="778"/>
                  </a:cubicBezTo>
                  <a:cubicBezTo>
                    <a:pt x="2710" y="647"/>
                    <a:pt x="2614" y="591"/>
                    <a:pt x="2511" y="591"/>
                  </a:cubicBezTo>
                  <a:cubicBezTo>
                    <a:pt x="2352" y="591"/>
                    <a:pt x="2177" y="726"/>
                    <a:pt x="2218" y="929"/>
                  </a:cubicBezTo>
                  <a:cubicBezTo>
                    <a:pt x="2469" y="2182"/>
                    <a:pt x="1984" y="3786"/>
                    <a:pt x="1416" y="4905"/>
                  </a:cubicBezTo>
                  <a:cubicBezTo>
                    <a:pt x="865" y="6058"/>
                    <a:pt x="347" y="6927"/>
                    <a:pt x="180" y="8230"/>
                  </a:cubicBezTo>
                  <a:cubicBezTo>
                    <a:pt x="1" y="9512"/>
                    <a:pt x="61" y="11831"/>
                    <a:pt x="1629" y="11831"/>
                  </a:cubicBezTo>
                  <a:cubicBezTo>
                    <a:pt x="1819" y="11831"/>
                    <a:pt x="2032" y="11796"/>
                    <a:pt x="2268" y="11722"/>
                  </a:cubicBezTo>
                  <a:cubicBezTo>
                    <a:pt x="2452" y="11656"/>
                    <a:pt x="2652" y="11555"/>
                    <a:pt x="2836" y="11438"/>
                  </a:cubicBezTo>
                  <a:cubicBezTo>
                    <a:pt x="3325" y="12069"/>
                    <a:pt x="4049" y="12546"/>
                    <a:pt x="4752" y="12546"/>
                  </a:cubicBezTo>
                  <a:cubicBezTo>
                    <a:pt x="5203" y="12546"/>
                    <a:pt x="5645" y="12350"/>
                    <a:pt x="6011" y="11873"/>
                  </a:cubicBezTo>
                  <a:cubicBezTo>
                    <a:pt x="6028" y="11873"/>
                    <a:pt x="6028" y="11856"/>
                    <a:pt x="6044" y="11856"/>
                  </a:cubicBezTo>
                  <a:cubicBezTo>
                    <a:pt x="6364" y="12080"/>
                    <a:pt x="6701" y="12183"/>
                    <a:pt x="7032" y="12183"/>
                  </a:cubicBezTo>
                  <a:cubicBezTo>
                    <a:pt x="7788" y="12183"/>
                    <a:pt x="8511" y="11642"/>
                    <a:pt x="8918" y="10770"/>
                  </a:cubicBezTo>
                  <a:cubicBezTo>
                    <a:pt x="9119" y="10336"/>
                    <a:pt x="9286" y="9651"/>
                    <a:pt x="9152" y="9149"/>
                  </a:cubicBezTo>
                  <a:cubicBezTo>
                    <a:pt x="8935" y="8347"/>
                    <a:pt x="8233" y="7829"/>
                    <a:pt x="7782" y="7161"/>
                  </a:cubicBezTo>
                  <a:cubicBezTo>
                    <a:pt x="7097" y="6192"/>
                    <a:pt x="6896" y="4939"/>
                    <a:pt x="6763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62" y="128"/>
                    <a:pt x="6398" y="0"/>
                    <a:pt x="6240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21"/>
          <p:cNvGrpSpPr/>
          <p:nvPr/>
        </p:nvGrpSpPr>
        <p:grpSpPr>
          <a:xfrm>
            <a:off x="6145527" y="-6174"/>
            <a:ext cx="1210904" cy="3723917"/>
            <a:chOff x="1569775" y="2825125"/>
            <a:chExt cx="618250" cy="1893100"/>
          </a:xfrm>
        </p:grpSpPr>
        <p:sp>
          <p:nvSpPr>
            <p:cNvPr id="960" name="Google Shape;960;p21"/>
            <p:cNvSpPr/>
            <p:nvPr/>
          </p:nvSpPr>
          <p:spPr>
            <a:xfrm>
              <a:off x="1658750" y="4099550"/>
              <a:ext cx="442800" cy="508350"/>
            </a:xfrm>
            <a:custGeom>
              <a:avLst/>
              <a:gdLst/>
              <a:ahLst/>
              <a:cxnLst/>
              <a:rect l="l" t="t" r="r" b="b"/>
              <a:pathLst>
                <a:path w="17712" h="20334" extrusionOk="0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672550" y="4108625"/>
              <a:ext cx="426075" cy="490550"/>
            </a:xfrm>
            <a:custGeom>
              <a:avLst/>
              <a:gdLst/>
              <a:ahLst/>
              <a:cxnLst/>
              <a:rect l="l" t="t" r="r" b="b"/>
              <a:pathLst>
                <a:path w="17043" h="19622" extrusionOk="0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872625" y="2825125"/>
              <a:ext cx="12150" cy="1123650"/>
            </a:xfrm>
            <a:custGeom>
              <a:avLst/>
              <a:gdLst/>
              <a:ahLst/>
              <a:cxnLst/>
              <a:rect l="l" t="t" r="r" b="b"/>
              <a:pathLst>
                <a:path w="486" h="44946" extrusionOk="0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807875" y="4058675"/>
              <a:ext cx="143725" cy="36725"/>
            </a:xfrm>
            <a:custGeom>
              <a:avLst/>
              <a:gdLst/>
              <a:ahLst/>
              <a:cxnLst/>
              <a:rect l="l" t="t" r="r" b="b"/>
              <a:pathLst>
                <a:path w="5749" h="1469" extrusionOk="0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820425" y="4020325"/>
              <a:ext cx="118650" cy="37475"/>
            </a:xfrm>
            <a:custGeom>
              <a:avLst/>
              <a:gdLst/>
              <a:ahLst/>
              <a:cxnLst/>
              <a:rect l="l" t="t" r="r" b="b"/>
              <a:pathLst>
                <a:path w="4746" h="1499" extrusionOk="0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830850" y="3970025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1834625" y="3975400"/>
              <a:ext cx="90850" cy="26650"/>
            </a:xfrm>
            <a:custGeom>
              <a:avLst/>
              <a:gdLst/>
              <a:ahLst/>
              <a:cxnLst/>
              <a:rect l="l" t="t" r="r" b="b"/>
              <a:pathLst>
                <a:path w="3634" h="1066" extrusionOk="0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1827925" y="3999450"/>
              <a:ext cx="94850" cy="19950"/>
            </a:xfrm>
            <a:custGeom>
              <a:avLst/>
              <a:gdLst/>
              <a:ahLst/>
              <a:cxnLst/>
              <a:rect l="l" t="t" r="r" b="b"/>
              <a:pathLst>
                <a:path w="3794" h="798" extrusionOk="0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1822075" y="4032475"/>
              <a:ext cx="112500" cy="29750"/>
            </a:xfrm>
            <a:custGeom>
              <a:avLst/>
              <a:gdLst/>
              <a:ahLst/>
              <a:cxnLst/>
              <a:rect l="l" t="t" r="r" b="b"/>
              <a:pathLst>
                <a:path w="4500" h="1190" extrusionOk="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1813725" y="4061500"/>
              <a:ext cx="138125" cy="35175"/>
            </a:xfrm>
            <a:custGeom>
              <a:avLst/>
              <a:gdLst/>
              <a:ahLst/>
              <a:cxnLst/>
              <a:rect l="l" t="t" r="r" b="b"/>
              <a:pathLst>
                <a:path w="5525" h="1407" extrusionOk="0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1648325" y="3937475"/>
              <a:ext cx="462850" cy="679225"/>
            </a:xfrm>
            <a:custGeom>
              <a:avLst/>
              <a:gdLst/>
              <a:ahLst/>
              <a:cxnLst/>
              <a:rect l="l" t="t" r="r" b="b"/>
              <a:pathLst>
                <a:path w="18514" h="27169" extrusionOk="0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1593600" y="4519350"/>
              <a:ext cx="60175" cy="33875"/>
            </a:xfrm>
            <a:custGeom>
              <a:avLst/>
              <a:gdLst/>
              <a:ahLst/>
              <a:cxnLst/>
              <a:rect l="l" t="t" r="r" b="b"/>
              <a:pathLst>
                <a:path w="2407" h="1355" extrusionOk="0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1713050" y="4615850"/>
              <a:ext cx="28450" cy="50575"/>
            </a:xfrm>
            <a:custGeom>
              <a:avLst/>
              <a:gdLst/>
              <a:ahLst/>
              <a:cxnLst/>
              <a:rect l="l" t="t" r="r" b="b"/>
              <a:pathLst>
                <a:path w="1138" h="2023" extrusionOk="0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1893100" y="4653025"/>
              <a:ext cx="17150" cy="65200"/>
            </a:xfrm>
            <a:custGeom>
              <a:avLst/>
              <a:gdLst/>
              <a:ahLst/>
              <a:cxnLst/>
              <a:rect l="l" t="t" r="r" b="b"/>
              <a:pathLst>
                <a:path w="686" h="2608" extrusionOk="0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2032625" y="4615850"/>
              <a:ext cx="48875" cy="39700"/>
            </a:xfrm>
            <a:custGeom>
              <a:avLst/>
              <a:gdLst/>
              <a:ahLst/>
              <a:cxnLst/>
              <a:rect l="l" t="t" r="r" b="b"/>
              <a:pathLst>
                <a:path w="1955" h="1588" extrusionOk="0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2137875" y="4454200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2093175" y="4234050"/>
              <a:ext cx="40975" cy="33875"/>
            </a:xfrm>
            <a:custGeom>
              <a:avLst/>
              <a:gdLst/>
              <a:ahLst/>
              <a:cxnLst/>
              <a:rect l="l" t="t" r="r" b="b"/>
              <a:pathLst>
                <a:path w="1639" h="1355" extrusionOk="0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1628275" y="4234900"/>
              <a:ext cx="30100" cy="26325"/>
            </a:xfrm>
            <a:custGeom>
              <a:avLst/>
              <a:gdLst/>
              <a:ahLst/>
              <a:cxnLst/>
              <a:rect l="l" t="t" r="r" b="b"/>
              <a:pathLst>
                <a:path w="1204" h="1053" extrusionOk="0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1569775" y="4343075"/>
              <a:ext cx="44325" cy="18000"/>
            </a:xfrm>
            <a:custGeom>
              <a:avLst/>
              <a:gdLst/>
              <a:ahLst/>
              <a:cxnLst/>
              <a:rect l="l" t="t" r="r" b="b"/>
              <a:pathLst>
                <a:path w="1773" h="720" extrusionOk="0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759550" y="4143600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1026;p22">
            <a:extLst>
              <a:ext uri="{FF2B5EF4-FFF2-40B4-BE49-F238E27FC236}">
                <a16:creationId xmlns:a16="http://schemas.microsoft.com/office/drawing/2014/main" id="{FCA26D1B-DE4F-4E07-9B8F-C3AEC8187948}"/>
              </a:ext>
            </a:extLst>
          </p:cNvPr>
          <p:cNvSpPr txBox="1"/>
          <p:nvPr/>
        </p:nvSpPr>
        <p:spPr>
          <a:xfrm>
            <a:off x="2874931" y="2703711"/>
            <a:ext cx="2957129" cy="12719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 workbook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 p. 21</a:t>
            </a:r>
            <a:endParaRPr sz="1800" b="1" dirty="0"/>
          </a:p>
        </p:txBody>
      </p:sp>
      <p:pic>
        <p:nvPicPr>
          <p:cNvPr id="94" name="Picture 3">
            <a:extLst>
              <a:ext uri="{FF2B5EF4-FFF2-40B4-BE49-F238E27FC236}">
                <a16:creationId xmlns:a16="http://schemas.microsoft.com/office/drawing/2014/main" id="{5BC4EF63-0633-474E-BE63-973BDA373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6171">
            <a:off x="690957" y="1729039"/>
            <a:ext cx="2615397" cy="312606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5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41"/>
          <p:cNvSpPr/>
          <p:nvPr/>
        </p:nvSpPr>
        <p:spPr>
          <a:xfrm rot="10800000" flipH="1">
            <a:off x="3254975" y="10416978"/>
            <a:ext cx="1294085" cy="16300"/>
          </a:xfrm>
          <a:custGeom>
            <a:avLst/>
            <a:gdLst/>
            <a:ahLst/>
            <a:cxnLst/>
            <a:rect l="l" t="t" r="r" b="b"/>
            <a:pathLst>
              <a:path w="10275" h="1" fill="none" extrusionOk="0">
                <a:moveTo>
                  <a:pt x="1" y="1"/>
                </a:moveTo>
                <a:lnTo>
                  <a:pt x="10275" y="1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3" name="Google Shape;2043;p41"/>
          <p:cNvGrpSpPr/>
          <p:nvPr/>
        </p:nvGrpSpPr>
        <p:grpSpPr>
          <a:xfrm>
            <a:off x="457212" y="1841809"/>
            <a:ext cx="1537151" cy="2363689"/>
            <a:chOff x="457200" y="1168098"/>
            <a:chExt cx="1818253" cy="2795942"/>
          </a:xfrm>
        </p:grpSpPr>
        <p:sp>
          <p:nvSpPr>
            <p:cNvPr id="2044" name="Google Shape;2044;p41"/>
            <p:cNvSpPr/>
            <p:nvPr/>
          </p:nvSpPr>
          <p:spPr>
            <a:xfrm>
              <a:off x="457200" y="1168098"/>
              <a:ext cx="1818253" cy="2172813"/>
            </a:xfrm>
            <a:custGeom>
              <a:avLst/>
              <a:gdLst/>
              <a:ahLst/>
              <a:cxnLst/>
              <a:rect l="l" t="t" r="r" b="b"/>
              <a:pathLst>
                <a:path w="21682" h="25910" extrusionOk="0">
                  <a:moveTo>
                    <a:pt x="13490" y="11456"/>
                  </a:moveTo>
                  <a:lnTo>
                    <a:pt x="14419" y="12373"/>
                  </a:lnTo>
                  <a:lnTo>
                    <a:pt x="14847" y="11956"/>
                  </a:lnTo>
                  <a:lnTo>
                    <a:pt x="11752" y="24017"/>
                  </a:lnTo>
                  <a:lnTo>
                    <a:pt x="9656" y="24017"/>
                  </a:lnTo>
                  <a:lnTo>
                    <a:pt x="6584" y="12027"/>
                  </a:lnTo>
                  <a:lnTo>
                    <a:pt x="6930" y="12373"/>
                  </a:lnTo>
                  <a:lnTo>
                    <a:pt x="7870" y="11456"/>
                  </a:lnTo>
                  <a:lnTo>
                    <a:pt x="8799" y="12373"/>
                  </a:lnTo>
                  <a:lnTo>
                    <a:pt x="9739" y="11456"/>
                  </a:lnTo>
                  <a:lnTo>
                    <a:pt x="10680" y="12373"/>
                  </a:lnTo>
                  <a:lnTo>
                    <a:pt x="11609" y="11456"/>
                  </a:lnTo>
                  <a:lnTo>
                    <a:pt x="12549" y="12373"/>
                  </a:lnTo>
                  <a:lnTo>
                    <a:pt x="13490" y="11456"/>
                  </a:lnTo>
                  <a:close/>
                  <a:moveTo>
                    <a:pt x="10942" y="1895"/>
                  </a:moveTo>
                  <a:cubicBezTo>
                    <a:pt x="15824" y="1966"/>
                    <a:pt x="19776" y="5991"/>
                    <a:pt x="19741" y="10884"/>
                  </a:cubicBezTo>
                  <a:cubicBezTo>
                    <a:pt x="19729" y="12789"/>
                    <a:pt x="19122" y="14599"/>
                    <a:pt x="18002" y="16135"/>
                  </a:cubicBezTo>
                  <a:lnTo>
                    <a:pt x="16419" y="18707"/>
                  </a:lnTo>
                  <a:cubicBezTo>
                    <a:pt x="15776" y="19885"/>
                    <a:pt x="15145" y="21326"/>
                    <a:pt x="14919" y="22648"/>
                  </a:cubicBezTo>
                  <a:cubicBezTo>
                    <a:pt x="14835" y="23124"/>
                    <a:pt x="14704" y="23588"/>
                    <a:pt x="14526" y="24017"/>
                  </a:cubicBezTo>
                  <a:lnTo>
                    <a:pt x="12311" y="24017"/>
                  </a:lnTo>
                  <a:lnTo>
                    <a:pt x="15824" y="10313"/>
                  </a:lnTo>
                  <a:lnTo>
                    <a:pt x="15300" y="10170"/>
                  </a:lnTo>
                  <a:lnTo>
                    <a:pt x="15109" y="10944"/>
                  </a:lnTo>
                  <a:lnTo>
                    <a:pt x="14419" y="11622"/>
                  </a:lnTo>
                  <a:lnTo>
                    <a:pt x="13490" y="10694"/>
                  </a:lnTo>
                  <a:lnTo>
                    <a:pt x="12549" y="11622"/>
                  </a:lnTo>
                  <a:lnTo>
                    <a:pt x="11609" y="10694"/>
                  </a:lnTo>
                  <a:lnTo>
                    <a:pt x="10680" y="11622"/>
                  </a:lnTo>
                  <a:lnTo>
                    <a:pt x="9739" y="10694"/>
                  </a:lnTo>
                  <a:lnTo>
                    <a:pt x="8799" y="11622"/>
                  </a:lnTo>
                  <a:lnTo>
                    <a:pt x="7870" y="10694"/>
                  </a:lnTo>
                  <a:lnTo>
                    <a:pt x="6930" y="11622"/>
                  </a:lnTo>
                  <a:lnTo>
                    <a:pt x="6322" y="11027"/>
                  </a:lnTo>
                  <a:lnTo>
                    <a:pt x="6108" y="10170"/>
                  </a:lnTo>
                  <a:lnTo>
                    <a:pt x="5584" y="10313"/>
                  </a:lnTo>
                  <a:lnTo>
                    <a:pt x="5822" y="11241"/>
                  </a:lnTo>
                  <a:lnTo>
                    <a:pt x="5810" y="11265"/>
                  </a:lnTo>
                  <a:lnTo>
                    <a:pt x="5834" y="11301"/>
                  </a:lnTo>
                  <a:lnTo>
                    <a:pt x="9097" y="24017"/>
                  </a:lnTo>
                  <a:lnTo>
                    <a:pt x="7120" y="24017"/>
                  </a:lnTo>
                  <a:cubicBezTo>
                    <a:pt x="6942" y="23588"/>
                    <a:pt x="6799" y="23124"/>
                    <a:pt x="6727" y="22648"/>
                  </a:cubicBezTo>
                  <a:cubicBezTo>
                    <a:pt x="6275" y="20016"/>
                    <a:pt x="4834" y="17730"/>
                    <a:pt x="4001" y="16611"/>
                  </a:cubicBezTo>
                  <a:lnTo>
                    <a:pt x="3977" y="16564"/>
                  </a:lnTo>
                  <a:lnTo>
                    <a:pt x="3929" y="16516"/>
                  </a:lnTo>
                  <a:cubicBezTo>
                    <a:pt x="2608" y="14920"/>
                    <a:pt x="1881" y="12896"/>
                    <a:pt x="1881" y="10825"/>
                  </a:cubicBezTo>
                  <a:cubicBezTo>
                    <a:pt x="1881" y="5896"/>
                    <a:pt x="5894" y="1895"/>
                    <a:pt x="10811" y="1895"/>
                  </a:cubicBezTo>
                  <a:close/>
                  <a:moveTo>
                    <a:pt x="10814" y="1"/>
                  </a:moveTo>
                  <a:cubicBezTo>
                    <a:pt x="4847" y="1"/>
                    <a:pt x="0" y="4851"/>
                    <a:pt x="0" y="10825"/>
                  </a:cubicBezTo>
                  <a:cubicBezTo>
                    <a:pt x="0" y="13444"/>
                    <a:pt x="929" y="15849"/>
                    <a:pt x="2477" y="17730"/>
                  </a:cubicBezTo>
                  <a:cubicBezTo>
                    <a:pt x="3132" y="18611"/>
                    <a:pt x="4477" y="20671"/>
                    <a:pt x="4858" y="22969"/>
                  </a:cubicBezTo>
                  <a:cubicBezTo>
                    <a:pt x="4977" y="23672"/>
                    <a:pt x="5167" y="24279"/>
                    <a:pt x="5394" y="24803"/>
                  </a:cubicBezTo>
                  <a:cubicBezTo>
                    <a:pt x="5679" y="25469"/>
                    <a:pt x="6334" y="25910"/>
                    <a:pt x="7061" y="25910"/>
                  </a:cubicBezTo>
                  <a:lnTo>
                    <a:pt x="14573" y="25910"/>
                  </a:lnTo>
                  <a:cubicBezTo>
                    <a:pt x="15312" y="25910"/>
                    <a:pt x="15966" y="25469"/>
                    <a:pt x="16252" y="24803"/>
                  </a:cubicBezTo>
                  <a:cubicBezTo>
                    <a:pt x="16467" y="24279"/>
                    <a:pt x="16669" y="23672"/>
                    <a:pt x="16776" y="22969"/>
                  </a:cubicBezTo>
                  <a:cubicBezTo>
                    <a:pt x="17205" y="20493"/>
                    <a:pt x="19526" y="17254"/>
                    <a:pt x="19526" y="17254"/>
                  </a:cubicBezTo>
                  <a:lnTo>
                    <a:pt x="19515" y="17254"/>
                  </a:lnTo>
                  <a:cubicBezTo>
                    <a:pt x="20836" y="15468"/>
                    <a:pt x="21622" y="13277"/>
                    <a:pt x="21634" y="10896"/>
                  </a:cubicBezTo>
                  <a:cubicBezTo>
                    <a:pt x="21681" y="4979"/>
                    <a:pt x="16883" y="85"/>
                    <a:pt x="10966" y="2"/>
                  </a:cubicBezTo>
                  <a:cubicBezTo>
                    <a:pt x="10915" y="1"/>
                    <a:pt x="10864" y="1"/>
                    <a:pt x="10814" y="1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1"/>
            <p:cNvSpPr/>
            <p:nvPr/>
          </p:nvSpPr>
          <p:spPr>
            <a:xfrm>
              <a:off x="986364" y="3391855"/>
              <a:ext cx="755914" cy="150780"/>
            </a:xfrm>
            <a:custGeom>
              <a:avLst/>
              <a:gdLst/>
              <a:ahLst/>
              <a:cxnLst/>
              <a:rect l="l" t="t" r="r" b="b"/>
              <a:pathLst>
                <a:path w="9014" h="1798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lnTo>
                    <a:pt x="0" y="1226"/>
                  </a:lnTo>
                  <a:cubicBezTo>
                    <a:pt x="0" y="1536"/>
                    <a:pt x="251" y="1798"/>
                    <a:pt x="560" y="1798"/>
                  </a:cubicBezTo>
                  <a:lnTo>
                    <a:pt x="8442" y="1798"/>
                  </a:lnTo>
                  <a:cubicBezTo>
                    <a:pt x="8763" y="1798"/>
                    <a:pt x="9014" y="1536"/>
                    <a:pt x="9014" y="1226"/>
                  </a:cubicBezTo>
                  <a:lnTo>
                    <a:pt x="9014" y="560"/>
                  </a:lnTo>
                  <a:cubicBezTo>
                    <a:pt x="9014" y="250"/>
                    <a:pt x="8763" y="0"/>
                    <a:pt x="8442" y="0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1"/>
            <p:cNvSpPr/>
            <p:nvPr/>
          </p:nvSpPr>
          <p:spPr>
            <a:xfrm>
              <a:off x="986364" y="3604528"/>
              <a:ext cx="755914" cy="150780"/>
            </a:xfrm>
            <a:custGeom>
              <a:avLst/>
              <a:gdLst/>
              <a:ahLst/>
              <a:cxnLst/>
              <a:rect l="l" t="t" r="r" b="b"/>
              <a:pathLst>
                <a:path w="9014" h="1798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lnTo>
                    <a:pt x="0" y="1226"/>
                  </a:lnTo>
                  <a:cubicBezTo>
                    <a:pt x="0" y="1536"/>
                    <a:pt x="251" y="1798"/>
                    <a:pt x="560" y="1798"/>
                  </a:cubicBezTo>
                  <a:lnTo>
                    <a:pt x="8442" y="1798"/>
                  </a:lnTo>
                  <a:cubicBezTo>
                    <a:pt x="8763" y="1798"/>
                    <a:pt x="9014" y="1536"/>
                    <a:pt x="9014" y="1226"/>
                  </a:cubicBezTo>
                  <a:lnTo>
                    <a:pt x="9014" y="560"/>
                  </a:lnTo>
                  <a:cubicBezTo>
                    <a:pt x="9014" y="250"/>
                    <a:pt x="8763" y="0"/>
                    <a:pt x="8442" y="0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1"/>
            <p:cNvSpPr/>
            <p:nvPr/>
          </p:nvSpPr>
          <p:spPr>
            <a:xfrm>
              <a:off x="1148132" y="3820136"/>
              <a:ext cx="432382" cy="143904"/>
            </a:xfrm>
            <a:custGeom>
              <a:avLst/>
              <a:gdLst/>
              <a:ahLst/>
              <a:cxnLst/>
              <a:rect l="l" t="t" r="r" b="b"/>
              <a:pathLst>
                <a:path w="5156" h="1716" extrusionOk="0">
                  <a:moveTo>
                    <a:pt x="0" y="1"/>
                  </a:moveTo>
                  <a:lnTo>
                    <a:pt x="0" y="715"/>
                  </a:lnTo>
                  <a:cubicBezTo>
                    <a:pt x="0" y="1275"/>
                    <a:pt x="453" y="1715"/>
                    <a:pt x="1000" y="1715"/>
                  </a:cubicBezTo>
                  <a:lnTo>
                    <a:pt x="4156" y="1715"/>
                  </a:lnTo>
                  <a:cubicBezTo>
                    <a:pt x="4703" y="1715"/>
                    <a:pt x="5156" y="1275"/>
                    <a:pt x="5156" y="715"/>
                  </a:cubicBezTo>
                  <a:lnTo>
                    <a:pt x="5156" y="1"/>
                  </a:ln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8" name="Google Shape;2048;p41"/>
          <p:cNvGrpSpPr/>
          <p:nvPr/>
        </p:nvGrpSpPr>
        <p:grpSpPr>
          <a:xfrm>
            <a:off x="1679701" y="1319618"/>
            <a:ext cx="1381454" cy="3408046"/>
            <a:chOff x="1743201" y="1056818"/>
            <a:chExt cx="1381454" cy="3408046"/>
          </a:xfrm>
        </p:grpSpPr>
        <p:sp>
          <p:nvSpPr>
            <p:cNvPr id="2049" name="Google Shape;2049;p41"/>
            <p:cNvSpPr/>
            <p:nvPr/>
          </p:nvSpPr>
          <p:spPr>
            <a:xfrm>
              <a:off x="1819592" y="1056818"/>
              <a:ext cx="914954" cy="650735"/>
            </a:xfrm>
            <a:custGeom>
              <a:avLst/>
              <a:gdLst/>
              <a:ahLst/>
              <a:cxnLst/>
              <a:rect l="l" t="t" r="r" b="b"/>
              <a:pathLst>
                <a:path w="12121" h="8621" extrusionOk="0">
                  <a:moveTo>
                    <a:pt x="155" y="0"/>
                  </a:moveTo>
                  <a:lnTo>
                    <a:pt x="0" y="572"/>
                  </a:lnTo>
                  <a:cubicBezTo>
                    <a:pt x="1036" y="881"/>
                    <a:pt x="2048" y="1262"/>
                    <a:pt x="3013" y="1703"/>
                  </a:cubicBezTo>
                  <a:cubicBezTo>
                    <a:pt x="3989" y="2155"/>
                    <a:pt x="4918" y="2667"/>
                    <a:pt x="5811" y="3239"/>
                  </a:cubicBezTo>
                  <a:cubicBezTo>
                    <a:pt x="5727" y="3429"/>
                    <a:pt x="5692" y="3632"/>
                    <a:pt x="5692" y="3846"/>
                  </a:cubicBezTo>
                  <a:cubicBezTo>
                    <a:pt x="5692" y="4727"/>
                    <a:pt x="6418" y="5453"/>
                    <a:pt x="7311" y="5453"/>
                  </a:cubicBezTo>
                  <a:cubicBezTo>
                    <a:pt x="7692" y="5453"/>
                    <a:pt x="8037" y="5322"/>
                    <a:pt x="8311" y="5096"/>
                  </a:cubicBezTo>
                  <a:cubicBezTo>
                    <a:pt x="8347" y="5120"/>
                    <a:pt x="8371" y="5144"/>
                    <a:pt x="8394" y="5168"/>
                  </a:cubicBezTo>
                  <a:cubicBezTo>
                    <a:pt x="9192" y="5858"/>
                    <a:pt x="9954" y="6608"/>
                    <a:pt x="10645" y="7394"/>
                  </a:cubicBezTo>
                  <a:cubicBezTo>
                    <a:pt x="11002" y="7799"/>
                    <a:pt x="11335" y="8204"/>
                    <a:pt x="11657" y="8620"/>
                  </a:cubicBezTo>
                  <a:lnTo>
                    <a:pt x="12121" y="8263"/>
                  </a:lnTo>
                  <a:cubicBezTo>
                    <a:pt x="11788" y="7823"/>
                    <a:pt x="11442" y="7394"/>
                    <a:pt x="11073" y="6977"/>
                  </a:cubicBezTo>
                  <a:cubicBezTo>
                    <a:pt x="10359" y="6168"/>
                    <a:pt x="9585" y="5406"/>
                    <a:pt x="8763" y="4691"/>
                  </a:cubicBezTo>
                  <a:cubicBezTo>
                    <a:pt x="8740" y="4679"/>
                    <a:pt x="8728" y="4668"/>
                    <a:pt x="8704" y="4656"/>
                  </a:cubicBezTo>
                  <a:cubicBezTo>
                    <a:pt x="8847" y="4417"/>
                    <a:pt x="8918" y="4132"/>
                    <a:pt x="8918" y="3846"/>
                  </a:cubicBezTo>
                  <a:cubicBezTo>
                    <a:pt x="8918" y="2953"/>
                    <a:pt x="8204" y="2227"/>
                    <a:pt x="7311" y="2227"/>
                  </a:cubicBezTo>
                  <a:cubicBezTo>
                    <a:pt x="6847" y="2227"/>
                    <a:pt x="6430" y="2429"/>
                    <a:pt x="6132" y="2739"/>
                  </a:cubicBezTo>
                  <a:cubicBezTo>
                    <a:pt x="5215" y="2143"/>
                    <a:pt x="4251" y="1620"/>
                    <a:pt x="3251" y="1155"/>
                  </a:cubicBezTo>
                  <a:cubicBezTo>
                    <a:pt x="2251" y="703"/>
                    <a:pt x="1215" y="310"/>
                    <a:pt x="155" y="0"/>
                  </a:cubicBezTo>
                  <a:close/>
                </a:path>
              </a:pathLst>
            </a:custGeom>
            <a:solidFill>
              <a:srgbClr val="E07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1"/>
            <p:cNvSpPr/>
            <p:nvPr/>
          </p:nvSpPr>
          <p:spPr>
            <a:xfrm>
              <a:off x="2699448" y="1680550"/>
              <a:ext cx="404524" cy="995841"/>
            </a:xfrm>
            <a:custGeom>
              <a:avLst/>
              <a:gdLst/>
              <a:ahLst/>
              <a:cxnLst/>
              <a:rect l="l" t="t" r="r" b="b"/>
              <a:pathLst>
                <a:path w="5359" h="13193" extrusionOk="0">
                  <a:moveTo>
                    <a:pt x="465" y="0"/>
                  </a:moveTo>
                  <a:lnTo>
                    <a:pt x="1" y="369"/>
                  </a:lnTo>
                  <a:cubicBezTo>
                    <a:pt x="310" y="774"/>
                    <a:pt x="620" y="1203"/>
                    <a:pt x="906" y="1643"/>
                  </a:cubicBezTo>
                  <a:cubicBezTo>
                    <a:pt x="1477" y="2500"/>
                    <a:pt x="1989" y="3405"/>
                    <a:pt x="2441" y="4346"/>
                  </a:cubicBezTo>
                  <a:cubicBezTo>
                    <a:pt x="2525" y="4525"/>
                    <a:pt x="2608" y="4703"/>
                    <a:pt x="2680" y="4870"/>
                  </a:cubicBezTo>
                  <a:cubicBezTo>
                    <a:pt x="2346" y="5167"/>
                    <a:pt x="2132" y="5608"/>
                    <a:pt x="2132" y="6096"/>
                  </a:cubicBezTo>
                  <a:cubicBezTo>
                    <a:pt x="2132" y="6977"/>
                    <a:pt x="2846" y="7704"/>
                    <a:pt x="3739" y="7704"/>
                  </a:cubicBezTo>
                  <a:cubicBezTo>
                    <a:pt x="3977" y="8513"/>
                    <a:pt x="4180" y="9347"/>
                    <a:pt x="4323" y="10192"/>
                  </a:cubicBezTo>
                  <a:cubicBezTo>
                    <a:pt x="4501" y="11168"/>
                    <a:pt x="4608" y="12180"/>
                    <a:pt x="4656" y="13192"/>
                  </a:cubicBezTo>
                  <a:lnTo>
                    <a:pt x="5251" y="13121"/>
                  </a:lnTo>
                  <a:cubicBezTo>
                    <a:pt x="5204" y="12073"/>
                    <a:pt x="5085" y="11049"/>
                    <a:pt x="4906" y="10037"/>
                  </a:cubicBezTo>
                  <a:cubicBezTo>
                    <a:pt x="4751" y="9204"/>
                    <a:pt x="4561" y="8394"/>
                    <a:pt x="4323" y="7596"/>
                  </a:cubicBezTo>
                  <a:cubicBezTo>
                    <a:pt x="4930" y="7358"/>
                    <a:pt x="5358" y="6775"/>
                    <a:pt x="5358" y="6096"/>
                  </a:cubicBezTo>
                  <a:cubicBezTo>
                    <a:pt x="5358" y="5203"/>
                    <a:pt x="4632" y="4477"/>
                    <a:pt x="3739" y="4477"/>
                  </a:cubicBezTo>
                  <a:cubicBezTo>
                    <a:pt x="3549" y="4477"/>
                    <a:pt x="3370" y="4513"/>
                    <a:pt x="3203" y="4572"/>
                  </a:cubicBezTo>
                  <a:cubicBezTo>
                    <a:pt x="3120" y="4394"/>
                    <a:pt x="3049" y="4227"/>
                    <a:pt x="2965" y="4048"/>
                  </a:cubicBezTo>
                  <a:cubicBezTo>
                    <a:pt x="2501" y="3084"/>
                    <a:pt x="1965" y="2155"/>
                    <a:pt x="1382" y="1274"/>
                  </a:cubicBezTo>
                  <a:cubicBezTo>
                    <a:pt x="1084" y="834"/>
                    <a:pt x="786" y="417"/>
                    <a:pt x="465" y="0"/>
                  </a:cubicBezTo>
                  <a:close/>
                </a:path>
              </a:pathLst>
            </a:custGeom>
            <a:solidFill>
              <a:srgbClr val="EE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1"/>
            <p:cNvSpPr/>
            <p:nvPr/>
          </p:nvSpPr>
          <p:spPr>
            <a:xfrm>
              <a:off x="2752514" y="2670913"/>
              <a:ext cx="372141" cy="1071399"/>
            </a:xfrm>
            <a:custGeom>
              <a:avLst/>
              <a:gdLst/>
              <a:ahLst/>
              <a:cxnLst/>
              <a:rect l="l" t="t" r="r" b="b"/>
              <a:pathLst>
                <a:path w="4930" h="14194" extrusionOk="0">
                  <a:moveTo>
                    <a:pt x="4548" y="1"/>
                  </a:moveTo>
                  <a:lnTo>
                    <a:pt x="3953" y="72"/>
                  </a:lnTo>
                  <a:cubicBezTo>
                    <a:pt x="3965" y="394"/>
                    <a:pt x="3977" y="727"/>
                    <a:pt x="3977" y="1049"/>
                  </a:cubicBezTo>
                  <a:cubicBezTo>
                    <a:pt x="3977" y="1727"/>
                    <a:pt x="3941" y="2406"/>
                    <a:pt x="3882" y="3061"/>
                  </a:cubicBezTo>
                  <a:cubicBezTo>
                    <a:pt x="3798" y="4061"/>
                    <a:pt x="3643" y="5037"/>
                    <a:pt x="3429" y="5990"/>
                  </a:cubicBezTo>
                  <a:cubicBezTo>
                    <a:pt x="3417" y="6025"/>
                    <a:pt x="3405" y="6073"/>
                    <a:pt x="3405" y="6109"/>
                  </a:cubicBezTo>
                  <a:lnTo>
                    <a:pt x="3310" y="6109"/>
                  </a:lnTo>
                  <a:cubicBezTo>
                    <a:pt x="2417" y="6109"/>
                    <a:pt x="1691" y="6835"/>
                    <a:pt x="1691" y="7716"/>
                  </a:cubicBezTo>
                  <a:cubicBezTo>
                    <a:pt x="1691" y="8311"/>
                    <a:pt x="2012" y="8835"/>
                    <a:pt x="2489" y="9109"/>
                  </a:cubicBezTo>
                  <a:cubicBezTo>
                    <a:pt x="2191" y="9907"/>
                    <a:pt x="1846" y="10693"/>
                    <a:pt x="1465" y="11443"/>
                  </a:cubicBezTo>
                  <a:cubicBezTo>
                    <a:pt x="1024" y="12288"/>
                    <a:pt x="536" y="13110"/>
                    <a:pt x="0" y="13895"/>
                  </a:cubicBezTo>
                  <a:lnTo>
                    <a:pt x="512" y="14193"/>
                  </a:lnTo>
                  <a:cubicBezTo>
                    <a:pt x="1060" y="13383"/>
                    <a:pt x="1560" y="12538"/>
                    <a:pt x="2012" y="11669"/>
                  </a:cubicBezTo>
                  <a:cubicBezTo>
                    <a:pt x="2405" y="10907"/>
                    <a:pt x="2750" y="10121"/>
                    <a:pt x="3060" y="9312"/>
                  </a:cubicBezTo>
                  <a:cubicBezTo>
                    <a:pt x="3143" y="9323"/>
                    <a:pt x="3227" y="9335"/>
                    <a:pt x="3310" y="9335"/>
                  </a:cubicBezTo>
                  <a:cubicBezTo>
                    <a:pt x="4203" y="9335"/>
                    <a:pt x="4929" y="8609"/>
                    <a:pt x="4929" y="7716"/>
                  </a:cubicBezTo>
                  <a:cubicBezTo>
                    <a:pt x="4929" y="7073"/>
                    <a:pt x="4536" y="6514"/>
                    <a:pt x="3977" y="6252"/>
                  </a:cubicBezTo>
                  <a:cubicBezTo>
                    <a:pt x="4001" y="6192"/>
                    <a:pt x="4013" y="6133"/>
                    <a:pt x="4024" y="6061"/>
                  </a:cubicBezTo>
                  <a:cubicBezTo>
                    <a:pt x="4239" y="5085"/>
                    <a:pt x="4394" y="4085"/>
                    <a:pt x="4477" y="3061"/>
                  </a:cubicBezTo>
                  <a:cubicBezTo>
                    <a:pt x="4536" y="2406"/>
                    <a:pt x="4572" y="1727"/>
                    <a:pt x="4572" y="1049"/>
                  </a:cubicBezTo>
                  <a:cubicBezTo>
                    <a:pt x="4572" y="703"/>
                    <a:pt x="4560" y="346"/>
                    <a:pt x="4548" y="1"/>
                  </a:cubicBezTo>
                  <a:close/>
                </a:path>
              </a:pathLst>
            </a:custGeom>
            <a:solidFill>
              <a:srgbClr val="649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1"/>
            <p:cNvSpPr/>
            <p:nvPr/>
          </p:nvSpPr>
          <p:spPr>
            <a:xfrm>
              <a:off x="1743201" y="3719777"/>
              <a:ext cx="1048034" cy="745088"/>
            </a:xfrm>
            <a:custGeom>
              <a:avLst/>
              <a:gdLst/>
              <a:ahLst/>
              <a:cxnLst/>
              <a:rect l="l" t="t" r="r" b="b"/>
              <a:pathLst>
                <a:path w="13884" h="9871" extrusionOk="0">
                  <a:moveTo>
                    <a:pt x="13371" y="0"/>
                  </a:moveTo>
                  <a:cubicBezTo>
                    <a:pt x="12835" y="774"/>
                    <a:pt x="12252" y="1524"/>
                    <a:pt x="11633" y="2227"/>
                  </a:cubicBezTo>
                  <a:cubicBezTo>
                    <a:pt x="11014" y="2929"/>
                    <a:pt x="10347" y="3584"/>
                    <a:pt x="9656" y="4203"/>
                  </a:cubicBezTo>
                  <a:cubicBezTo>
                    <a:pt x="9537" y="4310"/>
                    <a:pt x="9430" y="4394"/>
                    <a:pt x="9323" y="4489"/>
                  </a:cubicBezTo>
                  <a:cubicBezTo>
                    <a:pt x="9073" y="4334"/>
                    <a:pt x="8775" y="4239"/>
                    <a:pt x="8454" y="4239"/>
                  </a:cubicBezTo>
                  <a:cubicBezTo>
                    <a:pt x="7561" y="4239"/>
                    <a:pt x="6835" y="4965"/>
                    <a:pt x="6835" y="5858"/>
                  </a:cubicBezTo>
                  <a:cubicBezTo>
                    <a:pt x="6835" y="6013"/>
                    <a:pt x="6858" y="6156"/>
                    <a:pt x="6894" y="6299"/>
                  </a:cubicBezTo>
                  <a:cubicBezTo>
                    <a:pt x="6323" y="6680"/>
                    <a:pt x="5715" y="7025"/>
                    <a:pt x="5108" y="7347"/>
                  </a:cubicBezTo>
                  <a:cubicBezTo>
                    <a:pt x="4299" y="7775"/>
                    <a:pt x="3465" y="8156"/>
                    <a:pt x="2608" y="8478"/>
                  </a:cubicBezTo>
                  <a:cubicBezTo>
                    <a:pt x="1763" y="8799"/>
                    <a:pt x="893" y="9073"/>
                    <a:pt x="0" y="9287"/>
                  </a:cubicBezTo>
                  <a:lnTo>
                    <a:pt x="155" y="9871"/>
                  </a:lnTo>
                  <a:cubicBezTo>
                    <a:pt x="1072" y="9644"/>
                    <a:pt x="1965" y="9359"/>
                    <a:pt x="2834" y="9025"/>
                  </a:cubicBezTo>
                  <a:cubicBezTo>
                    <a:pt x="3715" y="8692"/>
                    <a:pt x="4572" y="8299"/>
                    <a:pt x="5406" y="7870"/>
                  </a:cubicBezTo>
                  <a:cubicBezTo>
                    <a:pt x="6013" y="7549"/>
                    <a:pt x="6596" y="7204"/>
                    <a:pt x="7168" y="6835"/>
                  </a:cubicBezTo>
                  <a:cubicBezTo>
                    <a:pt x="7466" y="7216"/>
                    <a:pt x="7930" y="7466"/>
                    <a:pt x="8454" y="7466"/>
                  </a:cubicBezTo>
                  <a:cubicBezTo>
                    <a:pt x="9347" y="7466"/>
                    <a:pt x="10061" y="6751"/>
                    <a:pt x="10061" y="5858"/>
                  </a:cubicBezTo>
                  <a:cubicBezTo>
                    <a:pt x="10061" y="5501"/>
                    <a:pt x="9954" y="5168"/>
                    <a:pt x="9752" y="4906"/>
                  </a:cubicBezTo>
                  <a:cubicBezTo>
                    <a:pt x="9859" y="4811"/>
                    <a:pt x="9966" y="4727"/>
                    <a:pt x="10073" y="4632"/>
                  </a:cubicBezTo>
                  <a:cubicBezTo>
                    <a:pt x="10787" y="3989"/>
                    <a:pt x="11466" y="3310"/>
                    <a:pt x="12097" y="2596"/>
                  </a:cubicBezTo>
                  <a:cubicBezTo>
                    <a:pt x="12740" y="1870"/>
                    <a:pt x="13335" y="1096"/>
                    <a:pt x="13883" y="298"/>
                  </a:cubicBezTo>
                  <a:lnTo>
                    <a:pt x="13371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1" name="Google Shape;2061;p41"/>
          <p:cNvSpPr txBox="1">
            <a:spLocks noGrp="1"/>
          </p:cNvSpPr>
          <p:nvPr>
            <p:ph type="title"/>
          </p:nvPr>
        </p:nvSpPr>
        <p:spPr>
          <a:xfrm>
            <a:off x="3185148" y="551890"/>
            <a:ext cx="3779531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/>
              <a:t>Thanks</a:t>
            </a:r>
            <a:endParaRPr b="1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FF0DC4D-C722-4A0F-AE58-087ECECE6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386" y="1576405"/>
            <a:ext cx="5059859" cy="32231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36"/>
          <p:cNvSpPr txBox="1">
            <a:spLocks noGrp="1"/>
          </p:cNvSpPr>
          <p:nvPr>
            <p:ph type="title"/>
          </p:nvPr>
        </p:nvSpPr>
        <p:spPr>
          <a:xfrm>
            <a:off x="2857450" y="247452"/>
            <a:ext cx="34290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Warm Up</a:t>
            </a:r>
            <a:endParaRPr sz="4800" b="1" dirty="0"/>
          </a:p>
        </p:txBody>
      </p:sp>
      <p:sp>
        <p:nvSpPr>
          <p:cNvPr id="1800" name="Google Shape;1800;p36"/>
          <p:cNvSpPr/>
          <p:nvPr/>
        </p:nvSpPr>
        <p:spPr>
          <a:xfrm>
            <a:off x="805952" y="247452"/>
            <a:ext cx="1582187" cy="1821684"/>
          </a:xfrm>
          <a:custGeom>
            <a:avLst/>
            <a:gdLst/>
            <a:ahLst/>
            <a:cxnLst/>
            <a:rect l="l" t="t" r="r" b="b"/>
            <a:pathLst>
              <a:path w="28242" h="32517" extrusionOk="0">
                <a:moveTo>
                  <a:pt x="14109" y="0"/>
                </a:moveTo>
                <a:cubicBezTo>
                  <a:pt x="6358" y="24"/>
                  <a:pt x="0" y="6382"/>
                  <a:pt x="12" y="14145"/>
                </a:cubicBezTo>
                <a:cubicBezTo>
                  <a:pt x="12" y="18693"/>
                  <a:pt x="2632" y="22241"/>
                  <a:pt x="5513" y="25337"/>
                </a:cubicBezTo>
                <a:cubicBezTo>
                  <a:pt x="7227" y="27170"/>
                  <a:pt x="8573" y="29182"/>
                  <a:pt x="8573" y="31647"/>
                </a:cubicBezTo>
                <a:lnTo>
                  <a:pt x="8573" y="32504"/>
                </a:lnTo>
                <a:cubicBezTo>
                  <a:pt x="8573" y="32516"/>
                  <a:pt x="8573" y="32516"/>
                  <a:pt x="8585" y="32516"/>
                </a:cubicBezTo>
                <a:lnTo>
                  <a:pt x="19670" y="32516"/>
                </a:lnTo>
                <a:cubicBezTo>
                  <a:pt x="19670" y="32516"/>
                  <a:pt x="19670" y="32516"/>
                  <a:pt x="19670" y="32504"/>
                </a:cubicBezTo>
                <a:lnTo>
                  <a:pt x="19670" y="31647"/>
                </a:lnTo>
                <a:cubicBezTo>
                  <a:pt x="19670" y="29182"/>
                  <a:pt x="21015" y="27170"/>
                  <a:pt x="22729" y="25337"/>
                </a:cubicBezTo>
                <a:cubicBezTo>
                  <a:pt x="25611" y="22241"/>
                  <a:pt x="28230" y="18693"/>
                  <a:pt x="28242" y="14145"/>
                </a:cubicBezTo>
                <a:cubicBezTo>
                  <a:pt x="28242" y="6382"/>
                  <a:pt x="21884" y="24"/>
                  <a:pt x="14145" y="0"/>
                </a:cubicBezTo>
                <a:close/>
              </a:path>
            </a:pathLst>
          </a:custGeom>
          <a:solidFill>
            <a:srgbClr val="FBF3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01" name="Google Shape;1801;p36"/>
          <p:cNvGrpSpPr/>
          <p:nvPr/>
        </p:nvGrpSpPr>
        <p:grpSpPr>
          <a:xfrm>
            <a:off x="1244358" y="94546"/>
            <a:ext cx="569693" cy="569693"/>
            <a:chOff x="4279114" y="1950251"/>
            <a:chExt cx="569693" cy="569693"/>
          </a:xfrm>
        </p:grpSpPr>
        <p:sp>
          <p:nvSpPr>
            <p:cNvPr id="1802" name="Google Shape;1802;p36"/>
            <p:cNvSpPr/>
            <p:nvPr/>
          </p:nvSpPr>
          <p:spPr>
            <a:xfrm>
              <a:off x="4279114" y="1950251"/>
              <a:ext cx="569693" cy="569693"/>
            </a:xfrm>
            <a:custGeom>
              <a:avLst/>
              <a:gdLst/>
              <a:ahLst/>
              <a:cxnLst/>
              <a:rect l="l" t="t" r="r" b="b"/>
              <a:pathLst>
                <a:path w="10169" h="10169" extrusionOk="0">
                  <a:moveTo>
                    <a:pt x="5084" y="1"/>
                  </a:moveTo>
                  <a:cubicBezTo>
                    <a:pt x="2274" y="1"/>
                    <a:pt x="0" y="2275"/>
                    <a:pt x="0" y="5085"/>
                  </a:cubicBezTo>
                  <a:cubicBezTo>
                    <a:pt x="0" y="7895"/>
                    <a:pt x="2274" y="10169"/>
                    <a:pt x="5084" y="10169"/>
                  </a:cubicBezTo>
                  <a:cubicBezTo>
                    <a:pt x="7894" y="10169"/>
                    <a:pt x="10168" y="7895"/>
                    <a:pt x="10168" y="5085"/>
                  </a:cubicBezTo>
                  <a:cubicBezTo>
                    <a:pt x="10168" y="2275"/>
                    <a:pt x="7894" y="1"/>
                    <a:pt x="5084" y="1"/>
                  </a:cubicBezTo>
                  <a:close/>
                </a:path>
              </a:pathLst>
            </a:custGeom>
            <a:solidFill>
              <a:srgbClr val="649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3" name="Google Shape;1803;p36"/>
            <p:cNvGrpSpPr/>
            <p:nvPr/>
          </p:nvGrpSpPr>
          <p:grpSpPr>
            <a:xfrm>
              <a:off x="4382376" y="2079798"/>
              <a:ext cx="363168" cy="310599"/>
              <a:chOff x="4441975" y="1510738"/>
              <a:chExt cx="253503" cy="216808"/>
            </a:xfrm>
          </p:grpSpPr>
          <p:sp>
            <p:nvSpPr>
              <p:cNvPr id="1804" name="Google Shape;1804;p36"/>
              <p:cNvSpPr/>
              <p:nvPr/>
            </p:nvSpPr>
            <p:spPr>
              <a:xfrm>
                <a:off x="4501304" y="1510738"/>
                <a:ext cx="194174" cy="176807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3156" fill="none" extrusionOk="0">
                    <a:moveTo>
                      <a:pt x="2715" y="0"/>
                    </a:moveTo>
                    <a:lnTo>
                      <a:pt x="763" y="0"/>
                    </a:lnTo>
                    <a:cubicBezTo>
                      <a:pt x="346" y="0"/>
                      <a:pt x="1" y="345"/>
                      <a:pt x="1" y="762"/>
                    </a:cubicBezTo>
                    <a:lnTo>
                      <a:pt x="1" y="1881"/>
                    </a:lnTo>
                    <a:cubicBezTo>
                      <a:pt x="1" y="2298"/>
                      <a:pt x="346" y="2631"/>
                      <a:pt x="763" y="2631"/>
                    </a:cubicBezTo>
                    <a:lnTo>
                      <a:pt x="1810" y="2631"/>
                    </a:lnTo>
                    <a:lnTo>
                      <a:pt x="2418" y="3155"/>
                    </a:lnTo>
                    <a:lnTo>
                      <a:pt x="2418" y="2631"/>
                    </a:lnTo>
                    <a:lnTo>
                      <a:pt x="2715" y="2631"/>
                    </a:lnTo>
                    <a:cubicBezTo>
                      <a:pt x="3132" y="2631"/>
                      <a:pt x="3465" y="2298"/>
                      <a:pt x="3465" y="1881"/>
                    </a:cubicBezTo>
                    <a:lnTo>
                      <a:pt x="3465" y="762"/>
                    </a:lnTo>
                    <a:cubicBezTo>
                      <a:pt x="3465" y="345"/>
                      <a:pt x="3132" y="0"/>
                      <a:pt x="2715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6"/>
              <p:cNvSpPr/>
              <p:nvPr/>
            </p:nvSpPr>
            <p:spPr>
              <a:xfrm>
                <a:off x="4441975" y="1551411"/>
                <a:ext cx="186779" cy="176135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144" fill="none" extrusionOk="0">
                    <a:moveTo>
                      <a:pt x="2858" y="1905"/>
                    </a:moveTo>
                    <a:lnTo>
                      <a:pt x="1822" y="1905"/>
                    </a:lnTo>
                    <a:cubicBezTo>
                      <a:pt x="1405" y="1905"/>
                      <a:pt x="1060" y="1572"/>
                      <a:pt x="1060" y="1155"/>
                    </a:cubicBezTo>
                    <a:lnTo>
                      <a:pt x="1060" y="36"/>
                    </a:lnTo>
                    <a:cubicBezTo>
                      <a:pt x="1060" y="24"/>
                      <a:pt x="1072" y="12"/>
                      <a:pt x="1072" y="0"/>
                    </a:cubicBezTo>
                    <a:lnTo>
                      <a:pt x="762" y="0"/>
                    </a:lnTo>
                    <a:cubicBezTo>
                      <a:pt x="345" y="0"/>
                      <a:pt x="0" y="346"/>
                      <a:pt x="0" y="762"/>
                    </a:cubicBezTo>
                    <a:lnTo>
                      <a:pt x="0" y="1882"/>
                    </a:lnTo>
                    <a:cubicBezTo>
                      <a:pt x="0" y="2298"/>
                      <a:pt x="345" y="2632"/>
                      <a:pt x="762" y="2632"/>
                    </a:cubicBezTo>
                    <a:lnTo>
                      <a:pt x="1060" y="2632"/>
                    </a:lnTo>
                    <a:lnTo>
                      <a:pt x="1060" y="3144"/>
                    </a:lnTo>
                    <a:lnTo>
                      <a:pt x="1667" y="2632"/>
                    </a:lnTo>
                    <a:lnTo>
                      <a:pt x="2715" y="2632"/>
                    </a:lnTo>
                    <a:cubicBezTo>
                      <a:pt x="2965" y="2632"/>
                      <a:pt x="3191" y="2501"/>
                      <a:pt x="3334" y="231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36"/>
              <p:cNvSpPr/>
              <p:nvPr/>
            </p:nvSpPr>
            <p:spPr>
              <a:xfrm>
                <a:off x="4535310" y="1556061"/>
                <a:ext cx="124818" cy="56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1" fill="none" extrusionOk="0">
                    <a:moveTo>
                      <a:pt x="1" y="1"/>
                    </a:moveTo>
                    <a:lnTo>
                      <a:pt x="2227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6"/>
              <p:cNvSpPr/>
              <p:nvPr/>
            </p:nvSpPr>
            <p:spPr>
              <a:xfrm>
                <a:off x="4535310" y="1586762"/>
                <a:ext cx="124818" cy="56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1" fill="none" extrusionOk="0">
                    <a:moveTo>
                      <a:pt x="1" y="1"/>
                    </a:moveTo>
                    <a:lnTo>
                      <a:pt x="2227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6"/>
              <p:cNvSpPr/>
              <p:nvPr/>
            </p:nvSpPr>
            <p:spPr>
              <a:xfrm>
                <a:off x="4535310" y="1616790"/>
                <a:ext cx="124818" cy="56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1" fill="none" extrusionOk="0">
                    <a:moveTo>
                      <a:pt x="1" y="0"/>
                    </a:moveTo>
                    <a:lnTo>
                      <a:pt x="2227" y="0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6"/>
              <p:cNvSpPr/>
              <p:nvPr/>
            </p:nvSpPr>
            <p:spPr>
              <a:xfrm>
                <a:off x="4473292" y="1592756"/>
                <a:ext cx="28067" cy="56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" fill="none" extrusionOk="0">
                    <a:moveTo>
                      <a:pt x="1" y="1"/>
                    </a:moveTo>
                    <a:lnTo>
                      <a:pt x="501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6"/>
              <p:cNvSpPr/>
              <p:nvPr/>
            </p:nvSpPr>
            <p:spPr>
              <a:xfrm>
                <a:off x="4473292" y="1622785"/>
                <a:ext cx="28067" cy="56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" fill="none" extrusionOk="0">
                    <a:moveTo>
                      <a:pt x="1" y="0"/>
                    </a:moveTo>
                    <a:lnTo>
                      <a:pt x="501" y="0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6"/>
              <p:cNvSpPr/>
              <p:nvPr/>
            </p:nvSpPr>
            <p:spPr>
              <a:xfrm>
                <a:off x="4473292" y="1653485"/>
                <a:ext cx="50084" cy="56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" fill="none" extrusionOk="0">
                    <a:moveTo>
                      <a:pt x="1" y="0"/>
                    </a:moveTo>
                    <a:lnTo>
                      <a:pt x="894" y="0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2" name="Google Shape;1812;p36"/>
          <p:cNvGrpSpPr/>
          <p:nvPr/>
        </p:nvGrpSpPr>
        <p:grpSpPr>
          <a:xfrm>
            <a:off x="625856" y="444332"/>
            <a:ext cx="613054" cy="569861"/>
            <a:chOff x="3584030" y="2428130"/>
            <a:chExt cx="613054" cy="569861"/>
          </a:xfrm>
        </p:grpSpPr>
        <p:sp>
          <p:nvSpPr>
            <p:cNvPr id="1813" name="Google Shape;1813;p36"/>
            <p:cNvSpPr/>
            <p:nvPr/>
          </p:nvSpPr>
          <p:spPr>
            <a:xfrm>
              <a:off x="3584030" y="2428130"/>
              <a:ext cx="613054" cy="569861"/>
            </a:xfrm>
            <a:custGeom>
              <a:avLst/>
              <a:gdLst/>
              <a:ahLst/>
              <a:cxnLst/>
              <a:rect l="l" t="t" r="r" b="b"/>
              <a:pathLst>
                <a:path w="10943" h="10172" extrusionOk="0">
                  <a:moveTo>
                    <a:pt x="5465" y="0"/>
                  </a:moveTo>
                  <a:cubicBezTo>
                    <a:pt x="3023" y="0"/>
                    <a:pt x="861" y="1772"/>
                    <a:pt x="453" y="4258"/>
                  </a:cubicBezTo>
                  <a:cubicBezTo>
                    <a:pt x="1" y="7032"/>
                    <a:pt x="1882" y="9652"/>
                    <a:pt x="4644" y="10104"/>
                  </a:cubicBezTo>
                  <a:cubicBezTo>
                    <a:pt x="4922" y="10149"/>
                    <a:pt x="5198" y="10171"/>
                    <a:pt x="5470" y="10171"/>
                  </a:cubicBezTo>
                  <a:cubicBezTo>
                    <a:pt x="7921" y="10171"/>
                    <a:pt x="10083" y="8398"/>
                    <a:pt x="10490" y="5901"/>
                  </a:cubicBezTo>
                  <a:cubicBezTo>
                    <a:pt x="10943" y="3139"/>
                    <a:pt x="9062" y="520"/>
                    <a:pt x="6287" y="67"/>
                  </a:cubicBezTo>
                  <a:cubicBezTo>
                    <a:pt x="6011" y="22"/>
                    <a:pt x="5736" y="0"/>
                    <a:pt x="5465" y="0"/>
                  </a:cubicBezTo>
                  <a:close/>
                </a:path>
              </a:pathLst>
            </a:custGeom>
            <a:solidFill>
              <a:srgbClr val="EE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4" name="Google Shape;1814;p36"/>
            <p:cNvGrpSpPr/>
            <p:nvPr/>
          </p:nvGrpSpPr>
          <p:grpSpPr>
            <a:xfrm>
              <a:off x="3727829" y="2551417"/>
              <a:ext cx="325458" cy="323287"/>
              <a:chOff x="3740897" y="1954275"/>
              <a:chExt cx="282859" cy="280899"/>
            </a:xfrm>
          </p:grpSpPr>
          <p:sp>
            <p:nvSpPr>
              <p:cNvPr id="1815" name="Google Shape;1815;p36"/>
              <p:cNvSpPr/>
              <p:nvPr/>
            </p:nvSpPr>
            <p:spPr>
              <a:xfrm>
                <a:off x="3823587" y="1954275"/>
                <a:ext cx="200168" cy="199496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561" fill="none" extrusionOk="0">
                    <a:moveTo>
                      <a:pt x="2144" y="191"/>
                    </a:moveTo>
                    <a:cubicBezTo>
                      <a:pt x="3025" y="394"/>
                      <a:pt x="3573" y="1263"/>
                      <a:pt x="3370" y="2144"/>
                    </a:cubicBezTo>
                    <a:cubicBezTo>
                      <a:pt x="3168" y="3013"/>
                      <a:pt x="2299" y="3561"/>
                      <a:pt x="1418" y="3370"/>
                    </a:cubicBezTo>
                    <a:cubicBezTo>
                      <a:pt x="549" y="3168"/>
                      <a:pt x="1" y="2299"/>
                      <a:pt x="203" y="1418"/>
                    </a:cubicBezTo>
                    <a:cubicBezTo>
                      <a:pt x="394" y="549"/>
                      <a:pt x="1275" y="1"/>
                      <a:pt x="2144" y="19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36"/>
              <p:cNvSpPr/>
              <p:nvPr/>
            </p:nvSpPr>
            <p:spPr>
              <a:xfrm>
                <a:off x="3740897" y="2128395"/>
                <a:ext cx="106779" cy="106779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906" fill="none" extrusionOk="0">
                    <a:moveTo>
                      <a:pt x="262" y="1846"/>
                    </a:moveTo>
                    <a:lnTo>
                      <a:pt x="60" y="1643"/>
                    </a:lnTo>
                    <a:cubicBezTo>
                      <a:pt x="1" y="1584"/>
                      <a:pt x="1" y="1489"/>
                      <a:pt x="60" y="1429"/>
                    </a:cubicBezTo>
                    <a:lnTo>
                      <a:pt x="1441" y="60"/>
                    </a:lnTo>
                    <a:cubicBezTo>
                      <a:pt x="1501" y="0"/>
                      <a:pt x="1596" y="0"/>
                      <a:pt x="1644" y="60"/>
                    </a:cubicBezTo>
                    <a:lnTo>
                      <a:pt x="1846" y="262"/>
                    </a:lnTo>
                    <a:cubicBezTo>
                      <a:pt x="1906" y="322"/>
                      <a:pt x="1906" y="417"/>
                      <a:pt x="1846" y="465"/>
                    </a:cubicBezTo>
                    <a:lnTo>
                      <a:pt x="477" y="1846"/>
                    </a:lnTo>
                    <a:cubicBezTo>
                      <a:pt x="417" y="1905"/>
                      <a:pt x="322" y="1905"/>
                      <a:pt x="262" y="184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36"/>
              <p:cNvSpPr/>
              <p:nvPr/>
            </p:nvSpPr>
            <p:spPr>
              <a:xfrm>
                <a:off x="3838938" y="2117695"/>
                <a:ext cx="19440" cy="1944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47" fill="none" extrusionOk="0">
                    <a:moveTo>
                      <a:pt x="1" y="346"/>
                    </a:moveTo>
                    <a:lnTo>
                      <a:pt x="346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6"/>
              <p:cNvSpPr/>
              <p:nvPr/>
            </p:nvSpPr>
            <p:spPr>
              <a:xfrm>
                <a:off x="3922357" y="1995676"/>
                <a:ext cx="58039" cy="58039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036" fill="none" extrusionOk="0">
                    <a:moveTo>
                      <a:pt x="0" y="0"/>
                    </a:moveTo>
                    <a:cubicBezTo>
                      <a:pt x="572" y="0"/>
                      <a:pt x="1036" y="464"/>
                      <a:pt x="1036" y="1036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9" name="Google Shape;1819;p36"/>
          <p:cNvGrpSpPr/>
          <p:nvPr/>
        </p:nvGrpSpPr>
        <p:grpSpPr>
          <a:xfrm>
            <a:off x="1948518" y="436661"/>
            <a:ext cx="569693" cy="569693"/>
            <a:chOff x="4974141" y="2379165"/>
            <a:chExt cx="569693" cy="569693"/>
          </a:xfrm>
        </p:grpSpPr>
        <p:sp>
          <p:nvSpPr>
            <p:cNvPr id="1820" name="Google Shape;1820;p36"/>
            <p:cNvSpPr/>
            <p:nvPr/>
          </p:nvSpPr>
          <p:spPr>
            <a:xfrm>
              <a:off x="4974141" y="2379165"/>
              <a:ext cx="569693" cy="569693"/>
            </a:xfrm>
            <a:custGeom>
              <a:avLst/>
              <a:gdLst/>
              <a:ahLst/>
              <a:cxnLst/>
              <a:rect l="l" t="t" r="r" b="b"/>
              <a:pathLst>
                <a:path w="10169" h="10169" extrusionOk="0">
                  <a:moveTo>
                    <a:pt x="5085" y="1"/>
                  </a:moveTo>
                  <a:cubicBezTo>
                    <a:pt x="2275" y="1"/>
                    <a:pt x="1" y="2275"/>
                    <a:pt x="1" y="5085"/>
                  </a:cubicBezTo>
                  <a:cubicBezTo>
                    <a:pt x="1" y="7894"/>
                    <a:pt x="2275" y="10169"/>
                    <a:pt x="5085" y="10169"/>
                  </a:cubicBezTo>
                  <a:cubicBezTo>
                    <a:pt x="7894" y="10169"/>
                    <a:pt x="10168" y="7894"/>
                    <a:pt x="10168" y="5085"/>
                  </a:cubicBezTo>
                  <a:cubicBezTo>
                    <a:pt x="10168" y="2275"/>
                    <a:pt x="7894" y="1"/>
                    <a:pt x="5085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6"/>
            <p:cNvSpPr/>
            <p:nvPr/>
          </p:nvSpPr>
          <p:spPr>
            <a:xfrm>
              <a:off x="5096246" y="2497202"/>
              <a:ext cx="325484" cy="333619"/>
            </a:xfrm>
            <a:custGeom>
              <a:avLst/>
              <a:gdLst/>
              <a:ahLst/>
              <a:cxnLst/>
              <a:rect l="l" t="t" r="r" b="b"/>
              <a:pathLst>
                <a:path w="5193" h="5323" fill="none" extrusionOk="0">
                  <a:moveTo>
                    <a:pt x="4930" y="2656"/>
                  </a:moveTo>
                  <a:cubicBezTo>
                    <a:pt x="4930" y="2513"/>
                    <a:pt x="4906" y="2382"/>
                    <a:pt x="4883" y="2239"/>
                  </a:cubicBezTo>
                  <a:lnTo>
                    <a:pt x="5192" y="2049"/>
                  </a:lnTo>
                  <a:cubicBezTo>
                    <a:pt x="5156" y="1906"/>
                    <a:pt x="5109" y="1763"/>
                    <a:pt x="5049" y="1632"/>
                  </a:cubicBezTo>
                  <a:lnTo>
                    <a:pt x="4692" y="1656"/>
                  </a:lnTo>
                  <a:cubicBezTo>
                    <a:pt x="4573" y="1394"/>
                    <a:pt x="4406" y="1168"/>
                    <a:pt x="4204" y="977"/>
                  </a:cubicBezTo>
                  <a:lnTo>
                    <a:pt x="4335" y="644"/>
                  </a:lnTo>
                  <a:cubicBezTo>
                    <a:pt x="4216" y="548"/>
                    <a:pt x="4097" y="465"/>
                    <a:pt x="3978" y="382"/>
                  </a:cubicBezTo>
                  <a:lnTo>
                    <a:pt x="3704" y="608"/>
                  </a:lnTo>
                  <a:cubicBezTo>
                    <a:pt x="3454" y="477"/>
                    <a:pt x="3192" y="394"/>
                    <a:pt x="2906" y="358"/>
                  </a:cubicBezTo>
                  <a:lnTo>
                    <a:pt x="2823" y="13"/>
                  </a:lnTo>
                  <a:cubicBezTo>
                    <a:pt x="2739" y="1"/>
                    <a:pt x="2668" y="1"/>
                    <a:pt x="2597" y="1"/>
                  </a:cubicBezTo>
                  <a:cubicBezTo>
                    <a:pt x="2525" y="1"/>
                    <a:pt x="2442" y="1"/>
                    <a:pt x="2370" y="13"/>
                  </a:cubicBezTo>
                  <a:lnTo>
                    <a:pt x="2287" y="358"/>
                  </a:lnTo>
                  <a:cubicBezTo>
                    <a:pt x="2001" y="394"/>
                    <a:pt x="1727" y="477"/>
                    <a:pt x="1489" y="608"/>
                  </a:cubicBezTo>
                  <a:lnTo>
                    <a:pt x="1215" y="382"/>
                  </a:lnTo>
                  <a:cubicBezTo>
                    <a:pt x="1084" y="465"/>
                    <a:pt x="965" y="548"/>
                    <a:pt x="858" y="644"/>
                  </a:cubicBezTo>
                  <a:lnTo>
                    <a:pt x="989" y="977"/>
                  </a:lnTo>
                  <a:cubicBezTo>
                    <a:pt x="787" y="1168"/>
                    <a:pt x="620" y="1394"/>
                    <a:pt x="501" y="1656"/>
                  </a:cubicBezTo>
                  <a:lnTo>
                    <a:pt x="132" y="1632"/>
                  </a:lnTo>
                  <a:cubicBezTo>
                    <a:pt x="84" y="1763"/>
                    <a:pt x="37" y="1906"/>
                    <a:pt x="1" y="2049"/>
                  </a:cubicBezTo>
                  <a:lnTo>
                    <a:pt x="299" y="2239"/>
                  </a:lnTo>
                  <a:cubicBezTo>
                    <a:pt x="275" y="2382"/>
                    <a:pt x="263" y="2513"/>
                    <a:pt x="263" y="2656"/>
                  </a:cubicBezTo>
                  <a:cubicBezTo>
                    <a:pt x="263" y="2799"/>
                    <a:pt x="275" y="2942"/>
                    <a:pt x="299" y="3073"/>
                  </a:cubicBezTo>
                  <a:lnTo>
                    <a:pt x="1" y="3263"/>
                  </a:lnTo>
                  <a:cubicBezTo>
                    <a:pt x="37" y="3418"/>
                    <a:pt x="84" y="3549"/>
                    <a:pt x="132" y="3692"/>
                  </a:cubicBezTo>
                  <a:lnTo>
                    <a:pt x="501" y="3668"/>
                  </a:lnTo>
                  <a:cubicBezTo>
                    <a:pt x="620" y="3918"/>
                    <a:pt x="787" y="4156"/>
                    <a:pt x="989" y="4347"/>
                  </a:cubicBezTo>
                  <a:lnTo>
                    <a:pt x="858" y="4668"/>
                  </a:lnTo>
                  <a:cubicBezTo>
                    <a:pt x="965" y="4775"/>
                    <a:pt x="1084" y="4859"/>
                    <a:pt x="1215" y="4930"/>
                  </a:cubicBezTo>
                  <a:lnTo>
                    <a:pt x="1489" y="4704"/>
                  </a:lnTo>
                  <a:cubicBezTo>
                    <a:pt x="1727" y="4835"/>
                    <a:pt x="2001" y="4930"/>
                    <a:pt x="2287" y="4966"/>
                  </a:cubicBezTo>
                  <a:lnTo>
                    <a:pt x="2370" y="5311"/>
                  </a:lnTo>
                  <a:cubicBezTo>
                    <a:pt x="2442" y="5311"/>
                    <a:pt x="2525" y="5323"/>
                    <a:pt x="2597" y="5323"/>
                  </a:cubicBezTo>
                  <a:cubicBezTo>
                    <a:pt x="2668" y="5323"/>
                    <a:pt x="2739" y="5311"/>
                    <a:pt x="2823" y="5311"/>
                  </a:cubicBezTo>
                  <a:lnTo>
                    <a:pt x="2906" y="4966"/>
                  </a:lnTo>
                  <a:cubicBezTo>
                    <a:pt x="3192" y="4930"/>
                    <a:pt x="3466" y="4835"/>
                    <a:pt x="3704" y="4704"/>
                  </a:cubicBezTo>
                  <a:lnTo>
                    <a:pt x="3978" y="4930"/>
                  </a:lnTo>
                  <a:cubicBezTo>
                    <a:pt x="4097" y="4859"/>
                    <a:pt x="4216" y="4763"/>
                    <a:pt x="4335" y="4668"/>
                  </a:cubicBezTo>
                  <a:lnTo>
                    <a:pt x="4204" y="4347"/>
                  </a:lnTo>
                  <a:cubicBezTo>
                    <a:pt x="4406" y="4156"/>
                    <a:pt x="4573" y="3918"/>
                    <a:pt x="4692" y="3668"/>
                  </a:cubicBezTo>
                  <a:lnTo>
                    <a:pt x="5049" y="3692"/>
                  </a:lnTo>
                  <a:cubicBezTo>
                    <a:pt x="5109" y="3561"/>
                    <a:pt x="5156" y="3418"/>
                    <a:pt x="5192" y="3263"/>
                  </a:cubicBezTo>
                  <a:lnTo>
                    <a:pt x="4883" y="3073"/>
                  </a:lnTo>
                  <a:cubicBezTo>
                    <a:pt x="4906" y="2942"/>
                    <a:pt x="4930" y="2799"/>
                    <a:pt x="4930" y="2656"/>
                  </a:cubicBezTo>
                  <a:close/>
                  <a:moveTo>
                    <a:pt x="2597" y="4263"/>
                  </a:moveTo>
                  <a:cubicBezTo>
                    <a:pt x="1704" y="4263"/>
                    <a:pt x="989" y="3549"/>
                    <a:pt x="989" y="2656"/>
                  </a:cubicBezTo>
                  <a:cubicBezTo>
                    <a:pt x="989" y="1775"/>
                    <a:pt x="1704" y="1049"/>
                    <a:pt x="2597" y="1049"/>
                  </a:cubicBezTo>
                  <a:cubicBezTo>
                    <a:pt x="3478" y="1049"/>
                    <a:pt x="4204" y="1775"/>
                    <a:pt x="4204" y="2656"/>
                  </a:cubicBezTo>
                  <a:cubicBezTo>
                    <a:pt x="4204" y="3549"/>
                    <a:pt x="3478" y="4263"/>
                    <a:pt x="2597" y="426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2" name="Google Shape;1822;p36"/>
          <p:cNvGrpSpPr/>
          <p:nvPr/>
        </p:nvGrpSpPr>
        <p:grpSpPr>
          <a:xfrm>
            <a:off x="1981194" y="1117631"/>
            <a:ext cx="569693" cy="569637"/>
            <a:chOff x="4987475" y="3180299"/>
            <a:chExt cx="569693" cy="569637"/>
          </a:xfrm>
        </p:grpSpPr>
        <p:sp>
          <p:nvSpPr>
            <p:cNvPr id="1823" name="Google Shape;1823;p36"/>
            <p:cNvSpPr/>
            <p:nvPr/>
          </p:nvSpPr>
          <p:spPr>
            <a:xfrm>
              <a:off x="4987475" y="3180299"/>
              <a:ext cx="569693" cy="569637"/>
            </a:xfrm>
            <a:custGeom>
              <a:avLst/>
              <a:gdLst/>
              <a:ahLst/>
              <a:cxnLst/>
              <a:rect l="l" t="t" r="r" b="b"/>
              <a:pathLst>
                <a:path w="10169" h="10168" extrusionOk="0">
                  <a:moveTo>
                    <a:pt x="5085" y="0"/>
                  </a:moveTo>
                  <a:cubicBezTo>
                    <a:pt x="2275" y="0"/>
                    <a:pt x="1" y="2274"/>
                    <a:pt x="1" y="5084"/>
                  </a:cubicBezTo>
                  <a:cubicBezTo>
                    <a:pt x="1" y="7894"/>
                    <a:pt x="2275" y="10168"/>
                    <a:pt x="5085" y="10168"/>
                  </a:cubicBezTo>
                  <a:cubicBezTo>
                    <a:pt x="7895" y="10168"/>
                    <a:pt x="10169" y="7894"/>
                    <a:pt x="10169" y="5084"/>
                  </a:cubicBezTo>
                  <a:cubicBezTo>
                    <a:pt x="10169" y="2274"/>
                    <a:pt x="7895" y="0"/>
                    <a:pt x="5085" y="0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4" name="Google Shape;1824;p36"/>
            <p:cNvGrpSpPr/>
            <p:nvPr/>
          </p:nvGrpSpPr>
          <p:grpSpPr>
            <a:xfrm>
              <a:off x="5145572" y="3298295"/>
              <a:ext cx="253499" cy="333640"/>
              <a:chOff x="5166359" y="2694007"/>
              <a:chExt cx="221513" cy="291541"/>
            </a:xfrm>
          </p:grpSpPr>
          <p:sp>
            <p:nvSpPr>
              <p:cNvPr id="1825" name="Google Shape;1825;p36"/>
              <p:cNvSpPr/>
              <p:nvPr/>
            </p:nvSpPr>
            <p:spPr>
              <a:xfrm>
                <a:off x="5166359" y="2694007"/>
                <a:ext cx="221513" cy="291541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5204" fill="none" extrusionOk="0">
                    <a:moveTo>
                      <a:pt x="3953" y="5204"/>
                    </a:moveTo>
                    <a:lnTo>
                      <a:pt x="0" y="5204"/>
                    </a:lnTo>
                    <a:lnTo>
                      <a:pt x="0" y="882"/>
                    </a:lnTo>
                    <a:lnTo>
                      <a:pt x="846" y="1"/>
                    </a:lnTo>
                    <a:lnTo>
                      <a:pt x="3953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36"/>
              <p:cNvSpPr/>
              <p:nvPr/>
            </p:nvSpPr>
            <p:spPr>
              <a:xfrm>
                <a:off x="5219021" y="2781403"/>
                <a:ext cx="116807" cy="56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" fill="none" extrusionOk="0">
                    <a:moveTo>
                      <a:pt x="1" y="1"/>
                    </a:moveTo>
                    <a:lnTo>
                      <a:pt x="2084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36"/>
              <p:cNvSpPr/>
              <p:nvPr/>
            </p:nvSpPr>
            <p:spPr>
              <a:xfrm>
                <a:off x="5219021" y="2841460"/>
                <a:ext cx="116807" cy="56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" fill="none" extrusionOk="0">
                    <a:moveTo>
                      <a:pt x="1" y="0"/>
                    </a:moveTo>
                    <a:lnTo>
                      <a:pt x="2084" y="0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36"/>
              <p:cNvSpPr/>
              <p:nvPr/>
            </p:nvSpPr>
            <p:spPr>
              <a:xfrm>
                <a:off x="5219021" y="2901461"/>
                <a:ext cx="116807" cy="56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" fill="none" extrusionOk="0">
                    <a:moveTo>
                      <a:pt x="1" y="1"/>
                    </a:moveTo>
                    <a:lnTo>
                      <a:pt x="2084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36"/>
              <p:cNvSpPr/>
              <p:nvPr/>
            </p:nvSpPr>
            <p:spPr>
              <a:xfrm>
                <a:off x="5166359" y="2694007"/>
                <a:ext cx="47395" cy="50084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94" fill="none" extrusionOk="0">
                    <a:moveTo>
                      <a:pt x="822" y="894"/>
                    </a:moveTo>
                    <a:lnTo>
                      <a:pt x="846" y="1"/>
                    </a:lnTo>
                    <a:lnTo>
                      <a:pt x="0" y="882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30" name="Google Shape;1830;p36"/>
          <p:cNvGrpSpPr/>
          <p:nvPr/>
        </p:nvGrpSpPr>
        <p:grpSpPr>
          <a:xfrm>
            <a:off x="597614" y="1137480"/>
            <a:ext cx="569693" cy="569021"/>
            <a:chOff x="3577364" y="3196938"/>
            <a:chExt cx="569693" cy="569021"/>
          </a:xfrm>
        </p:grpSpPr>
        <p:sp>
          <p:nvSpPr>
            <p:cNvPr id="1831" name="Google Shape;1831;p36"/>
            <p:cNvSpPr/>
            <p:nvPr/>
          </p:nvSpPr>
          <p:spPr>
            <a:xfrm>
              <a:off x="3577364" y="3196938"/>
              <a:ext cx="569693" cy="569021"/>
            </a:xfrm>
            <a:custGeom>
              <a:avLst/>
              <a:gdLst/>
              <a:ahLst/>
              <a:cxnLst/>
              <a:rect l="l" t="t" r="r" b="b"/>
              <a:pathLst>
                <a:path w="10169" h="10157" extrusionOk="0">
                  <a:moveTo>
                    <a:pt x="5085" y="1"/>
                  </a:moveTo>
                  <a:cubicBezTo>
                    <a:pt x="2275" y="1"/>
                    <a:pt x="1" y="2275"/>
                    <a:pt x="1" y="5085"/>
                  </a:cubicBezTo>
                  <a:cubicBezTo>
                    <a:pt x="1" y="7883"/>
                    <a:pt x="2275" y="10157"/>
                    <a:pt x="5085" y="10157"/>
                  </a:cubicBezTo>
                  <a:cubicBezTo>
                    <a:pt x="7883" y="10157"/>
                    <a:pt x="10169" y="7883"/>
                    <a:pt x="10169" y="5085"/>
                  </a:cubicBezTo>
                  <a:cubicBezTo>
                    <a:pt x="10169" y="2275"/>
                    <a:pt x="7883" y="1"/>
                    <a:pt x="5085" y="1"/>
                  </a:cubicBezTo>
                  <a:close/>
                </a:path>
              </a:pathLst>
            </a:custGeom>
            <a:solidFill>
              <a:srgbClr val="E07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2" name="Google Shape;1832;p36"/>
            <p:cNvGrpSpPr/>
            <p:nvPr/>
          </p:nvGrpSpPr>
          <p:grpSpPr>
            <a:xfrm>
              <a:off x="3707352" y="3326150"/>
              <a:ext cx="309716" cy="310598"/>
              <a:chOff x="3747564" y="2744035"/>
              <a:chExt cx="242858" cy="243530"/>
            </a:xfrm>
          </p:grpSpPr>
          <p:sp>
            <p:nvSpPr>
              <p:cNvPr id="1833" name="Google Shape;1833;p36"/>
              <p:cNvSpPr/>
              <p:nvPr/>
            </p:nvSpPr>
            <p:spPr>
              <a:xfrm>
                <a:off x="3747564" y="2744035"/>
                <a:ext cx="242858" cy="243530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4347" fill="none" extrusionOk="0">
                    <a:moveTo>
                      <a:pt x="2168" y="4347"/>
                    </a:moveTo>
                    <a:cubicBezTo>
                      <a:pt x="977" y="4347"/>
                      <a:pt x="1" y="3370"/>
                      <a:pt x="1" y="2168"/>
                    </a:cubicBezTo>
                    <a:cubicBezTo>
                      <a:pt x="1" y="977"/>
                      <a:pt x="977" y="1"/>
                      <a:pt x="2168" y="1"/>
                    </a:cubicBezTo>
                    <a:cubicBezTo>
                      <a:pt x="3370" y="1"/>
                      <a:pt x="4334" y="977"/>
                      <a:pt x="4334" y="2168"/>
                    </a:cubicBezTo>
                    <a:cubicBezTo>
                      <a:pt x="4334" y="3370"/>
                      <a:pt x="3370" y="4347"/>
                      <a:pt x="2168" y="434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36"/>
              <p:cNvSpPr/>
              <p:nvPr/>
            </p:nvSpPr>
            <p:spPr>
              <a:xfrm>
                <a:off x="3868966" y="2788742"/>
                <a:ext cx="44762" cy="12347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204" fill="none" extrusionOk="0">
                    <a:moveTo>
                      <a:pt x="1" y="1"/>
                    </a:moveTo>
                    <a:lnTo>
                      <a:pt x="1" y="1382"/>
                    </a:lnTo>
                    <a:lnTo>
                      <a:pt x="798" y="2203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35" name="Google Shape;1835;p36"/>
          <p:cNvSpPr/>
          <p:nvPr/>
        </p:nvSpPr>
        <p:spPr>
          <a:xfrm>
            <a:off x="1262170" y="2086503"/>
            <a:ext cx="669749" cy="603306"/>
          </a:xfrm>
          <a:custGeom>
            <a:avLst/>
            <a:gdLst/>
            <a:ahLst/>
            <a:cxnLst/>
            <a:rect l="l" t="t" r="r" b="b"/>
            <a:pathLst>
              <a:path w="11955" h="10769" extrusionOk="0">
                <a:moveTo>
                  <a:pt x="5974" y="0"/>
                </a:moveTo>
                <a:cubicBezTo>
                  <a:pt x="3609" y="0"/>
                  <a:pt x="1441" y="1565"/>
                  <a:pt x="786" y="3956"/>
                </a:cubicBezTo>
                <a:cubicBezTo>
                  <a:pt x="0" y="6826"/>
                  <a:pt x="1691" y="9790"/>
                  <a:pt x="4560" y="10576"/>
                </a:cubicBezTo>
                <a:cubicBezTo>
                  <a:pt x="5036" y="10706"/>
                  <a:pt x="5514" y="10769"/>
                  <a:pt x="5985" y="10769"/>
                </a:cubicBezTo>
                <a:cubicBezTo>
                  <a:pt x="8350" y="10769"/>
                  <a:pt x="10513" y="9195"/>
                  <a:pt x="11168" y="6802"/>
                </a:cubicBezTo>
                <a:cubicBezTo>
                  <a:pt x="11954" y="3932"/>
                  <a:pt x="10275" y="968"/>
                  <a:pt x="7406" y="194"/>
                </a:cubicBezTo>
                <a:cubicBezTo>
                  <a:pt x="6928" y="63"/>
                  <a:pt x="6447" y="0"/>
                  <a:pt x="5974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6" name="Google Shape;1836;p36"/>
          <p:cNvSpPr/>
          <p:nvPr/>
        </p:nvSpPr>
        <p:spPr>
          <a:xfrm>
            <a:off x="1186147" y="2080824"/>
            <a:ext cx="745772" cy="110084"/>
          </a:xfrm>
          <a:custGeom>
            <a:avLst/>
            <a:gdLst/>
            <a:ahLst/>
            <a:cxnLst/>
            <a:rect l="l" t="t" r="r" b="b"/>
            <a:pathLst>
              <a:path w="13312" h="1965" extrusionOk="0">
                <a:moveTo>
                  <a:pt x="989" y="0"/>
                </a:moveTo>
                <a:cubicBezTo>
                  <a:pt x="441" y="0"/>
                  <a:pt x="1" y="441"/>
                  <a:pt x="1" y="989"/>
                </a:cubicBezTo>
                <a:cubicBezTo>
                  <a:pt x="1" y="1524"/>
                  <a:pt x="441" y="1965"/>
                  <a:pt x="989" y="1965"/>
                </a:cubicBezTo>
                <a:lnTo>
                  <a:pt x="12335" y="1965"/>
                </a:lnTo>
                <a:cubicBezTo>
                  <a:pt x="12871" y="1965"/>
                  <a:pt x="13312" y="1524"/>
                  <a:pt x="13312" y="989"/>
                </a:cubicBezTo>
                <a:cubicBezTo>
                  <a:pt x="13312" y="441"/>
                  <a:pt x="12871" y="0"/>
                  <a:pt x="12335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36"/>
          <p:cNvSpPr/>
          <p:nvPr/>
        </p:nvSpPr>
        <p:spPr>
          <a:xfrm>
            <a:off x="1186147" y="2222042"/>
            <a:ext cx="745772" cy="110084"/>
          </a:xfrm>
          <a:custGeom>
            <a:avLst/>
            <a:gdLst/>
            <a:ahLst/>
            <a:cxnLst/>
            <a:rect l="l" t="t" r="r" b="b"/>
            <a:pathLst>
              <a:path w="13312" h="1965" extrusionOk="0">
                <a:moveTo>
                  <a:pt x="989" y="0"/>
                </a:moveTo>
                <a:cubicBezTo>
                  <a:pt x="441" y="0"/>
                  <a:pt x="1" y="441"/>
                  <a:pt x="1" y="988"/>
                </a:cubicBezTo>
                <a:cubicBezTo>
                  <a:pt x="1" y="1524"/>
                  <a:pt x="441" y="1965"/>
                  <a:pt x="989" y="1965"/>
                </a:cubicBezTo>
                <a:lnTo>
                  <a:pt x="12335" y="1965"/>
                </a:lnTo>
                <a:cubicBezTo>
                  <a:pt x="12871" y="1965"/>
                  <a:pt x="13312" y="1524"/>
                  <a:pt x="13312" y="988"/>
                </a:cubicBezTo>
                <a:cubicBezTo>
                  <a:pt x="13312" y="441"/>
                  <a:pt x="12871" y="0"/>
                  <a:pt x="12335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36"/>
          <p:cNvSpPr/>
          <p:nvPr/>
        </p:nvSpPr>
        <p:spPr>
          <a:xfrm>
            <a:off x="1186147" y="2356513"/>
            <a:ext cx="745772" cy="110084"/>
          </a:xfrm>
          <a:custGeom>
            <a:avLst/>
            <a:gdLst/>
            <a:ahLst/>
            <a:cxnLst/>
            <a:rect l="l" t="t" r="r" b="b"/>
            <a:pathLst>
              <a:path w="13312" h="1965" extrusionOk="0">
                <a:moveTo>
                  <a:pt x="989" y="0"/>
                </a:moveTo>
                <a:cubicBezTo>
                  <a:pt x="441" y="0"/>
                  <a:pt x="1" y="441"/>
                  <a:pt x="1" y="988"/>
                </a:cubicBezTo>
                <a:cubicBezTo>
                  <a:pt x="1" y="1524"/>
                  <a:pt x="441" y="1965"/>
                  <a:pt x="989" y="1965"/>
                </a:cubicBezTo>
                <a:lnTo>
                  <a:pt x="12335" y="1965"/>
                </a:lnTo>
                <a:cubicBezTo>
                  <a:pt x="12871" y="1965"/>
                  <a:pt x="13312" y="1524"/>
                  <a:pt x="13312" y="988"/>
                </a:cubicBezTo>
                <a:cubicBezTo>
                  <a:pt x="13312" y="441"/>
                  <a:pt x="12871" y="0"/>
                  <a:pt x="12335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36"/>
          <p:cNvSpPr txBox="1"/>
          <p:nvPr/>
        </p:nvSpPr>
        <p:spPr>
          <a:xfrm>
            <a:off x="2857449" y="1219740"/>
            <a:ext cx="5905551" cy="522900"/>
          </a:xfrm>
          <a:prstGeom prst="rect">
            <a:avLst/>
          </a:prstGeom>
          <a:ln/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b="1" dirty="0">
                <a:solidFill>
                  <a:srgbClr val="000000"/>
                </a:solidFill>
                <a:latin typeface="Roboto"/>
                <a:ea typeface="Roboto"/>
                <a:cs typeface="Gaza" panose="020B0800040000020004" pitchFamily="34" charset="-78"/>
                <a:sym typeface="Roboto"/>
              </a:rPr>
              <a:t>What  Will  They Think of  Next</a:t>
            </a: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2FA0CBFD-7CB2-47B5-992A-46E7448FF415}"/>
              </a:ext>
            </a:extLst>
          </p:cNvPr>
          <p:cNvSpPr/>
          <p:nvPr/>
        </p:nvSpPr>
        <p:spPr>
          <a:xfrm>
            <a:off x="510540" y="3052386"/>
            <a:ext cx="2954179" cy="1323100"/>
          </a:xfrm>
          <a:prstGeom prst="wedgeRoundRectCallout">
            <a:avLst>
              <a:gd name="adj1" fmla="val -16386"/>
              <a:gd name="adj2" fmla="val -78101"/>
              <a:gd name="adj3" fmla="val 16667"/>
            </a:avLst>
          </a:prstGeom>
          <a:ln w="28575"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does these words indicate to ?  </a:t>
            </a:r>
            <a:endParaRPr lang="ar-SA" sz="2000" b="1" dirty="0"/>
          </a:p>
        </p:txBody>
      </p:sp>
      <p:pic>
        <p:nvPicPr>
          <p:cNvPr id="1026" name="Picture 2" descr="نتيجة بحث الصور عن clipart of one minute">
            <a:extLst>
              <a:ext uri="{FF2B5EF4-FFF2-40B4-BE49-F238E27FC236}">
                <a16:creationId xmlns:a16="http://schemas.microsoft.com/office/drawing/2014/main" id="{18D26F3D-BF37-46E7-994E-4033C3959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23971"/>
          <a:stretch/>
        </p:blipFill>
        <p:spPr bwMode="auto">
          <a:xfrm>
            <a:off x="6412938" y="121347"/>
            <a:ext cx="2155155" cy="70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1E2E867A-4685-466D-8AE7-5E2EA2B5077A}"/>
              </a:ext>
            </a:extLst>
          </p:cNvPr>
          <p:cNvSpPr/>
          <p:nvPr/>
        </p:nvSpPr>
        <p:spPr>
          <a:xfrm>
            <a:off x="4509940" y="1097856"/>
            <a:ext cx="745772" cy="7503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BE40D833-8B6B-49D8-9E8C-746111B5DC9A}"/>
              </a:ext>
            </a:extLst>
          </p:cNvPr>
          <p:cNvSpPr/>
          <p:nvPr/>
        </p:nvSpPr>
        <p:spPr>
          <a:xfrm>
            <a:off x="7162806" y="1144634"/>
            <a:ext cx="745772" cy="7503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سهم: لأسفل 2">
            <a:extLst>
              <a:ext uri="{FF2B5EF4-FFF2-40B4-BE49-F238E27FC236}">
                <a16:creationId xmlns:a16="http://schemas.microsoft.com/office/drawing/2014/main" id="{61BD260B-7A45-46D3-95FA-6ED625A1D3B2}"/>
              </a:ext>
            </a:extLst>
          </p:cNvPr>
          <p:cNvSpPr/>
          <p:nvPr/>
        </p:nvSpPr>
        <p:spPr>
          <a:xfrm>
            <a:off x="4677069" y="1990309"/>
            <a:ext cx="578643" cy="1650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سهم: لأسفل 48">
            <a:extLst>
              <a:ext uri="{FF2B5EF4-FFF2-40B4-BE49-F238E27FC236}">
                <a16:creationId xmlns:a16="http://schemas.microsoft.com/office/drawing/2014/main" id="{08CC83D9-A52A-4AF9-899D-6BE2921A2773}"/>
              </a:ext>
            </a:extLst>
          </p:cNvPr>
          <p:cNvSpPr/>
          <p:nvPr/>
        </p:nvSpPr>
        <p:spPr>
          <a:xfrm>
            <a:off x="7162806" y="2016881"/>
            <a:ext cx="578643" cy="1650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86BDD56-AD81-43A7-97A7-5E37F4F9AC83}"/>
              </a:ext>
            </a:extLst>
          </p:cNvPr>
          <p:cNvSpPr/>
          <p:nvPr/>
        </p:nvSpPr>
        <p:spPr>
          <a:xfrm>
            <a:off x="4572000" y="3836194"/>
            <a:ext cx="3414713" cy="11859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Predictions of Future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19130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9" grpId="0"/>
      <p:bldP spid="1843" grpId="0" animBg="1"/>
      <p:bldP spid="2" grpId="0" animBg="1"/>
      <p:bldP spid="46" grpId="0" animBg="1"/>
      <p:bldP spid="48" grpId="0" animBg="1"/>
      <p:bldP spid="3" grpId="0" animBg="1"/>
      <p:bldP spid="49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2754080" y="2403391"/>
            <a:ext cx="2956111" cy="1183410"/>
          </a:xfrm>
          <a:custGeom>
            <a:avLst/>
            <a:gdLst/>
            <a:ahLst/>
            <a:cxnLst/>
            <a:rect l="l" t="t" r="r" b="b"/>
            <a:pathLst>
              <a:path w="83544" h="10728" extrusionOk="0">
                <a:moveTo>
                  <a:pt x="5364" y="1"/>
                </a:moveTo>
                <a:cubicBezTo>
                  <a:pt x="2406" y="1"/>
                  <a:pt x="0" y="2407"/>
                  <a:pt x="0" y="5364"/>
                </a:cubicBezTo>
                <a:cubicBezTo>
                  <a:pt x="0" y="8322"/>
                  <a:pt x="2406" y="10728"/>
                  <a:pt x="5364" y="10728"/>
                </a:cubicBezTo>
                <a:lnTo>
                  <a:pt x="78196" y="10728"/>
                </a:lnTo>
                <a:cubicBezTo>
                  <a:pt x="81154" y="10728"/>
                  <a:pt x="83543" y="8322"/>
                  <a:pt x="83543" y="5364"/>
                </a:cubicBezTo>
                <a:cubicBezTo>
                  <a:pt x="83543" y="2407"/>
                  <a:pt x="81154" y="1"/>
                  <a:pt x="781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</a:t>
            </a:r>
            <a:r>
              <a:rPr lang="en-US" sz="1800" b="1" dirty="0"/>
              <a:t>Open your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            student’s book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            p. 34</a:t>
            </a:r>
            <a:endParaRPr b="1" dirty="0"/>
          </a:p>
        </p:txBody>
      </p:sp>
      <p:sp>
        <p:nvSpPr>
          <p:cNvPr id="1002" name="Google Shape;1002;p22"/>
          <p:cNvSpPr/>
          <p:nvPr/>
        </p:nvSpPr>
        <p:spPr>
          <a:xfrm>
            <a:off x="1950895" y="4139038"/>
            <a:ext cx="803185" cy="120293"/>
          </a:xfrm>
          <a:custGeom>
            <a:avLst/>
            <a:gdLst/>
            <a:ahLst/>
            <a:cxnLst/>
            <a:rect l="l" t="t" r="r" b="b"/>
            <a:pathLst>
              <a:path w="12833" h="1922" extrusionOk="0">
                <a:moveTo>
                  <a:pt x="970" y="0"/>
                </a:moveTo>
                <a:cubicBezTo>
                  <a:pt x="435" y="0"/>
                  <a:pt x="1" y="435"/>
                  <a:pt x="1" y="953"/>
                </a:cubicBezTo>
                <a:cubicBezTo>
                  <a:pt x="1" y="1487"/>
                  <a:pt x="435" y="1922"/>
                  <a:pt x="970" y="1922"/>
                </a:cubicBezTo>
                <a:lnTo>
                  <a:pt x="11881" y="1922"/>
                </a:lnTo>
                <a:cubicBezTo>
                  <a:pt x="12399" y="1922"/>
                  <a:pt x="12833" y="1487"/>
                  <a:pt x="12833" y="953"/>
                </a:cubicBezTo>
                <a:cubicBezTo>
                  <a:pt x="12833" y="435"/>
                  <a:pt x="12399" y="0"/>
                  <a:pt x="118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22"/>
          <p:cNvSpPr/>
          <p:nvPr/>
        </p:nvSpPr>
        <p:spPr>
          <a:xfrm>
            <a:off x="1950895" y="4327236"/>
            <a:ext cx="803185" cy="119292"/>
          </a:xfrm>
          <a:custGeom>
            <a:avLst/>
            <a:gdLst/>
            <a:ahLst/>
            <a:cxnLst/>
            <a:rect l="l" t="t" r="r" b="b"/>
            <a:pathLst>
              <a:path w="12833" h="1906" extrusionOk="0">
                <a:moveTo>
                  <a:pt x="970" y="1"/>
                </a:moveTo>
                <a:cubicBezTo>
                  <a:pt x="435" y="1"/>
                  <a:pt x="1" y="418"/>
                  <a:pt x="1" y="953"/>
                </a:cubicBezTo>
                <a:cubicBezTo>
                  <a:pt x="1" y="1471"/>
                  <a:pt x="435" y="1905"/>
                  <a:pt x="970" y="1905"/>
                </a:cubicBezTo>
                <a:lnTo>
                  <a:pt x="11881" y="1905"/>
                </a:lnTo>
                <a:cubicBezTo>
                  <a:pt x="12399" y="1905"/>
                  <a:pt x="12833" y="1471"/>
                  <a:pt x="12833" y="953"/>
                </a:cubicBezTo>
                <a:cubicBezTo>
                  <a:pt x="12833" y="418"/>
                  <a:pt x="12399" y="1"/>
                  <a:pt x="1188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22"/>
          <p:cNvSpPr/>
          <p:nvPr/>
        </p:nvSpPr>
        <p:spPr>
          <a:xfrm>
            <a:off x="2019928" y="4514432"/>
            <a:ext cx="665180" cy="120293"/>
          </a:xfrm>
          <a:custGeom>
            <a:avLst/>
            <a:gdLst/>
            <a:ahLst/>
            <a:cxnLst/>
            <a:rect l="l" t="t" r="r" b="b"/>
            <a:pathLst>
              <a:path w="10628" h="1922" extrusionOk="0">
                <a:moveTo>
                  <a:pt x="953" y="0"/>
                </a:moveTo>
                <a:cubicBezTo>
                  <a:pt x="418" y="0"/>
                  <a:pt x="1" y="435"/>
                  <a:pt x="1" y="953"/>
                </a:cubicBezTo>
                <a:cubicBezTo>
                  <a:pt x="1" y="1488"/>
                  <a:pt x="418" y="1922"/>
                  <a:pt x="953" y="1922"/>
                </a:cubicBezTo>
                <a:lnTo>
                  <a:pt x="9675" y="1922"/>
                </a:lnTo>
                <a:cubicBezTo>
                  <a:pt x="10209" y="1922"/>
                  <a:pt x="10627" y="1488"/>
                  <a:pt x="10627" y="953"/>
                </a:cubicBezTo>
                <a:cubicBezTo>
                  <a:pt x="10627" y="435"/>
                  <a:pt x="10209" y="0"/>
                  <a:pt x="96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22"/>
          <p:cNvSpPr/>
          <p:nvPr/>
        </p:nvSpPr>
        <p:spPr>
          <a:xfrm>
            <a:off x="1271163" y="1329376"/>
            <a:ext cx="2162648" cy="2700400"/>
          </a:xfrm>
          <a:custGeom>
            <a:avLst/>
            <a:gdLst/>
            <a:ahLst/>
            <a:cxnLst/>
            <a:rect l="l" t="t" r="r" b="b"/>
            <a:pathLst>
              <a:path w="34554" h="43146" extrusionOk="0">
                <a:moveTo>
                  <a:pt x="17329" y="0"/>
                </a:moveTo>
                <a:cubicBezTo>
                  <a:pt x="17217" y="0"/>
                  <a:pt x="17105" y="1"/>
                  <a:pt x="16993" y="4"/>
                </a:cubicBezTo>
                <a:cubicBezTo>
                  <a:pt x="7569" y="187"/>
                  <a:pt x="0" y="8040"/>
                  <a:pt x="150" y="17464"/>
                </a:cubicBezTo>
                <a:cubicBezTo>
                  <a:pt x="267" y="24649"/>
                  <a:pt x="6416" y="29143"/>
                  <a:pt x="8622" y="35643"/>
                </a:cubicBezTo>
                <a:cubicBezTo>
                  <a:pt x="9173" y="37213"/>
                  <a:pt x="9641" y="39118"/>
                  <a:pt x="9958" y="41374"/>
                </a:cubicBezTo>
                <a:cubicBezTo>
                  <a:pt x="10092" y="42393"/>
                  <a:pt x="10978" y="43145"/>
                  <a:pt x="12014" y="43145"/>
                </a:cubicBezTo>
                <a:lnTo>
                  <a:pt x="22908" y="43078"/>
                </a:lnTo>
                <a:cubicBezTo>
                  <a:pt x="23927" y="43078"/>
                  <a:pt x="24812" y="42310"/>
                  <a:pt x="24929" y="41290"/>
                </a:cubicBezTo>
                <a:cubicBezTo>
                  <a:pt x="25213" y="39051"/>
                  <a:pt x="25664" y="37147"/>
                  <a:pt x="26182" y="35559"/>
                </a:cubicBezTo>
                <a:cubicBezTo>
                  <a:pt x="28421" y="28726"/>
                  <a:pt x="34553" y="24883"/>
                  <a:pt x="34503" y="17080"/>
                </a:cubicBezTo>
                <a:cubicBezTo>
                  <a:pt x="34454" y="7618"/>
                  <a:pt x="26767" y="0"/>
                  <a:pt x="173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9" name="Google Shape;1009;p22"/>
          <p:cNvSpPr/>
          <p:nvPr/>
        </p:nvSpPr>
        <p:spPr>
          <a:xfrm>
            <a:off x="5403853" y="-174335"/>
            <a:ext cx="577668" cy="508827"/>
          </a:xfrm>
          <a:custGeom>
            <a:avLst/>
            <a:gdLst/>
            <a:ahLst/>
            <a:cxnLst/>
            <a:rect l="l" t="t" r="r" b="b"/>
            <a:pathLst>
              <a:path w="16145" h="14221" extrusionOk="0">
                <a:moveTo>
                  <a:pt x="8069" y="1"/>
                </a:moveTo>
                <a:cubicBezTo>
                  <a:pt x="7159" y="1"/>
                  <a:pt x="6233" y="176"/>
                  <a:pt x="5337" y="546"/>
                </a:cubicBezTo>
                <a:cubicBezTo>
                  <a:pt x="1735" y="2081"/>
                  <a:pt x="0" y="6250"/>
                  <a:pt x="1534" y="9853"/>
                </a:cubicBezTo>
                <a:cubicBezTo>
                  <a:pt x="2661" y="12581"/>
                  <a:pt x="5290" y="14220"/>
                  <a:pt x="8068" y="14220"/>
                </a:cubicBezTo>
                <a:cubicBezTo>
                  <a:pt x="8993" y="14220"/>
                  <a:pt x="9933" y="14039"/>
                  <a:pt x="10841" y="13656"/>
                </a:cubicBezTo>
                <a:cubicBezTo>
                  <a:pt x="14444" y="12155"/>
                  <a:pt x="16145" y="7985"/>
                  <a:pt x="14644" y="4382"/>
                </a:cubicBezTo>
                <a:cubicBezTo>
                  <a:pt x="13487" y="1642"/>
                  <a:pt x="10853" y="1"/>
                  <a:pt x="8069" y="1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DFFEDF6F-6B88-41DC-A4D8-B82D486EB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722" y="1758379"/>
            <a:ext cx="2615397" cy="312606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oogle Shape;62;p17">
            <a:extLst>
              <a:ext uri="{FF2B5EF4-FFF2-40B4-BE49-F238E27FC236}">
                <a16:creationId xmlns:a16="http://schemas.microsoft.com/office/drawing/2014/main" id="{8AE76E06-28DB-424C-9D2A-B52C2FCB86F0}"/>
              </a:ext>
            </a:extLst>
          </p:cNvPr>
          <p:cNvGrpSpPr/>
          <p:nvPr/>
        </p:nvGrpSpPr>
        <p:grpSpPr>
          <a:xfrm>
            <a:off x="954609" y="-7915"/>
            <a:ext cx="669609" cy="1162040"/>
            <a:chOff x="912725" y="2818850"/>
            <a:chExt cx="708475" cy="1268625"/>
          </a:xfrm>
        </p:grpSpPr>
        <p:sp>
          <p:nvSpPr>
            <p:cNvPr id="41" name="Google Shape;63;p17">
              <a:extLst>
                <a:ext uri="{FF2B5EF4-FFF2-40B4-BE49-F238E27FC236}">
                  <a16:creationId xmlns:a16="http://schemas.microsoft.com/office/drawing/2014/main" id="{EB515E58-D97A-4137-BCA9-7A48F13FF1A1}"/>
                </a:ext>
              </a:extLst>
            </p:cNvPr>
            <p:cNvSpPr/>
            <p:nvPr/>
          </p:nvSpPr>
          <p:spPr>
            <a:xfrm>
              <a:off x="1221400" y="3995125"/>
              <a:ext cx="15075" cy="92350"/>
            </a:xfrm>
            <a:custGeom>
              <a:avLst/>
              <a:gdLst/>
              <a:ahLst/>
              <a:cxnLst/>
              <a:rect l="l" t="t" r="r" b="b"/>
              <a:pathLst>
                <a:path w="603" h="3694" extrusionOk="0">
                  <a:moveTo>
                    <a:pt x="18" y="2724"/>
                  </a:moveTo>
                  <a:lnTo>
                    <a:pt x="18" y="2290"/>
                  </a:lnTo>
                  <a:cubicBezTo>
                    <a:pt x="1" y="2073"/>
                    <a:pt x="34" y="1872"/>
                    <a:pt x="101" y="1672"/>
                  </a:cubicBezTo>
                  <a:cubicBezTo>
                    <a:pt x="201" y="1304"/>
                    <a:pt x="218" y="936"/>
                    <a:pt x="268" y="569"/>
                  </a:cubicBezTo>
                  <a:cubicBezTo>
                    <a:pt x="285" y="435"/>
                    <a:pt x="302" y="318"/>
                    <a:pt x="318" y="184"/>
                  </a:cubicBezTo>
                  <a:cubicBezTo>
                    <a:pt x="335" y="151"/>
                    <a:pt x="335" y="118"/>
                    <a:pt x="352" y="84"/>
                  </a:cubicBezTo>
                  <a:cubicBezTo>
                    <a:pt x="369" y="34"/>
                    <a:pt x="435" y="1"/>
                    <a:pt x="486" y="17"/>
                  </a:cubicBezTo>
                  <a:cubicBezTo>
                    <a:pt x="519" y="34"/>
                    <a:pt x="569" y="67"/>
                    <a:pt x="569" y="101"/>
                  </a:cubicBezTo>
                  <a:cubicBezTo>
                    <a:pt x="586" y="151"/>
                    <a:pt x="586" y="201"/>
                    <a:pt x="569" y="268"/>
                  </a:cubicBezTo>
                  <a:cubicBezTo>
                    <a:pt x="536" y="552"/>
                    <a:pt x="502" y="836"/>
                    <a:pt x="469" y="1120"/>
                  </a:cubicBezTo>
                  <a:cubicBezTo>
                    <a:pt x="469" y="1220"/>
                    <a:pt x="469" y="1321"/>
                    <a:pt x="486" y="1421"/>
                  </a:cubicBezTo>
                  <a:cubicBezTo>
                    <a:pt x="602" y="2006"/>
                    <a:pt x="602" y="2607"/>
                    <a:pt x="586" y="3192"/>
                  </a:cubicBezTo>
                  <a:cubicBezTo>
                    <a:pt x="586" y="3276"/>
                    <a:pt x="586" y="3359"/>
                    <a:pt x="569" y="3426"/>
                  </a:cubicBezTo>
                  <a:cubicBezTo>
                    <a:pt x="519" y="3593"/>
                    <a:pt x="385" y="3693"/>
                    <a:pt x="252" y="3693"/>
                  </a:cubicBezTo>
                  <a:cubicBezTo>
                    <a:pt x="101" y="3677"/>
                    <a:pt x="1" y="3526"/>
                    <a:pt x="1" y="3376"/>
                  </a:cubicBezTo>
                  <a:cubicBezTo>
                    <a:pt x="1" y="3159"/>
                    <a:pt x="1" y="2941"/>
                    <a:pt x="1" y="272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4;p17">
              <a:extLst>
                <a:ext uri="{FF2B5EF4-FFF2-40B4-BE49-F238E27FC236}">
                  <a16:creationId xmlns:a16="http://schemas.microsoft.com/office/drawing/2014/main" id="{3F393870-F410-4C01-9EF4-AC2CFEB893CA}"/>
                </a:ext>
              </a:extLst>
            </p:cNvPr>
            <p:cNvSpPr/>
            <p:nvPr/>
          </p:nvSpPr>
          <p:spPr>
            <a:xfrm>
              <a:off x="1354675" y="3993450"/>
              <a:ext cx="33000" cy="68950"/>
            </a:xfrm>
            <a:custGeom>
              <a:avLst/>
              <a:gdLst/>
              <a:ahLst/>
              <a:cxnLst/>
              <a:rect l="l" t="t" r="r" b="b"/>
              <a:pathLst>
                <a:path w="1320" h="2758" extrusionOk="0">
                  <a:moveTo>
                    <a:pt x="50" y="1"/>
                  </a:moveTo>
                  <a:cubicBezTo>
                    <a:pt x="117" y="51"/>
                    <a:pt x="150" y="68"/>
                    <a:pt x="184" y="101"/>
                  </a:cubicBezTo>
                  <a:cubicBezTo>
                    <a:pt x="451" y="385"/>
                    <a:pt x="702" y="686"/>
                    <a:pt x="835" y="1070"/>
                  </a:cubicBezTo>
                  <a:cubicBezTo>
                    <a:pt x="902" y="1287"/>
                    <a:pt x="1019" y="1488"/>
                    <a:pt x="1119" y="1688"/>
                  </a:cubicBezTo>
                  <a:cubicBezTo>
                    <a:pt x="1203" y="1872"/>
                    <a:pt x="1253" y="2056"/>
                    <a:pt x="1303" y="2256"/>
                  </a:cubicBezTo>
                  <a:cubicBezTo>
                    <a:pt x="1320" y="2373"/>
                    <a:pt x="1303" y="2490"/>
                    <a:pt x="1253" y="2607"/>
                  </a:cubicBezTo>
                  <a:cubicBezTo>
                    <a:pt x="1203" y="2691"/>
                    <a:pt x="1136" y="2741"/>
                    <a:pt x="1036" y="2758"/>
                  </a:cubicBezTo>
                  <a:cubicBezTo>
                    <a:pt x="936" y="2758"/>
                    <a:pt x="869" y="2708"/>
                    <a:pt x="819" y="2607"/>
                  </a:cubicBezTo>
                  <a:cubicBezTo>
                    <a:pt x="802" y="2557"/>
                    <a:pt x="769" y="2507"/>
                    <a:pt x="752" y="2440"/>
                  </a:cubicBezTo>
                  <a:cubicBezTo>
                    <a:pt x="602" y="1822"/>
                    <a:pt x="368" y="1221"/>
                    <a:pt x="100" y="636"/>
                  </a:cubicBezTo>
                  <a:cubicBezTo>
                    <a:pt x="17" y="419"/>
                    <a:pt x="0" y="335"/>
                    <a:pt x="50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5;p17">
              <a:extLst>
                <a:ext uri="{FF2B5EF4-FFF2-40B4-BE49-F238E27FC236}">
                  <a16:creationId xmlns:a16="http://schemas.microsoft.com/office/drawing/2014/main" id="{CAEED6B0-4A0C-4569-AF44-D23B7DE8F8DB}"/>
                </a:ext>
              </a:extLst>
            </p:cNvPr>
            <p:cNvSpPr/>
            <p:nvPr/>
          </p:nvSpPr>
          <p:spPr>
            <a:xfrm>
              <a:off x="912725" y="3698125"/>
              <a:ext cx="66025" cy="23425"/>
            </a:xfrm>
            <a:custGeom>
              <a:avLst/>
              <a:gdLst/>
              <a:ahLst/>
              <a:cxnLst/>
              <a:rect l="l" t="t" r="r" b="b"/>
              <a:pathLst>
                <a:path w="2641" h="937" extrusionOk="0">
                  <a:moveTo>
                    <a:pt x="2640" y="753"/>
                  </a:moveTo>
                  <a:cubicBezTo>
                    <a:pt x="2523" y="937"/>
                    <a:pt x="2356" y="937"/>
                    <a:pt x="2172" y="903"/>
                  </a:cubicBezTo>
                  <a:cubicBezTo>
                    <a:pt x="1755" y="836"/>
                    <a:pt x="1354" y="769"/>
                    <a:pt x="953" y="653"/>
                  </a:cubicBezTo>
                  <a:cubicBezTo>
                    <a:pt x="719" y="586"/>
                    <a:pt x="502" y="502"/>
                    <a:pt x="251" y="519"/>
                  </a:cubicBezTo>
                  <a:cubicBezTo>
                    <a:pt x="84" y="536"/>
                    <a:pt x="0" y="352"/>
                    <a:pt x="67" y="201"/>
                  </a:cubicBezTo>
                  <a:cubicBezTo>
                    <a:pt x="117" y="118"/>
                    <a:pt x="184" y="34"/>
                    <a:pt x="301" y="18"/>
                  </a:cubicBezTo>
                  <a:cubicBezTo>
                    <a:pt x="385" y="1"/>
                    <a:pt x="485" y="1"/>
                    <a:pt x="568" y="18"/>
                  </a:cubicBezTo>
                  <a:cubicBezTo>
                    <a:pt x="719" y="34"/>
                    <a:pt x="869" y="68"/>
                    <a:pt x="1020" y="101"/>
                  </a:cubicBezTo>
                  <a:cubicBezTo>
                    <a:pt x="1320" y="168"/>
                    <a:pt x="1621" y="235"/>
                    <a:pt x="1922" y="318"/>
                  </a:cubicBezTo>
                  <a:cubicBezTo>
                    <a:pt x="2039" y="335"/>
                    <a:pt x="2156" y="368"/>
                    <a:pt x="2256" y="419"/>
                  </a:cubicBezTo>
                  <a:cubicBezTo>
                    <a:pt x="2423" y="469"/>
                    <a:pt x="2557" y="569"/>
                    <a:pt x="2640" y="75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6;p17">
              <a:extLst>
                <a:ext uri="{FF2B5EF4-FFF2-40B4-BE49-F238E27FC236}">
                  <a16:creationId xmlns:a16="http://schemas.microsoft.com/office/drawing/2014/main" id="{C024EB97-A65C-4978-AAE8-3E6C7AD73DDE}"/>
                </a:ext>
              </a:extLst>
            </p:cNvPr>
            <p:cNvSpPr/>
            <p:nvPr/>
          </p:nvSpPr>
          <p:spPr>
            <a:xfrm>
              <a:off x="1050975" y="3964625"/>
              <a:ext cx="65200" cy="51825"/>
            </a:xfrm>
            <a:custGeom>
              <a:avLst/>
              <a:gdLst/>
              <a:ahLst/>
              <a:cxnLst/>
              <a:rect l="l" t="t" r="r" b="b"/>
              <a:pathLst>
                <a:path w="2608" h="2073" extrusionOk="0">
                  <a:moveTo>
                    <a:pt x="235" y="2073"/>
                  </a:moveTo>
                  <a:cubicBezTo>
                    <a:pt x="101" y="2073"/>
                    <a:pt x="1" y="1956"/>
                    <a:pt x="34" y="1839"/>
                  </a:cubicBezTo>
                  <a:cubicBezTo>
                    <a:pt x="68" y="1755"/>
                    <a:pt x="101" y="1688"/>
                    <a:pt x="151" y="1622"/>
                  </a:cubicBezTo>
                  <a:cubicBezTo>
                    <a:pt x="185" y="1588"/>
                    <a:pt x="218" y="1572"/>
                    <a:pt x="252" y="1538"/>
                  </a:cubicBezTo>
                  <a:cubicBezTo>
                    <a:pt x="853" y="1137"/>
                    <a:pt x="1421" y="703"/>
                    <a:pt x="2039" y="318"/>
                  </a:cubicBezTo>
                  <a:cubicBezTo>
                    <a:pt x="2156" y="252"/>
                    <a:pt x="2273" y="151"/>
                    <a:pt x="2390" y="68"/>
                  </a:cubicBezTo>
                  <a:cubicBezTo>
                    <a:pt x="2474" y="1"/>
                    <a:pt x="2541" y="1"/>
                    <a:pt x="2574" y="68"/>
                  </a:cubicBezTo>
                  <a:cubicBezTo>
                    <a:pt x="2607" y="118"/>
                    <a:pt x="2591" y="168"/>
                    <a:pt x="2524" y="218"/>
                  </a:cubicBezTo>
                  <a:cubicBezTo>
                    <a:pt x="2240" y="419"/>
                    <a:pt x="2039" y="686"/>
                    <a:pt x="1822" y="953"/>
                  </a:cubicBezTo>
                  <a:cubicBezTo>
                    <a:pt x="1688" y="1104"/>
                    <a:pt x="1538" y="1237"/>
                    <a:pt x="1388" y="1354"/>
                  </a:cubicBezTo>
                  <a:cubicBezTo>
                    <a:pt x="1104" y="1555"/>
                    <a:pt x="820" y="1755"/>
                    <a:pt x="536" y="1956"/>
                  </a:cubicBezTo>
                  <a:cubicBezTo>
                    <a:pt x="452" y="2023"/>
                    <a:pt x="352" y="2073"/>
                    <a:pt x="235" y="207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;p17">
              <a:extLst>
                <a:ext uri="{FF2B5EF4-FFF2-40B4-BE49-F238E27FC236}">
                  <a16:creationId xmlns:a16="http://schemas.microsoft.com/office/drawing/2014/main" id="{C7EA9B73-F270-4232-93EB-B2D3F93EC9E7}"/>
                </a:ext>
              </a:extLst>
            </p:cNvPr>
            <p:cNvSpPr/>
            <p:nvPr/>
          </p:nvSpPr>
          <p:spPr>
            <a:xfrm>
              <a:off x="1546400" y="3724450"/>
              <a:ext cx="74800" cy="27600"/>
            </a:xfrm>
            <a:custGeom>
              <a:avLst/>
              <a:gdLst/>
              <a:ahLst/>
              <a:cxnLst/>
              <a:rect l="l" t="t" r="r" b="b"/>
              <a:pathLst>
                <a:path w="2992" h="1104" extrusionOk="0">
                  <a:moveTo>
                    <a:pt x="0" y="1103"/>
                  </a:moveTo>
                  <a:cubicBezTo>
                    <a:pt x="17" y="1070"/>
                    <a:pt x="34" y="1036"/>
                    <a:pt x="50" y="1020"/>
                  </a:cubicBezTo>
                  <a:cubicBezTo>
                    <a:pt x="117" y="1003"/>
                    <a:pt x="184" y="986"/>
                    <a:pt x="234" y="986"/>
                  </a:cubicBezTo>
                  <a:cubicBezTo>
                    <a:pt x="351" y="953"/>
                    <a:pt x="451" y="920"/>
                    <a:pt x="535" y="836"/>
                  </a:cubicBezTo>
                  <a:cubicBezTo>
                    <a:pt x="652" y="702"/>
                    <a:pt x="819" y="619"/>
                    <a:pt x="1003" y="569"/>
                  </a:cubicBezTo>
                  <a:cubicBezTo>
                    <a:pt x="1337" y="452"/>
                    <a:pt x="1671" y="335"/>
                    <a:pt x="2005" y="218"/>
                  </a:cubicBezTo>
                  <a:cubicBezTo>
                    <a:pt x="2172" y="151"/>
                    <a:pt x="2356" y="101"/>
                    <a:pt x="2523" y="51"/>
                  </a:cubicBezTo>
                  <a:cubicBezTo>
                    <a:pt x="2640" y="1"/>
                    <a:pt x="2757" y="34"/>
                    <a:pt x="2857" y="101"/>
                  </a:cubicBezTo>
                  <a:cubicBezTo>
                    <a:pt x="2991" y="168"/>
                    <a:pt x="2991" y="335"/>
                    <a:pt x="2874" y="402"/>
                  </a:cubicBezTo>
                  <a:cubicBezTo>
                    <a:pt x="2757" y="468"/>
                    <a:pt x="2640" y="535"/>
                    <a:pt x="2523" y="569"/>
                  </a:cubicBezTo>
                  <a:cubicBezTo>
                    <a:pt x="2222" y="686"/>
                    <a:pt x="1905" y="803"/>
                    <a:pt x="1604" y="903"/>
                  </a:cubicBezTo>
                  <a:cubicBezTo>
                    <a:pt x="1270" y="1020"/>
                    <a:pt x="953" y="1070"/>
                    <a:pt x="602" y="1053"/>
                  </a:cubicBezTo>
                  <a:cubicBezTo>
                    <a:pt x="485" y="1053"/>
                    <a:pt x="351" y="1087"/>
                    <a:pt x="217" y="1087"/>
                  </a:cubicBezTo>
                  <a:cubicBezTo>
                    <a:pt x="167" y="1103"/>
                    <a:pt x="84" y="1103"/>
                    <a:pt x="0" y="110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8;p17">
              <a:extLst>
                <a:ext uri="{FF2B5EF4-FFF2-40B4-BE49-F238E27FC236}">
                  <a16:creationId xmlns:a16="http://schemas.microsoft.com/office/drawing/2014/main" id="{C4F9E918-E267-4441-85E5-5ABFBD11618B}"/>
                </a:ext>
              </a:extLst>
            </p:cNvPr>
            <p:cNvSpPr/>
            <p:nvPr/>
          </p:nvSpPr>
          <p:spPr>
            <a:xfrm>
              <a:off x="1540550" y="3863125"/>
              <a:ext cx="75625" cy="24675"/>
            </a:xfrm>
            <a:custGeom>
              <a:avLst/>
              <a:gdLst/>
              <a:ahLst/>
              <a:cxnLst/>
              <a:rect l="l" t="t" r="r" b="b"/>
              <a:pathLst>
                <a:path w="3025" h="987" extrusionOk="0">
                  <a:moveTo>
                    <a:pt x="0" y="34"/>
                  </a:moveTo>
                  <a:cubicBezTo>
                    <a:pt x="101" y="17"/>
                    <a:pt x="134" y="1"/>
                    <a:pt x="151" y="1"/>
                  </a:cubicBezTo>
                  <a:cubicBezTo>
                    <a:pt x="234" y="1"/>
                    <a:pt x="318" y="1"/>
                    <a:pt x="401" y="17"/>
                  </a:cubicBezTo>
                  <a:cubicBezTo>
                    <a:pt x="635" y="51"/>
                    <a:pt x="852" y="68"/>
                    <a:pt x="1086" y="68"/>
                  </a:cubicBezTo>
                  <a:cubicBezTo>
                    <a:pt x="1571" y="51"/>
                    <a:pt x="2039" y="118"/>
                    <a:pt x="2507" y="268"/>
                  </a:cubicBezTo>
                  <a:cubicBezTo>
                    <a:pt x="2624" y="318"/>
                    <a:pt x="2757" y="385"/>
                    <a:pt x="2874" y="452"/>
                  </a:cubicBezTo>
                  <a:cubicBezTo>
                    <a:pt x="2941" y="502"/>
                    <a:pt x="2991" y="569"/>
                    <a:pt x="2991" y="652"/>
                  </a:cubicBezTo>
                  <a:cubicBezTo>
                    <a:pt x="3025" y="836"/>
                    <a:pt x="2874" y="987"/>
                    <a:pt x="2674" y="953"/>
                  </a:cubicBezTo>
                  <a:cubicBezTo>
                    <a:pt x="2657" y="936"/>
                    <a:pt x="2624" y="936"/>
                    <a:pt x="2607" y="920"/>
                  </a:cubicBezTo>
                  <a:cubicBezTo>
                    <a:pt x="2373" y="803"/>
                    <a:pt x="2122" y="736"/>
                    <a:pt x="1872" y="686"/>
                  </a:cubicBezTo>
                  <a:cubicBezTo>
                    <a:pt x="1538" y="602"/>
                    <a:pt x="1220" y="502"/>
                    <a:pt x="919" y="302"/>
                  </a:cubicBezTo>
                  <a:cubicBezTo>
                    <a:pt x="786" y="201"/>
                    <a:pt x="619" y="168"/>
                    <a:pt x="451" y="151"/>
                  </a:cubicBezTo>
                  <a:cubicBezTo>
                    <a:pt x="318" y="151"/>
                    <a:pt x="184" y="151"/>
                    <a:pt x="0" y="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9;p17">
              <a:extLst>
                <a:ext uri="{FF2B5EF4-FFF2-40B4-BE49-F238E27FC236}">
                  <a16:creationId xmlns:a16="http://schemas.microsoft.com/office/drawing/2014/main" id="{6FD25CF7-8F0B-40E6-8AA0-22553653AB70}"/>
                </a:ext>
              </a:extLst>
            </p:cNvPr>
            <p:cNvSpPr/>
            <p:nvPr/>
          </p:nvSpPr>
          <p:spPr>
            <a:xfrm>
              <a:off x="1485825" y="3544825"/>
              <a:ext cx="56825" cy="33875"/>
            </a:xfrm>
            <a:custGeom>
              <a:avLst/>
              <a:gdLst/>
              <a:ahLst/>
              <a:cxnLst/>
              <a:rect l="l" t="t" r="r" b="b"/>
              <a:pathLst>
                <a:path w="2273" h="1355" extrusionOk="0">
                  <a:moveTo>
                    <a:pt x="2273" y="252"/>
                  </a:moveTo>
                  <a:cubicBezTo>
                    <a:pt x="2256" y="268"/>
                    <a:pt x="2239" y="335"/>
                    <a:pt x="2189" y="368"/>
                  </a:cubicBezTo>
                  <a:cubicBezTo>
                    <a:pt x="2139" y="419"/>
                    <a:pt x="2089" y="452"/>
                    <a:pt x="2022" y="485"/>
                  </a:cubicBezTo>
                  <a:cubicBezTo>
                    <a:pt x="1437" y="786"/>
                    <a:pt x="853" y="1070"/>
                    <a:pt x="251" y="1321"/>
                  </a:cubicBezTo>
                  <a:cubicBezTo>
                    <a:pt x="234" y="1321"/>
                    <a:pt x="218" y="1338"/>
                    <a:pt x="184" y="1338"/>
                  </a:cubicBezTo>
                  <a:cubicBezTo>
                    <a:pt x="134" y="1354"/>
                    <a:pt x="67" y="1321"/>
                    <a:pt x="34" y="1254"/>
                  </a:cubicBezTo>
                  <a:cubicBezTo>
                    <a:pt x="1" y="1204"/>
                    <a:pt x="17" y="1137"/>
                    <a:pt x="51" y="1104"/>
                  </a:cubicBezTo>
                  <a:cubicBezTo>
                    <a:pt x="251" y="886"/>
                    <a:pt x="452" y="669"/>
                    <a:pt x="736" y="536"/>
                  </a:cubicBezTo>
                  <a:cubicBezTo>
                    <a:pt x="1070" y="385"/>
                    <a:pt x="1404" y="218"/>
                    <a:pt x="1738" y="68"/>
                  </a:cubicBezTo>
                  <a:cubicBezTo>
                    <a:pt x="1872" y="1"/>
                    <a:pt x="1989" y="1"/>
                    <a:pt x="2122" y="51"/>
                  </a:cubicBezTo>
                  <a:cubicBezTo>
                    <a:pt x="2206" y="68"/>
                    <a:pt x="2273" y="151"/>
                    <a:pt x="2273" y="25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0;p17">
              <a:extLst>
                <a:ext uri="{FF2B5EF4-FFF2-40B4-BE49-F238E27FC236}">
                  <a16:creationId xmlns:a16="http://schemas.microsoft.com/office/drawing/2014/main" id="{B9500645-F1B5-483C-AE48-640F44D44E04}"/>
                </a:ext>
              </a:extLst>
            </p:cNvPr>
            <p:cNvSpPr/>
            <p:nvPr/>
          </p:nvSpPr>
          <p:spPr>
            <a:xfrm>
              <a:off x="1479975" y="3945000"/>
              <a:ext cx="55575" cy="43050"/>
            </a:xfrm>
            <a:custGeom>
              <a:avLst/>
              <a:gdLst/>
              <a:ahLst/>
              <a:cxnLst/>
              <a:rect l="l" t="t" r="r" b="b"/>
              <a:pathLst>
                <a:path w="2223" h="1722" extrusionOk="0">
                  <a:moveTo>
                    <a:pt x="1889" y="1705"/>
                  </a:moveTo>
                  <a:cubicBezTo>
                    <a:pt x="1822" y="1671"/>
                    <a:pt x="1705" y="1621"/>
                    <a:pt x="1605" y="1555"/>
                  </a:cubicBezTo>
                  <a:cubicBezTo>
                    <a:pt x="1287" y="1354"/>
                    <a:pt x="1003" y="1103"/>
                    <a:pt x="736" y="836"/>
                  </a:cubicBezTo>
                  <a:cubicBezTo>
                    <a:pt x="535" y="636"/>
                    <a:pt x="301" y="418"/>
                    <a:pt x="101" y="218"/>
                  </a:cubicBezTo>
                  <a:cubicBezTo>
                    <a:pt x="67" y="184"/>
                    <a:pt x="17" y="151"/>
                    <a:pt x="1" y="118"/>
                  </a:cubicBezTo>
                  <a:cubicBezTo>
                    <a:pt x="1" y="84"/>
                    <a:pt x="1" y="51"/>
                    <a:pt x="17" y="17"/>
                  </a:cubicBezTo>
                  <a:cubicBezTo>
                    <a:pt x="34" y="1"/>
                    <a:pt x="67" y="1"/>
                    <a:pt x="84" y="1"/>
                  </a:cubicBezTo>
                  <a:cubicBezTo>
                    <a:pt x="118" y="17"/>
                    <a:pt x="151" y="34"/>
                    <a:pt x="184" y="67"/>
                  </a:cubicBezTo>
                  <a:cubicBezTo>
                    <a:pt x="351" y="251"/>
                    <a:pt x="585" y="335"/>
                    <a:pt x="803" y="435"/>
                  </a:cubicBezTo>
                  <a:cubicBezTo>
                    <a:pt x="1204" y="602"/>
                    <a:pt x="1554" y="803"/>
                    <a:pt x="1905" y="1053"/>
                  </a:cubicBezTo>
                  <a:cubicBezTo>
                    <a:pt x="2039" y="1154"/>
                    <a:pt x="2139" y="1287"/>
                    <a:pt x="2173" y="1438"/>
                  </a:cubicBezTo>
                  <a:cubicBezTo>
                    <a:pt x="2223" y="1605"/>
                    <a:pt x="2106" y="1722"/>
                    <a:pt x="1889" y="1705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1;p17">
              <a:extLst>
                <a:ext uri="{FF2B5EF4-FFF2-40B4-BE49-F238E27FC236}">
                  <a16:creationId xmlns:a16="http://schemas.microsoft.com/office/drawing/2014/main" id="{33574C94-CCEE-4391-B467-E39C7A000145}"/>
                </a:ext>
              </a:extLst>
            </p:cNvPr>
            <p:cNvSpPr/>
            <p:nvPr/>
          </p:nvSpPr>
          <p:spPr>
            <a:xfrm>
              <a:off x="948225" y="3859800"/>
              <a:ext cx="50575" cy="28000"/>
            </a:xfrm>
            <a:custGeom>
              <a:avLst/>
              <a:gdLst/>
              <a:ahLst/>
              <a:cxnLst/>
              <a:rect l="l" t="t" r="r" b="b"/>
              <a:pathLst>
                <a:path w="2023" h="1120" extrusionOk="0">
                  <a:moveTo>
                    <a:pt x="301" y="1120"/>
                  </a:moveTo>
                  <a:cubicBezTo>
                    <a:pt x="168" y="1120"/>
                    <a:pt x="84" y="1086"/>
                    <a:pt x="51" y="1003"/>
                  </a:cubicBezTo>
                  <a:cubicBezTo>
                    <a:pt x="1" y="919"/>
                    <a:pt x="17" y="802"/>
                    <a:pt x="118" y="735"/>
                  </a:cubicBezTo>
                  <a:cubicBezTo>
                    <a:pt x="201" y="668"/>
                    <a:pt x="285" y="602"/>
                    <a:pt x="385" y="551"/>
                  </a:cubicBezTo>
                  <a:cubicBezTo>
                    <a:pt x="602" y="468"/>
                    <a:pt x="803" y="368"/>
                    <a:pt x="1020" y="284"/>
                  </a:cubicBezTo>
                  <a:cubicBezTo>
                    <a:pt x="1270" y="201"/>
                    <a:pt x="1538" y="117"/>
                    <a:pt x="1788" y="34"/>
                  </a:cubicBezTo>
                  <a:cubicBezTo>
                    <a:pt x="1872" y="0"/>
                    <a:pt x="1972" y="50"/>
                    <a:pt x="1989" y="117"/>
                  </a:cubicBezTo>
                  <a:cubicBezTo>
                    <a:pt x="2022" y="201"/>
                    <a:pt x="2006" y="301"/>
                    <a:pt x="1922" y="334"/>
                  </a:cubicBezTo>
                  <a:cubicBezTo>
                    <a:pt x="1638" y="451"/>
                    <a:pt x="1438" y="702"/>
                    <a:pt x="1153" y="819"/>
                  </a:cubicBezTo>
                  <a:cubicBezTo>
                    <a:pt x="953" y="902"/>
                    <a:pt x="752" y="1003"/>
                    <a:pt x="535" y="1086"/>
                  </a:cubicBezTo>
                  <a:cubicBezTo>
                    <a:pt x="452" y="1103"/>
                    <a:pt x="351" y="1120"/>
                    <a:pt x="301" y="112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;p17">
              <a:extLst>
                <a:ext uri="{FF2B5EF4-FFF2-40B4-BE49-F238E27FC236}">
                  <a16:creationId xmlns:a16="http://schemas.microsoft.com/office/drawing/2014/main" id="{BDB36694-7C8D-4FB5-B7C3-8EAE5C4BCE20}"/>
                </a:ext>
              </a:extLst>
            </p:cNvPr>
            <p:cNvSpPr/>
            <p:nvPr/>
          </p:nvSpPr>
          <p:spPr>
            <a:xfrm>
              <a:off x="994600" y="3546100"/>
              <a:ext cx="43875" cy="39275"/>
            </a:xfrm>
            <a:custGeom>
              <a:avLst/>
              <a:gdLst/>
              <a:ahLst/>
              <a:cxnLst/>
              <a:rect l="l" t="t" r="r" b="b"/>
              <a:pathLst>
                <a:path w="1755" h="1571" extrusionOk="0">
                  <a:moveTo>
                    <a:pt x="1755" y="1487"/>
                  </a:moveTo>
                  <a:cubicBezTo>
                    <a:pt x="1705" y="1520"/>
                    <a:pt x="1671" y="1554"/>
                    <a:pt x="1638" y="1554"/>
                  </a:cubicBezTo>
                  <a:cubicBezTo>
                    <a:pt x="1604" y="1571"/>
                    <a:pt x="1571" y="1537"/>
                    <a:pt x="1537" y="1537"/>
                  </a:cubicBezTo>
                  <a:cubicBezTo>
                    <a:pt x="1420" y="1487"/>
                    <a:pt x="1320" y="1437"/>
                    <a:pt x="1203" y="1404"/>
                  </a:cubicBezTo>
                  <a:cubicBezTo>
                    <a:pt x="953" y="1320"/>
                    <a:pt x="769" y="1186"/>
                    <a:pt x="585" y="1003"/>
                  </a:cubicBezTo>
                  <a:cubicBezTo>
                    <a:pt x="435" y="835"/>
                    <a:pt x="284" y="668"/>
                    <a:pt x="134" y="485"/>
                  </a:cubicBezTo>
                  <a:cubicBezTo>
                    <a:pt x="117" y="451"/>
                    <a:pt x="84" y="418"/>
                    <a:pt x="67" y="384"/>
                  </a:cubicBezTo>
                  <a:cubicBezTo>
                    <a:pt x="0" y="284"/>
                    <a:pt x="17" y="167"/>
                    <a:pt x="100" y="100"/>
                  </a:cubicBezTo>
                  <a:cubicBezTo>
                    <a:pt x="167" y="17"/>
                    <a:pt x="284" y="0"/>
                    <a:pt x="401" y="67"/>
                  </a:cubicBezTo>
                  <a:cubicBezTo>
                    <a:pt x="451" y="84"/>
                    <a:pt x="501" y="134"/>
                    <a:pt x="535" y="184"/>
                  </a:cubicBezTo>
                  <a:cubicBezTo>
                    <a:pt x="635" y="284"/>
                    <a:pt x="735" y="401"/>
                    <a:pt x="836" y="501"/>
                  </a:cubicBezTo>
                  <a:cubicBezTo>
                    <a:pt x="1019" y="718"/>
                    <a:pt x="1203" y="952"/>
                    <a:pt x="1404" y="1170"/>
                  </a:cubicBezTo>
                  <a:cubicBezTo>
                    <a:pt x="1471" y="1236"/>
                    <a:pt x="1571" y="1303"/>
                    <a:pt x="1654" y="1370"/>
                  </a:cubicBezTo>
                  <a:cubicBezTo>
                    <a:pt x="1688" y="1404"/>
                    <a:pt x="1705" y="1437"/>
                    <a:pt x="1755" y="14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3;p17">
              <a:extLst>
                <a:ext uri="{FF2B5EF4-FFF2-40B4-BE49-F238E27FC236}">
                  <a16:creationId xmlns:a16="http://schemas.microsoft.com/office/drawing/2014/main" id="{6ED4B6BF-4B3F-4B22-88D0-6E5B69B84CC2}"/>
                </a:ext>
              </a:extLst>
            </p:cNvPr>
            <p:cNvSpPr/>
            <p:nvPr/>
          </p:nvSpPr>
          <p:spPr>
            <a:xfrm>
              <a:off x="1045975" y="3437825"/>
              <a:ext cx="442800" cy="508000"/>
            </a:xfrm>
            <a:custGeom>
              <a:avLst/>
              <a:gdLst/>
              <a:ahLst/>
              <a:cxnLst/>
              <a:rect l="l" t="t" r="r" b="b"/>
              <a:pathLst>
                <a:path w="17712" h="20320" extrusionOk="0">
                  <a:moveTo>
                    <a:pt x="7432" y="0"/>
                  </a:moveTo>
                  <a:cubicBezTo>
                    <a:pt x="6997" y="0"/>
                    <a:pt x="6573" y="52"/>
                    <a:pt x="6149" y="154"/>
                  </a:cubicBezTo>
                  <a:cubicBezTo>
                    <a:pt x="5882" y="237"/>
                    <a:pt x="5648" y="388"/>
                    <a:pt x="5431" y="572"/>
                  </a:cubicBezTo>
                  <a:cubicBezTo>
                    <a:pt x="5381" y="605"/>
                    <a:pt x="5347" y="672"/>
                    <a:pt x="5330" y="722"/>
                  </a:cubicBezTo>
                  <a:cubicBezTo>
                    <a:pt x="5230" y="1039"/>
                    <a:pt x="5130" y="1357"/>
                    <a:pt x="5130" y="1691"/>
                  </a:cubicBezTo>
                  <a:cubicBezTo>
                    <a:pt x="5130" y="1741"/>
                    <a:pt x="5130" y="1791"/>
                    <a:pt x="5113" y="1841"/>
                  </a:cubicBezTo>
                  <a:cubicBezTo>
                    <a:pt x="4996" y="2426"/>
                    <a:pt x="4762" y="2961"/>
                    <a:pt x="4495" y="3479"/>
                  </a:cubicBezTo>
                  <a:cubicBezTo>
                    <a:pt x="4395" y="3663"/>
                    <a:pt x="4278" y="3863"/>
                    <a:pt x="4194" y="4047"/>
                  </a:cubicBezTo>
                  <a:cubicBezTo>
                    <a:pt x="4010" y="4431"/>
                    <a:pt x="3793" y="4765"/>
                    <a:pt x="3526" y="5083"/>
                  </a:cubicBezTo>
                  <a:cubicBezTo>
                    <a:pt x="3075" y="5668"/>
                    <a:pt x="2607" y="6252"/>
                    <a:pt x="2139" y="6837"/>
                  </a:cubicBezTo>
                  <a:cubicBezTo>
                    <a:pt x="2039" y="6954"/>
                    <a:pt x="1939" y="7088"/>
                    <a:pt x="1822" y="7188"/>
                  </a:cubicBezTo>
                  <a:cubicBezTo>
                    <a:pt x="1554" y="7372"/>
                    <a:pt x="1370" y="7623"/>
                    <a:pt x="1153" y="7856"/>
                  </a:cubicBezTo>
                  <a:cubicBezTo>
                    <a:pt x="1036" y="7990"/>
                    <a:pt x="936" y="8141"/>
                    <a:pt x="853" y="8291"/>
                  </a:cubicBezTo>
                  <a:cubicBezTo>
                    <a:pt x="652" y="8642"/>
                    <a:pt x="485" y="8993"/>
                    <a:pt x="318" y="9360"/>
                  </a:cubicBezTo>
                  <a:cubicBezTo>
                    <a:pt x="251" y="9511"/>
                    <a:pt x="201" y="9694"/>
                    <a:pt x="167" y="9862"/>
                  </a:cubicBezTo>
                  <a:cubicBezTo>
                    <a:pt x="134" y="10179"/>
                    <a:pt x="34" y="10480"/>
                    <a:pt x="67" y="10814"/>
                  </a:cubicBezTo>
                  <a:cubicBezTo>
                    <a:pt x="67" y="10831"/>
                    <a:pt x="51" y="10864"/>
                    <a:pt x="51" y="10897"/>
                  </a:cubicBezTo>
                  <a:cubicBezTo>
                    <a:pt x="0" y="11065"/>
                    <a:pt x="0" y="11248"/>
                    <a:pt x="0" y="11432"/>
                  </a:cubicBezTo>
                  <a:cubicBezTo>
                    <a:pt x="0" y="11900"/>
                    <a:pt x="17" y="12385"/>
                    <a:pt x="17" y="12852"/>
                  </a:cubicBezTo>
                  <a:cubicBezTo>
                    <a:pt x="17" y="12936"/>
                    <a:pt x="17" y="13003"/>
                    <a:pt x="34" y="13070"/>
                  </a:cubicBezTo>
                  <a:cubicBezTo>
                    <a:pt x="101" y="13337"/>
                    <a:pt x="117" y="13604"/>
                    <a:pt x="134" y="13888"/>
                  </a:cubicBezTo>
                  <a:cubicBezTo>
                    <a:pt x="134" y="14089"/>
                    <a:pt x="167" y="14306"/>
                    <a:pt x="301" y="14490"/>
                  </a:cubicBezTo>
                  <a:cubicBezTo>
                    <a:pt x="435" y="14657"/>
                    <a:pt x="485" y="14857"/>
                    <a:pt x="552" y="15058"/>
                  </a:cubicBezTo>
                  <a:cubicBezTo>
                    <a:pt x="602" y="15242"/>
                    <a:pt x="669" y="15425"/>
                    <a:pt x="719" y="15609"/>
                  </a:cubicBezTo>
                  <a:cubicBezTo>
                    <a:pt x="752" y="15760"/>
                    <a:pt x="836" y="15893"/>
                    <a:pt x="936" y="16010"/>
                  </a:cubicBezTo>
                  <a:cubicBezTo>
                    <a:pt x="1036" y="16111"/>
                    <a:pt x="1103" y="16227"/>
                    <a:pt x="1153" y="16344"/>
                  </a:cubicBezTo>
                  <a:cubicBezTo>
                    <a:pt x="1237" y="16578"/>
                    <a:pt x="1370" y="16796"/>
                    <a:pt x="1504" y="16996"/>
                  </a:cubicBezTo>
                  <a:cubicBezTo>
                    <a:pt x="1738" y="17380"/>
                    <a:pt x="1989" y="17715"/>
                    <a:pt x="2340" y="17999"/>
                  </a:cubicBezTo>
                  <a:cubicBezTo>
                    <a:pt x="2724" y="18299"/>
                    <a:pt x="3158" y="18533"/>
                    <a:pt x="3543" y="18851"/>
                  </a:cubicBezTo>
                  <a:cubicBezTo>
                    <a:pt x="3593" y="18884"/>
                    <a:pt x="3643" y="18901"/>
                    <a:pt x="3693" y="18918"/>
                  </a:cubicBezTo>
                  <a:cubicBezTo>
                    <a:pt x="3994" y="19085"/>
                    <a:pt x="4294" y="19235"/>
                    <a:pt x="4579" y="19402"/>
                  </a:cubicBezTo>
                  <a:cubicBezTo>
                    <a:pt x="5046" y="19669"/>
                    <a:pt x="5548" y="19870"/>
                    <a:pt x="6066" y="20020"/>
                  </a:cubicBezTo>
                  <a:cubicBezTo>
                    <a:pt x="6183" y="20037"/>
                    <a:pt x="6316" y="20054"/>
                    <a:pt x="6450" y="20070"/>
                  </a:cubicBezTo>
                  <a:cubicBezTo>
                    <a:pt x="6751" y="20137"/>
                    <a:pt x="7051" y="20137"/>
                    <a:pt x="7369" y="20137"/>
                  </a:cubicBezTo>
                  <a:cubicBezTo>
                    <a:pt x="7519" y="20137"/>
                    <a:pt x="7686" y="20154"/>
                    <a:pt x="7820" y="20204"/>
                  </a:cubicBezTo>
                  <a:cubicBezTo>
                    <a:pt x="8020" y="20254"/>
                    <a:pt x="8221" y="20254"/>
                    <a:pt x="8422" y="20254"/>
                  </a:cubicBezTo>
                  <a:lnTo>
                    <a:pt x="9056" y="20254"/>
                  </a:lnTo>
                  <a:cubicBezTo>
                    <a:pt x="9157" y="20254"/>
                    <a:pt x="9257" y="20271"/>
                    <a:pt x="9357" y="20271"/>
                  </a:cubicBezTo>
                  <a:cubicBezTo>
                    <a:pt x="9588" y="20308"/>
                    <a:pt x="9824" y="20319"/>
                    <a:pt x="10060" y="20319"/>
                  </a:cubicBezTo>
                  <a:cubicBezTo>
                    <a:pt x="10250" y="20319"/>
                    <a:pt x="10440" y="20312"/>
                    <a:pt x="10627" y="20304"/>
                  </a:cubicBezTo>
                  <a:cubicBezTo>
                    <a:pt x="10811" y="20288"/>
                    <a:pt x="10995" y="20254"/>
                    <a:pt x="11145" y="20137"/>
                  </a:cubicBezTo>
                  <a:cubicBezTo>
                    <a:pt x="11212" y="20087"/>
                    <a:pt x="11279" y="20070"/>
                    <a:pt x="11346" y="20070"/>
                  </a:cubicBezTo>
                  <a:cubicBezTo>
                    <a:pt x="11412" y="20070"/>
                    <a:pt x="11479" y="20054"/>
                    <a:pt x="11529" y="20037"/>
                  </a:cubicBezTo>
                  <a:cubicBezTo>
                    <a:pt x="12081" y="19903"/>
                    <a:pt x="12599" y="19703"/>
                    <a:pt x="13066" y="19402"/>
                  </a:cubicBezTo>
                  <a:cubicBezTo>
                    <a:pt x="13133" y="19369"/>
                    <a:pt x="13200" y="19352"/>
                    <a:pt x="13267" y="19302"/>
                  </a:cubicBezTo>
                  <a:cubicBezTo>
                    <a:pt x="13568" y="19151"/>
                    <a:pt x="13868" y="18984"/>
                    <a:pt x="14186" y="18817"/>
                  </a:cubicBezTo>
                  <a:cubicBezTo>
                    <a:pt x="14236" y="18784"/>
                    <a:pt x="14270" y="18750"/>
                    <a:pt x="14320" y="18717"/>
                  </a:cubicBezTo>
                  <a:cubicBezTo>
                    <a:pt x="14470" y="18600"/>
                    <a:pt x="14620" y="18500"/>
                    <a:pt x="14771" y="18366"/>
                  </a:cubicBezTo>
                  <a:cubicBezTo>
                    <a:pt x="14854" y="18299"/>
                    <a:pt x="14938" y="18232"/>
                    <a:pt x="14988" y="18132"/>
                  </a:cubicBezTo>
                  <a:cubicBezTo>
                    <a:pt x="15055" y="17999"/>
                    <a:pt x="15155" y="17932"/>
                    <a:pt x="15289" y="17848"/>
                  </a:cubicBezTo>
                  <a:cubicBezTo>
                    <a:pt x="15556" y="17698"/>
                    <a:pt x="15757" y="17464"/>
                    <a:pt x="15907" y="17197"/>
                  </a:cubicBezTo>
                  <a:cubicBezTo>
                    <a:pt x="15957" y="17096"/>
                    <a:pt x="16024" y="17013"/>
                    <a:pt x="16091" y="16946"/>
                  </a:cubicBezTo>
                  <a:cubicBezTo>
                    <a:pt x="16224" y="16829"/>
                    <a:pt x="16291" y="16695"/>
                    <a:pt x="16375" y="16545"/>
                  </a:cubicBezTo>
                  <a:cubicBezTo>
                    <a:pt x="16475" y="16378"/>
                    <a:pt x="16575" y="16211"/>
                    <a:pt x="16709" y="16044"/>
                  </a:cubicBezTo>
                  <a:cubicBezTo>
                    <a:pt x="16826" y="15893"/>
                    <a:pt x="16926" y="15743"/>
                    <a:pt x="16976" y="15559"/>
                  </a:cubicBezTo>
                  <a:cubicBezTo>
                    <a:pt x="17077" y="15258"/>
                    <a:pt x="17160" y="14958"/>
                    <a:pt x="17260" y="14674"/>
                  </a:cubicBezTo>
                  <a:cubicBezTo>
                    <a:pt x="17277" y="14590"/>
                    <a:pt x="17294" y="14506"/>
                    <a:pt x="17344" y="14440"/>
                  </a:cubicBezTo>
                  <a:cubicBezTo>
                    <a:pt x="17511" y="14189"/>
                    <a:pt x="17595" y="13905"/>
                    <a:pt x="17611" y="13588"/>
                  </a:cubicBezTo>
                  <a:cubicBezTo>
                    <a:pt x="17611" y="13554"/>
                    <a:pt x="17611" y="13521"/>
                    <a:pt x="17628" y="13487"/>
                  </a:cubicBezTo>
                  <a:cubicBezTo>
                    <a:pt x="17711" y="13270"/>
                    <a:pt x="17711" y="13053"/>
                    <a:pt x="17695" y="12836"/>
                  </a:cubicBezTo>
                  <a:cubicBezTo>
                    <a:pt x="17695" y="12451"/>
                    <a:pt x="17661" y="12084"/>
                    <a:pt x="17678" y="11716"/>
                  </a:cubicBezTo>
                  <a:cubicBezTo>
                    <a:pt x="17711" y="11248"/>
                    <a:pt x="17595" y="10780"/>
                    <a:pt x="17595" y="10329"/>
                  </a:cubicBezTo>
                  <a:cubicBezTo>
                    <a:pt x="17595" y="10279"/>
                    <a:pt x="17561" y="10229"/>
                    <a:pt x="17561" y="10196"/>
                  </a:cubicBezTo>
                  <a:cubicBezTo>
                    <a:pt x="17544" y="10129"/>
                    <a:pt x="17528" y="10062"/>
                    <a:pt x="17528" y="9995"/>
                  </a:cubicBezTo>
                  <a:cubicBezTo>
                    <a:pt x="17511" y="9745"/>
                    <a:pt x="17444" y="9494"/>
                    <a:pt x="17327" y="9277"/>
                  </a:cubicBezTo>
                  <a:cubicBezTo>
                    <a:pt x="17194" y="9009"/>
                    <a:pt x="17060" y="8742"/>
                    <a:pt x="16943" y="8491"/>
                  </a:cubicBezTo>
                  <a:cubicBezTo>
                    <a:pt x="16709" y="8007"/>
                    <a:pt x="16358" y="7639"/>
                    <a:pt x="15974" y="7272"/>
                  </a:cubicBezTo>
                  <a:cubicBezTo>
                    <a:pt x="15823" y="7138"/>
                    <a:pt x="15673" y="7004"/>
                    <a:pt x="15556" y="6854"/>
                  </a:cubicBezTo>
                  <a:cubicBezTo>
                    <a:pt x="15105" y="6286"/>
                    <a:pt x="14654" y="5718"/>
                    <a:pt x="14203" y="5166"/>
                  </a:cubicBezTo>
                  <a:cubicBezTo>
                    <a:pt x="13902" y="4782"/>
                    <a:pt x="13635" y="4398"/>
                    <a:pt x="13451" y="3963"/>
                  </a:cubicBezTo>
                  <a:cubicBezTo>
                    <a:pt x="13401" y="3846"/>
                    <a:pt x="13334" y="3729"/>
                    <a:pt x="13267" y="3629"/>
                  </a:cubicBezTo>
                  <a:cubicBezTo>
                    <a:pt x="13033" y="3212"/>
                    <a:pt x="12833" y="2760"/>
                    <a:pt x="12682" y="2309"/>
                  </a:cubicBezTo>
                  <a:cubicBezTo>
                    <a:pt x="12632" y="2109"/>
                    <a:pt x="12565" y="1908"/>
                    <a:pt x="12549" y="1724"/>
                  </a:cubicBezTo>
                  <a:cubicBezTo>
                    <a:pt x="12549" y="1374"/>
                    <a:pt x="12448" y="1056"/>
                    <a:pt x="12365" y="739"/>
                  </a:cubicBezTo>
                  <a:cubicBezTo>
                    <a:pt x="12348" y="672"/>
                    <a:pt x="12315" y="622"/>
                    <a:pt x="12264" y="572"/>
                  </a:cubicBezTo>
                  <a:cubicBezTo>
                    <a:pt x="12081" y="404"/>
                    <a:pt x="11863" y="254"/>
                    <a:pt x="11613" y="187"/>
                  </a:cubicBezTo>
                  <a:cubicBezTo>
                    <a:pt x="11479" y="154"/>
                    <a:pt x="11346" y="120"/>
                    <a:pt x="11212" y="87"/>
                  </a:cubicBezTo>
                  <a:cubicBezTo>
                    <a:pt x="10928" y="20"/>
                    <a:pt x="10644" y="3"/>
                    <a:pt x="10343" y="3"/>
                  </a:cubicBezTo>
                  <a:lnTo>
                    <a:pt x="7619" y="3"/>
                  </a:lnTo>
                  <a:cubicBezTo>
                    <a:pt x="7557" y="1"/>
                    <a:pt x="7494" y="0"/>
                    <a:pt x="7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4;p17">
              <a:extLst>
                <a:ext uri="{FF2B5EF4-FFF2-40B4-BE49-F238E27FC236}">
                  <a16:creationId xmlns:a16="http://schemas.microsoft.com/office/drawing/2014/main" id="{74026722-06BD-4706-B020-55400686111C}"/>
                </a:ext>
              </a:extLst>
            </p:cNvPr>
            <p:cNvSpPr/>
            <p:nvPr/>
          </p:nvSpPr>
          <p:spPr>
            <a:xfrm>
              <a:off x="1059350" y="3446850"/>
              <a:ext cx="426500" cy="490650"/>
            </a:xfrm>
            <a:custGeom>
              <a:avLst/>
              <a:gdLst/>
              <a:ahLst/>
              <a:cxnLst/>
              <a:rect l="l" t="t" r="r" b="b"/>
              <a:pathLst>
                <a:path w="17060" h="19626" extrusionOk="0">
                  <a:moveTo>
                    <a:pt x="6207" y="0"/>
                  </a:moveTo>
                  <a:cubicBezTo>
                    <a:pt x="5842" y="0"/>
                    <a:pt x="5508" y="112"/>
                    <a:pt x="5213" y="495"/>
                  </a:cubicBezTo>
                  <a:cubicBezTo>
                    <a:pt x="4612" y="1280"/>
                    <a:pt x="4461" y="2316"/>
                    <a:pt x="4144" y="3218"/>
                  </a:cubicBezTo>
                  <a:cubicBezTo>
                    <a:pt x="3676" y="4521"/>
                    <a:pt x="2774" y="5557"/>
                    <a:pt x="1905" y="6593"/>
                  </a:cubicBezTo>
                  <a:cubicBezTo>
                    <a:pt x="1170" y="7462"/>
                    <a:pt x="835" y="8197"/>
                    <a:pt x="518" y="9283"/>
                  </a:cubicBezTo>
                  <a:cubicBezTo>
                    <a:pt x="201" y="10436"/>
                    <a:pt x="0" y="11422"/>
                    <a:pt x="0" y="12625"/>
                  </a:cubicBezTo>
                  <a:cubicBezTo>
                    <a:pt x="0" y="13761"/>
                    <a:pt x="334" y="14613"/>
                    <a:pt x="869" y="15616"/>
                  </a:cubicBezTo>
                  <a:cubicBezTo>
                    <a:pt x="1420" y="16635"/>
                    <a:pt x="2139" y="17387"/>
                    <a:pt x="3024" y="18122"/>
                  </a:cubicBezTo>
                  <a:cubicBezTo>
                    <a:pt x="3893" y="18841"/>
                    <a:pt x="4779" y="19492"/>
                    <a:pt x="5932" y="19592"/>
                  </a:cubicBezTo>
                  <a:cubicBezTo>
                    <a:pt x="6205" y="19615"/>
                    <a:pt x="6474" y="19626"/>
                    <a:pt x="6740" y="19626"/>
                  </a:cubicBezTo>
                  <a:cubicBezTo>
                    <a:pt x="7646" y="19626"/>
                    <a:pt x="8520" y="19502"/>
                    <a:pt x="9424" y="19308"/>
                  </a:cubicBezTo>
                  <a:cubicBezTo>
                    <a:pt x="10660" y="19058"/>
                    <a:pt x="11780" y="18907"/>
                    <a:pt x="12832" y="18156"/>
                  </a:cubicBezTo>
                  <a:cubicBezTo>
                    <a:pt x="14620" y="16886"/>
                    <a:pt x="15673" y="14931"/>
                    <a:pt x="16508" y="12942"/>
                  </a:cubicBezTo>
                  <a:cubicBezTo>
                    <a:pt x="16892" y="12040"/>
                    <a:pt x="17060" y="10854"/>
                    <a:pt x="16876" y="9885"/>
                  </a:cubicBezTo>
                  <a:cubicBezTo>
                    <a:pt x="16692" y="8916"/>
                    <a:pt x="16090" y="8314"/>
                    <a:pt x="15405" y="7646"/>
                  </a:cubicBezTo>
                  <a:cubicBezTo>
                    <a:pt x="14520" y="6794"/>
                    <a:pt x="13467" y="5925"/>
                    <a:pt x="13033" y="4739"/>
                  </a:cubicBezTo>
                  <a:cubicBezTo>
                    <a:pt x="12615" y="3586"/>
                    <a:pt x="12465" y="2383"/>
                    <a:pt x="11780" y="1347"/>
                  </a:cubicBezTo>
                  <a:cubicBezTo>
                    <a:pt x="11111" y="328"/>
                    <a:pt x="10092" y="94"/>
                    <a:pt x="8956" y="43"/>
                  </a:cubicBezTo>
                  <a:cubicBezTo>
                    <a:pt x="8890" y="40"/>
                    <a:pt x="8822" y="38"/>
                    <a:pt x="8753" y="38"/>
                  </a:cubicBezTo>
                  <a:cubicBezTo>
                    <a:pt x="8279" y="38"/>
                    <a:pt x="7739" y="116"/>
                    <a:pt x="7235" y="116"/>
                  </a:cubicBezTo>
                  <a:cubicBezTo>
                    <a:pt x="7162" y="116"/>
                    <a:pt x="7089" y="114"/>
                    <a:pt x="7018" y="110"/>
                  </a:cubicBezTo>
                  <a:cubicBezTo>
                    <a:pt x="6735" y="55"/>
                    <a:pt x="6464" y="0"/>
                    <a:pt x="6207" y="0"/>
                  </a:cubicBezTo>
                  <a:close/>
                </a:path>
              </a:pathLst>
            </a:custGeom>
            <a:solidFill>
              <a:srgbClr val="EE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5;p17">
              <a:extLst>
                <a:ext uri="{FF2B5EF4-FFF2-40B4-BE49-F238E27FC236}">
                  <a16:creationId xmlns:a16="http://schemas.microsoft.com/office/drawing/2014/main" id="{AC7051B1-3FF0-4ED2-9185-A037C71DE2C7}"/>
                </a:ext>
              </a:extLst>
            </p:cNvPr>
            <p:cNvSpPr/>
            <p:nvPr/>
          </p:nvSpPr>
          <p:spPr>
            <a:xfrm>
              <a:off x="1259850" y="2818850"/>
              <a:ext cx="11725" cy="467850"/>
            </a:xfrm>
            <a:custGeom>
              <a:avLst/>
              <a:gdLst/>
              <a:ahLst/>
              <a:cxnLst/>
              <a:rect l="l" t="t" r="r" b="b"/>
              <a:pathLst>
                <a:path w="469" h="18714" extrusionOk="0">
                  <a:moveTo>
                    <a:pt x="468" y="10460"/>
                  </a:moveTo>
                  <a:cubicBezTo>
                    <a:pt x="468" y="12749"/>
                    <a:pt x="468" y="15021"/>
                    <a:pt x="468" y="17310"/>
                  </a:cubicBezTo>
                  <a:cubicBezTo>
                    <a:pt x="468" y="17611"/>
                    <a:pt x="451" y="17912"/>
                    <a:pt x="435" y="18213"/>
                  </a:cubicBezTo>
                  <a:cubicBezTo>
                    <a:pt x="418" y="18346"/>
                    <a:pt x="368" y="18497"/>
                    <a:pt x="334" y="18630"/>
                  </a:cubicBezTo>
                  <a:cubicBezTo>
                    <a:pt x="318" y="18681"/>
                    <a:pt x="268" y="18714"/>
                    <a:pt x="217" y="18714"/>
                  </a:cubicBezTo>
                  <a:cubicBezTo>
                    <a:pt x="201" y="18697"/>
                    <a:pt x="151" y="18664"/>
                    <a:pt x="151" y="18630"/>
                  </a:cubicBezTo>
                  <a:cubicBezTo>
                    <a:pt x="100" y="18497"/>
                    <a:pt x="50" y="18346"/>
                    <a:pt x="34" y="18196"/>
                  </a:cubicBezTo>
                  <a:cubicBezTo>
                    <a:pt x="17" y="17812"/>
                    <a:pt x="0" y="17444"/>
                    <a:pt x="0" y="17060"/>
                  </a:cubicBezTo>
                  <a:cubicBezTo>
                    <a:pt x="0" y="14320"/>
                    <a:pt x="0" y="10009"/>
                    <a:pt x="0" y="7269"/>
                  </a:cubicBezTo>
                  <a:cubicBezTo>
                    <a:pt x="17" y="5447"/>
                    <a:pt x="34" y="2173"/>
                    <a:pt x="50" y="351"/>
                  </a:cubicBezTo>
                  <a:cubicBezTo>
                    <a:pt x="50" y="184"/>
                    <a:pt x="50" y="535"/>
                    <a:pt x="67" y="351"/>
                  </a:cubicBezTo>
                  <a:cubicBezTo>
                    <a:pt x="67" y="285"/>
                    <a:pt x="67" y="435"/>
                    <a:pt x="84" y="351"/>
                  </a:cubicBezTo>
                  <a:cubicBezTo>
                    <a:pt x="100" y="251"/>
                    <a:pt x="151" y="351"/>
                    <a:pt x="234" y="351"/>
                  </a:cubicBezTo>
                  <a:cubicBezTo>
                    <a:pt x="301" y="351"/>
                    <a:pt x="368" y="268"/>
                    <a:pt x="368" y="351"/>
                  </a:cubicBezTo>
                  <a:cubicBezTo>
                    <a:pt x="384" y="418"/>
                    <a:pt x="384" y="301"/>
                    <a:pt x="384" y="351"/>
                  </a:cubicBezTo>
                  <a:cubicBezTo>
                    <a:pt x="401" y="702"/>
                    <a:pt x="418" y="0"/>
                    <a:pt x="418" y="351"/>
                  </a:cubicBezTo>
                  <a:cubicBezTo>
                    <a:pt x="435" y="2557"/>
                    <a:pt x="451" y="8271"/>
                    <a:pt x="468" y="10460"/>
                  </a:cubicBezTo>
                  <a:cubicBezTo>
                    <a:pt x="468" y="10460"/>
                    <a:pt x="468" y="10460"/>
                    <a:pt x="468" y="1046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6;p17">
              <a:extLst>
                <a:ext uri="{FF2B5EF4-FFF2-40B4-BE49-F238E27FC236}">
                  <a16:creationId xmlns:a16="http://schemas.microsoft.com/office/drawing/2014/main" id="{091DC419-C5B7-41FB-A9BA-18ABF70E6A4B}"/>
                </a:ext>
              </a:extLst>
            </p:cNvPr>
            <p:cNvSpPr/>
            <p:nvPr/>
          </p:nvSpPr>
          <p:spPr>
            <a:xfrm>
              <a:off x="1194675" y="33968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39" y="0"/>
                  </a:moveTo>
                  <a:cubicBezTo>
                    <a:pt x="2455" y="0"/>
                    <a:pt x="2172" y="15"/>
                    <a:pt x="1889" y="24"/>
                  </a:cubicBezTo>
                  <a:cubicBezTo>
                    <a:pt x="1797" y="32"/>
                    <a:pt x="1705" y="36"/>
                    <a:pt x="1613" y="36"/>
                  </a:cubicBezTo>
                  <a:cubicBezTo>
                    <a:pt x="1521" y="36"/>
                    <a:pt x="1429" y="32"/>
                    <a:pt x="1337" y="24"/>
                  </a:cubicBezTo>
                  <a:cubicBezTo>
                    <a:pt x="1260" y="13"/>
                    <a:pt x="1183" y="9"/>
                    <a:pt x="1108" y="9"/>
                  </a:cubicBezTo>
                  <a:cubicBezTo>
                    <a:pt x="942" y="9"/>
                    <a:pt x="780" y="29"/>
                    <a:pt x="619" y="40"/>
                  </a:cubicBezTo>
                  <a:cubicBezTo>
                    <a:pt x="468" y="191"/>
                    <a:pt x="335" y="341"/>
                    <a:pt x="184" y="475"/>
                  </a:cubicBezTo>
                  <a:cubicBezTo>
                    <a:pt x="118" y="558"/>
                    <a:pt x="34" y="642"/>
                    <a:pt x="34" y="759"/>
                  </a:cubicBezTo>
                  <a:cubicBezTo>
                    <a:pt x="17" y="943"/>
                    <a:pt x="17" y="1127"/>
                    <a:pt x="1" y="1310"/>
                  </a:cubicBezTo>
                  <a:cubicBezTo>
                    <a:pt x="1" y="1360"/>
                    <a:pt x="34" y="1411"/>
                    <a:pt x="51" y="1477"/>
                  </a:cubicBezTo>
                  <a:cubicBezTo>
                    <a:pt x="134" y="1461"/>
                    <a:pt x="201" y="1461"/>
                    <a:pt x="268" y="1427"/>
                  </a:cubicBezTo>
                  <a:cubicBezTo>
                    <a:pt x="602" y="1327"/>
                    <a:pt x="953" y="1294"/>
                    <a:pt x="1287" y="1294"/>
                  </a:cubicBezTo>
                  <a:cubicBezTo>
                    <a:pt x="1627" y="1299"/>
                    <a:pt x="1967" y="1301"/>
                    <a:pt x="2306" y="1301"/>
                  </a:cubicBezTo>
                  <a:cubicBezTo>
                    <a:pt x="2984" y="1301"/>
                    <a:pt x="3660" y="1294"/>
                    <a:pt x="4328" y="1294"/>
                  </a:cubicBezTo>
                  <a:cubicBezTo>
                    <a:pt x="4746" y="1294"/>
                    <a:pt x="5147" y="1310"/>
                    <a:pt x="5548" y="1444"/>
                  </a:cubicBezTo>
                  <a:cubicBezTo>
                    <a:pt x="5573" y="1461"/>
                    <a:pt x="5602" y="1465"/>
                    <a:pt x="5636" y="1465"/>
                  </a:cubicBezTo>
                  <a:cubicBezTo>
                    <a:pt x="5669" y="1465"/>
                    <a:pt x="5707" y="1461"/>
                    <a:pt x="5748" y="1461"/>
                  </a:cubicBezTo>
                  <a:cubicBezTo>
                    <a:pt x="5748" y="1377"/>
                    <a:pt x="5765" y="1310"/>
                    <a:pt x="5765" y="1243"/>
                  </a:cubicBezTo>
                  <a:cubicBezTo>
                    <a:pt x="5765" y="1093"/>
                    <a:pt x="5748" y="943"/>
                    <a:pt x="5748" y="809"/>
                  </a:cubicBezTo>
                  <a:cubicBezTo>
                    <a:pt x="5732" y="592"/>
                    <a:pt x="5598" y="441"/>
                    <a:pt x="5398" y="375"/>
                  </a:cubicBezTo>
                  <a:cubicBezTo>
                    <a:pt x="5197" y="308"/>
                    <a:pt x="4980" y="241"/>
                    <a:pt x="4779" y="208"/>
                  </a:cubicBezTo>
                  <a:cubicBezTo>
                    <a:pt x="4328" y="141"/>
                    <a:pt x="3894" y="91"/>
                    <a:pt x="3443" y="40"/>
                  </a:cubicBezTo>
                  <a:cubicBezTo>
                    <a:pt x="3208" y="10"/>
                    <a:pt x="2973" y="0"/>
                    <a:pt x="2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7;p17">
              <a:extLst>
                <a:ext uri="{FF2B5EF4-FFF2-40B4-BE49-F238E27FC236}">
                  <a16:creationId xmlns:a16="http://schemas.microsoft.com/office/drawing/2014/main" id="{80716D0C-97F4-418F-A5E9-F4381EECEBAA}"/>
                </a:ext>
              </a:extLst>
            </p:cNvPr>
            <p:cNvSpPr/>
            <p:nvPr/>
          </p:nvSpPr>
          <p:spPr>
            <a:xfrm>
              <a:off x="1207625" y="3358600"/>
              <a:ext cx="118650" cy="37550"/>
            </a:xfrm>
            <a:custGeom>
              <a:avLst/>
              <a:gdLst/>
              <a:ahLst/>
              <a:cxnLst/>
              <a:rect l="l" t="t" r="r" b="b"/>
              <a:pathLst>
                <a:path w="4746" h="1502" extrusionOk="0">
                  <a:moveTo>
                    <a:pt x="1397" y="0"/>
                  </a:moveTo>
                  <a:cubicBezTo>
                    <a:pt x="1132" y="0"/>
                    <a:pt x="867" y="20"/>
                    <a:pt x="602" y="31"/>
                  </a:cubicBezTo>
                  <a:cubicBezTo>
                    <a:pt x="335" y="48"/>
                    <a:pt x="218" y="265"/>
                    <a:pt x="34" y="399"/>
                  </a:cubicBezTo>
                  <a:cubicBezTo>
                    <a:pt x="17" y="416"/>
                    <a:pt x="17" y="432"/>
                    <a:pt x="17" y="449"/>
                  </a:cubicBezTo>
                  <a:cubicBezTo>
                    <a:pt x="17" y="616"/>
                    <a:pt x="1" y="783"/>
                    <a:pt x="34" y="950"/>
                  </a:cubicBezTo>
                  <a:cubicBezTo>
                    <a:pt x="84" y="1117"/>
                    <a:pt x="134" y="1284"/>
                    <a:pt x="134" y="1502"/>
                  </a:cubicBezTo>
                  <a:cubicBezTo>
                    <a:pt x="251" y="1468"/>
                    <a:pt x="351" y="1452"/>
                    <a:pt x="435" y="1435"/>
                  </a:cubicBezTo>
                  <a:cubicBezTo>
                    <a:pt x="719" y="1368"/>
                    <a:pt x="1003" y="1284"/>
                    <a:pt x="1304" y="1234"/>
                  </a:cubicBezTo>
                  <a:cubicBezTo>
                    <a:pt x="1612" y="1199"/>
                    <a:pt x="1926" y="1178"/>
                    <a:pt x="2241" y="1178"/>
                  </a:cubicBezTo>
                  <a:cubicBezTo>
                    <a:pt x="2523" y="1178"/>
                    <a:pt x="2807" y="1195"/>
                    <a:pt x="3092" y="1234"/>
                  </a:cubicBezTo>
                  <a:cubicBezTo>
                    <a:pt x="3560" y="1301"/>
                    <a:pt x="4044" y="1335"/>
                    <a:pt x="4495" y="1452"/>
                  </a:cubicBezTo>
                  <a:lnTo>
                    <a:pt x="4579" y="1452"/>
                  </a:lnTo>
                  <a:cubicBezTo>
                    <a:pt x="4595" y="1318"/>
                    <a:pt x="4612" y="1201"/>
                    <a:pt x="4646" y="1101"/>
                  </a:cubicBezTo>
                  <a:cubicBezTo>
                    <a:pt x="4746" y="900"/>
                    <a:pt x="4729" y="683"/>
                    <a:pt x="4712" y="482"/>
                  </a:cubicBezTo>
                  <a:cubicBezTo>
                    <a:pt x="4679" y="466"/>
                    <a:pt x="4646" y="432"/>
                    <a:pt x="4612" y="416"/>
                  </a:cubicBezTo>
                  <a:cubicBezTo>
                    <a:pt x="4495" y="382"/>
                    <a:pt x="4395" y="332"/>
                    <a:pt x="4278" y="299"/>
                  </a:cubicBezTo>
                  <a:cubicBezTo>
                    <a:pt x="3576" y="115"/>
                    <a:pt x="2858" y="15"/>
                    <a:pt x="2139" y="15"/>
                  </a:cubicBezTo>
                  <a:lnTo>
                    <a:pt x="1755" y="15"/>
                  </a:lnTo>
                  <a:cubicBezTo>
                    <a:pt x="1636" y="4"/>
                    <a:pt x="1517" y="0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8;p17">
              <a:extLst>
                <a:ext uri="{FF2B5EF4-FFF2-40B4-BE49-F238E27FC236}">
                  <a16:creationId xmlns:a16="http://schemas.microsoft.com/office/drawing/2014/main" id="{B3B35BF1-07F4-4D2C-AA73-1325DD1DA93C}"/>
                </a:ext>
              </a:extLst>
            </p:cNvPr>
            <p:cNvSpPr/>
            <p:nvPr/>
          </p:nvSpPr>
          <p:spPr>
            <a:xfrm>
              <a:off x="1218075" y="3307975"/>
              <a:ext cx="97775" cy="51000"/>
            </a:xfrm>
            <a:custGeom>
              <a:avLst/>
              <a:gdLst/>
              <a:ahLst/>
              <a:cxnLst/>
              <a:rect l="l" t="t" r="r" b="b"/>
              <a:pathLst>
                <a:path w="3911" h="2040" extrusionOk="0">
                  <a:moveTo>
                    <a:pt x="1880" y="0"/>
                  </a:moveTo>
                  <a:cubicBezTo>
                    <a:pt x="1706" y="0"/>
                    <a:pt x="1533" y="10"/>
                    <a:pt x="1370" y="85"/>
                  </a:cubicBezTo>
                  <a:cubicBezTo>
                    <a:pt x="1354" y="93"/>
                    <a:pt x="1333" y="93"/>
                    <a:pt x="1310" y="93"/>
                  </a:cubicBezTo>
                  <a:cubicBezTo>
                    <a:pt x="1287" y="93"/>
                    <a:pt x="1262" y="93"/>
                    <a:pt x="1237" y="101"/>
                  </a:cubicBezTo>
                  <a:cubicBezTo>
                    <a:pt x="986" y="168"/>
                    <a:pt x="719" y="218"/>
                    <a:pt x="535" y="419"/>
                  </a:cubicBezTo>
                  <a:cubicBezTo>
                    <a:pt x="451" y="519"/>
                    <a:pt x="351" y="603"/>
                    <a:pt x="251" y="669"/>
                  </a:cubicBezTo>
                  <a:cubicBezTo>
                    <a:pt x="84" y="786"/>
                    <a:pt x="34" y="937"/>
                    <a:pt x="34" y="1121"/>
                  </a:cubicBezTo>
                  <a:cubicBezTo>
                    <a:pt x="34" y="1338"/>
                    <a:pt x="34" y="1555"/>
                    <a:pt x="34" y="1772"/>
                  </a:cubicBezTo>
                  <a:cubicBezTo>
                    <a:pt x="34" y="1822"/>
                    <a:pt x="0" y="1889"/>
                    <a:pt x="67" y="1923"/>
                  </a:cubicBezTo>
                  <a:cubicBezTo>
                    <a:pt x="101" y="1923"/>
                    <a:pt x="151" y="1906"/>
                    <a:pt x="184" y="1906"/>
                  </a:cubicBezTo>
                  <a:cubicBezTo>
                    <a:pt x="451" y="1806"/>
                    <a:pt x="702" y="1789"/>
                    <a:pt x="969" y="1789"/>
                  </a:cubicBezTo>
                  <a:cubicBezTo>
                    <a:pt x="1220" y="1789"/>
                    <a:pt x="1471" y="1772"/>
                    <a:pt x="1705" y="1772"/>
                  </a:cubicBezTo>
                  <a:cubicBezTo>
                    <a:pt x="1766" y="1770"/>
                    <a:pt x="1828" y="1769"/>
                    <a:pt x="1889" y="1769"/>
                  </a:cubicBezTo>
                  <a:cubicBezTo>
                    <a:pt x="2295" y="1769"/>
                    <a:pt x="2702" y="1814"/>
                    <a:pt x="3108" y="1872"/>
                  </a:cubicBezTo>
                  <a:cubicBezTo>
                    <a:pt x="3359" y="1923"/>
                    <a:pt x="3626" y="1989"/>
                    <a:pt x="3910" y="2040"/>
                  </a:cubicBezTo>
                  <a:cubicBezTo>
                    <a:pt x="3893" y="1939"/>
                    <a:pt x="3877" y="1839"/>
                    <a:pt x="3877" y="1756"/>
                  </a:cubicBezTo>
                  <a:cubicBezTo>
                    <a:pt x="3893" y="1555"/>
                    <a:pt x="3776" y="1471"/>
                    <a:pt x="3626" y="1405"/>
                  </a:cubicBezTo>
                  <a:cubicBezTo>
                    <a:pt x="3559" y="1388"/>
                    <a:pt x="3509" y="1371"/>
                    <a:pt x="3442" y="1355"/>
                  </a:cubicBezTo>
                  <a:cubicBezTo>
                    <a:pt x="3075" y="1254"/>
                    <a:pt x="2724" y="1171"/>
                    <a:pt x="2340" y="1171"/>
                  </a:cubicBezTo>
                  <a:cubicBezTo>
                    <a:pt x="2223" y="1171"/>
                    <a:pt x="2101" y="1175"/>
                    <a:pt x="1982" y="1175"/>
                  </a:cubicBezTo>
                  <a:cubicBezTo>
                    <a:pt x="1863" y="1175"/>
                    <a:pt x="1746" y="1171"/>
                    <a:pt x="1638" y="1154"/>
                  </a:cubicBezTo>
                  <a:cubicBezTo>
                    <a:pt x="1442" y="1121"/>
                    <a:pt x="1246" y="1096"/>
                    <a:pt x="1050" y="1096"/>
                  </a:cubicBezTo>
                  <a:cubicBezTo>
                    <a:pt x="945" y="1096"/>
                    <a:pt x="840" y="1103"/>
                    <a:pt x="735" y="1121"/>
                  </a:cubicBezTo>
                  <a:cubicBezTo>
                    <a:pt x="713" y="1128"/>
                    <a:pt x="691" y="1136"/>
                    <a:pt x="670" y="1136"/>
                  </a:cubicBezTo>
                  <a:cubicBezTo>
                    <a:pt x="644" y="1136"/>
                    <a:pt x="620" y="1124"/>
                    <a:pt x="602" y="1087"/>
                  </a:cubicBezTo>
                  <a:cubicBezTo>
                    <a:pt x="619" y="1020"/>
                    <a:pt x="669" y="1020"/>
                    <a:pt x="719" y="1020"/>
                  </a:cubicBezTo>
                  <a:cubicBezTo>
                    <a:pt x="936" y="987"/>
                    <a:pt x="1136" y="954"/>
                    <a:pt x="1337" y="903"/>
                  </a:cubicBezTo>
                  <a:cubicBezTo>
                    <a:pt x="1504" y="870"/>
                    <a:pt x="1654" y="853"/>
                    <a:pt x="1805" y="853"/>
                  </a:cubicBezTo>
                  <a:cubicBezTo>
                    <a:pt x="1955" y="853"/>
                    <a:pt x="2089" y="837"/>
                    <a:pt x="2239" y="837"/>
                  </a:cubicBezTo>
                  <a:cubicBezTo>
                    <a:pt x="2284" y="835"/>
                    <a:pt x="2328" y="834"/>
                    <a:pt x="2372" y="834"/>
                  </a:cubicBezTo>
                  <a:cubicBezTo>
                    <a:pt x="2857" y="834"/>
                    <a:pt x="3317" y="919"/>
                    <a:pt x="3776" y="1087"/>
                  </a:cubicBezTo>
                  <a:cubicBezTo>
                    <a:pt x="3793" y="1104"/>
                    <a:pt x="3810" y="1104"/>
                    <a:pt x="3843" y="1104"/>
                  </a:cubicBezTo>
                  <a:cubicBezTo>
                    <a:pt x="3877" y="1004"/>
                    <a:pt x="3877" y="903"/>
                    <a:pt x="3810" y="837"/>
                  </a:cubicBezTo>
                  <a:cubicBezTo>
                    <a:pt x="3576" y="603"/>
                    <a:pt x="3359" y="369"/>
                    <a:pt x="3058" y="218"/>
                  </a:cubicBezTo>
                  <a:cubicBezTo>
                    <a:pt x="3041" y="202"/>
                    <a:pt x="3008" y="202"/>
                    <a:pt x="2974" y="185"/>
                  </a:cubicBezTo>
                  <a:cubicBezTo>
                    <a:pt x="2807" y="152"/>
                    <a:pt x="2624" y="118"/>
                    <a:pt x="2456" y="51"/>
                  </a:cubicBezTo>
                  <a:cubicBezTo>
                    <a:pt x="2323" y="18"/>
                    <a:pt x="2189" y="1"/>
                    <a:pt x="2055" y="1"/>
                  </a:cubicBezTo>
                  <a:cubicBezTo>
                    <a:pt x="1997" y="1"/>
                    <a:pt x="1939" y="0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9;p17">
              <a:extLst>
                <a:ext uri="{FF2B5EF4-FFF2-40B4-BE49-F238E27FC236}">
                  <a16:creationId xmlns:a16="http://schemas.microsoft.com/office/drawing/2014/main" id="{CF3E01E1-89AB-476E-9D4D-F4E575B89C1E}"/>
                </a:ext>
              </a:extLst>
            </p:cNvPr>
            <p:cNvSpPr/>
            <p:nvPr/>
          </p:nvSpPr>
          <p:spPr>
            <a:xfrm>
              <a:off x="1237275" y="3285025"/>
              <a:ext cx="58925" cy="20475"/>
            </a:xfrm>
            <a:custGeom>
              <a:avLst/>
              <a:gdLst/>
              <a:ahLst/>
              <a:cxnLst/>
              <a:rect l="l" t="t" r="r" b="b"/>
              <a:pathLst>
                <a:path w="2357" h="819" extrusionOk="0">
                  <a:moveTo>
                    <a:pt x="1221" y="0"/>
                  </a:moveTo>
                  <a:cubicBezTo>
                    <a:pt x="1054" y="0"/>
                    <a:pt x="903" y="34"/>
                    <a:pt x="736" y="50"/>
                  </a:cubicBezTo>
                  <a:cubicBezTo>
                    <a:pt x="711" y="59"/>
                    <a:pt x="682" y="59"/>
                    <a:pt x="653" y="59"/>
                  </a:cubicBezTo>
                  <a:cubicBezTo>
                    <a:pt x="623" y="59"/>
                    <a:pt x="594" y="59"/>
                    <a:pt x="569" y="67"/>
                  </a:cubicBezTo>
                  <a:cubicBezTo>
                    <a:pt x="519" y="84"/>
                    <a:pt x="469" y="100"/>
                    <a:pt x="419" y="134"/>
                  </a:cubicBezTo>
                  <a:cubicBezTo>
                    <a:pt x="201" y="301"/>
                    <a:pt x="34" y="501"/>
                    <a:pt x="1" y="819"/>
                  </a:cubicBezTo>
                  <a:cubicBezTo>
                    <a:pt x="268" y="752"/>
                    <a:pt x="485" y="702"/>
                    <a:pt x="719" y="635"/>
                  </a:cubicBezTo>
                  <a:cubicBezTo>
                    <a:pt x="786" y="618"/>
                    <a:pt x="853" y="618"/>
                    <a:pt x="920" y="618"/>
                  </a:cubicBezTo>
                  <a:lnTo>
                    <a:pt x="1455" y="618"/>
                  </a:lnTo>
                  <a:cubicBezTo>
                    <a:pt x="1521" y="618"/>
                    <a:pt x="1572" y="618"/>
                    <a:pt x="1622" y="635"/>
                  </a:cubicBezTo>
                  <a:cubicBezTo>
                    <a:pt x="1839" y="685"/>
                    <a:pt x="2056" y="752"/>
                    <a:pt x="2290" y="802"/>
                  </a:cubicBezTo>
                  <a:cubicBezTo>
                    <a:pt x="2296" y="808"/>
                    <a:pt x="2303" y="810"/>
                    <a:pt x="2311" y="810"/>
                  </a:cubicBezTo>
                  <a:cubicBezTo>
                    <a:pt x="2327" y="810"/>
                    <a:pt x="2346" y="802"/>
                    <a:pt x="2357" y="802"/>
                  </a:cubicBezTo>
                  <a:cubicBezTo>
                    <a:pt x="2323" y="568"/>
                    <a:pt x="2223" y="368"/>
                    <a:pt x="2039" y="217"/>
                  </a:cubicBezTo>
                  <a:cubicBezTo>
                    <a:pt x="1956" y="117"/>
                    <a:pt x="1839" y="67"/>
                    <a:pt x="1705" y="50"/>
                  </a:cubicBezTo>
                  <a:cubicBezTo>
                    <a:pt x="1538" y="34"/>
                    <a:pt x="1388" y="0"/>
                    <a:pt x="1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0;p17">
              <a:extLst>
                <a:ext uri="{FF2B5EF4-FFF2-40B4-BE49-F238E27FC236}">
                  <a16:creationId xmlns:a16="http://schemas.microsoft.com/office/drawing/2014/main" id="{0814A226-45C0-4E94-B43E-A42AF464EB38}"/>
                </a:ext>
              </a:extLst>
            </p:cNvPr>
            <p:cNvSpPr/>
            <p:nvPr/>
          </p:nvSpPr>
          <p:spPr>
            <a:xfrm>
              <a:off x="1234725" y="3288325"/>
              <a:ext cx="58950" cy="22575"/>
            </a:xfrm>
            <a:custGeom>
              <a:avLst/>
              <a:gdLst/>
              <a:ahLst/>
              <a:cxnLst/>
              <a:rect l="l" t="t" r="r" b="b"/>
              <a:pathLst>
                <a:path w="2358" h="903" extrusionOk="0">
                  <a:moveTo>
                    <a:pt x="1376" y="0"/>
                  </a:moveTo>
                  <a:cubicBezTo>
                    <a:pt x="1283" y="0"/>
                    <a:pt x="1188" y="15"/>
                    <a:pt x="1105" y="35"/>
                  </a:cubicBezTo>
                  <a:cubicBezTo>
                    <a:pt x="788" y="85"/>
                    <a:pt x="487" y="202"/>
                    <a:pt x="237" y="386"/>
                  </a:cubicBezTo>
                  <a:cubicBezTo>
                    <a:pt x="1" y="552"/>
                    <a:pt x="145" y="903"/>
                    <a:pt x="363" y="903"/>
                  </a:cubicBezTo>
                  <a:cubicBezTo>
                    <a:pt x="408" y="903"/>
                    <a:pt x="456" y="888"/>
                    <a:pt x="504" y="854"/>
                  </a:cubicBezTo>
                  <a:cubicBezTo>
                    <a:pt x="738" y="687"/>
                    <a:pt x="988" y="570"/>
                    <a:pt x="1273" y="537"/>
                  </a:cubicBezTo>
                  <a:cubicBezTo>
                    <a:pt x="1293" y="534"/>
                    <a:pt x="1314" y="532"/>
                    <a:pt x="1335" y="532"/>
                  </a:cubicBezTo>
                  <a:cubicBezTo>
                    <a:pt x="1565" y="532"/>
                    <a:pt x="1795" y="688"/>
                    <a:pt x="2024" y="704"/>
                  </a:cubicBezTo>
                  <a:cubicBezTo>
                    <a:pt x="2039" y="706"/>
                    <a:pt x="2054" y="707"/>
                    <a:pt x="2067" y="707"/>
                  </a:cubicBezTo>
                  <a:cubicBezTo>
                    <a:pt x="2358" y="707"/>
                    <a:pt x="2344" y="218"/>
                    <a:pt x="2024" y="186"/>
                  </a:cubicBezTo>
                  <a:cubicBezTo>
                    <a:pt x="1857" y="169"/>
                    <a:pt x="1707" y="69"/>
                    <a:pt x="1540" y="19"/>
                  </a:cubicBezTo>
                  <a:cubicBezTo>
                    <a:pt x="1489" y="6"/>
                    <a:pt x="1433" y="0"/>
                    <a:pt x="1376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1;p17">
              <a:extLst>
                <a:ext uri="{FF2B5EF4-FFF2-40B4-BE49-F238E27FC236}">
                  <a16:creationId xmlns:a16="http://schemas.microsoft.com/office/drawing/2014/main" id="{CE809B40-815B-4985-BD65-7D16CD688339}"/>
                </a:ext>
              </a:extLst>
            </p:cNvPr>
            <p:cNvSpPr/>
            <p:nvPr/>
          </p:nvSpPr>
          <p:spPr>
            <a:xfrm>
              <a:off x="1221825" y="3313650"/>
              <a:ext cx="90750" cy="26675"/>
            </a:xfrm>
            <a:custGeom>
              <a:avLst/>
              <a:gdLst/>
              <a:ahLst/>
              <a:cxnLst/>
              <a:rect l="l" t="t" r="r" b="b"/>
              <a:pathLst>
                <a:path w="3630" h="1067" extrusionOk="0">
                  <a:moveTo>
                    <a:pt x="1493" y="1"/>
                  </a:moveTo>
                  <a:cubicBezTo>
                    <a:pt x="1043" y="1"/>
                    <a:pt x="232" y="213"/>
                    <a:pt x="51" y="576"/>
                  </a:cubicBezTo>
                  <a:cubicBezTo>
                    <a:pt x="1" y="676"/>
                    <a:pt x="1" y="827"/>
                    <a:pt x="84" y="910"/>
                  </a:cubicBezTo>
                  <a:cubicBezTo>
                    <a:pt x="101" y="910"/>
                    <a:pt x="101" y="910"/>
                    <a:pt x="101" y="927"/>
                  </a:cubicBezTo>
                  <a:cubicBezTo>
                    <a:pt x="157" y="968"/>
                    <a:pt x="217" y="986"/>
                    <a:pt x="274" y="986"/>
                  </a:cubicBezTo>
                  <a:cubicBezTo>
                    <a:pt x="403" y="986"/>
                    <a:pt x="517" y="897"/>
                    <a:pt x="552" y="793"/>
                  </a:cubicBezTo>
                  <a:cubicBezTo>
                    <a:pt x="738" y="638"/>
                    <a:pt x="1326" y="541"/>
                    <a:pt x="1571" y="541"/>
                  </a:cubicBezTo>
                  <a:cubicBezTo>
                    <a:pt x="1590" y="541"/>
                    <a:pt x="1607" y="542"/>
                    <a:pt x="1621" y="543"/>
                  </a:cubicBezTo>
                  <a:cubicBezTo>
                    <a:pt x="1905" y="576"/>
                    <a:pt x="2941" y="643"/>
                    <a:pt x="3075" y="927"/>
                  </a:cubicBezTo>
                  <a:cubicBezTo>
                    <a:pt x="3117" y="1026"/>
                    <a:pt x="3190" y="1066"/>
                    <a:pt x="3268" y="1066"/>
                  </a:cubicBezTo>
                  <a:cubicBezTo>
                    <a:pt x="3440" y="1066"/>
                    <a:pt x="3630" y="867"/>
                    <a:pt x="3526" y="660"/>
                  </a:cubicBezTo>
                  <a:cubicBezTo>
                    <a:pt x="3292" y="108"/>
                    <a:pt x="2123" y="75"/>
                    <a:pt x="1621" y="8"/>
                  </a:cubicBezTo>
                  <a:cubicBezTo>
                    <a:pt x="1583" y="3"/>
                    <a:pt x="1540" y="1"/>
                    <a:pt x="14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2;p17">
              <a:extLst>
                <a:ext uri="{FF2B5EF4-FFF2-40B4-BE49-F238E27FC236}">
                  <a16:creationId xmlns:a16="http://schemas.microsoft.com/office/drawing/2014/main" id="{1C26CA8C-174E-4710-9421-DC1BBCB456CB}"/>
                </a:ext>
              </a:extLst>
            </p:cNvPr>
            <p:cNvSpPr/>
            <p:nvPr/>
          </p:nvSpPr>
          <p:spPr>
            <a:xfrm>
              <a:off x="1214725" y="33374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705" y="1"/>
                  </a:moveTo>
                  <a:cubicBezTo>
                    <a:pt x="1201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7" y="510"/>
                  </a:cubicBezTo>
                  <a:cubicBezTo>
                    <a:pt x="17" y="510"/>
                    <a:pt x="17" y="526"/>
                    <a:pt x="17" y="543"/>
                  </a:cubicBezTo>
                  <a:cubicBezTo>
                    <a:pt x="39" y="712"/>
                    <a:pt x="187" y="801"/>
                    <a:pt x="323" y="801"/>
                  </a:cubicBezTo>
                  <a:cubicBezTo>
                    <a:pt x="401" y="801"/>
                    <a:pt x="476" y="771"/>
                    <a:pt x="519" y="710"/>
                  </a:cubicBezTo>
                  <a:cubicBezTo>
                    <a:pt x="909" y="593"/>
                    <a:pt x="1299" y="527"/>
                    <a:pt x="1705" y="527"/>
                  </a:cubicBezTo>
                  <a:cubicBezTo>
                    <a:pt x="1821" y="527"/>
                    <a:pt x="1937" y="532"/>
                    <a:pt x="2056" y="543"/>
                  </a:cubicBezTo>
                  <a:cubicBezTo>
                    <a:pt x="2306" y="577"/>
                    <a:pt x="3075" y="543"/>
                    <a:pt x="3309" y="693"/>
                  </a:cubicBezTo>
                  <a:cubicBezTo>
                    <a:pt x="3362" y="762"/>
                    <a:pt x="3455" y="803"/>
                    <a:pt x="3543" y="803"/>
                  </a:cubicBezTo>
                  <a:cubicBezTo>
                    <a:pt x="3649" y="803"/>
                    <a:pt x="3750" y="746"/>
                    <a:pt x="3777" y="610"/>
                  </a:cubicBezTo>
                  <a:cubicBezTo>
                    <a:pt x="3777" y="610"/>
                    <a:pt x="3777" y="610"/>
                    <a:pt x="3793" y="593"/>
                  </a:cubicBezTo>
                  <a:cubicBezTo>
                    <a:pt x="3810" y="510"/>
                    <a:pt x="3793" y="409"/>
                    <a:pt x="3727" y="343"/>
                  </a:cubicBezTo>
                  <a:cubicBezTo>
                    <a:pt x="3426" y="59"/>
                    <a:pt x="2774" y="92"/>
                    <a:pt x="2407" y="42"/>
                  </a:cubicBezTo>
                  <a:cubicBezTo>
                    <a:pt x="2170" y="16"/>
                    <a:pt x="1937" y="1"/>
                    <a:pt x="17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3;p17">
              <a:extLst>
                <a:ext uri="{FF2B5EF4-FFF2-40B4-BE49-F238E27FC236}">
                  <a16:creationId xmlns:a16="http://schemas.microsoft.com/office/drawing/2014/main" id="{146AE14E-54EC-44A7-B14F-2FDDDBE62846}"/>
                </a:ext>
              </a:extLst>
            </p:cNvPr>
            <p:cNvSpPr/>
            <p:nvPr/>
          </p:nvSpPr>
          <p:spPr>
            <a:xfrm>
              <a:off x="1208875" y="3370575"/>
              <a:ext cx="112900" cy="30000"/>
            </a:xfrm>
            <a:custGeom>
              <a:avLst/>
              <a:gdLst/>
              <a:ahLst/>
              <a:cxnLst/>
              <a:rect l="l" t="t" r="r" b="b"/>
              <a:pathLst>
                <a:path w="4516" h="1200" extrusionOk="0">
                  <a:moveTo>
                    <a:pt x="2393" y="1"/>
                  </a:moveTo>
                  <a:cubicBezTo>
                    <a:pt x="1770" y="1"/>
                    <a:pt x="1152" y="51"/>
                    <a:pt x="535" y="137"/>
                  </a:cubicBezTo>
                  <a:lnTo>
                    <a:pt x="519" y="137"/>
                  </a:lnTo>
                  <a:cubicBezTo>
                    <a:pt x="502" y="137"/>
                    <a:pt x="469" y="137"/>
                    <a:pt x="452" y="154"/>
                  </a:cubicBezTo>
                  <a:cubicBezTo>
                    <a:pt x="301" y="171"/>
                    <a:pt x="251" y="271"/>
                    <a:pt x="251" y="388"/>
                  </a:cubicBezTo>
                  <a:cubicBezTo>
                    <a:pt x="1" y="471"/>
                    <a:pt x="34" y="906"/>
                    <a:pt x="335" y="906"/>
                  </a:cubicBezTo>
                  <a:cubicBezTo>
                    <a:pt x="987" y="889"/>
                    <a:pt x="1638" y="856"/>
                    <a:pt x="2290" y="839"/>
                  </a:cubicBezTo>
                  <a:cubicBezTo>
                    <a:pt x="2908" y="839"/>
                    <a:pt x="3510" y="1023"/>
                    <a:pt x="4111" y="1190"/>
                  </a:cubicBezTo>
                  <a:cubicBezTo>
                    <a:pt x="4135" y="1196"/>
                    <a:pt x="4159" y="1199"/>
                    <a:pt x="4181" y="1199"/>
                  </a:cubicBezTo>
                  <a:cubicBezTo>
                    <a:pt x="4391" y="1199"/>
                    <a:pt x="4516" y="938"/>
                    <a:pt x="4395" y="772"/>
                  </a:cubicBezTo>
                  <a:cubicBezTo>
                    <a:pt x="4445" y="672"/>
                    <a:pt x="4462" y="555"/>
                    <a:pt x="4362" y="455"/>
                  </a:cubicBezTo>
                  <a:cubicBezTo>
                    <a:pt x="4044" y="104"/>
                    <a:pt x="3510" y="37"/>
                    <a:pt x="3058" y="20"/>
                  </a:cubicBezTo>
                  <a:cubicBezTo>
                    <a:pt x="2836" y="7"/>
                    <a:pt x="2614" y="1"/>
                    <a:pt x="23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4;p17">
              <a:extLst>
                <a:ext uri="{FF2B5EF4-FFF2-40B4-BE49-F238E27FC236}">
                  <a16:creationId xmlns:a16="http://schemas.microsoft.com/office/drawing/2014/main" id="{BC2B4A53-7BFC-4906-A907-41DA3AFC7EE6}"/>
                </a:ext>
              </a:extLst>
            </p:cNvPr>
            <p:cNvSpPr/>
            <p:nvPr/>
          </p:nvSpPr>
          <p:spPr>
            <a:xfrm>
              <a:off x="1200525" y="3399750"/>
              <a:ext cx="138550" cy="35150"/>
            </a:xfrm>
            <a:custGeom>
              <a:avLst/>
              <a:gdLst/>
              <a:ahLst/>
              <a:cxnLst/>
              <a:rect l="l" t="t" r="r" b="b"/>
              <a:pathLst>
                <a:path w="5542" h="1406" extrusionOk="0">
                  <a:moveTo>
                    <a:pt x="3363" y="0"/>
                  </a:moveTo>
                  <a:cubicBezTo>
                    <a:pt x="2944" y="0"/>
                    <a:pt x="2546" y="33"/>
                    <a:pt x="2273" y="39"/>
                  </a:cubicBezTo>
                  <a:cubicBezTo>
                    <a:pt x="2218" y="39"/>
                    <a:pt x="2123" y="38"/>
                    <a:pt x="2002" y="38"/>
                  </a:cubicBezTo>
                  <a:cubicBezTo>
                    <a:pt x="1384" y="38"/>
                    <a:pt x="106" y="84"/>
                    <a:pt x="301" y="658"/>
                  </a:cubicBezTo>
                  <a:cubicBezTo>
                    <a:pt x="251" y="674"/>
                    <a:pt x="218" y="691"/>
                    <a:pt x="184" y="724"/>
                  </a:cubicBezTo>
                  <a:cubicBezTo>
                    <a:pt x="17" y="825"/>
                    <a:pt x="1" y="1176"/>
                    <a:pt x="251" y="1209"/>
                  </a:cubicBezTo>
                  <a:cubicBezTo>
                    <a:pt x="1220" y="1343"/>
                    <a:pt x="2189" y="1376"/>
                    <a:pt x="3175" y="1393"/>
                  </a:cubicBezTo>
                  <a:cubicBezTo>
                    <a:pt x="3333" y="1399"/>
                    <a:pt x="3496" y="1405"/>
                    <a:pt x="3660" y="1405"/>
                  </a:cubicBezTo>
                  <a:cubicBezTo>
                    <a:pt x="3929" y="1405"/>
                    <a:pt x="4202" y="1388"/>
                    <a:pt x="4462" y="1326"/>
                  </a:cubicBezTo>
                  <a:lnTo>
                    <a:pt x="4796" y="1326"/>
                  </a:lnTo>
                  <a:cubicBezTo>
                    <a:pt x="4863" y="1326"/>
                    <a:pt x="4896" y="1309"/>
                    <a:pt x="4930" y="1293"/>
                  </a:cubicBezTo>
                  <a:cubicBezTo>
                    <a:pt x="4946" y="1293"/>
                    <a:pt x="4963" y="1309"/>
                    <a:pt x="4963" y="1309"/>
                  </a:cubicBezTo>
                  <a:cubicBezTo>
                    <a:pt x="5023" y="1362"/>
                    <a:pt x="5089" y="1384"/>
                    <a:pt x="5151" y="1384"/>
                  </a:cubicBezTo>
                  <a:cubicBezTo>
                    <a:pt x="5365" y="1384"/>
                    <a:pt x="5541" y="1123"/>
                    <a:pt x="5347" y="942"/>
                  </a:cubicBezTo>
                  <a:cubicBezTo>
                    <a:pt x="5314" y="908"/>
                    <a:pt x="5280" y="875"/>
                    <a:pt x="5230" y="858"/>
                  </a:cubicBezTo>
                  <a:cubicBezTo>
                    <a:pt x="5247" y="808"/>
                    <a:pt x="5230" y="741"/>
                    <a:pt x="5214" y="691"/>
                  </a:cubicBezTo>
                  <a:cubicBezTo>
                    <a:pt x="4944" y="110"/>
                    <a:pt x="4120" y="0"/>
                    <a:pt x="336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5;p17">
              <a:extLst>
                <a:ext uri="{FF2B5EF4-FFF2-40B4-BE49-F238E27FC236}">
                  <a16:creationId xmlns:a16="http://schemas.microsoft.com/office/drawing/2014/main" id="{C1FF607D-58FA-436A-9D93-A75306BAD20A}"/>
                </a:ext>
              </a:extLst>
            </p:cNvPr>
            <p:cNvSpPr/>
            <p:nvPr/>
          </p:nvSpPr>
          <p:spPr>
            <a:xfrm>
              <a:off x="1035525" y="3275825"/>
              <a:ext cx="462450" cy="679225"/>
            </a:xfrm>
            <a:custGeom>
              <a:avLst/>
              <a:gdLst/>
              <a:ahLst/>
              <a:cxnLst/>
              <a:rect l="l" t="t" r="r" b="b"/>
              <a:pathLst>
                <a:path w="18498" h="27169" extrusionOk="0">
                  <a:moveTo>
                    <a:pt x="12415" y="6433"/>
                  </a:moveTo>
                  <a:cubicBezTo>
                    <a:pt x="12582" y="6483"/>
                    <a:pt x="12716" y="6600"/>
                    <a:pt x="12900" y="6617"/>
                  </a:cubicBezTo>
                  <a:cubicBezTo>
                    <a:pt x="12950" y="6617"/>
                    <a:pt x="13033" y="6651"/>
                    <a:pt x="13050" y="6701"/>
                  </a:cubicBezTo>
                  <a:cubicBezTo>
                    <a:pt x="13150" y="6868"/>
                    <a:pt x="13301" y="7018"/>
                    <a:pt x="13301" y="7235"/>
                  </a:cubicBezTo>
                  <a:cubicBezTo>
                    <a:pt x="13301" y="7302"/>
                    <a:pt x="13317" y="7386"/>
                    <a:pt x="13301" y="7453"/>
                  </a:cubicBezTo>
                  <a:cubicBezTo>
                    <a:pt x="13301" y="7586"/>
                    <a:pt x="13317" y="7703"/>
                    <a:pt x="13384" y="7820"/>
                  </a:cubicBezTo>
                  <a:cubicBezTo>
                    <a:pt x="13434" y="7887"/>
                    <a:pt x="13434" y="7971"/>
                    <a:pt x="13451" y="8054"/>
                  </a:cubicBezTo>
                  <a:cubicBezTo>
                    <a:pt x="13451" y="8121"/>
                    <a:pt x="13451" y="8188"/>
                    <a:pt x="13451" y="8255"/>
                  </a:cubicBezTo>
                  <a:cubicBezTo>
                    <a:pt x="13418" y="8555"/>
                    <a:pt x="13535" y="8839"/>
                    <a:pt x="13652" y="9107"/>
                  </a:cubicBezTo>
                  <a:cubicBezTo>
                    <a:pt x="13685" y="9174"/>
                    <a:pt x="13718" y="9240"/>
                    <a:pt x="13735" y="9307"/>
                  </a:cubicBezTo>
                  <a:cubicBezTo>
                    <a:pt x="13802" y="9458"/>
                    <a:pt x="13869" y="9608"/>
                    <a:pt x="13936" y="9758"/>
                  </a:cubicBezTo>
                  <a:cubicBezTo>
                    <a:pt x="13969" y="9842"/>
                    <a:pt x="14002" y="9925"/>
                    <a:pt x="14069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403" y="10494"/>
                    <a:pt x="14454" y="10560"/>
                    <a:pt x="14487" y="10627"/>
                  </a:cubicBezTo>
                  <a:cubicBezTo>
                    <a:pt x="14520" y="10677"/>
                    <a:pt x="14571" y="10711"/>
                    <a:pt x="14587" y="10761"/>
                  </a:cubicBezTo>
                  <a:cubicBezTo>
                    <a:pt x="14704" y="11012"/>
                    <a:pt x="14905" y="11195"/>
                    <a:pt x="15105" y="11396"/>
                  </a:cubicBezTo>
                  <a:cubicBezTo>
                    <a:pt x="15155" y="11446"/>
                    <a:pt x="15205" y="11513"/>
                    <a:pt x="15256" y="11580"/>
                  </a:cubicBezTo>
                  <a:cubicBezTo>
                    <a:pt x="15339" y="11713"/>
                    <a:pt x="15406" y="11847"/>
                    <a:pt x="15473" y="11997"/>
                  </a:cubicBezTo>
                  <a:cubicBezTo>
                    <a:pt x="15606" y="12215"/>
                    <a:pt x="15757" y="12398"/>
                    <a:pt x="15941" y="12582"/>
                  </a:cubicBezTo>
                  <a:cubicBezTo>
                    <a:pt x="16342" y="12966"/>
                    <a:pt x="16726" y="13367"/>
                    <a:pt x="17077" y="13785"/>
                  </a:cubicBezTo>
                  <a:cubicBezTo>
                    <a:pt x="17344" y="14103"/>
                    <a:pt x="17578" y="14470"/>
                    <a:pt x="17779" y="14854"/>
                  </a:cubicBezTo>
                  <a:cubicBezTo>
                    <a:pt x="17929" y="15088"/>
                    <a:pt x="17996" y="15372"/>
                    <a:pt x="18096" y="15623"/>
                  </a:cubicBezTo>
                  <a:cubicBezTo>
                    <a:pt x="18180" y="15840"/>
                    <a:pt x="18246" y="16041"/>
                    <a:pt x="18330" y="16241"/>
                  </a:cubicBezTo>
                  <a:cubicBezTo>
                    <a:pt x="18397" y="16425"/>
                    <a:pt x="18430" y="16609"/>
                    <a:pt x="18430" y="16809"/>
                  </a:cubicBezTo>
                  <a:cubicBezTo>
                    <a:pt x="18430" y="17060"/>
                    <a:pt x="18414" y="17327"/>
                    <a:pt x="18414" y="17578"/>
                  </a:cubicBezTo>
                  <a:cubicBezTo>
                    <a:pt x="18414" y="17778"/>
                    <a:pt x="18414" y="17979"/>
                    <a:pt x="18430" y="18179"/>
                  </a:cubicBezTo>
                  <a:cubicBezTo>
                    <a:pt x="18497" y="18681"/>
                    <a:pt x="18497" y="19182"/>
                    <a:pt x="18447" y="19683"/>
                  </a:cubicBezTo>
                  <a:cubicBezTo>
                    <a:pt x="18414" y="20068"/>
                    <a:pt x="18330" y="20452"/>
                    <a:pt x="18213" y="20819"/>
                  </a:cubicBezTo>
                  <a:cubicBezTo>
                    <a:pt x="18113" y="21154"/>
                    <a:pt x="17979" y="21471"/>
                    <a:pt x="17829" y="21788"/>
                  </a:cubicBezTo>
                  <a:cubicBezTo>
                    <a:pt x="17645" y="22173"/>
                    <a:pt x="17411" y="22507"/>
                    <a:pt x="17277" y="22908"/>
                  </a:cubicBezTo>
                  <a:cubicBezTo>
                    <a:pt x="17277" y="22925"/>
                    <a:pt x="17261" y="22941"/>
                    <a:pt x="17261" y="22958"/>
                  </a:cubicBezTo>
                  <a:cubicBezTo>
                    <a:pt x="17094" y="23209"/>
                    <a:pt x="16926" y="23459"/>
                    <a:pt x="16743" y="23710"/>
                  </a:cubicBezTo>
                  <a:cubicBezTo>
                    <a:pt x="16726" y="23760"/>
                    <a:pt x="16676" y="23794"/>
                    <a:pt x="16642" y="23844"/>
                  </a:cubicBezTo>
                  <a:cubicBezTo>
                    <a:pt x="16342" y="24378"/>
                    <a:pt x="15907" y="24779"/>
                    <a:pt x="15439" y="25164"/>
                  </a:cubicBezTo>
                  <a:cubicBezTo>
                    <a:pt x="15289" y="25264"/>
                    <a:pt x="15155" y="25381"/>
                    <a:pt x="15005" y="25498"/>
                  </a:cubicBezTo>
                  <a:cubicBezTo>
                    <a:pt x="14938" y="25548"/>
                    <a:pt x="14871" y="25598"/>
                    <a:pt x="14804" y="25631"/>
                  </a:cubicBezTo>
                  <a:cubicBezTo>
                    <a:pt x="14487" y="25815"/>
                    <a:pt x="14170" y="25982"/>
                    <a:pt x="13852" y="26166"/>
                  </a:cubicBezTo>
                  <a:cubicBezTo>
                    <a:pt x="13652" y="26266"/>
                    <a:pt x="13451" y="26367"/>
                    <a:pt x="13267" y="26467"/>
                  </a:cubicBezTo>
                  <a:cubicBezTo>
                    <a:pt x="12866" y="26684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51"/>
                  </a:cubicBezTo>
                  <a:cubicBezTo>
                    <a:pt x="11747" y="26951"/>
                    <a:pt x="11713" y="26951"/>
                    <a:pt x="11680" y="26968"/>
                  </a:cubicBezTo>
                  <a:cubicBezTo>
                    <a:pt x="11413" y="27135"/>
                    <a:pt x="11095" y="27152"/>
                    <a:pt x="10794" y="27152"/>
                  </a:cubicBezTo>
                  <a:cubicBezTo>
                    <a:pt x="10026" y="27169"/>
                    <a:pt x="9257" y="27152"/>
                    <a:pt x="8489" y="27152"/>
                  </a:cubicBezTo>
                  <a:cubicBezTo>
                    <a:pt x="8322" y="27152"/>
                    <a:pt x="8154" y="27135"/>
                    <a:pt x="8004" y="27085"/>
                  </a:cubicBezTo>
                  <a:cubicBezTo>
                    <a:pt x="7820" y="27035"/>
                    <a:pt x="7636" y="27002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1" y="26935"/>
                    <a:pt x="6868" y="26951"/>
                  </a:cubicBezTo>
                  <a:cubicBezTo>
                    <a:pt x="6684" y="26968"/>
                    <a:pt x="6517" y="26918"/>
                    <a:pt x="6333" y="26885"/>
                  </a:cubicBezTo>
                  <a:cubicBezTo>
                    <a:pt x="5815" y="26734"/>
                    <a:pt x="5314" y="26534"/>
                    <a:pt x="4846" y="26266"/>
                  </a:cubicBezTo>
                  <a:cubicBezTo>
                    <a:pt x="4529" y="26083"/>
                    <a:pt x="4211" y="25932"/>
                    <a:pt x="3910" y="25765"/>
                  </a:cubicBezTo>
                  <a:cubicBezTo>
                    <a:pt x="3743" y="25682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73" y="24562"/>
                    <a:pt x="2073" y="24178"/>
                  </a:cubicBezTo>
                  <a:cubicBezTo>
                    <a:pt x="1989" y="24094"/>
                    <a:pt x="1939" y="23994"/>
                    <a:pt x="1872" y="23894"/>
                  </a:cubicBezTo>
                  <a:cubicBezTo>
                    <a:pt x="1855" y="23860"/>
                    <a:pt x="1855" y="23844"/>
                    <a:pt x="1839" y="23827"/>
                  </a:cubicBezTo>
                  <a:cubicBezTo>
                    <a:pt x="1621" y="23626"/>
                    <a:pt x="1504" y="23359"/>
                    <a:pt x="1337" y="23125"/>
                  </a:cubicBezTo>
                  <a:cubicBezTo>
                    <a:pt x="1287" y="23042"/>
                    <a:pt x="1237" y="22958"/>
                    <a:pt x="1204" y="22875"/>
                  </a:cubicBezTo>
                  <a:cubicBezTo>
                    <a:pt x="1137" y="22674"/>
                    <a:pt x="1020" y="22507"/>
                    <a:pt x="936" y="22323"/>
                  </a:cubicBezTo>
                  <a:cubicBezTo>
                    <a:pt x="585" y="21672"/>
                    <a:pt x="268" y="21003"/>
                    <a:pt x="134" y="20268"/>
                  </a:cubicBezTo>
                  <a:cubicBezTo>
                    <a:pt x="34" y="19783"/>
                    <a:pt x="1" y="19299"/>
                    <a:pt x="17" y="18798"/>
                  </a:cubicBezTo>
                  <a:cubicBezTo>
                    <a:pt x="17" y="18564"/>
                    <a:pt x="51" y="18313"/>
                    <a:pt x="68" y="18062"/>
                  </a:cubicBezTo>
                  <a:cubicBezTo>
                    <a:pt x="84" y="17929"/>
                    <a:pt x="84" y="17795"/>
                    <a:pt x="84" y="17661"/>
                  </a:cubicBezTo>
                  <a:cubicBezTo>
                    <a:pt x="84" y="17411"/>
                    <a:pt x="68" y="17144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4"/>
                    <a:pt x="452" y="15473"/>
                    <a:pt x="585" y="15122"/>
                  </a:cubicBezTo>
                  <a:cubicBezTo>
                    <a:pt x="619" y="15038"/>
                    <a:pt x="652" y="14971"/>
                    <a:pt x="686" y="14905"/>
                  </a:cubicBezTo>
                  <a:cubicBezTo>
                    <a:pt x="920" y="14487"/>
                    <a:pt x="1170" y="14086"/>
                    <a:pt x="1471" y="13718"/>
                  </a:cubicBezTo>
                  <a:cubicBezTo>
                    <a:pt x="1805" y="13351"/>
                    <a:pt x="2139" y="13017"/>
                    <a:pt x="2474" y="12666"/>
                  </a:cubicBezTo>
                  <a:cubicBezTo>
                    <a:pt x="2507" y="12632"/>
                    <a:pt x="2524" y="12582"/>
                    <a:pt x="2574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8" y="11930"/>
                    <a:pt x="3142" y="11747"/>
                    <a:pt x="3242" y="11596"/>
                  </a:cubicBezTo>
                  <a:cubicBezTo>
                    <a:pt x="3309" y="11496"/>
                    <a:pt x="3376" y="11413"/>
                    <a:pt x="3459" y="11346"/>
                  </a:cubicBezTo>
                  <a:cubicBezTo>
                    <a:pt x="3777" y="11028"/>
                    <a:pt x="4027" y="10661"/>
                    <a:pt x="4211" y="10243"/>
                  </a:cubicBezTo>
                  <a:cubicBezTo>
                    <a:pt x="4228" y="10193"/>
                    <a:pt x="4261" y="10126"/>
                    <a:pt x="4311" y="10093"/>
                  </a:cubicBezTo>
                  <a:cubicBezTo>
                    <a:pt x="4529" y="9925"/>
                    <a:pt x="4629" y="9675"/>
                    <a:pt x="4729" y="9424"/>
                  </a:cubicBezTo>
                  <a:cubicBezTo>
                    <a:pt x="4813" y="9207"/>
                    <a:pt x="4896" y="8973"/>
                    <a:pt x="4997" y="8739"/>
                  </a:cubicBezTo>
                  <a:cubicBezTo>
                    <a:pt x="5030" y="8639"/>
                    <a:pt x="5047" y="8555"/>
                    <a:pt x="5047" y="8455"/>
                  </a:cubicBezTo>
                  <a:cubicBezTo>
                    <a:pt x="5047" y="8338"/>
                    <a:pt x="5047" y="8204"/>
                    <a:pt x="5047" y="8088"/>
                  </a:cubicBezTo>
                  <a:cubicBezTo>
                    <a:pt x="5063" y="8004"/>
                    <a:pt x="5063" y="7904"/>
                    <a:pt x="5113" y="7837"/>
                  </a:cubicBezTo>
                  <a:cubicBezTo>
                    <a:pt x="5180" y="7720"/>
                    <a:pt x="5197" y="7586"/>
                    <a:pt x="5180" y="7469"/>
                  </a:cubicBezTo>
                  <a:cubicBezTo>
                    <a:pt x="5147" y="7202"/>
                    <a:pt x="5281" y="6985"/>
                    <a:pt x="5398" y="6768"/>
                  </a:cubicBezTo>
                  <a:cubicBezTo>
                    <a:pt x="5431" y="6684"/>
                    <a:pt x="5514" y="6634"/>
                    <a:pt x="5615" y="6634"/>
                  </a:cubicBezTo>
                  <a:cubicBezTo>
                    <a:pt x="5782" y="6617"/>
                    <a:pt x="5916" y="6483"/>
                    <a:pt x="6099" y="6450"/>
                  </a:cubicBezTo>
                  <a:cubicBezTo>
                    <a:pt x="6016" y="6166"/>
                    <a:pt x="6016" y="5882"/>
                    <a:pt x="5999" y="5598"/>
                  </a:cubicBezTo>
                  <a:cubicBezTo>
                    <a:pt x="5966" y="5364"/>
                    <a:pt x="6049" y="5164"/>
                    <a:pt x="6216" y="4996"/>
                  </a:cubicBezTo>
                  <a:cubicBezTo>
                    <a:pt x="6317" y="4896"/>
                    <a:pt x="6433" y="4813"/>
                    <a:pt x="6484" y="4679"/>
                  </a:cubicBezTo>
                  <a:cubicBezTo>
                    <a:pt x="6484" y="4646"/>
                    <a:pt x="6484" y="4629"/>
                    <a:pt x="6484" y="4612"/>
                  </a:cubicBezTo>
                  <a:cubicBezTo>
                    <a:pt x="6317" y="4311"/>
                    <a:pt x="6333" y="3977"/>
                    <a:pt x="6350" y="3660"/>
                  </a:cubicBezTo>
                  <a:cubicBezTo>
                    <a:pt x="6350" y="3509"/>
                    <a:pt x="6433" y="3376"/>
                    <a:pt x="6550" y="3292"/>
                  </a:cubicBezTo>
                  <a:cubicBezTo>
                    <a:pt x="6584" y="3275"/>
                    <a:pt x="6617" y="3242"/>
                    <a:pt x="6651" y="3225"/>
                  </a:cubicBezTo>
                  <a:cubicBezTo>
                    <a:pt x="6734" y="3175"/>
                    <a:pt x="6768" y="3092"/>
                    <a:pt x="6768" y="2991"/>
                  </a:cubicBezTo>
                  <a:cubicBezTo>
                    <a:pt x="6768" y="2858"/>
                    <a:pt x="6768" y="2724"/>
                    <a:pt x="6768" y="2590"/>
                  </a:cubicBezTo>
                  <a:cubicBezTo>
                    <a:pt x="6768" y="2473"/>
                    <a:pt x="6751" y="2340"/>
                    <a:pt x="6768" y="2223"/>
                  </a:cubicBezTo>
                  <a:cubicBezTo>
                    <a:pt x="6801" y="1939"/>
                    <a:pt x="6918" y="1705"/>
                    <a:pt x="7169" y="1554"/>
                  </a:cubicBezTo>
                  <a:cubicBezTo>
                    <a:pt x="7352" y="1454"/>
                    <a:pt x="7536" y="1354"/>
                    <a:pt x="7737" y="1254"/>
                  </a:cubicBezTo>
                  <a:cubicBezTo>
                    <a:pt x="7753" y="1153"/>
                    <a:pt x="7787" y="1037"/>
                    <a:pt x="7804" y="920"/>
                  </a:cubicBezTo>
                  <a:cubicBezTo>
                    <a:pt x="7870" y="552"/>
                    <a:pt x="8104" y="301"/>
                    <a:pt x="8422" y="118"/>
                  </a:cubicBezTo>
                  <a:cubicBezTo>
                    <a:pt x="8539" y="51"/>
                    <a:pt x="8656" y="17"/>
                    <a:pt x="8806" y="17"/>
                  </a:cubicBezTo>
                  <a:cubicBezTo>
                    <a:pt x="8956" y="34"/>
                    <a:pt x="9090" y="34"/>
                    <a:pt x="9241" y="17"/>
                  </a:cubicBezTo>
                  <a:cubicBezTo>
                    <a:pt x="9508" y="1"/>
                    <a:pt x="9742" y="51"/>
                    <a:pt x="9992" y="134"/>
                  </a:cubicBezTo>
                  <a:cubicBezTo>
                    <a:pt x="10360" y="235"/>
                    <a:pt x="10560" y="485"/>
                    <a:pt x="10677" y="819"/>
                  </a:cubicBezTo>
                  <a:cubicBezTo>
                    <a:pt x="10711" y="953"/>
                    <a:pt x="10744" y="1103"/>
                    <a:pt x="10778" y="1254"/>
                  </a:cubicBezTo>
                  <a:cubicBezTo>
                    <a:pt x="10928" y="1337"/>
                    <a:pt x="11095" y="1438"/>
                    <a:pt x="11262" y="1521"/>
                  </a:cubicBezTo>
                  <a:cubicBezTo>
                    <a:pt x="11580" y="1688"/>
                    <a:pt x="11713" y="1989"/>
                    <a:pt x="11730" y="2323"/>
                  </a:cubicBezTo>
                  <a:cubicBezTo>
                    <a:pt x="11747" y="2473"/>
                    <a:pt x="11730" y="2607"/>
                    <a:pt x="11730" y="2741"/>
                  </a:cubicBezTo>
                  <a:cubicBezTo>
                    <a:pt x="11730" y="2808"/>
                    <a:pt x="11730" y="2874"/>
                    <a:pt x="11730" y="2925"/>
                  </a:cubicBezTo>
                  <a:cubicBezTo>
                    <a:pt x="11713" y="3075"/>
                    <a:pt x="11764" y="3192"/>
                    <a:pt x="11914" y="3275"/>
                  </a:cubicBezTo>
                  <a:cubicBezTo>
                    <a:pt x="12081" y="3376"/>
                    <a:pt x="12148" y="3526"/>
                    <a:pt x="12148" y="3727"/>
                  </a:cubicBezTo>
                  <a:cubicBezTo>
                    <a:pt x="12148" y="3844"/>
                    <a:pt x="12148" y="3944"/>
                    <a:pt x="12148" y="4061"/>
                  </a:cubicBezTo>
                  <a:cubicBezTo>
                    <a:pt x="12148" y="4228"/>
                    <a:pt x="12131" y="4395"/>
                    <a:pt x="12048" y="4529"/>
                  </a:cubicBezTo>
                  <a:cubicBezTo>
                    <a:pt x="11997" y="4646"/>
                    <a:pt x="12014" y="4729"/>
                    <a:pt x="12098" y="4813"/>
                  </a:cubicBezTo>
                  <a:cubicBezTo>
                    <a:pt x="12165" y="4879"/>
                    <a:pt x="12248" y="4963"/>
                    <a:pt x="12315" y="5047"/>
                  </a:cubicBezTo>
                  <a:cubicBezTo>
                    <a:pt x="12465" y="5197"/>
                    <a:pt x="12532" y="5381"/>
                    <a:pt x="12499" y="5598"/>
                  </a:cubicBezTo>
                  <a:cubicBezTo>
                    <a:pt x="12482" y="5865"/>
                    <a:pt x="12449" y="6133"/>
                    <a:pt x="12415" y="6433"/>
                  </a:cubicBezTo>
                  <a:close/>
                  <a:moveTo>
                    <a:pt x="9257" y="6483"/>
                  </a:moveTo>
                  <a:cubicBezTo>
                    <a:pt x="9257" y="6483"/>
                    <a:pt x="9257" y="6483"/>
                    <a:pt x="9257" y="6483"/>
                  </a:cubicBezTo>
                  <a:cubicBezTo>
                    <a:pt x="8856" y="6483"/>
                    <a:pt x="8438" y="6483"/>
                    <a:pt x="8021" y="6483"/>
                  </a:cubicBezTo>
                  <a:cubicBezTo>
                    <a:pt x="7536" y="6467"/>
                    <a:pt x="7052" y="6517"/>
                    <a:pt x="6567" y="6634"/>
                  </a:cubicBezTo>
                  <a:cubicBezTo>
                    <a:pt x="6283" y="6717"/>
                    <a:pt x="6049" y="6868"/>
                    <a:pt x="5832" y="7052"/>
                  </a:cubicBezTo>
                  <a:cubicBezTo>
                    <a:pt x="5799" y="7085"/>
                    <a:pt x="5748" y="7152"/>
                    <a:pt x="5732" y="7202"/>
                  </a:cubicBezTo>
                  <a:cubicBezTo>
                    <a:pt x="5648" y="7519"/>
                    <a:pt x="5548" y="7837"/>
                    <a:pt x="5548" y="8171"/>
                  </a:cubicBezTo>
                  <a:cubicBezTo>
                    <a:pt x="5548" y="8221"/>
                    <a:pt x="5531" y="8271"/>
                    <a:pt x="5531" y="8321"/>
                  </a:cubicBezTo>
                  <a:cubicBezTo>
                    <a:pt x="5398" y="8906"/>
                    <a:pt x="5180" y="9441"/>
                    <a:pt x="4913" y="9959"/>
                  </a:cubicBezTo>
                  <a:cubicBezTo>
                    <a:pt x="4813" y="10143"/>
                    <a:pt x="4696" y="10343"/>
                    <a:pt x="4596" y="10527"/>
                  </a:cubicBezTo>
                  <a:cubicBezTo>
                    <a:pt x="4428" y="10911"/>
                    <a:pt x="4195" y="11245"/>
                    <a:pt x="3944" y="11563"/>
                  </a:cubicBezTo>
                  <a:cubicBezTo>
                    <a:pt x="3476" y="12148"/>
                    <a:pt x="3008" y="12732"/>
                    <a:pt x="2540" y="13317"/>
                  </a:cubicBezTo>
                  <a:cubicBezTo>
                    <a:pt x="2440" y="13434"/>
                    <a:pt x="2357" y="13568"/>
                    <a:pt x="2223" y="13668"/>
                  </a:cubicBezTo>
                  <a:cubicBezTo>
                    <a:pt x="1972" y="13852"/>
                    <a:pt x="1772" y="14103"/>
                    <a:pt x="1555" y="14336"/>
                  </a:cubicBezTo>
                  <a:cubicBezTo>
                    <a:pt x="1438" y="14470"/>
                    <a:pt x="1337" y="14604"/>
                    <a:pt x="1254" y="14771"/>
                  </a:cubicBezTo>
                  <a:cubicBezTo>
                    <a:pt x="1070" y="15122"/>
                    <a:pt x="886" y="15473"/>
                    <a:pt x="719" y="15840"/>
                  </a:cubicBezTo>
                  <a:cubicBezTo>
                    <a:pt x="652" y="15991"/>
                    <a:pt x="602" y="16174"/>
                    <a:pt x="585" y="16342"/>
                  </a:cubicBezTo>
                  <a:cubicBezTo>
                    <a:pt x="535" y="16659"/>
                    <a:pt x="452" y="16960"/>
                    <a:pt x="469" y="17294"/>
                  </a:cubicBezTo>
                  <a:cubicBezTo>
                    <a:pt x="469" y="17311"/>
                    <a:pt x="469" y="17344"/>
                    <a:pt x="469" y="17361"/>
                  </a:cubicBezTo>
                  <a:cubicBezTo>
                    <a:pt x="402" y="17545"/>
                    <a:pt x="418" y="17728"/>
                    <a:pt x="418" y="17912"/>
                  </a:cubicBezTo>
                  <a:cubicBezTo>
                    <a:pt x="418" y="18380"/>
                    <a:pt x="418" y="18865"/>
                    <a:pt x="435" y="19332"/>
                  </a:cubicBezTo>
                  <a:cubicBezTo>
                    <a:pt x="435" y="19399"/>
                    <a:pt x="418" y="19483"/>
                    <a:pt x="452" y="19550"/>
                  </a:cubicBezTo>
                  <a:cubicBezTo>
                    <a:pt x="519" y="19817"/>
                    <a:pt x="535" y="20084"/>
                    <a:pt x="535" y="20368"/>
                  </a:cubicBezTo>
                  <a:cubicBezTo>
                    <a:pt x="552" y="20569"/>
                    <a:pt x="585" y="20786"/>
                    <a:pt x="702" y="20970"/>
                  </a:cubicBezTo>
                  <a:cubicBezTo>
                    <a:pt x="836" y="21137"/>
                    <a:pt x="903" y="21337"/>
                    <a:pt x="953" y="21538"/>
                  </a:cubicBezTo>
                  <a:cubicBezTo>
                    <a:pt x="1020" y="21722"/>
                    <a:pt x="1070" y="21905"/>
                    <a:pt x="1120" y="22089"/>
                  </a:cubicBezTo>
                  <a:cubicBezTo>
                    <a:pt x="1170" y="22240"/>
                    <a:pt x="1237" y="22373"/>
                    <a:pt x="1354" y="22490"/>
                  </a:cubicBezTo>
                  <a:cubicBezTo>
                    <a:pt x="1454" y="22591"/>
                    <a:pt x="1521" y="22707"/>
                    <a:pt x="1571" y="22824"/>
                  </a:cubicBezTo>
                  <a:cubicBezTo>
                    <a:pt x="1655" y="23058"/>
                    <a:pt x="1772" y="23276"/>
                    <a:pt x="1905" y="23476"/>
                  </a:cubicBezTo>
                  <a:cubicBezTo>
                    <a:pt x="2139" y="23860"/>
                    <a:pt x="2407" y="24195"/>
                    <a:pt x="2758" y="24479"/>
                  </a:cubicBezTo>
                  <a:cubicBezTo>
                    <a:pt x="3142" y="24779"/>
                    <a:pt x="3576" y="25013"/>
                    <a:pt x="3961" y="25331"/>
                  </a:cubicBezTo>
                  <a:cubicBezTo>
                    <a:pt x="3994" y="25364"/>
                    <a:pt x="4044" y="25381"/>
                    <a:pt x="4094" y="25398"/>
                  </a:cubicBezTo>
                  <a:cubicBezTo>
                    <a:pt x="4395" y="25565"/>
                    <a:pt x="4696" y="25715"/>
                    <a:pt x="4997" y="25882"/>
                  </a:cubicBezTo>
                  <a:cubicBezTo>
                    <a:pt x="5464" y="26149"/>
                    <a:pt x="5949" y="26350"/>
                    <a:pt x="6484" y="26500"/>
                  </a:cubicBezTo>
                  <a:cubicBezTo>
                    <a:pt x="6601" y="26517"/>
                    <a:pt x="6734" y="26534"/>
                    <a:pt x="6851" y="26550"/>
                  </a:cubicBezTo>
                  <a:cubicBezTo>
                    <a:pt x="7152" y="26617"/>
                    <a:pt x="7469" y="26617"/>
                    <a:pt x="7770" y="26617"/>
                  </a:cubicBezTo>
                  <a:cubicBezTo>
                    <a:pt x="7937" y="26617"/>
                    <a:pt x="8088" y="26634"/>
                    <a:pt x="8238" y="26684"/>
                  </a:cubicBezTo>
                  <a:cubicBezTo>
                    <a:pt x="8438" y="26734"/>
                    <a:pt x="8639" y="26734"/>
                    <a:pt x="8840" y="26734"/>
                  </a:cubicBezTo>
                  <a:cubicBezTo>
                    <a:pt x="9040" y="26734"/>
                    <a:pt x="9257" y="26734"/>
                    <a:pt x="9458" y="26734"/>
                  </a:cubicBezTo>
                  <a:cubicBezTo>
                    <a:pt x="9558" y="26734"/>
                    <a:pt x="9658" y="26751"/>
                    <a:pt x="9758" y="26751"/>
                  </a:cubicBezTo>
                  <a:cubicBezTo>
                    <a:pt x="10193" y="26818"/>
                    <a:pt x="10611" y="26801"/>
                    <a:pt x="11045" y="26784"/>
                  </a:cubicBezTo>
                  <a:cubicBezTo>
                    <a:pt x="11229" y="26768"/>
                    <a:pt x="11413" y="26734"/>
                    <a:pt x="11563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0" y="26534"/>
                    <a:pt x="11947" y="26517"/>
                  </a:cubicBezTo>
                  <a:cubicBezTo>
                    <a:pt x="12482" y="26383"/>
                    <a:pt x="13000" y="26183"/>
                    <a:pt x="13484" y="25882"/>
                  </a:cubicBezTo>
                  <a:cubicBezTo>
                    <a:pt x="13551" y="25849"/>
                    <a:pt x="13618" y="25832"/>
                    <a:pt x="13685" y="25782"/>
                  </a:cubicBezTo>
                  <a:cubicBezTo>
                    <a:pt x="13986" y="25631"/>
                    <a:pt x="14286" y="25464"/>
                    <a:pt x="14587" y="25297"/>
                  </a:cubicBezTo>
                  <a:cubicBezTo>
                    <a:pt x="14637" y="25264"/>
                    <a:pt x="14688" y="25230"/>
                    <a:pt x="14721" y="25197"/>
                  </a:cubicBezTo>
                  <a:cubicBezTo>
                    <a:pt x="14871" y="25080"/>
                    <a:pt x="15038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9"/>
                    <a:pt x="15573" y="24412"/>
                    <a:pt x="15690" y="24328"/>
                  </a:cubicBezTo>
                  <a:cubicBezTo>
                    <a:pt x="15957" y="24178"/>
                    <a:pt x="16175" y="23944"/>
                    <a:pt x="16325" y="23677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09" y="23175"/>
                    <a:pt x="16793" y="23025"/>
                  </a:cubicBezTo>
                  <a:cubicBezTo>
                    <a:pt x="16893" y="22858"/>
                    <a:pt x="16993" y="22691"/>
                    <a:pt x="17110" y="22524"/>
                  </a:cubicBezTo>
                  <a:cubicBezTo>
                    <a:pt x="17244" y="22373"/>
                    <a:pt x="17344" y="22223"/>
                    <a:pt x="17394" y="22039"/>
                  </a:cubicBezTo>
                  <a:cubicBezTo>
                    <a:pt x="17478" y="21738"/>
                    <a:pt x="17578" y="21438"/>
                    <a:pt x="17662" y="21154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29" y="20068"/>
                  </a:cubicBezTo>
                  <a:cubicBezTo>
                    <a:pt x="18029" y="20034"/>
                    <a:pt x="18029" y="20001"/>
                    <a:pt x="18046" y="19967"/>
                  </a:cubicBezTo>
                  <a:cubicBezTo>
                    <a:pt x="18129" y="19750"/>
                    <a:pt x="18113" y="19533"/>
                    <a:pt x="18113" y="19316"/>
                  </a:cubicBezTo>
                  <a:cubicBezTo>
                    <a:pt x="18113" y="18948"/>
                    <a:pt x="18079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2" y="16609"/>
                    <a:pt x="17946" y="16559"/>
                    <a:pt x="17946" y="16492"/>
                  </a:cubicBezTo>
                  <a:cubicBezTo>
                    <a:pt x="17929" y="16225"/>
                    <a:pt x="17845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59" y="14119"/>
                    <a:pt x="16375" y="13768"/>
                  </a:cubicBezTo>
                  <a:cubicBezTo>
                    <a:pt x="16241" y="13635"/>
                    <a:pt x="16091" y="13484"/>
                    <a:pt x="15974" y="13334"/>
                  </a:cubicBezTo>
                  <a:cubicBezTo>
                    <a:pt x="15506" y="12783"/>
                    <a:pt x="15072" y="12215"/>
                    <a:pt x="14621" y="11646"/>
                  </a:cubicBezTo>
                  <a:cubicBezTo>
                    <a:pt x="14320" y="11279"/>
                    <a:pt x="14053" y="10895"/>
                    <a:pt x="13852" y="10443"/>
                  </a:cubicBezTo>
                  <a:cubicBezTo>
                    <a:pt x="13802" y="10326"/>
                    <a:pt x="13752" y="10226"/>
                    <a:pt x="13685" y="10109"/>
                  </a:cubicBezTo>
                  <a:cubicBezTo>
                    <a:pt x="13434" y="9692"/>
                    <a:pt x="13234" y="9257"/>
                    <a:pt x="13100" y="8789"/>
                  </a:cubicBezTo>
                  <a:cubicBezTo>
                    <a:pt x="13050" y="8605"/>
                    <a:pt x="12967" y="8405"/>
                    <a:pt x="12967" y="8204"/>
                  </a:cubicBezTo>
                  <a:cubicBezTo>
                    <a:pt x="12950" y="7870"/>
                    <a:pt x="12866" y="7553"/>
                    <a:pt x="12783" y="7219"/>
                  </a:cubicBezTo>
                  <a:cubicBezTo>
                    <a:pt x="12766" y="7169"/>
                    <a:pt x="12716" y="7102"/>
                    <a:pt x="12682" y="7068"/>
                  </a:cubicBezTo>
                  <a:cubicBezTo>
                    <a:pt x="12482" y="6884"/>
                    <a:pt x="12281" y="6751"/>
                    <a:pt x="12031" y="6667"/>
                  </a:cubicBezTo>
                  <a:cubicBezTo>
                    <a:pt x="11897" y="6634"/>
                    <a:pt x="11764" y="6600"/>
                    <a:pt x="11630" y="6584"/>
                  </a:cubicBezTo>
                  <a:cubicBezTo>
                    <a:pt x="11346" y="6500"/>
                    <a:pt x="11045" y="6500"/>
                    <a:pt x="10761" y="6483"/>
                  </a:cubicBezTo>
                  <a:cubicBezTo>
                    <a:pt x="10260" y="6483"/>
                    <a:pt x="9758" y="6483"/>
                    <a:pt x="9257" y="6483"/>
                  </a:cubicBezTo>
                  <a:close/>
                  <a:moveTo>
                    <a:pt x="6985" y="4879"/>
                  </a:moveTo>
                  <a:cubicBezTo>
                    <a:pt x="6834" y="5030"/>
                    <a:pt x="6701" y="5180"/>
                    <a:pt x="6550" y="5314"/>
                  </a:cubicBezTo>
                  <a:cubicBezTo>
                    <a:pt x="6484" y="5397"/>
                    <a:pt x="6400" y="5481"/>
                    <a:pt x="6400" y="5598"/>
                  </a:cubicBezTo>
                  <a:cubicBezTo>
                    <a:pt x="6383" y="5782"/>
                    <a:pt x="6383" y="5966"/>
                    <a:pt x="6367" y="6149"/>
                  </a:cubicBezTo>
                  <a:cubicBezTo>
                    <a:pt x="6367" y="6199"/>
                    <a:pt x="6400" y="6250"/>
                    <a:pt x="6417" y="6316"/>
                  </a:cubicBezTo>
                  <a:cubicBezTo>
                    <a:pt x="6500" y="6300"/>
                    <a:pt x="6567" y="6300"/>
                    <a:pt x="6634" y="6266"/>
                  </a:cubicBezTo>
                  <a:cubicBezTo>
                    <a:pt x="6968" y="6166"/>
                    <a:pt x="7302" y="6133"/>
                    <a:pt x="7653" y="6133"/>
                  </a:cubicBezTo>
                  <a:cubicBezTo>
                    <a:pt x="8672" y="6133"/>
                    <a:pt x="9675" y="6133"/>
                    <a:pt x="10694" y="6133"/>
                  </a:cubicBezTo>
                  <a:cubicBezTo>
                    <a:pt x="11112" y="6133"/>
                    <a:pt x="11513" y="6133"/>
                    <a:pt x="11897" y="6283"/>
                  </a:cubicBezTo>
                  <a:cubicBezTo>
                    <a:pt x="11964" y="6300"/>
                    <a:pt x="12031" y="6300"/>
                    <a:pt x="12098" y="6300"/>
                  </a:cubicBezTo>
                  <a:cubicBezTo>
                    <a:pt x="12114" y="6216"/>
                    <a:pt x="12131" y="6149"/>
                    <a:pt x="12131" y="6082"/>
                  </a:cubicBezTo>
                  <a:cubicBezTo>
                    <a:pt x="12131" y="5932"/>
                    <a:pt x="12114" y="5782"/>
                    <a:pt x="12098" y="5631"/>
                  </a:cubicBezTo>
                  <a:cubicBezTo>
                    <a:pt x="12098" y="5414"/>
                    <a:pt x="11964" y="5280"/>
                    <a:pt x="11764" y="5214"/>
                  </a:cubicBezTo>
                  <a:cubicBezTo>
                    <a:pt x="11563" y="5147"/>
                    <a:pt x="11346" y="5080"/>
                    <a:pt x="11129" y="5047"/>
                  </a:cubicBezTo>
                  <a:cubicBezTo>
                    <a:pt x="10694" y="4980"/>
                    <a:pt x="10260" y="4930"/>
                    <a:pt x="9809" y="4879"/>
                  </a:cubicBezTo>
                  <a:cubicBezTo>
                    <a:pt x="9291" y="4813"/>
                    <a:pt x="8773" y="4846"/>
                    <a:pt x="8255" y="4863"/>
                  </a:cubicBezTo>
                  <a:cubicBezTo>
                    <a:pt x="8071" y="4879"/>
                    <a:pt x="7887" y="4879"/>
                    <a:pt x="7703" y="4863"/>
                  </a:cubicBezTo>
                  <a:cubicBezTo>
                    <a:pt x="7469" y="4829"/>
                    <a:pt x="7219" y="4863"/>
                    <a:pt x="6985" y="4879"/>
                  </a:cubicBezTo>
                  <a:close/>
                  <a:moveTo>
                    <a:pt x="11596" y="3793"/>
                  </a:moveTo>
                  <a:cubicBezTo>
                    <a:pt x="11563" y="3777"/>
                    <a:pt x="11530" y="3743"/>
                    <a:pt x="11496" y="3727"/>
                  </a:cubicBezTo>
                  <a:cubicBezTo>
                    <a:pt x="11379" y="3693"/>
                    <a:pt x="11279" y="3643"/>
                    <a:pt x="11162" y="3610"/>
                  </a:cubicBezTo>
                  <a:cubicBezTo>
                    <a:pt x="10460" y="3426"/>
                    <a:pt x="9742" y="3326"/>
                    <a:pt x="9023" y="3326"/>
                  </a:cubicBezTo>
                  <a:cubicBezTo>
                    <a:pt x="8890" y="3326"/>
                    <a:pt x="8773" y="3326"/>
                    <a:pt x="8639" y="3326"/>
                  </a:cubicBezTo>
                  <a:cubicBezTo>
                    <a:pt x="8255" y="3292"/>
                    <a:pt x="7870" y="3326"/>
                    <a:pt x="7503" y="3342"/>
                  </a:cubicBezTo>
                  <a:cubicBezTo>
                    <a:pt x="7219" y="3359"/>
                    <a:pt x="7102" y="3576"/>
                    <a:pt x="6918" y="3727"/>
                  </a:cubicBezTo>
                  <a:cubicBezTo>
                    <a:pt x="6901" y="3727"/>
                    <a:pt x="6901" y="3760"/>
                    <a:pt x="6901" y="3777"/>
                  </a:cubicBezTo>
                  <a:cubicBezTo>
                    <a:pt x="6901" y="3927"/>
                    <a:pt x="6885" y="4111"/>
                    <a:pt x="6918" y="4261"/>
                  </a:cubicBezTo>
                  <a:cubicBezTo>
                    <a:pt x="6968" y="4428"/>
                    <a:pt x="7018" y="4612"/>
                    <a:pt x="7018" y="4813"/>
                  </a:cubicBezTo>
                  <a:cubicBezTo>
                    <a:pt x="7135" y="4779"/>
                    <a:pt x="7235" y="4763"/>
                    <a:pt x="7319" y="4746"/>
                  </a:cubicBezTo>
                  <a:cubicBezTo>
                    <a:pt x="7603" y="4679"/>
                    <a:pt x="7887" y="4595"/>
                    <a:pt x="8171" y="4562"/>
                  </a:cubicBezTo>
                  <a:cubicBezTo>
                    <a:pt x="8773" y="4478"/>
                    <a:pt x="9374" y="4462"/>
                    <a:pt x="9976" y="4545"/>
                  </a:cubicBezTo>
                  <a:cubicBezTo>
                    <a:pt x="10444" y="4612"/>
                    <a:pt x="10911" y="4646"/>
                    <a:pt x="11379" y="4763"/>
                  </a:cubicBezTo>
                  <a:cubicBezTo>
                    <a:pt x="11413" y="4763"/>
                    <a:pt x="11429" y="4763"/>
                    <a:pt x="11463" y="4763"/>
                  </a:cubicBezTo>
                  <a:cubicBezTo>
                    <a:pt x="11479" y="4629"/>
                    <a:pt x="11496" y="4512"/>
                    <a:pt x="11530" y="4412"/>
                  </a:cubicBezTo>
                  <a:cubicBezTo>
                    <a:pt x="11630" y="4211"/>
                    <a:pt x="11613" y="4011"/>
                    <a:pt x="11596" y="3793"/>
                  </a:cubicBezTo>
                  <a:close/>
                  <a:moveTo>
                    <a:pt x="11212" y="3326"/>
                  </a:moveTo>
                  <a:cubicBezTo>
                    <a:pt x="11195" y="3209"/>
                    <a:pt x="11179" y="3125"/>
                    <a:pt x="11179" y="3042"/>
                  </a:cubicBezTo>
                  <a:cubicBezTo>
                    <a:pt x="11195" y="2841"/>
                    <a:pt x="11078" y="2757"/>
                    <a:pt x="10928" y="2691"/>
                  </a:cubicBezTo>
                  <a:cubicBezTo>
                    <a:pt x="10861" y="2674"/>
                    <a:pt x="10811" y="2641"/>
                    <a:pt x="10744" y="2624"/>
                  </a:cubicBezTo>
                  <a:cubicBezTo>
                    <a:pt x="10377" y="2540"/>
                    <a:pt x="10026" y="2457"/>
                    <a:pt x="9642" y="2457"/>
                  </a:cubicBezTo>
                  <a:cubicBezTo>
                    <a:pt x="9408" y="2457"/>
                    <a:pt x="9157" y="2473"/>
                    <a:pt x="8940" y="2440"/>
                  </a:cubicBezTo>
                  <a:cubicBezTo>
                    <a:pt x="8639" y="2390"/>
                    <a:pt x="8338" y="2356"/>
                    <a:pt x="8037" y="2407"/>
                  </a:cubicBezTo>
                  <a:cubicBezTo>
                    <a:pt x="7987" y="2423"/>
                    <a:pt x="7937" y="2440"/>
                    <a:pt x="7904" y="2373"/>
                  </a:cubicBezTo>
                  <a:cubicBezTo>
                    <a:pt x="7921" y="2290"/>
                    <a:pt x="7971" y="2306"/>
                    <a:pt x="8021" y="2306"/>
                  </a:cubicBezTo>
                  <a:cubicBezTo>
                    <a:pt x="8238" y="2273"/>
                    <a:pt x="8438" y="2240"/>
                    <a:pt x="8639" y="2189"/>
                  </a:cubicBezTo>
                  <a:cubicBezTo>
                    <a:pt x="8806" y="2156"/>
                    <a:pt x="8956" y="2123"/>
                    <a:pt x="9107" y="2123"/>
                  </a:cubicBezTo>
                  <a:cubicBezTo>
                    <a:pt x="9257" y="2123"/>
                    <a:pt x="9391" y="2123"/>
                    <a:pt x="9541" y="2123"/>
                  </a:cubicBezTo>
                  <a:cubicBezTo>
                    <a:pt x="10076" y="2106"/>
                    <a:pt x="10577" y="2189"/>
                    <a:pt x="11078" y="2373"/>
                  </a:cubicBezTo>
                  <a:cubicBezTo>
                    <a:pt x="11095" y="2390"/>
                    <a:pt x="11112" y="2373"/>
                    <a:pt x="11145" y="2390"/>
                  </a:cubicBezTo>
                  <a:cubicBezTo>
                    <a:pt x="11179" y="2290"/>
                    <a:pt x="11179" y="2189"/>
                    <a:pt x="11112" y="2123"/>
                  </a:cubicBezTo>
                  <a:cubicBezTo>
                    <a:pt x="10878" y="1889"/>
                    <a:pt x="10661" y="1655"/>
                    <a:pt x="10360" y="1504"/>
                  </a:cubicBezTo>
                  <a:cubicBezTo>
                    <a:pt x="10343" y="1488"/>
                    <a:pt x="10310" y="1471"/>
                    <a:pt x="10276" y="1471"/>
                  </a:cubicBezTo>
                  <a:cubicBezTo>
                    <a:pt x="10109" y="1421"/>
                    <a:pt x="9926" y="1387"/>
                    <a:pt x="9758" y="1337"/>
                  </a:cubicBezTo>
                  <a:cubicBezTo>
                    <a:pt x="9625" y="1304"/>
                    <a:pt x="9491" y="1287"/>
                    <a:pt x="9357" y="1287"/>
                  </a:cubicBezTo>
                  <a:cubicBezTo>
                    <a:pt x="9124" y="1287"/>
                    <a:pt x="8890" y="1270"/>
                    <a:pt x="8672" y="1371"/>
                  </a:cubicBezTo>
                  <a:cubicBezTo>
                    <a:pt x="8639" y="1387"/>
                    <a:pt x="8589" y="1371"/>
                    <a:pt x="8539" y="1387"/>
                  </a:cubicBezTo>
                  <a:cubicBezTo>
                    <a:pt x="8288" y="1438"/>
                    <a:pt x="8021" y="1504"/>
                    <a:pt x="7837" y="1705"/>
                  </a:cubicBezTo>
                  <a:cubicBezTo>
                    <a:pt x="7753" y="1805"/>
                    <a:pt x="7653" y="1889"/>
                    <a:pt x="7553" y="1955"/>
                  </a:cubicBezTo>
                  <a:cubicBezTo>
                    <a:pt x="7386" y="2072"/>
                    <a:pt x="7336" y="2223"/>
                    <a:pt x="7336" y="2407"/>
                  </a:cubicBezTo>
                  <a:cubicBezTo>
                    <a:pt x="7336" y="2624"/>
                    <a:pt x="7336" y="2841"/>
                    <a:pt x="7336" y="3058"/>
                  </a:cubicBezTo>
                  <a:cubicBezTo>
                    <a:pt x="7336" y="3108"/>
                    <a:pt x="7302" y="3175"/>
                    <a:pt x="7369" y="3209"/>
                  </a:cubicBezTo>
                  <a:cubicBezTo>
                    <a:pt x="7403" y="3209"/>
                    <a:pt x="7453" y="3192"/>
                    <a:pt x="7486" y="3175"/>
                  </a:cubicBezTo>
                  <a:cubicBezTo>
                    <a:pt x="7753" y="3092"/>
                    <a:pt x="8004" y="3075"/>
                    <a:pt x="8271" y="3075"/>
                  </a:cubicBezTo>
                  <a:cubicBezTo>
                    <a:pt x="8522" y="3058"/>
                    <a:pt x="8773" y="3058"/>
                    <a:pt x="9007" y="3058"/>
                  </a:cubicBezTo>
                  <a:cubicBezTo>
                    <a:pt x="9474" y="3042"/>
                    <a:pt x="9942" y="3092"/>
                    <a:pt x="10410" y="3158"/>
                  </a:cubicBezTo>
                  <a:cubicBezTo>
                    <a:pt x="10661" y="3209"/>
                    <a:pt x="10928" y="3275"/>
                    <a:pt x="11212" y="3326"/>
                  </a:cubicBezTo>
                  <a:close/>
                  <a:moveTo>
                    <a:pt x="8071" y="1187"/>
                  </a:moveTo>
                  <a:cubicBezTo>
                    <a:pt x="8338" y="1120"/>
                    <a:pt x="8572" y="1070"/>
                    <a:pt x="8789" y="1003"/>
                  </a:cubicBezTo>
                  <a:cubicBezTo>
                    <a:pt x="8856" y="986"/>
                    <a:pt x="8923" y="986"/>
                    <a:pt x="8990" y="986"/>
                  </a:cubicBezTo>
                  <a:cubicBezTo>
                    <a:pt x="9174" y="986"/>
                    <a:pt x="9357" y="986"/>
                    <a:pt x="9541" y="986"/>
                  </a:cubicBezTo>
                  <a:cubicBezTo>
                    <a:pt x="9591" y="986"/>
                    <a:pt x="9642" y="986"/>
                    <a:pt x="9692" y="1003"/>
                  </a:cubicBezTo>
                  <a:cubicBezTo>
                    <a:pt x="9926" y="1053"/>
                    <a:pt x="10126" y="1120"/>
                    <a:pt x="10360" y="1170"/>
                  </a:cubicBezTo>
                  <a:cubicBezTo>
                    <a:pt x="10377" y="1187"/>
                    <a:pt x="10410" y="1170"/>
                    <a:pt x="10427" y="1170"/>
                  </a:cubicBezTo>
                  <a:cubicBezTo>
                    <a:pt x="10393" y="936"/>
                    <a:pt x="10293" y="736"/>
                    <a:pt x="10126" y="585"/>
                  </a:cubicBezTo>
                  <a:cubicBezTo>
                    <a:pt x="10026" y="485"/>
                    <a:pt x="9909" y="435"/>
                    <a:pt x="9775" y="418"/>
                  </a:cubicBezTo>
                  <a:cubicBezTo>
                    <a:pt x="9625" y="402"/>
                    <a:pt x="9458" y="368"/>
                    <a:pt x="9291" y="368"/>
                  </a:cubicBezTo>
                  <a:cubicBezTo>
                    <a:pt x="9124" y="368"/>
                    <a:pt x="8973" y="402"/>
                    <a:pt x="8806" y="418"/>
                  </a:cubicBezTo>
                  <a:cubicBezTo>
                    <a:pt x="8756" y="435"/>
                    <a:pt x="8689" y="418"/>
                    <a:pt x="8639" y="435"/>
                  </a:cubicBezTo>
                  <a:cubicBezTo>
                    <a:pt x="8589" y="452"/>
                    <a:pt x="8539" y="468"/>
                    <a:pt x="8489" y="502"/>
                  </a:cubicBezTo>
                  <a:cubicBezTo>
                    <a:pt x="8271" y="669"/>
                    <a:pt x="8104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;p17">
              <a:extLst>
                <a:ext uri="{FF2B5EF4-FFF2-40B4-BE49-F238E27FC236}">
                  <a16:creationId xmlns:a16="http://schemas.microsoft.com/office/drawing/2014/main" id="{8DB13D70-8BA7-4083-AC19-CC2CFB330F1C}"/>
                </a:ext>
              </a:extLst>
            </p:cNvPr>
            <p:cNvSpPr/>
            <p:nvPr/>
          </p:nvSpPr>
          <p:spPr>
            <a:xfrm>
              <a:off x="1146350" y="3481650"/>
              <a:ext cx="232150" cy="313950"/>
            </a:xfrm>
            <a:custGeom>
              <a:avLst/>
              <a:gdLst/>
              <a:ahLst/>
              <a:cxnLst/>
              <a:rect l="l" t="t" r="r" b="b"/>
              <a:pathLst>
                <a:path w="9286" h="12558" extrusionOk="0">
                  <a:moveTo>
                    <a:pt x="3157" y="8363"/>
                  </a:moveTo>
                  <a:cubicBezTo>
                    <a:pt x="3303" y="8363"/>
                    <a:pt x="3481" y="8506"/>
                    <a:pt x="3688" y="8794"/>
                  </a:cubicBezTo>
                  <a:cubicBezTo>
                    <a:pt x="3688" y="8944"/>
                    <a:pt x="3688" y="9078"/>
                    <a:pt x="3655" y="9211"/>
                  </a:cubicBezTo>
                  <a:cubicBezTo>
                    <a:pt x="3604" y="9713"/>
                    <a:pt x="3488" y="10097"/>
                    <a:pt x="3153" y="10481"/>
                  </a:cubicBezTo>
                  <a:cubicBezTo>
                    <a:pt x="3103" y="10531"/>
                    <a:pt x="3053" y="10598"/>
                    <a:pt x="2986" y="10665"/>
                  </a:cubicBezTo>
                  <a:cubicBezTo>
                    <a:pt x="2669" y="10030"/>
                    <a:pt x="2585" y="9278"/>
                    <a:pt x="2853" y="8677"/>
                  </a:cubicBezTo>
                  <a:cubicBezTo>
                    <a:pt x="2930" y="8468"/>
                    <a:pt x="3032" y="8363"/>
                    <a:pt x="3157" y="8363"/>
                  </a:cubicBezTo>
                  <a:close/>
                  <a:moveTo>
                    <a:pt x="5867" y="8862"/>
                  </a:moveTo>
                  <a:cubicBezTo>
                    <a:pt x="5973" y="8862"/>
                    <a:pt x="6055" y="8950"/>
                    <a:pt x="6111" y="9128"/>
                  </a:cubicBezTo>
                  <a:cubicBezTo>
                    <a:pt x="6261" y="9378"/>
                    <a:pt x="6295" y="9646"/>
                    <a:pt x="6295" y="9930"/>
                  </a:cubicBezTo>
                  <a:cubicBezTo>
                    <a:pt x="6311" y="10297"/>
                    <a:pt x="6144" y="10698"/>
                    <a:pt x="5960" y="11033"/>
                  </a:cubicBezTo>
                  <a:cubicBezTo>
                    <a:pt x="5726" y="10682"/>
                    <a:pt x="5593" y="10247"/>
                    <a:pt x="5543" y="9896"/>
                  </a:cubicBezTo>
                  <a:cubicBezTo>
                    <a:pt x="5509" y="9612"/>
                    <a:pt x="5509" y="9312"/>
                    <a:pt x="5576" y="9027"/>
                  </a:cubicBezTo>
                  <a:cubicBezTo>
                    <a:pt x="5687" y="8917"/>
                    <a:pt x="5784" y="8862"/>
                    <a:pt x="5867" y="8862"/>
                  </a:cubicBezTo>
                  <a:close/>
                  <a:moveTo>
                    <a:pt x="6242" y="1"/>
                  </a:moveTo>
                  <a:cubicBezTo>
                    <a:pt x="6141" y="1"/>
                    <a:pt x="6043" y="57"/>
                    <a:pt x="6011" y="189"/>
                  </a:cubicBezTo>
                  <a:cubicBezTo>
                    <a:pt x="5860" y="840"/>
                    <a:pt x="5944" y="1459"/>
                    <a:pt x="6044" y="2110"/>
                  </a:cubicBezTo>
                  <a:cubicBezTo>
                    <a:pt x="6178" y="2879"/>
                    <a:pt x="6211" y="3681"/>
                    <a:pt x="6328" y="4449"/>
                  </a:cubicBezTo>
                  <a:cubicBezTo>
                    <a:pt x="6512" y="5786"/>
                    <a:pt x="6946" y="7006"/>
                    <a:pt x="7798" y="8042"/>
                  </a:cubicBezTo>
                  <a:cubicBezTo>
                    <a:pt x="8366" y="8743"/>
                    <a:pt x="8801" y="9228"/>
                    <a:pt x="8567" y="10180"/>
                  </a:cubicBezTo>
                  <a:cubicBezTo>
                    <a:pt x="8417" y="10882"/>
                    <a:pt x="7882" y="11634"/>
                    <a:pt x="7113" y="11701"/>
                  </a:cubicBezTo>
                  <a:cubicBezTo>
                    <a:pt x="7091" y="11702"/>
                    <a:pt x="7070" y="11703"/>
                    <a:pt x="7048" y="11703"/>
                  </a:cubicBezTo>
                  <a:cubicBezTo>
                    <a:pt x="6774" y="11703"/>
                    <a:pt x="6529" y="11605"/>
                    <a:pt x="6328" y="11450"/>
                  </a:cubicBezTo>
                  <a:cubicBezTo>
                    <a:pt x="6696" y="10849"/>
                    <a:pt x="6929" y="10130"/>
                    <a:pt x="6796" y="9428"/>
                  </a:cubicBezTo>
                  <a:cubicBezTo>
                    <a:pt x="6679" y="8894"/>
                    <a:pt x="6311" y="8259"/>
                    <a:pt x="5710" y="8242"/>
                  </a:cubicBezTo>
                  <a:cubicBezTo>
                    <a:pt x="5706" y="8242"/>
                    <a:pt x="5702" y="8242"/>
                    <a:pt x="5698" y="8242"/>
                  </a:cubicBezTo>
                  <a:cubicBezTo>
                    <a:pt x="4378" y="8242"/>
                    <a:pt x="5160" y="10950"/>
                    <a:pt x="5593" y="11434"/>
                  </a:cubicBezTo>
                  <a:cubicBezTo>
                    <a:pt x="5610" y="11467"/>
                    <a:pt x="5643" y="11484"/>
                    <a:pt x="5660" y="11500"/>
                  </a:cubicBezTo>
                  <a:cubicBezTo>
                    <a:pt x="5387" y="11860"/>
                    <a:pt x="5076" y="12022"/>
                    <a:pt x="4734" y="12022"/>
                  </a:cubicBezTo>
                  <a:cubicBezTo>
                    <a:pt x="4489" y="12022"/>
                    <a:pt x="4228" y="11938"/>
                    <a:pt x="3955" y="11784"/>
                  </a:cubicBezTo>
                  <a:cubicBezTo>
                    <a:pt x="3688" y="11634"/>
                    <a:pt x="3454" y="11400"/>
                    <a:pt x="3254" y="11133"/>
                  </a:cubicBezTo>
                  <a:cubicBezTo>
                    <a:pt x="3588" y="10849"/>
                    <a:pt x="3855" y="10498"/>
                    <a:pt x="3989" y="10164"/>
                  </a:cubicBezTo>
                  <a:cubicBezTo>
                    <a:pt x="4189" y="9629"/>
                    <a:pt x="4457" y="8526"/>
                    <a:pt x="4022" y="8042"/>
                  </a:cubicBezTo>
                  <a:cubicBezTo>
                    <a:pt x="3831" y="7811"/>
                    <a:pt x="3610" y="7713"/>
                    <a:pt x="3384" y="7713"/>
                  </a:cubicBezTo>
                  <a:cubicBezTo>
                    <a:pt x="3135" y="7713"/>
                    <a:pt x="2880" y="7832"/>
                    <a:pt x="2652" y="8025"/>
                  </a:cubicBezTo>
                  <a:cubicBezTo>
                    <a:pt x="1967" y="8626"/>
                    <a:pt x="2151" y="9829"/>
                    <a:pt x="2385" y="10581"/>
                  </a:cubicBezTo>
                  <a:cubicBezTo>
                    <a:pt x="2435" y="10715"/>
                    <a:pt x="2485" y="10849"/>
                    <a:pt x="2552" y="10982"/>
                  </a:cubicBezTo>
                  <a:cubicBezTo>
                    <a:pt x="2272" y="11153"/>
                    <a:pt x="1949" y="11281"/>
                    <a:pt x="1646" y="11281"/>
                  </a:cubicBezTo>
                  <a:cubicBezTo>
                    <a:pt x="1443" y="11281"/>
                    <a:pt x="1249" y="11223"/>
                    <a:pt x="1081" y="11083"/>
                  </a:cubicBezTo>
                  <a:cubicBezTo>
                    <a:pt x="731" y="10782"/>
                    <a:pt x="664" y="10231"/>
                    <a:pt x="630" y="9813"/>
                  </a:cubicBezTo>
                  <a:cubicBezTo>
                    <a:pt x="564" y="8911"/>
                    <a:pt x="714" y="7992"/>
                    <a:pt x="948" y="7123"/>
                  </a:cubicBezTo>
                  <a:cubicBezTo>
                    <a:pt x="1148" y="6337"/>
                    <a:pt x="1650" y="5669"/>
                    <a:pt x="2017" y="4934"/>
                  </a:cubicBezTo>
                  <a:cubicBezTo>
                    <a:pt x="2585" y="3764"/>
                    <a:pt x="3003" y="2093"/>
                    <a:pt x="2752" y="790"/>
                  </a:cubicBezTo>
                  <a:cubicBezTo>
                    <a:pt x="2725" y="655"/>
                    <a:pt x="2625" y="597"/>
                    <a:pt x="2519" y="597"/>
                  </a:cubicBezTo>
                  <a:cubicBezTo>
                    <a:pt x="2363" y="597"/>
                    <a:pt x="2195" y="725"/>
                    <a:pt x="2234" y="924"/>
                  </a:cubicBezTo>
                  <a:cubicBezTo>
                    <a:pt x="2485" y="2194"/>
                    <a:pt x="1984" y="3798"/>
                    <a:pt x="1432" y="4917"/>
                  </a:cubicBezTo>
                  <a:cubicBezTo>
                    <a:pt x="864" y="6070"/>
                    <a:pt x="363" y="6939"/>
                    <a:pt x="179" y="8242"/>
                  </a:cubicBezTo>
                  <a:cubicBezTo>
                    <a:pt x="0" y="9510"/>
                    <a:pt x="74" y="11842"/>
                    <a:pt x="1636" y="11842"/>
                  </a:cubicBezTo>
                  <a:cubicBezTo>
                    <a:pt x="1824" y="11842"/>
                    <a:pt x="2034" y="11808"/>
                    <a:pt x="2268" y="11734"/>
                  </a:cubicBezTo>
                  <a:cubicBezTo>
                    <a:pt x="2452" y="11667"/>
                    <a:pt x="2652" y="11567"/>
                    <a:pt x="2853" y="11450"/>
                  </a:cubicBezTo>
                  <a:cubicBezTo>
                    <a:pt x="3331" y="12081"/>
                    <a:pt x="4057" y="12557"/>
                    <a:pt x="4764" y="12557"/>
                  </a:cubicBezTo>
                  <a:cubicBezTo>
                    <a:pt x="5217" y="12557"/>
                    <a:pt x="5662" y="12361"/>
                    <a:pt x="6027" y="11885"/>
                  </a:cubicBezTo>
                  <a:cubicBezTo>
                    <a:pt x="6044" y="11885"/>
                    <a:pt x="6044" y="11868"/>
                    <a:pt x="6044" y="11851"/>
                  </a:cubicBezTo>
                  <a:cubicBezTo>
                    <a:pt x="6372" y="12077"/>
                    <a:pt x="6715" y="12181"/>
                    <a:pt x="7049" y="12181"/>
                  </a:cubicBezTo>
                  <a:cubicBezTo>
                    <a:pt x="7803" y="12181"/>
                    <a:pt x="8513" y="11650"/>
                    <a:pt x="8918" y="10782"/>
                  </a:cubicBezTo>
                  <a:cubicBezTo>
                    <a:pt x="9135" y="10331"/>
                    <a:pt x="9285" y="9662"/>
                    <a:pt x="9152" y="9161"/>
                  </a:cubicBezTo>
                  <a:cubicBezTo>
                    <a:pt x="8935" y="8359"/>
                    <a:pt x="8249" y="7824"/>
                    <a:pt x="7782" y="7156"/>
                  </a:cubicBezTo>
                  <a:cubicBezTo>
                    <a:pt x="7113" y="6187"/>
                    <a:pt x="6913" y="4934"/>
                    <a:pt x="6762" y="3798"/>
                  </a:cubicBezTo>
                  <a:cubicBezTo>
                    <a:pt x="6629" y="2745"/>
                    <a:pt x="6278" y="1358"/>
                    <a:pt x="6528" y="339"/>
                  </a:cubicBezTo>
                  <a:cubicBezTo>
                    <a:pt x="6569" y="136"/>
                    <a:pt x="6400" y="1"/>
                    <a:pt x="6242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110;p17">
            <a:extLst>
              <a:ext uri="{FF2B5EF4-FFF2-40B4-BE49-F238E27FC236}">
                <a16:creationId xmlns:a16="http://schemas.microsoft.com/office/drawing/2014/main" id="{2EE9FC2F-DE17-47FD-8018-FB2B5AD8ABA0}"/>
              </a:ext>
            </a:extLst>
          </p:cNvPr>
          <p:cNvGrpSpPr/>
          <p:nvPr/>
        </p:nvGrpSpPr>
        <p:grpSpPr>
          <a:xfrm>
            <a:off x="8299913" y="-80956"/>
            <a:ext cx="731611" cy="1745449"/>
            <a:chOff x="1569775" y="2825125"/>
            <a:chExt cx="618250" cy="1893100"/>
          </a:xfrm>
        </p:grpSpPr>
        <p:sp>
          <p:nvSpPr>
            <p:cNvPr id="66" name="Google Shape;111;p17">
              <a:extLst>
                <a:ext uri="{FF2B5EF4-FFF2-40B4-BE49-F238E27FC236}">
                  <a16:creationId xmlns:a16="http://schemas.microsoft.com/office/drawing/2014/main" id="{77ED89C0-5D45-4700-B447-A2373D426C88}"/>
                </a:ext>
              </a:extLst>
            </p:cNvPr>
            <p:cNvSpPr/>
            <p:nvPr/>
          </p:nvSpPr>
          <p:spPr>
            <a:xfrm>
              <a:off x="1658750" y="4099550"/>
              <a:ext cx="442800" cy="508350"/>
            </a:xfrm>
            <a:custGeom>
              <a:avLst/>
              <a:gdLst/>
              <a:ahLst/>
              <a:cxnLst/>
              <a:rect l="l" t="t" r="r" b="b"/>
              <a:pathLst>
                <a:path w="17712" h="20334" extrusionOk="0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2;p17">
              <a:extLst>
                <a:ext uri="{FF2B5EF4-FFF2-40B4-BE49-F238E27FC236}">
                  <a16:creationId xmlns:a16="http://schemas.microsoft.com/office/drawing/2014/main" id="{D8BCA9C7-C794-4EF1-8587-4DD81F482104}"/>
                </a:ext>
              </a:extLst>
            </p:cNvPr>
            <p:cNvSpPr/>
            <p:nvPr/>
          </p:nvSpPr>
          <p:spPr>
            <a:xfrm>
              <a:off x="1672550" y="4108625"/>
              <a:ext cx="426075" cy="490550"/>
            </a:xfrm>
            <a:custGeom>
              <a:avLst/>
              <a:gdLst/>
              <a:ahLst/>
              <a:cxnLst/>
              <a:rect l="l" t="t" r="r" b="b"/>
              <a:pathLst>
                <a:path w="17043" h="19622" extrusionOk="0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3;p17">
              <a:extLst>
                <a:ext uri="{FF2B5EF4-FFF2-40B4-BE49-F238E27FC236}">
                  <a16:creationId xmlns:a16="http://schemas.microsoft.com/office/drawing/2014/main" id="{15171F3E-07F4-4ED6-B625-18450DBC8B89}"/>
                </a:ext>
              </a:extLst>
            </p:cNvPr>
            <p:cNvSpPr/>
            <p:nvPr/>
          </p:nvSpPr>
          <p:spPr>
            <a:xfrm>
              <a:off x="1872625" y="2825125"/>
              <a:ext cx="12150" cy="1123650"/>
            </a:xfrm>
            <a:custGeom>
              <a:avLst/>
              <a:gdLst/>
              <a:ahLst/>
              <a:cxnLst/>
              <a:rect l="l" t="t" r="r" b="b"/>
              <a:pathLst>
                <a:path w="486" h="44946" extrusionOk="0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4;p17">
              <a:extLst>
                <a:ext uri="{FF2B5EF4-FFF2-40B4-BE49-F238E27FC236}">
                  <a16:creationId xmlns:a16="http://schemas.microsoft.com/office/drawing/2014/main" id="{5F9FC9F7-9D0F-440B-B85A-2FEF989FF7F5}"/>
                </a:ext>
              </a:extLst>
            </p:cNvPr>
            <p:cNvSpPr/>
            <p:nvPr/>
          </p:nvSpPr>
          <p:spPr>
            <a:xfrm>
              <a:off x="1807875" y="4058675"/>
              <a:ext cx="143725" cy="36725"/>
            </a:xfrm>
            <a:custGeom>
              <a:avLst/>
              <a:gdLst/>
              <a:ahLst/>
              <a:cxnLst/>
              <a:rect l="l" t="t" r="r" b="b"/>
              <a:pathLst>
                <a:path w="5749" h="1469" extrusionOk="0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5;p17">
              <a:extLst>
                <a:ext uri="{FF2B5EF4-FFF2-40B4-BE49-F238E27FC236}">
                  <a16:creationId xmlns:a16="http://schemas.microsoft.com/office/drawing/2014/main" id="{E4BBA770-FF34-4F71-8657-2F974EAA7962}"/>
                </a:ext>
              </a:extLst>
            </p:cNvPr>
            <p:cNvSpPr/>
            <p:nvPr/>
          </p:nvSpPr>
          <p:spPr>
            <a:xfrm>
              <a:off x="1820425" y="4020325"/>
              <a:ext cx="118650" cy="37475"/>
            </a:xfrm>
            <a:custGeom>
              <a:avLst/>
              <a:gdLst/>
              <a:ahLst/>
              <a:cxnLst/>
              <a:rect l="l" t="t" r="r" b="b"/>
              <a:pathLst>
                <a:path w="4746" h="1499" extrusionOk="0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6;p17">
              <a:extLst>
                <a:ext uri="{FF2B5EF4-FFF2-40B4-BE49-F238E27FC236}">
                  <a16:creationId xmlns:a16="http://schemas.microsoft.com/office/drawing/2014/main" id="{A9C0462D-C08D-4754-8FE0-CF6C084CBE1A}"/>
                </a:ext>
              </a:extLst>
            </p:cNvPr>
            <p:cNvSpPr/>
            <p:nvPr/>
          </p:nvSpPr>
          <p:spPr>
            <a:xfrm>
              <a:off x="1830850" y="3970025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7;p17">
              <a:extLst>
                <a:ext uri="{FF2B5EF4-FFF2-40B4-BE49-F238E27FC236}">
                  <a16:creationId xmlns:a16="http://schemas.microsoft.com/office/drawing/2014/main" id="{92C9E25F-20A5-46F9-B12C-B0AA3AB59B13}"/>
                </a:ext>
              </a:extLst>
            </p:cNvPr>
            <p:cNvSpPr/>
            <p:nvPr/>
          </p:nvSpPr>
          <p:spPr>
            <a:xfrm>
              <a:off x="1834625" y="3975400"/>
              <a:ext cx="90850" cy="26650"/>
            </a:xfrm>
            <a:custGeom>
              <a:avLst/>
              <a:gdLst/>
              <a:ahLst/>
              <a:cxnLst/>
              <a:rect l="l" t="t" r="r" b="b"/>
              <a:pathLst>
                <a:path w="3634" h="1066" extrusionOk="0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8;p17">
              <a:extLst>
                <a:ext uri="{FF2B5EF4-FFF2-40B4-BE49-F238E27FC236}">
                  <a16:creationId xmlns:a16="http://schemas.microsoft.com/office/drawing/2014/main" id="{23416EDA-53D6-4F89-83F0-742E953D1E07}"/>
                </a:ext>
              </a:extLst>
            </p:cNvPr>
            <p:cNvSpPr/>
            <p:nvPr/>
          </p:nvSpPr>
          <p:spPr>
            <a:xfrm>
              <a:off x="1827925" y="3999450"/>
              <a:ext cx="94850" cy="19950"/>
            </a:xfrm>
            <a:custGeom>
              <a:avLst/>
              <a:gdLst/>
              <a:ahLst/>
              <a:cxnLst/>
              <a:rect l="l" t="t" r="r" b="b"/>
              <a:pathLst>
                <a:path w="3794" h="798" extrusionOk="0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9;p17">
              <a:extLst>
                <a:ext uri="{FF2B5EF4-FFF2-40B4-BE49-F238E27FC236}">
                  <a16:creationId xmlns:a16="http://schemas.microsoft.com/office/drawing/2014/main" id="{8C3A3420-3E1F-4F07-A820-E5B9D33DF292}"/>
                </a:ext>
              </a:extLst>
            </p:cNvPr>
            <p:cNvSpPr/>
            <p:nvPr/>
          </p:nvSpPr>
          <p:spPr>
            <a:xfrm>
              <a:off x="1822075" y="4032475"/>
              <a:ext cx="112500" cy="29750"/>
            </a:xfrm>
            <a:custGeom>
              <a:avLst/>
              <a:gdLst/>
              <a:ahLst/>
              <a:cxnLst/>
              <a:rect l="l" t="t" r="r" b="b"/>
              <a:pathLst>
                <a:path w="4500" h="1190" extrusionOk="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0;p17">
              <a:extLst>
                <a:ext uri="{FF2B5EF4-FFF2-40B4-BE49-F238E27FC236}">
                  <a16:creationId xmlns:a16="http://schemas.microsoft.com/office/drawing/2014/main" id="{6FECE1B7-B19A-4886-B5EE-ACB106007B77}"/>
                </a:ext>
              </a:extLst>
            </p:cNvPr>
            <p:cNvSpPr/>
            <p:nvPr/>
          </p:nvSpPr>
          <p:spPr>
            <a:xfrm>
              <a:off x="1813725" y="4061500"/>
              <a:ext cx="138125" cy="35175"/>
            </a:xfrm>
            <a:custGeom>
              <a:avLst/>
              <a:gdLst/>
              <a:ahLst/>
              <a:cxnLst/>
              <a:rect l="l" t="t" r="r" b="b"/>
              <a:pathLst>
                <a:path w="5525" h="1407" extrusionOk="0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1;p17">
              <a:extLst>
                <a:ext uri="{FF2B5EF4-FFF2-40B4-BE49-F238E27FC236}">
                  <a16:creationId xmlns:a16="http://schemas.microsoft.com/office/drawing/2014/main" id="{E6B301AE-B936-4FA3-A7FE-08FB824B9A7F}"/>
                </a:ext>
              </a:extLst>
            </p:cNvPr>
            <p:cNvSpPr/>
            <p:nvPr/>
          </p:nvSpPr>
          <p:spPr>
            <a:xfrm>
              <a:off x="1648325" y="3937475"/>
              <a:ext cx="462850" cy="679225"/>
            </a:xfrm>
            <a:custGeom>
              <a:avLst/>
              <a:gdLst/>
              <a:ahLst/>
              <a:cxnLst/>
              <a:rect l="l" t="t" r="r" b="b"/>
              <a:pathLst>
                <a:path w="18514" h="27169" extrusionOk="0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2;p17">
              <a:extLst>
                <a:ext uri="{FF2B5EF4-FFF2-40B4-BE49-F238E27FC236}">
                  <a16:creationId xmlns:a16="http://schemas.microsoft.com/office/drawing/2014/main" id="{D15E7B40-77B1-44AD-A67D-F733091A1E01}"/>
                </a:ext>
              </a:extLst>
            </p:cNvPr>
            <p:cNvSpPr/>
            <p:nvPr/>
          </p:nvSpPr>
          <p:spPr>
            <a:xfrm>
              <a:off x="1593600" y="4519350"/>
              <a:ext cx="60175" cy="33875"/>
            </a:xfrm>
            <a:custGeom>
              <a:avLst/>
              <a:gdLst/>
              <a:ahLst/>
              <a:cxnLst/>
              <a:rect l="l" t="t" r="r" b="b"/>
              <a:pathLst>
                <a:path w="2407" h="1355" extrusionOk="0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3;p17">
              <a:extLst>
                <a:ext uri="{FF2B5EF4-FFF2-40B4-BE49-F238E27FC236}">
                  <a16:creationId xmlns:a16="http://schemas.microsoft.com/office/drawing/2014/main" id="{784C53E4-F6F7-4075-B096-28B80223BB8F}"/>
                </a:ext>
              </a:extLst>
            </p:cNvPr>
            <p:cNvSpPr/>
            <p:nvPr/>
          </p:nvSpPr>
          <p:spPr>
            <a:xfrm>
              <a:off x="1713050" y="4615850"/>
              <a:ext cx="28450" cy="50575"/>
            </a:xfrm>
            <a:custGeom>
              <a:avLst/>
              <a:gdLst/>
              <a:ahLst/>
              <a:cxnLst/>
              <a:rect l="l" t="t" r="r" b="b"/>
              <a:pathLst>
                <a:path w="1138" h="2023" extrusionOk="0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4;p17">
              <a:extLst>
                <a:ext uri="{FF2B5EF4-FFF2-40B4-BE49-F238E27FC236}">
                  <a16:creationId xmlns:a16="http://schemas.microsoft.com/office/drawing/2014/main" id="{33CAFAA7-76E5-4C0E-9FDA-BF16E4407617}"/>
                </a:ext>
              </a:extLst>
            </p:cNvPr>
            <p:cNvSpPr/>
            <p:nvPr/>
          </p:nvSpPr>
          <p:spPr>
            <a:xfrm>
              <a:off x="1893100" y="4653025"/>
              <a:ext cx="17150" cy="65200"/>
            </a:xfrm>
            <a:custGeom>
              <a:avLst/>
              <a:gdLst/>
              <a:ahLst/>
              <a:cxnLst/>
              <a:rect l="l" t="t" r="r" b="b"/>
              <a:pathLst>
                <a:path w="686" h="2608" extrusionOk="0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5;p17">
              <a:extLst>
                <a:ext uri="{FF2B5EF4-FFF2-40B4-BE49-F238E27FC236}">
                  <a16:creationId xmlns:a16="http://schemas.microsoft.com/office/drawing/2014/main" id="{6D613987-8931-4A5D-8EFF-A4E45F145A90}"/>
                </a:ext>
              </a:extLst>
            </p:cNvPr>
            <p:cNvSpPr/>
            <p:nvPr/>
          </p:nvSpPr>
          <p:spPr>
            <a:xfrm>
              <a:off x="2032625" y="4615850"/>
              <a:ext cx="48875" cy="39700"/>
            </a:xfrm>
            <a:custGeom>
              <a:avLst/>
              <a:gdLst/>
              <a:ahLst/>
              <a:cxnLst/>
              <a:rect l="l" t="t" r="r" b="b"/>
              <a:pathLst>
                <a:path w="1955" h="1588" extrusionOk="0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6;p17">
              <a:extLst>
                <a:ext uri="{FF2B5EF4-FFF2-40B4-BE49-F238E27FC236}">
                  <a16:creationId xmlns:a16="http://schemas.microsoft.com/office/drawing/2014/main" id="{840DA255-1D24-43A9-A904-CA124236AC71}"/>
                </a:ext>
              </a:extLst>
            </p:cNvPr>
            <p:cNvSpPr/>
            <p:nvPr/>
          </p:nvSpPr>
          <p:spPr>
            <a:xfrm>
              <a:off x="2137875" y="4454200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7;p17">
              <a:extLst>
                <a:ext uri="{FF2B5EF4-FFF2-40B4-BE49-F238E27FC236}">
                  <a16:creationId xmlns:a16="http://schemas.microsoft.com/office/drawing/2014/main" id="{0B5C034C-086D-42FC-A86A-FA29E4AEC643}"/>
                </a:ext>
              </a:extLst>
            </p:cNvPr>
            <p:cNvSpPr/>
            <p:nvPr/>
          </p:nvSpPr>
          <p:spPr>
            <a:xfrm>
              <a:off x="2093175" y="4234050"/>
              <a:ext cx="40975" cy="33875"/>
            </a:xfrm>
            <a:custGeom>
              <a:avLst/>
              <a:gdLst/>
              <a:ahLst/>
              <a:cxnLst/>
              <a:rect l="l" t="t" r="r" b="b"/>
              <a:pathLst>
                <a:path w="1639" h="1355" extrusionOk="0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8;p17">
              <a:extLst>
                <a:ext uri="{FF2B5EF4-FFF2-40B4-BE49-F238E27FC236}">
                  <a16:creationId xmlns:a16="http://schemas.microsoft.com/office/drawing/2014/main" id="{231DF495-7136-4D3E-B285-90084AB2B39B}"/>
                </a:ext>
              </a:extLst>
            </p:cNvPr>
            <p:cNvSpPr/>
            <p:nvPr/>
          </p:nvSpPr>
          <p:spPr>
            <a:xfrm>
              <a:off x="1628275" y="4234900"/>
              <a:ext cx="30100" cy="26325"/>
            </a:xfrm>
            <a:custGeom>
              <a:avLst/>
              <a:gdLst/>
              <a:ahLst/>
              <a:cxnLst/>
              <a:rect l="l" t="t" r="r" b="b"/>
              <a:pathLst>
                <a:path w="1204" h="1053" extrusionOk="0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;p17">
              <a:extLst>
                <a:ext uri="{FF2B5EF4-FFF2-40B4-BE49-F238E27FC236}">
                  <a16:creationId xmlns:a16="http://schemas.microsoft.com/office/drawing/2014/main" id="{539C2FD7-596A-4A17-A155-DBA952DC2A0B}"/>
                </a:ext>
              </a:extLst>
            </p:cNvPr>
            <p:cNvSpPr/>
            <p:nvPr/>
          </p:nvSpPr>
          <p:spPr>
            <a:xfrm>
              <a:off x="1569775" y="4343075"/>
              <a:ext cx="44325" cy="18000"/>
            </a:xfrm>
            <a:custGeom>
              <a:avLst/>
              <a:gdLst/>
              <a:ahLst/>
              <a:cxnLst/>
              <a:rect l="l" t="t" r="r" b="b"/>
              <a:pathLst>
                <a:path w="1773" h="720" extrusionOk="0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;p17">
              <a:extLst>
                <a:ext uri="{FF2B5EF4-FFF2-40B4-BE49-F238E27FC236}">
                  <a16:creationId xmlns:a16="http://schemas.microsoft.com/office/drawing/2014/main" id="{42A6B85E-CE67-4DAA-B19D-9F1E57A18B98}"/>
                </a:ext>
              </a:extLst>
            </p:cNvPr>
            <p:cNvSpPr/>
            <p:nvPr/>
          </p:nvSpPr>
          <p:spPr>
            <a:xfrm>
              <a:off x="1759550" y="4143600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7;p17">
            <a:extLst>
              <a:ext uri="{FF2B5EF4-FFF2-40B4-BE49-F238E27FC236}">
                <a16:creationId xmlns:a16="http://schemas.microsoft.com/office/drawing/2014/main" id="{E5D75EB3-E08C-4EC5-8F8A-F1898DF574CD}"/>
              </a:ext>
            </a:extLst>
          </p:cNvPr>
          <p:cNvGrpSpPr/>
          <p:nvPr/>
        </p:nvGrpSpPr>
        <p:grpSpPr>
          <a:xfrm>
            <a:off x="59949" y="30210"/>
            <a:ext cx="840286" cy="1600332"/>
            <a:chOff x="2052675" y="2828450"/>
            <a:chExt cx="618225" cy="1100275"/>
          </a:xfrm>
        </p:grpSpPr>
        <p:sp>
          <p:nvSpPr>
            <p:cNvPr id="87" name="Google Shape;88;p17">
              <a:extLst>
                <a:ext uri="{FF2B5EF4-FFF2-40B4-BE49-F238E27FC236}">
                  <a16:creationId xmlns:a16="http://schemas.microsoft.com/office/drawing/2014/main" id="{99F60199-A09A-4B81-8409-86F98C96A847}"/>
                </a:ext>
              </a:extLst>
            </p:cNvPr>
            <p:cNvSpPr/>
            <p:nvPr/>
          </p:nvSpPr>
          <p:spPr>
            <a:xfrm>
              <a:off x="2355500" y="2828450"/>
              <a:ext cx="12150" cy="330850"/>
            </a:xfrm>
            <a:custGeom>
              <a:avLst/>
              <a:gdLst/>
              <a:ahLst/>
              <a:cxnLst/>
              <a:rect l="l" t="t" r="r" b="b"/>
              <a:pathLst>
                <a:path w="486" h="13234" extrusionOk="0">
                  <a:moveTo>
                    <a:pt x="485" y="8522"/>
                  </a:moveTo>
                  <a:lnTo>
                    <a:pt x="469" y="8522"/>
                  </a:lnTo>
                  <a:cubicBezTo>
                    <a:pt x="469" y="6317"/>
                    <a:pt x="452" y="5899"/>
                    <a:pt x="435" y="3693"/>
                  </a:cubicBezTo>
                  <a:cubicBezTo>
                    <a:pt x="435" y="3342"/>
                    <a:pt x="418" y="535"/>
                    <a:pt x="402" y="185"/>
                  </a:cubicBezTo>
                  <a:cubicBezTo>
                    <a:pt x="402" y="118"/>
                    <a:pt x="402" y="251"/>
                    <a:pt x="385" y="185"/>
                  </a:cubicBezTo>
                  <a:cubicBezTo>
                    <a:pt x="368" y="84"/>
                    <a:pt x="302" y="185"/>
                    <a:pt x="235" y="185"/>
                  </a:cubicBezTo>
                  <a:cubicBezTo>
                    <a:pt x="168" y="185"/>
                    <a:pt x="118" y="84"/>
                    <a:pt x="101" y="185"/>
                  </a:cubicBezTo>
                  <a:cubicBezTo>
                    <a:pt x="84" y="251"/>
                    <a:pt x="84" y="118"/>
                    <a:pt x="68" y="185"/>
                  </a:cubicBezTo>
                  <a:cubicBezTo>
                    <a:pt x="68" y="368"/>
                    <a:pt x="51" y="1"/>
                    <a:pt x="51" y="185"/>
                  </a:cubicBezTo>
                  <a:cubicBezTo>
                    <a:pt x="51" y="2006"/>
                    <a:pt x="17" y="5080"/>
                    <a:pt x="17" y="6901"/>
                  </a:cubicBezTo>
                  <a:cubicBezTo>
                    <a:pt x="1" y="9642"/>
                    <a:pt x="1" y="8840"/>
                    <a:pt x="1" y="11580"/>
                  </a:cubicBezTo>
                  <a:cubicBezTo>
                    <a:pt x="1" y="11947"/>
                    <a:pt x="17" y="12332"/>
                    <a:pt x="51" y="12699"/>
                  </a:cubicBezTo>
                  <a:cubicBezTo>
                    <a:pt x="51" y="12850"/>
                    <a:pt x="118" y="13000"/>
                    <a:pt x="151" y="13150"/>
                  </a:cubicBezTo>
                  <a:cubicBezTo>
                    <a:pt x="168" y="13184"/>
                    <a:pt x="201" y="13217"/>
                    <a:pt x="235" y="13217"/>
                  </a:cubicBezTo>
                  <a:cubicBezTo>
                    <a:pt x="285" y="13234"/>
                    <a:pt x="318" y="13200"/>
                    <a:pt x="335" y="13150"/>
                  </a:cubicBezTo>
                  <a:cubicBezTo>
                    <a:pt x="368" y="13000"/>
                    <a:pt x="435" y="12866"/>
                    <a:pt x="435" y="12733"/>
                  </a:cubicBezTo>
                  <a:cubicBezTo>
                    <a:pt x="469" y="12432"/>
                    <a:pt x="485" y="12131"/>
                    <a:pt x="485" y="11830"/>
                  </a:cubicBezTo>
                  <a:cubicBezTo>
                    <a:pt x="485" y="9541"/>
                    <a:pt x="485" y="10794"/>
                    <a:pt x="485" y="852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9;p17">
              <a:extLst>
                <a:ext uri="{FF2B5EF4-FFF2-40B4-BE49-F238E27FC236}">
                  <a16:creationId xmlns:a16="http://schemas.microsoft.com/office/drawing/2014/main" id="{424CE4D5-5195-405D-988C-0EAE529BE024}"/>
                </a:ext>
              </a:extLst>
            </p:cNvPr>
            <p:cNvSpPr/>
            <p:nvPr/>
          </p:nvSpPr>
          <p:spPr>
            <a:xfrm>
              <a:off x="2141625" y="3310075"/>
              <a:ext cx="443225" cy="508350"/>
            </a:xfrm>
            <a:custGeom>
              <a:avLst/>
              <a:gdLst/>
              <a:ahLst/>
              <a:cxnLst/>
              <a:rect l="l" t="t" r="r" b="b"/>
              <a:pathLst>
                <a:path w="17729" h="20334" extrusionOk="0">
                  <a:moveTo>
                    <a:pt x="7620" y="1"/>
                  </a:moveTo>
                  <a:cubicBezTo>
                    <a:pt x="7136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85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55"/>
                    <a:pt x="5130" y="1805"/>
                    <a:pt x="5114" y="1855"/>
                  </a:cubicBezTo>
                  <a:cubicBezTo>
                    <a:pt x="4997" y="2423"/>
                    <a:pt x="4780" y="2975"/>
                    <a:pt x="4496" y="3493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45"/>
                    <a:pt x="3794" y="4779"/>
                    <a:pt x="3543" y="5097"/>
                  </a:cubicBezTo>
                  <a:cubicBezTo>
                    <a:pt x="3075" y="5682"/>
                    <a:pt x="2608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2" y="7386"/>
                    <a:pt x="1371" y="7636"/>
                    <a:pt x="1154" y="7870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56"/>
                    <a:pt x="486" y="9007"/>
                    <a:pt x="318" y="9374"/>
                  </a:cubicBezTo>
                  <a:cubicBezTo>
                    <a:pt x="252" y="9525"/>
                    <a:pt x="201" y="9708"/>
                    <a:pt x="185" y="9875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78"/>
                    <a:pt x="68" y="10895"/>
                  </a:cubicBezTo>
                  <a:cubicBezTo>
                    <a:pt x="1" y="11078"/>
                    <a:pt x="1" y="11262"/>
                    <a:pt x="18" y="11446"/>
                  </a:cubicBezTo>
                  <a:cubicBezTo>
                    <a:pt x="18" y="11914"/>
                    <a:pt x="18" y="12382"/>
                    <a:pt x="18" y="12866"/>
                  </a:cubicBezTo>
                  <a:cubicBezTo>
                    <a:pt x="18" y="12933"/>
                    <a:pt x="18" y="13017"/>
                    <a:pt x="34" y="13083"/>
                  </a:cubicBezTo>
                  <a:cubicBezTo>
                    <a:pt x="118" y="13351"/>
                    <a:pt x="118" y="13618"/>
                    <a:pt x="135" y="13885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6" y="14871"/>
                    <a:pt x="552" y="15072"/>
                  </a:cubicBezTo>
                  <a:cubicBezTo>
                    <a:pt x="602" y="15239"/>
                    <a:pt x="669" y="15423"/>
                    <a:pt x="719" y="15606"/>
                  </a:cubicBezTo>
                  <a:cubicBezTo>
                    <a:pt x="770" y="15757"/>
                    <a:pt x="836" y="15907"/>
                    <a:pt x="953" y="16007"/>
                  </a:cubicBezTo>
                  <a:cubicBezTo>
                    <a:pt x="1054" y="16108"/>
                    <a:pt x="1120" y="16225"/>
                    <a:pt x="1171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28"/>
                    <a:pt x="2357" y="17996"/>
                  </a:cubicBezTo>
                  <a:cubicBezTo>
                    <a:pt x="2741" y="18313"/>
                    <a:pt x="3176" y="18547"/>
                    <a:pt x="3560" y="18848"/>
                  </a:cubicBezTo>
                  <a:cubicBezTo>
                    <a:pt x="3593" y="18881"/>
                    <a:pt x="3643" y="18915"/>
                    <a:pt x="3694" y="18931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83" y="20017"/>
                  </a:cubicBezTo>
                  <a:cubicBezTo>
                    <a:pt x="6200" y="20051"/>
                    <a:pt x="6334" y="20068"/>
                    <a:pt x="6450" y="20084"/>
                  </a:cubicBezTo>
                  <a:cubicBezTo>
                    <a:pt x="6751" y="20151"/>
                    <a:pt x="7069" y="20151"/>
                    <a:pt x="7369" y="20151"/>
                  </a:cubicBezTo>
                  <a:cubicBezTo>
                    <a:pt x="7537" y="20151"/>
                    <a:pt x="7687" y="20168"/>
                    <a:pt x="7837" y="20218"/>
                  </a:cubicBezTo>
                  <a:cubicBezTo>
                    <a:pt x="8038" y="20268"/>
                    <a:pt x="8238" y="20268"/>
                    <a:pt x="8439" y="20268"/>
                  </a:cubicBezTo>
                  <a:lnTo>
                    <a:pt x="9057" y="20268"/>
                  </a:lnTo>
                  <a:cubicBezTo>
                    <a:pt x="9157" y="20268"/>
                    <a:pt x="9258" y="20285"/>
                    <a:pt x="9358" y="20285"/>
                  </a:cubicBezTo>
                  <a:cubicBezTo>
                    <a:pt x="9598" y="20322"/>
                    <a:pt x="9833" y="20333"/>
                    <a:pt x="10069" y="20333"/>
                  </a:cubicBezTo>
                  <a:cubicBezTo>
                    <a:pt x="10259" y="20333"/>
                    <a:pt x="10450" y="20326"/>
                    <a:pt x="10644" y="20318"/>
                  </a:cubicBezTo>
                  <a:cubicBezTo>
                    <a:pt x="10828" y="20302"/>
                    <a:pt x="11012" y="20268"/>
                    <a:pt x="11162" y="20151"/>
                  </a:cubicBezTo>
                  <a:cubicBezTo>
                    <a:pt x="11212" y="20101"/>
                    <a:pt x="11279" y="20084"/>
                    <a:pt x="11363" y="20084"/>
                  </a:cubicBezTo>
                  <a:cubicBezTo>
                    <a:pt x="11413" y="20084"/>
                    <a:pt x="11480" y="20068"/>
                    <a:pt x="11547" y="20051"/>
                  </a:cubicBezTo>
                  <a:cubicBezTo>
                    <a:pt x="12081" y="19901"/>
                    <a:pt x="12599" y="19717"/>
                    <a:pt x="13084" y="19416"/>
                  </a:cubicBezTo>
                  <a:cubicBezTo>
                    <a:pt x="13151" y="19383"/>
                    <a:pt x="13217" y="19349"/>
                    <a:pt x="13284" y="19316"/>
                  </a:cubicBezTo>
                  <a:cubicBezTo>
                    <a:pt x="13585" y="19165"/>
                    <a:pt x="13886" y="18998"/>
                    <a:pt x="14187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1" y="18614"/>
                    <a:pt x="14638" y="18514"/>
                    <a:pt x="14771" y="18380"/>
                  </a:cubicBezTo>
                  <a:cubicBezTo>
                    <a:pt x="14855" y="18313"/>
                    <a:pt x="14955" y="18246"/>
                    <a:pt x="15005" y="18146"/>
                  </a:cubicBezTo>
                  <a:cubicBezTo>
                    <a:pt x="15072" y="18012"/>
                    <a:pt x="15172" y="17929"/>
                    <a:pt x="15289" y="17862"/>
                  </a:cubicBezTo>
                  <a:cubicBezTo>
                    <a:pt x="15557" y="17695"/>
                    <a:pt x="15774" y="17478"/>
                    <a:pt x="15924" y="17194"/>
                  </a:cubicBezTo>
                  <a:cubicBezTo>
                    <a:pt x="15974" y="17110"/>
                    <a:pt x="16024" y="17027"/>
                    <a:pt x="16108" y="16960"/>
                  </a:cubicBezTo>
                  <a:cubicBezTo>
                    <a:pt x="16225" y="16843"/>
                    <a:pt x="16309" y="16709"/>
                    <a:pt x="16392" y="16559"/>
                  </a:cubicBezTo>
                  <a:cubicBezTo>
                    <a:pt x="16492" y="16392"/>
                    <a:pt x="16593" y="16225"/>
                    <a:pt x="16710" y="16058"/>
                  </a:cubicBezTo>
                  <a:cubicBezTo>
                    <a:pt x="16843" y="15907"/>
                    <a:pt x="16943" y="15757"/>
                    <a:pt x="16994" y="15573"/>
                  </a:cubicBezTo>
                  <a:cubicBezTo>
                    <a:pt x="17077" y="15272"/>
                    <a:pt x="17177" y="14972"/>
                    <a:pt x="17261" y="14687"/>
                  </a:cubicBezTo>
                  <a:cubicBezTo>
                    <a:pt x="17294" y="14604"/>
                    <a:pt x="17311" y="14520"/>
                    <a:pt x="17361" y="14454"/>
                  </a:cubicBezTo>
                  <a:cubicBezTo>
                    <a:pt x="17528" y="14203"/>
                    <a:pt x="17612" y="13919"/>
                    <a:pt x="17629" y="13601"/>
                  </a:cubicBezTo>
                  <a:cubicBezTo>
                    <a:pt x="17629" y="13568"/>
                    <a:pt x="17629" y="13535"/>
                    <a:pt x="17645" y="13501"/>
                  </a:cubicBezTo>
                  <a:cubicBezTo>
                    <a:pt x="17729" y="13284"/>
                    <a:pt x="17712" y="13067"/>
                    <a:pt x="17712" y="12850"/>
                  </a:cubicBezTo>
                  <a:cubicBezTo>
                    <a:pt x="17712" y="12465"/>
                    <a:pt x="17679" y="12098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93"/>
                    <a:pt x="17578" y="10243"/>
                    <a:pt x="17562" y="10193"/>
                  </a:cubicBezTo>
                  <a:cubicBezTo>
                    <a:pt x="17562" y="10143"/>
                    <a:pt x="17545" y="10076"/>
                    <a:pt x="17545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77" y="8756"/>
                    <a:pt x="16943" y="8489"/>
                  </a:cubicBezTo>
                  <a:cubicBezTo>
                    <a:pt x="16726" y="8004"/>
                    <a:pt x="16359" y="7636"/>
                    <a:pt x="15974" y="7286"/>
                  </a:cubicBezTo>
                  <a:cubicBezTo>
                    <a:pt x="15841" y="7152"/>
                    <a:pt x="15690" y="7002"/>
                    <a:pt x="15557" y="6851"/>
                  </a:cubicBezTo>
                  <a:cubicBezTo>
                    <a:pt x="15106" y="6300"/>
                    <a:pt x="14671" y="5732"/>
                    <a:pt x="14220" y="5164"/>
                  </a:cubicBezTo>
                  <a:cubicBezTo>
                    <a:pt x="13919" y="4796"/>
                    <a:pt x="13652" y="4412"/>
                    <a:pt x="13451" y="3977"/>
                  </a:cubicBezTo>
                  <a:cubicBezTo>
                    <a:pt x="13401" y="3860"/>
                    <a:pt x="13351" y="3743"/>
                    <a:pt x="13284" y="3626"/>
                  </a:cubicBezTo>
                  <a:cubicBezTo>
                    <a:pt x="13034" y="3209"/>
                    <a:pt x="12833" y="2774"/>
                    <a:pt x="12699" y="2306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7"/>
                    <a:pt x="12466" y="1070"/>
                    <a:pt x="12365" y="736"/>
                  </a:cubicBezTo>
                  <a:cubicBezTo>
                    <a:pt x="12349" y="686"/>
                    <a:pt x="12315" y="619"/>
                    <a:pt x="12265" y="585"/>
                  </a:cubicBezTo>
                  <a:cubicBezTo>
                    <a:pt x="12081" y="402"/>
                    <a:pt x="11864" y="268"/>
                    <a:pt x="11613" y="184"/>
                  </a:cubicBezTo>
                  <a:cubicBezTo>
                    <a:pt x="11496" y="151"/>
                    <a:pt x="11363" y="134"/>
                    <a:pt x="11229" y="101"/>
                  </a:cubicBezTo>
                  <a:cubicBezTo>
                    <a:pt x="10945" y="34"/>
                    <a:pt x="10644" y="17"/>
                    <a:pt x="10360" y="17"/>
                  </a:cubicBezTo>
                  <a:cubicBezTo>
                    <a:pt x="9859" y="1"/>
                    <a:pt x="9358" y="1"/>
                    <a:pt x="8857" y="1"/>
                  </a:cubicBezTo>
                  <a:cubicBezTo>
                    <a:pt x="8578" y="1"/>
                    <a:pt x="8307" y="8"/>
                    <a:pt x="8033" y="8"/>
                  </a:cubicBezTo>
                  <a:cubicBezTo>
                    <a:pt x="7897" y="8"/>
                    <a:pt x="7759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0;p17">
              <a:extLst>
                <a:ext uri="{FF2B5EF4-FFF2-40B4-BE49-F238E27FC236}">
                  <a16:creationId xmlns:a16="http://schemas.microsoft.com/office/drawing/2014/main" id="{2AD5DDB1-60AC-4BFE-8452-B28424637771}"/>
                </a:ext>
              </a:extLst>
            </p:cNvPr>
            <p:cNvSpPr/>
            <p:nvPr/>
          </p:nvSpPr>
          <p:spPr>
            <a:xfrm>
              <a:off x="2290750" y="32694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28" y="0"/>
                  </a:moveTo>
                  <a:cubicBezTo>
                    <a:pt x="2447" y="0"/>
                    <a:pt x="2165" y="15"/>
                    <a:pt x="1872" y="24"/>
                  </a:cubicBezTo>
                  <a:cubicBezTo>
                    <a:pt x="1780" y="32"/>
                    <a:pt x="1688" y="36"/>
                    <a:pt x="1599" y="36"/>
                  </a:cubicBezTo>
                  <a:cubicBezTo>
                    <a:pt x="1509" y="36"/>
                    <a:pt x="1421" y="32"/>
                    <a:pt x="1338" y="24"/>
                  </a:cubicBezTo>
                  <a:cubicBezTo>
                    <a:pt x="1260" y="13"/>
                    <a:pt x="1184" y="9"/>
                    <a:pt x="1109" y="9"/>
                  </a:cubicBezTo>
                  <a:cubicBezTo>
                    <a:pt x="942" y="9"/>
                    <a:pt x="781" y="29"/>
                    <a:pt x="619" y="40"/>
                  </a:cubicBezTo>
                  <a:cubicBezTo>
                    <a:pt x="469" y="191"/>
                    <a:pt x="318" y="341"/>
                    <a:pt x="185" y="475"/>
                  </a:cubicBezTo>
                  <a:cubicBezTo>
                    <a:pt x="101" y="558"/>
                    <a:pt x="34" y="642"/>
                    <a:pt x="18" y="759"/>
                  </a:cubicBezTo>
                  <a:cubicBezTo>
                    <a:pt x="18" y="943"/>
                    <a:pt x="1" y="1126"/>
                    <a:pt x="1" y="1310"/>
                  </a:cubicBezTo>
                  <a:cubicBezTo>
                    <a:pt x="1" y="1360"/>
                    <a:pt x="18" y="1410"/>
                    <a:pt x="34" y="1477"/>
                  </a:cubicBezTo>
                  <a:cubicBezTo>
                    <a:pt x="135" y="1461"/>
                    <a:pt x="201" y="1461"/>
                    <a:pt x="268" y="1427"/>
                  </a:cubicBezTo>
                  <a:cubicBezTo>
                    <a:pt x="602" y="1327"/>
                    <a:pt x="937" y="1294"/>
                    <a:pt x="1287" y="1294"/>
                  </a:cubicBezTo>
                  <a:lnTo>
                    <a:pt x="4328" y="1294"/>
                  </a:lnTo>
                  <a:cubicBezTo>
                    <a:pt x="4729" y="1294"/>
                    <a:pt x="5147" y="1294"/>
                    <a:pt x="5531" y="1444"/>
                  </a:cubicBezTo>
                  <a:cubicBezTo>
                    <a:pt x="5582" y="1461"/>
                    <a:pt x="5648" y="1461"/>
                    <a:pt x="5732" y="1461"/>
                  </a:cubicBezTo>
                  <a:cubicBezTo>
                    <a:pt x="5749" y="1377"/>
                    <a:pt x="5765" y="1310"/>
                    <a:pt x="5765" y="1227"/>
                  </a:cubicBezTo>
                  <a:cubicBezTo>
                    <a:pt x="5749" y="1093"/>
                    <a:pt x="5749" y="943"/>
                    <a:pt x="5732" y="792"/>
                  </a:cubicBezTo>
                  <a:cubicBezTo>
                    <a:pt x="5715" y="575"/>
                    <a:pt x="5598" y="441"/>
                    <a:pt x="5398" y="375"/>
                  </a:cubicBezTo>
                  <a:cubicBezTo>
                    <a:pt x="5181" y="308"/>
                    <a:pt x="4980" y="241"/>
                    <a:pt x="4763" y="207"/>
                  </a:cubicBezTo>
                  <a:cubicBezTo>
                    <a:pt x="4312" y="141"/>
                    <a:pt x="3877" y="91"/>
                    <a:pt x="3426" y="40"/>
                  </a:cubicBezTo>
                  <a:cubicBezTo>
                    <a:pt x="3192" y="10"/>
                    <a:pt x="2960" y="0"/>
                    <a:pt x="2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1;p17">
              <a:extLst>
                <a:ext uri="{FF2B5EF4-FFF2-40B4-BE49-F238E27FC236}">
                  <a16:creationId xmlns:a16="http://schemas.microsoft.com/office/drawing/2014/main" id="{D35FD9DD-2691-4161-A5B0-810FE116860E}"/>
                </a:ext>
              </a:extLst>
            </p:cNvPr>
            <p:cNvSpPr/>
            <p:nvPr/>
          </p:nvSpPr>
          <p:spPr>
            <a:xfrm>
              <a:off x="2303300" y="3231200"/>
              <a:ext cx="118650" cy="37125"/>
            </a:xfrm>
            <a:custGeom>
              <a:avLst/>
              <a:gdLst/>
              <a:ahLst/>
              <a:cxnLst/>
              <a:rect l="l" t="t" r="r" b="b"/>
              <a:pathLst>
                <a:path w="4746" h="1485" extrusionOk="0">
                  <a:moveTo>
                    <a:pt x="1414" y="0"/>
                  </a:moveTo>
                  <a:cubicBezTo>
                    <a:pt x="1149" y="0"/>
                    <a:pt x="884" y="20"/>
                    <a:pt x="618" y="31"/>
                  </a:cubicBezTo>
                  <a:cubicBezTo>
                    <a:pt x="334" y="48"/>
                    <a:pt x="234" y="265"/>
                    <a:pt x="50" y="399"/>
                  </a:cubicBezTo>
                  <a:cubicBezTo>
                    <a:pt x="34" y="415"/>
                    <a:pt x="34" y="432"/>
                    <a:pt x="34" y="449"/>
                  </a:cubicBezTo>
                  <a:cubicBezTo>
                    <a:pt x="34" y="616"/>
                    <a:pt x="0" y="783"/>
                    <a:pt x="50" y="950"/>
                  </a:cubicBezTo>
                  <a:cubicBezTo>
                    <a:pt x="100" y="1117"/>
                    <a:pt x="151" y="1284"/>
                    <a:pt x="134" y="1485"/>
                  </a:cubicBezTo>
                  <a:cubicBezTo>
                    <a:pt x="251" y="1468"/>
                    <a:pt x="351" y="1451"/>
                    <a:pt x="451" y="1418"/>
                  </a:cubicBezTo>
                  <a:cubicBezTo>
                    <a:pt x="735" y="1368"/>
                    <a:pt x="1019" y="1284"/>
                    <a:pt x="1303" y="1234"/>
                  </a:cubicBezTo>
                  <a:cubicBezTo>
                    <a:pt x="1604" y="1192"/>
                    <a:pt x="1905" y="1172"/>
                    <a:pt x="2206" y="1172"/>
                  </a:cubicBezTo>
                  <a:cubicBezTo>
                    <a:pt x="2506" y="1172"/>
                    <a:pt x="2807" y="1192"/>
                    <a:pt x="3108" y="1234"/>
                  </a:cubicBezTo>
                  <a:cubicBezTo>
                    <a:pt x="3576" y="1301"/>
                    <a:pt x="4044" y="1334"/>
                    <a:pt x="4511" y="1435"/>
                  </a:cubicBezTo>
                  <a:cubicBezTo>
                    <a:pt x="4517" y="1440"/>
                    <a:pt x="4524" y="1442"/>
                    <a:pt x="4533" y="1442"/>
                  </a:cubicBezTo>
                  <a:cubicBezTo>
                    <a:pt x="4549" y="1442"/>
                    <a:pt x="4567" y="1435"/>
                    <a:pt x="4578" y="1435"/>
                  </a:cubicBezTo>
                  <a:cubicBezTo>
                    <a:pt x="4612" y="1318"/>
                    <a:pt x="4612" y="1201"/>
                    <a:pt x="4662" y="1101"/>
                  </a:cubicBezTo>
                  <a:cubicBezTo>
                    <a:pt x="4745" y="883"/>
                    <a:pt x="4729" y="683"/>
                    <a:pt x="4712" y="482"/>
                  </a:cubicBezTo>
                  <a:cubicBezTo>
                    <a:pt x="4679" y="449"/>
                    <a:pt x="4645" y="432"/>
                    <a:pt x="4612" y="415"/>
                  </a:cubicBezTo>
                  <a:cubicBezTo>
                    <a:pt x="4511" y="382"/>
                    <a:pt x="4395" y="332"/>
                    <a:pt x="4278" y="299"/>
                  </a:cubicBezTo>
                  <a:cubicBezTo>
                    <a:pt x="3593" y="115"/>
                    <a:pt x="2874" y="14"/>
                    <a:pt x="2156" y="14"/>
                  </a:cubicBezTo>
                  <a:lnTo>
                    <a:pt x="1771" y="14"/>
                  </a:lnTo>
                  <a:cubicBezTo>
                    <a:pt x="1652" y="4"/>
                    <a:pt x="1533" y="0"/>
                    <a:pt x="1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2;p17">
              <a:extLst>
                <a:ext uri="{FF2B5EF4-FFF2-40B4-BE49-F238E27FC236}">
                  <a16:creationId xmlns:a16="http://schemas.microsoft.com/office/drawing/2014/main" id="{A752EC55-79EA-4D71-AFB6-B5AD3F13EAC8}"/>
                </a:ext>
              </a:extLst>
            </p:cNvPr>
            <p:cNvSpPr/>
            <p:nvPr/>
          </p:nvSpPr>
          <p:spPr>
            <a:xfrm>
              <a:off x="2314150" y="3180550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50" y="1"/>
                  </a:moveTo>
                  <a:cubicBezTo>
                    <a:pt x="1690" y="1"/>
                    <a:pt x="1526" y="9"/>
                    <a:pt x="1371" y="69"/>
                  </a:cubicBezTo>
                  <a:cubicBezTo>
                    <a:pt x="1321" y="86"/>
                    <a:pt x="1270" y="86"/>
                    <a:pt x="1237" y="86"/>
                  </a:cubicBezTo>
                  <a:cubicBezTo>
                    <a:pt x="970" y="152"/>
                    <a:pt x="719" y="219"/>
                    <a:pt x="519" y="420"/>
                  </a:cubicBezTo>
                  <a:cubicBezTo>
                    <a:pt x="435" y="520"/>
                    <a:pt x="335" y="604"/>
                    <a:pt x="235" y="670"/>
                  </a:cubicBezTo>
                  <a:cubicBezTo>
                    <a:pt x="84" y="787"/>
                    <a:pt x="17" y="921"/>
                    <a:pt x="34" y="1122"/>
                  </a:cubicBezTo>
                  <a:cubicBezTo>
                    <a:pt x="34" y="1339"/>
                    <a:pt x="17" y="1556"/>
                    <a:pt x="17" y="1773"/>
                  </a:cubicBezTo>
                  <a:cubicBezTo>
                    <a:pt x="17" y="1823"/>
                    <a:pt x="1" y="1873"/>
                    <a:pt x="67" y="1924"/>
                  </a:cubicBezTo>
                  <a:cubicBezTo>
                    <a:pt x="101" y="1924"/>
                    <a:pt x="134" y="1907"/>
                    <a:pt x="184" y="1890"/>
                  </a:cubicBezTo>
                  <a:cubicBezTo>
                    <a:pt x="435" y="1807"/>
                    <a:pt x="702" y="1790"/>
                    <a:pt x="970" y="1790"/>
                  </a:cubicBezTo>
                  <a:cubicBezTo>
                    <a:pt x="1204" y="1773"/>
                    <a:pt x="1454" y="1773"/>
                    <a:pt x="1705" y="1773"/>
                  </a:cubicBezTo>
                  <a:cubicBezTo>
                    <a:pt x="1791" y="1767"/>
                    <a:pt x="1877" y="1764"/>
                    <a:pt x="1962" y="1764"/>
                  </a:cubicBezTo>
                  <a:cubicBezTo>
                    <a:pt x="2344" y="1764"/>
                    <a:pt x="2723" y="1819"/>
                    <a:pt x="3092" y="1873"/>
                  </a:cubicBezTo>
                  <a:cubicBezTo>
                    <a:pt x="3359" y="1924"/>
                    <a:pt x="3610" y="1990"/>
                    <a:pt x="3910" y="2040"/>
                  </a:cubicBezTo>
                  <a:cubicBezTo>
                    <a:pt x="3894" y="1924"/>
                    <a:pt x="3860" y="1840"/>
                    <a:pt x="3860" y="1756"/>
                  </a:cubicBezTo>
                  <a:cubicBezTo>
                    <a:pt x="3877" y="1556"/>
                    <a:pt x="3777" y="1472"/>
                    <a:pt x="3610" y="1406"/>
                  </a:cubicBezTo>
                  <a:cubicBezTo>
                    <a:pt x="3560" y="1389"/>
                    <a:pt x="3493" y="1355"/>
                    <a:pt x="3443" y="1339"/>
                  </a:cubicBezTo>
                  <a:cubicBezTo>
                    <a:pt x="3075" y="1255"/>
                    <a:pt x="2707" y="1172"/>
                    <a:pt x="2323" y="1172"/>
                  </a:cubicBezTo>
                  <a:cubicBezTo>
                    <a:pt x="2206" y="1172"/>
                    <a:pt x="2089" y="1176"/>
                    <a:pt x="1972" y="1176"/>
                  </a:cubicBezTo>
                  <a:cubicBezTo>
                    <a:pt x="1855" y="1176"/>
                    <a:pt x="1738" y="1172"/>
                    <a:pt x="1621" y="1155"/>
                  </a:cubicBezTo>
                  <a:cubicBezTo>
                    <a:pt x="1425" y="1122"/>
                    <a:pt x="1237" y="1097"/>
                    <a:pt x="1046" y="1097"/>
                  </a:cubicBezTo>
                  <a:cubicBezTo>
                    <a:pt x="943" y="1097"/>
                    <a:pt x="841" y="1104"/>
                    <a:pt x="736" y="1122"/>
                  </a:cubicBezTo>
                  <a:cubicBezTo>
                    <a:pt x="717" y="1128"/>
                    <a:pt x="697" y="1132"/>
                    <a:pt x="676" y="1132"/>
                  </a:cubicBezTo>
                  <a:cubicBezTo>
                    <a:pt x="641" y="1132"/>
                    <a:pt x="607" y="1120"/>
                    <a:pt x="585" y="1088"/>
                  </a:cubicBezTo>
                  <a:cubicBezTo>
                    <a:pt x="602" y="1005"/>
                    <a:pt x="669" y="1021"/>
                    <a:pt x="719" y="1005"/>
                  </a:cubicBezTo>
                  <a:cubicBezTo>
                    <a:pt x="920" y="971"/>
                    <a:pt x="1137" y="954"/>
                    <a:pt x="1337" y="904"/>
                  </a:cubicBezTo>
                  <a:cubicBezTo>
                    <a:pt x="1488" y="871"/>
                    <a:pt x="1638" y="837"/>
                    <a:pt x="1788" y="837"/>
                  </a:cubicBezTo>
                  <a:lnTo>
                    <a:pt x="2223" y="837"/>
                  </a:lnTo>
                  <a:cubicBezTo>
                    <a:pt x="2267" y="836"/>
                    <a:pt x="2312" y="835"/>
                    <a:pt x="2356" y="835"/>
                  </a:cubicBezTo>
                  <a:cubicBezTo>
                    <a:pt x="2841" y="835"/>
                    <a:pt x="3301" y="920"/>
                    <a:pt x="3760" y="1088"/>
                  </a:cubicBezTo>
                  <a:lnTo>
                    <a:pt x="3844" y="1088"/>
                  </a:lnTo>
                  <a:cubicBezTo>
                    <a:pt x="3860" y="988"/>
                    <a:pt x="3860" y="904"/>
                    <a:pt x="3793" y="837"/>
                  </a:cubicBezTo>
                  <a:cubicBezTo>
                    <a:pt x="3576" y="587"/>
                    <a:pt x="3342" y="370"/>
                    <a:pt x="3058" y="203"/>
                  </a:cubicBezTo>
                  <a:cubicBezTo>
                    <a:pt x="3025" y="203"/>
                    <a:pt x="2991" y="186"/>
                    <a:pt x="2975" y="186"/>
                  </a:cubicBezTo>
                  <a:cubicBezTo>
                    <a:pt x="2791" y="136"/>
                    <a:pt x="2624" y="102"/>
                    <a:pt x="2440" y="52"/>
                  </a:cubicBezTo>
                  <a:cubicBezTo>
                    <a:pt x="2306" y="2"/>
                    <a:pt x="2189" y="2"/>
                    <a:pt x="2039" y="2"/>
                  </a:cubicBezTo>
                  <a:cubicBezTo>
                    <a:pt x="1977" y="2"/>
                    <a:pt x="191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3;p17">
              <a:extLst>
                <a:ext uri="{FF2B5EF4-FFF2-40B4-BE49-F238E27FC236}">
                  <a16:creationId xmlns:a16="http://schemas.microsoft.com/office/drawing/2014/main" id="{1580CD31-73EC-4A2E-9120-9C5E91AB89C5}"/>
                </a:ext>
              </a:extLst>
            </p:cNvPr>
            <p:cNvSpPr/>
            <p:nvPr/>
          </p:nvSpPr>
          <p:spPr>
            <a:xfrm>
              <a:off x="2333375" y="3157200"/>
              <a:ext cx="58925" cy="20900"/>
            </a:xfrm>
            <a:custGeom>
              <a:avLst/>
              <a:gdLst/>
              <a:ahLst/>
              <a:cxnLst/>
              <a:rect l="l" t="t" r="r" b="b"/>
              <a:pathLst>
                <a:path w="2357" h="836" extrusionOk="0">
                  <a:moveTo>
                    <a:pt x="1220" y="0"/>
                  </a:moveTo>
                  <a:cubicBezTo>
                    <a:pt x="1053" y="0"/>
                    <a:pt x="886" y="50"/>
                    <a:pt x="735" y="67"/>
                  </a:cubicBezTo>
                  <a:cubicBezTo>
                    <a:pt x="669" y="67"/>
                    <a:pt x="618" y="67"/>
                    <a:pt x="568" y="84"/>
                  </a:cubicBezTo>
                  <a:cubicBezTo>
                    <a:pt x="518" y="101"/>
                    <a:pt x="451" y="101"/>
                    <a:pt x="418" y="134"/>
                  </a:cubicBezTo>
                  <a:cubicBezTo>
                    <a:pt x="201" y="301"/>
                    <a:pt x="34" y="518"/>
                    <a:pt x="0" y="836"/>
                  </a:cubicBezTo>
                  <a:cubicBezTo>
                    <a:pt x="268" y="769"/>
                    <a:pt x="485" y="702"/>
                    <a:pt x="719" y="652"/>
                  </a:cubicBezTo>
                  <a:cubicBezTo>
                    <a:pt x="786" y="635"/>
                    <a:pt x="836" y="635"/>
                    <a:pt x="902" y="635"/>
                  </a:cubicBezTo>
                  <a:lnTo>
                    <a:pt x="1454" y="635"/>
                  </a:lnTo>
                  <a:cubicBezTo>
                    <a:pt x="1504" y="635"/>
                    <a:pt x="1571" y="635"/>
                    <a:pt x="1621" y="652"/>
                  </a:cubicBezTo>
                  <a:cubicBezTo>
                    <a:pt x="1838" y="702"/>
                    <a:pt x="2055" y="769"/>
                    <a:pt x="2273" y="819"/>
                  </a:cubicBezTo>
                  <a:cubicBezTo>
                    <a:pt x="2284" y="825"/>
                    <a:pt x="2293" y="827"/>
                    <a:pt x="2302" y="827"/>
                  </a:cubicBezTo>
                  <a:cubicBezTo>
                    <a:pt x="2319" y="827"/>
                    <a:pt x="2334" y="819"/>
                    <a:pt x="2356" y="819"/>
                  </a:cubicBezTo>
                  <a:cubicBezTo>
                    <a:pt x="2323" y="568"/>
                    <a:pt x="2206" y="385"/>
                    <a:pt x="2039" y="218"/>
                  </a:cubicBezTo>
                  <a:cubicBezTo>
                    <a:pt x="1938" y="134"/>
                    <a:pt x="1838" y="84"/>
                    <a:pt x="1704" y="67"/>
                  </a:cubicBezTo>
                  <a:cubicBezTo>
                    <a:pt x="1537" y="50"/>
                    <a:pt x="1370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;p17">
              <a:extLst>
                <a:ext uri="{FF2B5EF4-FFF2-40B4-BE49-F238E27FC236}">
                  <a16:creationId xmlns:a16="http://schemas.microsoft.com/office/drawing/2014/main" id="{B49568E5-DCA6-4AA6-A09D-2F8988CB2292}"/>
                </a:ext>
              </a:extLst>
            </p:cNvPr>
            <p:cNvSpPr/>
            <p:nvPr/>
          </p:nvSpPr>
          <p:spPr>
            <a:xfrm>
              <a:off x="2155425" y="3319225"/>
              <a:ext cx="426100" cy="490525"/>
            </a:xfrm>
            <a:custGeom>
              <a:avLst/>
              <a:gdLst/>
              <a:ahLst/>
              <a:cxnLst/>
              <a:rect l="l" t="t" r="r" b="b"/>
              <a:pathLst>
                <a:path w="17044" h="19621" extrusionOk="0">
                  <a:moveTo>
                    <a:pt x="6201" y="1"/>
                  </a:moveTo>
                  <a:cubicBezTo>
                    <a:pt x="5834" y="1"/>
                    <a:pt x="5498" y="114"/>
                    <a:pt x="5213" y="487"/>
                  </a:cubicBezTo>
                  <a:cubicBezTo>
                    <a:pt x="4612" y="1289"/>
                    <a:pt x="4445" y="2308"/>
                    <a:pt x="4127" y="3227"/>
                  </a:cubicBezTo>
                  <a:cubicBezTo>
                    <a:pt x="3676" y="4530"/>
                    <a:pt x="2774" y="5566"/>
                    <a:pt x="1888" y="6602"/>
                  </a:cubicBezTo>
                  <a:cubicBezTo>
                    <a:pt x="1153" y="7471"/>
                    <a:pt x="819" y="8189"/>
                    <a:pt x="518" y="9292"/>
                  </a:cubicBezTo>
                  <a:cubicBezTo>
                    <a:pt x="201" y="10445"/>
                    <a:pt x="0" y="11431"/>
                    <a:pt x="0" y="12617"/>
                  </a:cubicBezTo>
                  <a:cubicBezTo>
                    <a:pt x="0" y="13770"/>
                    <a:pt x="318" y="14622"/>
                    <a:pt x="852" y="15625"/>
                  </a:cubicBezTo>
                  <a:cubicBezTo>
                    <a:pt x="1404" y="16644"/>
                    <a:pt x="2122" y="17396"/>
                    <a:pt x="3025" y="18131"/>
                  </a:cubicBezTo>
                  <a:cubicBezTo>
                    <a:pt x="3877" y="18833"/>
                    <a:pt x="4779" y="19484"/>
                    <a:pt x="5915" y="19585"/>
                  </a:cubicBezTo>
                  <a:cubicBezTo>
                    <a:pt x="6206" y="19609"/>
                    <a:pt x="6493" y="19620"/>
                    <a:pt x="6776" y="19620"/>
                  </a:cubicBezTo>
                  <a:cubicBezTo>
                    <a:pt x="7664" y="19620"/>
                    <a:pt x="8525" y="19507"/>
                    <a:pt x="9424" y="19317"/>
                  </a:cubicBezTo>
                  <a:cubicBezTo>
                    <a:pt x="10660" y="19050"/>
                    <a:pt x="11763" y="18916"/>
                    <a:pt x="12833" y="18164"/>
                  </a:cubicBezTo>
                  <a:cubicBezTo>
                    <a:pt x="14620" y="16895"/>
                    <a:pt x="15673" y="14923"/>
                    <a:pt x="16508" y="12951"/>
                  </a:cubicBezTo>
                  <a:cubicBezTo>
                    <a:pt x="16893" y="12049"/>
                    <a:pt x="17043" y="10863"/>
                    <a:pt x="16876" y="9894"/>
                  </a:cubicBezTo>
                  <a:cubicBezTo>
                    <a:pt x="16692" y="8908"/>
                    <a:pt x="16074" y="8323"/>
                    <a:pt x="15389" y="7655"/>
                  </a:cubicBezTo>
                  <a:cubicBezTo>
                    <a:pt x="14520" y="6786"/>
                    <a:pt x="13451" y="5934"/>
                    <a:pt x="13016" y="4747"/>
                  </a:cubicBezTo>
                  <a:cubicBezTo>
                    <a:pt x="12599" y="3578"/>
                    <a:pt x="12465" y="2392"/>
                    <a:pt x="11780" y="1339"/>
                  </a:cubicBezTo>
                  <a:cubicBezTo>
                    <a:pt x="11112" y="320"/>
                    <a:pt x="10092" y="103"/>
                    <a:pt x="8956" y="36"/>
                  </a:cubicBezTo>
                  <a:cubicBezTo>
                    <a:pt x="8897" y="32"/>
                    <a:pt x="8836" y="31"/>
                    <a:pt x="8774" y="31"/>
                  </a:cubicBezTo>
                  <a:cubicBezTo>
                    <a:pt x="8286" y="31"/>
                    <a:pt x="7719" y="124"/>
                    <a:pt x="7209" y="124"/>
                  </a:cubicBezTo>
                  <a:cubicBezTo>
                    <a:pt x="7144" y="124"/>
                    <a:pt x="7080" y="123"/>
                    <a:pt x="7018" y="119"/>
                  </a:cubicBezTo>
                  <a:cubicBezTo>
                    <a:pt x="6735" y="57"/>
                    <a:pt x="6460" y="1"/>
                    <a:pt x="6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5;p17">
              <a:extLst>
                <a:ext uri="{FF2B5EF4-FFF2-40B4-BE49-F238E27FC236}">
                  <a16:creationId xmlns:a16="http://schemas.microsoft.com/office/drawing/2014/main" id="{888A4E44-C308-4E09-BCCF-2B51BBEA6A05}"/>
                </a:ext>
              </a:extLst>
            </p:cNvPr>
            <p:cNvSpPr/>
            <p:nvPr/>
          </p:nvSpPr>
          <p:spPr>
            <a:xfrm>
              <a:off x="2330700" y="3160900"/>
              <a:ext cx="59075" cy="22450"/>
            </a:xfrm>
            <a:custGeom>
              <a:avLst/>
              <a:gdLst/>
              <a:ahLst/>
              <a:cxnLst/>
              <a:rect l="l" t="t" r="r" b="b"/>
              <a:pathLst>
                <a:path w="2363" h="898" extrusionOk="0">
                  <a:moveTo>
                    <a:pt x="1353" y="0"/>
                  </a:moveTo>
                  <a:cubicBezTo>
                    <a:pt x="1267" y="0"/>
                    <a:pt x="1180" y="10"/>
                    <a:pt x="1093" y="19"/>
                  </a:cubicBezTo>
                  <a:cubicBezTo>
                    <a:pt x="792" y="86"/>
                    <a:pt x="491" y="203"/>
                    <a:pt x="224" y="387"/>
                  </a:cubicBezTo>
                  <a:cubicBezTo>
                    <a:pt x="0" y="555"/>
                    <a:pt x="151" y="898"/>
                    <a:pt x="363" y="898"/>
                  </a:cubicBezTo>
                  <a:cubicBezTo>
                    <a:pt x="404" y="898"/>
                    <a:pt x="448" y="885"/>
                    <a:pt x="491" y="855"/>
                  </a:cubicBezTo>
                  <a:cubicBezTo>
                    <a:pt x="725" y="688"/>
                    <a:pt x="993" y="571"/>
                    <a:pt x="1277" y="537"/>
                  </a:cubicBezTo>
                  <a:cubicBezTo>
                    <a:pt x="1296" y="535"/>
                    <a:pt x="1316" y="533"/>
                    <a:pt x="1335" y="533"/>
                  </a:cubicBezTo>
                  <a:cubicBezTo>
                    <a:pt x="1552" y="533"/>
                    <a:pt x="1782" y="689"/>
                    <a:pt x="2012" y="705"/>
                  </a:cubicBezTo>
                  <a:cubicBezTo>
                    <a:pt x="2023" y="706"/>
                    <a:pt x="2033" y="706"/>
                    <a:pt x="2043" y="706"/>
                  </a:cubicBezTo>
                  <a:cubicBezTo>
                    <a:pt x="2363" y="706"/>
                    <a:pt x="2352" y="202"/>
                    <a:pt x="2012" y="170"/>
                  </a:cubicBezTo>
                  <a:cubicBezTo>
                    <a:pt x="1845" y="153"/>
                    <a:pt x="1695" y="70"/>
                    <a:pt x="1544" y="19"/>
                  </a:cubicBezTo>
                  <a:cubicBezTo>
                    <a:pt x="1481" y="5"/>
                    <a:pt x="1417" y="0"/>
                    <a:pt x="135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6;p17">
              <a:extLst>
                <a:ext uri="{FF2B5EF4-FFF2-40B4-BE49-F238E27FC236}">
                  <a16:creationId xmlns:a16="http://schemas.microsoft.com/office/drawing/2014/main" id="{8BAFF694-4A44-4060-B547-92ADF3A201C7}"/>
                </a:ext>
              </a:extLst>
            </p:cNvPr>
            <p:cNvSpPr/>
            <p:nvPr/>
          </p:nvSpPr>
          <p:spPr>
            <a:xfrm>
              <a:off x="2317500" y="3186250"/>
              <a:ext cx="90875" cy="26475"/>
            </a:xfrm>
            <a:custGeom>
              <a:avLst/>
              <a:gdLst/>
              <a:ahLst/>
              <a:cxnLst/>
              <a:rect l="l" t="t" r="r" b="b"/>
              <a:pathLst>
                <a:path w="3635" h="1059" extrusionOk="0">
                  <a:moveTo>
                    <a:pt x="1505" y="1"/>
                  </a:moveTo>
                  <a:cubicBezTo>
                    <a:pt x="1043" y="1"/>
                    <a:pt x="232" y="213"/>
                    <a:pt x="50" y="576"/>
                  </a:cubicBezTo>
                  <a:cubicBezTo>
                    <a:pt x="0" y="676"/>
                    <a:pt x="0" y="810"/>
                    <a:pt x="101" y="894"/>
                  </a:cubicBezTo>
                  <a:cubicBezTo>
                    <a:pt x="101" y="910"/>
                    <a:pt x="117" y="910"/>
                    <a:pt x="117" y="910"/>
                  </a:cubicBezTo>
                  <a:cubicBezTo>
                    <a:pt x="172" y="960"/>
                    <a:pt x="234" y="980"/>
                    <a:pt x="295" y="980"/>
                  </a:cubicBezTo>
                  <a:cubicBezTo>
                    <a:pt x="418" y="980"/>
                    <a:pt x="535" y="894"/>
                    <a:pt x="568" y="793"/>
                  </a:cubicBezTo>
                  <a:cubicBezTo>
                    <a:pt x="743" y="633"/>
                    <a:pt x="1261" y="536"/>
                    <a:pt x="1535" y="536"/>
                  </a:cubicBezTo>
                  <a:cubicBezTo>
                    <a:pt x="1575" y="536"/>
                    <a:pt x="1610" y="538"/>
                    <a:pt x="1638" y="543"/>
                  </a:cubicBezTo>
                  <a:cubicBezTo>
                    <a:pt x="1905" y="559"/>
                    <a:pt x="2958" y="643"/>
                    <a:pt x="3075" y="927"/>
                  </a:cubicBezTo>
                  <a:cubicBezTo>
                    <a:pt x="3121" y="1020"/>
                    <a:pt x="3197" y="1059"/>
                    <a:pt x="3275" y="1059"/>
                  </a:cubicBezTo>
                  <a:cubicBezTo>
                    <a:pt x="3448" y="1059"/>
                    <a:pt x="3635" y="867"/>
                    <a:pt x="3542" y="660"/>
                  </a:cubicBezTo>
                  <a:cubicBezTo>
                    <a:pt x="3292" y="108"/>
                    <a:pt x="2122" y="58"/>
                    <a:pt x="1638" y="8"/>
                  </a:cubicBezTo>
                  <a:cubicBezTo>
                    <a:pt x="1598" y="3"/>
                    <a:pt x="1553" y="1"/>
                    <a:pt x="15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7;p17">
              <a:extLst>
                <a:ext uri="{FF2B5EF4-FFF2-40B4-BE49-F238E27FC236}">
                  <a16:creationId xmlns:a16="http://schemas.microsoft.com/office/drawing/2014/main" id="{031F6145-9709-4D07-A539-A909E490D452}"/>
                </a:ext>
              </a:extLst>
            </p:cNvPr>
            <p:cNvSpPr/>
            <p:nvPr/>
          </p:nvSpPr>
          <p:spPr>
            <a:xfrm>
              <a:off x="2310800" y="32100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693" y="1"/>
                  </a:moveTo>
                  <a:cubicBezTo>
                    <a:pt x="1193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" y="493"/>
                  </a:cubicBezTo>
                  <a:cubicBezTo>
                    <a:pt x="18" y="510"/>
                    <a:pt x="18" y="526"/>
                    <a:pt x="18" y="543"/>
                  </a:cubicBezTo>
                  <a:cubicBezTo>
                    <a:pt x="28" y="712"/>
                    <a:pt x="172" y="794"/>
                    <a:pt x="306" y="794"/>
                  </a:cubicBezTo>
                  <a:cubicBezTo>
                    <a:pt x="384" y="794"/>
                    <a:pt x="459" y="766"/>
                    <a:pt x="502" y="710"/>
                  </a:cubicBezTo>
                  <a:cubicBezTo>
                    <a:pt x="881" y="584"/>
                    <a:pt x="1269" y="524"/>
                    <a:pt x="1659" y="524"/>
                  </a:cubicBezTo>
                  <a:cubicBezTo>
                    <a:pt x="1786" y="524"/>
                    <a:pt x="1912" y="531"/>
                    <a:pt x="2039" y="543"/>
                  </a:cubicBezTo>
                  <a:cubicBezTo>
                    <a:pt x="2307" y="560"/>
                    <a:pt x="3075" y="543"/>
                    <a:pt x="3309" y="693"/>
                  </a:cubicBezTo>
                  <a:cubicBezTo>
                    <a:pt x="3363" y="762"/>
                    <a:pt x="3451" y="803"/>
                    <a:pt x="3538" y="803"/>
                  </a:cubicBezTo>
                  <a:cubicBezTo>
                    <a:pt x="3641" y="803"/>
                    <a:pt x="3741" y="746"/>
                    <a:pt x="3777" y="610"/>
                  </a:cubicBezTo>
                  <a:cubicBezTo>
                    <a:pt x="3777" y="610"/>
                    <a:pt x="3777" y="593"/>
                    <a:pt x="3777" y="593"/>
                  </a:cubicBezTo>
                  <a:cubicBezTo>
                    <a:pt x="3810" y="510"/>
                    <a:pt x="3777" y="409"/>
                    <a:pt x="3710" y="343"/>
                  </a:cubicBezTo>
                  <a:cubicBezTo>
                    <a:pt x="3426" y="58"/>
                    <a:pt x="2775" y="92"/>
                    <a:pt x="2390" y="42"/>
                  </a:cubicBezTo>
                  <a:cubicBezTo>
                    <a:pt x="2154" y="15"/>
                    <a:pt x="1922" y="1"/>
                    <a:pt x="16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8;p17">
              <a:extLst>
                <a:ext uri="{FF2B5EF4-FFF2-40B4-BE49-F238E27FC236}">
                  <a16:creationId xmlns:a16="http://schemas.microsoft.com/office/drawing/2014/main" id="{5DC6209A-5E68-4420-82D1-0C86ACF84350}"/>
                </a:ext>
              </a:extLst>
            </p:cNvPr>
            <p:cNvSpPr/>
            <p:nvPr/>
          </p:nvSpPr>
          <p:spPr>
            <a:xfrm>
              <a:off x="2305075" y="3243175"/>
              <a:ext cx="112375" cy="29975"/>
            </a:xfrm>
            <a:custGeom>
              <a:avLst/>
              <a:gdLst/>
              <a:ahLst/>
              <a:cxnLst/>
              <a:rect l="l" t="t" r="r" b="b"/>
              <a:pathLst>
                <a:path w="4495" h="1199" extrusionOk="0">
                  <a:moveTo>
                    <a:pt x="2382" y="1"/>
                  </a:moveTo>
                  <a:cubicBezTo>
                    <a:pt x="1764" y="1"/>
                    <a:pt x="1143" y="51"/>
                    <a:pt x="514" y="137"/>
                  </a:cubicBezTo>
                  <a:lnTo>
                    <a:pt x="430" y="137"/>
                  </a:lnTo>
                  <a:cubicBezTo>
                    <a:pt x="297" y="154"/>
                    <a:pt x="247" y="271"/>
                    <a:pt x="247" y="388"/>
                  </a:cubicBezTo>
                  <a:cubicBezTo>
                    <a:pt x="1" y="453"/>
                    <a:pt x="12" y="889"/>
                    <a:pt x="313" y="889"/>
                  </a:cubicBezTo>
                  <a:cubicBezTo>
                    <a:pt x="319" y="889"/>
                    <a:pt x="324" y="889"/>
                    <a:pt x="330" y="889"/>
                  </a:cubicBezTo>
                  <a:cubicBezTo>
                    <a:pt x="982" y="889"/>
                    <a:pt x="1633" y="839"/>
                    <a:pt x="2285" y="839"/>
                  </a:cubicBezTo>
                  <a:cubicBezTo>
                    <a:pt x="2309" y="838"/>
                    <a:pt x="2334" y="838"/>
                    <a:pt x="2358" y="838"/>
                  </a:cubicBezTo>
                  <a:cubicBezTo>
                    <a:pt x="2951" y="838"/>
                    <a:pt x="3528" y="1029"/>
                    <a:pt x="4090" y="1190"/>
                  </a:cubicBezTo>
                  <a:cubicBezTo>
                    <a:pt x="4113" y="1196"/>
                    <a:pt x="4135" y="1199"/>
                    <a:pt x="4157" y="1199"/>
                  </a:cubicBezTo>
                  <a:cubicBezTo>
                    <a:pt x="4369" y="1199"/>
                    <a:pt x="4495" y="923"/>
                    <a:pt x="4374" y="772"/>
                  </a:cubicBezTo>
                  <a:cubicBezTo>
                    <a:pt x="4440" y="672"/>
                    <a:pt x="4457" y="555"/>
                    <a:pt x="4357" y="438"/>
                  </a:cubicBezTo>
                  <a:cubicBezTo>
                    <a:pt x="4039" y="104"/>
                    <a:pt x="3488" y="37"/>
                    <a:pt x="3037" y="20"/>
                  </a:cubicBezTo>
                  <a:cubicBezTo>
                    <a:pt x="2819" y="7"/>
                    <a:pt x="2600" y="1"/>
                    <a:pt x="2382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9;p17">
              <a:extLst>
                <a:ext uri="{FF2B5EF4-FFF2-40B4-BE49-F238E27FC236}">
                  <a16:creationId xmlns:a16="http://schemas.microsoft.com/office/drawing/2014/main" id="{2BEFA619-9006-48FF-820D-AF338EA4C4BC}"/>
                </a:ext>
              </a:extLst>
            </p:cNvPr>
            <p:cNvSpPr/>
            <p:nvPr/>
          </p:nvSpPr>
          <p:spPr>
            <a:xfrm>
              <a:off x="2296600" y="3271650"/>
              <a:ext cx="138500" cy="35750"/>
            </a:xfrm>
            <a:custGeom>
              <a:avLst/>
              <a:gdLst/>
              <a:ahLst/>
              <a:cxnLst/>
              <a:rect l="l" t="t" r="r" b="b"/>
              <a:pathLst>
                <a:path w="5540" h="1430" extrusionOk="0">
                  <a:moveTo>
                    <a:pt x="3307" y="23"/>
                  </a:moveTo>
                  <a:cubicBezTo>
                    <a:pt x="2906" y="23"/>
                    <a:pt x="2525" y="51"/>
                    <a:pt x="2257" y="51"/>
                  </a:cubicBezTo>
                  <a:cubicBezTo>
                    <a:pt x="1922" y="67"/>
                    <a:pt x="68" y="1"/>
                    <a:pt x="285" y="686"/>
                  </a:cubicBezTo>
                  <a:cubicBezTo>
                    <a:pt x="251" y="702"/>
                    <a:pt x="218" y="719"/>
                    <a:pt x="185" y="736"/>
                  </a:cubicBezTo>
                  <a:cubicBezTo>
                    <a:pt x="1" y="853"/>
                    <a:pt x="1" y="1187"/>
                    <a:pt x="235" y="1220"/>
                  </a:cubicBezTo>
                  <a:cubicBezTo>
                    <a:pt x="1221" y="1371"/>
                    <a:pt x="2173" y="1404"/>
                    <a:pt x="3159" y="1421"/>
                  </a:cubicBezTo>
                  <a:cubicBezTo>
                    <a:pt x="3288" y="1426"/>
                    <a:pt x="3422" y="1429"/>
                    <a:pt x="3557" y="1429"/>
                  </a:cubicBezTo>
                  <a:cubicBezTo>
                    <a:pt x="3861" y="1429"/>
                    <a:pt x="4173" y="1412"/>
                    <a:pt x="4462" y="1354"/>
                  </a:cubicBezTo>
                  <a:lnTo>
                    <a:pt x="4796" y="1354"/>
                  </a:lnTo>
                  <a:cubicBezTo>
                    <a:pt x="4846" y="1354"/>
                    <a:pt x="4896" y="1337"/>
                    <a:pt x="4930" y="1304"/>
                  </a:cubicBezTo>
                  <a:cubicBezTo>
                    <a:pt x="4930" y="1320"/>
                    <a:pt x="4947" y="1320"/>
                    <a:pt x="4963" y="1337"/>
                  </a:cubicBezTo>
                  <a:cubicBezTo>
                    <a:pt x="5018" y="1388"/>
                    <a:pt x="5079" y="1410"/>
                    <a:pt x="5139" y="1410"/>
                  </a:cubicBezTo>
                  <a:cubicBezTo>
                    <a:pt x="5351" y="1410"/>
                    <a:pt x="5540" y="1136"/>
                    <a:pt x="5331" y="953"/>
                  </a:cubicBezTo>
                  <a:cubicBezTo>
                    <a:pt x="5297" y="919"/>
                    <a:pt x="5264" y="903"/>
                    <a:pt x="5231" y="869"/>
                  </a:cubicBezTo>
                  <a:cubicBezTo>
                    <a:pt x="5231" y="819"/>
                    <a:pt x="5231" y="769"/>
                    <a:pt x="5197" y="719"/>
                  </a:cubicBezTo>
                  <a:cubicBezTo>
                    <a:pt x="4933" y="125"/>
                    <a:pt x="4082" y="23"/>
                    <a:pt x="3307" y="23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00;p17">
              <a:extLst>
                <a:ext uri="{FF2B5EF4-FFF2-40B4-BE49-F238E27FC236}">
                  <a16:creationId xmlns:a16="http://schemas.microsoft.com/office/drawing/2014/main" id="{531DE3B6-2ACE-494C-9196-E08C7D6154F7}"/>
                </a:ext>
              </a:extLst>
            </p:cNvPr>
            <p:cNvSpPr/>
            <p:nvPr/>
          </p:nvSpPr>
          <p:spPr>
            <a:xfrm>
              <a:off x="2131600" y="3148425"/>
              <a:ext cx="462450" cy="678800"/>
            </a:xfrm>
            <a:custGeom>
              <a:avLst/>
              <a:gdLst/>
              <a:ahLst/>
              <a:cxnLst/>
              <a:rect l="l" t="t" r="r" b="b"/>
              <a:pathLst>
                <a:path w="18498" h="27152" extrusionOk="0">
                  <a:moveTo>
                    <a:pt x="12415" y="6433"/>
                  </a:moveTo>
                  <a:cubicBezTo>
                    <a:pt x="12566" y="6483"/>
                    <a:pt x="12699" y="6584"/>
                    <a:pt x="12883" y="6617"/>
                  </a:cubicBezTo>
                  <a:cubicBezTo>
                    <a:pt x="12950" y="6617"/>
                    <a:pt x="13017" y="6650"/>
                    <a:pt x="13050" y="6701"/>
                  </a:cubicBezTo>
                  <a:cubicBezTo>
                    <a:pt x="13151" y="6868"/>
                    <a:pt x="13284" y="7018"/>
                    <a:pt x="13301" y="7235"/>
                  </a:cubicBezTo>
                  <a:cubicBezTo>
                    <a:pt x="13301" y="7302"/>
                    <a:pt x="13301" y="7386"/>
                    <a:pt x="13301" y="7452"/>
                  </a:cubicBezTo>
                  <a:cubicBezTo>
                    <a:pt x="13301" y="7586"/>
                    <a:pt x="13301" y="7703"/>
                    <a:pt x="13385" y="7820"/>
                  </a:cubicBezTo>
                  <a:cubicBezTo>
                    <a:pt x="13418" y="7887"/>
                    <a:pt x="13435" y="7970"/>
                    <a:pt x="13435" y="8054"/>
                  </a:cubicBezTo>
                  <a:cubicBezTo>
                    <a:pt x="13451" y="8121"/>
                    <a:pt x="13451" y="8188"/>
                    <a:pt x="13435" y="8238"/>
                  </a:cubicBezTo>
                  <a:cubicBezTo>
                    <a:pt x="13401" y="8555"/>
                    <a:pt x="13535" y="8823"/>
                    <a:pt x="13652" y="9107"/>
                  </a:cubicBezTo>
                  <a:cubicBezTo>
                    <a:pt x="13685" y="9173"/>
                    <a:pt x="13702" y="9240"/>
                    <a:pt x="13735" y="9307"/>
                  </a:cubicBezTo>
                  <a:cubicBezTo>
                    <a:pt x="13802" y="9458"/>
                    <a:pt x="13852" y="9608"/>
                    <a:pt x="13936" y="9758"/>
                  </a:cubicBezTo>
                  <a:cubicBezTo>
                    <a:pt x="13969" y="9825"/>
                    <a:pt x="14003" y="9909"/>
                    <a:pt x="14070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387" y="10477"/>
                    <a:pt x="14437" y="10544"/>
                    <a:pt x="14487" y="10627"/>
                  </a:cubicBezTo>
                  <a:cubicBezTo>
                    <a:pt x="14521" y="10661"/>
                    <a:pt x="14554" y="10711"/>
                    <a:pt x="14588" y="10744"/>
                  </a:cubicBezTo>
                  <a:cubicBezTo>
                    <a:pt x="14705" y="11011"/>
                    <a:pt x="14905" y="11195"/>
                    <a:pt x="15106" y="11379"/>
                  </a:cubicBezTo>
                  <a:cubicBezTo>
                    <a:pt x="15156" y="11446"/>
                    <a:pt x="15206" y="11513"/>
                    <a:pt x="15239" y="11579"/>
                  </a:cubicBezTo>
                  <a:cubicBezTo>
                    <a:pt x="15323" y="11713"/>
                    <a:pt x="15390" y="11847"/>
                    <a:pt x="15473" y="11980"/>
                  </a:cubicBezTo>
                  <a:cubicBezTo>
                    <a:pt x="15607" y="12198"/>
                    <a:pt x="15757" y="12398"/>
                    <a:pt x="15941" y="12582"/>
                  </a:cubicBezTo>
                  <a:cubicBezTo>
                    <a:pt x="16342" y="12950"/>
                    <a:pt x="16710" y="13351"/>
                    <a:pt x="17060" y="13768"/>
                  </a:cubicBezTo>
                  <a:cubicBezTo>
                    <a:pt x="17344" y="14102"/>
                    <a:pt x="17562" y="14470"/>
                    <a:pt x="17779" y="14838"/>
                  </a:cubicBezTo>
                  <a:cubicBezTo>
                    <a:pt x="17913" y="15088"/>
                    <a:pt x="17996" y="15356"/>
                    <a:pt x="18096" y="15623"/>
                  </a:cubicBezTo>
                  <a:cubicBezTo>
                    <a:pt x="18180" y="15823"/>
                    <a:pt x="18247" y="16041"/>
                    <a:pt x="18330" y="16241"/>
                  </a:cubicBezTo>
                  <a:cubicBezTo>
                    <a:pt x="18397" y="16425"/>
                    <a:pt x="18431" y="16609"/>
                    <a:pt x="18431" y="16809"/>
                  </a:cubicBezTo>
                  <a:cubicBezTo>
                    <a:pt x="18431" y="17060"/>
                    <a:pt x="18414" y="17311"/>
                    <a:pt x="18414" y="17561"/>
                  </a:cubicBezTo>
                  <a:cubicBezTo>
                    <a:pt x="18414" y="17762"/>
                    <a:pt x="18414" y="17979"/>
                    <a:pt x="18431" y="18163"/>
                  </a:cubicBezTo>
                  <a:cubicBezTo>
                    <a:pt x="18497" y="18664"/>
                    <a:pt x="18497" y="19165"/>
                    <a:pt x="18447" y="19666"/>
                  </a:cubicBezTo>
                  <a:cubicBezTo>
                    <a:pt x="18414" y="20067"/>
                    <a:pt x="18330" y="20435"/>
                    <a:pt x="18213" y="20819"/>
                  </a:cubicBezTo>
                  <a:cubicBezTo>
                    <a:pt x="18113" y="21153"/>
                    <a:pt x="17979" y="21471"/>
                    <a:pt x="17829" y="21788"/>
                  </a:cubicBezTo>
                  <a:cubicBezTo>
                    <a:pt x="17645" y="22156"/>
                    <a:pt x="17411" y="22507"/>
                    <a:pt x="17278" y="22908"/>
                  </a:cubicBezTo>
                  <a:cubicBezTo>
                    <a:pt x="17278" y="22925"/>
                    <a:pt x="17261" y="22941"/>
                    <a:pt x="17261" y="22958"/>
                  </a:cubicBezTo>
                  <a:cubicBezTo>
                    <a:pt x="17094" y="23209"/>
                    <a:pt x="16927" y="23459"/>
                    <a:pt x="16743" y="23710"/>
                  </a:cubicBezTo>
                  <a:cubicBezTo>
                    <a:pt x="16726" y="23743"/>
                    <a:pt x="16676" y="23777"/>
                    <a:pt x="16643" y="23827"/>
                  </a:cubicBezTo>
                  <a:cubicBezTo>
                    <a:pt x="16342" y="24362"/>
                    <a:pt x="15908" y="24779"/>
                    <a:pt x="15440" y="25147"/>
                  </a:cubicBezTo>
                  <a:cubicBezTo>
                    <a:pt x="15289" y="25264"/>
                    <a:pt x="15156" y="25381"/>
                    <a:pt x="15005" y="25481"/>
                  </a:cubicBezTo>
                  <a:cubicBezTo>
                    <a:pt x="14938" y="25531"/>
                    <a:pt x="14872" y="25598"/>
                    <a:pt x="14805" y="25631"/>
                  </a:cubicBezTo>
                  <a:cubicBezTo>
                    <a:pt x="14487" y="25815"/>
                    <a:pt x="14170" y="25982"/>
                    <a:pt x="13852" y="26149"/>
                  </a:cubicBezTo>
                  <a:cubicBezTo>
                    <a:pt x="13652" y="26250"/>
                    <a:pt x="13451" y="26350"/>
                    <a:pt x="13268" y="26450"/>
                  </a:cubicBezTo>
                  <a:cubicBezTo>
                    <a:pt x="12867" y="26667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35"/>
                  </a:cubicBezTo>
                  <a:cubicBezTo>
                    <a:pt x="11764" y="26951"/>
                    <a:pt x="11714" y="26951"/>
                    <a:pt x="11680" y="26968"/>
                  </a:cubicBezTo>
                  <a:cubicBezTo>
                    <a:pt x="11413" y="27118"/>
                    <a:pt x="11095" y="27152"/>
                    <a:pt x="10795" y="27152"/>
                  </a:cubicBezTo>
                  <a:cubicBezTo>
                    <a:pt x="10026" y="27152"/>
                    <a:pt x="9258" y="27152"/>
                    <a:pt x="8489" y="27152"/>
                  </a:cubicBezTo>
                  <a:cubicBezTo>
                    <a:pt x="8322" y="27152"/>
                    <a:pt x="8155" y="27135"/>
                    <a:pt x="8004" y="27085"/>
                  </a:cubicBezTo>
                  <a:cubicBezTo>
                    <a:pt x="7821" y="27018"/>
                    <a:pt x="7637" y="26985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2" y="26935"/>
                    <a:pt x="6868" y="26935"/>
                  </a:cubicBezTo>
                  <a:cubicBezTo>
                    <a:pt x="6684" y="26951"/>
                    <a:pt x="6501" y="26918"/>
                    <a:pt x="6334" y="26868"/>
                  </a:cubicBezTo>
                  <a:cubicBezTo>
                    <a:pt x="5816" y="26734"/>
                    <a:pt x="5314" y="26517"/>
                    <a:pt x="4846" y="26250"/>
                  </a:cubicBezTo>
                  <a:cubicBezTo>
                    <a:pt x="4529" y="26082"/>
                    <a:pt x="4212" y="25915"/>
                    <a:pt x="3911" y="25748"/>
                  </a:cubicBezTo>
                  <a:cubicBezTo>
                    <a:pt x="3744" y="25665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57" y="24545"/>
                    <a:pt x="2073" y="24178"/>
                  </a:cubicBezTo>
                  <a:cubicBezTo>
                    <a:pt x="1989" y="24094"/>
                    <a:pt x="1939" y="23977"/>
                    <a:pt x="1872" y="23877"/>
                  </a:cubicBezTo>
                  <a:cubicBezTo>
                    <a:pt x="1856" y="23860"/>
                    <a:pt x="1856" y="23827"/>
                    <a:pt x="1839" y="23810"/>
                  </a:cubicBezTo>
                  <a:cubicBezTo>
                    <a:pt x="1622" y="23610"/>
                    <a:pt x="1521" y="23342"/>
                    <a:pt x="1338" y="23125"/>
                  </a:cubicBezTo>
                  <a:cubicBezTo>
                    <a:pt x="1288" y="23042"/>
                    <a:pt x="1237" y="22958"/>
                    <a:pt x="1204" y="22858"/>
                  </a:cubicBezTo>
                  <a:cubicBezTo>
                    <a:pt x="1137" y="22674"/>
                    <a:pt x="1020" y="22507"/>
                    <a:pt x="937" y="22323"/>
                  </a:cubicBezTo>
                  <a:cubicBezTo>
                    <a:pt x="586" y="21671"/>
                    <a:pt x="268" y="21003"/>
                    <a:pt x="135" y="20268"/>
                  </a:cubicBezTo>
                  <a:cubicBezTo>
                    <a:pt x="34" y="19783"/>
                    <a:pt x="1" y="19299"/>
                    <a:pt x="18" y="18798"/>
                  </a:cubicBezTo>
                  <a:cubicBezTo>
                    <a:pt x="18" y="18547"/>
                    <a:pt x="51" y="18313"/>
                    <a:pt x="68" y="18062"/>
                  </a:cubicBezTo>
                  <a:cubicBezTo>
                    <a:pt x="85" y="17929"/>
                    <a:pt x="85" y="17795"/>
                    <a:pt x="85" y="17661"/>
                  </a:cubicBezTo>
                  <a:cubicBezTo>
                    <a:pt x="85" y="17394"/>
                    <a:pt x="68" y="17143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3"/>
                    <a:pt x="452" y="15473"/>
                    <a:pt x="586" y="15122"/>
                  </a:cubicBezTo>
                  <a:cubicBezTo>
                    <a:pt x="619" y="15038"/>
                    <a:pt x="653" y="14955"/>
                    <a:pt x="686" y="14888"/>
                  </a:cubicBezTo>
                  <a:cubicBezTo>
                    <a:pt x="920" y="14487"/>
                    <a:pt x="1171" y="14069"/>
                    <a:pt x="1471" y="13718"/>
                  </a:cubicBezTo>
                  <a:cubicBezTo>
                    <a:pt x="1789" y="13351"/>
                    <a:pt x="2140" y="13016"/>
                    <a:pt x="2474" y="12649"/>
                  </a:cubicBezTo>
                  <a:cubicBezTo>
                    <a:pt x="2507" y="12615"/>
                    <a:pt x="2524" y="12582"/>
                    <a:pt x="2557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9" y="11914"/>
                    <a:pt x="3142" y="11747"/>
                    <a:pt x="3242" y="11579"/>
                  </a:cubicBezTo>
                  <a:cubicBezTo>
                    <a:pt x="3309" y="11496"/>
                    <a:pt x="3376" y="11412"/>
                    <a:pt x="3460" y="11329"/>
                  </a:cubicBezTo>
                  <a:cubicBezTo>
                    <a:pt x="3777" y="11011"/>
                    <a:pt x="4028" y="10661"/>
                    <a:pt x="4195" y="10243"/>
                  </a:cubicBezTo>
                  <a:cubicBezTo>
                    <a:pt x="4228" y="10176"/>
                    <a:pt x="4262" y="10126"/>
                    <a:pt x="4312" y="10076"/>
                  </a:cubicBezTo>
                  <a:cubicBezTo>
                    <a:pt x="4529" y="9909"/>
                    <a:pt x="4613" y="9658"/>
                    <a:pt x="4729" y="9424"/>
                  </a:cubicBezTo>
                  <a:cubicBezTo>
                    <a:pt x="4813" y="9190"/>
                    <a:pt x="4897" y="8956"/>
                    <a:pt x="4980" y="8739"/>
                  </a:cubicBezTo>
                  <a:cubicBezTo>
                    <a:pt x="5030" y="8639"/>
                    <a:pt x="5047" y="8539"/>
                    <a:pt x="5047" y="8438"/>
                  </a:cubicBezTo>
                  <a:cubicBezTo>
                    <a:pt x="5047" y="8321"/>
                    <a:pt x="5047" y="8204"/>
                    <a:pt x="5047" y="8087"/>
                  </a:cubicBezTo>
                  <a:cubicBezTo>
                    <a:pt x="5064" y="8004"/>
                    <a:pt x="5064" y="7904"/>
                    <a:pt x="5114" y="7820"/>
                  </a:cubicBezTo>
                  <a:cubicBezTo>
                    <a:pt x="5181" y="7703"/>
                    <a:pt x="5197" y="7586"/>
                    <a:pt x="5181" y="7452"/>
                  </a:cubicBezTo>
                  <a:cubicBezTo>
                    <a:pt x="5147" y="7185"/>
                    <a:pt x="5281" y="6985"/>
                    <a:pt x="5398" y="6767"/>
                  </a:cubicBezTo>
                  <a:cubicBezTo>
                    <a:pt x="5431" y="6684"/>
                    <a:pt x="5515" y="6634"/>
                    <a:pt x="5615" y="6617"/>
                  </a:cubicBezTo>
                  <a:cubicBezTo>
                    <a:pt x="5799" y="6600"/>
                    <a:pt x="5933" y="6483"/>
                    <a:pt x="6100" y="6433"/>
                  </a:cubicBezTo>
                  <a:cubicBezTo>
                    <a:pt x="6033" y="6149"/>
                    <a:pt x="6016" y="5865"/>
                    <a:pt x="5999" y="5581"/>
                  </a:cubicBezTo>
                  <a:cubicBezTo>
                    <a:pt x="5983" y="5347"/>
                    <a:pt x="6049" y="5163"/>
                    <a:pt x="6217" y="4996"/>
                  </a:cubicBezTo>
                  <a:cubicBezTo>
                    <a:pt x="6317" y="4896"/>
                    <a:pt x="6434" y="4796"/>
                    <a:pt x="6484" y="4679"/>
                  </a:cubicBezTo>
                  <a:cubicBezTo>
                    <a:pt x="6484" y="4645"/>
                    <a:pt x="6501" y="4629"/>
                    <a:pt x="6484" y="4612"/>
                  </a:cubicBezTo>
                  <a:cubicBezTo>
                    <a:pt x="6317" y="4311"/>
                    <a:pt x="6334" y="3977"/>
                    <a:pt x="6350" y="3643"/>
                  </a:cubicBezTo>
                  <a:cubicBezTo>
                    <a:pt x="6367" y="3493"/>
                    <a:pt x="6434" y="3376"/>
                    <a:pt x="6567" y="3275"/>
                  </a:cubicBezTo>
                  <a:cubicBezTo>
                    <a:pt x="6584" y="3259"/>
                    <a:pt x="6618" y="3242"/>
                    <a:pt x="6651" y="3225"/>
                  </a:cubicBezTo>
                  <a:cubicBezTo>
                    <a:pt x="6735" y="3158"/>
                    <a:pt x="6768" y="3092"/>
                    <a:pt x="6768" y="2991"/>
                  </a:cubicBezTo>
                  <a:cubicBezTo>
                    <a:pt x="6768" y="2858"/>
                    <a:pt x="6768" y="2707"/>
                    <a:pt x="6768" y="2574"/>
                  </a:cubicBezTo>
                  <a:cubicBezTo>
                    <a:pt x="6768" y="2457"/>
                    <a:pt x="6751" y="2340"/>
                    <a:pt x="6768" y="2223"/>
                  </a:cubicBezTo>
                  <a:cubicBezTo>
                    <a:pt x="6801" y="1939"/>
                    <a:pt x="6918" y="1688"/>
                    <a:pt x="7186" y="1538"/>
                  </a:cubicBezTo>
                  <a:cubicBezTo>
                    <a:pt x="7353" y="1437"/>
                    <a:pt x="7537" y="1337"/>
                    <a:pt x="7737" y="1237"/>
                  </a:cubicBezTo>
                  <a:cubicBezTo>
                    <a:pt x="7754" y="1137"/>
                    <a:pt x="7787" y="1020"/>
                    <a:pt x="7804" y="903"/>
                  </a:cubicBezTo>
                  <a:cubicBezTo>
                    <a:pt x="7871" y="535"/>
                    <a:pt x="8105" y="301"/>
                    <a:pt x="8422" y="117"/>
                  </a:cubicBezTo>
                  <a:cubicBezTo>
                    <a:pt x="8539" y="34"/>
                    <a:pt x="8656" y="0"/>
                    <a:pt x="8806" y="17"/>
                  </a:cubicBezTo>
                  <a:cubicBezTo>
                    <a:pt x="8957" y="17"/>
                    <a:pt x="9090" y="17"/>
                    <a:pt x="9241" y="17"/>
                  </a:cubicBezTo>
                  <a:cubicBezTo>
                    <a:pt x="9508" y="0"/>
                    <a:pt x="9742" y="51"/>
                    <a:pt x="9993" y="117"/>
                  </a:cubicBezTo>
                  <a:cubicBezTo>
                    <a:pt x="10360" y="234"/>
                    <a:pt x="10561" y="485"/>
                    <a:pt x="10678" y="819"/>
                  </a:cubicBezTo>
                  <a:cubicBezTo>
                    <a:pt x="10711" y="953"/>
                    <a:pt x="10745" y="1103"/>
                    <a:pt x="10778" y="1237"/>
                  </a:cubicBezTo>
                  <a:cubicBezTo>
                    <a:pt x="10928" y="1337"/>
                    <a:pt x="11095" y="1421"/>
                    <a:pt x="11263" y="1504"/>
                  </a:cubicBezTo>
                  <a:cubicBezTo>
                    <a:pt x="11580" y="1688"/>
                    <a:pt x="11714" y="1972"/>
                    <a:pt x="11730" y="2323"/>
                  </a:cubicBezTo>
                  <a:cubicBezTo>
                    <a:pt x="11747" y="2457"/>
                    <a:pt x="11730" y="2590"/>
                    <a:pt x="11730" y="2724"/>
                  </a:cubicBezTo>
                  <a:cubicBezTo>
                    <a:pt x="11730" y="2791"/>
                    <a:pt x="11730" y="2858"/>
                    <a:pt x="11730" y="2924"/>
                  </a:cubicBezTo>
                  <a:cubicBezTo>
                    <a:pt x="11730" y="3075"/>
                    <a:pt x="11781" y="3192"/>
                    <a:pt x="11914" y="3259"/>
                  </a:cubicBezTo>
                  <a:cubicBezTo>
                    <a:pt x="12081" y="3359"/>
                    <a:pt x="12148" y="3526"/>
                    <a:pt x="12148" y="3726"/>
                  </a:cubicBezTo>
                  <a:cubicBezTo>
                    <a:pt x="12148" y="3827"/>
                    <a:pt x="12148" y="3944"/>
                    <a:pt x="12148" y="4044"/>
                  </a:cubicBezTo>
                  <a:cubicBezTo>
                    <a:pt x="12148" y="4211"/>
                    <a:pt x="12131" y="4378"/>
                    <a:pt x="12048" y="4528"/>
                  </a:cubicBezTo>
                  <a:cubicBezTo>
                    <a:pt x="11998" y="4629"/>
                    <a:pt x="12014" y="4712"/>
                    <a:pt x="12098" y="4796"/>
                  </a:cubicBezTo>
                  <a:cubicBezTo>
                    <a:pt x="12165" y="4879"/>
                    <a:pt x="12248" y="4963"/>
                    <a:pt x="12315" y="5030"/>
                  </a:cubicBezTo>
                  <a:cubicBezTo>
                    <a:pt x="12466" y="5180"/>
                    <a:pt x="12532" y="5364"/>
                    <a:pt x="12516" y="5581"/>
                  </a:cubicBezTo>
                  <a:cubicBezTo>
                    <a:pt x="12466" y="5848"/>
                    <a:pt x="12449" y="6133"/>
                    <a:pt x="12415" y="6433"/>
                  </a:cubicBezTo>
                  <a:close/>
                  <a:moveTo>
                    <a:pt x="9258" y="6467"/>
                  </a:moveTo>
                  <a:cubicBezTo>
                    <a:pt x="9258" y="6483"/>
                    <a:pt x="9258" y="6483"/>
                    <a:pt x="9258" y="6467"/>
                  </a:cubicBezTo>
                  <a:cubicBezTo>
                    <a:pt x="8840" y="6467"/>
                    <a:pt x="8422" y="6483"/>
                    <a:pt x="8021" y="6467"/>
                  </a:cubicBezTo>
                  <a:cubicBezTo>
                    <a:pt x="7520" y="6467"/>
                    <a:pt x="7035" y="6500"/>
                    <a:pt x="6567" y="6634"/>
                  </a:cubicBezTo>
                  <a:cubicBezTo>
                    <a:pt x="6283" y="6701"/>
                    <a:pt x="6049" y="6851"/>
                    <a:pt x="5832" y="7051"/>
                  </a:cubicBezTo>
                  <a:cubicBezTo>
                    <a:pt x="5782" y="7085"/>
                    <a:pt x="5749" y="7135"/>
                    <a:pt x="5732" y="7202"/>
                  </a:cubicBezTo>
                  <a:cubicBezTo>
                    <a:pt x="5632" y="7519"/>
                    <a:pt x="5531" y="7820"/>
                    <a:pt x="5531" y="8154"/>
                  </a:cubicBezTo>
                  <a:cubicBezTo>
                    <a:pt x="5531" y="8221"/>
                    <a:pt x="5531" y="8271"/>
                    <a:pt x="5515" y="8321"/>
                  </a:cubicBezTo>
                  <a:cubicBezTo>
                    <a:pt x="5398" y="8889"/>
                    <a:pt x="5181" y="9424"/>
                    <a:pt x="4897" y="9959"/>
                  </a:cubicBezTo>
                  <a:cubicBezTo>
                    <a:pt x="4796" y="10143"/>
                    <a:pt x="4679" y="10326"/>
                    <a:pt x="4596" y="10527"/>
                  </a:cubicBezTo>
                  <a:cubicBezTo>
                    <a:pt x="4412" y="10911"/>
                    <a:pt x="4195" y="11245"/>
                    <a:pt x="3927" y="11563"/>
                  </a:cubicBezTo>
                  <a:cubicBezTo>
                    <a:pt x="3476" y="12148"/>
                    <a:pt x="3009" y="12732"/>
                    <a:pt x="2541" y="13317"/>
                  </a:cubicBezTo>
                  <a:cubicBezTo>
                    <a:pt x="2440" y="13434"/>
                    <a:pt x="2340" y="13568"/>
                    <a:pt x="2223" y="13651"/>
                  </a:cubicBezTo>
                  <a:cubicBezTo>
                    <a:pt x="1956" y="13852"/>
                    <a:pt x="1772" y="14102"/>
                    <a:pt x="1555" y="14336"/>
                  </a:cubicBezTo>
                  <a:cubicBezTo>
                    <a:pt x="1438" y="14470"/>
                    <a:pt x="1338" y="14604"/>
                    <a:pt x="1254" y="14754"/>
                  </a:cubicBezTo>
                  <a:cubicBezTo>
                    <a:pt x="1070" y="15122"/>
                    <a:pt x="887" y="15473"/>
                    <a:pt x="719" y="15840"/>
                  </a:cubicBezTo>
                  <a:cubicBezTo>
                    <a:pt x="653" y="15991"/>
                    <a:pt x="602" y="16158"/>
                    <a:pt x="586" y="16341"/>
                  </a:cubicBezTo>
                  <a:cubicBezTo>
                    <a:pt x="536" y="16642"/>
                    <a:pt x="435" y="16960"/>
                    <a:pt x="469" y="17277"/>
                  </a:cubicBezTo>
                  <a:cubicBezTo>
                    <a:pt x="469" y="17311"/>
                    <a:pt x="469" y="17344"/>
                    <a:pt x="452" y="17361"/>
                  </a:cubicBezTo>
                  <a:cubicBezTo>
                    <a:pt x="402" y="17544"/>
                    <a:pt x="402" y="17728"/>
                    <a:pt x="402" y="17912"/>
                  </a:cubicBezTo>
                  <a:cubicBezTo>
                    <a:pt x="419" y="18380"/>
                    <a:pt x="419" y="18848"/>
                    <a:pt x="419" y="19332"/>
                  </a:cubicBezTo>
                  <a:cubicBezTo>
                    <a:pt x="419" y="19399"/>
                    <a:pt x="419" y="19483"/>
                    <a:pt x="435" y="19549"/>
                  </a:cubicBezTo>
                  <a:cubicBezTo>
                    <a:pt x="519" y="19817"/>
                    <a:pt x="519" y="20084"/>
                    <a:pt x="536" y="20351"/>
                  </a:cubicBezTo>
                  <a:cubicBezTo>
                    <a:pt x="552" y="20569"/>
                    <a:pt x="586" y="20786"/>
                    <a:pt x="703" y="20953"/>
                  </a:cubicBezTo>
                  <a:cubicBezTo>
                    <a:pt x="836" y="21137"/>
                    <a:pt x="887" y="21337"/>
                    <a:pt x="953" y="21538"/>
                  </a:cubicBezTo>
                  <a:cubicBezTo>
                    <a:pt x="1003" y="21705"/>
                    <a:pt x="1070" y="21889"/>
                    <a:pt x="1120" y="22072"/>
                  </a:cubicBezTo>
                  <a:cubicBezTo>
                    <a:pt x="1171" y="22223"/>
                    <a:pt x="1237" y="22373"/>
                    <a:pt x="1354" y="22473"/>
                  </a:cubicBezTo>
                  <a:cubicBezTo>
                    <a:pt x="1455" y="22574"/>
                    <a:pt x="1521" y="22691"/>
                    <a:pt x="1555" y="22824"/>
                  </a:cubicBezTo>
                  <a:cubicBezTo>
                    <a:pt x="1655" y="23058"/>
                    <a:pt x="1772" y="23259"/>
                    <a:pt x="1906" y="23476"/>
                  </a:cubicBezTo>
                  <a:cubicBezTo>
                    <a:pt x="2140" y="23844"/>
                    <a:pt x="2407" y="24194"/>
                    <a:pt x="2758" y="24462"/>
                  </a:cubicBezTo>
                  <a:cubicBezTo>
                    <a:pt x="3142" y="24779"/>
                    <a:pt x="3577" y="25013"/>
                    <a:pt x="3944" y="25314"/>
                  </a:cubicBezTo>
                  <a:cubicBezTo>
                    <a:pt x="3994" y="25347"/>
                    <a:pt x="4044" y="25381"/>
                    <a:pt x="4095" y="25397"/>
                  </a:cubicBezTo>
                  <a:cubicBezTo>
                    <a:pt x="4395" y="25548"/>
                    <a:pt x="4696" y="25698"/>
                    <a:pt x="4997" y="25865"/>
                  </a:cubicBezTo>
                  <a:cubicBezTo>
                    <a:pt x="5465" y="26149"/>
                    <a:pt x="5949" y="26350"/>
                    <a:pt x="6467" y="26483"/>
                  </a:cubicBezTo>
                  <a:cubicBezTo>
                    <a:pt x="6601" y="26517"/>
                    <a:pt x="6718" y="26534"/>
                    <a:pt x="6851" y="26550"/>
                  </a:cubicBezTo>
                  <a:cubicBezTo>
                    <a:pt x="7152" y="26617"/>
                    <a:pt x="7470" y="26617"/>
                    <a:pt x="7770" y="26617"/>
                  </a:cubicBezTo>
                  <a:cubicBezTo>
                    <a:pt x="7938" y="26617"/>
                    <a:pt x="8088" y="26634"/>
                    <a:pt x="8238" y="26684"/>
                  </a:cubicBezTo>
                  <a:cubicBezTo>
                    <a:pt x="8439" y="26734"/>
                    <a:pt x="8623" y="26734"/>
                    <a:pt x="8823" y="26734"/>
                  </a:cubicBezTo>
                  <a:cubicBezTo>
                    <a:pt x="9040" y="26734"/>
                    <a:pt x="9258" y="26734"/>
                    <a:pt x="9458" y="26734"/>
                  </a:cubicBezTo>
                  <a:cubicBezTo>
                    <a:pt x="9558" y="26734"/>
                    <a:pt x="9659" y="26751"/>
                    <a:pt x="9759" y="26751"/>
                  </a:cubicBezTo>
                  <a:cubicBezTo>
                    <a:pt x="10176" y="26818"/>
                    <a:pt x="10611" y="26801"/>
                    <a:pt x="11045" y="26784"/>
                  </a:cubicBezTo>
                  <a:cubicBezTo>
                    <a:pt x="11229" y="26768"/>
                    <a:pt x="11396" y="26734"/>
                    <a:pt x="11547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1" y="26534"/>
                    <a:pt x="11948" y="26517"/>
                  </a:cubicBezTo>
                  <a:cubicBezTo>
                    <a:pt x="12482" y="26367"/>
                    <a:pt x="13000" y="26183"/>
                    <a:pt x="13485" y="25882"/>
                  </a:cubicBezTo>
                  <a:cubicBezTo>
                    <a:pt x="13552" y="25849"/>
                    <a:pt x="13618" y="25815"/>
                    <a:pt x="13669" y="25782"/>
                  </a:cubicBezTo>
                  <a:cubicBezTo>
                    <a:pt x="13986" y="25631"/>
                    <a:pt x="14287" y="25464"/>
                    <a:pt x="14588" y="25297"/>
                  </a:cubicBezTo>
                  <a:cubicBezTo>
                    <a:pt x="14638" y="25264"/>
                    <a:pt x="14688" y="25230"/>
                    <a:pt x="14721" y="25197"/>
                  </a:cubicBezTo>
                  <a:cubicBezTo>
                    <a:pt x="14872" y="25080"/>
                    <a:pt x="15039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8"/>
                    <a:pt x="15573" y="24395"/>
                    <a:pt x="15690" y="24328"/>
                  </a:cubicBezTo>
                  <a:cubicBezTo>
                    <a:pt x="15958" y="24161"/>
                    <a:pt x="16158" y="23944"/>
                    <a:pt x="16325" y="23660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10" y="23175"/>
                    <a:pt x="16793" y="23025"/>
                  </a:cubicBezTo>
                  <a:cubicBezTo>
                    <a:pt x="16893" y="22858"/>
                    <a:pt x="16994" y="22691"/>
                    <a:pt x="17111" y="22524"/>
                  </a:cubicBezTo>
                  <a:cubicBezTo>
                    <a:pt x="17244" y="22373"/>
                    <a:pt x="17344" y="22223"/>
                    <a:pt x="17395" y="22039"/>
                  </a:cubicBezTo>
                  <a:cubicBezTo>
                    <a:pt x="17478" y="21738"/>
                    <a:pt x="17578" y="21438"/>
                    <a:pt x="17662" y="21153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13" y="20067"/>
                  </a:cubicBezTo>
                  <a:cubicBezTo>
                    <a:pt x="18030" y="20034"/>
                    <a:pt x="18030" y="20001"/>
                    <a:pt x="18030" y="19967"/>
                  </a:cubicBezTo>
                  <a:cubicBezTo>
                    <a:pt x="18130" y="19750"/>
                    <a:pt x="18113" y="19533"/>
                    <a:pt x="18113" y="19316"/>
                  </a:cubicBezTo>
                  <a:cubicBezTo>
                    <a:pt x="18113" y="18948"/>
                    <a:pt x="18080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3" y="16609"/>
                    <a:pt x="17946" y="16542"/>
                    <a:pt x="17946" y="16492"/>
                  </a:cubicBezTo>
                  <a:cubicBezTo>
                    <a:pt x="17929" y="16224"/>
                    <a:pt x="17846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60" y="14119"/>
                    <a:pt x="16375" y="13768"/>
                  </a:cubicBezTo>
                  <a:cubicBezTo>
                    <a:pt x="16242" y="13618"/>
                    <a:pt x="16091" y="13484"/>
                    <a:pt x="15974" y="13334"/>
                  </a:cubicBezTo>
                  <a:cubicBezTo>
                    <a:pt x="15507" y="12766"/>
                    <a:pt x="15072" y="12198"/>
                    <a:pt x="14621" y="11646"/>
                  </a:cubicBezTo>
                  <a:cubicBezTo>
                    <a:pt x="14320" y="11279"/>
                    <a:pt x="14053" y="10878"/>
                    <a:pt x="13852" y="10443"/>
                  </a:cubicBezTo>
                  <a:cubicBezTo>
                    <a:pt x="13802" y="10326"/>
                    <a:pt x="13752" y="10209"/>
                    <a:pt x="13685" y="10109"/>
                  </a:cubicBezTo>
                  <a:cubicBezTo>
                    <a:pt x="13435" y="9691"/>
                    <a:pt x="13234" y="9257"/>
                    <a:pt x="13100" y="8789"/>
                  </a:cubicBezTo>
                  <a:cubicBezTo>
                    <a:pt x="13034" y="8589"/>
                    <a:pt x="12967" y="8405"/>
                    <a:pt x="12967" y="8204"/>
                  </a:cubicBezTo>
                  <a:cubicBezTo>
                    <a:pt x="12950" y="7853"/>
                    <a:pt x="12867" y="7536"/>
                    <a:pt x="12766" y="7219"/>
                  </a:cubicBezTo>
                  <a:cubicBezTo>
                    <a:pt x="12766" y="7152"/>
                    <a:pt x="12716" y="7102"/>
                    <a:pt x="12666" y="7051"/>
                  </a:cubicBezTo>
                  <a:cubicBezTo>
                    <a:pt x="12482" y="6884"/>
                    <a:pt x="12265" y="6734"/>
                    <a:pt x="12031" y="6667"/>
                  </a:cubicBezTo>
                  <a:cubicBezTo>
                    <a:pt x="11897" y="6634"/>
                    <a:pt x="11764" y="6600"/>
                    <a:pt x="11630" y="6567"/>
                  </a:cubicBezTo>
                  <a:cubicBezTo>
                    <a:pt x="11346" y="6500"/>
                    <a:pt x="11045" y="6483"/>
                    <a:pt x="10761" y="6483"/>
                  </a:cubicBezTo>
                  <a:cubicBezTo>
                    <a:pt x="10260" y="6467"/>
                    <a:pt x="9759" y="6467"/>
                    <a:pt x="9258" y="6467"/>
                  </a:cubicBezTo>
                  <a:close/>
                  <a:moveTo>
                    <a:pt x="6985" y="4879"/>
                  </a:moveTo>
                  <a:cubicBezTo>
                    <a:pt x="6835" y="5030"/>
                    <a:pt x="6684" y="5180"/>
                    <a:pt x="6551" y="5314"/>
                  </a:cubicBezTo>
                  <a:cubicBezTo>
                    <a:pt x="6467" y="5397"/>
                    <a:pt x="6400" y="5481"/>
                    <a:pt x="6400" y="5598"/>
                  </a:cubicBezTo>
                  <a:cubicBezTo>
                    <a:pt x="6384" y="5782"/>
                    <a:pt x="6367" y="5965"/>
                    <a:pt x="6367" y="6133"/>
                  </a:cubicBezTo>
                  <a:cubicBezTo>
                    <a:pt x="6367" y="6183"/>
                    <a:pt x="6400" y="6233"/>
                    <a:pt x="6417" y="6300"/>
                  </a:cubicBezTo>
                  <a:cubicBezTo>
                    <a:pt x="6484" y="6300"/>
                    <a:pt x="6567" y="6283"/>
                    <a:pt x="6634" y="6266"/>
                  </a:cubicBezTo>
                  <a:cubicBezTo>
                    <a:pt x="6968" y="6166"/>
                    <a:pt x="7303" y="6133"/>
                    <a:pt x="7653" y="6133"/>
                  </a:cubicBezTo>
                  <a:cubicBezTo>
                    <a:pt x="8656" y="6133"/>
                    <a:pt x="9675" y="6133"/>
                    <a:pt x="10678" y="6133"/>
                  </a:cubicBezTo>
                  <a:cubicBezTo>
                    <a:pt x="11095" y="6133"/>
                    <a:pt x="11513" y="6133"/>
                    <a:pt x="11897" y="6283"/>
                  </a:cubicBezTo>
                  <a:cubicBezTo>
                    <a:pt x="11948" y="6300"/>
                    <a:pt x="12014" y="6283"/>
                    <a:pt x="12098" y="6300"/>
                  </a:cubicBezTo>
                  <a:cubicBezTo>
                    <a:pt x="12115" y="6216"/>
                    <a:pt x="12131" y="6133"/>
                    <a:pt x="12115" y="6066"/>
                  </a:cubicBezTo>
                  <a:cubicBezTo>
                    <a:pt x="12115" y="5932"/>
                    <a:pt x="12098" y="5782"/>
                    <a:pt x="12098" y="5631"/>
                  </a:cubicBezTo>
                  <a:cubicBezTo>
                    <a:pt x="12081" y="5414"/>
                    <a:pt x="11948" y="5280"/>
                    <a:pt x="11764" y="5214"/>
                  </a:cubicBezTo>
                  <a:cubicBezTo>
                    <a:pt x="11547" y="5147"/>
                    <a:pt x="11346" y="5080"/>
                    <a:pt x="11129" y="5046"/>
                  </a:cubicBezTo>
                  <a:cubicBezTo>
                    <a:pt x="10678" y="4980"/>
                    <a:pt x="10243" y="4930"/>
                    <a:pt x="9792" y="4879"/>
                  </a:cubicBezTo>
                  <a:cubicBezTo>
                    <a:pt x="9274" y="4813"/>
                    <a:pt x="8756" y="4846"/>
                    <a:pt x="8238" y="4863"/>
                  </a:cubicBezTo>
                  <a:cubicBezTo>
                    <a:pt x="8054" y="4879"/>
                    <a:pt x="7871" y="4879"/>
                    <a:pt x="7704" y="4846"/>
                  </a:cubicBezTo>
                  <a:cubicBezTo>
                    <a:pt x="7453" y="4829"/>
                    <a:pt x="7219" y="4846"/>
                    <a:pt x="6985" y="4879"/>
                  </a:cubicBezTo>
                  <a:close/>
                  <a:moveTo>
                    <a:pt x="11580" y="3793"/>
                  </a:moveTo>
                  <a:cubicBezTo>
                    <a:pt x="11547" y="3760"/>
                    <a:pt x="11513" y="3743"/>
                    <a:pt x="11480" y="3726"/>
                  </a:cubicBezTo>
                  <a:cubicBezTo>
                    <a:pt x="11379" y="3693"/>
                    <a:pt x="11263" y="3643"/>
                    <a:pt x="11146" y="3610"/>
                  </a:cubicBezTo>
                  <a:cubicBezTo>
                    <a:pt x="10461" y="3426"/>
                    <a:pt x="9742" y="3325"/>
                    <a:pt x="9024" y="3325"/>
                  </a:cubicBezTo>
                  <a:cubicBezTo>
                    <a:pt x="8890" y="3325"/>
                    <a:pt x="8773" y="3325"/>
                    <a:pt x="8639" y="3325"/>
                  </a:cubicBezTo>
                  <a:cubicBezTo>
                    <a:pt x="8255" y="3292"/>
                    <a:pt x="7871" y="3325"/>
                    <a:pt x="7486" y="3342"/>
                  </a:cubicBezTo>
                  <a:cubicBezTo>
                    <a:pt x="7202" y="3359"/>
                    <a:pt x="7102" y="3576"/>
                    <a:pt x="6918" y="3710"/>
                  </a:cubicBezTo>
                  <a:cubicBezTo>
                    <a:pt x="6902" y="3726"/>
                    <a:pt x="6902" y="3743"/>
                    <a:pt x="6902" y="3760"/>
                  </a:cubicBezTo>
                  <a:cubicBezTo>
                    <a:pt x="6902" y="3927"/>
                    <a:pt x="6868" y="4094"/>
                    <a:pt x="6918" y="4261"/>
                  </a:cubicBezTo>
                  <a:cubicBezTo>
                    <a:pt x="6968" y="4428"/>
                    <a:pt x="7019" y="4595"/>
                    <a:pt x="7019" y="4796"/>
                  </a:cubicBezTo>
                  <a:cubicBezTo>
                    <a:pt x="7136" y="4779"/>
                    <a:pt x="7219" y="4762"/>
                    <a:pt x="7319" y="4729"/>
                  </a:cubicBezTo>
                  <a:cubicBezTo>
                    <a:pt x="7603" y="4679"/>
                    <a:pt x="7887" y="4595"/>
                    <a:pt x="8171" y="4545"/>
                  </a:cubicBezTo>
                  <a:cubicBezTo>
                    <a:pt x="8773" y="4462"/>
                    <a:pt x="9374" y="4462"/>
                    <a:pt x="9976" y="4545"/>
                  </a:cubicBezTo>
                  <a:cubicBezTo>
                    <a:pt x="10444" y="4612"/>
                    <a:pt x="10912" y="4645"/>
                    <a:pt x="11379" y="4762"/>
                  </a:cubicBezTo>
                  <a:cubicBezTo>
                    <a:pt x="11396" y="4762"/>
                    <a:pt x="11430" y="4762"/>
                    <a:pt x="11463" y="4762"/>
                  </a:cubicBezTo>
                  <a:cubicBezTo>
                    <a:pt x="11480" y="4629"/>
                    <a:pt x="11480" y="4512"/>
                    <a:pt x="11530" y="4412"/>
                  </a:cubicBezTo>
                  <a:cubicBezTo>
                    <a:pt x="11613" y="4211"/>
                    <a:pt x="11597" y="3994"/>
                    <a:pt x="11580" y="3793"/>
                  </a:cubicBezTo>
                  <a:close/>
                  <a:moveTo>
                    <a:pt x="11212" y="3325"/>
                  </a:moveTo>
                  <a:cubicBezTo>
                    <a:pt x="11196" y="3209"/>
                    <a:pt x="11162" y="3125"/>
                    <a:pt x="11162" y="3041"/>
                  </a:cubicBezTo>
                  <a:cubicBezTo>
                    <a:pt x="11179" y="2841"/>
                    <a:pt x="11079" y="2757"/>
                    <a:pt x="10912" y="2691"/>
                  </a:cubicBezTo>
                  <a:cubicBezTo>
                    <a:pt x="10862" y="2674"/>
                    <a:pt x="10795" y="2640"/>
                    <a:pt x="10745" y="2624"/>
                  </a:cubicBezTo>
                  <a:cubicBezTo>
                    <a:pt x="10377" y="2540"/>
                    <a:pt x="10009" y="2457"/>
                    <a:pt x="9625" y="2457"/>
                  </a:cubicBezTo>
                  <a:cubicBezTo>
                    <a:pt x="9391" y="2457"/>
                    <a:pt x="9157" y="2473"/>
                    <a:pt x="8923" y="2423"/>
                  </a:cubicBezTo>
                  <a:cubicBezTo>
                    <a:pt x="8623" y="2390"/>
                    <a:pt x="8339" y="2340"/>
                    <a:pt x="8038" y="2407"/>
                  </a:cubicBezTo>
                  <a:cubicBezTo>
                    <a:pt x="7988" y="2407"/>
                    <a:pt x="7921" y="2423"/>
                    <a:pt x="7887" y="2373"/>
                  </a:cubicBezTo>
                  <a:cubicBezTo>
                    <a:pt x="7904" y="2290"/>
                    <a:pt x="7971" y="2306"/>
                    <a:pt x="8021" y="2290"/>
                  </a:cubicBezTo>
                  <a:cubicBezTo>
                    <a:pt x="8222" y="2256"/>
                    <a:pt x="8439" y="2239"/>
                    <a:pt x="8639" y="2189"/>
                  </a:cubicBezTo>
                  <a:cubicBezTo>
                    <a:pt x="8790" y="2156"/>
                    <a:pt x="8940" y="2122"/>
                    <a:pt x="9090" y="2122"/>
                  </a:cubicBezTo>
                  <a:cubicBezTo>
                    <a:pt x="9241" y="2122"/>
                    <a:pt x="9391" y="2122"/>
                    <a:pt x="9525" y="2122"/>
                  </a:cubicBezTo>
                  <a:cubicBezTo>
                    <a:pt x="10060" y="2106"/>
                    <a:pt x="10561" y="2189"/>
                    <a:pt x="11062" y="2373"/>
                  </a:cubicBezTo>
                  <a:cubicBezTo>
                    <a:pt x="11079" y="2373"/>
                    <a:pt x="11112" y="2373"/>
                    <a:pt x="11146" y="2373"/>
                  </a:cubicBezTo>
                  <a:cubicBezTo>
                    <a:pt x="11162" y="2273"/>
                    <a:pt x="11162" y="2189"/>
                    <a:pt x="11095" y="2106"/>
                  </a:cubicBezTo>
                  <a:cubicBezTo>
                    <a:pt x="10878" y="1872"/>
                    <a:pt x="10644" y="1638"/>
                    <a:pt x="10360" y="1488"/>
                  </a:cubicBezTo>
                  <a:cubicBezTo>
                    <a:pt x="10327" y="1488"/>
                    <a:pt x="10293" y="1471"/>
                    <a:pt x="10277" y="1471"/>
                  </a:cubicBezTo>
                  <a:cubicBezTo>
                    <a:pt x="10093" y="1421"/>
                    <a:pt x="9926" y="1387"/>
                    <a:pt x="9742" y="1337"/>
                  </a:cubicBezTo>
                  <a:cubicBezTo>
                    <a:pt x="9608" y="1287"/>
                    <a:pt x="9491" y="1287"/>
                    <a:pt x="9341" y="1287"/>
                  </a:cubicBezTo>
                  <a:cubicBezTo>
                    <a:pt x="9124" y="1287"/>
                    <a:pt x="8890" y="1270"/>
                    <a:pt x="8673" y="1354"/>
                  </a:cubicBezTo>
                  <a:cubicBezTo>
                    <a:pt x="8623" y="1371"/>
                    <a:pt x="8572" y="1371"/>
                    <a:pt x="8539" y="1371"/>
                  </a:cubicBezTo>
                  <a:cubicBezTo>
                    <a:pt x="8272" y="1437"/>
                    <a:pt x="8021" y="1488"/>
                    <a:pt x="7821" y="1705"/>
                  </a:cubicBezTo>
                  <a:cubicBezTo>
                    <a:pt x="7737" y="1788"/>
                    <a:pt x="7637" y="1872"/>
                    <a:pt x="7537" y="1955"/>
                  </a:cubicBezTo>
                  <a:cubicBezTo>
                    <a:pt x="7386" y="2072"/>
                    <a:pt x="7319" y="2206"/>
                    <a:pt x="7336" y="2407"/>
                  </a:cubicBezTo>
                  <a:cubicBezTo>
                    <a:pt x="7336" y="2624"/>
                    <a:pt x="7319" y="2841"/>
                    <a:pt x="7319" y="3058"/>
                  </a:cubicBezTo>
                  <a:cubicBezTo>
                    <a:pt x="7319" y="3108"/>
                    <a:pt x="7303" y="3158"/>
                    <a:pt x="7369" y="3209"/>
                  </a:cubicBezTo>
                  <a:cubicBezTo>
                    <a:pt x="7403" y="3192"/>
                    <a:pt x="7453" y="3192"/>
                    <a:pt x="7486" y="3175"/>
                  </a:cubicBezTo>
                  <a:cubicBezTo>
                    <a:pt x="7737" y="3092"/>
                    <a:pt x="8004" y="3075"/>
                    <a:pt x="8272" y="3058"/>
                  </a:cubicBezTo>
                  <a:cubicBezTo>
                    <a:pt x="8522" y="3058"/>
                    <a:pt x="8756" y="3058"/>
                    <a:pt x="9007" y="3041"/>
                  </a:cubicBezTo>
                  <a:cubicBezTo>
                    <a:pt x="9475" y="3025"/>
                    <a:pt x="9943" y="3075"/>
                    <a:pt x="10394" y="3158"/>
                  </a:cubicBezTo>
                  <a:cubicBezTo>
                    <a:pt x="10661" y="3209"/>
                    <a:pt x="10912" y="3259"/>
                    <a:pt x="11212" y="3325"/>
                  </a:cubicBezTo>
                  <a:close/>
                  <a:moveTo>
                    <a:pt x="8071" y="1187"/>
                  </a:moveTo>
                  <a:cubicBezTo>
                    <a:pt x="8339" y="1120"/>
                    <a:pt x="8556" y="1053"/>
                    <a:pt x="8790" y="1003"/>
                  </a:cubicBezTo>
                  <a:cubicBezTo>
                    <a:pt x="8857" y="986"/>
                    <a:pt x="8907" y="986"/>
                    <a:pt x="8973" y="986"/>
                  </a:cubicBezTo>
                  <a:cubicBezTo>
                    <a:pt x="9157" y="986"/>
                    <a:pt x="9341" y="986"/>
                    <a:pt x="9525" y="986"/>
                  </a:cubicBezTo>
                  <a:cubicBezTo>
                    <a:pt x="9575" y="986"/>
                    <a:pt x="9642" y="986"/>
                    <a:pt x="9692" y="1003"/>
                  </a:cubicBezTo>
                  <a:cubicBezTo>
                    <a:pt x="9909" y="1053"/>
                    <a:pt x="10126" y="1120"/>
                    <a:pt x="10344" y="1170"/>
                  </a:cubicBezTo>
                  <a:cubicBezTo>
                    <a:pt x="10377" y="1187"/>
                    <a:pt x="10394" y="1170"/>
                    <a:pt x="10427" y="1170"/>
                  </a:cubicBezTo>
                  <a:cubicBezTo>
                    <a:pt x="10394" y="919"/>
                    <a:pt x="10277" y="736"/>
                    <a:pt x="10110" y="569"/>
                  </a:cubicBezTo>
                  <a:cubicBezTo>
                    <a:pt x="10009" y="485"/>
                    <a:pt x="9909" y="435"/>
                    <a:pt x="9775" y="418"/>
                  </a:cubicBezTo>
                  <a:cubicBezTo>
                    <a:pt x="9608" y="401"/>
                    <a:pt x="9458" y="351"/>
                    <a:pt x="9291" y="351"/>
                  </a:cubicBezTo>
                  <a:cubicBezTo>
                    <a:pt x="9124" y="351"/>
                    <a:pt x="8957" y="401"/>
                    <a:pt x="8806" y="418"/>
                  </a:cubicBezTo>
                  <a:cubicBezTo>
                    <a:pt x="8756" y="418"/>
                    <a:pt x="8689" y="418"/>
                    <a:pt x="8639" y="435"/>
                  </a:cubicBezTo>
                  <a:cubicBezTo>
                    <a:pt x="8589" y="452"/>
                    <a:pt x="8539" y="452"/>
                    <a:pt x="8489" y="485"/>
                  </a:cubicBezTo>
                  <a:cubicBezTo>
                    <a:pt x="8255" y="669"/>
                    <a:pt x="8105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1;p17">
              <a:extLst>
                <a:ext uri="{FF2B5EF4-FFF2-40B4-BE49-F238E27FC236}">
                  <a16:creationId xmlns:a16="http://schemas.microsoft.com/office/drawing/2014/main" id="{4C0CD3BA-6975-48A9-926C-B9C1A82DF14C}"/>
                </a:ext>
              </a:extLst>
            </p:cNvPr>
            <p:cNvSpPr/>
            <p:nvPr/>
          </p:nvSpPr>
          <p:spPr>
            <a:xfrm>
              <a:off x="2076900" y="3729875"/>
              <a:ext cx="59750" cy="34275"/>
            </a:xfrm>
            <a:custGeom>
              <a:avLst/>
              <a:gdLst/>
              <a:ahLst/>
              <a:cxnLst/>
              <a:rect l="l" t="t" r="r" b="b"/>
              <a:pathLst>
                <a:path w="2390" h="1371" extrusionOk="0">
                  <a:moveTo>
                    <a:pt x="2139" y="17"/>
                  </a:moveTo>
                  <a:cubicBezTo>
                    <a:pt x="1437" y="151"/>
                    <a:pt x="836" y="669"/>
                    <a:pt x="217" y="970"/>
                  </a:cubicBezTo>
                  <a:cubicBezTo>
                    <a:pt x="0" y="1070"/>
                    <a:pt x="167" y="1371"/>
                    <a:pt x="368" y="1321"/>
                  </a:cubicBezTo>
                  <a:cubicBezTo>
                    <a:pt x="1053" y="1204"/>
                    <a:pt x="1738" y="703"/>
                    <a:pt x="2273" y="268"/>
                  </a:cubicBezTo>
                  <a:cubicBezTo>
                    <a:pt x="2389" y="168"/>
                    <a:pt x="2256" y="1"/>
                    <a:pt x="2139" y="1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2;p17">
              <a:extLst>
                <a:ext uri="{FF2B5EF4-FFF2-40B4-BE49-F238E27FC236}">
                  <a16:creationId xmlns:a16="http://schemas.microsoft.com/office/drawing/2014/main" id="{BC2E93D3-9307-4028-B163-CA9659BFA2B1}"/>
                </a:ext>
              </a:extLst>
            </p:cNvPr>
            <p:cNvSpPr/>
            <p:nvPr/>
          </p:nvSpPr>
          <p:spPr>
            <a:xfrm>
              <a:off x="2195950" y="3826375"/>
              <a:ext cx="28425" cy="50575"/>
            </a:xfrm>
            <a:custGeom>
              <a:avLst/>
              <a:gdLst/>
              <a:ahLst/>
              <a:cxnLst/>
              <a:rect l="l" t="t" r="r" b="b"/>
              <a:pathLst>
                <a:path w="1137" h="2023" extrusionOk="0">
                  <a:moveTo>
                    <a:pt x="836" y="84"/>
                  </a:moveTo>
                  <a:cubicBezTo>
                    <a:pt x="602" y="301"/>
                    <a:pt x="451" y="569"/>
                    <a:pt x="334" y="869"/>
                  </a:cubicBezTo>
                  <a:cubicBezTo>
                    <a:pt x="201" y="1170"/>
                    <a:pt x="0" y="1538"/>
                    <a:pt x="33" y="1872"/>
                  </a:cubicBezTo>
                  <a:cubicBezTo>
                    <a:pt x="50" y="1955"/>
                    <a:pt x="134" y="2022"/>
                    <a:pt x="201" y="1972"/>
                  </a:cubicBezTo>
                  <a:cubicBezTo>
                    <a:pt x="451" y="1822"/>
                    <a:pt x="568" y="1521"/>
                    <a:pt x="668" y="1270"/>
                  </a:cubicBezTo>
                  <a:cubicBezTo>
                    <a:pt x="819" y="919"/>
                    <a:pt x="986" y="585"/>
                    <a:pt x="1086" y="234"/>
                  </a:cubicBezTo>
                  <a:cubicBezTo>
                    <a:pt x="1136" y="84"/>
                    <a:pt x="952" y="0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3;p17">
              <a:extLst>
                <a:ext uri="{FF2B5EF4-FFF2-40B4-BE49-F238E27FC236}">
                  <a16:creationId xmlns:a16="http://schemas.microsoft.com/office/drawing/2014/main" id="{C2AE570D-69A4-4EA1-81DF-C9C444FCFB69}"/>
                </a:ext>
              </a:extLst>
            </p:cNvPr>
            <p:cNvSpPr/>
            <p:nvPr/>
          </p:nvSpPr>
          <p:spPr>
            <a:xfrm>
              <a:off x="2375975" y="3863550"/>
              <a:ext cx="17150" cy="65175"/>
            </a:xfrm>
            <a:custGeom>
              <a:avLst/>
              <a:gdLst/>
              <a:ahLst/>
              <a:cxnLst/>
              <a:rect l="l" t="t" r="r" b="b"/>
              <a:pathLst>
                <a:path w="686" h="2607" extrusionOk="0">
                  <a:moveTo>
                    <a:pt x="335" y="134"/>
                  </a:moveTo>
                  <a:cubicBezTo>
                    <a:pt x="251" y="0"/>
                    <a:pt x="67" y="67"/>
                    <a:pt x="51" y="218"/>
                  </a:cubicBezTo>
                  <a:cubicBezTo>
                    <a:pt x="17" y="819"/>
                    <a:pt x="0" y="1454"/>
                    <a:pt x="51" y="2072"/>
                  </a:cubicBezTo>
                  <a:cubicBezTo>
                    <a:pt x="17" y="2122"/>
                    <a:pt x="17" y="2189"/>
                    <a:pt x="51" y="2256"/>
                  </a:cubicBezTo>
                  <a:cubicBezTo>
                    <a:pt x="67" y="2490"/>
                    <a:pt x="485" y="2607"/>
                    <a:pt x="535" y="2256"/>
                  </a:cubicBezTo>
                  <a:cubicBezTo>
                    <a:pt x="619" y="1571"/>
                    <a:pt x="686" y="769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4;p17">
              <a:extLst>
                <a:ext uri="{FF2B5EF4-FFF2-40B4-BE49-F238E27FC236}">
                  <a16:creationId xmlns:a16="http://schemas.microsoft.com/office/drawing/2014/main" id="{81889A22-8E10-4E70-AF58-D55829F50A4D}"/>
                </a:ext>
              </a:extLst>
            </p:cNvPr>
            <p:cNvSpPr/>
            <p:nvPr/>
          </p:nvSpPr>
          <p:spPr>
            <a:xfrm>
              <a:off x="2515500" y="3826375"/>
              <a:ext cx="49300" cy="39700"/>
            </a:xfrm>
            <a:custGeom>
              <a:avLst/>
              <a:gdLst/>
              <a:ahLst/>
              <a:cxnLst/>
              <a:rect l="l" t="t" r="r" b="b"/>
              <a:pathLst>
                <a:path w="1972" h="1588" extrusionOk="0">
                  <a:moveTo>
                    <a:pt x="1270" y="569"/>
                  </a:moveTo>
                  <a:cubicBezTo>
                    <a:pt x="969" y="351"/>
                    <a:pt x="618" y="151"/>
                    <a:pt x="234" y="51"/>
                  </a:cubicBezTo>
                  <a:cubicBezTo>
                    <a:pt x="84" y="0"/>
                    <a:pt x="0" y="184"/>
                    <a:pt x="84" y="301"/>
                  </a:cubicBezTo>
                  <a:cubicBezTo>
                    <a:pt x="267" y="535"/>
                    <a:pt x="518" y="685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53" y="1187"/>
                    <a:pt x="1287" y="1237"/>
                    <a:pt x="1337" y="1270"/>
                  </a:cubicBezTo>
                  <a:cubicBezTo>
                    <a:pt x="1454" y="1371"/>
                    <a:pt x="1370" y="1354"/>
                    <a:pt x="1387" y="1203"/>
                  </a:cubicBezTo>
                  <a:cubicBezTo>
                    <a:pt x="1354" y="1487"/>
                    <a:pt x="1721" y="1588"/>
                    <a:pt x="1838" y="1320"/>
                  </a:cubicBezTo>
                  <a:cubicBezTo>
                    <a:pt x="1972" y="1003"/>
                    <a:pt x="1470" y="719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5;p17">
              <a:extLst>
                <a:ext uri="{FF2B5EF4-FFF2-40B4-BE49-F238E27FC236}">
                  <a16:creationId xmlns:a16="http://schemas.microsoft.com/office/drawing/2014/main" id="{269826BA-6BB2-405D-856D-4BF04A9D11A9}"/>
                </a:ext>
              </a:extLst>
            </p:cNvPr>
            <p:cNvSpPr/>
            <p:nvPr/>
          </p:nvSpPr>
          <p:spPr>
            <a:xfrm>
              <a:off x="2620750" y="3664725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72" y="334"/>
                  </a:moveTo>
                  <a:cubicBezTo>
                    <a:pt x="1571" y="268"/>
                    <a:pt x="1271" y="234"/>
                    <a:pt x="987" y="167"/>
                  </a:cubicBezTo>
                  <a:cubicBezTo>
                    <a:pt x="702" y="100"/>
                    <a:pt x="435" y="0"/>
                    <a:pt x="151" y="0"/>
                  </a:cubicBezTo>
                  <a:cubicBezTo>
                    <a:pt x="17" y="0"/>
                    <a:pt x="1" y="151"/>
                    <a:pt x="84" y="217"/>
                  </a:cubicBezTo>
                  <a:cubicBezTo>
                    <a:pt x="535" y="535"/>
                    <a:pt x="1321" y="685"/>
                    <a:pt x="1872" y="602"/>
                  </a:cubicBezTo>
                  <a:cubicBezTo>
                    <a:pt x="2006" y="585"/>
                    <a:pt x="1989" y="368"/>
                    <a:pt x="1872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6;p17">
              <a:extLst>
                <a:ext uri="{FF2B5EF4-FFF2-40B4-BE49-F238E27FC236}">
                  <a16:creationId xmlns:a16="http://schemas.microsoft.com/office/drawing/2014/main" id="{06CC523A-D4A8-4EDB-B000-5C433C6A90F4}"/>
                </a:ext>
              </a:extLst>
            </p:cNvPr>
            <p:cNvSpPr/>
            <p:nvPr/>
          </p:nvSpPr>
          <p:spPr>
            <a:xfrm>
              <a:off x="2576050" y="3445000"/>
              <a:ext cx="40975" cy="33850"/>
            </a:xfrm>
            <a:custGeom>
              <a:avLst/>
              <a:gdLst/>
              <a:ahLst/>
              <a:cxnLst/>
              <a:rect l="l" t="t" r="r" b="b"/>
              <a:pathLst>
                <a:path w="1639" h="1354" extrusionOk="0">
                  <a:moveTo>
                    <a:pt x="1505" y="134"/>
                  </a:moveTo>
                  <a:cubicBezTo>
                    <a:pt x="1371" y="1"/>
                    <a:pt x="1120" y="51"/>
                    <a:pt x="1070" y="251"/>
                  </a:cubicBezTo>
                  <a:cubicBezTo>
                    <a:pt x="1054" y="285"/>
                    <a:pt x="903" y="402"/>
                    <a:pt x="853" y="435"/>
                  </a:cubicBezTo>
                  <a:cubicBezTo>
                    <a:pt x="753" y="519"/>
                    <a:pt x="636" y="585"/>
                    <a:pt x="536" y="669"/>
                  </a:cubicBezTo>
                  <a:cubicBezTo>
                    <a:pt x="352" y="786"/>
                    <a:pt x="101" y="869"/>
                    <a:pt x="34" y="1087"/>
                  </a:cubicBezTo>
                  <a:cubicBezTo>
                    <a:pt x="1" y="1137"/>
                    <a:pt x="34" y="1220"/>
                    <a:pt x="101" y="1237"/>
                  </a:cubicBezTo>
                  <a:cubicBezTo>
                    <a:pt x="335" y="1354"/>
                    <a:pt x="569" y="1187"/>
                    <a:pt x="769" y="1070"/>
                  </a:cubicBezTo>
                  <a:cubicBezTo>
                    <a:pt x="886" y="986"/>
                    <a:pt x="1003" y="886"/>
                    <a:pt x="1120" y="803"/>
                  </a:cubicBezTo>
                  <a:cubicBezTo>
                    <a:pt x="1187" y="752"/>
                    <a:pt x="1321" y="585"/>
                    <a:pt x="1388" y="569"/>
                  </a:cubicBezTo>
                  <a:cubicBezTo>
                    <a:pt x="1588" y="535"/>
                    <a:pt x="1638" y="268"/>
                    <a:pt x="150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7;p17">
              <a:extLst>
                <a:ext uri="{FF2B5EF4-FFF2-40B4-BE49-F238E27FC236}">
                  <a16:creationId xmlns:a16="http://schemas.microsoft.com/office/drawing/2014/main" id="{9B4F2C3F-DA5F-4F9D-A752-B7D8F79B5CB4}"/>
                </a:ext>
              </a:extLst>
            </p:cNvPr>
            <p:cNvSpPr/>
            <p:nvPr/>
          </p:nvSpPr>
          <p:spPr>
            <a:xfrm>
              <a:off x="2111150" y="3445825"/>
              <a:ext cx="30100" cy="26350"/>
            </a:xfrm>
            <a:custGeom>
              <a:avLst/>
              <a:gdLst/>
              <a:ahLst/>
              <a:cxnLst/>
              <a:rect l="l" t="t" r="r" b="b"/>
              <a:pathLst>
                <a:path w="1204" h="1054" extrusionOk="0">
                  <a:moveTo>
                    <a:pt x="719" y="302"/>
                  </a:moveTo>
                  <a:cubicBezTo>
                    <a:pt x="568" y="185"/>
                    <a:pt x="334" y="1"/>
                    <a:pt x="134" y="151"/>
                  </a:cubicBezTo>
                  <a:cubicBezTo>
                    <a:pt x="0" y="268"/>
                    <a:pt x="117" y="452"/>
                    <a:pt x="268" y="469"/>
                  </a:cubicBezTo>
                  <a:cubicBezTo>
                    <a:pt x="268" y="469"/>
                    <a:pt x="284" y="469"/>
                    <a:pt x="284" y="486"/>
                  </a:cubicBezTo>
                  <a:cubicBezTo>
                    <a:pt x="318" y="502"/>
                    <a:pt x="334" y="519"/>
                    <a:pt x="368" y="552"/>
                  </a:cubicBezTo>
                  <a:cubicBezTo>
                    <a:pt x="435" y="602"/>
                    <a:pt x="501" y="653"/>
                    <a:pt x="568" y="719"/>
                  </a:cubicBezTo>
                  <a:cubicBezTo>
                    <a:pt x="702" y="836"/>
                    <a:pt x="852" y="1003"/>
                    <a:pt x="1036" y="1037"/>
                  </a:cubicBezTo>
                  <a:cubicBezTo>
                    <a:pt x="1136" y="1054"/>
                    <a:pt x="1203" y="970"/>
                    <a:pt x="1187" y="870"/>
                  </a:cubicBezTo>
                  <a:cubicBezTo>
                    <a:pt x="1153" y="636"/>
                    <a:pt x="886" y="452"/>
                    <a:pt x="719" y="30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8;p17">
              <a:extLst>
                <a:ext uri="{FF2B5EF4-FFF2-40B4-BE49-F238E27FC236}">
                  <a16:creationId xmlns:a16="http://schemas.microsoft.com/office/drawing/2014/main" id="{11738A71-B6E7-4DC1-86BD-D10A2C611624}"/>
                </a:ext>
              </a:extLst>
            </p:cNvPr>
            <p:cNvSpPr/>
            <p:nvPr/>
          </p:nvSpPr>
          <p:spPr>
            <a:xfrm>
              <a:off x="2052675" y="3553600"/>
              <a:ext cx="44300" cy="18000"/>
            </a:xfrm>
            <a:custGeom>
              <a:avLst/>
              <a:gdLst/>
              <a:ahLst/>
              <a:cxnLst/>
              <a:rect l="l" t="t" r="r" b="b"/>
              <a:pathLst>
                <a:path w="1772" h="720" extrusionOk="0">
                  <a:moveTo>
                    <a:pt x="1721" y="218"/>
                  </a:moveTo>
                  <a:cubicBezTo>
                    <a:pt x="1571" y="101"/>
                    <a:pt x="1303" y="118"/>
                    <a:pt x="1120" y="101"/>
                  </a:cubicBezTo>
                  <a:cubicBezTo>
                    <a:pt x="1003" y="101"/>
                    <a:pt x="869" y="101"/>
                    <a:pt x="752" y="101"/>
                  </a:cubicBezTo>
                  <a:cubicBezTo>
                    <a:pt x="702" y="101"/>
                    <a:pt x="635" y="101"/>
                    <a:pt x="568" y="101"/>
                  </a:cubicBezTo>
                  <a:cubicBezTo>
                    <a:pt x="568" y="101"/>
                    <a:pt x="551" y="101"/>
                    <a:pt x="535" y="101"/>
                  </a:cubicBezTo>
                  <a:cubicBezTo>
                    <a:pt x="451" y="1"/>
                    <a:pt x="267" y="17"/>
                    <a:pt x="201" y="168"/>
                  </a:cubicBezTo>
                  <a:cubicBezTo>
                    <a:pt x="0" y="719"/>
                    <a:pt x="1487" y="586"/>
                    <a:pt x="1721" y="402"/>
                  </a:cubicBezTo>
                  <a:cubicBezTo>
                    <a:pt x="1771" y="352"/>
                    <a:pt x="1771" y="268"/>
                    <a:pt x="1721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9;p17">
              <a:extLst>
                <a:ext uri="{FF2B5EF4-FFF2-40B4-BE49-F238E27FC236}">
                  <a16:creationId xmlns:a16="http://schemas.microsoft.com/office/drawing/2014/main" id="{3C0F3ABD-71FF-4894-BDD8-3F92B084958F}"/>
                </a:ext>
              </a:extLst>
            </p:cNvPr>
            <p:cNvSpPr/>
            <p:nvPr/>
          </p:nvSpPr>
          <p:spPr>
            <a:xfrm>
              <a:off x="2242425" y="3354125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55" y="8368"/>
                  </a:moveTo>
                  <a:cubicBezTo>
                    <a:pt x="3304" y="8368"/>
                    <a:pt x="3482" y="8511"/>
                    <a:pt x="3688" y="8798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86"/>
                  </a:cubicBezTo>
                  <a:cubicBezTo>
                    <a:pt x="3104" y="10536"/>
                    <a:pt x="3037" y="10603"/>
                    <a:pt x="2970" y="10670"/>
                  </a:cubicBezTo>
                  <a:cubicBezTo>
                    <a:pt x="2669" y="10035"/>
                    <a:pt x="2586" y="9283"/>
                    <a:pt x="2836" y="8682"/>
                  </a:cubicBezTo>
                  <a:cubicBezTo>
                    <a:pt x="2921" y="8473"/>
                    <a:pt x="3027" y="8368"/>
                    <a:pt x="3155" y="8368"/>
                  </a:cubicBezTo>
                  <a:close/>
                  <a:moveTo>
                    <a:pt x="5866" y="8859"/>
                  </a:moveTo>
                  <a:cubicBezTo>
                    <a:pt x="5965" y="8859"/>
                    <a:pt x="6040" y="8943"/>
                    <a:pt x="6094" y="9116"/>
                  </a:cubicBezTo>
                  <a:cubicBezTo>
                    <a:pt x="6245" y="9383"/>
                    <a:pt x="6295" y="9651"/>
                    <a:pt x="6295" y="9935"/>
                  </a:cubicBezTo>
                  <a:cubicBezTo>
                    <a:pt x="6295" y="10302"/>
                    <a:pt x="6144" y="10687"/>
                    <a:pt x="5944" y="11037"/>
                  </a:cubicBezTo>
                  <a:cubicBezTo>
                    <a:pt x="5727" y="10687"/>
                    <a:pt x="5576" y="10252"/>
                    <a:pt x="5543" y="9901"/>
                  </a:cubicBezTo>
                  <a:cubicBezTo>
                    <a:pt x="5510" y="9600"/>
                    <a:pt x="5510" y="9316"/>
                    <a:pt x="5560" y="9032"/>
                  </a:cubicBezTo>
                  <a:cubicBezTo>
                    <a:pt x="5682" y="8918"/>
                    <a:pt x="5783" y="8859"/>
                    <a:pt x="5866" y="8859"/>
                  </a:cubicBezTo>
                  <a:close/>
                  <a:moveTo>
                    <a:pt x="6240" y="0"/>
                  </a:moveTo>
                  <a:cubicBezTo>
                    <a:pt x="6132" y="0"/>
                    <a:pt x="6028" y="59"/>
                    <a:pt x="5994" y="194"/>
                  </a:cubicBezTo>
                  <a:cubicBezTo>
                    <a:pt x="5844" y="845"/>
                    <a:pt x="5944" y="1447"/>
                    <a:pt x="6044" y="2098"/>
                  </a:cubicBezTo>
                  <a:cubicBezTo>
                    <a:pt x="6161" y="2884"/>
                    <a:pt x="6211" y="3669"/>
                    <a:pt x="6312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67" y="8748"/>
                    <a:pt x="8784" y="9216"/>
                    <a:pt x="8567" y="10169"/>
                  </a:cubicBezTo>
                  <a:cubicBezTo>
                    <a:pt x="8400" y="10887"/>
                    <a:pt x="7865" y="11639"/>
                    <a:pt x="7097" y="11689"/>
                  </a:cubicBezTo>
                  <a:cubicBezTo>
                    <a:pt x="7058" y="11693"/>
                    <a:pt x="7020" y="11695"/>
                    <a:pt x="6982" y="11695"/>
                  </a:cubicBezTo>
                  <a:cubicBezTo>
                    <a:pt x="6728" y="11695"/>
                    <a:pt x="6501" y="11601"/>
                    <a:pt x="6312" y="11455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312" y="8247"/>
                    <a:pt x="5710" y="8247"/>
                  </a:cubicBezTo>
                  <a:cubicBezTo>
                    <a:pt x="5706" y="8247"/>
                    <a:pt x="5702" y="8247"/>
                    <a:pt x="5698" y="8247"/>
                  </a:cubicBezTo>
                  <a:cubicBezTo>
                    <a:pt x="4378" y="8247"/>
                    <a:pt x="5160" y="10939"/>
                    <a:pt x="5576" y="11438"/>
                  </a:cubicBezTo>
                  <a:cubicBezTo>
                    <a:pt x="5610" y="11455"/>
                    <a:pt x="5627" y="11472"/>
                    <a:pt x="5643" y="11505"/>
                  </a:cubicBezTo>
                  <a:cubicBezTo>
                    <a:pt x="5373" y="11853"/>
                    <a:pt x="5068" y="12011"/>
                    <a:pt x="4734" y="12011"/>
                  </a:cubicBezTo>
                  <a:cubicBezTo>
                    <a:pt x="4490" y="12011"/>
                    <a:pt x="4230" y="11927"/>
                    <a:pt x="3956" y="11773"/>
                  </a:cubicBezTo>
                  <a:cubicBezTo>
                    <a:pt x="3688" y="11622"/>
                    <a:pt x="3438" y="11405"/>
                    <a:pt x="3254" y="11138"/>
                  </a:cubicBezTo>
                  <a:cubicBezTo>
                    <a:pt x="3571" y="10854"/>
                    <a:pt x="3855" y="10503"/>
                    <a:pt x="3972" y="10152"/>
                  </a:cubicBezTo>
                  <a:cubicBezTo>
                    <a:pt x="4173" y="9617"/>
                    <a:pt x="4440" y="8531"/>
                    <a:pt x="4022" y="8030"/>
                  </a:cubicBezTo>
                  <a:cubicBezTo>
                    <a:pt x="3826" y="7801"/>
                    <a:pt x="3606" y="7703"/>
                    <a:pt x="3384" y="7703"/>
                  </a:cubicBezTo>
                  <a:cubicBezTo>
                    <a:pt x="3135" y="7703"/>
                    <a:pt x="2882" y="7827"/>
                    <a:pt x="2652" y="8030"/>
                  </a:cubicBezTo>
                  <a:cubicBezTo>
                    <a:pt x="1967" y="8615"/>
                    <a:pt x="2134" y="9818"/>
                    <a:pt x="2368" y="10570"/>
                  </a:cubicBezTo>
                  <a:cubicBezTo>
                    <a:pt x="2418" y="10703"/>
                    <a:pt x="2469" y="10854"/>
                    <a:pt x="2535" y="10987"/>
                  </a:cubicBezTo>
                  <a:cubicBezTo>
                    <a:pt x="2261" y="11154"/>
                    <a:pt x="1945" y="11275"/>
                    <a:pt x="1647" y="11275"/>
                  </a:cubicBezTo>
                  <a:cubicBezTo>
                    <a:pt x="1438" y="11275"/>
                    <a:pt x="1237" y="11216"/>
                    <a:pt x="1065" y="11071"/>
                  </a:cubicBezTo>
                  <a:cubicBezTo>
                    <a:pt x="714" y="10787"/>
                    <a:pt x="647" y="10219"/>
                    <a:pt x="631" y="9801"/>
                  </a:cubicBezTo>
                  <a:cubicBezTo>
                    <a:pt x="564" y="8899"/>
                    <a:pt x="714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2"/>
                    <a:pt x="3003" y="2082"/>
                    <a:pt x="2736" y="778"/>
                  </a:cubicBezTo>
                  <a:cubicBezTo>
                    <a:pt x="2710" y="647"/>
                    <a:pt x="2614" y="591"/>
                    <a:pt x="2511" y="591"/>
                  </a:cubicBezTo>
                  <a:cubicBezTo>
                    <a:pt x="2352" y="591"/>
                    <a:pt x="2177" y="726"/>
                    <a:pt x="2218" y="929"/>
                  </a:cubicBezTo>
                  <a:cubicBezTo>
                    <a:pt x="2469" y="2182"/>
                    <a:pt x="1984" y="3786"/>
                    <a:pt x="1416" y="4905"/>
                  </a:cubicBezTo>
                  <a:cubicBezTo>
                    <a:pt x="865" y="6058"/>
                    <a:pt x="347" y="6927"/>
                    <a:pt x="180" y="8230"/>
                  </a:cubicBezTo>
                  <a:cubicBezTo>
                    <a:pt x="1" y="9512"/>
                    <a:pt x="61" y="11831"/>
                    <a:pt x="1629" y="11831"/>
                  </a:cubicBezTo>
                  <a:cubicBezTo>
                    <a:pt x="1819" y="11831"/>
                    <a:pt x="2032" y="11796"/>
                    <a:pt x="2268" y="11722"/>
                  </a:cubicBezTo>
                  <a:cubicBezTo>
                    <a:pt x="2452" y="11656"/>
                    <a:pt x="2652" y="11555"/>
                    <a:pt x="2836" y="11438"/>
                  </a:cubicBezTo>
                  <a:cubicBezTo>
                    <a:pt x="3325" y="12069"/>
                    <a:pt x="4049" y="12546"/>
                    <a:pt x="4752" y="12546"/>
                  </a:cubicBezTo>
                  <a:cubicBezTo>
                    <a:pt x="5203" y="12546"/>
                    <a:pt x="5645" y="12350"/>
                    <a:pt x="6011" y="11873"/>
                  </a:cubicBezTo>
                  <a:cubicBezTo>
                    <a:pt x="6028" y="11873"/>
                    <a:pt x="6028" y="11856"/>
                    <a:pt x="6044" y="11856"/>
                  </a:cubicBezTo>
                  <a:cubicBezTo>
                    <a:pt x="6364" y="12080"/>
                    <a:pt x="6701" y="12183"/>
                    <a:pt x="7032" y="12183"/>
                  </a:cubicBezTo>
                  <a:cubicBezTo>
                    <a:pt x="7788" y="12183"/>
                    <a:pt x="8511" y="11642"/>
                    <a:pt x="8918" y="10770"/>
                  </a:cubicBezTo>
                  <a:cubicBezTo>
                    <a:pt x="9119" y="10336"/>
                    <a:pt x="9286" y="9651"/>
                    <a:pt x="9152" y="9149"/>
                  </a:cubicBezTo>
                  <a:cubicBezTo>
                    <a:pt x="8935" y="8347"/>
                    <a:pt x="8233" y="7829"/>
                    <a:pt x="7782" y="7161"/>
                  </a:cubicBezTo>
                  <a:cubicBezTo>
                    <a:pt x="7097" y="6192"/>
                    <a:pt x="6896" y="4939"/>
                    <a:pt x="6763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62" y="128"/>
                    <a:pt x="6398" y="0"/>
                    <a:pt x="6240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31;p17">
            <a:extLst>
              <a:ext uri="{FF2B5EF4-FFF2-40B4-BE49-F238E27FC236}">
                <a16:creationId xmlns:a16="http://schemas.microsoft.com/office/drawing/2014/main" id="{A6AE275F-3BD3-4D41-80F5-464E887387C8}"/>
              </a:ext>
            </a:extLst>
          </p:cNvPr>
          <p:cNvGrpSpPr/>
          <p:nvPr/>
        </p:nvGrpSpPr>
        <p:grpSpPr>
          <a:xfrm>
            <a:off x="7558329" y="30106"/>
            <a:ext cx="755082" cy="1406766"/>
            <a:chOff x="3679449" y="-40825"/>
            <a:chExt cx="1349787" cy="2915069"/>
          </a:xfrm>
        </p:grpSpPr>
        <p:sp>
          <p:nvSpPr>
            <p:cNvPr id="110" name="Google Shape;132;p17">
              <a:extLst>
                <a:ext uri="{FF2B5EF4-FFF2-40B4-BE49-F238E27FC236}">
                  <a16:creationId xmlns:a16="http://schemas.microsoft.com/office/drawing/2014/main" id="{113B5AB9-8CC0-428D-8EF5-38A4342B0D75}"/>
                </a:ext>
              </a:extLst>
            </p:cNvPr>
            <p:cNvSpPr/>
            <p:nvPr/>
          </p:nvSpPr>
          <p:spPr>
            <a:xfrm>
              <a:off x="4267537" y="2698289"/>
              <a:ext cx="28721" cy="175954"/>
            </a:xfrm>
            <a:custGeom>
              <a:avLst/>
              <a:gdLst/>
              <a:ahLst/>
              <a:cxnLst/>
              <a:rect l="l" t="t" r="r" b="b"/>
              <a:pathLst>
                <a:path w="603" h="3694" extrusionOk="0">
                  <a:moveTo>
                    <a:pt x="18" y="2724"/>
                  </a:moveTo>
                  <a:lnTo>
                    <a:pt x="18" y="2290"/>
                  </a:lnTo>
                  <a:cubicBezTo>
                    <a:pt x="1" y="2073"/>
                    <a:pt x="34" y="1872"/>
                    <a:pt x="101" y="1672"/>
                  </a:cubicBezTo>
                  <a:cubicBezTo>
                    <a:pt x="201" y="1304"/>
                    <a:pt x="218" y="936"/>
                    <a:pt x="268" y="569"/>
                  </a:cubicBezTo>
                  <a:cubicBezTo>
                    <a:pt x="285" y="435"/>
                    <a:pt x="302" y="318"/>
                    <a:pt x="318" y="184"/>
                  </a:cubicBezTo>
                  <a:cubicBezTo>
                    <a:pt x="335" y="151"/>
                    <a:pt x="335" y="118"/>
                    <a:pt x="352" y="84"/>
                  </a:cubicBezTo>
                  <a:cubicBezTo>
                    <a:pt x="369" y="34"/>
                    <a:pt x="435" y="1"/>
                    <a:pt x="486" y="17"/>
                  </a:cubicBezTo>
                  <a:cubicBezTo>
                    <a:pt x="519" y="34"/>
                    <a:pt x="569" y="67"/>
                    <a:pt x="569" y="101"/>
                  </a:cubicBezTo>
                  <a:cubicBezTo>
                    <a:pt x="586" y="151"/>
                    <a:pt x="586" y="201"/>
                    <a:pt x="569" y="268"/>
                  </a:cubicBezTo>
                  <a:cubicBezTo>
                    <a:pt x="536" y="552"/>
                    <a:pt x="502" y="836"/>
                    <a:pt x="469" y="1120"/>
                  </a:cubicBezTo>
                  <a:cubicBezTo>
                    <a:pt x="469" y="1220"/>
                    <a:pt x="469" y="1321"/>
                    <a:pt x="486" y="1421"/>
                  </a:cubicBezTo>
                  <a:cubicBezTo>
                    <a:pt x="602" y="2006"/>
                    <a:pt x="602" y="2607"/>
                    <a:pt x="586" y="3192"/>
                  </a:cubicBezTo>
                  <a:cubicBezTo>
                    <a:pt x="586" y="3276"/>
                    <a:pt x="586" y="3359"/>
                    <a:pt x="569" y="3426"/>
                  </a:cubicBezTo>
                  <a:cubicBezTo>
                    <a:pt x="519" y="3593"/>
                    <a:pt x="385" y="3693"/>
                    <a:pt x="252" y="3693"/>
                  </a:cubicBezTo>
                  <a:cubicBezTo>
                    <a:pt x="101" y="3677"/>
                    <a:pt x="1" y="3526"/>
                    <a:pt x="1" y="3376"/>
                  </a:cubicBezTo>
                  <a:cubicBezTo>
                    <a:pt x="1" y="3159"/>
                    <a:pt x="1" y="2941"/>
                    <a:pt x="1" y="272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3;p17">
              <a:extLst>
                <a:ext uri="{FF2B5EF4-FFF2-40B4-BE49-F238E27FC236}">
                  <a16:creationId xmlns:a16="http://schemas.microsoft.com/office/drawing/2014/main" id="{A9316ABB-4BD0-44A4-BBB1-4672DF54F865}"/>
                </a:ext>
              </a:extLst>
            </p:cNvPr>
            <p:cNvSpPr/>
            <p:nvPr/>
          </p:nvSpPr>
          <p:spPr>
            <a:xfrm>
              <a:off x="4521453" y="2695098"/>
              <a:ext cx="62872" cy="131370"/>
            </a:xfrm>
            <a:custGeom>
              <a:avLst/>
              <a:gdLst/>
              <a:ahLst/>
              <a:cxnLst/>
              <a:rect l="l" t="t" r="r" b="b"/>
              <a:pathLst>
                <a:path w="1320" h="2758" extrusionOk="0">
                  <a:moveTo>
                    <a:pt x="50" y="1"/>
                  </a:moveTo>
                  <a:cubicBezTo>
                    <a:pt x="117" y="51"/>
                    <a:pt x="150" y="68"/>
                    <a:pt x="184" y="101"/>
                  </a:cubicBezTo>
                  <a:cubicBezTo>
                    <a:pt x="451" y="385"/>
                    <a:pt x="702" y="686"/>
                    <a:pt x="835" y="1070"/>
                  </a:cubicBezTo>
                  <a:cubicBezTo>
                    <a:pt x="902" y="1287"/>
                    <a:pt x="1019" y="1488"/>
                    <a:pt x="1119" y="1688"/>
                  </a:cubicBezTo>
                  <a:cubicBezTo>
                    <a:pt x="1203" y="1872"/>
                    <a:pt x="1253" y="2056"/>
                    <a:pt x="1303" y="2256"/>
                  </a:cubicBezTo>
                  <a:cubicBezTo>
                    <a:pt x="1320" y="2373"/>
                    <a:pt x="1303" y="2490"/>
                    <a:pt x="1253" y="2607"/>
                  </a:cubicBezTo>
                  <a:cubicBezTo>
                    <a:pt x="1203" y="2691"/>
                    <a:pt x="1136" y="2741"/>
                    <a:pt x="1036" y="2758"/>
                  </a:cubicBezTo>
                  <a:cubicBezTo>
                    <a:pt x="936" y="2758"/>
                    <a:pt x="869" y="2708"/>
                    <a:pt x="819" y="2607"/>
                  </a:cubicBezTo>
                  <a:cubicBezTo>
                    <a:pt x="802" y="2557"/>
                    <a:pt x="769" y="2507"/>
                    <a:pt x="752" y="2440"/>
                  </a:cubicBezTo>
                  <a:cubicBezTo>
                    <a:pt x="602" y="1822"/>
                    <a:pt x="368" y="1221"/>
                    <a:pt x="100" y="636"/>
                  </a:cubicBezTo>
                  <a:cubicBezTo>
                    <a:pt x="17" y="419"/>
                    <a:pt x="0" y="335"/>
                    <a:pt x="50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4;p17">
              <a:extLst>
                <a:ext uri="{FF2B5EF4-FFF2-40B4-BE49-F238E27FC236}">
                  <a16:creationId xmlns:a16="http://schemas.microsoft.com/office/drawing/2014/main" id="{1709C418-4C41-452F-BB13-5287F9BA03B3}"/>
                </a:ext>
              </a:extLst>
            </p:cNvPr>
            <p:cNvSpPr/>
            <p:nvPr/>
          </p:nvSpPr>
          <p:spPr>
            <a:xfrm>
              <a:off x="3679449" y="2132415"/>
              <a:ext cx="125791" cy="44632"/>
            </a:xfrm>
            <a:custGeom>
              <a:avLst/>
              <a:gdLst/>
              <a:ahLst/>
              <a:cxnLst/>
              <a:rect l="l" t="t" r="r" b="b"/>
              <a:pathLst>
                <a:path w="2641" h="937" extrusionOk="0">
                  <a:moveTo>
                    <a:pt x="2640" y="753"/>
                  </a:moveTo>
                  <a:cubicBezTo>
                    <a:pt x="2523" y="937"/>
                    <a:pt x="2356" y="937"/>
                    <a:pt x="2172" y="903"/>
                  </a:cubicBezTo>
                  <a:cubicBezTo>
                    <a:pt x="1755" y="836"/>
                    <a:pt x="1354" y="769"/>
                    <a:pt x="953" y="653"/>
                  </a:cubicBezTo>
                  <a:cubicBezTo>
                    <a:pt x="719" y="586"/>
                    <a:pt x="502" y="502"/>
                    <a:pt x="251" y="519"/>
                  </a:cubicBezTo>
                  <a:cubicBezTo>
                    <a:pt x="84" y="536"/>
                    <a:pt x="0" y="352"/>
                    <a:pt x="67" y="201"/>
                  </a:cubicBezTo>
                  <a:cubicBezTo>
                    <a:pt x="117" y="118"/>
                    <a:pt x="184" y="34"/>
                    <a:pt x="301" y="18"/>
                  </a:cubicBezTo>
                  <a:cubicBezTo>
                    <a:pt x="385" y="1"/>
                    <a:pt x="485" y="1"/>
                    <a:pt x="568" y="18"/>
                  </a:cubicBezTo>
                  <a:cubicBezTo>
                    <a:pt x="719" y="34"/>
                    <a:pt x="869" y="68"/>
                    <a:pt x="1020" y="101"/>
                  </a:cubicBezTo>
                  <a:cubicBezTo>
                    <a:pt x="1320" y="168"/>
                    <a:pt x="1621" y="235"/>
                    <a:pt x="1922" y="318"/>
                  </a:cubicBezTo>
                  <a:cubicBezTo>
                    <a:pt x="2039" y="335"/>
                    <a:pt x="2156" y="368"/>
                    <a:pt x="2256" y="419"/>
                  </a:cubicBezTo>
                  <a:cubicBezTo>
                    <a:pt x="2423" y="469"/>
                    <a:pt x="2557" y="569"/>
                    <a:pt x="2640" y="75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5;p17">
              <a:extLst>
                <a:ext uri="{FF2B5EF4-FFF2-40B4-BE49-F238E27FC236}">
                  <a16:creationId xmlns:a16="http://schemas.microsoft.com/office/drawing/2014/main" id="{91760136-14F3-49D1-84F8-17A7E5308B66}"/>
                </a:ext>
              </a:extLst>
            </p:cNvPr>
            <p:cNvSpPr/>
            <p:nvPr/>
          </p:nvSpPr>
          <p:spPr>
            <a:xfrm>
              <a:off x="3942843" y="2640178"/>
              <a:ext cx="124219" cy="98742"/>
            </a:xfrm>
            <a:custGeom>
              <a:avLst/>
              <a:gdLst/>
              <a:ahLst/>
              <a:cxnLst/>
              <a:rect l="l" t="t" r="r" b="b"/>
              <a:pathLst>
                <a:path w="2608" h="2073" extrusionOk="0">
                  <a:moveTo>
                    <a:pt x="235" y="2073"/>
                  </a:moveTo>
                  <a:cubicBezTo>
                    <a:pt x="101" y="2073"/>
                    <a:pt x="1" y="1956"/>
                    <a:pt x="34" y="1839"/>
                  </a:cubicBezTo>
                  <a:cubicBezTo>
                    <a:pt x="68" y="1755"/>
                    <a:pt x="101" y="1688"/>
                    <a:pt x="151" y="1622"/>
                  </a:cubicBezTo>
                  <a:cubicBezTo>
                    <a:pt x="185" y="1588"/>
                    <a:pt x="218" y="1572"/>
                    <a:pt x="252" y="1538"/>
                  </a:cubicBezTo>
                  <a:cubicBezTo>
                    <a:pt x="853" y="1137"/>
                    <a:pt x="1421" y="703"/>
                    <a:pt x="2039" y="318"/>
                  </a:cubicBezTo>
                  <a:cubicBezTo>
                    <a:pt x="2156" y="252"/>
                    <a:pt x="2273" y="151"/>
                    <a:pt x="2390" y="68"/>
                  </a:cubicBezTo>
                  <a:cubicBezTo>
                    <a:pt x="2474" y="1"/>
                    <a:pt x="2541" y="1"/>
                    <a:pt x="2574" y="68"/>
                  </a:cubicBezTo>
                  <a:cubicBezTo>
                    <a:pt x="2607" y="118"/>
                    <a:pt x="2591" y="168"/>
                    <a:pt x="2524" y="218"/>
                  </a:cubicBezTo>
                  <a:cubicBezTo>
                    <a:pt x="2240" y="419"/>
                    <a:pt x="2039" y="686"/>
                    <a:pt x="1822" y="953"/>
                  </a:cubicBezTo>
                  <a:cubicBezTo>
                    <a:pt x="1688" y="1104"/>
                    <a:pt x="1538" y="1237"/>
                    <a:pt x="1388" y="1354"/>
                  </a:cubicBezTo>
                  <a:cubicBezTo>
                    <a:pt x="1104" y="1555"/>
                    <a:pt x="820" y="1755"/>
                    <a:pt x="536" y="1956"/>
                  </a:cubicBezTo>
                  <a:cubicBezTo>
                    <a:pt x="452" y="2023"/>
                    <a:pt x="352" y="2073"/>
                    <a:pt x="235" y="207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6;p17">
              <a:extLst>
                <a:ext uri="{FF2B5EF4-FFF2-40B4-BE49-F238E27FC236}">
                  <a16:creationId xmlns:a16="http://schemas.microsoft.com/office/drawing/2014/main" id="{F39ADE5E-402E-43E6-8474-5F781961CFB1}"/>
                </a:ext>
              </a:extLst>
            </p:cNvPr>
            <p:cNvSpPr/>
            <p:nvPr/>
          </p:nvSpPr>
          <p:spPr>
            <a:xfrm>
              <a:off x="4886727" y="2182572"/>
              <a:ext cx="142509" cy="52586"/>
            </a:xfrm>
            <a:custGeom>
              <a:avLst/>
              <a:gdLst/>
              <a:ahLst/>
              <a:cxnLst/>
              <a:rect l="l" t="t" r="r" b="b"/>
              <a:pathLst>
                <a:path w="2992" h="1104" extrusionOk="0">
                  <a:moveTo>
                    <a:pt x="0" y="1103"/>
                  </a:moveTo>
                  <a:cubicBezTo>
                    <a:pt x="17" y="1070"/>
                    <a:pt x="34" y="1036"/>
                    <a:pt x="50" y="1020"/>
                  </a:cubicBezTo>
                  <a:cubicBezTo>
                    <a:pt x="117" y="1003"/>
                    <a:pt x="184" y="986"/>
                    <a:pt x="234" y="986"/>
                  </a:cubicBezTo>
                  <a:cubicBezTo>
                    <a:pt x="351" y="953"/>
                    <a:pt x="451" y="920"/>
                    <a:pt x="535" y="836"/>
                  </a:cubicBezTo>
                  <a:cubicBezTo>
                    <a:pt x="652" y="702"/>
                    <a:pt x="819" y="619"/>
                    <a:pt x="1003" y="569"/>
                  </a:cubicBezTo>
                  <a:cubicBezTo>
                    <a:pt x="1337" y="452"/>
                    <a:pt x="1671" y="335"/>
                    <a:pt x="2005" y="218"/>
                  </a:cubicBezTo>
                  <a:cubicBezTo>
                    <a:pt x="2172" y="151"/>
                    <a:pt x="2356" y="101"/>
                    <a:pt x="2523" y="51"/>
                  </a:cubicBezTo>
                  <a:cubicBezTo>
                    <a:pt x="2640" y="1"/>
                    <a:pt x="2757" y="34"/>
                    <a:pt x="2857" y="101"/>
                  </a:cubicBezTo>
                  <a:cubicBezTo>
                    <a:pt x="2991" y="168"/>
                    <a:pt x="2991" y="335"/>
                    <a:pt x="2874" y="402"/>
                  </a:cubicBezTo>
                  <a:cubicBezTo>
                    <a:pt x="2757" y="468"/>
                    <a:pt x="2640" y="535"/>
                    <a:pt x="2523" y="569"/>
                  </a:cubicBezTo>
                  <a:cubicBezTo>
                    <a:pt x="2222" y="686"/>
                    <a:pt x="1905" y="803"/>
                    <a:pt x="1604" y="903"/>
                  </a:cubicBezTo>
                  <a:cubicBezTo>
                    <a:pt x="1270" y="1020"/>
                    <a:pt x="953" y="1070"/>
                    <a:pt x="602" y="1053"/>
                  </a:cubicBezTo>
                  <a:cubicBezTo>
                    <a:pt x="485" y="1053"/>
                    <a:pt x="351" y="1087"/>
                    <a:pt x="217" y="1087"/>
                  </a:cubicBezTo>
                  <a:cubicBezTo>
                    <a:pt x="167" y="1103"/>
                    <a:pt x="84" y="1103"/>
                    <a:pt x="0" y="110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7;p17">
              <a:extLst>
                <a:ext uri="{FF2B5EF4-FFF2-40B4-BE49-F238E27FC236}">
                  <a16:creationId xmlns:a16="http://schemas.microsoft.com/office/drawing/2014/main" id="{36F998A1-B3A6-4709-B855-420FCBDD3BBA}"/>
                </a:ext>
              </a:extLst>
            </p:cNvPr>
            <p:cNvSpPr/>
            <p:nvPr/>
          </p:nvSpPr>
          <p:spPr>
            <a:xfrm>
              <a:off x="4875582" y="2446790"/>
              <a:ext cx="144081" cy="47013"/>
            </a:xfrm>
            <a:custGeom>
              <a:avLst/>
              <a:gdLst/>
              <a:ahLst/>
              <a:cxnLst/>
              <a:rect l="l" t="t" r="r" b="b"/>
              <a:pathLst>
                <a:path w="3025" h="987" extrusionOk="0">
                  <a:moveTo>
                    <a:pt x="0" y="34"/>
                  </a:moveTo>
                  <a:cubicBezTo>
                    <a:pt x="101" y="17"/>
                    <a:pt x="134" y="1"/>
                    <a:pt x="151" y="1"/>
                  </a:cubicBezTo>
                  <a:cubicBezTo>
                    <a:pt x="234" y="1"/>
                    <a:pt x="318" y="1"/>
                    <a:pt x="401" y="17"/>
                  </a:cubicBezTo>
                  <a:cubicBezTo>
                    <a:pt x="635" y="51"/>
                    <a:pt x="852" y="68"/>
                    <a:pt x="1086" y="68"/>
                  </a:cubicBezTo>
                  <a:cubicBezTo>
                    <a:pt x="1571" y="51"/>
                    <a:pt x="2039" y="118"/>
                    <a:pt x="2507" y="268"/>
                  </a:cubicBezTo>
                  <a:cubicBezTo>
                    <a:pt x="2624" y="318"/>
                    <a:pt x="2757" y="385"/>
                    <a:pt x="2874" y="452"/>
                  </a:cubicBezTo>
                  <a:cubicBezTo>
                    <a:pt x="2941" y="502"/>
                    <a:pt x="2991" y="569"/>
                    <a:pt x="2991" y="652"/>
                  </a:cubicBezTo>
                  <a:cubicBezTo>
                    <a:pt x="3025" y="836"/>
                    <a:pt x="2874" y="987"/>
                    <a:pt x="2674" y="953"/>
                  </a:cubicBezTo>
                  <a:cubicBezTo>
                    <a:pt x="2657" y="936"/>
                    <a:pt x="2624" y="936"/>
                    <a:pt x="2607" y="920"/>
                  </a:cubicBezTo>
                  <a:cubicBezTo>
                    <a:pt x="2373" y="803"/>
                    <a:pt x="2122" y="736"/>
                    <a:pt x="1872" y="686"/>
                  </a:cubicBezTo>
                  <a:cubicBezTo>
                    <a:pt x="1538" y="602"/>
                    <a:pt x="1220" y="502"/>
                    <a:pt x="919" y="302"/>
                  </a:cubicBezTo>
                  <a:cubicBezTo>
                    <a:pt x="786" y="201"/>
                    <a:pt x="619" y="168"/>
                    <a:pt x="451" y="151"/>
                  </a:cubicBezTo>
                  <a:cubicBezTo>
                    <a:pt x="318" y="151"/>
                    <a:pt x="184" y="151"/>
                    <a:pt x="0" y="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8;p17">
              <a:extLst>
                <a:ext uri="{FF2B5EF4-FFF2-40B4-BE49-F238E27FC236}">
                  <a16:creationId xmlns:a16="http://schemas.microsoft.com/office/drawing/2014/main" id="{1B9BF1B2-42EB-49A2-96A8-5546200B51BB}"/>
                </a:ext>
              </a:extLst>
            </p:cNvPr>
            <p:cNvSpPr/>
            <p:nvPr/>
          </p:nvSpPr>
          <p:spPr>
            <a:xfrm>
              <a:off x="4771320" y="1840333"/>
              <a:ext cx="108263" cy="64542"/>
            </a:xfrm>
            <a:custGeom>
              <a:avLst/>
              <a:gdLst/>
              <a:ahLst/>
              <a:cxnLst/>
              <a:rect l="l" t="t" r="r" b="b"/>
              <a:pathLst>
                <a:path w="2273" h="1355" extrusionOk="0">
                  <a:moveTo>
                    <a:pt x="2273" y="252"/>
                  </a:moveTo>
                  <a:cubicBezTo>
                    <a:pt x="2256" y="268"/>
                    <a:pt x="2239" y="335"/>
                    <a:pt x="2189" y="368"/>
                  </a:cubicBezTo>
                  <a:cubicBezTo>
                    <a:pt x="2139" y="419"/>
                    <a:pt x="2089" y="452"/>
                    <a:pt x="2022" y="485"/>
                  </a:cubicBezTo>
                  <a:cubicBezTo>
                    <a:pt x="1437" y="786"/>
                    <a:pt x="853" y="1070"/>
                    <a:pt x="251" y="1321"/>
                  </a:cubicBezTo>
                  <a:cubicBezTo>
                    <a:pt x="234" y="1321"/>
                    <a:pt x="218" y="1338"/>
                    <a:pt x="184" y="1338"/>
                  </a:cubicBezTo>
                  <a:cubicBezTo>
                    <a:pt x="134" y="1354"/>
                    <a:pt x="67" y="1321"/>
                    <a:pt x="34" y="1254"/>
                  </a:cubicBezTo>
                  <a:cubicBezTo>
                    <a:pt x="1" y="1204"/>
                    <a:pt x="17" y="1137"/>
                    <a:pt x="51" y="1104"/>
                  </a:cubicBezTo>
                  <a:cubicBezTo>
                    <a:pt x="251" y="886"/>
                    <a:pt x="452" y="669"/>
                    <a:pt x="736" y="536"/>
                  </a:cubicBezTo>
                  <a:cubicBezTo>
                    <a:pt x="1070" y="385"/>
                    <a:pt x="1404" y="218"/>
                    <a:pt x="1738" y="68"/>
                  </a:cubicBezTo>
                  <a:cubicBezTo>
                    <a:pt x="1872" y="1"/>
                    <a:pt x="1989" y="1"/>
                    <a:pt x="2122" y="51"/>
                  </a:cubicBezTo>
                  <a:cubicBezTo>
                    <a:pt x="2206" y="68"/>
                    <a:pt x="2273" y="151"/>
                    <a:pt x="2273" y="25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9;p17">
              <a:extLst>
                <a:ext uri="{FF2B5EF4-FFF2-40B4-BE49-F238E27FC236}">
                  <a16:creationId xmlns:a16="http://schemas.microsoft.com/office/drawing/2014/main" id="{A620AD5F-3E3F-4062-8FA4-F9D9F7407F74}"/>
                </a:ext>
              </a:extLst>
            </p:cNvPr>
            <p:cNvSpPr/>
            <p:nvPr/>
          </p:nvSpPr>
          <p:spPr>
            <a:xfrm>
              <a:off x="4760174" y="2602786"/>
              <a:ext cx="105881" cy="82023"/>
            </a:xfrm>
            <a:custGeom>
              <a:avLst/>
              <a:gdLst/>
              <a:ahLst/>
              <a:cxnLst/>
              <a:rect l="l" t="t" r="r" b="b"/>
              <a:pathLst>
                <a:path w="2223" h="1722" extrusionOk="0">
                  <a:moveTo>
                    <a:pt x="1889" y="1705"/>
                  </a:moveTo>
                  <a:cubicBezTo>
                    <a:pt x="1822" y="1671"/>
                    <a:pt x="1705" y="1621"/>
                    <a:pt x="1605" y="1555"/>
                  </a:cubicBezTo>
                  <a:cubicBezTo>
                    <a:pt x="1287" y="1354"/>
                    <a:pt x="1003" y="1103"/>
                    <a:pt x="736" y="836"/>
                  </a:cubicBezTo>
                  <a:cubicBezTo>
                    <a:pt x="535" y="636"/>
                    <a:pt x="301" y="418"/>
                    <a:pt x="101" y="218"/>
                  </a:cubicBezTo>
                  <a:cubicBezTo>
                    <a:pt x="67" y="184"/>
                    <a:pt x="17" y="151"/>
                    <a:pt x="1" y="118"/>
                  </a:cubicBezTo>
                  <a:cubicBezTo>
                    <a:pt x="1" y="84"/>
                    <a:pt x="1" y="51"/>
                    <a:pt x="17" y="17"/>
                  </a:cubicBezTo>
                  <a:cubicBezTo>
                    <a:pt x="34" y="1"/>
                    <a:pt x="67" y="1"/>
                    <a:pt x="84" y="1"/>
                  </a:cubicBezTo>
                  <a:cubicBezTo>
                    <a:pt x="118" y="17"/>
                    <a:pt x="151" y="34"/>
                    <a:pt x="184" y="67"/>
                  </a:cubicBezTo>
                  <a:cubicBezTo>
                    <a:pt x="351" y="251"/>
                    <a:pt x="585" y="335"/>
                    <a:pt x="803" y="435"/>
                  </a:cubicBezTo>
                  <a:cubicBezTo>
                    <a:pt x="1204" y="602"/>
                    <a:pt x="1554" y="803"/>
                    <a:pt x="1905" y="1053"/>
                  </a:cubicBezTo>
                  <a:cubicBezTo>
                    <a:pt x="2039" y="1154"/>
                    <a:pt x="2139" y="1287"/>
                    <a:pt x="2173" y="1438"/>
                  </a:cubicBezTo>
                  <a:cubicBezTo>
                    <a:pt x="2223" y="1605"/>
                    <a:pt x="2106" y="1722"/>
                    <a:pt x="1889" y="1705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0;p17">
              <a:extLst>
                <a:ext uri="{FF2B5EF4-FFF2-40B4-BE49-F238E27FC236}">
                  <a16:creationId xmlns:a16="http://schemas.microsoft.com/office/drawing/2014/main" id="{B3E50F49-068D-4E5F-B3C4-2CB10EF74DB0}"/>
                </a:ext>
              </a:extLst>
            </p:cNvPr>
            <p:cNvSpPr/>
            <p:nvPr/>
          </p:nvSpPr>
          <p:spPr>
            <a:xfrm>
              <a:off x="3747084" y="2440455"/>
              <a:ext cx="96355" cy="53348"/>
            </a:xfrm>
            <a:custGeom>
              <a:avLst/>
              <a:gdLst/>
              <a:ahLst/>
              <a:cxnLst/>
              <a:rect l="l" t="t" r="r" b="b"/>
              <a:pathLst>
                <a:path w="2023" h="1120" extrusionOk="0">
                  <a:moveTo>
                    <a:pt x="301" y="1120"/>
                  </a:moveTo>
                  <a:cubicBezTo>
                    <a:pt x="168" y="1120"/>
                    <a:pt x="84" y="1086"/>
                    <a:pt x="51" y="1003"/>
                  </a:cubicBezTo>
                  <a:cubicBezTo>
                    <a:pt x="1" y="919"/>
                    <a:pt x="17" y="802"/>
                    <a:pt x="118" y="735"/>
                  </a:cubicBezTo>
                  <a:cubicBezTo>
                    <a:pt x="201" y="668"/>
                    <a:pt x="285" y="602"/>
                    <a:pt x="385" y="551"/>
                  </a:cubicBezTo>
                  <a:cubicBezTo>
                    <a:pt x="602" y="468"/>
                    <a:pt x="803" y="368"/>
                    <a:pt x="1020" y="284"/>
                  </a:cubicBezTo>
                  <a:cubicBezTo>
                    <a:pt x="1270" y="201"/>
                    <a:pt x="1538" y="117"/>
                    <a:pt x="1788" y="34"/>
                  </a:cubicBezTo>
                  <a:cubicBezTo>
                    <a:pt x="1872" y="0"/>
                    <a:pt x="1972" y="50"/>
                    <a:pt x="1989" y="117"/>
                  </a:cubicBezTo>
                  <a:cubicBezTo>
                    <a:pt x="2022" y="201"/>
                    <a:pt x="2006" y="301"/>
                    <a:pt x="1922" y="334"/>
                  </a:cubicBezTo>
                  <a:cubicBezTo>
                    <a:pt x="1638" y="451"/>
                    <a:pt x="1438" y="702"/>
                    <a:pt x="1153" y="819"/>
                  </a:cubicBezTo>
                  <a:cubicBezTo>
                    <a:pt x="953" y="902"/>
                    <a:pt x="752" y="1003"/>
                    <a:pt x="535" y="1086"/>
                  </a:cubicBezTo>
                  <a:cubicBezTo>
                    <a:pt x="452" y="1103"/>
                    <a:pt x="351" y="1120"/>
                    <a:pt x="301" y="112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41;p17">
              <a:extLst>
                <a:ext uri="{FF2B5EF4-FFF2-40B4-BE49-F238E27FC236}">
                  <a16:creationId xmlns:a16="http://schemas.microsoft.com/office/drawing/2014/main" id="{10C1743E-7A3E-4327-BFDC-6A648937426A}"/>
                </a:ext>
              </a:extLst>
            </p:cNvPr>
            <p:cNvSpPr/>
            <p:nvPr/>
          </p:nvSpPr>
          <p:spPr>
            <a:xfrm>
              <a:off x="3835438" y="1842762"/>
              <a:ext cx="83591" cy="74831"/>
            </a:xfrm>
            <a:custGeom>
              <a:avLst/>
              <a:gdLst/>
              <a:ahLst/>
              <a:cxnLst/>
              <a:rect l="l" t="t" r="r" b="b"/>
              <a:pathLst>
                <a:path w="1755" h="1571" extrusionOk="0">
                  <a:moveTo>
                    <a:pt x="1755" y="1487"/>
                  </a:moveTo>
                  <a:cubicBezTo>
                    <a:pt x="1705" y="1520"/>
                    <a:pt x="1671" y="1554"/>
                    <a:pt x="1638" y="1554"/>
                  </a:cubicBezTo>
                  <a:cubicBezTo>
                    <a:pt x="1604" y="1571"/>
                    <a:pt x="1571" y="1537"/>
                    <a:pt x="1537" y="1537"/>
                  </a:cubicBezTo>
                  <a:cubicBezTo>
                    <a:pt x="1420" y="1487"/>
                    <a:pt x="1320" y="1437"/>
                    <a:pt x="1203" y="1404"/>
                  </a:cubicBezTo>
                  <a:cubicBezTo>
                    <a:pt x="953" y="1320"/>
                    <a:pt x="769" y="1186"/>
                    <a:pt x="585" y="1003"/>
                  </a:cubicBezTo>
                  <a:cubicBezTo>
                    <a:pt x="435" y="835"/>
                    <a:pt x="284" y="668"/>
                    <a:pt x="134" y="485"/>
                  </a:cubicBezTo>
                  <a:cubicBezTo>
                    <a:pt x="117" y="451"/>
                    <a:pt x="84" y="418"/>
                    <a:pt x="67" y="384"/>
                  </a:cubicBezTo>
                  <a:cubicBezTo>
                    <a:pt x="0" y="284"/>
                    <a:pt x="17" y="167"/>
                    <a:pt x="100" y="100"/>
                  </a:cubicBezTo>
                  <a:cubicBezTo>
                    <a:pt x="167" y="17"/>
                    <a:pt x="284" y="0"/>
                    <a:pt x="401" y="67"/>
                  </a:cubicBezTo>
                  <a:cubicBezTo>
                    <a:pt x="451" y="84"/>
                    <a:pt x="501" y="134"/>
                    <a:pt x="535" y="184"/>
                  </a:cubicBezTo>
                  <a:cubicBezTo>
                    <a:pt x="635" y="284"/>
                    <a:pt x="735" y="401"/>
                    <a:pt x="836" y="501"/>
                  </a:cubicBezTo>
                  <a:cubicBezTo>
                    <a:pt x="1019" y="718"/>
                    <a:pt x="1203" y="952"/>
                    <a:pt x="1404" y="1170"/>
                  </a:cubicBezTo>
                  <a:cubicBezTo>
                    <a:pt x="1471" y="1236"/>
                    <a:pt x="1571" y="1303"/>
                    <a:pt x="1654" y="1370"/>
                  </a:cubicBezTo>
                  <a:cubicBezTo>
                    <a:pt x="1688" y="1404"/>
                    <a:pt x="1705" y="1437"/>
                    <a:pt x="1755" y="14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42;p17">
              <a:extLst>
                <a:ext uri="{FF2B5EF4-FFF2-40B4-BE49-F238E27FC236}">
                  <a16:creationId xmlns:a16="http://schemas.microsoft.com/office/drawing/2014/main" id="{677E130F-E8FB-4735-81C3-137FDCBEC09E}"/>
                </a:ext>
              </a:extLst>
            </p:cNvPr>
            <p:cNvSpPr/>
            <p:nvPr/>
          </p:nvSpPr>
          <p:spPr>
            <a:xfrm>
              <a:off x="3933317" y="1636466"/>
              <a:ext cx="843623" cy="967892"/>
            </a:xfrm>
            <a:custGeom>
              <a:avLst/>
              <a:gdLst/>
              <a:ahLst/>
              <a:cxnLst/>
              <a:rect l="l" t="t" r="r" b="b"/>
              <a:pathLst>
                <a:path w="17712" h="20320" extrusionOk="0">
                  <a:moveTo>
                    <a:pt x="7432" y="0"/>
                  </a:moveTo>
                  <a:cubicBezTo>
                    <a:pt x="6997" y="0"/>
                    <a:pt x="6573" y="52"/>
                    <a:pt x="6149" y="154"/>
                  </a:cubicBezTo>
                  <a:cubicBezTo>
                    <a:pt x="5882" y="237"/>
                    <a:pt x="5648" y="388"/>
                    <a:pt x="5431" y="572"/>
                  </a:cubicBezTo>
                  <a:cubicBezTo>
                    <a:pt x="5381" y="605"/>
                    <a:pt x="5347" y="672"/>
                    <a:pt x="5330" y="722"/>
                  </a:cubicBezTo>
                  <a:cubicBezTo>
                    <a:pt x="5230" y="1039"/>
                    <a:pt x="5130" y="1357"/>
                    <a:pt x="5130" y="1691"/>
                  </a:cubicBezTo>
                  <a:cubicBezTo>
                    <a:pt x="5130" y="1741"/>
                    <a:pt x="5130" y="1791"/>
                    <a:pt x="5113" y="1841"/>
                  </a:cubicBezTo>
                  <a:cubicBezTo>
                    <a:pt x="4996" y="2426"/>
                    <a:pt x="4762" y="2961"/>
                    <a:pt x="4495" y="3479"/>
                  </a:cubicBezTo>
                  <a:cubicBezTo>
                    <a:pt x="4395" y="3663"/>
                    <a:pt x="4278" y="3863"/>
                    <a:pt x="4194" y="4047"/>
                  </a:cubicBezTo>
                  <a:cubicBezTo>
                    <a:pt x="4010" y="4431"/>
                    <a:pt x="3793" y="4765"/>
                    <a:pt x="3526" y="5083"/>
                  </a:cubicBezTo>
                  <a:cubicBezTo>
                    <a:pt x="3075" y="5668"/>
                    <a:pt x="2607" y="6252"/>
                    <a:pt x="2139" y="6837"/>
                  </a:cubicBezTo>
                  <a:cubicBezTo>
                    <a:pt x="2039" y="6954"/>
                    <a:pt x="1939" y="7088"/>
                    <a:pt x="1822" y="7188"/>
                  </a:cubicBezTo>
                  <a:cubicBezTo>
                    <a:pt x="1554" y="7372"/>
                    <a:pt x="1370" y="7623"/>
                    <a:pt x="1153" y="7856"/>
                  </a:cubicBezTo>
                  <a:cubicBezTo>
                    <a:pt x="1036" y="7990"/>
                    <a:pt x="936" y="8141"/>
                    <a:pt x="853" y="8291"/>
                  </a:cubicBezTo>
                  <a:cubicBezTo>
                    <a:pt x="652" y="8642"/>
                    <a:pt x="485" y="8993"/>
                    <a:pt x="318" y="9360"/>
                  </a:cubicBezTo>
                  <a:cubicBezTo>
                    <a:pt x="251" y="9511"/>
                    <a:pt x="201" y="9694"/>
                    <a:pt x="167" y="9862"/>
                  </a:cubicBezTo>
                  <a:cubicBezTo>
                    <a:pt x="134" y="10179"/>
                    <a:pt x="34" y="10480"/>
                    <a:pt x="67" y="10814"/>
                  </a:cubicBezTo>
                  <a:cubicBezTo>
                    <a:pt x="67" y="10831"/>
                    <a:pt x="51" y="10864"/>
                    <a:pt x="51" y="10897"/>
                  </a:cubicBezTo>
                  <a:cubicBezTo>
                    <a:pt x="0" y="11065"/>
                    <a:pt x="0" y="11248"/>
                    <a:pt x="0" y="11432"/>
                  </a:cubicBezTo>
                  <a:cubicBezTo>
                    <a:pt x="0" y="11900"/>
                    <a:pt x="17" y="12385"/>
                    <a:pt x="17" y="12852"/>
                  </a:cubicBezTo>
                  <a:cubicBezTo>
                    <a:pt x="17" y="12936"/>
                    <a:pt x="17" y="13003"/>
                    <a:pt x="34" y="13070"/>
                  </a:cubicBezTo>
                  <a:cubicBezTo>
                    <a:pt x="101" y="13337"/>
                    <a:pt x="117" y="13604"/>
                    <a:pt x="134" y="13888"/>
                  </a:cubicBezTo>
                  <a:cubicBezTo>
                    <a:pt x="134" y="14089"/>
                    <a:pt x="167" y="14306"/>
                    <a:pt x="301" y="14490"/>
                  </a:cubicBezTo>
                  <a:cubicBezTo>
                    <a:pt x="435" y="14657"/>
                    <a:pt x="485" y="14857"/>
                    <a:pt x="552" y="15058"/>
                  </a:cubicBezTo>
                  <a:cubicBezTo>
                    <a:pt x="602" y="15242"/>
                    <a:pt x="669" y="15425"/>
                    <a:pt x="719" y="15609"/>
                  </a:cubicBezTo>
                  <a:cubicBezTo>
                    <a:pt x="752" y="15760"/>
                    <a:pt x="836" y="15893"/>
                    <a:pt x="936" y="16010"/>
                  </a:cubicBezTo>
                  <a:cubicBezTo>
                    <a:pt x="1036" y="16111"/>
                    <a:pt x="1103" y="16227"/>
                    <a:pt x="1153" y="16344"/>
                  </a:cubicBezTo>
                  <a:cubicBezTo>
                    <a:pt x="1237" y="16578"/>
                    <a:pt x="1370" y="16796"/>
                    <a:pt x="1504" y="16996"/>
                  </a:cubicBezTo>
                  <a:cubicBezTo>
                    <a:pt x="1738" y="17380"/>
                    <a:pt x="1989" y="17715"/>
                    <a:pt x="2340" y="17999"/>
                  </a:cubicBezTo>
                  <a:cubicBezTo>
                    <a:pt x="2724" y="18299"/>
                    <a:pt x="3158" y="18533"/>
                    <a:pt x="3543" y="18851"/>
                  </a:cubicBezTo>
                  <a:cubicBezTo>
                    <a:pt x="3593" y="18884"/>
                    <a:pt x="3643" y="18901"/>
                    <a:pt x="3693" y="18918"/>
                  </a:cubicBezTo>
                  <a:cubicBezTo>
                    <a:pt x="3994" y="19085"/>
                    <a:pt x="4294" y="19235"/>
                    <a:pt x="4579" y="19402"/>
                  </a:cubicBezTo>
                  <a:cubicBezTo>
                    <a:pt x="5046" y="19669"/>
                    <a:pt x="5548" y="19870"/>
                    <a:pt x="6066" y="20020"/>
                  </a:cubicBezTo>
                  <a:cubicBezTo>
                    <a:pt x="6183" y="20037"/>
                    <a:pt x="6316" y="20054"/>
                    <a:pt x="6450" y="20070"/>
                  </a:cubicBezTo>
                  <a:cubicBezTo>
                    <a:pt x="6751" y="20137"/>
                    <a:pt x="7051" y="20137"/>
                    <a:pt x="7369" y="20137"/>
                  </a:cubicBezTo>
                  <a:cubicBezTo>
                    <a:pt x="7519" y="20137"/>
                    <a:pt x="7686" y="20154"/>
                    <a:pt x="7820" y="20204"/>
                  </a:cubicBezTo>
                  <a:cubicBezTo>
                    <a:pt x="8020" y="20254"/>
                    <a:pt x="8221" y="20254"/>
                    <a:pt x="8422" y="20254"/>
                  </a:cubicBezTo>
                  <a:lnTo>
                    <a:pt x="9056" y="20254"/>
                  </a:lnTo>
                  <a:cubicBezTo>
                    <a:pt x="9157" y="20254"/>
                    <a:pt x="9257" y="20271"/>
                    <a:pt x="9357" y="20271"/>
                  </a:cubicBezTo>
                  <a:cubicBezTo>
                    <a:pt x="9588" y="20308"/>
                    <a:pt x="9824" y="20319"/>
                    <a:pt x="10060" y="20319"/>
                  </a:cubicBezTo>
                  <a:cubicBezTo>
                    <a:pt x="10250" y="20319"/>
                    <a:pt x="10440" y="20312"/>
                    <a:pt x="10627" y="20304"/>
                  </a:cubicBezTo>
                  <a:cubicBezTo>
                    <a:pt x="10811" y="20288"/>
                    <a:pt x="10995" y="20254"/>
                    <a:pt x="11145" y="20137"/>
                  </a:cubicBezTo>
                  <a:cubicBezTo>
                    <a:pt x="11212" y="20087"/>
                    <a:pt x="11279" y="20070"/>
                    <a:pt x="11346" y="20070"/>
                  </a:cubicBezTo>
                  <a:cubicBezTo>
                    <a:pt x="11412" y="20070"/>
                    <a:pt x="11479" y="20054"/>
                    <a:pt x="11529" y="20037"/>
                  </a:cubicBezTo>
                  <a:cubicBezTo>
                    <a:pt x="12081" y="19903"/>
                    <a:pt x="12599" y="19703"/>
                    <a:pt x="13066" y="19402"/>
                  </a:cubicBezTo>
                  <a:cubicBezTo>
                    <a:pt x="13133" y="19369"/>
                    <a:pt x="13200" y="19352"/>
                    <a:pt x="13267" y="19302"/>
                  </a:cubicBezTo>
                  <a:cubicBezTo>
                    <a:pt x="13568" y="19151"/>
                    <a:pt x="13868" y="18984"/>
                    <a:pt x="14186" y="18817"/>
                  </a:cubicBezTo>
                  <a:cubicBezTo>
                    <a:pt x="14236" y="18784"/>
                    <a:pt x="14270" y="18750"/>
                    <a:pt x="14320" y="18717"/>
                  </a:cubicBezTo>
                  <a:cubicBezTo>
                    <a:pt x="14470" y="18600"/>
                    <a:pt x="14620" y="18500"/>
                    <a:pt x="14771" y="18366"/>
                  </a:cubicBezTo>
                  <a:cubicBezTo>
                    <a:pt x="14854" y="18299"/>
                    <a:pt x="14938" y="18232"/>
                    <a:pt x="14988" y="18132"/>
                  </a:cubicBezTo>
                  <a:cubicBezTo>
                    <a:pt x="15055" y="17999"/>
                    <a:pt x="15155" y="17932"/>
                    <a:pt x="15289" y="17848"/>
                  </a:cubicBezTo>
                  <a:cubicBezTo>
                    <a:pt x="15556" y="17698"/>
                    <a:pt x="15757" y="17464"/>
                    <a:pt x="15907" y="17197"/>
                  </a:cubicBezTo>
                  <a:cubicBezTo>
                    <a:pt x="15957" y="17096"/>
                    <a:pt x="16024" y="17013"/>
                    <a:pt x="16091" y="16946"/>
                  </a:cubicBezTo>
                  <a:cubicBezTo>
                    <a:pt x="16224" y="16829"/>
                    <a:pt x="16291" y="16695"/>
                    <a:pt x="16375" y="16545"/>
                  </a:cubicBezTo>
                  <a:cubicBezTo>
                    <a:pt x="16475" y="16378"/>
                    <a:pt x="16575" y="16211"/>
                    <a:pt x="16709" y="16044"/>
                  </a:cubicBezTo>
                  <a:cubicBezTo>
                    <a:pt x="16826" y="15893"/>
                    <a:pt x="16926" y="15743"/>
                    <a:pt x="16976" y="15559"/>
                  </a:cubicBezTo>
                  <a:cubicBezTo>
                    <a:pt x="17077" y="15258"/>
                    <a:pt x="17160" y="14958"/>
                    <a:pt x="17260" y="14674"/>
                  </a:cubicBezTo>
                  <a:cubicBezTo>
                    <a:pt x="17277" y="14590"/>
                    <a:pt x="17294" y="14506"/>
                    <a:pt x="17344" y="14440"/>
                  </a:cubicBezTo>
                  <a:cubicBezTo>
                    <a:pt x="17511" y="14189"/>
                    <a:pt x="17595" y="13905"/>
                    <a:pt x="17611" y="13588"/>
                  </a:cubicBezTo>
                  <a:cubicBezTo>
                    <a:pt x="17611" y="13554"/>
                    <a:pt x="17611" y="13521"/>
                    <a:pt x="17628" y="13487"/>
                  </a:cubicBezTo>
                  <a:cubicBezTo>
                    <a:pt x="17711" y="13270"/>
                    <a:pt x="17711" y="13053"/>
                    <a:pt x="17695" y="12836"/>
                  </a:cubicBezTo>
                  <a:cubicBezTo>
                    <a:pt x="17695" y="12451"/>
                    <a:pt x="17661" y="12084"/>
                    <a:pt x="17678" y="11716"/>
                  </a:cubicBezTo>
                  <a:cubicBezTo>
                    <a:pt x="17711" y="11248"/>
                    <a:pt x="17595" y="10780"/>
                    <a:pt x="17595" y="10329"/>
                  </a:cubicBezTo>
                  <a:cubicBezTo>
                    <a:pt x="17595" y="10279"/>
                    <a:pt x="17561" y="10229"/>
                    <a:pt x="17561" y="10196"/>
                  </a:cubicBezTo>
                  <a:cubicBezTo>
                    <a:pt x="17544" y="10129"/>
                    <a:pt x="17528" y="10062"/>
                    <a:pt x="17528" y="9995"/>
                  </a:cubicBezTo>
                  <a:cubicBezTo>
                    <a:pt x="17511" y="9745"/>
                    <a:pt x="17444" y="9494"/>
                    <a:pt x="17327" y="9277"/>
                  </a:cubicBezTo>
                  <a:cubicBezTo>
                    <a:pt x="17194" y="9009"/>
                    <a:pt x="17060" y="8742"/>
                    <a:pt x="16943" y="8491"/>
                  </a:cubicBezTo>
                  <a:cubicBezTo>
                    <a:pt x="16709" y="8007"/>
                    <a:pt x="16358" y="7639"/>
                    <a:pt x="15974" y="7272"/>
                  </a:cubicBezTo>
                  <a:cubicBezTo>
                    <a:pt x="15823" y="7138"/>
                    <a:pt x="15673" y="7004"/>
                    <a:pt x="15556" y="6854"/>
                  </a:cubicBezTo>
                  <a:cubicBezTo>
                    <a:pt x="15105" y="6286"/>
                    <a:pt x="14654" y="5718"/>
                    <a:pt x="14203" y="5166"/>
                  </a:cubicBezTo>
                  <a:cubicBezTo>
                    <a:pt x="13902" y="4782"/>
                    <a:pt x="13635" y="4398"/>
                    <a:pt x="13451" y="3963"/>
                  </a:cubicBezTo>
                  <a:cubicBezTo>
                    <a:pt x="13401" y="3846"/>
                    <a:pt x="13334" y="3729"/>
                    <a:pt x="13267" y="3629"/>
                  </a:cubicBezTo>
                  <a:cubicBezTo>
                    <a:pt x="13033" y="3212"/>
                    <a:pt x="12833" y="2760"/>
                    <a:pt x="12682" y="2309"/>
                  </a:cubicBezTo>
                  <a:cubicBezTo>
                    <a:pt x="12632" y="2109"/>
                    <a:pt x="12565" y="1908"/>
                    <a:pt x="12549" y="1724"/>
                  </a:cubicBezTo>
                  <a:cubicBezTo>
                    <a:pt x="12549" y="1374"/>
                    <a:pt x="12448" y="1056"/>
                    <a:pt x="12365" y="739"/>
                  </a:cubicBezTo>
                  <a:cubicBezTo>
                    <a:pt x="12348" y="672"/>
                    <a:pt x="12315" y="622"/>
                    <a:pt x="12264" y="572"/>
                  </a:cubicBezTo>
                  <a:cubicBezTo>
                    <a:pt x="12081" y="404"/>
                    <a:pt x="11863" y="254"/>
                    <a:pt x="11613" y="187"/>
                  </a:cubicBezTo>
                  <a:cubicBezTo>
                    <a:pt x="11479" y="154"/>
                    <a:pt x="11346" y="120"/>
                    <a:pt x="11212" y="87"/>
                  </a:cubicBezTo>
                  <a:cubicBezTo>
                    <a:pt x="10928" y="20"/>
                    <a:pt x="10644" y="3"/>
                    <a:pt x="10343" y="3"/>
                  </a:cubicBezTo>
                  <a:lnTo>
                    <a:pt x="7619" y="3"/>
                  </a:lnTo>
                  <a:cubicBezTo>
                    <a:pt x="7557" y="1"/>
                    <a:pt x="7494" y="0"/>
                    <a:pt x="7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43;p17">
              <a:extLst>
                <a:ext uri="{FF2B5EF4-FFF2-40B4-BE49-F238E27FC236}">
                  <a16:creationId xmlns:a16="http://schemas.microsoft.com/office/drawing/2014/main" id="{B872D581-94FC-4351-9204-B9F5B66A7D5E}"/>
                </a:ext>
              </a:extLst>
            </p:cNvPr>
            <p:cNvSpPr/>
            <p:nvPr/>
          </p:nvSpPr>
          <p:spPr>
            <a:xfrm>
              <a:off x="3958799" y="1653661"/>
              <a:ext cx="812568" cy="934835"/>
            </a:xfrm>
            <a:custGeom>
              <a:avLst/>
              <a:gdLst/>
              <a:ahLst/>
              <a:cxnLst/>
              <a:rect l="l" t="t" r="r" b="b"/>
              <a:pathLst>
                <a:path w="17060" h="19626" extrusionOk="0">
                  <a:moveTo>
                    <a:pt x="6207" y="0"/>
                  </a:moveTo>
                  <a:cubicBezTo>
                    <a:pt x="5842" y="0"/>
                    <a:pt x="5508" y="112"/>
                    <a:pt x="5213" y="495"/>
                  </a:cubicBezTo>
                  <a:cubicBezTo>
                    <a:pt x="4612" y="1280"/>
                    <a:pt x="4461" y="2316"/>
                    <a:pt x="4144" y="3218"/>
                  </a:cubicBezTo>
                  <a:cubicBezTo>
                    <a:pt x="3676" y="4521"/>
                    <a:pt x="2774" y="5557"/>
                    <a:pt x="1905" y="6593"/>
                  </a:cubicBezTo>
                  <a:cubicBezTo>
                    <a:pt x="1170" y="7462"/>
                    <a:pt x="835" y="8197"/>
                    <a:pt x="518" y="9283"/>
                  </a:cubicBezTo>
                  <a:cubicBezTo>
                    <a:pt x="201" y="10436"/>
                    <a:pt x="0" y="11422"/>
                    <a:pt x="0" y="12625"/>
                  </a:cubicBezTo>
                  <a:cubicBezTo>
                    <a:pt x="0" y="13761"/>
                    <a:pt x="334" y="14613"/>
                    <a:pt x="869" y="15616"/>
                  </a:cubicBezTo>
                  <a:cubicBezTo>
                    <a:pt x="1420" y="16635"/>
                    <a:pt x="2139" y="17387"/>
                    <a:pt x="3024" y="18122"/>
                  </a:cubicBezTo>
                  <a:cubicBezTo>
                    <a:pt x="3893" y="18841"/>
                    <a:pt x="4779" y="19492"/>
                    <a:pt x="5932" y="19592"/>
                  </a:cubicBezTo>
                  <a:cubicBezTo>
                    <a:pt x="6205" y="19615"/>
                    <a:pt x="6474" y="19626"/>
                    <a:pt x="6740" y="19626"/>
                  </a:cubicBezTo>
                  <a:cubicBezTo>
                    <a:pt x="7646" y="19626"/>
                    <a:pt x="8520" y="19502"/>
                    <a:pt x="9424" y="19308"/>
                  </a:cubicBezTo>
                  <a:cubicBezTo>
                    <a:pt x="10660" y="19058"/>
                    <a:pt x="11780" y="18907"/>
                    <a:pt x="12832" y="18156"/>
                  </a:cubicBezTo>
                  <a:cubicBezTo>
                    <a:pt x="14620" y="16886"/>
                    <a:pt x="15673" y="14931"/>
                    <a:pt x="16508" y="12942"/>
                  </a:cubicBezTo>
                  <a:cubicBezTo>
                    <a:pt x="16892" y="12040"/>
                    <a:pt x="17060" y="10854"/>
                    <a:pt x="16876" y="9885"/>
                  </a:cubicBezTo>
                  <a:cubicBezTo>
                    <a:pt x="16692" y="8916"/>
                    <a:pt x="16090" y="8314"/>
                    <a:pt x="15405" y="7646"/>
                  </a:cubicBezTo>
                  <a:cubicBezTo>
                    <a:pt x="14520" y="6794"/>
                    <a:pt x="13467" y="5925"/>
                    <a:pt x="13033" y="4739"/>
                  </a:cubicBezTo>
                  <a:cubicBezTo>
                    <a:pt x="12615" y="3586"/>
                    <a:pt x="12465" y="2383"/>
                    <a:pt x="11780" y="1347"/>
                  </a:cubicBezTo>
                  <a:cubicBezTo>
                    <a:pt x="11111" y="328"/>
                    <a:pt x="10092" y="94"/>
                    <a:pt x="8956" y="43"/>
                  </a:cubicBezTo>
                  <a:cubicBezTo>
                    <a:pt x="8890" y="40"/>
                    <a:pt x="8822" y="38"/>
                    <a:pt x="8753" y="38"/>
                  </a:cubicBezTo>
                  <a:cubicBezTo>
                    <a:pt x="8279" y="38"/>
                    <a:pt x="7739" y="116"/>
                    <a:pt x="7235" y="116"/>
                  </a:cubicBezTo>
                  <a:cubicBezTo>
                    <a:pt x="7162" y="116"/>
                    <a:pt x="7089" y="114"/>
                    <a:pt x="7018" y="110"/>
                  </a:cubicBezTo>
                  <a:cubicBezTo>
                    <a:pt x="6735" y="55"/>
                    <a:pt x="6464" y="0"/>
                    <a:pt x="62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44;p17">
              <a:extLst>
                <a:ext uri="{FF2B5EF4-FFF2-40B4-BE49-F238E27FC236}">
                  <a16:creationId xmlns:a16="http://schemas.microsoft.com/office/drawing/2014/main" id="{14D4C596-9671-4407-9ACC-F91F7BF1E648}"/>
                </a:ext>
              </a:extLst>
            </p:cNvPr>
            <p:cNvSpPr/>
            <p:nvPr/>
          </p:nvSpPr>
          <p:spPr>
            <a:xfrm>
              <a:off x="4339150" y="-40825"/>
              <a:ext cx="21100" cy="1389374"/>
            </a:xfrm>
            <a:custGeom>
              <a:avLst/>
              <a:gdLst/>
              <a:ahLst/>
              <a:cxnLst/>
              <a:rect l="l" t="t" r="r" b="b"/>
              <a:pathLst>
                <a:path w="469" h="18714" extrusionOk="0">
                  <a:moveTo>
                    <a:pt x="468" y="10460"/>
                  </a:moveTo>
                  <a:cubicBezTo>
                    <a:pt x="468" y="12749"/>
                    <a:pt x="468" y="15021"/>
                    <a:pt x="468" y="17310"/>
                  </a:cubicBezTo>
                  <a:cubicBezTo>
                    <a:pt x="468" y="17611"/>
                    <a:pt x="451" y="17912"/>
                    <a:pt x="435" y="18213"/>
                  </a:cubicBezTo>
                  <a:cubicBezTo>
                    <a:pt x="418" y="18346"/>
                    <a:pt x="368" y="18497"/>
                    <a:pt x="334" y="18630"/>
                  </a:cubicBezTo>
                  <a:cubicBezTo>
                    <a:pt x="318" y="18681"/>
                    <a:pt x="268" y="18714"/>
                    <a:pt x="217" y="18714"/>
                  </a:cubicBezTo>
                  <a:cubicBezTo>
                    <a:pt x="201" y="18697"/>
                    <a:pt x="151" y="18664"/>
                    <a:pt x="151" y="18630"/>
                  </a:cubicBezTo>
                  <a:cubicBezTo>
                    <a:pt x="100" y="18497"/>
                    <a:pt x="50" y="18346"/>
                    <a:pt x="34" y="18196"/>
                  </a:cubicBezTo>
                  <a:cubicBezTo>
                    <a:pt x="17" y="17812"/>
                    <a:pt x="0" y="17444"/>
                    <a:pt x="0" y="17060"/>
                  </a:cubicBezTo>
                  <a:cubicBezTo>
                    <a:pt x="0" y="14320"/>
                    <a:pt x="0" y="10009"/>
                    <a:pt x="0" y="7269"/>
                  </a:cubicBezTo>
                  <a:cubicBezTo>
                    <a:pt x="17" y="5447"/>
                    <a:pt x="34" y="2173"/>
                    <a:pt x="50" y="351"/>
                  </a:cubicBezTo>
                  <a:cubicBezTo>
                    <a:pt x="50" y="184"/>
                    <a:pt x="50" y="535"/>
                    <a:pt x="67" y="351"/>
                  </a:cubicBezTo>
                  <a:cubicBezTo>
                    <a:pt x="67" y="285"/>
                    <a:pt x="67" y="435"/>
                    <a:pt x="84" y="351"/>
                  </a:cubicBezTo>
                  <a:cubicBezTo>
                    <a:pt x="100" y="251"/>
                    <a:pt x="151" y="351"/>
                    <a:pt x="234" y="351"/>
                  </a:cubicBezTo>
                  <a:cubicBezTo>
                    <a:pt x="301" y="351"/>
                    <a:pt x="368" y="268"/>
                    <a:pt x="368" y="351"/>
                  </a:cubicBezTo>
                  <a:cubicBezTo>
                    <a:pt x="384" y="418"/>
                    <a:pt x="384" y="301"/>
                    <a:pt x="384" y="351"/>
                  </a:cubicBezTo>
                  <a:cubicBezTo>
                    <a:pt x="401" y="702"/>
                    <a:pt x="418" y="0"/>
                    <a:pt x="418" y="351"/>
                  </a:cubicBezTo>
                  <a:cubicBezTo>
                    <a:pt x="435" y="2557"/>
                    <a:pt x="451" y="8271"/>
                    <a:pt x="468" y="10460"/>
                  </a:cubicBezTo>
                  <a:cubicBezTo>
                    <a:pt x="468" y="10460"/>
                    <a:pt x="468" y="10460"/>
                    <a:pt x="468" y="1046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45;p17">
              <a:extLst>
                <a:ext uri="{FF2B5EF4-FFF2-40B4-BE49-F238E27FC236}">
                  <a16:creationId xmlns:a16="http://schemas.microsoft.com/office/drawing/2014/main" id="{38082F62-4B02-43A9-847B-E79BCD507FD2}"/>
                </a:ext>
              </a:extLst>
            </p:cNvPr>
            <p:cNvSpPr/>
            <p:nvPr/>
          </p:nvSpPr>
          <p:spPr>
            <a:xfrm>
              <a:off x="4216621" y="1558301"/>
              <a:ext cx="274635" cy="70401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39" y="0"/>
                  </a:moveTo>
                  <a:cubicBezTo>
                    <a:pt x="2455" y="0"/>
                    <a:pt x="2172" y="15"/>
                    <a:pt x="1889" y="24"/>
                  </a:cubicBezTo>
                  <a:cubicBezTo>
                    <a:pt x="1797" y="32"/>
                    <a:pt x="1705" y="36"/>
                    <a:pt x="1613" y="36"/>
                  </a:cubicBezTo>
                  <a:cubicBezTo>
                    <a:pt x="1521" y="36"/>
                    <a:pt x="1429" y="32"/>
                    <a:pt x="1337" y="24"/>
                  </a:cubicBezTo>
                  <a:cubicBezTo>
                    <a:pt x="1260" y="13"/>
                    <a:pt x="1183" y="9"/>
                    <a:pt x="1108" y="9"/>
                  </a:cubicBezTo>
                  <a:cubicBezTo>
                    <a:pt x="942" y="9"/>
                    <a:pt x="780" y="29"/>
                    <a:pt x="619" y="40"/>
                  </a:cubicBezTo>
                  <a:cubicBezTo>
                    <a:pt x="468" y="191"/>
                    <a:pt x="335" y="341"/>
                    <a:pt x="184" y="475"/>
                  </a:cubicBezTo>
                  <a:cubicBezTo>
                    <a:pt x="118" y="558"/>
                    <a:pt x="34" y="642"/>
                    <a:pt x="34" y="759"/>
                  </a:cubicBezTo>
                  <a:cubicBezTo>
                    <a:pt x="17" y="943"/>
                    <a:pt x="17" y="1127"/>
                    <a:pt x="1" y="1310"/>
                  </a:cubicBezTo>
                  <a:cubicBezTo>
                    <a:pt x="1" y="1360"/>
                    <a:pt x="34" y="1411"/>
                    <a:pt x="51" y="1477"/>
                  </a:cubicBezTo>
                  <a:cubicBezTo>
                    <a:pt x="134" y="1461"/>
                    <a:pt x="201" y="1461"/>
                    <a:pt x="268" y="1427"/>
                  </a:cubicBezTo>
                  <a:cubicBezTo>
                    <a:pt x="602" y="1327"/>
                    <a:pt x="953" y="1294"/>
                    <a:pt x="1287" y="1294"/>
                  </a:cubicBezTo>
                  <a:cubicBezTo>
                    <a:pt x="1627" y="1299"/>
                    <a:pt x="1967" y="1301"/>
                    <a:pt x="2306" y="1301"/>
                  </a:cubicBezTo>
                  <a:cubicBezTo>
                    <a:pt x="2984" y="1301"/>
                    <a:pt x="3660" y="1294"/>
                    <a:pt x="4328" y="1294"/>
                  </a:cubicBezTo>
                  <a:cubicBezTo>
                    <a:pt x="4746" y="1294"/>
                    <a:pt x="5147" y="1310"/>
                    <a:pt x="5548" y="1444"/>
                  </a:cubicBezTo>
                  <a:cubicBezTo>
                    <a:pt x="5573" y="1461"/>
                    <a:pt x="5602" y="1465"/>
                    <a:pt x="5636" y="1465"/>
                  </a:cubicBezTo>
                  <a:cubicBezTo>
                    <a:pt x="5669" y="1465"/>
                    <a:pt x="5707" y="1461"/>
                    <a:pt x="5748" y="1461"/>
                  </a:cubicBezTo>
                  <a:cubicBezTo>
                    <a:pt x="5748" y="1377"/>
                    <a:pt x="5765" y="1310"/>
                    <a:pt x="5765" y="1243"/>
                  </a:cubicBezTo>
                  <a:cubicBezTo>
                    <a:pt x="5765" y="1093"/>
                    <a:pt x="5748" y="943"/>
                    <a:pt x="5748" y="809"/>
                  </a:cubicBezTo>
                  <a:cubicBezTo>
                    <a:pt x="5732" y="592"/>
                    <a:pt x="5598" y="441"/>
                    <a:pt x="5398" y="375"/>
                  </a:cubicBezTo>
                  <a:cubicBezTo>
                    <a:pt x="5197" y="308"/>
                    <a:pt x="4980" y="241"/>
                    <a:pt x="4779" y="208"/>
                  </a:cubicBezTo>
                  <a:cubicBezTo>
                    <a:pt x="4328" y="141"/>
                    <a:pt x="3894" y="91"/>
                    <a:pt x="3443" y="40"/>
                  </a:cubicBezTo>
                  <a:cubicBezTo>
                    <a:pt x="3208" y="10"/>
                    <a:pt x="2973" y="0"/>
                    <a:pt x="2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46;p17">
              <a:extLst>
                <a:ext uri="{FF2B5EF4-FFF2-40B4-BE49-F238E27FC236}">
                  <a16:creationId xmlns:a16="http://schemas.microsoft.com/office/drawing/2014/main" id="{BBFBAE0A-F02C-478D-A78F-B2CCB4F66490}"/>
                </a:ext>
              </a:extLst>
            </p:cNvPr>
            <p:cNvSpPr/>
            <p:nvPr/>
          </p:nvSpPr>
          <p:spPr>
            <a:xfrm>
              <a:off x="4241293" y="1485518"/>
              <a:ext cx="226052" cy="71544"/>
            </a:xfrm>
            <a:custGeom>
              <a:avLst/>
              <a:gdLst/>
              <a:ahLst/>
              <a:cxnLst/>
              <a:rect l="l" t="t" r="r" b="b"/>
              <a:pathLst>
                <a:path w="4746" h="1502" extrusionOk="0">
                  <a:moveTo>
                    <a:pt x="1397" y="0"/>
                  </a:moveTo>
                  <a:cubicBezTo>
                    <a:pt x="1132" y="0"/>
                    <a:pt x="867" y="20"/>
                    <a:pt x="602" y="31"/>
                  </a:cubicBezTo>
                  <a:cubicBezTo>
                    <a:pt x="335" y="48"/>
                    <a:pt x="218" y="265"/>
                    <a:pt x="34" y="399"/>
                  </a:cubicBezTo>
                  <a:cubicBezTo>
                    <a:pt x="17" y="416"/>
                    <a:pt x="17" y="432"/>
                    <a:pt x="17" y="449"/>
                  </a:cubicBezTo>
                  <a:cubicBezTo>
                    <a:pt x="17" y="616"/>
                    <a:pt x="1" y="783"/>
                    <a:pt x="34" y="950"/>
                  </a:cubicBezTo>
                  <a:cubicBezTo>
                    <a:pt x="84" y="1117"/>
                    <a:pt x="134" y="1284"/>
                    <a:pt x="134" y="1502"/>
                  </a:cubicBezTo>
                  <a:cubicBezTo>
                    <a:pt x="251" y="1468"/>
                    <a:pt x="351" y="1452"/>
                    <a:pt x="435" y="1435"/>
                  </a:cubicBezTo>
                  <a:cubicBezTo>
                    <a:pt x="719" y="1368"/>
                    <a:pt x="1003" y="1284"/>
                    <a:pt x="1304" y="1234"/>
                  </a:cubicBezTo>
                  <a:cubicBezTo>
                    <a:pt x="1612" y="1199"/>
                    <a:pt x="1926" y="1178"/>
                    <a:pt x="2241" y="1178"/>
                  </a:cubicBezTo>
                  <a:cubicBezTo>
                    <a:pt x="2523" y="1178"/>
                    <a:pt x="2807" y="1195"/>
                    <a:pt x="3092" y="1234"/>
                  </a:cubicBezTo>
                  <a:cubicBezTo>
                    <a:pt x="3560" y="1301"/>
                    <a:pt x="4044" y="1335"/>
                    <a:pt x="4495" y="1452"/>
                  </a:cubicBezTo>
                  <a:lnTo>
                    <a:pt x="4579" y="1452"/>
                  </a:lnTo>
                  <a:cubicBezTo>
                    <a:pt x="4595" y="1318"/>
                    <a:pt x="4612" y="1201"/>
                    <a:pt x="4646" y="1101"/>
                  </a:cubicBezTo>
                  <a:cubicBezTo>
                    <a:pt x="4746" y="900"/>
                    <a:pt x="4729" y="683"/>
                    <a:pt x="4712" y="482"/>
                  </a:cubicBezTo>
                  <a:cubicBezTo>
                    <a:pt x="4679" y="466"/>
                    <a:pt x="4646" y="432"/>
                    <a:pt x="4612" y="416"/>
                  </a:cubicBezTo>
                  <a:cubicBezTo>
                    <a:pt x="4495" y="382"/>
                    <a:pt x="4395" y="332"/>
                    <a:pt x="4278" y="299"/>
                  </a:cubicBezTo>
                  <a:cubicBezTo>
                    <a:pt x="3576" y="115"/>
                    <a:pt x="2858" y="15"/>
                    <a:pt x="2139" y="15"/>
                  </a:cubicBezTo>
                  <a:lnTo>
                    <a:pt x="1755" y="15"/>
                  </a:lnTo>
                  <a:cubicBezTo>
                    <a:pt x="1636" y="4"/>
                    <a:pt x="1517" y="0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47;p17">
              <a:extLst>
                <a:ext uri="{FF2B5EF4-FFF2-40B4-BE49-F238E27FC236}">
                  <a16:creationId xmlns:a16="http://schemas.microsoft.com/office/drawing/2014/main" id="{82003223-A442-4314-8A6D-E54678136833}"/>
                </a:ext>
              </a:extLst>
            </p:cNvPr>
            <p:cNvSpPr/>
            <p:nvPr/>
          </p:nvSpPr>
          <p:spPr>
            <a:xfrm>
              <a:off x="4261202" y="1389063"/>
              <a:ext cx="186281" cy="97170"/>
            </a:xfrm>
            <a:custGeom>
              <a:avLst/>
              <a:gdLst/>
              <a:ahLst/>
              <a:cxnLst/>
              <a:rect l="l" t="t" r="r" b="b"/>
              <a:pathLst>
                <a:path w="3911" h="2040" extrusionOk="0">
                  <a:moveTo>
                    <a:pt x="1880" y="0"/>
                  </a:moveTo>
                  <a:cubicBezTo>
                    <a:pt x="1706" y="0"/>
                    <a:pt x="1533" y="10"/>
                    <a:pt x="1370" y="85"/>
                  </a:cubicBezTo>
                  <a:cubicBezTo>
                    <a:pt x="1354" y="93"/>
                    <a:pt x="1333" y="93"/>
                    <a:pt x="1310" y="93"/>
                  </a:cubicBezTo>
                  <a:cubicBezTo>
                    <a:pt x="1287" y="93"/>
                    <a:pt x="1262" y="93"/>
                    <a:pt x="1237" y="101"/>
                  </a:cubicBezTo>
                  <a:cubicBezTo>
                    <a:pt x="986" y="168"/>
                    <a:pt x="719" y="218"/>
                    <a:pt x="535" y="419"/>
                  </a:cubicBezTo>
                  <a:cubicBezTo>
                    <a:pt x="451" y="519"/>
                    <a:pt x="351" y="603"/>
                    <a:pt x="251" y="669"/>
                  </a:cubicBezTo>
                  <a:cubicBezTo>
                    <a:pt x="84" y="786"/>
                    <a:pt x="34" y="937"/>
                    <a:pt x="34" y="1121"/>
                  </a:cubicBezTo>
                  <a:cubicBezTo>
                    <a:pt x="34" y="1338"/>
                    <a:pt x="34" y="1555"/>
                    <a:pt x="34" y="1772"/>
                  </a:cubicBezTo>
                  <a:cubicBezTo>
                    <a:pt x="34" y="1822"/>
                    <a:pt x="0" y="1889"/>
                    <a:pt x="67" y="1923"/>
                  </a:cubicBezTo>
                  <a:cubicBezTo>
                    <a:pt x="101" y="1923"/>
                    <a:pt x="151" y="1906"/>
                    <a:pt x="184" y="1906"/>
                  </a:cubicBezTo>
                  <a:cubicBezTo>
                    <a:pt x="451" y="1806"/>
                    <a:pt x="702" y="1789"/>
                    <a:pt x="969" y="1789"/>
                  </a:cubicBezTo>
                  <a:cubicBezTo>
                    <a:pt x="1220" y="1789"/>
                    <a:pt x="1471" y="1772"/>
                    <a:pt x="1705" y="1772"/>
                  </a:cubicBezTo>
                  <a:cubicBezTo>
                    <a:pt x="1766" y="1770"/>
                    <a:pt x="1828" y="1769"/>
                    <a:pt x="1889" y="1769"/>
                  </a:cubicBezTo>
                  <a:cubicBezTo>
                    <a:pt x="2295" y="1769"/>
                    <a:pt x="2702" y="1814"/>
                    <a:pt x="3108" y="1872"/>
                  </a:cubicBezTo>
                  <a:cubicBezTo>
                    <a:pt x="3359" y="1923"/>
                    <a:pt x="3626" y="1989"/>
                    <a:pt x="3910" y="2040"/>
                  </a:cubicBezTo>
                  <a:cubicBezTo>
                    <a:pt x="3893" y="1939"/>
                    <a:pt x="3877" y="1839"/>
                    <a:pt x="3877" y="1756"/>
                  </a:cubicBezTo>
                  <a:cubicBezTo>
                    <a:pt x="3893" y="1555"/>
                    <a:pt x="3776" y="1471"/>
                    <a:pt x="3626" y="1405"/>
                  </a:cubicBezTo>
                  <a:cubicBezTo>
                    <a:pt x="3559" y="1388"/>
                    <a:pt x="3509" y="1371"/>
                    <a:pt x="3442" y="1355"/>
                  </a:cubicBezTo>
                  <a:cubicBezTo>
                    <a:pt x="3075" y="1254"/>
                    <a:pt x="2724" y="1171"/>
                    <a:pt x="2340" y="1171"/>
                  </a:cubicBezTo>
                  <a:cubicBezTo>
                    <a:pt x="2223" y="1171"/>
                    <a:pt x="2101" y="1175"/>
                    <a:pt x="1982" y="1175"/>
                  </a:cubicBezTo>
                  <a:cubicBezTo>
                    <a:pt x="1863" y="1175"/>
                    <a:pt x="1746" y="1171"/>
                    <a:pt x="1638" y="1154"/>
                  </a:cubicBezTo>
                  <a:cubicBezTo>
                    <a:pt x="1442" y="1121"/>
                    <a:pt x="1246" y="1096"/>
                    <a:pt x="1050" y="1096"/>
                  </a:cubicBezTo>
                  <a:cubicBezTo>
                    <a:pt x="945" y="1096"/>
                    <a:pt x="840" y="1103"/>
                    <a:pt x="735" y="1121"/>
                  </a:cubicBezTo>
                  <a:cubicBezTo>
                    <a:pt x="713" y="1128"/>
                    <a:pt x="691" y="1136"/>
                    <a:pt x="670" y="1136"/>
                  </a:cubicBezTo>
                  <a:cubicBezTo>
                    <a:pt x="644" y="1136"/>
                    <a:pt x="620" y="1124"/>
                    <a:pt x="602" y="1087"/>
                  </a:cubicBezTo>
                  <a:cubicBezTo>
                    <a:pt x="619" y="1020"/>
                    <a:pt x="669" y="1020"/>
                    <a:pt x="719" y="1020"/>
                  </a:cubicBezTo>
                  <a:cubicBezTo>
                    <a:pt x="936" y="987"/>
                    <a:pt x="1136" y="954"/>
                    <a:pt x="1337" y="903"/>
                  </a:cubicBezTo>
                  <a:cubicBezTo>
                    <a:pt x="1504" y="870"/>
                    <a:pt x="1654" y="853"/>
                    <a:pt x="1805" y="853"/>
                  </a:cubicBezTo>
                  <a:cubicBezTo>
                    <a:pt x="1955" y="853"/>
                    <a:pt x="2089" y="837"/>
                    <a:pt x="2239" y="837"/>
                  </a:cubicBezTo>
                  <a:cubicBezTo>
                    <a:pt x="2284" y="835"/>
                    <a:pt x="2328" y="834"/>
                    <a:pt x="2372" y="834"/>
                  </a:cubicBezTo>
                  <a:cubicBezTo>
                    <a:pt x="2857" y="834"/>
                    <a:pt x="3317" y="919"/>
                    <a:pt x="3776" y="1087"/>
                  </a:cubicBezTo>
                  <a:cubicBezTo>
                    <a:pt x="3793" y="1104"/>
                    <a:pt x="3810" y="1104"/>
                    <a:pt x="3843" y="1104"/>
                  </a:cubicBezTo>
                  <a:cubicBezTo>
                    <a:pt x="3877" y="1004"/>
                    <a:pt x="3877" y="903"/>
                    <a:pt x="3810" y="837"/>
                  </a:cubicBezTo>
                  <a:cubicBezTo>
                    <a:pt x="3576" y="603"/>
                    <a:pt x="3359" y="369"/>
                    <a:pt x="3058" y="218"/>
                  </a:cubicBezTo>
                  <a:cubicBezTo>
                    <a:pt x="3041" y="202"/>
                    <a:pt x="3008" y="202"/>
                    <a:pt x="2974" y="185"/>
                  </a:cubicBezTo>
                  <a:cubicBezTo>
                    <a:pt x="2807" y="152"/>
                    <a:pt x="2624" y="118"/>
                    <a:pt x="2456" y="51"/>
                  </a:cubicBezTo>
                  <a:cubicBezTo>
                    <a:pt x="2323" y="18"/>
                    <a:pt x="2189" y="1"/>
                    <a:pt x="2055" y="1"/>
                  </a:cubicBezTo>
                  <a:cubicBezTo>
                    <a:pt x="1997" y="1"/>
                    <a:pt x="1939" y="0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48;p17">
              <a:extLst>
                <a:ext uri="{FF2B5EF4-FFF2-40B4-BE49-F238E27FC236}">
                  <a16:creationId xmlns:a16="http://schemas.microsoft.com/office/drawing/2014/main" id="{D9891D6E-2896-4202-B489-7C86C30D4B49}"/>
                </a:ext>
              </a:extLst>
            </p:cNvPr>
            <p:cNvSpPr/>
            <p:nvPr/>
          </p:nvSpPr>
          <p:spPr>
            <a:xfrm>
              <a:off x="4297782" y="1345336"/>
              <a:ext cx="112264" cy="39011"/>
            </a:xfrm>
            <a:custGeom>
              <a:avLst/>
              <a:gdLst/>
              <a:ahLst/>
              <a:cxnLst/>
              <a:rect l="l" t="t" r="r" b="b"/>
              <a:pathLst>
                <a:path w="2357" h="819" extrusionOk="0">
                  <a:moveTo>
                    <a:pt x="1221" y="0"/>
                  </a:moveTo>
                  <a:cubicBezTo>
                    <a:pt x="1054" y="0"/>
                    <a:pt x="903" y="34"/>
                    <a:pt x="736" y="50"/>
                  </a:cubicBezTo>
                  <a:cubicBezTo>
                    <a:pt x="711" y="59"/>
                    <a:pt x="682" y="59"/>
                    <a:pt x="653" y="59"/>
                  </a:cubicBezTo>
                  <a:cubicBezTo>
                    <a:pt x="623" y="59"/>
                    <a:pt x="594" y="59"/>
                    <a:pt x="569" y="67"/>
                  </a:cubicBezTo>
                  <a:cubicBezTo>
                    <a:pt x="519" y="84"/>
                    <a:pt x="469" y="100"/>
                    <a:pt x="419" y="134"/>
                  </a:cubicBezTo>
                  <a:cubicBezTo>
                    <a:pt x="201" y="301"/>
                    <a:pt x="34" y="501"/>
                    <a:pt x="1" y="819"/>
                  </a:cubicBezTo>
                  <a:cubicBezTo>
                    <a:pt x="268" y="752"/>
                    <a:pt x="485" y="702"/>
                    <a:pt x="719" y="635"/>
                  </a:cubicBezTo>
                  <a:cubicBezTo>
                    <a:pt x="786" y="618"/>
                    <a:pt x="853" y="618"/>
                    <a:pt x="920" y="618"/>
                  </a:cubicBezTo>
                  <a:lnTo>
                    <a:pt x="1455" y="618"/>
                  </a:lnTo>
                  <a:cubicBezTo>
                    <a:pt x="1521" y="618"/>
                    <a:pt x="1572" y="618"/>
                    <a:pt x="1622" y="635"/>
                  </a:cubicBezTo>
                  <a:cubicBezTo>
                    <a:pt x="1839" y="685"/>
                    <a:pt x="2056" y="752"/>
                    <a:pt x="2290" y="802"/>
                  </a:cubicBezTo>
                  <a:cubicBezTo>
                    <a:pt x="2296" y="808"/>
                    <a:pt x="2303" y="810"/>
                    <a:pt x="2311" y="810"/>
                  </a:cubicBezTo>
                  <a:cubicBezTo>
                    <a:pt x="2327" y="810"/>
                    <a:pt x="2346" y="802"/>
                    <a:pt x="2357" y="802"/>
                  </a:cubicBezTo>
                  <a:cubicBezTo>
                    <a:pt x="2323" y="568"/>
                    <a:pt x="2223" y="368"/>
                    <a:pt x="2039" y="217"/>
                  </a:cubicBezTo>
                  <a:cubicBezTo>
                    <a:pt x="1956" y="117"/>
                    <a:pt x="1839" y="67"/>
                    <a:pt x="1705" y="50"/>
                  </a:cubicBezTo>
                  <a:cubicBezTo>
                    <a:pt x="1538" y="34"/>
                    <a:pt x="1388" y="0"/>
                    <a:pt x="1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49;p17">
              <a:extLst>
                <a:ext uri="{FF2B5EF4-FFF2-40B4-BE49-F238E27FC236}">
                  <a16:creationId xmlns:a16="http://schemas.microsoft.com/office/drawing/2014/main" id="{6BDEBAA7-2408-4D2F-A683-9795736A1022}"/>
                </a:ext>
              </a:extLst>
            </p:cNvPr>
            <p:cNvSpPr/>
            <p:nvPr/>
          </p:nvSpPr>
          <p:spPr>
            <a:xfrm>
              <a:off x="4292924" y="1351623"/>
              <a:ext cx="112312" cy="43012"/>
            </a:xfrm>
            <a:custGeom>
              <a:avLst/>
              <a:gdLst/>
              <a:ahLst/>
              <a:cxnLst/>
              <a:rect l="l" t="t" r="r" b="b"/>
              <a:pathLst>
                <a:path w="2358" h="903" extrusionOk="0">
                  <a:moveTo>
                    <a:pt x="1376" y="0"/>
                  </a:moveTo>
                  <a:cubicBezTo>
                    <a:pt x="1283" y="0"/>
                    <a:pt x="1188" y="15"/>
                    <a:pt x="1105" y="35"/>
                  </a:cubicBezTo>
                  <a:cubicBezTo>
                    <a:pt x="788" y="85"/>
                    <a:pt x="487" y="202"/>
                    <a:pt x="237" y="386"/>
                  </a:cubicBezTo>
                  <a:cubicBezTo>
                    <a:pt x="1" y="552"/>
                    <a:pt x="145" y="903"/>
                    <a:pt x="363" y="903"/>
                  </a:cubicBezTo>
                  <a:cubicBezTo>
                    <a:pt x="408" y="903"/>
                    <a:pt x="456" y="888"/>
                    <a:pt x="504" y="854"/>
                  </a:cubicBezTo>
                  <a:cubicBezTo>
                    <a:pt x="738" y="687"/>
                    <a:pt x="988" y="570"/>
                    <a:pt x="1273" y="537"/>
                  </a:cubicBezTo>
                  <a:cubicBezTo>
                    <a:pt x="1293" y="534"/>
                    <a:pt x="1314" y="532"/>
                    <a:pt x="1335" y="532"/>
                  </a:cubicBezTo>
                  <a:cubicBezTo>
                    <a:pt x="1565" y="532"/>
                    <a:pt x="1795" y="688"/>
                    <a:pt x="2024" y="704"/>
                  </a:cubicBezTo>
                  <a:cubicBezTo>
                    <a:pt x="2039" y="706"/>
                    <a:pt x="2054" y="707"/>
                    <a:pt x="2067" y="707"/>
                  </a:cubicBezTo>
                  <a:cubicBezTo>
                    <a:pt x="2358" y="707"/>
                    <a:pt x="2344" y="218"/>
                    <a:pt x="2024" y="186"/>
                  </a:cubicBezTo>
                  <a:cubicBezTo>
                    <a:pt x="1857" y="169"/>
                    <a:pt x="1707" y="69"/>
                    <a:pt x="1540" y="19"/>
                  </a:cubicBezTo>
                  <a:cubicBezTo>
                    <a:pt x="1489" y="6"/>
                    <a:pt x="1433" y="0"/>
                    <a:pt x="1376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50;p17">
              <a:extLst>
                <a:ext uri="{FF2B5EF4-FFF2-40B4-BE49-F238E27FC236}">
                  <a16:creationId xmlns:a16="http://schemas.microsoft.com/office/drawing/2014/main" id="{1D3E08B5-EA60-45C8-81E7-F600F0D437D1}"/>
                </a:ext>
              </a:extLst>
            </p:cNvPr>
            <p:cNvSpPr/>
            <p:nvPr/>
          </p:nvSpPr>
          <p:spPr>
            <a:xfrm>
              <a:off x="4268347" y="1399875"/>
              <a:ext cx="172897" cy="50824"/>
            </a:xfrm>
            <a:custGeom>
              <a:avLst/>
              <a:gdLst/>
              <a:ahLst/>
              <a:cxnLst/>
              <a:rect l="l" t="t" r="r" b="b"/>
              <a:pathLst>
                <a:path w="3630" h="1067" extrusionOk="0">
                  <a:moveTo>
                    <a:pt x="1493" y="1"/>
                  </a:moveTo>
                  <a:cubicBezTo>
                    <a:pt x="1043" y="1"/>
                    <a:pt x="232" y="213"/>
                    <a:pt x="51" y="576"/>
                  </a:cubicBezTo>
                  <a:cubicBezTo>
                    <a:pt x="1" y="676"/>
                    <a:pt x="1" y="827"/>
                    <a:pt x="84" y="910"/>
                  </a:cubicBezTo>
                  <a:cubicBezTo>
                    <a:pt x="101" y="910"/>
                    <a:pt x="101" y="910"/>
                    <a:pt x="101" y="927"/>
                  </a:cubicBezTo>
                  <a:cubicBezTo>
                    <a:pt x="157" y="968"/>
                    <a:pt x="217" y="986"/>
                    <a:pt x="274" y="986"/>
                  </a:cubicBezTo>
                  <a:cubicBezTo>
                    <a:pt x="403" y="986"/>
                    <a:pt x="517" y="897"/>
                    <a:pt x="552" y="793"/>
                  </a:cubicBezTo>
                  <a:cubicBezTo>
                    <a:pt x="738" y="638"/>
                    <a:pt x="1326" y="541"/>
                    <a:pt x="1571" y="541"/>
                  </a:cubicBezTo>
                  <a:cubicBezTo>
                    <a:pt x="1590" y="541"/>
                    <a:pt x="1607" y="542"/>
                    <a:pt x="1621" y="543"/>
                  </a:cubicBezTo>
                  <a:cubicBezTo>
                    <a:pt x="1905" y="576"/>
                    <a:pt x="2941" y="643"/>
                    <a:pt x="3075" y="927"/>
                  </a:cubicBezTo>
                  <a:cubicBezTo>
                    <a:pt x="3117" y="1026"/>
                    <a:pt x="3190" y="1066"/>
                    <a:pt x="3268" y="1066"/>
                  </a:cubicBezTo>
                  <a:cubicBezTo>
                    <a:pt x="3440" y="1066"/>
                    <a:pt x="3630" y="867"/>
                    <a:pt x="3526" y="660"/>
                  </a:cubicBezTo>
                  <a:cubicBezTo>
                    <a:pt x="3292" y="108"/>
                    <a:pt x="2123" y="75"/>
                    <a:pt x="1621" y="8"/>
                  </a:cubicBezTo>
                  <a:cubicBezTo>
                    <a:pt x="1583" y="3"/>
                    <a:pt x="1540" y="1"/>
                    <a:pt x="14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51;p17">
              <a:extLst>
                <a:ext uri="{FF2B5EF4-FFF2-40B4-BE49-F238E27FC236}">
                  <a16:creationId xmlns:a16="http://schemas.microsoft.com/office/drawing/2014/main" id="{76C01228-874F-4E42-B7C1-B5DF11D28D1E}"/>
                </a:ext>
              </a:extLst>
            </p:cNvPr>
            <p:cNvSpPr/>
            <p:nvPr/>
          </p:nvSpPr>
          <p:spPr>
            <a:xfrm>
              <a:off x="4254820" y="1445221"/>
              <a:ext cx="181518" cy="38297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705" y="1"/>
                  </a:moveTo>
                  <a:cubicBezTo>
                    <a:pt x="1201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7" y="510"/>
                  </a:cubicBezTo>
                  <a:cubicBezTo>
                    <a:pt x="17" y="510"/>
                    <a:pt x="17" y="526"/>
                    <a:pt x="17" y="543"/>
                  </a:cubicBezTo>
                  <a:cubicBezTo>
                    <a:pt x="39" y="712"/>
                    <a:pt x="187" y="801"/>
                    <a:pt x="323" y="801"/>
                  </a:cubicBezTo>
                  <a:cubicBezTo>
                    <a:pt x="401" y="801"/>
                    <a:pt x="476" y="771"/>
                    <a:pt x="519" y="710"/>
                  </a:cubicBezTo>
                  <a:cubicBezTo>
                    <a:pt x="909" y="593"/>
                    <a:pt x="1299" y="527"/>
                    <a:pt x="1705" y="527"/>
                  </a:cubicBezTo>
                  <a:cubicBezTo>
                    <a:pt x="1821" y="527"/>
                    <a:pt x="1937" y="532"/>
                    <a:pt x="2056" y="543"/>
                  </a:cubicBezTo>
                  <a:cubicBezTo>
                    <a:pt x="2306" y="577"/>
                    <a:pt x="3075" y="543"/>
                    <a:pt x="3309" y="693"/>
                  </a:cubicBezTo>
                  <a:cubicBezTo>
                    <a:pt x="3362" y="762"/>
                    <a:pt x="3455" y="803"/>
                    <a:pt x="3543" y="803"/>
                  </a:cubicBezTo>
                  <a:cubicBezTo>
                    <a:pt x="3649" y="803"/>
                    <a:pt x="3750" y="746"/>
                    <a:pt x="3777" y="610"/>
                  </a:cubicBezTo>
                  <a:cubicBezTo>
                    <a:pt x="3777" y="610"/>
                    <a:pt x="3777" y="610"/>
                    <a:pt x="3793" y="593"/>
                  </a:cubicBezTo>
                  <a:cubicBezTo>
                    <a:pt x="3810" y="510"/>
                    <a:pt x="3793" y="409"/>
                    <a:pt x="3727" y="343"/>
                  </a:cubicBezTo>
                  <a:cubicBezTo>
                    <a:pt x="3426" y="59"/>
                    <a:pt x="2774" y="92"/>
                    <a:pt x="2407" y="42"/>
                  </a:cubicBezTo>
                  <a:cubicBezTo>
                    <a:pt x="2170" y="16"/>
                    <a:pt x="1937" y="1"/>
                    <a:pt x="17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52;p17">
              <a:extLst>
                <a:ext uri="{FF2B5EF4-FFF2-40B4-BE49-F238E27FC236}">
                  <a16:creationId xmlns:a16="http://schemas.microsoft.com/office/drawing/2014/main" id="{00A7740C-FDC1-4CB9-8BA7-052EB7491869}"/>
                </a:ext>
              </a:extLst>
            </p:cNvPr>
            <p:cNvSpPr/>
            <p:nvPr/>
          </p:nvSpPr>
          <p:spPr>
            <a:xfrm>
              <a:off x="4243674" y="1508334"/>
              <a:ext cx="215097" cy="57159"/>
            </a:xfrm>
            <a:custGeom>
              <a:avLst/>
              <a:gdLst/>
              <a:ahLst/>
              <a:cxnLst/>
              <a:rect l="l" t="t" r="r" b="b"/>
              <a:pathLst>
                <a:path w="4516" h="1200" extrusionOk="0">
                  <a:moveTo>
                    <a:pt x="2393" y="1"/>
                  </a:moveTo>
                  <a:cubicBezTo>
                    <a:pt x="1770" y="1"/>
                    <a:pt x="1152" y="51"/>
                    <a:pt x="535" y="137"/>
                  </a:cubicBezTo>
                  <a:lnTo>
                    <a:pt x="519" y="137"/>
                  </a:lnTo>
                  <a:cubicBezTo>
                    <a:pt x="502" y="137"/>
                    <a:pt x="469" y="137"/>
                    <a:pt x="452" y="154"/>
                  </a:cubicBezTo>
                  <a:cubicBezTo>
                    <a:pt x="301" y="171"/>
                    <a:pt x="251" y="271"/>
                    <a:pt x="251" y="388"/>
                  </a:cubicBezTo>
                  <a:cubicBezTo>
                    <a:pt x="1" y="471"/>
                    <a:pt x="34" y="906"/>
                    <a:pt x="335" y="906"/>
                  </a:cubicBezTo>
                  <a:cubicBezTo>
                    <a:pt x="987" y="889"/>
                    <a:pt x="1638" y="856"/>
                    <a:pt x="2290" y="839"/>
                  </a:cubicBezTo>
                  <a:cubicBezTo>
                    <a:pt x="2908" y="839"/>
                    <a:pt x="3510" y="1023"/>
                    <a:pt x="4111" y="1190"/>
                  </a:cubicBezTo>
                  <a:cubicBezTo>
                    <a:pt x="4135" y="1196"/>
                    <a:pt x="4159" y="1199"/>
                    <a:pt x="4181" y="1199"/>
                  </a:cubicBezTo>
                  <a:cubicBezTo>
                    <a:pt x="4391" y="1199"/>
                    <a:pt x="4516" y="938"/>
                    <a:pt x="4395" y="772"/>
                  </a:cubicBezTo>
                  <a:cubicBezTo>
                    <a:pt x="4445" y="672"/>
                    <a:pt x="4462" y="555"/>
                    <a:pt x="4362" y="455"/>
                  </a:cubicBezTo>
                  <a:cubicBezTo>
                    <a:pt x="4044" y="104"/>
                    <a:pt x="3510" y="37"/>
                    <a:pt x="3058" y="20"/>
                  </a:cubicBezTo>
                  <a:cubicBezTo>
                    <a:pt x="2836" y="7"/>
                    <a:pt x="2614" y="1"/>
                    <a:pt x="23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53;p17">
              <a:extLst>
                <a:ext uri="{FF2B5EF4-FFF2-40B4-BE49-F238E27FC236}">
                  <a16:creationId xmlns:a16="http://schemas.microsoft.com/office/drawing/2014/main" id="{88B4DB0E-2F4E-4F24-96A4-E6A0FD3E5A72}"/>
                </a:ext>
              </a:extLst>
            </p:cNvPr>
            <p:cNvSpPr/>
            <p:nvPr/>
          </p:nvSpPr>
          <p:spPr>
            <a:xfrm>
              <a:off x="4227766" y="1563921"/>
              <a:ext cx="263965" cy="66971"/>
            </a:xfrm>
            <a:custGeom>
              <a:avLst/>
              <a:gdLst/>
              <a:ahLst/>
              <a:cxnLst/>
              <a:rect l="l" t="t" r="r" b="b"/>
              <a:pathLst>
                <a:path w="5542" h="1406" extrusionOk="0">
                  <a:moveTo>
                    <a:pt x="3363" y="0"/>
                  </a:moveTo>
                  <a:cubicBezTo>
                    <a:pt x="2944" y="0"/>
                    <a:pt x="2546" y="33"/>
                    <a:pt x="2273" y="39"/>
                  </a:cubicBezTo>
                  <a:cubicBezTo>
                    <a:pt x="2218" y="39"/>
                    <a:pt x="2123" y="38"/>
                    <a:pt x="2002" y="38"/>
                  </a:cubicBezTo>
                  <a:cubicBezTo>
                    <a:pt x="1384" y="38"/>
                    <a:pt x="106" y="84"/>
                    <a:pt x="301" y="658"/>
                  </a:cubicBezTo>
                  <a:cubicBezTo>
                    <a:pt x="251" y="674"/>
                    <a:pt x="218" y="691"/>
                    <a:pt x="184" y="724"/>
                  </a:cubicBezTo>
                  <a:cubicBezTo>
                    <a:pt x="17" y="825"/>
                    <a:pt x="1" y="1176"/>
                    <a:pt x="251" y="1209"/>
                  </a:cubicBezTo>
                  <a:cubicBezTo>
                    <a:pt x="1220" y="1343"/>
                    <a:pt x="2189" y="1376"/>
                    <a:pt x="3175" y="1393"/>
                  </a:cubicBezTo>
                  <a:cubicBezTo>
                    <a:pt x="3333" y="1399"/>
                    <a:pt x="3496" y="1405"/>
                    <a:pt x="3660" y="1405"/>
                  </a:cubicBezTo>
                  <a:cubicBezTo>
                    <a:pt x="3929" y="1405"/>
                    <a:pt x="4202" y="1388"/>
                    <a:pt x="4462" y="1326"/>
                  </a:cubicBezTo>
                  <a:lnTo>
                    <a:pt x="4796" y="1326"/>
                  </a:lnTo>
                  <a:cubicBezTo>
                    <a:pt x="4863" y="1326"/>
                    <a:pt x="4896" y="1309"/>
                    <a:pt x="4930" y="1293"/>
                  </a:cubicBezTo>
                  <a:cubicBezTo>
                    <a:pt x="4946" y="1293"/>
                    <a:pt x="4963" y="1309"/>
                    <a:pt x="4963" y="1309"/>
                  </a:cubicBezTo>
                  <a:cubicBezTo>
                    <a:pt x="5023" y="1362"/>
                    <a:pt x="5089" y="1384"/>
                    <a:pt x="5151" y="1384"/>
                  </a:cubicBezTo>
                  <a:cubicBezTo>
                    <a:pt x="5365" y="1384"/>
                    <a:pt x="5541" y="1123"/>
                    <a:pt x="5347" y="942"/>
                  </a:cubicBezTo>
                  <a:cubicBezTo>
                    <a:pt x="5314" y="908"/>
                    <a:pt x="5280" y="875"/>
                    <a:pt x="5230" y="858"/>
                  </a:cubicBezTo>
                  <a:cubicBezTo>
                    <a:pt x="5247" y="808"/>
                    <a:pt x="5230" y="741"/>
                    <a:pt x="5214" y="691"/>
                  </a:cubicBezTo>
                  <a:cubicBezTo>
                    <a:pt x="4944" y="110"/>
                    <a:pt x="4120" y="0"/>
                    <a:pt x="336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54;p17">
              <a:extLst>
                <a:ext uri="{FF2B5EF4-FFF2-40B4-BE49-F238E27FC236}">
                  <a16:creationId xmlns:a16="http://schemas.microsoft.com/office/drawing/2014/main" id="{6A00467A-6C0A-4DDD-B9D0-942C58B57BF0}"/>
                </a:ext>
              </a:extLst>
            </p:cNvPr>
            <p:cNvSpPr/>
            <p:nvPr/>
          </p:nvSpPr>
          <p:spPr>
            <a:xfrm>
              <a:off x="3913408" y="1327807"/>
              <a:ext cx="881060" cy="1294127"/>
            </a:xfrm>
            <a:custGeom>
              <a:avLst/>
              <a:gdLst/>
              <a:ahLst/>
              <a:cxnLst/>
              <a:rect l="l" t="t" r="r" b="b"/>
              <a:pathLst>
                <a:path w="18498" h="27169" extrusionOk="0">
                  <a:moveTo>
                    <a:pt x="12415" y="6433"/>
                  </a:moveTo>
                  <a:cubicBezTo>
                    <a:pt x="12582" y="6483"/>
                    <a:pt x="12716" y="6600"/>
                    <a:pt x="12900" y="6617"/>
                  </a:cubicBezTo>
                  <a:cubicBezTo>
                    <a:pt x="12950" y="6617"/>
                    <a:pt x="13033" y="6651"/>
                    <a:pt x="13050" y="6701"/>
                  </a:cubicBezTo>
                  <a:cubicBezTo>
                    <a:pt x="13150" y="6868"/>
                    <a:pt x="13301" y="7018"/>
                    <a:pt x="13301" y="7235"/>
                  </a:cubicBezTo>
                  <a:cubicBezTo>
                    <a:pt x="13301" y="7302"/>
                    <a:pt x="13317" y="7386"/>
                    <a:pt x="13301" y="7453"/>
                  </a:cubicBezTo>
                  <a:cubicBezTo>
                    <a:pt x="13301" y="7586"/>
                    <a:pt x="13317" y="7703"/>
                    <a:pt x="13384" y="7820"/>
                  </a:cubicBezTo>
                  <a:cubicBezTo>
                    <a:pt x="13434" y="7887"/>
                    <a:pt x="13434" y="7971"/>
                    <a:pt x="13451" y="8054"/>
                  </a:cubicBezTo>
                  <a:cubicBezTo>
                    <a:pt x="13451" y="8121"/>
                    <a:pt x="13451" y="8188"/>
                    <a:pt x="13451" y="8255"/>
                  </a:cubicBezTo>
                  <a:cubicBezTo>
                    <a:pt x="13418" y="8555"/>
                    <a:pt x="13535" y="8839"/>
                    <a:pt x="13652" y="9107"/>
                  </a:cubicBezTo>
                  <a:cubicBezTo>
                    <a:pt x="13685" y="9174"/>
                    <a:pt x="13718" y="9240"/>
                    <a:pt x="13735" y="9307"/>
                  </a:cubicBezTo>
                  <a:cubicBezTo>
                    <a:pt x="13802" y="9458"/>
                    <a:pt x="13869" y="9608"/>
                    <a:pt x="13936" y="9758"/>
                  </a:cubicBezTo>
                  <a:cubicBezTo>
                    <a:pt x="13969" y="9842"/>
                    <a:pt x="14002" y="9925"/>
                    <a:pt x="14069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403" y="10494"/>
                    <a:pt x="14454" y="10560"/>
                    <a:pt x="14487" y="10627"/>
                  </a:cubicBezTo>
                  <a:cubicBezTo>
                    <a:pt x="14520" y="10677"/>
                    <a:pt x="14571" y="10711"/>
                    <a:pt x="14587" y="10761"/>
                  </a:cubicBezTo>
                  <a:cubicBezTo>
                    <a:pt x="14704" y="11012"/>
                    <a:pt x="14905" y="11195"/>
                    <a:pt x="15105" y="11396"/>
                  </a:cubicBezTo>
                  <a:cubicBezTo>
                    <a:pt x="15155" y="11446"/>
                    <a:pt x="15205" y="11513"/>
                    <a:pt x="15256" y="11580"/>
                  </a:cubicBezTo>
                  <a:cubicBezTo>
                    <a:pt x="15339" y="11713"/>
                    <a:pt x="15406" y="11847"/>
                    <a:pt x="15473" y="11997"/>
                  </a:cubicBezTo>
                  <a:cubicBezTo>
                    <a:pt x="15606" y="12215"/>
                    <a:pt x="15757" y="12398"/>
                    <a:pt x="15941" y="12582"/>
                  </a:cubicBezTo>
                  <a:cubicBezTo>
                    <a:pt x="16342" y="12966"/>
                    <a:pt x="16726" y="13367"/>
                    <a:pt x="17077" y="13785"/>
                  </a:cubicBezTo>
                  <a:cubicBezTo>
                    <a:pt x="17344" y="14103"/>
                    <a:pt x="17578" y="14470"/>
                    <a:pt x="17779" y="14854"/>
                  </a:cubicBezTo>
                  <a:cubicBezTo>
                    <a:pt x="17929" y="15088"/>
                    <a:pt x="17996" y="15372"/>
                    <a:pt x="18096" y="15623"/>
                  </a:cubicBezTo>
                  <a:cubicBezTo>
                    <a:pt x="18180" y="15840"/>
                    <a:pt x="18246" y="16041"/>
                    <a:pt x="18330" y="16241"/>
                  </a:cubicBezTo>
                  <a:cubicBezTo>
                    <a:pt x="18397" y="16425"/>
                    <a:pt x="18430" y="16609"/>
                    <a:pt x="18430" y="16809"/>
                  </a:cubicBezTo>
                  <a:cubicBezTo>
                    <a:pt x="18430" y="17060"/>
                    <a:pt x="18414" y="17327"/>
                    <a:pt x="18414" y="17578"/>
                  </a:cubicBezTo>
                  <a:cubicBezTo>
                    <a:pt x="18414" y="17778"/>
                    <a:pt x="18414" y="17979"/>
                    <a:pt x="18430" y="18179"/>
                  </a:cubicBezTo>
                  <a:cubicBezTo>
                    <a:pt x="18497" y="18681"/>
                    <a:pt x="18497" y="19182"/>
                    <a:pt x="18447" y="19683"/>
                  </a:cubicBezTo>
                  <a:cubicBezTo>
                    <a:pt x="18414" y="20068"/>
                    <a:pt x="18330" y="20452"/>
                    <a:pt x="18213" y="20819"/>
                  </a:cubicBezTo>
                  <a:cubicBezTo>
                    <a:pt x="18113" y="21154"/>
                    <a:pt x="17979" y="21471"/>
                    <a:pt x="17829" y="21788"/>
                  </a:cubicBezTo>
                  <a:cubicBezTo>
                    <a:pt x="17645" y="22173"/>
                    <a:pt x="17411" y="22507"/>
                    <a:pt x="17277" y="22908"/>
                  </a:cubicBezTo>
                  <a:cubicBezTo>
                    <a:pt x="17277" y="22925"/>
                    <a:pt x="17261" y="22941"/>
                    <a:pt x="17261" y="22958"/>
                  </a:cubicBezTo>
                  <a:cubicBezTo>
                    <a:pt x="17094" y="23209"/>
                    <a:pt x="16926" y="23459"/>
                    <a:pt x="16743" y="23710"/>
                  </a:cubicBezTo>
                  <a:cubicBezTo>
                    <a:pt x="16726" y="23760"/>
                    <a:pt x="16676" y="23794"/>
                    <a:pt x="16642" y="23844"/>
                  </a:cubicBezTo>
                  <a:cubicBezTo>
                    <a:pt x="16342" y="24378"/>
                    <a:pt x="15907" y="24779"/>
                    <a:pt x="15439" y="25164"/>
                  </a:cubicBezTo>
                  <a:cubicBezTo>
                    <a:pt x="15289" y="25264"/>
                    <a:pt x="15155" y="25381"/>
                    <a:pt x="15005" y="25498"/>
                  </a:cubicBezTo>
                  <a:cubicBezTo>
                    <a:pt x="14938" y="25548"/>
                    <a:pt x="14871" y="25598"/>
                    <a:pt x="14804" y="25631"/>
                  </a:cubicBezTo>
                  <a:cubicBezTo>
                    <a:pt x="14487" y="25815"/>
                    <a:pt x="14170" y="25982"/>
                    <a:pt x="13852" y="26166"/>
                  </a:cubicBezTo>
                  <a:cubicBezTo>
                    <a:pt x="13652" y="26266"/>
                    <a:pt x="13451" y="26367"/>
                    <a:pt x="13267" y="26467"/>
                  </a:cubicBezTo>
                  <a:cubicBezTo>
                    <a:pt x="12866" y="26684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51"/>
                  </a:cubicBezTo>
                  <a:cubicBezTo>
                    <a:pt x="11747" y="26951"/>
                    <a:pt x="11713" y="26951"/>
                    <a:pt x="11680" y="26968"/>
                  </a:cubicBezTo>
                  <a:cubicBezTo>
                    <a:pt x="11413" y="27135"/>
                    <a:pt x="11095" y="27152"/>
                    <a:pt x="10794" y="27152"/>
                  </a:cubicBezTo>
                  <a:cubicBezTo>
                    <a:pt x="10026" y="27169"/>
                    <a:pt x="9257" y="27152"/>
                    <a:pt x="8489" y="27152"/>
                  </a:cubicBezTo>
                  <a:cubicBezTo>
                    <a:pt x="8322" y="27152"/>
                    <a:pt x="8154" y="27135"/>
                    <a:pt x="8004" y="27085"/>
                  </a:cubicBezTo>
                  <a:cubicBezTo>
                    <a:pt x="7820" y="27035"/>
                    <a:pt x="7636" y="27002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1" y="26935"/>
                    <a:pt x="6868" y="26951"/>
                  </a:cubicBezTo>
                  <a:cubicBezTo>
                    <a:pt x="6684" y="26968"/>
                    <a:pt x="6517" y="26918"/>
                    <a:pt x="6333" y="26885"/>
                  </a:cubicBezTo>
                  <a:cubicBezTo>
                    <a:pt x="5815" y="26734"/>
                    <a:pt x="5314" y="26534"/>
                    <a:pt x="4846" y="26266"/>
                  </a:cubicBezTo>
                  <a:cubicBezTo>
                    <a:pt x="4529" y="26083"/>
                    <a:pt x="4211" y="25932"/>
                    <a:pt x="3910" y="25765"/>
                  </a:cubicBezTo>
                  <a:cubicBezTo>
                    <a:pt x="3743" y="25682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73" y="24562"/>
                    <a:pt x="2073" y="24178"/>
                  </a:cubicBezTo>
                  <a:cubicBezTo>
                    <a:pt x="1989" y="24094"/>
                    <a:pt x="1939" y="23994"/>
                    <a:pt x="1872" y="23894"/>
                  </a:cubicBezTo>
                  <a:cubicBezTo>
                    <a:pt x="1855" y="23860"/>
                    <a:pt x="1855" y="23844"/>
                    <a:pt x="1839" y="23827"/>
                  </a:cubicBezTo>
                  <a:cubicBezTo>
                    <a:pt x="1621" y="23626"/>
                    <a:pt x="1504" y="23359"/>
                    <a:pt x="1337" y="23125"/>
                  </a:cubicBezTo>
                  <a:cubicBezTo>
                    <a:pt x="1287" y="23042"/>
                    <a:pt x="1237" y="22958"/>
                    <a:pt x="1204" y="22875"/>
                  </a:cubicBezTo>
                  <a:cubicBezTo>
                    <a:pt x="1137" y="22674"/>
                    <a:pt x="1020" y="22507"/>
                    <a:pt x="936" y="22323"/>
                  </a:cubicBezTo>
                  <a:cubicBezTo>
                    <a:pt x="585" y="21672"/>
                    <a:pt x="268" y="21003"/>
                    <a:pt x="134" y="20268"/>
                  </a:cubicBezTo>
                  <a:cubicBezTo>
                    <a:pt x="34" y="19783"/>
                    <a:pt x="1" y="19299"/>
                    <a:pt x="17" y="18798"/>
                  </a:cubicBezTo>
                  <a:cubicBezTo>
                    <a:pt x="17" y="18564"/>
                    <a:pt x="51" y="18313"/>
                    <a:pt x="68" y="18062"/>
                  </a:cubicBezTo>
                  <a:cubicBezTo>
                    <a:pt x="84" y="17929"/>
                    <a:pt x="84" y="17795"/>
                    <a:pt x="84" y="17661"/>
                  </a:cubicBezTo>
                  <a:cubicBezTo>
                    <a:pt x="84" y="17411"/>
                    <a:pt x="68" y="17144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4"/>
                    <a:pt x="452" y="15473"/>
                    <a:pt x="585" y="15122"/>
                  </a:cubicBezTo>
                  <a:cubicBezTo>
                    <a:pt x="619" y="15038"/>
                    <a:pt x="652" y="14971"/>
                    <a:pt x="686" y="14905"/>
                  </a:cubicBezTo>
                  <a:cubicBezTo>
                    <a:pt x="920" y="14487"/>
                    <a:pt x="1170" y="14086"/>
                    <a:pt x="1471" y="13718"/>
                  </a:cubicBezTo>
                  <a:cubicBezTo>
                    <a:pt x="1805" y="13351"/>
                    <a:pt x="2139" y="13017"/>
                    <a:pt x="2474" y="12666"/>
                  </a:cubicBezTo>
                  <a:cubicBezTo>
                    <a:pt x="2507" y="12632"/>
                    <a:pt x="2524" y="12582"/>
                    <a:pt x="2574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8" y="11930"/>
                    <a:pt x="3142" y="11747"/>
                    <a:pt x="3242" y="11596"/>
                  </a:cubicBezTo>
                  <a:cubicBezTo>
                    <a:pt x="3309" y="11496"/>
                    <a:pt x="3376" y="11413"/>
                    <a:pt x="3459" y="11346"/>
                  </a:cubicBezTo>
                  <a:cubicBezTo>
                    <a:pt x="3777" y="11028"/>
                    <a:pt x="4027" y="10661"/>
                    <a:pt x="4211" y="10243"/>
                  </a:cubicBezTo>
                  <a:cubicBezTo>
                    <a:pt x="4228" y="10193"/>
                    <a:pt x="4261" y="10126"/>
                    <a:pt x="4311" y="10093"/>
                  </a:cubicBezTo>
                  <a:cubicBezTo>
                    <a:pt x="4529" y="9925"/>
                    <a:pt x="4629" y="9675"/>
                    <a:pt x="4729" y="9424"/>
                  </a:cubicBezTo>
                  <a:cubicBezTo>
                    <a:pt x="4813" y="9207"/>
                    <a:pt x="4896" y="8973"/>
                    <a:pt x="4997" y="8739"/>
                  </a:cubicBezTo>
                  <a:cubicBezTo>
                    <a:pt x="5030" y="8639"/>
                    <a:pt x="5047" y="8555"/>
                    <a:pt x="5047" y="8455"/>
                  </a:cubicBezTo>
                  <a:cubicBezTo>
                    <a:pt x="5047" y="8338"/>
                    <a:pt x="5047" y="8204"/>
                    <a:pt x="5047" y="8088"/>
                  </a:cubicBezTo>
                  <a:cubicBezTo>
                    <a:pt x="5063" y="8004"/>
                    <a:pt x="5063" y="7904"/>
                    <a:pt x="5113" y="7837"/>
                  </a:cubicBezTo>
                  <a:cubicBezTo>
                    <a:pt x="5180" y="7720"/>
                    <a:pt x="5197" y="7586"/>
                    <a:pt x="5180" y="7469"/>
                  </a:cubicBezTo>
                  <a:cubicBezTo>
                    <a:pt x="5147" y="7202"/>
                    <a:pt x="5281" y="6985"/>
                    <a:pt x="5398" y="6768"/>
                  </a:cubicBezTo>
                  <a:cubicBezTo>
                    <a:pt x="5431" y="6684"/>
                    <a:pt x="5514" y="6634"/>
                    <a:pt x="5615" y="6634"/>
                  </a:cubicBezTo>
                  <a:cubicBezTo>
                    <a:pt x="5782" y="6617"/>
                    <a:pt x="5916" y="6483"/>
                    <a:pt x="6099" y="6450"/>
                  </a:cubicBezTo>
                  <a:cubicBezTo>
                    <a:pt x="6016" y="6166"/>
                    <a:pt x="6016" y="5882"/>
                    <a:pt x="5999" y="5598"/>
                  </a:cubicBezTo>
                  <a:cubicBezTo>
                    <a:pt x="5966" y="5364"/>
                    <a:pt x="6049" y="5164"/>
                    <a:pt x="6216" y="4996"/>
                  </a:cubicBezTo>
                  <a:cubicBezTo>
                    <a:pt x="6317" y="4896"/>
                    <a:pt x="6433" y="4813"/>
                    <a:pt x="6484" y="4679"/>
                  </a:cubicBezTo>
                  <a:cubicBezTo>
                    <a:pt x="6484" y="4646"/>
                    <a:pt x="6484" y="4629"/>
                    <a:pt x="6484" y="4612"/>
                  </a:cubicBezTo>
                  <a:cubicBezTo>
                    <a:pt x="6317" y="4311"/>
                    <a:pt x="6333" y="3977"/>
                    <a:pt x="6350" y="3660"/>
                  </a:cubicBezTo>
                  <a:cubicBezTo>
                    <a:pt x="6350" y="3509"/>
                    <a:pt x="6433" y="3376"/>
                    <a:pt x="6550" y="3292"/>
                  </a:cubicBezTo>
                  <a:cubicBezTo>
                    <a:pt x="6584" y="3275"/>
                    <a:pt x="6617" y="3242"/>
                    <a:pt x="6651" y="3225"/>
                  </a:cubicBezTo>
                  <a:cubicBezTo>
                    <a:pt x="6734" y="3175"/>
                    <a:pt x="6768" y="3092"/>
                    <a:pt x="6768" y="2991"/>
                  </a:cubicBezTo>
                  <a:cubicBezTo>
                    <a:pt x="6768" y="2858"/>
                    <a:pt x="6768" y="2724"/>
                    <a:pt x="6768" y="2590"/>
                  </a:cubicBezTo>
                  <a:cubicBezTo>
                    <a:pt x="6768" y="2473"/>
                    <a:pt x="6751" y="2340"/>
                    <a:pt x="6768" y="2223"/>
                  </a:cubicBezTo>
                  <a:cubicBezTo>
                    <a:pt x="6801" y="1939"/>
                    <a:pt x="6918" y="1705"/>
                    <a:pt x="7169" y="1554"/>
                  </a:cubicBezTo>
                  <a:cubicBezTo>
                    <a:pt x="7352" y="1454"/>
                    <a:pt x="7536" y="1354"/>
                    <a:pt x="7737" y="1254"/>
                  </a:cubicBezTo>
                  <a:cubicBezTo>
                    <a:pt x="7753" y="1153"/>
                    <a:pt x="7787" y="1037"/>
                    <a:pt x="7804" y="920"/>
                  </a:cubicBezTo>
                  <a:cubicBezTo>
                    <a:pt x="7870" y="552"/>
                    <a:pt x="8104" y="301"/>
                    <a:pt x="8422" y="118"/>
                  </a:cubicBezTo>
                  <a:cubicBezTo>
                    <a:pt x="8539" y="51"/>
                    <a:pt x="8656" y="17"/>
                    <a:pt x="8806" y="17"/>
                  </a:cubicBezTo>
                  <a:cubicBezTo>
                    <a:pt x="8956" y="34"/>
                    <a:pt x="9090" y="34"/>
                    <a:pt x="9241" y="17"/>
                  </a:cubicBezTo>
                  <a:cubicBezTo>
                    <a:pt x="9508" y="1"/>
                    <a:pt x="9742" y="51"/>
                    <a:pt x="9992" y="134"/>
                  </a:cubicBezTo>
                  <a:cubicBezTo>
                    <a:pt x="10360" y="235"/>
                    <a:pt x="10560" y="485"/>
                    <a:pt x="10677" y="819"/>
                  </a:cubicBezTo>
                  <a:cubicBezTo>
                    <a:pt x="10711" y="953"/>
                    <a:pt x="10744" y="1103"/>
                    <a:pt x="10778" y="1254"/>
                  </a:cubicBezTo>
                  <a:cubicBezTo>
                    <a:pt x="10928" y="1337"/>
                    <a:pt x="11095" y="1438"/>
                    <a:pt x="11262" y="1521"/>
                  </a:cubicBezTo>
                  <a:cubicBezTo>
                    <a:pt x="11580" y="1688"/>
                    <a:pt x="11713" y="1989"/>
                    <a:pt x="11730" y="2323"/>
                  </a:cubicBezTo>
                  <a:cubicBezTo>
                    <a:pt x="11747" y="2473"/>
                    <a:pt x="11730" y="2607"/>
                    <a:pt x="11730" y="2741"/>
                  </a:cubicBezTo>
                  <a:cubicBezTo>
                    <a:pt x="11730" y="2808"/>
                    <a:pt x="11730" y="2874"/>
                    <a:pt x="11730" y="2925"/>
                  </a:cubicBezTo>
                  <a:cubicBezTo>
                    <a:pt x="11713" y="3075"/>
                    <a:pt x="11764" y="3192"/>
                    <a:pt x="11914" y="3275"/>
                  </a:cubicBezTo>
                  <a:cubicBezTo>
                    <a:pt x="12081" y="3376"/>
                    <a:pt x="12148" y="3526"/>
                    <a:pt x="12148" y="3727"/>
                  </a:cubicBezTo>
                  <a:cubicBezTo>
                    <a:pt x="12148" y="3844"/>
                    <a:pt x="12148" y="3944"/>
                    <a:pt x="12148" y="4061"/>
                  </a:cubicBezTo>
                  <a:cubicBezTo>
                    <a:pt x="12148" y="4228"/>
                    <a:pt x="12131" y="4395"/>
                    <a:pt x="12048" y="4529"/>
                  </a:cubicBezTo>
                  <a:cubicBezTo>
                    <a:pt x="11997" y="4646"/>
                    <a:pt x="12014" y="4729"/>
                    <a:pt x="12098" y="4813"/>
                  </a:cubicBezTo>
                  <a:cubicBezTo>
                    <a:pt x="12165" y="4879"/>
                    <a:pt x="12248" y="4963"/>
                    <a:pt x="12315" y="5047"/>
                  </a:cubicBezTo>
                  <a:cubicBezTo>
                    <a:pt x="12465" y="5197"/>
                    <a:pt x="12532" y="5381"/>
                    <a:pt x="12499" y="5598"/>
                  </a:cubicBezTo>
                  <a:cubicBezTo>
                    <a:pt x="12482" y="5865"/>
                    <a:pt x="12449" y="6133"/>
                    <a:pt x="12415" y="6433"/>
                  </a:cubicBezTo>
                  <a:close/>
                  <a:moveTo>
                    <a:pt x="9257" y="6483"/>
                  </a:moveTo>
                  <a:cubicBezTo>
                    <a:pt x="9257" y="6483"/>
                    <a:pt x="9257" y="6483"/>
                    <a:pt x="9257" y="6483"/>
                  </a:cubicBezTo>
                  <a:cubicBezTo>
                    <a:pt x="8856" y="6483"/>
                    <a:pt x="8438" y="6483"/>
                    <a:pt x="8021" y="6483"/>
                  </a:cubicBezTo>
                  <a:cubicBezTo>
                    <a:pt x="7536" y="6467"/>
                    <a:pt x="7052" y="6517"/>
                    <a:pt x="6567" y="6634"/>
                  </a:cubicBezTo>
                  <a:cubicBezTo>
                    <a:pt x="6283" y="6717"/>
                    <a:pt x="6049" y="6868"/>
                    <a:pt x="5832" y="7052"/>
                  </a:cubicBezTo>
                  <a:cubicBezTo>
                    <a:pt x="5799" y="7085"/>
                    <a:pt x="5748" y="7152"/>
                    <a:pt x="5732" y="7202"/>
                  </a:cubicBezTo>
                  <a:cubicBezTo>
                    <a:pt x="5648" y="7519"/>
                    <a:pt x="5548" y="7837"/>
                    <a:pt x="5548" y="8171"/>
                  </a:cubicBezTo>
                  <a:cubicBezTo>
                    <a:pt x="5548" y="8221"/>
                    <a:pt x="5531" y="8271"/>
                    <a:pt x="5531" y="8321"/>
                  </a:cubicBezTo>
                  <a:cubicBezTo>
                    <a:pt x="5398" y="8906"/>
                    <a:pt x="5180" y="9441"/>
                    <a:pt x="4913" y="9959"/>
                  </a:cubicBezTo>
                  <a:cubicBezTo>
                    <a:pt x="4813" y="10143"/>
                    <a:pt x="4696" y="10343"/>
                    <a:pt x="4596" y="10527"/>
                  </a:cubicBezTo>
                  <a:cubicBezTo>
                    <a:pt x="4428" y="10911"/>
                    <a:pt x="4195" y="11245"/>
                    <a:pt x="3944" y="11563"/>
                  </a:cubicBezTo>
                  <a:cubicBezTo>
                    <a:pt x="3476" y="12148"/>
                    <a:pt x="3008" y="12732"/>
                    <a:pt x="2540" y="13317"/>
                  </a:cubicBezTo>
                  <a:cubicBezTo>
                    <a:pt x="2440" y="13434"/>
                    <a:pt x="2357" y="13568"/>
                    <a:pt x="2223" y="13668"/>
                  </a:cubicBezTo>
                  <a:cubicBezTo>
                    <a:pt x="1972" y="13852"/>
                    <a:pt x="1772" y="14103"/>
                    <a:pt x="1555" y="14336"/>
                  </a:cubicBezTo>
                  <a:cubicBezTo>
                    <a:pt x="1438" y="14470"/>
                    <a:pt x="1337" y="14604"/>
                    <a:pt x="1254" y="14771"/>
                  </a:cubicBezTo>
                  <a:cubicBezTo>
                    <a:pt x="1070" y="15122"/>
                    <a:pt x="886" y="15473"/>
                    <a:pt x="719" y="15840"/>
                  </a:cubicBezTo>
                  <a:cubicBezTo>
                    <a:pt x="652" y="15991"/>
                    <a:pt x="602" y="16174"/>
                    <a:pt x="585" y="16342"/>
                  </a:cubicBezTo>
                  <a:cubicBezTo>
                    <a:pt x="535" y="16659"/>
                    <a:pt x="452" y="16960"/>
                    <a:pt x="469" y="17294"/>
                  </a:cubicBezTo>
                  <a:cubicBezTo>
                    <a:pt x="469" y="17311"/>
                    <a:pt x="469" y="17344"/>
                    <a:pt x="469" y="17361"/>
                  </a:cubicBezTo>
                  <a:cubicBezTo>
                    <a:pt x="402" y="17545"/>
                    <a:pt x="418" y="17728"/>
                    <a:pt x="418" y="17912"/>
                  </a:cubicBezTo>
                  <a:cubicBezTo>
                    <a:pt x="418" y="18380"/>
                    <a:pt x="418" y="18865"/>
                    <a:pt x="435" y="19332"/>
                  </a:cubicBezTo>
                  <a:cubicBezTo>
                    <a:pt x="435" y="19399"/>
                    <a:pt x="418" y="19483"/>
                    <a:pt x="452" y="19550"/>
                  </a:cubicBezTo>
                  <a:cubicBezTo>
                    <a:pt x="519" y="19817"/>
                    <a:pt x="535" y="20084"/>
                    <a:pt x="535" y="20368"/>
                  </a:cubicBezTo>
                  <a:cubicBezTo>
                    <a:pt x="552" y="20569"/>
                    <a:pt x="585" y="20786"/>
                    <a:pt x="702" y="20970"/>
                  </a:cubicBezTo>
                  <a:cubicBezTo>
                    <a:pt x="836" y="21137"/>
                    <a:pt x="903" y="21337"/>
                    <a:pt x="953" y="21538"/>
                  </a:cubicBezTo>
                  <a:cubicBezTo>
                    <a:pt x="1020" y="21722"/>
                    <a:pt x="1070" y="21905"/>
                    <a:pt x="1120" y="22089"/>
                  </a:cubicBezTo>
                  <a:cubicBezTo>
                    <a:pt x="1170" y="22240"/>
                    <a:pt x="1237" y="22373"/>
                    <a:pt x="1354" y="22490"/>
                  </a:cubicBezTo>
                  <a:cubicBezTo>
                    <a:pt x="1454" y="22591"/>
                    <a:pt x="1521" y="22707"/>
                    <a:pt x="1571" y="22824"/>
                  </a:cubicBezTo>
                  <a:cubicBezTo>
                    <a:pt x="1655" y="23058"/>
                    <a:pt x="1772" y="23276"/>
                    <a:pt x="1905" y="23476"/>
                  </a:cubicBezTo>
                  <a:cubicBezTo>
                    <a:pt x="2139" y="23860"/>
                    <a:pt x="2407" y="24195"/>
                    <a:pt x="2758" y="24479"/>
                  </a:cubicBezTo>
                  <a:cubicBezTo>
                    <a:pt x="3142" y="24779"/>
                    <a:pt x="3576" y="25013"/>
                    <a:pt x="3961" y="25331"/>
                  </a:cubicBezTo>
                  <a:cubicBezTo>
                    <a:pt x="3994" y="25364"/>
                    <a:pt x="4044" y="25381"/>
                    <a:pt x="4094" y="25398"/>
                  </a:cubicBezTo>
                  <a:cubicBezTo>
                    <a:pt x="4395" y="25565"/>
                    <a:pt x="4696" y="25715"/>
                    <a:pt x="4997" y="25882"/>
                  </a:cubicBezTo>
                  <a:cubicBezTo>
                    <a:pt x="5464" y="26149"/>
                    <a:pt x="5949" y="26350"/>
                    <a:pt x="6484" y="26500"/>
                  </a:cubicBezTo>
                  <a:cubicBezTo>
                    <a:pt x="6601" y="26517"/>
                    <a:pt x="6734" y="26534"/>
                    <a:pt x="6851" y="26550"/>
                  </a:cubicBezTo>
                  <a:cubicBezTo>
                    <a:pt x="7152" y="26617"/>
                    <a:pt x="7469" y="26617"/>
                    <a:pt x="7770" y="26617"/>
                  </a:cubicBezTo>
                  <a:cubicBezTo>
                    <a:pt x="7937" y="26617"/>
                    <a:pt x="8088" y="26634"/>
                    <a:pt x="8238" y="26684"/>
                  </a:cubicBezTo>
                  <a:cubicBezTo>
                    <a:pt x="8438" y="26734"/>
                    <a:pt x="8639" y="26734"/>
                    <a:pt x="8840" y="26734"/>
                  </a:cubicBezTo>
                  <a:cubicBezTo>
                    <a:pt x="9040" y="26734"/>
                    <a:pt x="9257" y="26734"/>
                    <a:pt x="9458" y="26734"/>
                  </a:cubicBezTo>
                  <a:cubicBezTo>
                    <a:pt x="9558" y="26734"/>
                    <a:pt x="9658" y="26751"/>
                    <a:pt x="9758" y="26751"/>
                  </a:cubicBezTo>
                  <a:cubicBezTo>
                    <a:pt x="10193" y="26818"/>
                    <a:pt x="10611" y="26801"/>
                    <a:pt x="11045" y="26784"/>
                  </a:cubicBezTo>
                  <a:cubicBezTo>
                    <a:pt x="11229" y="26768"/>
                    <a:pt x="11413" y="26734"/>
                    <a:pt x="11563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0" y="26534"/>
                    <a:pt x="11947" y="26517"/>
                  </a:cubicBezTo>
                  <a:cubicBezTo>
                    <a:pt x="12482" y="26383"/>
                    <a:pt x="13000" y="26183"/>
                    <a:pt x="13484" y="25882"/>
                  </a:cubicBezTo>
                  <a:cubicBezTo>
                    <a:pt x="13551" y="25849"/>
                    <a:pt x="13618" y="25832"/>
                    <a:pt x="13685" y="25782"/>
                  </a:cubicBezTo>
                  <a:cubicBezTo>
                    <a:pt x="13986" y="25631"/>
                    <a:pt x="14286" y="25464"/>
                    <a:pt x="14587" y="25297"/>
                  </a:cubicBezTo>
                  <a:cubicBezTo>
                    <a:pt x="14637" y="25264"/>
                    <a:pt x="14688" y="25230"/>
                    <a:pt x="14721" y="25197"/>
                  </a:cubicBezTo>
                  <a:cubicBezTo>
                    <a:pt x="14871" y="25080"/>
                    <a:pt x="15038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9"/>
                    <a:pt x="15573" y="24412"/>
                    <a:pt x="15690" y="24328"/>
                  </a:cubicBezTo>
                  <a:cubicBezTo>
                    <a:pt x="15957" y="24178"/>
                    <a:pt x="16175" y="23944"/>
                    <a:pt x="16325" y="23677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09" y="23175"/>
                    <a:pt x="16793" y="23025"/>
                  </a:cubicBezTo>
                  <a:cubicBezTo>
                    <a:pt x="16893" y="22858"/>
                    <a:pt x="16993" y="22691"/>
                    <a:pt x="17110" y="22524"/>
                  </a:cubicBezTo>
                  <a:cubicBezTo>
                    <a:pt x="17244" y="22373"/>
                    <a:pt x="17344" y="22223"/>
                    <a:pt x="17394" y="22039"/>
                  </a:cubicBezTo>
                  <a:cubicBezTo>
                    <a:pt x="17478" y="21738"/>
                    <a:pt x="17578" y="21438"/>
                    <a:pt x="17662" y="21154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29" y="20068"/>
                  </a:cubicBezTo>
                  <a:cubicBezTo>
                    <a:pt x="18029" y="20034"/>
                    <a:pt x="18029" y="20001"/>
                    <a:pt x="18046" y="19967"/>
                  </a:cubicBezTo>
                  <a:cubicBezTo>
                    <a:pt x="18129" y="19750"/>
                    <a:pt x="18113" y="19533"/>
                    <a:pt x="18113" y="19316"/>
                  </a:cubicBezTo>
                  <a:cubicBezTo>
                    <a:pt x="18113" y="18948"/>
                    <a:pt x="18079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2" y="16609"/>
                    <a:pt x="17946" y="16559"/>
                    <a:pt x="17946" y="16492"/>
                  </a:cubicBezTo>
                  <a:cubicBezTo>
                    <a:pt x="17929" y="16225"/>
                    <a:pt x="17845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59" y="14119"/>
                    <a:pt x="16375" y="13768"/>
                  </a:cubicBezTo>
                  <a:cubicBezTo>
                    <a:pt x="16241" y="13635"/>
                    <a:pt x="16091" y="13484"/>
                    <a:pt x="15974" y="13334"/>
                  </a:cubicBezTo>
                  <a:cubicBezTo>
                    <a:pt x="15506" y="12783"/>
                    <a:pt x="15072" y="12215"/>
                    <a:pt x="14621" y="11646"/>
                  </a:cubicBezTo>
                  <a:cubicBezTo>
                    <a:pt x="14320" y="11279"/>
                    <a:pt x="14053" y="10895"/>
                    <a:pt x="13852" y="10443"/>
                  </a:cubicBezTo>
                  <a:cubicBezTo>
                    <a:pt x="13802" y="10326"/>
                    <a:pt x="13752" y="10226"/>
                    <a:pt x="13685" y="10109"/>
                  </a:cubicBezTo>
                  <a:cubicBezTo>
                    <a:pt x="13434" y="9692"/>
                    <a:pt x="13234" y="9257"/>
                    <a:pt x="13100" y="8789"/>
                  </a:cubicBezTo>
                  <a:cubicBezTo>
                    <a:pt x="13050" y="8605"/>
                    <a:pt x="12967" y="8405"/>
                    <a:pt x="12967" y="8204"/>
                  </a:cubicBezTo>
                  <a:cubicBezTo>
                    <a:pt x="12950" y="7870"/>
                    <a:pt x="12866" y="7553"/>
                    <a:pt x="12783" y="7219"/>
                  </a:cubicBezTo>
                  <a:cubicBezTo>
                    <a:pt x="12766" y="7169"/>
                    <a:pt x="12716" y="7102"/>
                    <a:pt x="12682" y="7068"/>
                  </a:cubicBezTo>
                  <a:cubicBezTo>
                    <a:pt x="12482" y="6884"/>
                    <a:pt x="12281" y="6751"/>
                    <a:pt x="12031" y="6667"/>
                  </a:cubicBezTo>
                  <a:cubicBezTo>
                    <a:pt x="11897" y="6634"/>
                    <a:pt x="11764" y="6600"/>
                    <a:pt x="11630" y="6584"/>
                  </a:cubicBezTo>
                  <a:cubicBezTo>
                    <a:pt x="11346" y="6500"/>
                    <a:pt x="11045" y="6500"/>
                    <a:pt x="10761" y="6483"/>
                  </a:cubicBezTo>
                  <a:cubicBezTo>
                    <a:pt x="10260" y="6483"/>
                    <a:pt x="9758" y="6483"/>
                    <a:pt x="9257" y="6483"/>
                  </a:cubicBezTo>
                  <a:close/>
                  <a:moveTo>
                    <a:pt x="6985" y="4879"/>
                  </a:moveTo>
                  <a:cubicBezTo>
                    <a:pt x="6834" y="5030"/>
                    <a:pt x="6701" y="5180"/>
                    <a:pt x="6550" y="5314"/>
                  </a:cubicBezTo>
                  <a:cubicBezTo>
                    <a:pt x="6484" y="5397"/>
                    <a:pt x="6400" y="5481"/>
                    <a:pt x="6400" y="5598"/>
                  </a:cubicBezTo>
                  <a:cubicBezTo>
                    <a:pt x="6383" y="5782"/>
                    <a:pt x="6383" y="5966"/>
                    <a:pt x="6367" y="6149"/>
                  </a:cubicBezTo>
                  <a:cubicBezTo>
                    <a:pt x="6367" y="6199"/>
                    <a:pt x="6400" y="6250"/>
                    <a:pt x="6417" y="6316"/>
                  </a:cubicBezTo>
                  <a:cubicBezTo>
                    <a:pt x="6500" y="6300"/>
                    <a:pt x="6567" y="6300"/>
                    <a:pt x="6634" y="6266"/>
                  </a:cubicBezTo>
                  <a:cubicBezTo>
                    <a:pt x="6968" y="6166"/>
                    <a:pt x="7302" y="6133"/>
                    <a:pt x="7653" y="6133"/>
                  </a:cubicBezTo>
                  <a:cubicBezTo>
                    <a:pt x="8672" y="6133"/>
                    <a:pt x="9675" y="6133"/>
                    <a:pt x="10694" y="6133"/>
                  </a:cubicBezTo>
                  <a:cubicBezTo>
                    <a:pt x="11112" y="6133"/>
                    <a:pt x="11513" y="6133"/>
                    <a:pt x="11897" y="6283"/>
                  </a:cubicBezTo>
                  <a:cubicBezTo>
                    <a:pt x="11964" y="6300"/>
                    <a:pt x="12031" y="6300"/>
                    <a:pt x="12098" y="6300"/>
                  </a:cubicBezTo>
                  <a:cubicBezTo>
                    <a:pt x="12114" y="6216"/>
                    <a:pt x="12131" y="6149"/>
                    <a:pt x="12131" y="6082"/>
                  </a:cubicBezTo>
                  <a:cubicBezTo>
                    <a:pt x="12131" y="5932"/>
                    <a:pt x="12114" y="5782"/>
                    <a:pt x="12098" y="5631"/>
                  </a:cubicBezTo>
                  <a:cubicBezTo>
                    <a:pt x="12098" y="5414"/>
                    <a:pt x="11964" y="5280"/>
                    <a:pt x="11764" y="5214"/>
                  </a:cubicBezTo>
                  <a:cubicBezTo>
                    <a:pt x="11563" y="5147"/>
                    <a:pt x="11346" y="5080"/>
                    <a:pt x="11129" y="5047"/>
                  </a:cubicBezTo>
                  <a:cubicBezTo>
                    <a:pt x="10694" y="4980"/>
                    <a:pt x="10260" y="4930"/>
                    <a:pt x="9809" y="4879"/>
                  </a:cubicBezTo>
                  <a:cubicBezTo>
                    <a:pt x="9291" y="4813"/>
                    <a:pt x="8773" y="4846"/>
                    <a:pt x="8255" y="4863"/>
                  </a:cubicBezTo>
                  <a:cubicBezTo>
                    <a:pt x="8071" y="4879"/>
                    <a:pt x="7887" y="4879"/>
                    <a:pt x="7703" y="4863"/>
                  </a:cubicBezTo>
                  <a:cubicBezTo>
                    <a:pt x="7469" y="4829"/>
                    <a:pt x="7219" y="4863"/>
                    <a:pt x="6985" y="4879"/>
                  </a:cubicBezTo>
                  <a:close/>
                  <a:moveTo>
                    <a:pt x="11596" y="3793"/>
                  </a:moveTo>
                  <a:cubicBezTo>
                    <a:pt x="11563" y="3777"/>
                    <a:pt x="11530" y="3743"/>
                    <a:pt x="11496" y="3727"/>
                  </a:cubicBezTo>
                  <a:cubicBezTo>
                    <a:pt x="11379" y="3693"/>
                    <a:pt x="11279" y="3643"/>
                    <a:pt x="11162" y="3610"/>
                  </a:cubicBezTo>
                  <a:cubicBezTo>
                    <a:pt x="10460" y="3426"/>
                    <a:pt x="9742" y="3326"/>
                    <a:pt x="9023" y="3326"/>
                  </a:cubicBezTo>
                  <a:cubicBezTo>
                    <a:pt x="8890" y="3326"/>
                    <a:pt x="8773" y="3326"/>
                    <a:pt x="8639" y="3326"/>
                  </a:cubicBezTo>
                  <a:cubicBezTo>
                    <a:pt x="8255" y="3292"/>
                    <a:pt x="7870" y="3326"/>
                    <a:pt x="7503" y="3342"/>
                  </a:cubicBezTo>
                  <a:cubicBezTo>
                    <a:pt x="7219" y="3359"/>
                    <a:pt x="7102" y="3576"/>
                    <a:pt x="6918" y="3727"/>
                  </a:cubicBezTo>
                  <a:cubicBezTo>
                    <a:pt x="6901" y="3727"/>
                    <a:pt x="6901" y="3760"/>
                    <a:pt x="6901" y="3777"/>
                  </a:cubicBezTo>
                  <a:cubicBezTo>
                    <a:pt x="6901" y="3927"/>
                    <a:pt x="6885" y="4111"/>
                    <a:pt x="6918" y="4261"/>
                  </a:cubicBezTo>
                  <a:cubicBezTo>
                    <a:pt x="6968" y="4428"/>
                    <a:pt x="7018" y="4612"/>
                    <a:pt x="7018" y="4813"/>
                  </a:cubicBezTo>
                  <a:cubicBezTo>
                    <a:pt x="7135" y="4779"/>
                    <a:pt x="7235" y="4763"/>
                    <a:pt x="7319" y="4746"/>
                  </a:cubicBezTo>
                  <a:cubicBezTo>
                    <a:pt x="7603" y="4679"/>
                    <a:pt x="7887" y="4595"/>
                    <a:pt x="8171" y="4562"/>
                  </a:cubicBezTo>
                  <a:cubicBezTo>
                    <a:pt x="8773" y="4478"/>
                    <a:pt x="9374" y="4462"/>
                    <a:pt x="9976" y="4545"/>
                  </a:cubicBezTo>
                  <a:cubicBezTo>
                    <a:pt x="10444" y="4612"/>
                    <a:pt x="10911" y="4646"/>
                    <a:pt x="11379" y="4763"/>
                  </a:cubicBezTo>
                  <a:cubicBezTo>
                    <a:pt x="11413" y="4763"/>
                    <a:pt x="11429" y="4763"/>
                    <a:pt x="11463" y="4763"/>
                  </a:cubicBezTo>
                  <a:cubicBezTo>
                    <a:pt x="11479" y="4629"/>
                    <a:pt x="11496" y="4512"/>
                    <a:pt x="11530" y="4412"/>
                  </a:cubicBezTo>
                  <a:cubicBezTo>
                    <a:pt x="11630" y="4211"/>
                    <a:pt x="11613" y="4011"/>
                    <a:pt x="11596" y="3793"/>
                  </a:cubicBezTo>
                  <a:close/>
                  <a:moveTo>
                    <a:pt x="11212" y="3326"/>
                  </a:moveTo>
                  <a:cubicBezTo>
                    <a:pt x="11195" y="3209"/>
                    <a:pt x="11179" y="3125"/>
                    <a:pt x="11179" y="3042"/>
                  </a:cubicBezTo>
                  <a:cubicBezTo>
                    <a:pt x="11195" y="2841"/>
                    <a:pt x="11078" y="2757"/>
                    <a:pt x="10928" y="2691"/>
                  </a:cubicBezTo>
                  <a:cubicBezTo>
                    <a:pt x="10861" y="2674"/>
                    <a:pt x="10811" y="2641"/>
                    <a:pt x="10744" y="2624"/>
                  </a:cubicBezTo>
                  <a:cubicBezTo>
                    <a:pt x="10377" y="2540"/>
                    <a:pt x="10026" y="2457"/>
                    <a:pt x="9642" y="2457"/>
                  </a:cubicBezTo>
                  <a:cubicBezTo>
                    <a:pt x="9408" y="2457"/>
                    <a:pt x="9157" y="2473"/>
                    <a:pt x="8940" y="2440"/>
                  </a:cubicBezTo>
                  <a:cubicBezTo>
                    <a:pt x="8639" y="2390"/>
                    <a:pt x="8338" y="2356"/>
                    <a:pt x="8037" y="2407"/>
                  </a:cubicBezTo>
                  <a:cubicBezTo>
                    <a:pt x="7987" y="2423"/>
                    <a:pt x="7937" y="2440"/>
                    <a:pt x="7904" y="2373"/>
                  </a:cubicBezTo>
                  <a:cubicBezTo>
                    <a:pt x="7921" y="2290"/>
                    <a:pt x="7971" y="2306"/>
                    <a:pt x="8021" y="2306"/>
                  </a:cubicBezTo>
                  <a:cubicBezTo>
                    <a:pt x="8238" y="2273"/>
                    <a:pt x="8438" y="2240"/>
                    <a:pt x="8639" y="2189"/>
                  </a:cubicBezTo>
                  <a:cubicBezTo>
                    <a:pt x="8806" y="2156"/>
                    <a:pt x="8956" y="2123"/>
                    <a:pt x="9107" y="2123"/>
                  </a:cubicBezTo>
                  <a:cubicBezTo>
                    <a:pt x="9257" y="2123"/>
                    <a:pt x="9391" y="2123"/>
                    <a:pt x="9541" y="2123"/>
                  </a:cubicBezTo>
                  <a:cubicBezTo>
                    <a:pt x="10076" y="2106"/>
                    <a:pt x="10577" y="2189"/>
                    <a:pt x="11078" y="2373"/>
                  </a:cubicBezTo>
                  <a:cubicBezTo>
                    <a:pt x="11095" y="2390"/>
                    <a:pt x="11112" y="2373"/>
                    <a:pt x="11145" y="2390"/>
                  </a:cubicBezTo>
                  <a:cubicBezTo>
                    <a:pt x="11179" y="2290"/>
                    <a:pt x="11179" y="2189"/>
                    <a:pt x="11112" y="2123"/>
                  </a:cubicBezTo>
                  <a:cubicBezTo>
                    <a:pt x="10878" y="1889"/>
                    <a:pt x="10661" y="1655"/>
                    <a:pt x="10360" y="1504"/>
                  </a:cubicBezTo>
                  <a:cubicBezTo>
                    <a:pt x="10343" y="1488"/>
                    <a:pt x="10310" y="1471"/>
                    <a:pt x="10276" y="1471"/>
                  </a:cubicBezTo>
                  <a:cubicBezTo>
                    <a:pt x="10109" y="1421"/>
                    <a:pt x="9926" y="1387"/>
                    <a:pt x="9758" y="1337"/>
                  </a:cubicBezTo>
                  <a:cubicBezTo>
                    <a:pt x="9625" y="1304"/>
                    <a:pt x="9491" y="1287"/>
                    <a:pt x="9357" y="1287"/>
                  </a:cubicBezTo>
                  <a:cubicBezTo>
                    <a:pt x="9124" y="1287"/>
                    <a:pt x="8890" y="1270"/>
                    <a:pt x="8672" y="1371"/>
                  </a:cubicBezTo>
                  <a:cubicBezTo>
                    <a:pt x="8639" y="1387"/>
                    <a:pt x="8589" y="1371"/>
                    <a:pt x="8539" y="1387"/>
                  </a:cubicBezTo>
                  <a:cubicBezTo>
                    <a:pt x="8288" y="1438"/>
                    <a:pt x="8021" y="1504"/>
                    <a:pt x="7837" y="1705"/>
                  </a:cubicBezTo>
                  <a:cubicBezTo>
                    <a:pt x="7753" y="1805"/>
                    <a:pt x="7653" y="1889"/>
                    <a:pt x="7553" y="1955"/>
                  </a:cubicBezTo>
                  <a:cubicBezTo>
                    <a:pt x="7386" y="2072"/>
                    <a:pt x="7336" y="2223"/>
                    <a:pt x="7336" y="2407"/>
                  </a:cubicBezTo>
                  <a:cubicBezTo>
                    <a:pt x="7336" y="2624"/>
                    <a:pt x="7336" y="2841"/>
                    <a:pt x="7336" y="3058"/>
                  </a:cubicBezTo>
                  <a:cubicBezTo>
                    <a:pt x="7336" y="3108"/>
                    <a:pt x="7302" y="3175"/>
                    <a:pt x="7369" y="3209"/>
                  </a:cubicBezTo>
                  <a:cubicBezTo>
                    <a:pt x="7403" y="3209"/>
                    <a:pt x="7453" y="3192"/>
                    <a:pt x="7486" y="3175"/>
                  </a:cubicBezTo>
                  <a:cubicBezTo>
                    <a:pt x="7753" y="3092"/>
                    <a:pt x="8004" y="3075"/>
                    <a:pt x="8271" y="3075"/>
                  </a:cubicBezTo>
                  <a:cubicBezTo>
                    <a:pt x="8522" y="3058"/>
                    <a:pt x="8773" y="3058"/>
                    <a:pt x="9007" y="3058"/>
                  </a:cubicBezTo>
                  <a:cubicBezTo>
                    <a:pt x="9474" y="3042"/>
                    <a:pt x="9942" y="3092"/>
                    <a:pt x="10410" y="3158"/>
                  </a:cubicBezTo>
                  <a:cubicBezTo>
                    <a:pt x="10661" y="3209"/>
                    <a:pt x="10928" y="3275"/>
                    <a:pt x="11212" y="3326"/>
                  </a:cubicBezTo>
                  <a:close/>
                  <a:moveTo>
                    <a:pt x="8071" y="1187"/>
                  </a:moveTo>
                  <a:cubicBezTo>
                    <a:pt x="8338" y="1120"/>
                    <a:pt x="8572" y="1070"/>
                    <a:pt x="8789" y="1003"/>
                  </a:cubicBezTo>
                  <a:cubicBezTo>
                    <a:pt x="8856" y="986"/>
                    <a:pt x="8923" y="986"/>
                    <a:pt x="8990" y="986"/>
                  </a:cubicBezTo>
                  <a:cubicBezTo>
                    <a:pt x="9174" y="986"/>
                    <a:pt x="9357" y="986"/>
                    <a:pt x="9541" y="986"/>
                  </a:cubicBezTo>
                  <a:cubicBezTo>
                    <a:pt x="9591" y="986"/>
                    <a:pt x="9642" y="986"/>
                    <a:pt x="9692" y="1003"/>
                  </a:cubicBezTo>
                  <a:cubicBezTo>
                    <a:pt x="9926" y="1053"/>
                    <a:pt x="10126" y="1120"/>
                    <a:pt x="10360" y="1170"/>
                  </a:cubicBezTo>
                  <a:cubicBezTo>
                    <a:pt x="10377" y="1187"/>
                    <a:pt x="10410" y="1170"/>
                    <a:pt x="10427" y="1170"/>
                  </a:cubicBezTo>
                  <a:cubicBezTo>
                    <a:pt x="10393" y="936"/>
                    <a:pt x="10293" y="736"/>
                    <a:pt x="10126" y="585"/>
                  </a:cubicBezTo>
                  <a:cubicBezTo>
                    <a:pt x="10026" y="485"/>
                    <a:pt x="9909" y="435"/>
                    <a:pt x="9775" y="418"/>
                  </a:cubicBezTo>
                  <a:cubicBezTo>
                    <a:pt x="9625" y="402"/>
                    <a:pt x="9458" y="368"/>
                    <a:pt x="9291" y="368"/>
                  </a:cubicBezTo>
                  <a:cubicBezTo>
                    <a:pt x="9124" y="368"/>
                    <a:pt x="8973" y="402"/>
                    <a:pt x="8806" y="418"/>
                  </a:cubicBezTo>
                  <a:cubicBezTo>
                    <a:pt x="8756" y="435"/>
                    <a:pt x="8689" y="418"/>
                    <a:pt x="8639" y="435"/>
                  </a:cubicBezTo>
                  <a:cubicBezTo>
                    <a:pt x="8589" y="452"/>
                    <a:pt x="8539" y="468"/>
                    <a:pt x="8489" y="502"/>
                  </a:cubicBezTo>
                  <a:cubicBezTo>
                    <a:pt x="8271" y="669"/>
                    <a:pt x="8104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55;p17">
              <a:extLst>
                <a:ext uri="{FF2B5EF4-FFF2-40B4-BE49-F238E27FC236}">
                  <a16:creationId xmlns:a16="http://schemas.microsoft.com/office/drawing/2014/main" id="{D392AD0C-0D14-4DA0-962B-A05ACCF8AC38}"/>
                </a:ext>
              </a:extLst>
            </p:cNvPr>
            <p:cNvSpPr/>
            <p:nvPr/>
          </p:nvSpPr>
          <p:spPr>
            <a:xfrm>
              <a:off x="4124552" y="1719966"/>
              <a:ext cx="442292" cy="598169"/>
            </a:xfrm>
            <a:custGeom>
              <a:avLst/>
              <a:gdLst/>
              <a:ahLst/>
              <a:cxnLst/>
              <a:rect l="l" t="t" r="r" b="b"/>
              <a:pathLst>
                <a:path w="9286" h="12558" extrusionOk="0">
                  <a:moveTo>
                    <a:pt x="3157" y="8363"/>
                  </a:moveTo>
                  <a:cubicBezTo>
                    <a:pt x="3303" y="8363"/>
                    <a:pt x="3481" y="8506"/>
                    <a:pt x="3688" y="8794"/>
                  </a:cubicBezTo>
                  <a:cubicBezTo>
                    <a:pt x="3688" y="8944"/>
                    <a:pt x="3688" y="9078"/>
                    <a:pt x="3655" y="9211"/>
                  </a:cubicBezTo>
                  <a:cubicBezTo>
                    <a:pt x="3604" y="9713"/>
                    <a:pt x="3488" y="10097"/>
                    <a:pt x="3153" y="10481"/>
                  </a:cubicBezTo>
                  <a:cubicBezTo>
                    <a:pt x="3103" y="10531"/>
                    <a:pt x="3053" y="10598"/>
                    <a:pt x="2986" y="10665"/>
                  </a:cubicBezTo>
                  <a:cubicBezTo>
                    <a:pt x="2669" y="10030"/>
                    <a:pt x="2585" y="9278"/>
                    <a:pt x="2853" y="8677"/>
                  </a:cubicBezTo>
                  <a:cubicBezTo>
                    <a:pt x="2930" y="8468"/>
                    <a:pt x="3032" y="8363"/>
                    <a:pt x="3157" y="8363"/>
                  </a:cubicBezTo>
                  <a:close/>
                  <a:moveTo>
                    <a:pt x="5867" y="8862"/>
                  </a:moveTo>
                  <a:cubicBezTo>
                    <a:pt x="5973" y="8862"/>
                    <a:pt x="6055" y="8950"/>
                    <a:pt x="6111" y="9128"/>
                  </a:cubicBezTo>
                  <a:cubicBezTo>
                    <a:pt x="6261" y="9378"/>
                    <a:pt x="6295" y="9646"/>
                    <a:pt x="6295" y="9930"/>
                  </a:cubicBezTo>
                  <a:cubicBezTo>
                    <a:pt x="6311" y="10297"/>
                    <a:pt x="6144" y="10698"/>
                    <a:pt x="5960" y="11033"/>
                  </a:cubicBezTo>
                  <a:cubicBezTo>
                    <a:pt x="5726" y="10682"/>
                    <a:pt x="5593" y="10247"/>
                    <a:pt x="5543" y="9896"/>
                  </a:cubicBezTo>
                  <a:cubicBezTo>
                    <a:pt x="5509" y="9612"/>
                    <a:pt x="5509" y="9312"/>
                    <a:pt x="5576" y="9027"/>
                  </a:cubicBezTo>
                  <a:cubicBezTo>
                    <a:pt x="5687" y="8917"/>
                    <a:pt x="5784" y="8862"/>
                    <a:pt x="5867" y="8862"/>
                  </a:cubicBezTo>
                  <a:close/>
                  <a:moveTo>
                    <a:pt x="6242" y="1"/>
                  </a:moveTo>
                  <a:cubicBezTo>
                    <a:pt x="6141" y="1"/>
                    <a:pt x="6043" y="57"/>
                    <a:pt x="6011" y="189"/>
                  </a:cubicBezTo>
                  <a:cubicBezTo>
                    <a:pt x="5860" y="840"/>
                    <a:pt x="5944" y="1459"/>
                    <a:pt x="6044" y="2110"/>
                  </a:cubicBezTo>
                  <a:cubicBezTo>
                    <a:pt x="6178" y="2879"/>
                    <a:pt x="6211" y="3681"/>
                    <a:pt x="6328" y="4449"/>
                  </a:cubicBezTo>
                  <a:cubicBezTo>
                    <a:pt x="6512" y="5786"/>
                    <a:pt x="6946" y="7006"/>
                    <a:pt x="7798" y="8042"/>
                  </a:cubicBezTo>
                  <a:cubicBezTo>
                    <a:pt x="8366" y="8743"/>
                    <a:pt x="8801" y="9228"/>
                    <a:pt x="8567" y="10180"/>
                  </a:cubicBezTo>
                  <a:cubicBezTo>
                    <a:pt x="8417" y="10882"/>
                    <a:pt x="7882" y="11634"/>
                    <a:pt x="7113" y="11701"/>
                  </a:cubicBezTo>
                  <a:cubicBezTo>
                    <a:pt x="7091" y="11702"/>
                    <a:pt x="7070" y="11703"/>
                    <a:pt x="7048" y="11703"/>
                  </a:cubicBezTo>
                  <a:cubicBezTo>
                    <a:pt x="6774" y="11703"/>
                    <a:pt x="6529" y="11605"/>
                    <a:pt x="6328" y="11450"/>
                  </a:cubicBezTo>
                  <a:cubicBezTo>
                    <a:pt x="6696" y="10849"/>
                    <a:pt x="6929" y="10130"/>
                    <a:pt x="6796" y="9428"/>
                  </a:cubicBezTo>
                  <a:cubicBezTo>
                    <a:pt x="6679" y="8894"/>
                    <a:pt x="6311" y="8259"/>
                    <a:pt x="5710" y="8242"/>
                  </a:cubicBezTo>
                  <a:cubicBezTo>
                    <a:pt x="5706" y="8242"/>
                    <a:pt x="5702" y="8242"/>
                    <a:pt x="5698" y="8242"/>
                  </a:cubicBezTo>
                  <a:cubicBezTo>
                    <a:pt x="4378" y="8242"/>
                    <a:pt x="5160" y="10950"/>
                    <a:pt x="5593" y="11434"/>
                  </a:cubicBezTo>
                  <a:cubicBezTo>
                    <a:pt x="5610" y="11467"/>
                    <a:pt x="5643" y="11484"/>
                    <a:pt x="5660" y="11500"/>
                  </a:cubicBezTo>
                  <a:cubicBezTo>
                    <a:pt x="5387" y="11860"/>
                    <a:pt x="5076" y="12022"/>
                    <a:pt x="4734" y="12022"/>
                  </a:cubicBezTo>
                  <a:cubicBezTo>
                    <a:pt x="4489" y="12022"/>
                    <a:pt x="4228" y="11938"/>
                    <a:pt x="3955" y="11784"/>
                  </a:cubicBezTo>
                  <a:cubicBezTo>
                    <a:pt x="3688" y="11634"/>
                    <a:pt x="3454" y="11400"/>
                    <a:pt x="3254" y="11133"/>
                  </a:cubicBezTo>
                  <a:cubicBezTo>
                    <a:pt x="3588" y="10849"/>
                    <a:pt x="3855" y="10498"/>
                    <a:pt x="3989" y="10164"/>
                  </a:cubicBezTo>
                  <a:cubicBezTo>
                    <a:pt x="4189" y="9629"/>
                    <a:pt x="4457" y="8526"/>
                    <a:pt x="4022" y="8042"/>
                  </a:cubicBezTo>
                  <a:cubicBezTo>
                    <a:pt x="3831" y="7811"/>
                    <a:pt x="3610" y="7713"/>
                    <a:pt x="3384" y="7713"/>
                  </a:cubicBezTo>
                  <a:cubicBezTo>
                    <a:pt x="3135" y="7713"/>
                    <a:pt x="2880" y="7832"/>
                    <a:pt x="2652" y="8025"/>
                  </a:cubicBezTo>
                  <a:cubicBezTo>
                    <a:pt x="1967" y="8626"/>
                    <a:pt x="2151" y="9829"/>
                    <a:pt x="2385" y="10581"/>
                  </a:cubicBezTo>
                  <a:cubicBezTo>
                    <a:pt x="2435" y="10715"/>
                    <a:pt x="2485" y="10849"/>
                    <a:pt x="2552" y="10982"/>
                  </a:cubicBezTo>
                  <a:cubicBezTo>
                    <a:pt x="2272" y="11153"/>
                    <a:pt x="1949" y="11281"/>
                    <a:pt x="1646" y="11281"/>
                  </a:cubicBezTo>
                  <a:cubicBezTo>
                    <a:pt x="1443" y="11281"/>
                    <a:pt x="1249" y="11223"/>
                    <a:pt x="1081" y="11083"/>
                  </a:cubicBezTo>
                  <a:cubicBezTo>
                    <a:pt x="731" y="10782"/>
                    <a:pt x="664" y="10231"/>
                    <a:pt x="630" y="9813"/>
                  </a:cubicBezTo>
                  <a:cubicBezTo>
                    <a:pt x="564" y="8911"/>
                    <a:pt x="714" y="7992"/>
                    <a:pt x="948" y="7123"/>
                  </a:cubicBezTo>
                  <a:cubicBezTo>
                    <a:pt x="1148" y="6337"/>
                    <a:pt x="1650" y="5669"/>
                    <a:pt x="2017" y="4934"/>
                  </a:cubicBezTo>
                  <a:cubicBezTo>
                    <a:pt x="2585" y="3764"/>
                    <a:pt x="3003" y="2093"/>
                    <a:pt x="2752" y="790"/>
                  </a:cubicBezTo>
                  <a:cubicBezTo>
                    <a:pt x="2725" y="655"/>
                    <a:pt x="2625" y="597"/>
                    <a:pt x="2519" y="597"/>
                  </a:cubicBezTo>
                  <a:cubicBezTo>
                    <a:pt x="2363" y="597"/>
                    <a:pt x="2195" y="725"/>
                    <a:pt x="2234" y="924"/>
                  </a:cubicBezTo>
                  <a:cubicBezTo>
                    <a:pt x="2485" y="2194"/>
                    <a:pt x="1984" y="3798"/>
                    <a:pt x="1432" y="4917"/>
                  </a:cubicBezTo>
                  <a:cubicBezTo>
                    <a:pt x="864" y="6070"/>
                    <a:pt x="363" y="6939"/>
                    <a:pt x="179" y="8242"/>
                  </a:cubicBezTo>
                  <a:cubicBezTo>
                    <a:pt x="0" y="9510"/>
                    <a:pt x="74" y="11842"/>
                    <a:pt x="1636" y="11842"/>
                  </a:cubicBezTo>
                  <a:cubicBezTo>
                    <a:pt x="1824" y="11842"/>
                    <a:pt x="2034" y="11808"/>
                    <a:pt x="2268" y="11734"/>
                  </a:cubicBezTo>
                  <a:cubicBezTo>
                    <a:pt x="2452" y="11667"/>
                    <a:pt x="2652" y="11567"/>
                    <a:pt x="2853" y="11450"/>
                  </a:cubicBezTo>
                  <a:cubicBezTo>
                    <a:pt x="3331" y="12081"/>
                    <a:pt x="4057" y="12557"/>
                    <a:pt x="4764" y="12557"/>
                  </a:cubicBezTo>
                  <a:cubicBezTo>
                    <a:pt x="5217" y="12557"/>
                    <a:pt x="5662" y="12361"/>
                    <a:pt x="6027" y="11885"/>
                  </a:cubicBezTo>
                  <a:cubicBezTo>
                    <a:pt x="6044" y="11885"/>
                    <a:pt x="6044" y="11868"/>
                    <a:pt x="6044" y="11851"/>
                  </a:cubicBezTo>
                  <a:cubicBezTo>
                    <a:pt x="6372" y="12077"/>
                    <a:pt x="6715" y="12181"/>
                    <a:pt x="7049" y="12181"/>
                  </a:cubicBezTo>
                  <a:cubicBezTo>
                    <a:pt x="7803" y="12181"/>
                    <a:pt x="8513" y="11650"/>
                    <a:pt x="8918" y="10782"/>
                  </a:cubicBezTo>
                  <a:cubicBezTo>
                    <a:pt x="9135" y="10331"/>
                    <a:pt x="9285" y="9662"/>
                    <a:pt x="9152" y="9161"/>
                  </a:cubicBezTo>
                  <a:cubicBezTo>
                    <a:pt x="8935" y="8359"/>
                    <a:pt x="8249" y="7824"/>
                    <a:pt x="7782" y="7156"/>
                  </a:cubicBezTo>
                  <a:cubicBezTo>
                    <a:pt x="7113" y="6187"/>
                    <a:pt x="6913" y="4934"/>
                    <a:pt x="6762" y="3798"/>
                  </a:cubicBezTo>
                  <a:cubicBezTo>
                    <a:pt x="6629" y="2745"/>
                    <a:pt x="6278" y="1358"/>
                    <a:pt x="6528" y="339"/>
                  </a:cubicBezTo>
                  <a:cubicBezTo>
                    <a:pt x="6569" y="136"/>
                    <a:pt x="6400" y="1"/>
                    <a:pt x="6242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42"/>
          <p:cNvSpPr txBox="1">
            <a:spLocks noGrp="1"/>
          </p:cNvSpPr>
          <p:nvPr>
            <p:ph type="title"/>
          </p:nvPr>
        </p:nvSpPr>
        <p:spPr>
          <a:xfrm>
            <a:off x="2769630" y="173929"/>
            <a:ext cx="3429000" cy="4812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Listen and Discuss</a:t>
            </a:r>
            <a:endParaRPr sz="3600" b="1" dirty="0"/>
          </a:p>
        </p:txBody>
      </p:sp>
      <p:grpSp>
        <p:nvGrpSpPr>
          <p:cNvPr id="2067" name="Google Shape;2067;p42"/>
          <p:cNvGrpSpPr/>
          <p:nvPr/>
        </p:nvGrpSpPr>
        <p:grpSpPr>
          <a:xfrm>
            <a:off x="495305" y="2008545"/>
            <a:ext cx="1409742" cy="2355702"/>
            <a:chOff x="228600" y="2341966"/>
            <a:chExt cx="1088520" cy="1818935"/>
          </a:xfrm>
        </p:grpSpPr>
        <p:sp>
          <p:nvSpPr>
            <p:cNvPr id="2068" name="Google Shape;2068;p42"/>
            <p:cNvSpPr/>
            <p:nvPr/>
          </p:nvSpPr>
          <p:spPr>
            <a:xfrm>
              <a:off x="228600" y="2341966"/>
              <a:ext cx="1088520" cy="1357011"/>
            </a:xfrm>
            <a:custGeom>
              <a:avLst/>
              <a:gdLst/>
              <a:ahLst/>
              <a:cxnLst/>
              <a:rect l="l" t="t" r="r" b="b"/>
              <a:pathLst>
                <a:path w="15717" h="19593" extrusionOk="0">
                  <a:moveTo>
                    <a:pt x="7773" y="0"/>
                  </a:moveTo>
                  <a:cubicBezTo>
                    <a:pt x="3673" y="0"/>
                    <a:pt x="244" y="3241"/>
                    <a:pt x="48" y="7379"/>
                  </a:cubicBezTo>
                  <a:cubicBezTo>
                    <a:pt x="0" y="8439"/>
                    <a:pt x="179" y="9498"/>
                    <a:pt x="548" y="10487"/>
                  </a:cubicBezTo>
                  <a:cubicBezTo>
                    <a:pt x="905" y="11439"/>
                    <a:pt x="1595" y="12225"/>
                    <a:pt x="2060" y="13130"/>
                  </a:cubicBezTo>
                  <a:cubicBezTo>
                    <a:pt x="2762" y="14535"/>
                    <a:pt x="3274" y="16035"/>
                    <a:pt x="3572" y="17583"/>
                  </a:cubicBezTo>
                  <a:cubicBezTo>
                    <a:pt x="3643" y="17964"/>
                    <a:pt x="3703" y="18357"/>
                    <a:pt x="3751" y="18750"/>
                  </a:cubicBezTo>
                  <a:cubicBezTo>
                    <a:pt x="3786" y="19023"/>
                    <a:pt x="3798" y="19404"/>
                    <a:pt x="4132" y="19523"/>
                  </a:cubicBezTo>
                  <a:cubicBezTo>
                    <a:pt x="4239" y="19571"/>
                    <a:pt x="4274" y="19571"/>
                    <a:pt x="4393" y="19571"/>
                  </a:cubicBezTo>
                  <a:cubicBezTo>
                    <a:pt x="5411" y="19565"/>
                    <a:pt x="6429" y="19562"/>
                    <a:pt x="7447" y="19562"/>
                  </a:cubicBezTo>
                  <a:cubicBezTo>
                    <a:pt x="8465" y="19562"/>
                    <a:pt x="9483" y="19565"/>
                    <a:pt x="10501" y="19571"/>
                  </a:cubicBezTo>
                  <a:cubicBezTo>
                    <a:pt x="10620" y="19571"/>
                    <a:pt x="10665" y="19592"/>
                    <a:pt x="10732" y="19592"/>
                  </a:cubicBezTo>
                  <a:cubicBezTo>
                    <a:pt x="10765" y="19592"/>
                    <a:pt x="10803" y="19587"/>
                    <a:pt x="10859" y="19571"/>
                  </a:cubicBezTo>
                  <a:cubicBezTo>
                    <a:pt x="11240" y="19440"/>
                    <a:pt x="11382" y="19071"/>
                    <a:pt x="11430" y="18738"/>
                  </a:cubicBezTo>
                  <a:cubicBezTo>
                    <a:pt x="11573" y="17845"/>
                    <a:pt x="11692" y="16952"/>
                    <a:pt x="11978" y="16094"/>
                  </a:cubicBezTo>
                  <a:cubicBezTo>
                    <a:pt x="12287" y="15154"/>
                    <a:pt x="12728" y="14261"/>
                    <a:pt x="13228" y="13416"/>
                  </a:cubicBezTo>
                  <a:cubicBezTo>
                    <a:pt x="13311" y="13273"/>
                    <a:pt x="13395" y="13142"/>
                    <a:pt x="13490" y="12999"/>
                  </a:cubicBezTo>
                  <a:cubicBezTo>
                    <a:pt x="14526" y="11391"/>
                    <a:pt x="15431" y="10117"/>
                    <a:pt x="15526" y="8105"/>
                  </a:cubicBezTo>
                  <a:cubicBezTo>
                    <a:pt x="15716" y="3831"/>
                    <a:pt x="12418" y="212"/>
                    <a:pt x="8144" y="9"/>
                  </a:cubicBezTo>
                  <a:cubicBezTo>
                    <a:pt x="8020" y="3"/>
                    <a:pt x="7896" y="0"/>
                    <a:pt x="7773" y="0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2"/>
            <p:cNvSpPr/>
            <p:nvPr/>
          </p:nvSpPr>
          <p:spPr>
            <a:xfrm>
              <a:off x="835504" y="2984961"/>
              <a:ext cx="70089" cy="706729"/>
            </a:xfrm>
            <a:custGeom>
              <a:avLst/>
              <a:gdLst/>
              <a:ahLst/>
              <a:cxnLst/>
              <a:rect l="l" t="t" r="r" b="b"/>
              <a:pathLst>
                <a:path w="1012" h="10204" extrusionOk="0">
                  <a:moveTo>
                    <a:pt x="929" y="0"/>
                  </a:moveTo>
                  <a:lnTo>
                    <a:pt x="0" y="10204"/>
                  </a:lnTo>
                  <a:lnTo>
                    <a:pt x="83" y="10204"/>
                  </a:lnTo>
                  <a:lnTo>
                    <a:pt x="1012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2"/>
            <p:cNvSpPr/>
            <p:nvPr/>
          </p:nvSpPr>
          <p:spPr>
            <a:xfrm>
              <a:off x="635073" y="2932186"/>
              <a:ext cx="268927" cy="222671"/>
            </a:xfrm>
            <a:custGeom>
              <a:avLst/>
              <a:gdLst/>
              <a:ahLst/>
              <a:cxnLst/>
              <a:rect l="l" t="t" r="r" b="b"/>
              <a:pathLst>
                <a:path w="3883" h="3215" extrusionOk="0">
                  <a:moveTo>
                    <a:pt x="977" y="0"/>
                  </a:moveTo>
                  <a:lnTo>
                    <a:pt x="1" y="2310"/>
                  </a:lnTo>
                  <a:lnTo>
                    <a:pt x="37" y="2429"/>
                  </a:lnTo>
                  <a:lnTo>
                    <a:pt x="918" y="369"/>
                  </a:lnTo>
                  <a:lnTo>
                    <a:pt x="1060" y="3215"/>
                  </a:lnTo>
                  <a:lnTo>
                    <a:pt x="1894" y="964"/>
                  </a:lnTo>
                  <a:lnTo>
                    <a:pt x="2203" y="1512"/>
                  </a:lnTo>
                  <a:lnTo>
                    <a:pt x="3132" y="250"/>
                  </a:lnTo>
                  <a:lnTo>
                    <a:pt x="3823" y="929"/>
                  </a:lnTo>
                  <a:lnTo>
                    <a:pt x="3882" y="869"/>
                  </a:lnTo>
                  <a:lnTo>
                    <a:pt x="3120" y="119"/>
                  </a:lnTo>
                  <a:lnTo>
                    <a:pt x="2203" y="1357"/>
                  </a:lnTo>
                  <a:lnTo>
                    <a:pt x="1870" y="762"/>
                  </a:lnTo>
                  <a:lnTo>
                    <a:pt x="1120" y="2798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2"/>
            <p:cNvSpPr/>
            <p:nvPr/>
          </p:nvSpPr>
          <p:spPr>
            <a:xfrm>
              <a:off x="483399" y="3925005"/>
              <a:ext cx="531067" cy="59425"/>
            </a:xfrm>
            <a:custGeom>
              <a:avLst/>
              <a:gdLst/>
              <a:ahLst/>
              <a:cxnLst/>
              <a:rect l="l" t="t" r="r" b="b"/>
              <a:pathLst>
                <a:path w="7668" h="858" extrusionOk="0">
                  <a:moveTo>
                    <a:pt x="191" y="0"/>
                  </a:moveTo>
                  <a:cubicBezTo>
                    <a:pt x="83" y="0"/>
                    <a:pt x="0" y="83"/>
                    <a:pt x="0" y="191"/>
                  </a:cubicBezTo>
                  <a:lnTo>
                    <a:pt x="0" y="667"/>
                  </a:lnTo>
                  <a:cubicBezTo>
                    <a:pt x="0" y="762"/>
                    <a:pt x="83" y="857"/>
                    <a:pt x="191" y="857"/>
                  </a:cubicBezTo>
                  <a:lnTo>
                    <a:pt x="7477" y="857"/>
                  </a:lnTo>
                  <a:cubicBezTo>
                    <a:pt x="7584" y="857"/>
                    <a:pt x="7668" y="762"/>
                    <a:pt x="7668" y="667"/>
                  </a:cubicBezTo>
                  <a:lnTo>
                    <a:pt x="7668" y="191"/>
                  </a:lnTo>
                  <a:cubicBezTo>
                    <a:pt x="7668" y="83"/>
                    <a:pt x="7584" y="0"/>
                    <a:pt x="7477" y="0"/>
                  </a:cubicBezTo>
                  <a:close/>
                </a:path>
              </a:pathLst>
            </a:custGeom>
            <a:solidFill>
              <a:srgbClr val="3C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2"/>
            <p:cNvSpPr/>
            <p:nvPr/>
          </p:nvSpPr>
          <p:spPr>
            <a:xfrm>
              <a:off x="483399" y="3661131"/>
              <a:ext cx="531067" cy="62750"/>
            </a:xfrm>
            <a:custGeom>
              <a:avLst/>
              <a:gdLst/>
              <a:ahLst/>
              <a:cxnLst/>
              <a:rect l="l" t="t" r="r" b="b"/>
              <a:pathLst>
                <a:path w="7668" h="906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0" y="715"/>
                  </a:lnTo>
                  <a:cubicBezTo>
                    <a:pt x="0" y="822"/>
                    <a:pt x="83" y="905"/>
                    <a:pt x="191" y="905"/>
                  </a:cubicBezTo>
                  <a:lnTo>
                    <a:pt x="7477" y="905"/>
                  </a:lnTo>
                  <a:cubicBezTo>
                    <a:pt x="7584" y="905"/>
                    <a:pt x="7668" y="822"/>
                    <a:pt x="7668" y="715"/>
                  </a:cubicBezTo>
                  <a:lnTo>
                    <a:pt x="7668" y="191"/>
                  </a:lnTo>
                  <a:cubicBezTo>
                    <a:pt x="7668" y="84"/>
                    <a:pt x="7584" y="0"/>
                    <a:pt x="7477" y="0"/>
                  </a:cubicBezTo>
                  <a:close/>
                </a:path>
              </a:pathLst>
            </a:custGeom>
            <a:solidFill>
              <a:srgbClr val="3C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2"/>
            <p:cNvSpPr/>
            <p:nvPr/>
          </p:nvSpPr>
          <p:spPr>
            <a:xfrm>
              <a:off x="482568" y="3746873"/>
              <a:ext cx="531067" cy="59425"/>
            </a:xfrm>
            <a:custGeom>
              <a:avLst/>
              <a:gdLst/>
              <a:ahLst/>
              <a:cxnLst/>
              <a:rect l="l" t="t" r="r" b="b"/>
              <a:pathLst>
                <a:path w="7668" h="858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0" y="667"/>
                  </a:lnTo>
                  <a:cubicBezTo>
                    <a:pt x="0" y="774"/>
                    <a:pt x="84" y="858"/>
                    <a:pt x="191" y="858"/>
                  </a:cubicBezTo>
                  <a:lnTo>
                    <a:pt x="7477" y="858"/>
                  </a:lnTo>
                  <a:cubicBezTo>
                    <a:pt x="7584" y="858"/>
                    <a:pt x="7668" y="774"/>
                    <a:pt x="7668" y="667"/>
                  </a:cubicBezTo>
                  <a:lnTo>
                    <a:pt x="7668" y="191"/>
                  </a:lnTo>
                  <a:cubicBezTo>
                    <a:pt x="7668" y="84"/>
                    <a:pt x="7584" y="0"/>
                    <a:pt x="7477" y="0"/>
                  </a:cubicBezTo>
                  <a:close/>
                </a:path>
              </a:pathLst>
            </a:custGeom>
            <a:solidFill>
              <a:srgbClr val="3C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2"/>
            <p:cNvSpPr/>
            <p:nvPr/>
          </p:nvSpPr>
          <p:spPr>
            <a:xfrm>
              <a:off x="483399" y="3835939"/>
              <a:ext cx="531067" cy="59425"/>
            </a:xfrm>
            <a:custGeom>
              <a:avLst/>
              <a:gdLst/>
              <a:ahLst/>
              <a:cxnLst/>
              <a:rect l="l" t="t" r="r" b="b"/>
              <a:pathLst>
                <a:path w="7668" h="858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0" y="667"/>
                  </a:lnTo>
                  <a:cubicBezTo>
                    <a:pt x="0" y="774"/>
                    <a:pt x="83" y="858"/>
                    <a:pt x="191" y="858"/>
                  </a:cubicBezTo>
                  <a:lnTo>
                    <a:pt x="7477" y="858"/>
                  </a:lnTo>
                  <a:cubicBezTo>
                    <a:pt x="7584" y="858"/>
                    <a:pt x="7668" y="774"/>
                    <a:pt x="7668" y="667"/>
                  </a:cubicBezTo>
                  <a:lnTo>
                    <a:pt x="7668" y="191"/>
                  </a:lnTo>
                  <a:cubicBezTo>
                    <a:pt x="7668" y="84"/>
                    <a:pt x="7584" y="0"/>
                    <a:pt x="7477" y="0"/>
                  </a:cubicBezTo>
                  <a:close/>
                </a:path>
              </a:pathLst>
            </a:custGeom>
            <a:solidFill>
              <a:srgbClr val="3C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2"/>
            <p:cNvSpPr/>
            <p:nvPr/>
          </p:nvSpPr>
          <p:spPr>
            <a:xfrm>
              <a:off x="482568" y="4013241"/>
              <a:ext cx="531067" cy="59425"/>
            </a:xfrm>
            <a:custGeom>
              <a:avLst/>
              <a:gdLst/>
              <a:ahLst/>
              <a:cxnLst/>
              <a:rect l="l" t="t" r="r" b="b"/>
              <a:pathLst>
                <a:path w="7668" h="858" extrusionOk="0">
                  <a:moveTo>
                    <a:pt x="191" y="0"/>
                  </a:moveTo>
                  <a:cubicBezTo>
                    <a:pt x="84" y="0"/>
                    <a:pt x="0" y="95"/>
                    <a:pt x="0" y="191"/>
                  </a:cubicBezTo>
                  <a:lnTo>
                    <a:pt x="0" y="667"/>
                  </a:lnTo>
                  <a:cubicBezTo>
                    <a:pt x="0" y="774"/>
                    <a:pt x="84" y="857"/>
                    <a:pt x="191" y="857"/>
                  </a:cubicBezTo>
                  <a:lnTo>
                    <a:pt x="7477" y="857"/>
                  </a:lnTo>
                  <a:cubicBezTo>
                    <a:pt x="7584" y="857"/>
                    <a:pt x="7668" y="774"/>
                    <a:pt x="7668" y="667"/>
                  </a:cubicBezTo>
                  <a:lnTo>
                    <a:pt x="7668" y="191"/>
                  </a:lnTo>
                  <a:cubicBezTo>
                    <a:pt x="7668" y="95"/>
                    <a:pt x="7584" y="0"/>
                    <a:pt x="7477" y="0"/>
                  </a:cubicBezTo>
                  <a:close/>
                </a:path>
              </a:pathLst>
            </a:custGeom>
            <a:solidFill>
              <a:srgbClr val="3C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2"/>
            <p:cNvSpPr/>
            <p:nvPr/>
          </p:nvSpPr>
          <p:spPr>
            <a:xfrm>
              <a:off x="534511" y="3723810"/>
              <a:ext cx="428011" cy="29713"/>
            </a:xfrm>
            <a:custGeom>
              <a:avLst/>
              <a:gdLst/>
              <a:ahLst/>
              <a:cxnLst/>
              <a:rect l="l" t="t" r="r" b="b"/>
              <a:pathLst>
                <a:path w="6180" h="429" extrusionOk="0">
                  <a:moveTo>
                    <a:pt x="107" y="0"/>
                  </a:moveTo>
                  <a:cubicBezTo>
                    <a:pt x="48" y="0"/>
                    <a:pt x="0" y="48"/>
                    <a:pt x="0" y="107"/>
                  </a:cubicBezTo>
                  <a:lnTo>
                    <a:pt x="0" y="322"/>
                  </a:lnTo>
                  <a:cubicBezTo>
                    <a:pt x="0" y="381"/>
                    <a:pt x="48" y="429"/>
                    <a:pt x="107" y="429"/>
                  </a:cubicBezTo>
                  <a:lnTo>
                    <a:pt x="6072" y="429"/>
                  </a:lnTo>
                  <a:cubicBezTo>
                    <a:pt x="6132" y="429"/>
                    <a:pt x="6180" y="381"/>
                    <a:pt x="6180" y="322"/>
                  </a:cubicBezTo>
                  <a:lnTo>
                    <a:pt x="6180" y="107"/>
                  </a:lnTo>
                  <a:cubicBezTo>
                    <a:pt x="6180" y="48"/>
                    <a:pt x="6132" y="0"/>
                    <a:pt x="6072" y="0"/>
                  </a:cubicBezTo>
                  <a:close/>
                </a:path>
              </a:pathLst>
            </a:custGeom>
            <a:solidFill>
              <a:srgbClr val="56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2"/>
            <p:cNvSpPr/>
            <p:nvPr/>
          </p:nvSpPr>
          <p:spPr>
            <a:xfrm>
              <a:off x="534511" y="3806227"/>
              <a:ext cx="428011" cy="29782"/>
            </a:xfrm>
            <a:custGeom>
              <a:avLst/>
              <a:gdLst/>
              <a:ahLst/>
              <a:cxnLst/>
              <a:rect l="l" t="t" r="r" b="b"/>
              <a:pathLst>
                <a:path w="6180" h="430" extrusionOk="0">
                  <a:moveTo>
                    <a:pt x="107" y="1"/>
                  </a:moveTo>
                  <a:cubicBezTo>
                    <a:pt x="48" y="1"/>
                    <a:pt x="0" y="48"/>
                    <a:pt x="0" y="108"/>
                  </a:cubicBezTo>
                  <a:lnTo>
                    <a:pt x="0" y="322"/>
                  </a:lnTo>
                  <a:cubicBezTo>
                    <a:pt x="0" y="382"/>
                    <a:pt x="48" y="429"/>
                    <a:pt x="107" y="429"/>
                  </a:cubicBezTo>
                  <a:lnTo>
                    <a:pt x="6072" y="429"/>
                  </a:lnTo>
                  <a:cubicBezTo>
                    <a:pt x="6132" y="429"/>
                    <a:pt x="6180" y="382"/>
                    <a:pt x="6180" y="322"/>
                  </a:cubicBezTo>
                  <a:lnTo>
                    <a:pt x="6180" y="108"/>
                  </a:lnTo>
                  <a:cubicBezTo>
                    <a:pt x="6180" y="48"/>
                    <a:pt x="6132" y="1"/>
                    <a:pt x="6072" y="1"/>
                  </a:cubicBezTo>
                  <a:close/>
                </a:path>
              </a:pathLst>
            </a:custGeom>
            <a:solidFill>
              <a:srgbClr val="56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2"/>
            <p:cNvSpPr/>
            <p:nvPr/>
          </p:nvSpPr>
          <p:spPr>
            <a:xfrm>
              <a:off x="534511" y="3895294"/>
              <a:ext cx="428011" cy="29782"/>
            </a:xfrm>
            <a:custGeom>
              <a:avLst/>
              <a:gdLst/>
              <a:ahLst/>
              <a:cxnLst/>
              <a:rect l="l" t="t" r="r" b="b"/>
              <a:pathLst>
                <a:path w="6180" h="430" extrusionOk="0">
                  <a:moveTo>
                    <a:pt x="107" y="1"/>
                  </a:moveTo>
                  <a:cubicBezTo>
                    <a:pt x="48" y="1"/>
                    <a:pt x="0" y="48"/>
                    <a:pt x="0" y="108"/>
                  </a:cubicBezTo>
                  <a:lnTo>
                    <a:pt x="0" y="322"/>
                  </a:lnTo>
                  <a:cubicBezTo>
                    <a:pt x="0" y="382"/>
                    <a:pt x="48" y="429"/>
                    <a:pt x="107" y="429"/>
                  </a:cubicBezTo>
                  <a:lnTo>
                    <a:pt x="6072" y="429"/>
                  </a:lnTo>
                  <a:cubicBezTo>
                    <a:pt x="6132" y="429"/>
                    <a:pt x="6180" y="382"/>
                    <a:pt x="6180" y="322"/>
                  </a:cubicBezTo>
                  <a:lnTo>
                    <a:pt x="6180" y="108"/>
                  </a:lnTo>
                  <a:cubicBezTo>
                    <a:pt x="6180" y="48"/>
                    <a:pt x="6132" y="1"/>
                    <a:pt x="6072" y="1"/>
                  </a:cubicBezTo>
                  <a:close/>
                </a:path>
              </a:pathLst>
            </a:custGeom>
            <a:solidFill>
              <a:srgbClr val="56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2"/>
            <p:cNvSpPr/>
            <p:nvPr/>
          </p:nvSpPr>
          <p:spPr>
            <a:xfrm>
              <a:off x="534511" y="3983529"/>
              <a:ext cx="428011" cy="29782"/>
            </a:xfrm>
            <a:custGeom>
              <a:avLst/>
              <a:gdLst/>
              <a:ahLst/>
              <a:cxnLst/>
              <a:rect l="l" t="t" r="r" b="b"/>
              <a:pathLst>
                <a:path w="6180" h="430" extrusionOk="0">
                  <a:moveTo>
                    <a:pt x="107" y="0"/>
                  </a:moveTo>
                  <a:cubicBezTo>
                    <a:pt x="48" y="0"/>
                    <a:pt x="0" y="48"/>
                    <a:pt x="0" y="108"/>
                  </a:cubicBezTo>
                  <a:lnTo>
                    <a:pt x="0" y="334"/>
                  </a:lnTo>
                  <a:cubicBezTo>
                    <a:pt x="0" y="381"/>
                    <a:pt x="48" y="429"/>
                    <a:pt x="107" y="429"/>
                  </a:cubicBezTo>
                  <a:lnTo>
                    <a:pt x="6072" y="429"/>
                  </a:lnTo>
                  <a:cubicBezTo>
                    <a:pt x="6132" y="429"/>
                    <a:pt x="6180" y="381"/>
                    <a:pt x="6180" y="334"/>
                  </a:cubicBezTo>
                  <a:lnTo>
                    <a:pt x="6180" y="108"/>
                  </a:lnTo>
                  <a:cubicBezTo>
                    <a:pt x="6180" y="48"/>
                    <a:pt x="6132" y="0"/>
                    <a:pt x="6072" y="0"/>
                  </a:cubicBezTo>
                  <a:close/>
                </a:path>
              </a:pathLst>
            </a:custGeom>
            <a:solidFill>
              <a:srgbClr val="56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2"/>
            <p:cNvSpPr/>
            <p:nvPr/>
          </p:nvSpPr>
          <p:spPr>
            <a:xfrm>
              <a:off x="534511" y="4072595"/>
              <a:ext cx="428011" cy="29713"/>
            </a:xfrm>
            <a:custGeom>
              <a:avLst/>
              <a:gdLst/>
              <a:ahLst/>
              <a:cxnLst/>
              <a:rect l="l" t="t" r="r" b="b"/>
              <a:pathLst>
                <a:path w="6180" h="429" extrusionOk="0">
                  <a:moveTo>
                    <a:pt x="107" y="0"/>
                  </a:moveTo>
                  <a:cubicBezTo>
                    <a:pt x="48" y="0"/>
                    <a:pt x="0" y="48"/>
                    <a:pt x="0" y="108"/>
                  </a:cubicBezTo>
                  <a:lnTo>
                    <a:pt x="0" y="322"/>
                  </a:lnTo>
                  <a:cubicBezTo>
                    <a:pt x="0" y="381"/>
                    <a:pt x="48" y="429"/>
                    <a:pt x="107" y="429"/>
                  </a:cubicBezTo>
                  <a:lnTo>
                    <a:pt x="6072" y="429"/>
                  </a:lnTo>
                  <a:cubicBezTo>
                    <a:pt x="6132" y="429"/>
                    <a:pt x="6180" y="381"/>
                    <a:pt x="6180" y="322"/>
                  </a:cubicBezTo>
                  <a:lnTo>
                    <a:pt x="6180" y="108"/>
                  </a:lnTo>
                  <a:cubicBezTo>
                    <a:pt x="6180" y="48"/>
                    <a:pt x="6132" y="0"/>
                    <a:pt x="6072" y="0"/>
                  </a:cubicBezTo>
                  <a:close/>
                </a:path>
              </a:pathLst>
            </a:custGeom>
            <a:solidFill>
              <a:srgbClr val="56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2"/>
            <p:cNvSpPr/>
            <p:nvPr/>
          </p:nvSpPr>
          <p:spPr>
            <a:xfrm>
              <a:off x="623576" y="4102238"/>
              <a:ext cx="250712" cy="58663"/>
            </a:xfrm>
            <a:custGeom>
              <a:avLst/>
              <a:gdLst/>
              <a:ahLst/>
              <a:cxnLst/>
              <a:rect l="l" t="t" r="r" b="b"/>
              <a:pathLst>
                <a:path w="3620" h="847" extrusionOk="0">
                  <a:moveTo>
                    <a:pt x="0" y="1"/>
                  </a:moveTo>
                  <a:lnTo>
                    <a:pt x="0" y="620"/>
                  </a:lnTo>
                  <a:cubicBezTo>
                    <a:pt x="0" y="739"/>
                    <a:pt x="107" y="846"/>
                    <a:pt x="226" y="846"/>
                  </a:cubicBezTo>
                  <a:lnTo>
                    <a:pt x="3382" y="846"/>
                  </a:lnTo>
                  <a:cubicBezTo>
                    <a:pt x="3512" y="846"/>
                    <a:pt x="3620" y="739"/>
                    <a:pt x="3620" y="620"/>
                  </a:cubicBezTo>
                  <a:lnTo>
                    <a:pt x="3620" y="1"/>
                  </a:lnTo>
                  <a:close/>
                </a:path>
              </a:pathLst>
            </a:custGeom>
            <a:solidFill>
              <a:srgbClr val="56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BA928C1F-07DB-4AE4-A1DE-670F0A2BD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92" t="25471" r="27812" b="6805"/>
          <a:stretch/>
        </p:blipFill>
        <p:spPr>
          <a:xfrm>
            <a:off x="2117536" y="800101"/>
            <a:ext cx="6201168" cy="3924300"/>
          </a:xfrm>
          <a:prstGeom prst="rect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42"/>
          <p:cNvSpPr txBox="1">
            <a:spLocks noGrp="1"/>
          </p:cNvSpPr>
          <p:nvPr>
            <p:ph type="title"/>
          </p:nvPr>
        </p:nvSpPr>
        <p:spPr>
          <a:xfrm>
            <a:off x="2769630" y="173929"/>
            <a:ext cx="3429000" cy="481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Listen and Discuss</a:t>
            </a:r>
            <a:endParaRPr sz="3600" b="1" dirty="0"/>
          </a:p>
        </p:txBody>
      </p:sp>
      <p:grpSp>
        <p:nvGrpSpPr>
          <p:cNvPr id="2067" name="Google Shape;2067;p42"/>
          <p:cNvGrpSpPr/>
          <p:nvPr/>
        </p:nvGrpSpPr>
        <p:grpSpPr>
          <a:xfrm>
            <a:off x="495305" y="2008545"/>
            <a:ext cx="1409742" cy="2355702"/>
            <a:chOff x="228600" y="2341966"/>
            <a:chExt cx="1088520" cy="1818935"/>
          </a:xfrm>
        </p:grpSpPr>
        <p:sp>
          <p:nvSpPr>
            <p:cNvPr id="2068" name="Google Shape;2068;p42"/>
            <p:cNvSpPr/>
            <p:nvPr/>
          </p:nvSpPr>
          <p:spPr>
            <a:xfrm>
              <a:off x="228600" y="2341966"/>
              <a:ext cx="1088520" cy="1357011"/>
            </a:xfrm>
            <a:custGeom>
              <a:avLst/>
              <a:gdLst/>
              <a:ahLst/>
              <a:cxnLst/>
              <a:rect l="l" t="t" r="r" b="b"/>
              <a:pathLst>
                <a:path w="15717" h="19593" extrusionOk="0">
                  <a:moveTo>
                    <a:pt x="7773" y="0"/>
                  </a:moveTo>
                  <a:cubicBezTo>
                    <a:pt x="3673" y="0"/>
                    <a:pt x="244" y="3241"/>
                    <a:pt x="48" y="7379"/>
                  </a:cubicBezTo>
                  <a:cubicBezTo>
                    <a:pt x="0" y="8439"/>
                    <a:pt x="179" y="9498"/>
                    <a:pt x="548" y="10487"/>
                  </a:cubicBezTo>
                  <a:cubicBezTo>
                    <a:pt x="905" y="11439"/>
                    <a:pt x="1595" y="12225"/>
                    <a:pt x="2060" y="13130"/>
                  </a:cubicBezTo>
                  <a:cubicBezTo>
                    <a:pt x="2762" y="14535"/>
                    <a:pt x="3274" y="16035"/>
                    <a:pt x="3572" y="17583"/>
                  </a:cubicBezTo>
                  <a:cubicBezTo>
                    <a:pt x="3643" y="17964"/>
                    <a:pt x="3703" y="18357"/>
                    <a:pt x="3751" y="18750"/>
                  </a:cubicBezTo>
                  <a:cubicBezTo>
                    <a:pt x="3786" y="19023"/>
                    <a:pt x="3798" y="19404"/>
                    <a:pt x="4132" y="19523"/>
                  </a:cubicBezTo>
                  <a:cubicBezTo>
                    <a:pt x="4239" y="19571"/>
                    <a:pt x="4274" y="19571"/>
                    <a:pt x="4393" y="19571"/>
                  </a:cubicBezTo>
                  <a:cubicBezTo>
                    <a:pt x="5411" y="19565"/>
                    <a:pt x="6429" y="19562"/>
                    <a:pt x="7447" y="19562"/>
                  </a:cubicBezTo>
                  <a:cubicBezTo>
                    <a:pt x="8465" y="19562"/>
                    <a:pt x="9483" y="19565"/>
                    <a:pt x="10501" y="19571"/>
                  </a:cubicBezTo>
                  <a:cubicBezTo>
                    <a:pt x="10620" y="19571"/>
                    <a:pt x="10665" y="19592"/>
                    <a:pt x="10732" y="19592"/>
                  </a:cubicBezTo>
                  <a:cubicBezTo>
                    <a:pt x="10765" y="19592"/>
                    <a:pt x="10803" y="19587"/>
                    <a:pt x="10859" y="19571"/>
                  </a:cubicBezTo>
                  <a:cubicBezTo>
                    <a:pt x="11240" y="19440"/>
                    <a:pt x="11382" y="19071"/>
                    <a:pt x="11430" y="18738"/>
                  </a:cubicBezTo>
                  <a:cubicBezTo>
                    <a:pt x="11573" y="17845"/>
                    <a:pt x="11692" y="16952"/>
                    <a:pt x="11978" y="16094"/>
                  </a:cubicBezTo>
                  <a:cubicBezTo>
                    <a:pt x="12287" y="15154"/>
                    <a:pt x="12728" y="14261"/>
                    <a:pt x="13228" y="13416"/>
                  </a:cubicBezTo>
                  <a:cubicBezTo>
                    <a:pt x="13311" y="13273"/>
                    <a:pt x="13395" y="13142"/>
                    <a:pt x="13490" y="12999"/>
                  </a:cubicBezTo>
                  <a:cubicBezTo>
                    <a:pt x="14526" y="11391"/>
                    <a:pt x="15431" y="10117"/>
                    <a:pt x="15526" y="8105"/>
                  </a:cubicBezTo>
                  <a:cubicBezTo>
                    <a:pt x="15716" y="3831"/>
                    <a:pt x="12418" y="212"/>
                    <a:pt x="8144" y="9"/>
                  </a:cubicBezTo>
                  <a:cubicBezTo>
                    <a:pt x="8020" y="3"/>
                    <a:pt x="7896" y="0"/>
                    <a:pt x="7773" y="0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2"/>
            <p:cNvSpPr/>
            <p:nvPr/>
          </p:nvSpPr>
          <p:spPr>
            <a:xfrm>
              <a:off x="835504" y="2984961"/>
              <a:ext cx="70089" cy="706729"/>
            </a:xfrm>
            <a:custGeom>
              <a:avLst/>
              <a:gdLst/>
              <a:ahLst/>
              <a:cxnLst/>
              <a:rect l="l" t="t" r="r" b="b"/>
              <a:pathLst>
                <a:path w="1012" h="10204" extrusionOk="0">
                  <a:moveTo>
                    <a:pt x="929" y="0"/>
                  </a:moveTo>
                  <a:lnTo>
                    <a:pt x="0" y="10204"/>
                  </a:lnTo>
                  <a:lnTo>
                    <a:pt x="83" y="10204"/>
                  </a:lnTo>
                  <a:lnTo>
                    <a:pt x="1012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2"/>
            <p:cNvSpPr/>
            <p:nvPr/>
          </p:nvSpPr>
          <p:spPr>
            <a:xfrm>
              <a:off x="635073" y="2932186"/>
              <a:ext cx="268927" cy="222671"/>
            </a:xfrm>
            <a:custGeom>
              <a:avLst/>
              <a:gdLst/>
              <a:ahLst/>
              <a:cxnLst/>
              <a:rect l="l" t="t" r="r" b="b"/>
              <a:pathLst>
                <a:path w="3883" h="3215" extrusionOk="0">
                  <a:moveTo>
                    <a:pt x="977" y="0"/>
                  </a:moveTo>
                  <a:lnTo>
                    <a:pt x="1" y="2310"/>
                  </a:lnTo>
                  <a:lnTo>
                    <a:pt x="37" y="2429"/>
                  </a:lnTo>
                  <a:lnTo>
                    <a:pt x="918" y="369"/>
                  </a:lnTo>
                  <a:lnTo>
                    <a:pt x="1060" y="3215"/>
                  </a:lnTo>
                  <a:lnTo>
                    <a:pt x="1894" y="964"/>
                  </a:lnTo>
                  <a:lnTo>
                    <a:pt x="2203" y="1512"/>
                  </a:lnTo>
                  <a:lnTo>
                    <a:pt x="3132" y="250"/>
                  </a:lnTo>
                  <a:lnTo>
                    <a:pt x="3823" y="929"/>
                  </a:lnTo>
                  <a:lnTo>
                    <a:pt x="3882" y="869"/>
                  </a:lnTo>
                  <a:lnTo>
                    <a:pt x="3120" y="119"/>
                  </a:lnTo>
                  <a:lnTo>
                    <a:pt x="2203" y="1357"/>
                  </a:lnTo>
                  <a:lnTo>
                    <a:pt x="1870" y="762"/>
                  </a:lnTo>
                  <a:lnTo>
                    <a:pt x="1120" y="2798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2"/>
            <p:cNvSpPr/>
            <p:nvPr/>
          </p:nvSpPr>
          <p:spPr>
            <a:xfrm>
              <a:off x="483399" y="3925005"/>
              <a:ext cx="531067" cy="59425"/>
            </a:xfrm>
            <a:custGeom>
              <a:avLst/>
              <a:gdLst/>
              <a:ahLst/>
              <a:cxnLst/>
              <a:rect l="l" t="t" r="r" b="b"/>
              <a:pathLst>
                <a:path w="7668" h="858" extrusionOk="0">
                  <a:moveTo>
                    <a:pt x="191" y="0"/>
                  </a:moveTo>
                  <a:cubicBezTo>
                    <a:pt x="83" y="0"/>
                    <a:pt x="0" y="83"/>
                    <a:pt x="0" y="191"/>
                  </a:cubicBezTo>
                  <a:lnTo>
                    <a:pt x="0" y="667"/>
                  </a:lnTo>
                  <a:cubicBezTo>
                    <a:pt x="0" y="762"/>
                    <a:pt x="83" y="857"/>
                    <a:pt x="191" y="857"/>
                  </a:cubicBezTo>
                  <a:lnTo>
                    <a:pt x="7477" y="857"/>
                  </a:lnTo>
                  <a:cubicBezTo>
                    <a:pt x="7584" y="857"/>
                    <a:pt x="7668" y="762"/>
                    <a:pt x="7668" y="667"/>
                  </a:cubicBezTo>
                  <a:lnTo>
                    <a:pt x="7668" y="191"/>
                  </a:lnTo>
                  <a:cubicBezTo>
                    <a:pt x="7668" y="83"/>
                    <a:pt x="7584" y="0"/>
                    <a:pt x="7477" y="0"/>
                  </a:cubicBezTo>
                  <a:close/>
                </a:path>
              </a:pathLst>
            </a:custGeom>
            <a:solidFill>
              <a:srgbClr val="3C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2"/>
            <p:cNvSpPr/>
            <p:nvPr/>
          </p:nvSpPr>
          <p:spPr>
            <a:xfrm>
              <a:off x="483399" y="3661131"/>
              <a:ext cx="531067" cy="62750"/>
            </a:xfrm>
            <a:custGeom>
              <a:avLst/>
              <a:gdLst/>
              <a:ahLst/>
              <a:cxnLst/>
              <a:rect l="l" t="t" r="r" b="b"/>
              <a:pathLst>
                <a:path w="7668" h="906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0" y="715"/>
                  </a:lnTo>
                  <a:cubicBezTo>
                    <a:pt x="0" y="822"/>
                    <a:pt x="83" y="905"/>
                    <a:pt x="191" y="905"/>
                  </a:cubicBezTo>
                  <a:lnTo>
                    <a:pt x="7477" y="905"/>
                  </a:lnTo>
                  <a:cubicBezTo>
                    <a:pt x="7584" y="905"/>
                    <a:pt x="7668" y="822"/>
                    <a:pt x="7668" y="715"/>
                  </a:cubicBezTo>
                  <a:lnTo>
                    <a:pt x="7668" y="191"/>
                  </a:lnTo>
                  <a:cubicBezTo>
                    <a:pt x="7668" y="84"/>
                    <a:pt x="7584" y="0"/>
                    <a:pt x="7477" y="0"/>
                  </a:cubicBezTo>
                  <a:close/>
                </a:path>
              </a:pathLst>
            </a:custGeom>
            <a:solidFill>
              <a:srgbClr val="3C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2"/>
            <p:cNvSpPr/>
            <p:nvPr/>
          </p:nvSpPr>
          <p:spPr>
            <a:xfrm>
              <a:off x="482568" y="3746873"/>
              <a:ext cx="531067" cy="59425"/>
            </a:xfrm>
            <a:custGeom>
              <a:avLst/>
              <a:gdLst/>
              <a:ahLst/>
              <a:cxnLst/>
              <a:rect l="l" t="t" r="r" b="b"/>
              <a:pathLst>
                <a:path w="7668" h="858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0" y="667"/>
                  </a:lnTo>
                  <a:cubicBezTo>
                    <a:pt x="0" y="774"/>
                    <a:pt x="84" y="858"/>
                    <a:pt x="191" y="858"/>
                  </a:cubicBezTo>
                  <a:lnTo>
                    <a:pt x="7477" y="858"/>
                  </a:lnTo>
                  <a:cubicBezTo>
                    <a:pt x="7584" y="858"/>
                    <a:pt x="7668" y="774"/>
                    <a:pt x="7668" y="667"/>
                  </a:cubicBezTo>
                  <a:lnTo>
                    <a:pt x="7668" y="191"/>
                  </a:lnTo>
                  <a:cubicBezTo>
                    <a:pt x="7668" y="84"/>
                    <a:pt x="7584" y="0"/>
                    <a:pt x="7477" y="0"/>
                  </a:cubicBezTo>
                  <a:close/>
                </a:path>
              </a:pathLst>
            </a:custGeom>
            <a:solidFill>
              <a:srgbClr val="3C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2"/>
            <p:cNvSpPr/>
            <p:nvPr/>
          </p:nvSpPr>
          <p:spPr>
            <a:xfrm>
              <a:off x="483399" y="3835939"/>
              <a:ext cx="531067" cy="59425"/>
            </a:xfrm>
            <a:custGeom>
              <a:avLst/>
              <a:gdLst/>
              <a:ahLst/>
              <a:cxnLst/>
              <a:rect l="l" t="t" r="r" b="b"/>
              <a:pathLst>
                <a:path w="7668" h="858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0" y="667"/>
                  </a:lnTo>
                  <a:cubicBezTo>
                    <a:pt x="0" y="774"/>
                    <a:pt x="83" y="858"/>
                    <a:pt x="191" y="858"/>
                  </a:cubicBezTo>
                  <a:lnTo>
                    <a:pt x="7477" y="858"/>
                  </a:lnTo>
                  <a:cubicBezTo>
                    <a:pt x="7584" y="858"/>
                    <a:pt x="7668" y="774"/>
                    <a:pt x="7668" y="667"/>
                  </a:cubicBezTo>
                  <a:lnTo>
                    <a:pt x="7668" y="191"/>
                  </a:lnTo>
                  <a:cubicBezTo>
                    <a:pt x="7668" y="84"/>
                    <a:pt x="7584" y="0"/>
                    <a:pt x="7477" y="0"/>
                  </a:cubicBezTo>
                  <a:close/>
                </a:path>
              </a:pathLst>
            </a:custGeom>
            <a:solidFill>
              <a:srgbClr val="3C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2"/>
            <p:cNvSpPr/>
            <p:nvPr/>
          </p:nvSpPr>
          <p:spPr>
            <a:xfrm>
              <a:off x="482568" y="4013241"/>
              <a:ext cx="531067" cy="59425"/>
            </a:xfrm>
            <a:custGeom>
              <a:avLst/>
              <a:gdLst/>
              <a:ahLst/>
              <a:cxnLst/>
              <a:rect l="l" t="t" r="r" b="b"/>
              <a:pathLst>
                <a:path w="7668" h="858" extrusionOk="0">
                  <a:moveTo>
                    <a:pt x="191" y="0"/>
                  </a:moveTo>
                  <a:cubicBezTo>
                    <a:pt x="84" y="0"/>
                    <a:pt x="0" y="95"/>
                    <a:pt x="0" y="191"/>
                  </a:cubicBezTo>
                  <a:lnTo>
                    <a:pt x="0" y="667"/>
                  </a:lnTo>
                  <a:cubicBezTo>
                    <a:pt x="0" y="774"/>
                    <a:pt x="84" y="857"/>
                    <a:pt x="191" y="857"/>
                  </a:cubicBezTo>
                  <a:lnTo>
                    <a:pt x="7477" y="857"/>
                  </a:lnTo>
                  <a:cubicBezTo>
                    <a:pt x="7584" y="857"/>
                    <a:pt x="7668" y="774"/>
                    <a:pt x="7668" y="667"/>
                  </a:cubicBezTo>
                  <a:lnTo>
                    <a:pt x="7668" y="191"/>
                  </a:lnTo>
                  <a:cubicBezTo>
                    <a:pt x="7668" y="95"/>
                    <a:pt x="7584" y="0"/>
                    <a:pt x="7477" y="0"/>
                  </a:cubicBezTo>
                  <a:close/>
                </a:path>
              </a:pathLst>
            </a:custGeom>
            <a:solidFill>
              <a:srgbClr val="3C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2"/>
            <p:cNvSpPr/>
            <p:nvPr/>
          </p:nvSpPr>
          <p:spPr>
            <a:xfrm>
              <a:off x="534511" y="3723810"/>
              <a:ext cx="428011" cy="29713"/>
            </a:xfrm>
            <a:custGeom>
              <a:avLst/>
              <a:gdLst/>
              <a:ahLst/>
              <a:cxnLst/>
              <a:rect l="l" t="t" r="r" b="b"/>
              <a:pathLst>
                <a:path w="6180" h="429" extrusionOk="0">
                  <a:moveTo>
                    <a:pt x="107" y="0"/>
                  </a:moveTo>
                  <a:cubicBezTo>
                    <a:pt x="48" y="0"/>
                    <a:pt x="0" y="48"/>
                    <a:pt x="0" y="107"/>
                  </a:cubicBezTo>
                  <a:lnTo>
                    <a:pt x="0" y="322"/>
                  </a:lnTo>
                  <a:cubicBezTo>
                    <a:pt x="0" y="381"/>
                    <a:pt x="48" y="429"/>
                    <a:pt x="107" y="429"/>
                  </a:cubicBezTo>
                  <a:lnTo>
                    <a:pt x="6072" y="429"/>
                  </a:lnTo>
                  <a:cubicBezTo>
                    <a:pt x="6132" y="429"/>
                    <a:pt x="6180" y="381"/>
                    <a:pt x="6180" y="322"/>
                  </a:cubicBezTo>
                  <a:lnTo>
                    <a:pt x="6180" y="107"/>
                  </a:lnTo>
                  <a:cubicBezTo>
                    <a:pt x="6180" y="48"/>
                    <a:pt x="6132" y="0"/>
                    <a:pt x="6072" y="0"/>
                  </a:cubicBezTo>
                  <a:close/>
                </a:path>
              </a:pathLst>
            </a:custGeom>
            <a:solidFill>
              <a:srgbClr val="56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2"/>
            <p:cNvSpPr/>
            <p:nvPr/>
          </p:nvSpPr>
          <p:spPr>
            <a:xfrm>
              <a:off x="534511" y="3806227"/>
              <a:ext cx="428011" cy="29782"/>
            </a:xfrm>
            <a:custGeom>
              <a:avLst/>
              <a:gdLst/>
              <a:ahLst/>
              <a:cxnLst/>
              <a:rect l="l" t="t" r="r" b="b"/>
              <a:pathLst>
                <a:path w="6180" h="430" extrusionOk="0">
                  <a:moveTo>
                    <a:pt x="107" y="1"/>
                  </a:moveTo>
                  <a:cubicBezTo>
                    <a:pt x="48" y="1"/>
                    <a:pt x="0" y="48"/>
                    <a:pt x="0" y="108"/>
                  </a:cubicBezTo>
                  <a:lnTo>
                    <a:pt x="0" y="322"/>
                  </a:lnTo>
                  <a:cubicBezTo>
                    <a:pt x="0" y="382"/>
                    <a:pt x="48" y="429"/>
                    <a:pt x="107" y="429"/>
                  </a:cubicBezTo>
                  <a:lnTo>
                    <a:pt x="6072" y="429"/>
                  </a:lnTo>
                  <a:cubicBezTo>
                    <a:pt x="6132" y="429"/>
                    <a:pt x="6180" y="382"/>
                    <a:pt x="6180" y="322"/>
                  </a:cubicBezTo>
                  <a:lnTo>
                    <a:pt x="6180" y="108"/>
                  </a:lnTo>
                  <a:cubicBezTo>
                    <a:pt x="6180" y="48"/>
                    <a:pt x="6132" y="1"/>
                    <a:pt x="6072" y="1"/>
                  </a:cubicBezTo>
                  <a:close/>
                </a:path>
              </a:pathLst>
            </a:custGeom>
            <a:solidFill>
              <a:srgbClr val="56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2"/>
            <p:cNvSpPr/>
            <p:nvPr/>
          </p:nvSpPr>
          <p:spPr>
            <a:xfrm>
              <a:off x="534511" y="3895294"/>
              <a:ext cx="428011" cy="29782"/>
            </a:xfrm>
            <a:custGeom>
              <a:avLst/>
              <a:gdLst/>
              <a:ahLst/>
              <a:cxnLst/>
              <a:rect l="l" t="t" r="r" b="b"/>
              <a:pathLst>
                <a:path w="6180" h="430" extrusionOk="0">
                  <a:moveTo>
                    <a:pt x="107" y="1"/>
                  </a:moveTo>
                  <a:cubicBezTo>
                    <a:pt x="48" y="1"/>
                    <a:pt x="0" y="48"/>
                    <a:pt x="0" y="108"/>
                  </a:cubicBezTo>
                  <a:lnTo>
                    <a:pt x="0" y="322"/>
                  </a:lnTo>
                  <a:cubicBezTo>
                    <a:pt x="0" y="382"/>
                    <a:pt x="48" y="429"/>
                    <a:pt x="107" y="429"/>
                  </a:cubicBezTo>
                  <a:lnTo>
                    <a:pt x="6072" y="429"/>
                  </a:lnTo>
                  <a:cubicBezTo>
                    <a:pt x="6132" y="429"/>
                    <a:pt x="6180" y="382"/>
                    <a:pt x="6180" y="322"/>
                  </a:cubicBezTo>
                  <a:lnTo>
                    <a:pt x="6180" y="108"/>
                  </a:lnTo>
                  <a:cubicBezTo>
                    <a:pt x="6180" y="48"/>
                    <a:pt x="6132" y="1"/>
                    <a:pt x="6072" y="1"/>
                  </a:cubicBezTo>
                  <a:close/>
                </a:path>
              </a:pathLst>
            </a:custGeom>
            <a:solidFill>
              <a:srgbClr val="56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2"/>
            <p:cNvSpPr/>
            <p:nvPr/>
          </p:nvSpPr>
          <p:spPr>
            <a:xfrm>
              <a:off x="534511" y="3983529"/>
              <a:ext cx="428011" cy="29782"/>
            </a:xfrm>
            <a:custGeom>
              <a:avLst/>
              <a:gdLst/>
              <a:ahLst/>
              <a:cxnLst/>
              <a:rect l="l" t="t" r="r" b="b"/>
              <a:pathLst>
                <a:path w="6180" h="430" extrusionOk="0">
                  <a:moveTo>
                    <a:pt x="107" y="0"/>
                  </a:moveTo>
                  <a:cubicBezTo>
                    <a:pt x="48" y="0"/>
                    <a:pt x="0" y="48"/>
                    <a:pt x="0" y="108"/>
                  </a:cubicBezTo>
                  <a:lnTo>
                    <a:pt x="0" y="334"/>
                  </a:lnTo>
                  <a:cubicBezTo>
                    <a:pt x="0" y="381"/>
                    <a:pt x="48" y="429"/>
                    <a:pt x="107" y="429"/>
                  </a:cubicBezTo>
                  <a:lnTo>
                    <a:pt x="6072" y="429"/>
                  </a:lnTo>
                  <a:cubicBezTo>
                    <a:pt x="6132" y="429"/>
                    <a:pt x="6180" y="381"/>
                    <a:pt x="6180" y="334"/>
                  </a:cubicBezTo>
                  <a:lnTo>
                    <a:pt x="6180" y="108"/>
                  </a:lnTo>
                  <a:cubicBezTo>
                    <a:pt x="6180" y="48"/>
                    <a:pt x="6132" y="0"/>
                    <a:pt x="6072" y="0"/>
                  </a:cubicBezTo>
                  <a:close/>
                </a:path>
              </a:pathLst>
            </a:custGeom>
            <a:solidFill>
              <a:srgbClr val="56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2"/>
            <p:cNvSpPr/>
            <p:nvPr/>
          </p:nvSpPr>
          <p:spPr>
            <a:xfrm>
              <a:off x="534511" y="4072595"/>
              <a:ext cx="428011" cy="29713"/>
            </a:xfrm>
            <a:custGeom>
              <a:avLst/>
              <a:gdLst/>
              <a:ahLst/>
              <a:cxnLst/>
              <a:rect l="l" t="t" r="r" b="b"/>
              <a:pathLst>
                <a:path w="6180" h="429" extrusionOk="0">
                  <a:moveTo>
                    <a:pt x="107" y="0"/>
                  </a:moveTo>
                  <a:cubicBezTo>
                    <a:pt x="48" y="0"/>
                    <a:pt x="0" y="48"/>
                    <a:pt x="0" y="108"/>
                  </a:cubicBezTo>
                  <a:lnTo>
                    <a:pt x="0" y="322"/>
                  </a:lnTo>
                  <a:cubicBezTo>
                    <a:pt x="0" y="381"/>
                    <a:pt x="48" y="429"/>
                    <a:pt x="107" y="429"/>
                  </a:cubicBezTo>
                  <a:lnTo>
                    <a:pt x="6072" y="429"/>
                  </a:lnTo>
                  <a:cubicBezTo>
                    <a:pt x="6132" y="429"/>
                    <a:pt x="6180" y="381"/>
                    <a:pt x="6180" y="322"/>
                  </a:cubicBezTo>
                  <a:lnTo>
                    <a:pt x="6180" y="108"/>
                  </a:lnTo>
                  <a:cubicBezTo>
                    <a:pt x="6180" y="48"/>
                    <a:pt x="6132" y="0"/>
                    <a:pt x="6072" y="0"/>
                  </a:cubicBezTo>
                  <a:close/>
                </a:path>
              </a:pathLst>
            </a:custGeom>
            <a:solidFill>
              <a:srgbClr val="56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2"/>
            <p:cNvSpPr/>
            <p:nvPr/>
          </p:nvSpPr>
          <p:spPr>
            <a:xfrm>
              <a:off x="623576" y="4102238"/>
              <a:ext cx="250712" cy="58663"/>
            </a:xfrm>
            <a:custGeom>
              <a:avLst/>
              <a:gdLst/>
              <a:ahLst/>
              <a:cxnLst/>
              <a:rect l="l" t="t" r="r" b="b"/>
              <a:pathLst>
                <a:path w="3620" h="847" extrusionOk="0">
                  <a:moveTo>
                    <a:pt x="0" y="1"/>
                  </a:moveTo>
                  <a:lnTo>
                    <a:pt x="0" y="620"/>
                  </a:lnTo>
                  <a:cubicBezTo>
                    <a:pt x="0" y="739"/>
                    <a:pt x="107" y="846"/>
                    <a:pt x="226" y="846"/>
                  </a:cubicBezTo>
                  <a:lnTo>
                    <a:pt x="3382" y="846"/>
                  </a:lnTo>
                  <a:cubicBezTo>
                    <a:pt x="3512" y="846"/>
                    <a:pt x="3620" y="739"/>
                    <a:pt x="3620" y="620"/>
                  </a:cubicBezTo>
                  <a:lnTo>
                    <a:pt x="3620" y="1"/>
                  </a:lnTo>
                  <a:close/>
                </a:path>
              </a:pathLst>
            </a:custGeom>
            <a:solidFill>
              <a:srgbClr val="56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73CB214C-2D50-418C-9A4A-0987F1CC4BC9}"/>
              </a:ext>
            </a:extLst>
          </p:cNvPr>
          <p:cNvSpPr/>
          <p:nvPr/>
        </p:nvSpPr>
        <p:spPr>
          <a:xfrm>
            <a:off x="707230" y="1084670"/>
            <a:ext cx="8165307" cy="556164"/>
          </a:xfrm>
          <a:prstGeom prst="wedgeRoundRectCallout">
            <a:avLst>
              <a:gd name="adj1" fmla="val -38026"/>
              <a:gd name="adj2" fmla="val 12720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50" b="1" dirty="0"/>
              <a:t>What things that we take for granted today did people not have 100 years ago?</a:t>
            </a:r>
            <a:endParaRPr lang="ar-SA" sz="1650" b="1" dirty="0"/>
          </a:p>
        </p:txBody>
      </p:sp>
      <p:sp>
        <p:nvSpPr>
          <p:cNvPr id="23" name="Google Shape;1065;p23">
            <a:extLst>
              <a:ext uri="{FF2B5EF4-FFF2-40B4-BE49-F238E27FC236}">
                <a16:creationId xmlns:a16="http://schemas.microsoft.com/office/drawing/2014/main" id="{541F1099-C5AF-44BD-B4E7-0316EB5C2A5E}"/>
              </a:ext>
            </a:extLst>
          </p:cNvPr>
          <p:cNvSpPr txBox="1"/>
          <p:nvPr/>
        </p:nvSpPr>
        <p:spPr>
          <a:xfrm>
            <a:off x="2297041" y="2472510"/>
            <a:ext cx="1355872" cy="38820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computer</a:t>
            </a:r>
            <a:endParaRPr sz="14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Google Shape;1065;p23">
            <a:extLst>
              <a:ext uri="{FF2B5EF4-FFF2-40B4-BE49-F238E27FC236}">
                <a16:creationId xmlns:a16="http://schemas.microsoft.com/office/drawing/2014/main" id="{9D433714-F3EE-4BAE-8C0F-3A36DF9614A8}"/>
              </a:ext>
            </a:extLst>
          </p:cNvPr>
          <p:cNvSpPr txBox="1"/>
          <p:nvPr/>
        </p:nvSpPr>
        <p:spPr>
          <a:xfrm>
            <a:off x="2257410" y="3938060"/>
            <a:ext cx="1355871" cy="3882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mart phone</a:t>
            </a:r>
            <a:endParaRPr sz="1400" b="1" dirty="0">
              <a:solidFill>
                <a:schemeClr val="accent2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Google Shape;1065;p23">
            <a:extLst>
              <a:ext uri="{FF2B5EF4-FFF2-40B4-BE49-F238E27FC236}">
                <a16:creationId xmlns:a16="http://schemas.microsoft.com/office/drawing/2014/main" id="{0CB7046A-077F-4B57-9B6C-AEF14B4F8919}"/>
              </a:ext>
            </a:extLst>
          </p:cNvPr>
          <p:cNvSpPr txBox="1"/>
          <p:nvPr/>
        </p:nvSpPr>
        <p:spPr>
          <a:xfrm>
            <a:off x="4181849" y="3123202"/>
            <a:ext cx="1754604" cy="3882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life style</a:t>
            </a:r>
            <a:endParaRPr sz="1400" b="1" dirty="0">
              <a:solidFill>
                <a:schemeClr val="tx1">
                  <a:lumMod val="75000"/>
                  <a:lumOff val="2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" name="Google Shape;1065;p23">
            <a:extLst>
              <a:ext uri="{FF2B5EF4-FFF2-40B4-BE49-F238E27FC236}">
                <a16:creationId xmlns:a16="http://schemas.microsoft.com/office/drawing/2014/main" id="{DBDB665D-C01F-4E3E-A9EB-FC84329CFF21}"/>
              </a:ext>
            </a:extLst>
          </p:cNvPr>
          <p:cNvSpPr txBox="1"/>
          <p:nvPr/>
        </p:nvSpPr>
        <p:spPr>
          <a:xfrm>
            <a:off x="6525085" y="3845444"/>
            <a:ext cx="1355874" cy="3882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latin typeface="Roboto"/>
                <a:ea typeface="Roboto"/>
                <a:cs typeface="Roboto"/>
                <a:sym typeface="Roboto"/>
              </a:rPr>
              <a:t>Electricity</a:t>
            </a:r>
            <a:endParaRPr sz="14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" name="Google Shape;1065;p23">
            <a:extLst>
              <a:ext uri="{FF2B5EF4-FFF2-40B4-BE49-F238E27FC236}">
                <a16:creationId xmlns:a16="http://schemas.microsoft.com/office/drawing/2014/main" id="{65E5BF1D-C61B-4E69-9A9E-CAD7524D76F5}"/>
              </a:ext>
            </a:extLst>
          </p:cNvPr>
          <p:cNvSpPr txBox="1"/>
          <p:nvPr/>
        </p:nvSpPr>
        <p:spPr>
          <a:xfrm>
            <a:off x="2297038" y="3179583"/>
            <a:ext cx="1355875" cy="3882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latin typeface="Roboto"/>
                <a:ea typeface="Roboto"/>
                <a:cs typeface="Roboto"/>
                <a:sym typeface="Roboto"/>
              </a:rPr>
              <a:t>internet</a:t>
            </a:r>
            <a:endParaRPr sz="14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1065;p23">
            <a:extLst>
              <a:ext uri="{FF2B5EF4-FFF2-40B4-BE49-F238E27FC236}">
                <a16:creationId xmlns:a16="http://schemas.microsoft.com/office/drawing/2014/main" id="{527DC270-9916-4337-BBD3-53268DCC6EDF}"/>
              </a:ext>
            </a:extLst>
          </p:cNvPr>
          <p:cNvSpPr txBox="1"/>
          <p:nvPr/>
        </p:nvSpPr>
        <p:spPr>
          <a:xfrm>
            <a:off x="6465390" y="3123202"/>
            <a:ext cx="1355876" cy="388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entertainment</a:t>
            </a:r>
            <a:endParaRPr sz="14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" name="Google Shape;1065;p23">
            <a:extLst>
              <a:ext uri="{FF2B5EF4-FFF2-40B4-BE49-F238E27FC236}">
                <a16:creationId xmlns:a16="http://schemas.microsoft.com/office/drawing/2014/main" id="{B61CDD4C-26B9-43FB-A06E-DBED5B326E7B}"/>
              </a:ext>
            </a:extLst>
          </p:cNvPr>
          <p:cNvSpPr txBox="1"/>
          <p:nvPr/>
        </p:nvSpPr>
        <p:spPr>
          <a:xfrm>
            <a:off x="4209006" y="3880922"/>
            <a:ext cx="1700289" cy="388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" sz="1400" b="1" dirty="0">
                <a:latin typeface="Roboto"/>
                <a:ea typeface="Roboto"/>
                <a:cs typeface="Roboto"/>
                <a:sym typeface="Roboto"/>
              </a:rPr>
              <a:t>bundance  food</a:t>
            </a:r>
            <a:endParaRPr sz="14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Google Shape;1065;p23">
            <a:extLst>
              <a:ext uri="{FF2B5EF4-FFF2-40B4-BE49-F238E27FC236}">
                <a16:creationId xmlns:a16="http://schemas.microsoft.com/office/drawing/2014/main" id="{848A8B68-9DAD-4086-80B4-B158B7213806}"/>
              </a:ext>
            </a:extLst>
          </p:cNvPr>
          <p:cNvSpPr txBox="1"/>
          <p:nvPr/>
        </p:nvSpPr>
        <p:spPr>
          <a:xfrm>
            <a:off x="4181849" y="2467217"/>
            <a:ext cx="1754604" cy="388200"/>
          </a:xfrm>
          <a:prstGeom prst="rect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clothes</a:t>
            </a:r>
            <a:endParaRPr sz="14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1065;p23">
            <a:extLst>
              <a:ext uri="{FF2B5EF4-FFF2-40B4-BE49-F238E27FC236}">
                <a16:creationId xmlns:a16="http://schemas.microsoft.com/office/drawing/2014/main" id="{F5DC5A91-BB49-4253-857F-3CB74FA25E64}"/>
              </a:ext>
            </a:extLst>
          </p:cNvPr>
          <p:cNvSpPr txBox="1"/>
          <p:nvPr/>
        </p:nvSpPr>
        <p:spPr>
          <a:xfrm>
            <a:off x="6465390" y="2471027"/>
            <a:ext cx="1355876" cy="3882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transportation</a:t>
            </a:r>
            <a:endParaRPr sz="14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235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6" grpId="0" animBg="1"/>
      <p:bldP spid="4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26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24"/>
          <p:cNvGrpSpPr/>
          <p:nvPr/>
        </p:nvGrpSpPr>
        <p:grpSpPr>
          <a:xfrm>
            <a:off x="7315240" y="1602325"/>
            <a:ext cx="913200" cy="1475181"/>
            <a:chOff x="7772440" y="1784767"/>
            <a:chExt cx="913200" cy="1475181"/>
          </a:xfrm>
        </p:grpSpPr>
        <p:sp>
          <p:nvSpPr>
            <p:cNvPr id="1086" name="Google Shape;1086;p24"/>
            <p:cNvSpPr/>
            <p:nvPr/>
          </p:nvSpPr>
          <p:spPr>
            <a:xfrm>
              <a:off x="7864559" y="2528349"/>
              <a:ext cx="724967" cy="241682"/>
            </a:xfrm>
            <a:custGeom>
              <a:avLst/>
              <a:gdLst/>
              <a:ahLst/>
              <a:cxnLst/>
              <a:rect l="l" t="t" r="r" b="b"/>
              <a:pathLst>
                <a:path w="9074" h="3025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167"/>
                    <a:pt x="151" y="335"/>
                    <a:pt x="234" y="485"/>
                  </a:cubicBezTo>
                  <a:cubicBezTo>
                    <a:pt x="568" y="1086"/>
                    <a:pt x="886" y="1721"/>
                    <a:pt x="1370" y="2223"/>
                  </a:cubicBezTo>
                  <a:cubicBezTo>
                    <a:pt x="1888" y="2774"/>
                    <a:pt x="1922" y="3025"/>
                    <a:pt x="2740" y="3025"/>
                  </a:cubicBezTo>
                  <a:lnTo>
                    <a:pt x="6032" y="2774"/>
                  </a:lnTo>
                  <a:cubicBezTo>
                    <a:pt x="6517" y="2741"/>
                    <a:pt x="7502" y="2841"/>
                    <a:pt x="7803" y="2406"/>
                  </a:cubicBezTo>
                  <a:cubicBezTo>
                    <a:pt x="8238" y="1788"/>
                    <a:pt x="8639" y="1137"/>
                    <a:pt x="8923" y="452"/>
                  </a:cubicBezTo>
                  <a:cubicBezTo>
                    <a:pt x="8973" y="318"/>
                    <a:pt x="9023" y="201"/>
                    <a:pt x="9073" y="67"/>
                  </a:cubicBezTo>
                  <a:lnTo>
                    <a:pt x="9073" y="67"/>
                  </a:lnTo>
                  <a:cubicBezTo>
                    <a:pt x="8478" y="77"/>
                    <a:pt x="7883" y="81"/>
                    <a:pt x="7288" y="81"/>
                  </a:cubicBezTo>
                  <a:cubicBezTo>
                    <a:pt x="4859" y="81"/>
                    <a:pt x="2429" y="14"/>
                    <a:pt x="0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4"/>
            <p:cNvSpPr/>
            <p:nvPr/>
          </p:nvSpPr>
          <p:spPr>
            <a:xfrm>
              <a:off x="7772440" y="1784767"/>
              <a:ext cx="913200" cy="1475181"/>
            </a:xfrm>
            <a:custGeom>
              <a:avLst/>
              <a:gdLst/>
              <a:ahLst/>
              <a:cxnLst/>
              <a:rect l="l" t="t" r="r" b="b"/>
              <a:pathLst>
                <a:path w="11430" h="18464" extrusionOk="0">
                  <a:moveTo>
                    <a:pt x="9775" y="13518"/>
                  </a:moveTo>
                  <a:cubicBezTo>
                    <a:pt x="9875" y="13802"/>
                    <a:pt x="9892" y="14103"/>
                    <a:pt x="9775" y="14370"/>
                  </a:cubicBezTo>
                  <a:cubicBezTo>
                    <a:pt x="9608" y="14754"/>
                    <a:pt x="9725" y="14754"/>
                    <a:pt x="9758" y="15172"/>
                  </a:cubicBezTo>
                  <a:cubicBezTo>
                    <a:pt x="9825" y="16108"/>
                    <a:pt x="8689" y="15840"/>
                    <a:pt x="8438" y="16509"/>
                  </a:cubicBezTo>
                  <a:cubicBezTo>
                    <a:pt x="7870" y="18046"/>
                    <a:pt x="5848" y="18464"/>
                    <a:pt x="4378" y="17896"/>
                  </a:cubicBezTo>
                  <a:cubicBezTo>
                    <a:pt x="3693" y="17628"/>
                    <a:pt x="3526" y="17127"/>
                    <a:pt x="3292" y="16475"/>
                  </a:cubicBezTo>
                  <a:cubicBezTo>
                    <a:pt x="2690" y="16292"/>
                    <a:pt x="2122" y="16058"/>
                    <a:pt x="2139" y="15306"/>
                  </a:cubicBezTo>
                  <a:cubicBezTo>
                    <a:pt x="2139" y="14988"/>
                    <a:pt x="2373" y="14888"/>
                    <a:pt x="2206" y="14571"/>
                  </a:cubicBezTo>
                  <a:cubicBezTo>
                    <a:pt x="2056" y="14287"/>
                    <a:pt x="1855" y="14036"/>
                    <a:pt x="2122" y="13735"/>
                  </a:cubicBezTo>
                  <a:cubicBezTo>
                    <a:pt x="1721" y="13050"/>
                    <a:pt x="1705" y="12549"/>
                    <a:pt x="2557" y="12348"/>
                  </a:cubicBezTo>
                  <a:cubicBezTo>
                    <a:pt x="1855" y="11145"/>
                    <a:pt x="1020" y="10126"/>
                    <a:pt x="535" y="8789"/>
                  </a:cubicBezTo>
                  <a:cubicBezTo>
                    <a:pt x="0" y="7269"/>
                    <a:pt x="17" y="5565"/>
                    <a:pt x="485" y="4027"/>
                  </a:cubicBezTo>
                  <a:cubicBezTo>
                    <a:pt x="1354" y="1103"/>
                    <a:pt x="5581" y="1"/>
                    <a:pt x="8171" y="652"/>
                  </a:cubicBezTo>
                  <a:cubicBezTo>
                    <a:pt x="9407" y="970"/>
                    <a:pt x="10360" y="1822"/>
                    <a:pt x="10928" y="2941"/>
                  </a:cubicBezTo>
                  <a:cubicBezTo>
                    <a:pt x="11229" y="3526"/>
                    <a:pt x="11429" y="4144"/>
                    <a:pt x="11412" y="4813"/>
                  </a:cubicBezTo>
                  <a:cubicBezTo>
                    <a:pt x="11396" y="5481"/>
                    <a:pt x="11429" y="6417"/>
                    <a:pt x="11245" y="7052"/>
                  </a:cubicBezTo>
                  <a:cubicBezTo>
                    <a:pt x="10811" y="8589"/>
                    <a:pt x="10393" y="9959"/>
                    <a:pt x="9658" y="11379"/>
                  </a:cubicBezTo>
                  <a:cubicBezTo>
                    <a:pt x="9257" y="12181"/>
                    <a:pt x="9441" y="11847"/>
                    <a:pt x="9925" y="12315"/>
                  </a:cubicBezTo>
                  <a:cubicBezTo>
                    <a:pt x="10343" y="12733"/>
                    <a:pt x="9959" y="13150"/>
                    <a:pt x="9775" y="13518"/>
                  </a:cubicBezTo>
                  <a:cubicBezTo>
                    <a:pt x="9909" y="13919"/>
                    <a:pt x="9775" y="13518"/>
                    <a:pt x="9775" y="13518"/>
                  </a:cubicBezTo>
                  <a:close/>
                  <a:moveTo>
                    <a:pt x="7185" y="12098"/>
                  </a:moveTo>
                  <a:cubicBezTo>
                    <a:pt x="7670" y="12048"/>
                    <a:pt x="8655" y="12148"/>
                    <a:pt x="8973" y="11713"/>
                  </a:cubicBezTo>
                  <a:cubicBezTo>
                    <a:pt x="9391" y="11095"/>
                    <a:pt x="9792" y="10460"/>
                    <a:pt x="10076" y="9759"/>
                  </a:cubicBezTo>
                  <a:cubicBezTo>
                    <a:pt x="10660" y="8338"/>
                    <a:pt x="11011" y="6784"/>
                    <a:pt x="11045" y="5264"/>
                  </a:cubicBezTo>
                  <a:cubicBezTo>
                    <a:pt x="11112" y="2474"/>
                    <a:pt x="8756" y="619"/>
                    <a:pt x="6049" y="920"/>
                  </a:cubicBezTo>
                  <a:cubicBezTo>
                    <a:pt x="4712" y="1053"/>
                    <a:pt x="3392" y="1471"/>
                    <a:pt x="2356" y="2340"/>
                  </a:cubicBezTo>
                  <a:cubicBezTo>
                    <a:pt x="1203" y="3292"/>
                    <a:pt x="736" y="4228"/>
                    <a:pt x="568" y="5732"/>
                  </a:cubicBezTo>
                  <a:cubicBezTo>
                    <a:pt x="418" y="7119"/>
                    <a:pt x="736" y="8555"/>
                    <a:pt x="1387" y="9792"/>
                  </a:cubicBezTo>
                  <a:cubicBezTo>
                    <a:pt x="1721" y="10410"/>
                    <a:pt x="2039" y="11028"/>
                    <a:pt x="2523" y="11530"/>
                  </a:cubicBezTo>
                  <a:cubicBezTo>
                    <a:pt x="3041" y="12081"/>
                    <a:pt x="3075" y="12348"/>
                    <a:pt x="3893" y="12348"/>
                  </a:cubicBezTo>
                  <a:moveTo>
                    <a:pt x="3810" y="12733"/>
                  </a:moveTo>
                  <a:cubicBezTo>
                    <a:pt x="3492" y="12749"/>
                    <a:pt x="1354" y="12950"/>
                    <a:pt x="2624" y="13485"/>
                  </a:cubicBezTo>
                  <a:cubicBezTo>
                    <a:pt x="3576" y="13869"/>
                    <a:pt x="5213" y="13585"/>
                    <a:pt x="6216" y="13551"/>
                  </a:cubicBezTo>
                  <a:cubicBezTo>
                    <a:pt x="6717" y="13518"/>
                    <a:pt x="9357" y="13635"/>
                    <a:pt x="9541" y="13050"/>
                  </a:cubicBezTo>
                  <a:cubicBezTo>
                    <a:pt x="9875" y="12014"/>
                    <a:pt x="7202" y="12499"/>
                    <a:pt x="6817" y="12549"/>
                  </a:cubicBezTo>
                  <a:moveTo>
                    <a:pt x="6751" y="16058"/>
                  </a:moveTo>
                  <a:cubicBezTo>
                    <a:pt x="7118" y="16108"/>
                    <a:pt x="10126" y="15490"/>
                    <a:pt x="9190" y="14921"/>
                  </a:cubicBezTo>
                  <a:cubicBezTo>
                    <a:pt x="8839" y="14704"/>
                    <a:pt x="7553" y="15055"/>
                    <a:pt x="7135" y="15089"/>
                  </a:cubicBezTo>
                  <a:cubicBezTo>
                    <a:pt x="6333" y="15139"/>
                    <a:pt x="5514" y="15205"/>
                    <a:pt x="4712" y="15256"/>
                  </a:cubicBezTo>
                  <a:cubicBezTo>
                    <a:pt x="4161" y="15289"/>
                    <a:pt x="3593" y="15322"/>
                    <a:pt x="3058" y="15139"/>
                  </a:cubicBezTo>
                  <a:cubicBezTo>
                    <a:pt x="2323" y="14888"/>
                    <a:pt x="2406" y="15857"/>
                    <a:pt x="2958" y="16007"/>
                  </a:cubicBezTo>
                  <a:cubicBezTo>
                    <a:pt x="4144" y="16358"/>
                    <a:pt x="5548" y="16091"/>
                    <a:pt x="6751" y="16058"/>
                  </a:cubicBezTo>
                  <a:cubicBezTo>
                    <a:pt x="7302" y="16124"/>
                    <a:pt x="6751" y="16058"/>
                    <a:pt x="6751" y="16058"/>
                  </a:cubicBezTo>
                  <a:close/>
                  <a:moveTo>
                    <a:pt x="6316" y="14788"/>
                  </a:moveTo>
                  <a:cubicBezTo>
                    <a:pt x="6851" y="14738"/>
                    <a:pt x="9207" y="14754"/>
                    <a:pt x="9374" y="14069"/>
                  </a:cubicBezTo>
                  <a:cubicBezTo>
                    <a:pt x="9508" y="13451"/>
                    <a:pt x="6701" y="13852"/>
                    <a:pt x="6233" y="13886"/>
                  </a:cubicBezTo>
                  <a:cubicBezTo>
                    <a:pt x="5782" y="13919"/>
                    <a:pt x="2457" y="13819"/>
                    <a:pt x="2406" y="14053"/>
                  </a:cubicBezTo>
                  <a:cubicBezTo>
                    <a:pt x="2189" y="15222"/>
                    <a:pt x="4896" y="14804"/>
                    <a:pt x="5397" y="14771"/>
                  </a:cubicBezTo>
                  <a:moveTo>
                    <a:pt x="3827" y="16525"/>
                  </a:moveTo>
                  <a:cubicBezTo>
                    <a:pt x="4228" y="18129"/>
                    <a:pt x="8087" y="18063"/>
                    <a:pt x="7970" y="16392"/>
                  </a:cubicBezTo>
                  <a:cubicBezTo>
                    <a:pt x="6584" y="16425"/>
                    <a:pt x="5213" y="16475"/>
                    <a:pt x="3827" y="16525"/>
                  </a:cubicBezTo>
                  <a:cubicBezTo>
                    <a:pt x="3827" y="16525"/>
                    <a:pt x="5247" y="16475"/>
                    <a:pt x="3827" y="165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4"/>
            <p:cNvSpPr/>
            <p:nvPr/>
          </p:nvSpPr>
          <p:spPr>
            <a:xfrm>
              <a:off x="7929913" y="2167624"/>
              <a:ext cx="631570" cy="507653"/>
            </a:xfrm>
            <a:custGeom>
              <a:avLst/>
              <a:gdLst/>
              <a:ahLst/>
              <a:cxnLst/>
              <a:rect l="l" t="t" r="r" b="b"/>
              <a:pathLst>
                <a:path w="7905" h="6354" extrusionOk="0">
                  <a:moveTo>
                    <a:pt x="5281" y="1391"/>
                  </a:moveTo>
                  <a:cubicBezTo>
                    <a:pt x="5381" y="1725"/>
                    <a:pt x="5398" y="2176"/>
                    <a:pt x="5264" y="2410"/>
                  </a:cubicBezTo>
                  <a:cubicBezTo>
                    <a:pt x="5231" y="2460"/>
                    <a:pt x="5197" y="2494"/>
                    <a:pt x="5181" y="2510"/>
                  </a:cubicBezTo>
                  <a:cubicBezTo>
                    <a:pt x="5131" y="2460"/>
                    <a:pt x="5064" y="2310"/>
                    <a:pt x="5064" y="2109"/>
                  </a:cubicBezTo>
                  <a:cubicBezTo>
                    <a:pt x="5064" y="1842"/>
                    <a:pt x="5147" y="1591"/>
                    <a:pt x="5281" y="1391"/>
                  </a:cubicBezTo>
                  <a:close/>
                  <a:moveTo>
                    <a:pt x="2825" y="1408"/>
                  </a:moveTo>
                  <a:cubicBezTo>
                    <a:pt x="3009" y="1675"/>
                    <a:pt x="3159" y="1959"/>
                    <a:pt x="3159" y="2193"/>
                  </a:cubicBezTo>
                  <a:cubicBezTo>
                    <a:pt x="3159" y="2360"/>
                    <a:pt x="3109" y="2444"/>
                    <a:pt x="2942" y="2510"/>
                  </a:cubicBezTo>
                  <a:cubicBezTo>
                    <a:pt x="2931" y="2510"/>
                    <a:pt x="2897" y="2518"/>
                    <a:pt x="2871" y="2518"/>
                  </a:cubicBezTo>
                  <a:cubicBezTo>
                    <a:pt x="2858" y="2518"/>
                    <a:pt x="2847" y="2516"/>
                    <a:pt x="2841" y="2510"/>
                  </a:cubicBezTo>
                  <a:cubicBezTo>
                    <a:pt x="2741" y="2427"/>
                    <a:pt x="2708" y="2009"/>
                    <a:pt x="2775" y="1625"/>
                  </a:cubicBezTo>
                  <a:cubicBezTo>
                    <a:pt x="2791" y="1558"/>
                    <a:pt x="2808" y="1474"/>
                    <a:pt x="2825" y="1408"/>
                  </a:cubicBezTo>
                  <a:close/>
                  <a:moveTo>
                    <a:pt x="1563" y="1"/>
                  </a:moveTo>
                  <a:cubicBezTo>
                    <a:pt x="1206" y="1"/>
                    <a:pt x="944" y="132"/>
                    <a:pt x="770" y="271"/>
                  </a:cubicBezTo>
                  <a:cubicBezTo>
                    <a:pt x="168" y="739"/>
                    <a:pt x="1" y="1642"/>
                    <a:pt x="51" y="2293"/>
                  </a:cubicBezTo>
                  <a:cubicBezTo>
                    <a:pt x="118" y="3229"/>
                    <a:pt x="402" y="4215"/>
                    <a:pt x="853" y="5017"/>
                  </a:cubicBezTo>
                  <a:cubicBezTo>
                    <a:pt x="1037" y="5368"/>
                    <a:pt x="1271" y="5618"/>
                    <a:pt x="1488" y="5852"/>
                  </a:cubicBezTo>
                  <a:cubicBezTo>
                    <a:pt x="1605" y="5969"/>
                    <a:pt x="1739" y="6103"/>
                    <a:pt x="1856" y="6253"/>
                  </a:cubicBezTo>
                  <a:cubicBezTo>
                    <a:pt x="1906" y="6320"/>
                    <a:pt x="1973" y="6353"/>
                    <a:pt x="2056" y="6353"/>
                  </a:cubicBezTo>
                  <a:cubicBezTo>
                    <a:pt x="2106" y="6353"/>
                    <a:pt x="2156" y="6337"/>
                    <a:pt x="2207" y="6303"/>
                  </a:cubicBezTo>
                  <a:cubicBezTo>
                    <a:pt x="2323" y="6220"/>
                    <a:pt x="2340" y="6053"/>
                    <a:pt x="2257" y="5952"/>
                  </a:cubicBezTo>
                  <a:cubicBezTo>
                    <a:pt x="2123" y="5785"/>
                    <a:pt x="1989" y="5635"/>
                    <a:pt x="1856" y="5501"/>
                  </a:cubicBezTo>
                  <a:cubicBezTo>
                    <a:pt x="1638" y="5284"/>
                    <a:pt x="1455" y="5083"/>
                    <a:pt x="1304" y="4783"/>
                  </a:cubicBezTo>
                  <a:cubicBezTo>
                    <a:pt x="870" y="4031"/>
                    <a:pt x="603" y="3129"/>
                    <a:pt x="552" y="2260"/>
                  </a:cubicBezTo>
                  <a:cubicBezTo>
                    <a:pt x="519" y="1725"/>
                    <a:pt x="669" y="990"/>
                    <a:pt x="1087" y="672"/>
                  </a:cubicBezTo>
                  <a:cubicBezTo>
                    <a:pt x="1220" y="560"/>
                    <a:pt x="1384" y="504"/>
                    <a:pt x="1571" y="504"/>
                  </a:cubicBezTo>
                  <a:cubicBezTo>
                    <a:pt x="1691" y="504"/>
                    <a:pt x="1819" y="527"/>
                    <a:pt x="1956" y="572"/>
                  </a:cubicBezTo>
                  <a:cubicBezTo>
                    <a:pt x="2056" y="606"/>
                    <a:pt x="2257" y="756"/>
                    <a:pt x="2474" y="990"/>
                  </a:cubicBezTo>
                  <a:cubicBezTo>
                    <a:pt x="2374" y="1140"/>
                    <a:pt x="2307" y="1341"/>
                    <a:pt x="2273" y="1541"/>
                  </a:cubicBezTo>
                  <a:cubicBezTo>
                    <a:pt x="2240" y="1775"/>
                    <a:pt x="2140" y="2577"/>
                    <a:pt x="2507" y="2895"/>
                  </a:cubicBezTo>
                  <a:cubicBezTo>
                    <a:pt x="2587" y="2963"/>
                    <a:pt x="2698" y="3023"/>
                    <a:pt x="2855" y="3023"/>
                  </a:cubicBezTo>
                  <a:cubicBezTo>
                    <a:pt x="2929" y="3023"/>
                    <a:pt x="3013" y="3010"/>
                    <a:pt x="3109" y="2978"/>
                  </a:cubicBezTo>
                  <a:cubicBezTo>
                    <a:pt x="3476" y="2845"/>
                    <a:pt x="3677" y="2560"/>
                    <a:pt x="3660" y="2193"/>
                  </a:cubicBezTo>
                  <a:cubicBezTo>
                    <a:pt x="3643" y="1809"/>
                    <a:pt x="3410" y="1357"/>
                    <a:pt x="3126" y="973"/>
                  </a:cubicBezTo>
                  <a:cubicBezTo>
                    <a:pt x="3226" y="890"/>
                    <a:pt x="3359" y="806"/>
                    <a:pt x="3527" y="756"/>
                  </a:cubicBezTo>
                  <a:cubicBezTo>
                    <a:pt x="3718" y="678"/>
                    <a:pt x="3936" y="630"/>
                    <a:pt x="4155" y="630"/>
                  </a:cubicBezTo>
                  <a:cubicBezTo>
                    <a:pt x="4452" y="630"/>
                    <a:pt x="4749" y="718"/>
                    <a:pt x="4980" y="940"/>
                  </a:cubicBezTo>
                  <a:cubicBezTo>
                    <a:pt x="4713" y="1257"/>
                    <a:pt x="4562" y="1675"/>
                    <a:pt x="4562" y="2126"/>
                  </a:cubicBezTo>
                  <a:cubicBezTo>
                    <a:pt x="4562" y="2494"/>
                    <a:pt x="4746" y="2928"/>
                    <a:pt x="5064" y="3012"/>
                  </a:cubicBezTo>
                  <a:cubicBezTo>
                    <a:pt x="5098" y="3019"/>
                    <a:pt x="5138" y="3025"/>
                    <a:pt x="5183" y="3025"/>
                  </a:cubicBezTo>
                  <a:cubicBezTo>
                    <a:pt x="5333" y="3025"/>
                    <a:pt x="5531" y="2958"/>
                    <a:pt x="5699" y="2661"/>
                  </a:cubicBezTo>
                  <a:cubicBezTo>
                    <a:pt x="5966" y="2210"/>
                    <a:pt x="5882" y="1458"/>
                    <a:pt x="5649" y="990"/>
                  </a:cubicBezTo>
                  <a:cubicBezTo>
                    <a:pt x="5682" y="973"/>
                    <a:pt x="5699" y="956"/>
                    <a:pt x="5732" y="956"/>
                  </a:cubicBezTo>
                  <a:cubicBezTo>
                    <a:pt x="6013" y="796"/>
                    <a:pt x="6289" y="713"/>
                    <a:pt x="6533" y="713"/>
                  </a:cubicBezTo>
                  <a:cubicBezTo>
                    <a:pt x="6694" y="713"/>
                    <a:pt x="6842" y="750"/>
                    <a:pt x="6968" y="823"/>
                  </a:cubicBezTo>
                  <a:cubicBezTo>
                    <a:pt x="7202" y="956"/>
                    <a:pt x="7353" y="1241"/>
                    <a:pt x="7369" y="1591"/>
                  </a:cubicBezTo>
                  <a:cubicBezTo>
                    <a:pt x="7386" y="2544"/>
                    <a:pt x="6835" y="3730"/>
                    <a:pt x="6350" y="4666"/>
                  </a:cubicBezTo>
                  <a:cubicBezTo>
                    <a:pt x="6166" y="5033"/>
                    <a:pt x="5933" y="5401"/>
                    <a:pt x="5632" y="5802"/>
                  </a:cubicBezTo>
                  <a:cubicBezTo>
                    <a:pt x="5532" y="5902"/>
                    <a:pt x="5565" y="6069"/>
                    <a:pt x="5682" y="6153"/>
                  </a:cubicBezTo>
                  <a:cubicBezTo>
                    <a:pt x="5721" y="6185"/>
                    <a:pt x="5770" y="6200"/>
                    <a:pt x="5821" y="6200"/>
                  </a:cubicBezTo>
                  <a:cubicBezTo>
                    <a:pt x="5900" y="6200"/>
                    <a:pt x="5982" y="6164"/>
                    <a:pt x="6033" y="6103"/>
                  </a:cubicBezTo>
                  <a:cubicBezTo>
                    <a:pt x="6350" y="5668"/>
                    <a:pt x="6584" y="5301"/>
                    <a:pt x="6801" y="4900"/>
                  </a:cubicBezTo>
                  <a:cubicBezTo>
                    <a:pt x="7353" y="3847"/>
                    <a:pt x="7904" y="2627"/>
                    <a:pt x="7871" y="1575"/>
                  </a:cubicBezTo>
                  <a:cubicBezTo>
                    <a:pt x="7854" y="1040"/>
                    <a:pt x="7603" y="606"/>
                    <a:pt x="7202" y="388"/>
                  </a:cubicBezTo>
                  <a:cubicBezTo>
                    <a:pt x="7003" y="275"/>
                    <a:pt x="6777" y="218"/>
                    <a:pt x="6533" y="218"/>
                  </a:cubicBezTo>
                  <a:cubicBezTo>
                    <a:pt x="6205" y="218"/>
                    <a:pt x="5846" y="321"/>
                    <a:pt x="5481" y="522"/>
                  </a:cubicBezTo>
                  <a:cubicBezTo>
                    <a:pt x="5448" y="539"/>
                    <a:pt x="5398" y="572"/>
                    <a:pt x="5364" y="589"/>
                  </a:cubicBezTo>
                  <a:cubicBezTo>
                    <a:pt x="5035" y="260"/>
                    <a:pt x="4604" y="127"/>
                    <a:pt x="4176" y="127"/>
                  </a:cubicBezTo>
                  <a:cubicBezTo>
                    <a:pt x="3887" y="127"/>
                    <a:pt x="3598" y="187"/>
                    <a:pt x="3343" y="288"/>
                  </a:cubicBezTo>
                  <a:cubicBezTo>
                    <a:pt x="3126" y="355"/>
                    <a:pt x="2942" y="472"/>
                    <a:pt x="2791" y="589"/>
                  </a:cubicBezTo>
                  <a:cubicBezTo>
                    <a:pt x="2541" y="338"/>
                    <a:pt x="2273" y="138"/>
                    <a:pt x="2090" y="88"/>
                  </a:cubicBezTo>
                  <a:cubicBezTo>
                    <a:pt x="1896" y="26"/>
                    <a:pt x="1720" y="1"/>
                    <a:pt x="15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24"/>
          <p:cNvGrpSpPr/>
          <p:nvPr/>
        </p:nvGrpSpPr>
        <p:grpSpPr>
          <a:xfrm>
            <a:off x="2481279" y="1600967"/>
            <a:ext cx="913200" cy="1476539"/>
            <a:chOff x="4114817" y="1723334"/>
            <a:chExt cx="913200" cy="1476539"/>
          </a:xfrm>
        </p:grpSpPr>
        <p:sp>
          <p:nvSpPr>
            <p:cNvPr id="1090" name="Google Shape;1090;p24"/>
            <p:cNvSpPr/>
            <p:nvPr/>
          </p:nvSpPr>
          <p:spPr>
            <a:xfrm>
              <a:off x="4166908" y="2333411"/>
              <a:ext cx="802385" cy="376545"/>
            </a:xfrm>
            <a:custGeom>
              <a:avLst/>
              <a:gdLst/>
              <a:ahLst/>
              <a:cxnLst/>
              <a:rect l="l" t="t" r="r" b="b"/>
              <a:pathLst>
                <a:path w="10043" h="4713" extrusionOk="0">
                  <a:moveTo>
                    <a:pt x="0" y="1"/>
                  </a:moveTo>
                  <a:lnTo>
                    <a:pt x="0" y="1"/>
                  </a:lnTo>
                  <a:cubicBezTo>
                    <a:pt x="134" y="753"/>
                    <a:pt x="385" y="1488"/>
                    <a:pt x="735" y="2173"/>
                  </a:cubicBezTo>
                  <a:cubicBezTo>
                    <a:pt x="1070" y="2774"/>
                    <a:pt x="1387" y="3392"/>
                    <a:pt x="1872" y="3894"/>
                  </a:cubicBezTo>
                  <a:cubicBezTo>
                    <a:pt x="2390" y="4445"/>
                    <a:pt x="2423" y="4712"/>
                    <a:pt x="3242" y="4712"/>
                  </a:cubicBezTo>
                  <a:lnTo>
                    <a:pt x="6517" y="4462"/>
                  </a:lnTo>
                  <a:cubicBezTo>
                    <a:pt x="7001" y="4412"/>
                    <a:pt x="8004" y="4512"/>
                    <a:pt x="8304" y="4078"/>
                  </a:cubicBezTo>
                  <a:cubicBezTo>
                    <a:pt x="8739" y="3459"/>
                    <a:pt x="9140" y="2824"/>
                    <a:pt x="9424" y="2123"/>
                  </a:cubicBezTo>
                  <a:cubicBezTo>
                    <a:pt x="9675" y="1504"/>
                    <a:pt x="9892" y="836"/>
                    <a:pt x="10042" y="168"/>
                  </a:cubicBezTo>
                  <a:lnTo>
                    <a:pt x="10042" y="168"/>
                  </a:lnTo>
                  <a:cubicBezTo>
                    <a:pt x="10025" y="201"/>
                    <a:pt x="9975" y="218"/>
                    <a:pt x="9942" y="218"/>
                  </a:cubicBezTo>
                  <a:cubicBezTo>
                    <a:pt x="8655" y="218"/>
                    <a:pt x="7368" y="233"/>
                    <a:pt x="6083" y="233"/>
                  </a:cubicBezTo>
                  <a:cubicBezTo>
                    <a:pt x="4048" y="233"/>
                    <a:pt x="2018" y="1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4"/>
            <p:cNvSpPr/>
            <p:nvPr/>
          </p:nvSpPr>
          <p:spPr>
            <a:xfrm>
              <a:off x="4114817" y="1723334"/>
              <a:ext cx="913200" cy="1476539"/>
            </a:xfrm>
            <a:custGeom>
              <a:avLst/>
              <a:gdLst/>
              <a:ahLst/>
              <a:cxnLst/>
              <a:rect l="l" t="t" r="r" b="b"/>
              <a:pathLst>
                <a:path w="11430" h="18481" extrusionOk="0">
                  <a:moveTo>
                    <a:pt x="9775" y="13535"/>
                  </a:moveTo>
                  <a:cubicBezTo>
                    <a:pt x="9859" y="13802"/>
                    <a:pt x="9892" y="14103"/>
                    <a:pt x="9775" y="14387"/>
                  </a:cubicBezTo>
                  <a:cubicBezTo>
                    <a:pt x="9608" y="14771"/>
                    <a:pt x="9725" y="14771"/>
                    <a:pt x="9758" y="15189"/>
                  </a:cubicBezTo>
                  <a:cubicBezTo>
                    <a:pt x="9825" y="16108"/>
                    <a:pt x="8689" y="15857"/>
                    <a:pt x="8438" y="16509"/>
                  </a:cubicBezTo>
                  <a:cubicBezTo>
                    <a:pt x="7870" y="18046"/>
                    <a:pt x="5849" y="18480"/>
                    <a:pt x="4378" y="17896"/>
                  </a:cubicBezTo>
                  <a:cubicBezTo>
                    <a:pt x="3693" y="17628"/>
                    <a:pt x="3526" y="17127"/>
                    <a:pt x="3292" y="16475"/>
                  </a:cubicBezTo>
                  <a:cubicBezTo>
                    <a:pt x="2691" y="16308"/>
                    <a:pt x="2123" y="16074"/>
                    <a:pt x="2123" y="15323"/>
                  </a:cubicBezTo>
                  <a:cubicBezTo>
                    <a:pt x="2139" y="15005"/>
                    <a:pt x="2373" y="14888"/>
                    <a:pt x="2206" y="14587"/>
                  </a:cubicBezTo>
                  <a:cubicBezTo>
                    <a:pt x="2056" y="14303"/>
                    <a:pt x="1855" y="14036"/>
                    <a:pt x="2123" y="13735"/>
                  </a:cubicBezTo>
                  <a:cubicBezTo>
                    <a:pt x="1705" y="13050"/>
                    <a:pt x="1688" y="12566"/>
                    <a:pt x="2540" y="12365"/>
                  </a:cubicBezTo>
                  <a:cubicBezTo>
                    <a:pt x="1839" y="11162"/>
                    <a:pt x="1003" y="10126"/>
                    <a:pt x="535" y="8790"/>
                  </a:cubicBezTo>
                  <a:cubicBezTo>
                    <a:pt x="1" y="7286"/>
                    <a:pt x="17" y="5565"/>
                    <a:pt x="468" y="4044"/>
                  </a:cubicBezTo>
                  <a:cubicBezTo>
                    <a:pt x="1354" y="1120"/>
                    <a:pt x="5581" y="1"/>
                    <a:pt x="8171" y="669"/>
                  </a:cubicBezTo>
                  <a:cubicBezTo>
                    <a:pt x="9408" y="987"/>
                    <a:pt x="10360" y="1822"/>
                    <a:pt x="10928" y="2958"/>
                  </a:cubicBezTo>
                  <a:cubicBezTo>
                    <a:pt x="11229" y="3543"/>
                    <a:pt x="11429" y="4161"/>
                    <a:pt x="11413" y="4813"/>
                  </a:cubicBezTo>
                  <a:cubicBezTo>
                    <a:pt x="11396" y="5481"/>
                    <a:pt x="11413" y="6417"/>
                    <a:pt x="11245" y="7052"/>
                  </a:cubicBezTo>
                  <a:cubicBezTo>
                    <a:pt x="10811" y="8589"/>
                    <a:pt x="10393" y="9959"/>
                    <a:pt x="9658" y="11379"/>
                  </a:cubicBezTo>
                  <a:cubicBezTo>
                    <a:pt x="9240" y="12181"/>
                    <a:pt x="9441" y="11864"/>
                    <a:pt x="9909" y="12332"/>
                  </a:cubicBezTo>
                  <a:cubicBezTo>
                    <a:pt x="10343" y="12749"/>
                    <a:pt x="9959" y="13167"/>
                    <a:pt x="9775" y="13535"/>
                  </a:cubicBezTo>
                  <a:cubicBezTo>
                    <a:pt x="9909" y="13936"/>
                    <a:pt x="9775" y="13535"/>
                    <a:pt x="9775" y="13535"/>
                  </a:cubicBezTo>
                  <a:close/>
                  <a:moveTo>
                    <a:pt x="7169" y="12098"/>
                  </a:moveTo>
                  <a:cubicBezTo>
                    <a:pt x="7653" y="12048"/>
                    <a:pt x="8639" y="12165"/>
                    <a:pt x="8956" y="11714"/>
                  </a:cubicBezTo>
                  <a:cubicBezTo>
                    <a:pt x="9391" y="11112"/>
                    <a:pt x="9792" y="10460"/>
                    <a:pt x="10076" y="9759"/>
                  </a:cubicBezTo>
                  <a:cubicBezTo>
                    <a:pt x="10661" y="8355"/>
                    <a:pt x="10995" y="6801"/>
                    <a:pt x="11045" y="5264"/>
                  </a:cubicBezTo>
                  <a:cubicBezTo>
                    <a:pt x="11112" y="2490"/>
                    <a:pt x="8739" y="636"/>
                    <a:pt x="6049" y="920"/>
                  </a:cubicBezTo>
                  <a:cubicBezTo>
                    <a:pt x="4712" y="1070"/>
                    <a:pt x="3392" y="1488"/>
                    <a:pt x="2357" y="2340"/>
                  </a:cubicBezTo>
                  <a:cubicBezTo>
                    <a:pt x="1204" y="3309"/>
                    <a:pt x="736" y="4228"/>
                    <a:pt x="569" y="5732"/>
                  </a:cubicBezTo>
                  <a:cubicBezTo>
                    <a:pt x="418" y="7135"/>
                    <a:pt x="719" y="8572"/>
                    <a:pt x="1387" y="9809"/>
                  </a:cubicBezTo>
                  <a:cubicBezTo>
                    <a:pt x="1722" y="10410"/>
                    <a:pt x="2039" y="11028"/>
                    <a:pt x="2524" y="11530"/>
                  </a:cubicBezTo>
                  <a:cubicBezTo>
                    <a:pt x="3042" y="12081"/>
                    <a:pt x="3058" y="12348"/>
                    <a:pt x="3894" y="12348"/>
                  </a:cubicBezTo>
                  <a:moveTo>
                    <a:pt x="3810" y="12733"/>
                  </a:moveTo>
                  <a:cubicBezTo>
                    <a:pt x="3493" y="12749"/>
                    <a:pt x="1354" y="12950"/>
                    <a:pt x="2624" y="13485"/>
                  </a:cubicBezTo>
                  <a:cubicBezTo>
                    <a:pt x="3576" y="13886"/>
                    <a:pt x="5214" y="13602"/>
                    <a:pt x="6216" y="13551"/>
                  </a:cubicBezTo>
                  <a:cubicBezTo>
                    <a:pt x="6717" y="13535"/>
                    <a:pt x="9357" y="13635"/>
                    <a:pt x="9541" y="13067"/>
                  </a:cubicBezTo>
                  <a:cubicBezTo>
                    <a:pt x="9875" y="12031"/>
                    <a:pt x="7202" y="12499"/>
                    <a:pt x="6818" y="12549"/>
                  </a:cubicBezTo>
                  <a:moveTo>
                    <a:pt x="6751" y="16074"/>
                  </a:moveTo>
                  <a:cubicBezTo>
                    <a:pt x="7118" y="16108"/>
                    <a:pt x="10126" y="15506"/>
                    <a:pt x="9190" y="14938"/>
                  </a:cubicBezTo>
                  <a:cubicBezTo>
                    <a:pt x="8839" y="14721"/>
                    <a:pt x="7553" y="15055"/>
                    <a:pt x="7135" y="15089"/>
                  </a:cubicBezTo>
                  <a:cubicBezTo>
                    <a:pt x="6333" y="15155"/>
                    <a:pt x="5514" y="15206"/>
                    <a:pt x="4712" y="15256"/>
                  </a:cubicBezTo>
                  <a:cubicBezTo>
                    <a:pt x="4161" y="15289"/>
                    <a:pt x="3593" y="15339"/>
                    <a:pt x="3058" y="15155"/>
                  </a:cubicBezTo>
                  <a:cubicBezTo>
                    <a:pt x="2323" y="14888"/>
                    <a:pt x="2407" y="15857"/>
                    <a:pt x="2958" y="16024"/>
                  </a:cubicBezTo>
                  <a:cubicBezTo>
                    <a:pt x="4144" y="16375"/>
                    <a:pt x="5548" y="16108"/>
                    <a:pt x="6751" y="16074"/>
                  </a:cubicBezTo>
                  <a:cubicBezTo>
                    <a:pt x="7302" y="16125"/>
                    <a:pt x="6751" y="16074"/>
                    <a:pt x="6751" y="16074"/>
                  </a:cubicBezTo>
                  <a:close/>
                  <a:moveTo>
                    <a:pt x="6300" y="14788"/>
                  </a:moveTo>
                  <a:cubicBezTo>
                    <a:pt x="6851" y="14754"/>
                    <a:pt x="9207" y="14771"/>
                    <a:pt x="9374" y="14069"/>
                  </a:cubicBezTo>
                  <a:cubicBezTo>
                    <a:pt x="9508" y="13451"/>
                    <a:pt x="6684" y="13869"/>
                    <a:pt x="6233" y="13902"/>
                  </a:cubicBezTo>
                  <a:cubicBezTo>
                    <a:pt x="5782" y="13919"/>
                    <a:pt x="2457" y="13819"/>
                    <a:pt x="2407" y="14069"/>
                  </a:cubicBezTo>
                  <a:cubicBezTo>
                    <a:pt x="2189" y="15222"/>
                    <a:pt x="4880" y="14821"/>
                    <a:pt x="5397" y="14771"/>
                  </a:cubicBezTo>
                  <a:moveTo>
                    <a:pt x="3827" y="16542"/>
                  </a:moveTo>
                  <a:cubicBezTo>
                    <a:pt x="4228" y="18146"/>
                    <a:pt x="8088" y="18063"/>
                    <a:pt x="7971" y="16392"/>
                  </a:cubicBezTo>
                  <a:cubicBezTo>
                    <a:pt x="6584" y="16442"/>
                    <a:pt x="5197" y="16492"/>
                    <a:pt x="3827" y="16542"/>
                  </a:cubicBezTo>
                  <a:cubicBezTo>
                    <a:pt x="3827" y="16542"/>
                    <a:pt x="5247" y="16492"/>
                    <a:pt x="3827" y="165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4"/>
            <p:cNvSpPr/>
            <p:nvPr/>
          </p:nvSpPr>
          <p:spPr>
            <a:xfrm>
              <a:off x="4272370" y="2106510"/>
              <a:ext cx="630132" cy="508691"/>
            </a:xfrm>
            <a:custGeom>
              <a:avLst/>
              <a:gdLst/>
              <a:ahLst/>
              <a:cxnLst/>
              <a:rect l="l" t="t" r="r" b="b"/>
              <a:pathLst>
                <a:path w="7887" h="6367" extrusionOk="0">
                  <a:moveTo>
                    <a:pt x="5280" y="1387"/>
                  </a:moveTo>
                  <a:cubicBezTo>
                    <a:pt x="5380" y="1738"/>
                    <a:pt x="5397" y="2189"/>
                    <a:pt x="5263" y="2406"/>
                  </a:cubicBezTo>
                  <a:cubicBezTo>
                    <a:pt x="5230" y="2456"/>
                    <a:pt x="5197" y="2490"/>
                    <a:pt x="5180" y="2506"/>
                  </a:cubicBezTo>
                  <a:cubicBezTo>
                    <a:pt x="5130" y="2456"/>
                    <a:pt x="5063" y="2306"/>
                    <a:pt x="5063" y="2122"/>
                  </a:cubicBezTo>
                  <a:cubicBezTo>
                    <a:pt x="5063" y="1855"/>
                    <a:pt x="5146" y="1604"/>
                    <a:pt x="5280" y="1387"/>
                  </a:cubicBezTo>
                  <a:close/>
                  <a:moveTo>
                    <a:pt x="2824" y="1420"/>
                  </a:moveTo>
                  <a:cubicBezTo>
                    <a:pt x="3008" y="1688"/>
                    <a:pt x="3141" y="1972"/>
                    <a:pt x="3158" y="2206"/>
                  </a:cubicBezTo>
                  <a:cubicBezTo>
                    <a:pt x="3158" y="2356"/>
                    <a:pt x="3108" y="2456"/>
                    <a:pt x="2941" y="2506"/>
                  </a:cubicBezTo>
                  <a:cubicBezTo>
                    <a:pt x="2929" y="2518"/>
                    <a:pt x="2892" y="2530"/>
                    <a:pt x="2866" y="2530"/>
                  </a:cubicBezTo>
                  <a:cubicBezTo>
                    <a:pt x="2855" y="2530"/>
                    <a:pt x="2846" y="2528"/>
                    <a:pt x="2841" y="2523"/>
                  </a:cubicBezTo>
                  <a:cubicBezTo>
                    <a:pt x="2740" y="2440"/>
                    <a:pt x="2707" y="2022"/>
                    <a:pt x="2774" y="1621"/>
                  </a:cubicBezTo>
                  <a:cubicBezTo>
                    <a:pt x="2791" y="1554"/>
                    <a:pt x="2807" y="1487"/>
                    <a:pt x="2824" y="1420"/>
                  </a:cubicBezTo>
                  <a:close/>
                  <a:moveTo>
                    <a:pt x="1578" y="0"/>
                  </a:moveTo>
                  <a:cubicBezTo>
                    <a:pt x="1213" y="0"/>
                    <a:pt x="945" y="138"/>
                    <a:pt x="769" y="268"/>
                  </a:cubicBezTo>
                  <a:cubicBezTo>
                    <a:pt x="167" y="752"/>
                    <a:pt x="0" y="1654"/>
                    <a:pt x="50" y="2289"/>
                  </a:cubicBezTo>
                  <a:cubicBezTo>
                    <a:pt x="100" y="3242"/>
                    <a:pt x="401" y="4211"/>
                    <a:pt x="852" y="5029"/>
                  </a:cubicBezTo>
                  <a:cubicBezTo>
                    <a:pt x="1036" y="5380"/>
                    <a:pt x="1270" y="5614"/>
                    <a:pt x="1487" y="5848"/>
                  </a:cubicBezTo>
                  <a:cubicBezTo>
                    <a:pt x="1604" y="5982"/>
                    <a:pt x="1738" y="6116"/>
                    <a:pt x="1855" y="6266"/>
                  </a:cubicBezTo>
                  <a:cubicBezTo>
                    <a:pt x="1905" y="6333"/>
                    <a:pt x="1972" y="6366"/>
                    <a:pt x="2055" y="6366"/>
                  </a:cubicBezTo>
                  <a:cubicBezTo>
                    <a:pt x="2106" y="6366"/>
                    <a:pt x="2156" y="6349"/>
                    <a:pt x="2206" y="6299"/>
                  </a:cubicBezTo>
                  <a:cubicBezTo>
                    <a:pt x="2306" y="6216"/>
                    <a:pt x="2339" y="6065"/>
                    <a:pt x="2239" y="5948"/>
                  </a:cubicBezTo>
                  <a:cubicBezTo>
                    <a:pt x="2106" y="5781"/>
                    <a:pt x="1972" y="5648"/>
                    <a:pt x="1838" y="5497"/>
                  </a:cubicBezTo>
                  <a:cubicBezTo>
                    <a:pt x="1621" y="5280"/>
                    <a:pt x="1437" y="5080"/>
                    <a:pt x="1287" y="4796"/>
                  </a:cubicBezTo>
                  <a:cubicBezTo>
                    <a:pt x="869" y="4027"/>
                    <a:pt x="602" y="3125"/>
                    <a:pt x="535" y="2256"/>
                  </a:cubicBezTo>
                  <a:cubicBezTo>
                    <a:pt x="501" y="1721"/>
                    <a:pt x="652" y="1003"/>
                    <a:pt x="1070" y="669"/>
                  </a:cubicBezTo>
                  <a:cubicBezTo>
                    <a:pt x="1217" y="563"/>
                    <a:pt x="1384" y="505"/>
                    <a:pt x="1575" y="505"/>
                  </a:cubicBezTo>
                  <a:cubicBezTo>
                    <a:pt x="1688" y="505"/>
                    <a:pt x="1808" y="525"/>
                    <a:pt x="1938" y="568"/>
                  </a:cubicBezTo>
                  <a:cubicBezTo>
                    <a:pt x="2055" y="602"/>
                    <a:pt x="2256" y="769"/>
                    <a:pt x="2473" y="986"/>
                  </a:cubicBezTo>
                  <a:cubicBezTo>
                    <a:pt x="2373" y="1153"/>
                    <a:pt x="2306" y="1337"/>
                    <a:pt x="2273" y="1537"/>
                  </a:cubicBezTo>
                  <a:cubicBezTo>
                    <a:pt x="2239" y="1788"/>
                    <a:pt x="2139" y="2590"/>
                    <a:pt x="2507" y="2907"/>
                  </a:cubicBezTo>
                  <a:cubicBezTo>
                    <a:pt x="2589" y="2966"/>
                    <a:pt x="2704" y="3033"/>
                    <a:pt x="2869" y="3033"/>
                  </a:cubicBezTo>
                  <a:cubicBezTo>
                    <a:pt x="2939" y="3033"/>
                    <a:pt x="3018" y="3021"/>
                    <a:pt x="3108" y="2991"/>
                  </a:cubicBezTo>
                  <a:cubicBezTo>
                    <a:pt x="3476" y="2841"/>
                    <a:pt x="3659" y="2573"/>
                    <a:pt x="3659" y="2189"/>
                  </a:cubicBezTo>
                  <a:cubicBezTo>
                    <a:pt x="3643" y="1805"/>
                    <a:pt x="3409" y="1370"/>
                    <a:pt x="3125" y="986"/>
                  </a:cubicBezTo>
                  <a:cubicBezTo>
                    <a:pt x="3225" y="886"/>
                    <a:pt x="3359" y="819"/>
                    <a:pt x="3526" y="752"/>
                  </a:cubicBezTo>
                  <a:cubicBezTo>
                    <a:pt x="3713" y="676"/>
                    <a:pt x="3925" y="631"/>
                    <a:pt x="4139" y="631"/>
                  </a:cubicBezTo>
                  <a:cubicBezTo>
                    <a:pt x="4441" y="631"/>
                    <a:pt x="4744" y="721"/>
                    <a:pt x="4979" y="936"/>
                  </a:cubicBezTo>
                  <a:cubicBezTo>
                    <a:pt x="4712" y="1253"/>
                    <a:pt x="4562" y="1671"/>
                    <a:pt x="4562" y="2122"/>
                  </a:cubicBezTo>
                  <a:cubicBezTo>
                    <a:pt x="4562" y="2490"/>
                    <a:pt x="4745" y="2924"/>
                    <a:pt x="5063" y="3008"/>
                  </a:cubicBezTo>
                  <a:cubicBezTo>
                    <a:pt x="5102" y="3021"/>
                    <a:pt x="5148" y="3030"/>
                    <a:pt x="5199" y="3030"/>
                  </a:cubicBezTo>
                  <a:cubicBezTo>
                    <a:pt x="5342" y="3030"/>
                    <a:pt x="5521" y="2953"/>
                    <a:pt x="5681" y="2657"/>
                  </a:cubicBezTo>
                  <a:cubicBezTo>
                    <a:pt x="5965" y="2222"/>
                    <a:pt x="5882" y="1471"/>
                    <a:pt x="5648" y="1003"/>
                  </a:cubicBezTo>
                  <a:cubicBezTo>
                    <a:pt x="5681" y="986"/>
                    <a:pt x="5698" y="969"/>
                    <a:pt x="5715" y="953"/>
                  </a:cubicBezTo>
                  <a:cubicBezTo>
                    <a:pt x="6006" y="792"/>
                    <a:pt x="6285" y="710"/>
                    <a:pt x="6527" y="710"/>
                  </a:cubicBezTo>
                  <a:cubicBezTo>
                    <a:pt x="6687" y="710"/>
                    <a:pt x="6831" y="746"/>
                    <a:pt x="6951" y="819"/>
                  </a:cubicBezTo>
                  <a:cubicBezTo>
                    <a:pt x="7202" y="969"/>
                    <a:pt x="7352" y="1237"/>
                    <a:pt x="7352" y="1587"/>
                  </a:cubicBezTo>
                  <a:cubicBezTo>
                    <a:pt x="7385" y="2540"/>
                    <a:pt x="6834" y="3743"/>
                    <a:pt x="6349" y="4679"/>
                  </a:cubicBezTo>
                  <a:cubicBezTo>
                    <a:pt x="6149" y="5046"/>
                    <a:pt x="5932" y="5397"/>
                    <a:pt x="5614" y="5798"/>
                  </a:cubicBezTo>
                  <a:cubicBezTo>
                    <a:pt x="5531" y="5915"/>
                    <a:pt x="5564" y="6065"/>
                    <a:pt x="5664" y="6149"/>
                  </a:cubicBezTo>
                  <a:cubicBezTo>
                    <a:pt x="5713" y="6184"/>
                    <a:pt x="5768" y="6201"/>
                    <a:pt x="5821" y="6201"/>
                  </a:cubicBezTo>
                  <a:cubicBezTo>
                    <a:pt x="5895" y="6201"/>
                    <a:pt x="5967" y="6167"/>
                    <a:pt x="6015" y="6099"/>
                  </a:cubicBezTo>
                  <a:cubicBezTo>
                    <a:pt x="6333" y="5681"/>
                    <a:pt x="6583" y="5297"/>
                    <a:pt x="6801" y="4912"/>
                  </a:cubicBezTo>
                  <a:cubicBezTo>
                    <a:pt x="7335" y="3860"/>
                    <a:pt x="7887" y="2640"/>
                    <a:pt x="7870" y="1571"/>
                  </a:cubicBezTo>
                  <a:cubicBezTo>
                    <a:pt x="7853" y="1053"/>
                    <a:pt x="7603" y="618"/>
                    <a:pt x="7202" y="384"/>
                  </a:cubicBezTo>
                  <a:cubicBezTo>
                    <a:pt x="7002" y="271"/>
                    <a:pt x="6773" y="214"/>
                    <a:pt x="6527" y="214"/>
                  </a:cubicBezTo>
                  <a:cubicBezTo>
                    <a:pt x="6196" y="214"/>
                    <a:pt x="5836" y="317"/>
                    <a:pt x="5481" y="518"/>
                  </a:cubicBezTo>
                  <a:cubicBezTo>
                    <a:pt x="5431" y="535"/>
                    <a:pt x="5397" y="568"/>
                    <a:pt x="5364" y="602"/>
                  </a:cubicBezTo>
                  <a:cubicBezTo>
                    <a:pt x="5028" y="266"/>
                    <a:pt x="4582" y="129"/>
                    <a:pt x="4144" y="129"/>
                  </a:cubicBezTo>
                  <a:cubicBezTo>
                    <a:pt x="3862" y="129"/>
                    <a:pt x="3584" y="186"/>
                    <a:pt x="3342" y="284"/>
                  </a:cubicBezTo>
                  <a:cubicBezTo>
                    <a:pt x="3125" y="368"/>
                    <a:pt x="2941" y="468"/>
                    <a:pt x="2791" y="602"/>
                  </a:cubicBezTo>
                  <a:cubicBezTo>
                    <a:pt x="2540" y="334"/>
                    <a:pt x="2273" y="134"/>
                    <a:pt x="2089" y="84"/>
                  </a:cubicBezTo>
                  <a:cubicBezTo>
                    <a:pt x="1901" y="24"/>
                    <a:pt x="1731" y="0"/>
                    <a:pt x="15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24"/>
          <p:cNvGrpSpPr/>
          <p:nvPr/>
        </p:nvGrpSpPr>
        <p:grpSpPr>
          <a:xfrm>
            <a:off x="914398" y="1600967"/>
            <a:ext cx="913200" cy="1476539"/>
            <a:chOff x="457198" y="1723325"/>
            <a:chExt cx="913200" cy="1476539"/>
          </a:xfrm>
        </p:grpSpPr>
        <p:sp>
          <p:nvSpPr>
            <p:cNvPr id="1094" name="Google Shape;1094;p24"/>
            <p:cNvSpPr/>
            <p:nvPr/>
          </p:nvSpPr>
          <p:spPr>
            <a:xfrm>
              <a:off x="493310" y="2205251"/>
              <a:ext cx="837060" cy="504697"/>
            </a:xfrm>
            <a:custGeom>
              <a:avLst/>
              <a:gdLst/>
              <a:ahLst/>
              <a:cxnLst/>
              <a:rect l="l" t="t" r="r" b="b"/>
              <a:pathLst>
                <a:path w="10477" h="6317" extrusionOk="0">
                  <a:moveTo>
                    <a:pt x="84" y="1"/>
                  </a:moveTo>
                  <a:cubicBezTo>
                    <a:pt x="0" y="1304"/>
                    <a:pt x="318" y="2624"/>
                    <a:pt x="936" y="3777"/>
                  </a:cubicBezTo>
                  <a:cubicBezTo>
                    <a:pt x="1253" y="4378"/>
                    <a:pt x="1571" y="4996"/>
                    <a:pt x="2055" y="5498"/>
                  </a:cubicBezTo>
                  <a:cubicBezTo>
                    <a:pt x="2590" y="6049"/>
                    <a:pt x="2607" y="6316"/>
                    <a:pt x="3425" y="6316"/>
                  </a:cubicBezTo>
                  <a:lnTo>
                    <a:pt x="6717" y="6066"/>
                  </a:lnTo>
                  <a:cubicBezTo>
                    <a:pt x="7201" y="6016"/>
                    <a:pt x="8187" y="6133"/>
                    <a:pt x="8505" y="5681"/>
                  </a:cubicBezTo>
                  <a:cubicBezTo>
                    <a:pt x="8939" y="5063"/>
                    <a:pt x="9323" y="4428"/>
                    <a:pt x="9608" y="3727"/>
                  </a:cubicBezTo>
                  <a:cubicBezTo>
                    <a:pt x="10042" y="2691"/>
                    <a:pt x="10343" y="1554"/>
                    <a:pt x="10476" y="418"/>
                  </a:cubicBezTo>
                  <a:cubicBezTo>
                    <a:pt x="7018" y="418"/>
                    <a:pt x="3559" y="3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4"/>
            <p:cNvSpPr/>
            <p:nvPr/>
          </p:nvSpPr>
          <p:spPr>
            <a:xfrm>
              <a:off x="457198" y="1723325"/>
              <a:ext cx="913200" cy="1476539"/>
            </a:xfrm>
            <a:custGeom>
              <a:avLst/>
              <a:gdLst/>
              <a:ahLst/>
              <a:cxnLst/>
              <a:rect l="l" t="t" r="r" b="b"/>
              <a:pathLst>
                <a:path w="11430" h="18481" extrusionOk="0">
                  <a:moveTo>
                    <a:pt x="9759" y="13535"/>
                  </a:moveTo>
                  <a:cubicBezTo>
                    <a:pt x="9859" y="13802"/>
                    <a:pt x="9876" y="14103"/>
                    <a:pt x="9759" y="14387"/>
                  </a:cubicBezTo>
                  <a:cubicBezTo>
                    <a:pt x="9608" y="14771"/>
                    <a:pt x="9709" y="14771"/>
                    <a:pt x="9742" y="15189"/>
                  </a:cubicBezTo>
                  <a:cubicBezTo>
                    <a:pt x="9809" y="16108"/>
                    <a:pt x="8673" y="15857"/>
                    <a:pt x="8439" y="16509"/>
                  </a:cubicBezTo>
                  <a:cubicBezTo>
                    <a:pt x="7854" y="18046"/>
                    <a:pt x="5849" y="18480"/>
                    <a:pt x="4379" y="17896"/>
                  </a:cubicBezTo>
                  <a:cubicBezTo>
                    <a:pt x="3694" y="17628"/>
                    <a:pt x="3510" y="17127"/>
                    <a:pt x="3276" y="16475"/>
                  </a:cubicBezTo>
                  <a:cubicBezTo>
                    <a:pt x="2674" y="16292"/>
                    <a:pt x="2106" y="16074"/>
                    <a:pt x="2123" y="15322"/>
                  </a:cubicBezTo>
                  <a:cubicBezTo>
                    <a:pt x="2123" y="15005"/>
                    <a:pt x="2357" y="14888"/>
                    <a:pt x="2190" y="14587"/>
                  </a:cubicBezTo>
                  <a:cubicBezTo>
                    <a:pt x="2039" y="14303"/>
                    <a:pt x="1856" y="14036"/>
                    <a:pt x="2106" y="13735"/>
                  </a:cubicBezTo>
                  <a:cubicBezTo>
                    <a:pt x="1705" y="13050"/>
                    <a:pt x="1689" y="12566"/>
                    <a:pt x="2541" y="12365"/>
                  </a:cubicBezTo>
                  <a:cubicBezTo>
                    <a:pt x="1839" y="11162"/>
                    <a:pt x="1003" y="10126"/>
                    <a:pt x="536" y="8789"/>
                  </a:cubicBezTo>
                  <a:cubicBezTo>
                    <a:pt x="1" y="7286"/>
                    <a:pt x="1" y="5565"/>
                    <a:pt x="469" y="4044"/>
                  </a:cubicBezTo>
                  <a:cubicBezTo>
                    <a:pt x="1338" y="1120"/>
                    <a:pt x="5565" y="1"/>
                    <a:pt x="8171" y="669"/>
                  </a:cubicBezTo>
                  <a:cubicBezTo>
                    <a:pt x="9408" y="987"/>
                    <a:pt x="10360" y="1822"/>
                    <a:pt x="10928" y="2958"/>
                  </a:cubicBezTo>
                  <a:cubicBezTo>
                    <a:pt x="11212" y="3543"/>
                    <a:pt x="11430" y="4161"/>
                    <a:pt x="11413" y="4813"/>
                  </a:cubicBezTo>
                  <a:cubicBezTo>
                    <a:pt x="11379" y="5481"/>
                    <a:pt x="11413" y="6417"/>
                    <a:pt x="11229" y="7052"/>
                  </a:cubicBezTo>
                  <a:cubicBezTo>
                    <a:pt x="10811" y="8589"/>
                    <a:pt x="10377" y="9959"/>
                    <a:pt x="9658" y="11379"/>
                  </a:cubicBezTo>
                  <a:cubicBezTo>
                    <a:pt x="9241" y="12181"/>
                    <a:pt x="9441" y="11864"/>
                    <a:pt x="9909" y="12332"/>
                  </a:cubicBezTo>
                  <a:cubicBezTo>
                    <a:pt x="10327" y="12749"/>
                    <a:pt x="9943" y="13167"/>
                    <a:pt x="9759" y="13535"/>
                  </a:cubicBezTo>
                  <a:cubicBezTo>
                    <a:pt x="9892" y="13936"/>
                    <a:pt x="9759" y="13535"/>
                    <a:pt x="9759" y="13535"/>
                  </a:cubicBezTo>
                  <a:close/>
                  <a:moveTo>
                    <a:pt x="7169" y="12098"/>
                  </a:moveTo>
                  <a:cubicBezTo>
                    <a:pt x="7653" y="12048"/>
                    <a:pt x="8639" y="12165"/>
                    <a:pt x="8957" y="11713"/>
                  </a:cubicBezTo>
                  <a:cubicBezTo>
                    <a:pt x="9391" y="11112"/>
                    <a:pt x="9775" y="10460"/>
                    <a:pt x="10060" y="9775"/>
                  </a:cubicBezTo>
                  <a:cubicBezTo>
                    <a:pt x="10644" y="8355"/>
                    <a:pt x="10995" y="6801"/>
                    <a:pt x="11029" y="5264"/>
                  </a:cubicBezTo>
                  <a:cubicBezTo>
                    <a:pt x="11112" y="2490"/>
                    <a:pt x="8740" y="636"/>
                    <a:pt x="6049" y="920"/>
                  </a:cubicBezTo>
                  <a:cubicBezTo>
                    <a:pt x="4713" y="1070"/>
                    <a:pt x="3376" y="1488"/>
                    <a:pt x="2340" y="2340"/>
                  </a:cubicBezTo>
                  <a:cubicBezTo>
                    <a:pt x="1187" y="3309"/>
                    <a:pt x="719" y="4228"/>
                    <a:pt x="552" y="5732"/>
                  </a:cubicBezTo>
                  <a:cubicBezTo>
                    <a:pt x="402" y="7135"/>
                    <a:pt x="719" y="8572"/>
                    <a:pt x="1388" y="9809"/>
                  </a:cubicBezTo>
                  <a:cubicBezTo>
                    <a:pt x="1705" y="10410"/>
                    <a:pt x="2023" y="11028"/>
                    <a:pt x="2507" y="11530"/>
                  </a:cubicBezTo>
                  <a:cubicBezTo>
                    <a:pt x="3042" y="12098"/>
                    <a:pt x="3059" y="12348"/>
                    <a:pt x="3877" y="12348"/>
                  </a:cubicBezTo>
                  <a:moveTo>
                    <a:pt x="3794" y="12733"/>
                  </a:moveTo>
                  <a:cubicBezTo>
                    <a:pt x="3476" y="12749"/>
                    <a:pt x="1338" y="12950"/>
                    <a:pt x="2624" y="13485"/>
                  </a:cubicBezTo>
                  <a:cubicBezTo>
                    <a:pt x="3560" y="13886"/>
                    <a:pt x="5197" y="13601"/>
                    <a:pt x="6200" y="13551"/>
                  </a:cubicBezTo>
                  <a:cubicBezTo>
                    <a:pt x="6701" y="13535"/>
                    <a:pt x="9341" y="13635"/>
                    <a:pt x="9525" y="13067"/>
                  </a:cubicBezTo>
                  <a:cubicBezTo>
                    <a:pt x="9859" y="12031"/>
                    <a:pt x="7186" y="12499"/>
                    <a:pt x="6818" y="12549"/>
                  </a:cubicBezTo>
                  <a:moveTo>
                    <a:pt x="6734" y="16074"/>
                  </a:moveTo>
                  <a:cubicBezTo>
                    <a:pt x="7102" y="16108"/>
                    <a:pt x="10110" y="15506"/>
                    <a:pt x="9174" y="14938"/>
                  </a:cubicBezTo>
                  <a:cubicBezTo>
                    <a:pt x="8823" y="14721"/>
                    <a:pt x="7537" y="15055"/>
                    <a:pt x="7119" y="15089"/>
                  </a:cubicBezTo>
                  <a:cubicBezTo>
                    <a:pt x="6317" y="15155"/>
                    <a:pt x="5515" y="15205"/>
                    <a:pt x="4696" y="15256"/>
                  </a:cubicBezTo>
                  <a:cubicBezTo>
                    <a:pt x="4145" y="15306"/>
                    <a:pt x="3577" y="15322"/>
                    <a:pt x="3059" y="15155"/>
                  </a:cubicBezTo>
                  <a:cubicBezTo>
                    <a:pt x="2307" y="14888"/>
                    <a:pt x="2390" y="15857"/>
                    <a:pt x="2942" y="16024"/>
                  </a:cubicBezTo>
                  <a:cubicBezTo>
                    <a:pt x="4128" y="16375"/>
                    <a:pt x="5531" y="16108"/>
                    <a:pt x="6734" y="16074"/>
                  </a:cubicBezTo>
                  <a:cubicBezTo>
                    <a:pt x="7286" y="16124"/>
                    <a:pt x="6734" y="16074"/>
                    <a:pt x="6734" y="16074"/>
                  </a:cubicBezTo>
                  <a:close/>
                  <a:moveTo>
                    <a:pt x="6300" y="14804"/>
                  </a:moveTo>
                  <a:cubicBezTo>
                    <a:pt x="6851" y="14754"/>
                    <a:pt x="9207" y="14771"/>
                    <a:pt x="9358" y="14069"/>
                  </a:cubicBezTo>
                  <a:cubicBezTo>
                    <a:pt x="9491" y="13451"/>
                    <a:pt x="6684" y="13869"/>
                    <a:pt x="6217" y="13902"/>
                  </a:cubicBezTo>
                  <a:cubicBezTo>
                    <a:pt x="5765" y="13919"/>
                    <a:pt x="2440" y="13819"/>
                    <a:pt x="2407" y="14069"/>
                  </a:cubicBezTo>
                  <a:cubicBezTo>
                    <a:pt x="2173" y="15239"/>
                    <a:pt x="4880" y="14821"/>
                    <a:pt x="5398" y="14771"/>
                  </a:cubicBezTo>
                  <a:moveTo>
                    <a:pt x="3810" y="16542"/>
                  </a:moveTo>
                  <a:cubicBezTo>
                    <a:pt x="4212" y="18146"/>
                    <a:pt x="8071" y="18063"/>
                    <a:pt x="7954" y="16392"/>
                  </a:cubicBezTo>
                  <a:cubicBezTo>
                    <a:pt x="6584" y="16442"/>
                    <a:pt x="5197" y="16492"/>
                    <a:pt x="3810" y="16542"/>
                  </a:cubicBezTo>
                  <a:cubicBezTo>
                    <a:pt x="3810" y="16542"/>
                    <a:pt x="5247" y="16492"/>
                    <a:pt x="3810" y="165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4"/>
            <p:cNvSpPr/>
            <p:nvPr/>
          </p:nvSpPr>
          <p:spPr>
            <a:xfrm>
              <a:off x="614750" y="2106501"/>
              <a:ext cx="630132" cy="508691"/>
            </a:xfrm>
            <a:custGeom>
              <a:avLst/>
              <a:gdLst/>
              <a:ahLst/>
              <a:cxnLst/>
              <a:rect l="l" t="t" r="r" b="b"/>
              <a:pathLst>
                <a:path w="7887" h="6367" extrusionOk="0">
                  <a:moveTo>
                    <a:pt x="5264" y="1387"/>
                  </a:moveTo>
                  <a:lnTo>
                    <a:pt x="5264" y="1387"/>
                  </a:lnTo>
                  <a:cubicBezTo>
                    <a:pt x="5381" y="1738"/>
                    <a:pt x="5381" y="2189"/>
                    <a:pt x="5247" y="2406"/>
                  </a:cubicBezTo>
                  <a:cubicBezTo>
                    <a:pt x="5214" y="2456"/>
                    <a:pt x="5197" y="2490"/>
                    <a:pt x="5180" y="2506"/>
                  </a:cubicBezTo>
                  <a:cubicBezTo>
                    <a:pt x="5130" y="2456"/>
                    <a:pt x="5063" y="2306"/>
                    <a:pt x="5063" y="2122"/>
                  </a:cubicBezTo>
                  <a:cubicBezTo>
                    <a:pt x="5063" y="1855"/>
                    <a:pt x="5130" y="1604"/>
                    <a:pt x="5264" y="1387"/>
                  </a:cubicBezTo>
                  <a:close/>
                  <a:moveTo>
                    <a:pt x="2808" y="1420"/>
                  </a:moveTo>
                  <a:cubicBezTo>
                    <a:pt x="2991" y="1688"/>
                    <a:pt x="3142" y="1972"/>
                    <a:pt x="3142" y="2206"/>
                  </a:cubicBezTo>
                  <a:cubicBezTo>
                    <a:pt x="3158" y="2356"/>
                    <a:pt x="3092" y="2456"/>
                    <a:pt x="2941" y="2506"/>
                  </a:cubicBezTo>
                  <a:cubicBezTo>
                    <a:pt x="2918" y="2518"/>
                    <a:pt x="2877" y="2530"/>
                    <a:pt x="2850" y="2530"/>
                  </a:cubicBezTo>
                  <a:cubicBezTo>
                    <a:pt x="2838" y="2530"/>
                    <a:pt x="2829" y="2528"/>
                    <a:pt x="2824" y="2523"/>
                  </a:cubicBezTo>
                  <a:cubicBezTo>
                    <a:pt x="2724" y="2440"/>
                    <a:pt x="2691" y="2022"/>
                    <a:pt x="2757" y="1621"/>
                  </a:cubicBezTo>
                  <a:cubicBezTo>
                    <a:pt x="2774" y="1554"/>
                    <a:pt x="2791" y="1487"/>
                    <a:pt x="2808" y="1420"/>
                  </a:cubicBezTo>
                  <a:close/>
                  <a:moveTo>
                    <a:pt x="1575" y="1"/>
                  </a:moveTo>
                  <a:cubicBezTo>
                    <a:pt x="1206" y="1"/>
                    <a:pt x="941" y="142"/>
                    <a:pt x="752" y="284"/>
                  </a:cubicBezTo>
                  <a:cubicBezTo>
                    <a:pt x="168" y="752"/>
                    <a:pt x="1" y="1654"/>
                    <a:pt x="34" y="2289"/>
                  </a:cubicBezTo>
                  <a:cubicBezTo>
                    <a:pt x="101" y="3242"/>
                    <a:pt x="385" y="4211"/>
                    <a:pt x="836" y="5029"/>
                  </a:cubicBezTo>
                  <a:cubicBezTo>
                    <a:pt x="1020" y="5380"/>
                    <a:pt x="1254" y="5614"/>
                    <a:pt x="1471" y="5848"/>
                  </a:cubicBezTo>
                  <a:cubicBezTo>
                    <a:pt x="1605" y="5982"/>
                    <a:pt x="1722" y="6115"/>
                    <a:pt x="1838" y="6266"/>
                  </a:cubicBezTo>
                  <a:cubicBezTo>
                    <a:pt x="1889" y="6333"/>
                    <a:pt x="1972" y="6366"/>
                    <a:pt x="2039" y="6366"/>
                  </a:cubicBezTo>
                  <a:cubicBezTo>
                    <a:pt x="2089" y="6366"/>
                    <a:pt x="2156" y="6349"/>
                    <a:pt x="2189" y="6299"/>
                  </a:cubicBezTo>
                  <a:cubicBezTo>
                    <a:pt x="2306" y="6216"/>
                    <a:pt x="2323" y="6065"/>
                    <a:pt x="2240" y="5948"/>
                  </a:cubicBezTo>
                  <a:cubicBezTo>
                    <a:pt x="2106" y="5781"/>
                    <a:pt x="1972" y="5648"/>
                    <a:pt x="1838" y="5514"/>
                  </a:cubicBezTo>
                  <a:cubicBezTo>
                    <a:pt x="1621" y="5280"/>
                    <a:pt x="1437" y="5096"/>
                    <a:pt x="1287" y="4795"/>
                  </a:cubicBezTo>
                  <a:cubicBezTo>
                    <a:pt x="853" y="4027"/>
                    <a:pt x="585" y="3141"/>
                    <a:pt x="535" y="2256"/>
                  </a:cubicBezTo>
                  <a:cubicBezTo>
                    <a:pt x="502" y="1721"/>
                    <a:pt x="652" y="1003"/>
                    <a:pt x="1070" y="668"/>
                  </a:cubicBezTo>
                  <a:cubicBezTo>
                    <a:pt x="1207" y="563"/>
                    <a:pt x="1376" y="504"/>
                    <a:pt x="1571" y="504"/>
                  </a:cubicBezTo>
                  <a:cubicBezTo>
                    <a:pt x="1686" y="504"/>
                    <a:pt x="1809" y="525"/>
                    <a:pt x="1939" y="568"/>
                  </a:cubicBezTo>
                  <a:cubicBezTo>
                    <a:pt x="2039" y="602"/>
                    <a:pt x="2240" y="769"/>
                    <a:pt x="2457" y="986"/>
                  </a:cubicBezTo>
                  <a:cubicBezTo>
                    <a:pt x="2356" y="1153"/>
                    <a:pt x="2290" y="1337"/>
                    <a:pt x="2256" y="1537"/>
                  </a:cubicBezTo>
                  <a:cubicBezTo>
                    <a:pt x="2223" y="1788"/>
                    <a:pt x="2123" y="2590"/>
                    <a:pt x="2490" y="2907"/>
                  </a:cubicBezTo>
                  <a:cubicBezTo>
                    <a:pt x="2569" y="2964"/>
                    <a:pt x="2686" y="3027"/>
                    <a:pt x="2840" y="3027"/>
                  </a:cubicBezTo>
                  <a:cubicBezTo>
                    <a:pt x="2915" y="3027"/>
                    <a:pt x="2999" y="3012"/>
                    <a:pt x="3092" y="2974"/>
                  </a:cubicBezTo>
                  <a:cubicBezTo>
                    <a:pt x="3459" y="2841"/>
                    <a:pt x="3660" y="2556"/>
                    <a:pt x="3643" y="2189"/>
                  </a:cubicBezTo>
                  <a:cubicBezTo>
                    <a:pt x="3626" y="1805"/>
                    <a:pt x="3392" y="1353"/>
                    <a:pt x="3108" y="986"/>
                  </a:cubicBezTo>
                  <a:cubicBezTo>
                    <a:pt x="3209" y="886"/>
                    <a:pt x="3342" y="802"/>
                    <a:pt x="3509" y="752"/>
                  </a:cubicBezTo>
                  <a:cubicBezTo>
                    <a:pt x="3708" y="674"/>
                    <a:pt x="3930" y="626"/>
                    <a:pt x="4150" y="626"/>
                  </a:cubicBezTo>
                  <a:cubicBezTo>
                    <a:pt x="4448" y="626"/>
                    <a:pt x="4742" y="714"/>
                    <a:pt x="4963" y="936"/>
                  </a:cubicBezTo>
                  <a:cubicBezTo>
                    <a:pt x="4696" y="1253"/>
                    <a:pt x="4545" y="1671"/>
                    <a:pt x="4545" y="2122"/>
                  </a:cubicBezTo>
                  <a:cubicBezTo>
                    <a:pt x="4545" y="2490"/>
                    <a:pt x="4729" y="2924"/>
                    <a:pt x="5063" y="3008"/>
                  </a:cubicBezTo>
                  <a:cubicBezTo>
                    <a:pt x="5098" y="3021"/>
                    <a:pt x="5142" y="3030"/>
                    <a:pt x="5192" y="3030"/>
                  </a:cubicBezTo>
                  <a:cubicBezTo>
                    <a:pt x="5333" y="3030"/>
                    <a:pt x="5521" y="2953"/>
                    <a:pt x="5681" y="2657"/>
                  </a:cubicBezTo>
                  <a:cubicBezTo>
                    <a:pt x="5949" y="2222"/>
                    <a:pt x="5882" y="1470"/>
                    <a:pt x="5648" y="1003"/>
                  </a:cubicBezTo>
                  <a:cubicBezTo>
                    <a:pt x="5665" y="986"/>
                    <a:pt x="5681" y="969"/>
                    <a:pt x="5715" y="952"/>
                  </a:cubicBezTo>
                  <a:cubicBezTo>
                    <a:pt x="5996" y="792"/>
                    <a:pt x="6272" y="709"/>
                    <a:pt x="6515" y="709"/>
                  </a:cubicBezTo>
                  <a:cubicBezTo>
                    <a:pt x="6677" y="709"/>
                    <a:pt x="6825" y="746"/>
                    <a:pt x="6951" y="819"/>
                  </a:cubicBezTo>
                  <a:cubicBezTo>
                    <a:pt x="7202" y="969"/>
                    <a:pt x="7336" y="1237"/>
                    <a:pt x="7352" y="1587"/>
                  </a:cubicBezTo>
                  <a:cubicBezTo>
                    <a:pt x="7386" y="2540"/>
                    <a:pt x="6818" y="3743"/>
                    <a:pt x="6333" y="4678"/>
                  </a:cubicBezTo>
                  <a:cubicBezTo>
                    <a:pt x="6149" y="5046"/>
                    <a:pt x="5915" y="5397"/>
                    <a:pt x="5615" y="5798"/>
                  </a:cubicBezTo>
                  <a:cubicBezTo>
                    <a:pt x="5531" y="5915"/>
                    <a:pt x="5548" y="6065"/>
                    <a:pt x="5665" y="6149"/>
                  </a:cubicBezTo>
                  <a:cubicBezTo>
                    <a:pt x="5707" y="6184"/>
                    <a:pt x="5760" y="6201"/>
                    <a:pt x="5814" y="6201"/>
                  </a:cubicBezTo>
                  <a:cubicBezTo>
                    <a:pt x="5890" y="6201"/>
                    <a:pt x="5967" y="6167"/>
                    <a:pt x="6016" y="6099"/>
                  </a:cubicBezTo>
                  <a:cubicBezTo>
                    <a:pt x="6333" y="5681"/>
                    <a:pt x="6567" y="5297"/>
                    <a:pt x="6784" y="4912"/>
                  </a:cubicBezTo>
                  <a:cubicBezTo>
                    <a:pt x="7336" y="3860"/>
                    <a:pt x="7887" y="2640"/>
                    <a:pt x="7854" y="1587"/>
                  </a:cubicBezTo>
                  <a:cubicBezTo>
                    <a:pt x="7837" y="1053"/>
                    <a:pt x="7603" y="618"/>
                    <a:pt x="7202" y="384"/>
                  </a:cubicBezTo>
                  <a:cubicBezTo>
                    <a:pt x="6996" y="271"/>
                    <a:pt x="6765" y="214"/>
                    <a:pt x="6519" y="214"/>
                  </a:cubicBezTo>
                  <a:cubicBezTo>
                    <a:pt x="6188" y="214"/>
                    <a:pt x="5829" y="317"/>
                    <a:pt x="5464" y="518"/>
                  </a:cubicBezTo>
                  <a:cubicBezTo>
                    <a:pt x="5431" y="551"/>
                    <a:pt x="5381" y="568"/>
                    <a:pt x="5347" y="602"/>
                  </a:cubicBezTo>
                  <a:cubicBezTo>
                    <a:pt x="5012" y="266"/>
                    <a:pt x="4572" y="129"/>
                    <a:pt x="4139" y="129"/>
                  </a:cubicBezTo>
                  <a:cubicBezTo>
                    <a:pt x="3860" y="129"/>
                    <a:pt x="3585" y="186"/>
                    <a:pt x="3342" y="284"/>
                  </a:cubicBezTo>
                  <a:cubicBezTo>
                    <a:pt x="3125" y="368"/>
                    <a:pt x="2941" y="468"/>
                    <a:pt x="2774" y="602"/>
                  </a:cubicBezTo>
                  <a:cubicBezTo>
                    <a:pt x="2524" y="334"/>
                    <a:pt x="2256" y="150"/>
                    <a:pt x="2089" y="84"/>
                  </a:cubicBezTo>
                  <a:cubicBezTo>
                    <a:pt x="1898" y="25"/>
                    <a:pt x="1727" y="1"/>
                    <a:pt x="15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097;p24"/>
          <p:cNvGrpSpPr/>
          <p:nvPr/>
        </p:nvGrpSpPr>
        <p:grpSpPr>
          <a:xfrm>
            <a:off x="4098178" y="1600967"/>
            <a:ext cx="913120" cy="1476539"/>
            <a:chOff x="2244240" y="1723330"/>
            <a:chExt cx="913120" cy="1476539"/>
          </a:xfrm>
        </p:grpSpPr>
        <p:sp>
          <p:nvSpPr>
            <p:cNvPr id="1098" name="Google Shape;1098;p24"/>
            <p:cNvSpPr/>
            <p:nvPr/>
          </p:nvSpPr>
          <p:spPr>
            <a:xfrm>
              <a:off x="2296251" y="2334766"/>
              <a:ext cx="806380" cy="375187"/>
            </a:xfrm>
            <a:custGeom>
              <a:avLst/>
              <a:gdLst/>
              <a:ahLst/>
              <a:cxnLst/>
              <a:rect l="l" t="t" r="r" b="b"/>
              <a:pathLst>
                <a:path w="10093" h="4696" extrusionOk="0">
                  <a:moveTo>
                    <a:pt x="10093" y="0"/>
                  </a:moveTo>
                  <a:cubicBezTo>
                    <a:pt x="6734" y="17"/>
                    <a:pt x="3359" y="51"/>
                    <a:pt x="1" y="51"/>
                  </a:cubicBezTo>
                  <a:cubicBezTo>
                    <a:pt x="134" y="786"/>
                    <a:pt x="385" y="1504"/>
                    <a:pt x="736" y="2156"/>
                  </a:cubicBezTo>
                  <a:cubicBezTo>
                    <a:pt x="1070" y="2757"/>
                    <a:pt x="1388" y="3376"/>
                    <a:pt x="1872" y="3877"/>
                  </a:cubicBezTo>
                  <a:cubicBezTo>
                    <a:pt x="2390" y="4428"/>
                    <a:pt x="2424" y="4696"/>
                    <a:pt x="3242" y="4696"/>
                  </a:cubicBezTo>
                  <a:lnTo>
                    <a:pt x="6517" y="4445"/>
                  </a:lnTo>
                  <a:cubicBezTo>
                    <a:pt x="7002" y="4395"/>
                    <a:pt x="8004" y="4512"/>
                    <a:pt x="8305" y="4061"/>
                  </a:cubicBezTo>
                  <a:cubicBezTo>
                    <a:pt x="8739" y="3442"/>
                    <a:pt x="9140" y="2807"/>
                    <a:pt x="9424" y="2106"/>
                  </a:cubicBezTo>
                  <a:cubicBezTo>
                    <a:pt x="9708" y="1437"/>
                    <a:pt x="9926" y="719"/>
                    <a:pt x="10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4"/>
            <p:cNvSpPr/>
            <p:nvPr/>
          </p:nvSpPr>
          <p:spPr>
            <a:xfrm>
              <a:off x="2244240" y="1723330"/>
              <a:ext cx="913120" cy="1476539"/>
            </a:xfrm>
            <a:custGeom>
              <a:avLst/>
              <a:gdLst/>
              <a:ahLst/>
              <a:cxnLst/>
              <a:rect l="l" t="t" r="r" b="b"/>
              <a:pathLst>
                <a:path w="11429" h="18481" extrusionOk="0">
                  <a:moveTo>
                    <a:pt x="9775" y="13535"/>
                  </a:moveTo>
                  <a:cubicBezTo>
                    <a:pt x="9858" y="13802"/>
                    <a:pt x="9892" y="14103"/>
                    <a:pt x="9775" y="14387"/>
                  </a:cubicBezTo>
                  <a:cubicBezTo>
                    <a:pt x="9608" y="14771"/>
                    <a:pt x="9725" y="14771"/>
                    <a:pt x="9758" y="15189"/>
                  </a:cubicBezTo>
                  <a:cubicBezTo>
                    <a:pt x="9825" y="16108"/>
                    <a:pt x="8689" y="15857"/>
                    <a:pt x="8438" y="16509"/>
                  </a:cubicBezTo>
                  <a:cubicBezTo>
                    <a:pt x="7870" y="18046"/>
                    <a:pt x="5848" y="18481"/>
                    <a:pt x="4378" y="17896"/>
                  </a:cubicBezTo>
                  <a:cubicBezTo>
                    <a:pt x="3693" y="17628"/>
                    <a:pt x="3526" y="17127"/>
                    <a:pt x="3292" y="16476"/>
                  </a:cubicBezTo>
                  <a:cubicBezTo>
                    <a:pt x="2690" y="16308"/>
                    <a:pt x="2122" y="16075"/>
                    <a:pt x="2139" y="15323"/>
                  </a:cubicBezTo>
                  <a:cubicBezTo>
                    <a:pt x="2139" y="15005"/>
                    <a:pt x="2373" y="14888"/>
                    <a:pt x="2206" y="14587"/>
                  </a:cubicBezTo>
                  <a:cubicBezTo>
                    <a:pt x="2055" y="14303"/>
                    <a:pt x="1855" y="14036"/>
                    <a:pt x="2122" y="13735"/>
                  </a:cubicBezTo>
                  <a:cubicBezTo>
                    <a:pt x="1721" y="13050"/>
                    <a:pt x="1704" y="12566"/>
                    <a:pt x="2557" y="12365"/>
                  </a:cubicBezTo>
                  <a:cubicBezTo>
                    <a:pt x="1855" y="11162"/>
                    <a:pt x="1019" y="10126"/>
                    <a:pt x="535" y="8790"/>
                  </a:cubicBezTo>
                  <a:cubicBezTo>
                    <a:pt x="0" y="7286"/>
                    <a:pt x="17" y="5565"/>
                    <a:pt x="485" y="4044"/>
                  </a:cubicBezTo>
                  <a:cubicBezTo>
                    <a:pt x="1354" y="1120"/>
                    <a:pt x="5581" y="1"/>
                    <a:pt x="8171" y="669"/>
                  </a:cubicBezTo>
                  <a:cubicBezTo>
                    <a:pt x="9407" y="987"/>
                    <a:pt x="10359" y="1822"/>
                    <a:pt x="10928" y="2958"/>
                  </a:cubicBezTo>
                  <a:cubicBezTo>
                    <a:pt x="11228" y="3526"/>
                    <a:pt x="11429" y="4161"/>
                    <a:pt x="11412" y="4813"/>
                  </a:cubicBezTo>
                  <a:cubicBezTo>
                    <a:pt x="11395" y="5481"/>
                    <a:pt x="11429" y="6417"/>
                    <a:pt x="11245" y="7052"/>
                  </a:cubicBezTo>
                  <a:cubicBezTo>
                    <a:pt x="10811" y="8589"/>
                    <a:pt x="10393" y="9959"/>
                    <a:pt x="9658" y="11379"/>
                  </a:cubicBezTo>
                  <a:cubicBezTo>
                    <a:pt x="9257" y="12181"/>
                    <a:pt x="9440" y="11864"/>
                    <a:pt x="9925" y="12332"/>
                  </a:cubicBezTo>
                  <a:cubicBezTo>
                    <a:pt x="10343" y="12750"/>
                    <a:pt x="9958" y="13167"/>
                    <a:pt x="9775" y="13535"/>
                  </a:cubicBezTo>
                  <a:cubicBezTo>
                    <a:pt x="9908" y="13936"/>
                    <a:pt x="9775" y="13535"/>
                    <a:pt x="9775" y="13535"/>
                  </a:cubicBezTo>
                  <a:close/>
                  <a:moveTo>
                    <a:pt x="7185" y="12098"/>
                  </a:moveTo>
                  <a:cubicBezTo>
                    <a:pt x="7669" y="12048"/>
                    <a:pt x="8655" y="12165"/>
                    <a:pt x="8973" y="11714"/>
                  </a:cubicBezTo>
                  <a:cubicBezTo>
                    <a:pt x="9407" y="11112"/>
                    <a:pt x="9791" y="10460"/>
                    <a:pt x="10075" y="9759"/>
                  </a:cubicBezTo>
                  <a:cubicBezTo>
                    <a:pt x="10660" y="8355"/>
                    <a:pt x="11011" y="6801"/>
                    <a:pt x="11045" y="5264"/>
                  </a:cubicBezTo>
                  <a:cubicBezTo>
                    <a:pt x="11111" y="2491"/>
                    <a:pt x="8755" y="636"/>
                    <a:pt x="6065" y="920"/>
                  </a:cubicBezTo>
                  <a:cubicBezTo>
                    <a:pt x="4712" y="1070"/>
                    <a:pt x="3392" y="1488"/>
                    <a:pt x="2356" y="2340"/>
                  </a:cubicBezTo>
                  <a:cubicBezTo>
                    <a:pt x="1203" y="3309"/>
                    <a:pt x="735" y="4228"/>
                    <a:pt x="568" y="5732"/>
                  </a:cubicBezTo>
                  <a:cubicBezTo>
                    <a:pt x="418" y="7135"/>
                    <a:pt x="735" y="8572"/>
                    <a:pt x="1387" y="9809"/>
                  </a:cubicBezTo>
                  <a:cubicBezTo>
                    <a:pt x="1721" y="10410"/>
                    <a:pt x="2039" y="11029"/>
                    <a:pt x="2523" y="11530"/>
                  </a:cubicBezTo>
                  <a:cubicBezTo>
                    <a:pt x="3041" y="12098"/>
                    <a:pt x="3075" y="12349"/>
                    <a:pt x="3893" y="12349"/>
                  </a:cubicBezTo>
                  <a:moveTo>
                    <a:pt x="3810" y="12733"/>
                  </a:moveTo>
                  <a:cubicBezTo>
                    <a:pt x="3492" y="12750"/>
                    <a:pt x="1354" y="12950"/>
                    <a:pt x="2623" y="13485"/>
                  </a:cubicBezTo>
                  <a:cubicBezTo>
                    <a:pt x="3576" y="13886"/>
                    <a:pt x="5213" y="13602"/>
                    <a:pt x="6216" y="13552"/>
                  </a:cubicBezTo>
                  <a:cubicBezTo>
                    <a:pt x="6717" y="13535"/>
                    <a:pt x="9357" y="13635"/>
                    <a:pt x="9541" y="13067"/>
                  </a:cubicBezTo>
                  <a:cubicBezTo>
                    <a:pt x="9875" y="12031"/>
                    <a:pt x="7202" y="12499"/>
                    <a:pt x="6817" y="12549"/>
                  </a:cubicBezTo>
                  <a:moveTo>
                    <a:pt x="6750" y="16075"/>
                  </a:moveTo>
                  <a:cubicBezTo>
                    <a:pt x="7118" y="16108"/>
                    <a:pt x="10126" y="15506"/>
                    <a:pt x="9190" y="14938"/>
                  </a:cubicBezTo>
                  <a:cubicBezTo>
                    <a:pt x="8839" y="14721"/>
                    <a:pt x="7552" y="15055"/>
                    <a:pt x="7135" y="15089"/>
                  </a:cubicBezTo>
                  <a:cubicBezTo>
                    <a:pt x="6333" y="15156"/>
                    <a:pt x="5514" y="15206"/>
                    <a:pt x="4712" y="15256"/>
                  </a:cubicBezTo>
                  <a:cubicBezTo>
                    <a:pt x="4161" y="15289"/>
                    <a:pt x="3592" y="15339"/>
                    <a:pt x="3058" y="15156"/>
                  </a:cubicBezTo>
                  <a:cubicBezTo>
                    <a:pt x="2323" y="14888"/>
                    <a:pt x="2406" y="15857"/>
                    <a:pt x="2958" y="16024"/>
                  </a:cubicBezTo>
                  <a:cubicBezTo>
                    <a:pt x="4144" y="16375"/>
                    <a:pt x="5547" y="16108"/>
                    <a:pt x="6750" y="16075"/>
                  </a:cubicBezTo>
                  <a:cubicBezTo>
                    <a:pt x="7302" y="16125"/>
                    <a:pt x="6750" y="16075"/>
                    <a:pt x="6750" y="16075"/>
                  </a:cubicBezTo>
                  <a:close/>
                  <a:moveTo>
                    <a:pt x="6316" y="14788"/>
                  </a:moveTo>
                  <a:cubicBezTo>
                    <a:pt x="6851" y="14755"/>
                    <a:pt x="9207" y="14771"/>
                    <a:pt x="9374" y="14070"/>
                  </a:cubicBezTo>
                  <a:cubicBezTo>
                    <a:pt x="9507" y="13451"/>
                    <a:pt x="6700" y="13869"/>
                    <a:pt x="6232" y="13902"/>
                  </a:cubicBezTo>
                  <a:cubicBezTo>
                    <a:pt x="5781" y="13919"/>
                    <a:pt x="2456" y="13819"/>
                    <a:pt x="2406" y="14070"/>
                  </a:cubicBezTo>
                  <a:cubicBezTo>
                    <a:pt x="2189" y="15222"/>
                    <a:pt x="4896" y="14821"/>
                    <a:pt x="5397" y="14771"/>
                  </a:cubicBezTo>
                  <a:moveTo>
                    <a:pt x="3826" y="16542"/>
                  </a:moveTo>
                  <a:cubicBezTo>
                    <a:pt x="4227" y="18146"/>
                    <a:pt x="8087" y="18063"/>
                    <a:pt x="7970" y="16392"/>
                  </a:cubicBezTo>
                  <a:cubicBezTo>
                    <a:pt x="6583" y="16442"/>
                    <a:pt x="5213" y="16492"/>
                    <a:pt x="3826" y="16542"/>
                  </a:cubicBezTo>
                  <a:cubicBezTo>
                    <a:pt x="3826" y="16542"/>
                    <a:pt x="5247" y="16492"/>
                    <a:pt x="3826" y="165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4"/>
            <p:cNvSpPr/>
            <p:nvPr/>
          </p:nvSpPr>
          <p:spPr>
            <a:xfrm>
              <a:off x="2401713" y="2106506"/>
              <a:ext cx="631490" cy="508691"/>
            </a:xfrm>
            <a:custGeom>
              <a:avLst/>
              <a:gdLst/>
              <a:ahLst/>
              <a:cxnLst/>
              <a:rect l="l" t="t" r="r" b="b"/>
              <a:pathLst>
                <a:path w="7904" h="6367" extrusionOk="0">
                  <a:moveTo>
                    <a:pt x="5281" y="1387"/>
                  </a:moveTo>
                  <a:lnTo>
                    <a:pt x="5281" y="1387"/>
                  </a:lnTo>
                  <a:cubicBezTo>
                    <a:pt x="5381" y="1738"/>
                    <a:pt x="5398" y="2189"/>
                    <a:pt x="5264" y="2406"/>
                  </a:cubicBezTo>
                  <a:cubicBezTo>
                    <a:pt x="5231" y="2456"/>
                    <a:pt x="5197" y="2490"/>
                    <a:pt x="5180" y="2507"/>
                  </a:cubicBezTo>
                  <a:cubicBezTo>
                    <a:pt x="5130" y="2456"/>
                    <a:pt x="5063" y="2306"/>
                    <a:pt x="5063" y="2122"/>
                  </a:cubicBezTo>
                  <a:cubicBezTo>
                    <a:pt x="5063" y="1855"/>
                    <a:pt x="5147" y="1604"/>
                    <a:pt x="5281" y="1387"/>
                  </a:cubicBezTo>
                  <a:close/>
                  <a:moveTo>
                    <a:pt x="2825" y="1421"/>
                  </a:moveTo>
                  <a:cubicBezTo>
                    <a:pt x="3008" y="1688"/>
                    <a:pt x="3142" y="1972"/>
                    <a:pt x="3159" y="2206"/>
                  </a:cubicBezTo>
                  <a:cubicBezTo>
                    <a:pt x="3159" y="2356"/>
                    <a:pt x="3109" y="2456"/>
                    <a:pt x="2941" y="2507"/>
                  </a:cubicBezTo>
                  <a:cubicBezTo>
                    <a:pt x="2930" y="2518"/>
                    <a:pt x="2893" y="2530"/>
                    <a:pt x="2866" y="2530"/>
                  </a:cubicBezTo>
                  <a:cubicBezTo>
                    <a:pt x="2855" y="2530"/>
                    <a:pt x="2846" y="2528"/>
                    <a:pt x="2841" y="2523"/>
                  </a:cubicBezTo>
                  <a:cubicBezTo>
                    <a:pt x="2741" y="2440"/>
                    <a:pt x="2708" y="2022"/>
                    <a:pt x="2774" y="1621"/>
                  </a:cubicBezTo>
                  <a:cubicBezTo>
                    <a:pt x="2791" y="1554"/>
                    <a:pt x="2808" y="1487"/>
                    <a:pt x="2825" y="1421"/>
                  </a:cubicBezTo>
                  <a:close/>
                  <a:moveTo>
                    <a:pt x="1579" y="0"/>
                  </a:moveTo>
                  <a:cubicBezTo>
                    <a:pt x="1214" y="0"/>
                    <a:pt x="946" y="138"/>
                    <a:pt x="769" y="268"/>
                  </a:cubicBezTo>
                  <a:cubicBezTo>
                    <a:pt x="168" y="752"/>
                    <a:pt x="1" y="1654"/>
                    <a:pt x="51" y="2289"/>
                  </a:cubicBezTo>
                  <a:cubicBezTo>
                    <a:pt x="101" y="3242"/>
                    <a:pt x="402" y="4211"/>
                    <a:pt x="853" y="5030"/>
                  </a:cubicBezTo>
                  <a:cubicBezTo>
                    <a:pt x="1037" y="5380"/>
                    <a:pt x="1271" y="5614"/>
                    <a:pt x="1488" y="5848"/>
                  </a:cubicBezTo>
                  <a:cubicBezTo>
                    <a:pt x="1605" y="5982"/>
                    <a:pt x="1738" y="6116"/>
                    <a:pt x="1855" y="6266"/>
                  </a:cubicBezTo>
                  <a:cubicBezTo>
                    <a:pt x="1906" y="6333"/>
                    <a:pt x="1972" y="6366"/>
                    <a:pt x="2056" y="6366"/>
                  </a:cubicBezTo>
                  <a:cubicBezTo>
                    <a:pt x="2106" y="6366"/>
                    <a:pt x="2156" y="6350"/>
                    <a:pt x="2206" y="6299"/>
                  </a:cubicBezTo>
                  <a:cubicBezTo>
                    <a:pt x="2323" y="6216"/>
                    <a:pt x="2340" y="6065"/>
                    <a:pt x="2256" y="5949"/>
                  </a:cubicBezTo>
                  <a:cubicBezTo>
                    <a:pt x="2123" y="5781"/>
                    <a:pt x="1989" y="5648"/>
                    <a:pt x="1855" y="5514"/>
                  </a:cubicBezTo>
                  <a:cubicBezTo>
                    <a:pt x="1638" y="5280"/>
                    <a:pt x="1454" y="5096"/>
                    <a:pt x="1304" y="4796"/>
                  </a:cubicBezTo>
                  <a:cubicBezTo>
                    <a:pt x="870" y="4027"/>
                    <a:pt x="602" y="3141"/>
                    <a:pt x="552" y="2256"/>
                  </a:cubicBezTo>
                  <a:cubicBezTo>
                    <a:pt x="519" y="1721"/>
                    <a:pt x="669" y="1003"/>
                    <a:pt x="1087" y="669"/>
                  </a:cubicBezTo>
                  <a:cubicBezTo>
                    <a:pt x="1223" y="564"/>
                    <a:pt x="1391" y="512"/>
                    <a:pt x="1584" y="512"/>
                  </a:cubicBezTo>
                  <a:cubicBezTo>
                    <a:pt x="1700" y="512"/>
                    <a:pt x="1824" y="531"/>
                    <a:pt x="1956" y="568"/>
                  </a:cubicBezTo>
                  <a:cubicBezTo>
                    <a:pt x="2056" y="602"/>
                    <a:pt x="2256" y="769"/>
                    <a:pt x="2474" y="986"/>
                  </a:cubicBezTo>
                  <a:cubicBezTo>
                    <a:pt x="2373" y="1153"/>
                    <a:pt x="2307" y="1337"/>
                    <a:pt x="2273" y="1554"/>
                  </a:cubicBezTo>
                  <a:cubicBezTo>
                    <a:pt x="2240" y="1788"/>
                    <a:pt x="2139" y="2590"/>
                    <a:pt x="2507" y="2908"/>
                  </a:cubicBezTo>
                  <a:cubicBezTo>
                    <a:pt x="2587" y="2976"/>
                    <a:pt x="2697" y="3036"/>
                    <a:pt x="2855" y="3036"/>
                  </a:cubicBezTo>
                  <a:cubicBezTo>
                    <a:pt x="2929" y="3036"/>
                    <a:pt x="3013" y="3023"/>
                    <a:pt x="3109" y="2991"/>
                  </a:cubicBezTo>
                  <a:cubicBezTo>
                    <a:pt x="3476" y="2857"/>
                    <a:pt x="3677" y="2573"/>
                    <a:pt x="3660" y="2189"/>
                  </a:cubicBezTo>
                  <a:cubicBezTo>
                    <a:pt x="3643" y="1805"/>
                    <a:pt x="3409" y="1370"/>
                    <a:pt x="3125" y="986"/>
                  </a:cubicBezTo>
                  <a:cubicBezTo>
                    <a:pt x="3226" y="886"/>
                    <a:pt x="3359" y="819"/>
                    <a:pt x="3526" y="752"/>
                  </a:cubicBezTo>
                  <a:cubicBezTo>
                    <a:pt x="3713" y="676"/>
                    <a:pt x="3926" y="631"/>
                    <a:pt x="4139" y="631"/>
                  </a:cubicBezTo>
                  <a:cubicBezTo>
                    <a:pt x="4441" y="631"/>
                    <a:pt x="4745" y="721"/>
                    <a:pt x="4980" y="936"/>
                  </a:cubicBezTo>
                  <a:cubicBezTo>
                    <a:pt x="4713" y="1253"/>
                    <a:pt x="4562" y="1671"/>
                    <a:pt x="4562" y="2122"/>
                  </a:cubicBezTo>
                  <a:cubicBezTo>
                    <a:pt x="4562" y="2490"/>
                    <a:pt x="4746" y="2924"/>
                    <a:pt x="5063" y="3025"/>
                  </a:cubicBezTo>
                  <a:cubicBezTo>
                    <a:pt x="5097" y="3032"/>
                    <a:pt x="5136" y="3038"/>
                    <a:pt x="5178" y="3038"/>
                  </a:cubicBezTo>
                  <a:cubicBezTo>
                    <a:pt x="5324" y="3038"/>
                    <a:pt x="5513" y="2968"/>
                    <a:pt x="5682" y="2657"/>
                  </a:cubicBezTo>
                  <a:cubicBezTo>
                    <a:pt x="5966" y="2223"/>
                    <a:pt x="5882" y="1471"/>
                    <a:pt x="5648" y="1003"/>
                  </a:cubicBezTo>
                  <a:cubicBezTo>
                    <a:pt x="5682" y="986"/>
                    <a:pt x="5698" y="969"/>
                    <a:pt x="5732" y="953"/>
                  </a:cubicBezTo>
                  <a:cubicBezTo>
                    <a:pt x="6017" y="800"/>
                    <a:pt x="6296" y="722"/>
                    <a:pt x="6542" y="722"/>
                  </a:cubicBezTo>
                  <a:cubicBezTo>
                    <a:pt x="6700" y="722"/>
                    <a:pt x="6844" y="754"/>
                    <a:pt x="6968" y="819"/>
                  </a:cubicBezTo>
                  <a:cubicBezTo>
                    <a:pt x="7202" y="969"/>
                    <a:pt x="7353" y="1237"/>
                    <a:pt x="7369" y="1588"/>
                  </a:cubicBezTo>
                  <a:cubicBezTo>
                    <a:pt x="7386" y="2540"/>
                    <a:pt x="6835" y="3743"/>
                    <a:pt x="6350" y="4679"/>
                  </a:cubicBezTo>
                  <a:cubicBezTo>
                    <a:pt x="6150" y="5046"/>
                    <a:pt x="5932" y="5397"/>
                    <a:pt x="5615" y="5798"/>
                  </a:cubicBezTo>
                  <a:cubicBezTo>
                    <a:pt x="5531" y="5915"/>
                    <a:pt x="5565" y="6065"/>
                    <a:pt x="5665" y="6149"/>
                  </a:cubicBezTo>
                  <a:cubicBezTo>
                    <a:pt x="5714" y="6184"/>
                    <a:pt x="5768" y="6201"/>
                    <a:pt x="5821" y="6201"/>
                  </a:cubicBezTo>
                  <a:cubicBezTo>
                    <a:pt x="5896" y="6201"/>
                    <a:pt x="5967" y="6167"/>
                    <a:pt x="6016" y="6099"/>
                  </a:cubicBezTo>
                  <a:cubicBezTo>
                    <a:pt x="6333" y="5681"/>
                    <a:pt x="6584" y="5297"/>
                    <a:pt x="6801" y="4913"/>
                  </a:cubicBezTo>
                  <a:cubicBezTo>
                    <a:pt x="7336" y="3860"/>
                    <a:pt x="7904" y="2640"/>
                    <a:pt x="7871" y="1588"/>
                  </a:cubicBezTo>
                  <a:cubicBezTo>
                    <a:pt x="7854" y="1053"/>
                    <a:pt x="7603" y="619"/>
                    <a:pt x="7202" y="385"/>
                  </a:cubicBezTo>
                  <a:cubicBezTo>
                    <a:pt x="7003" y="271"/>
                    <a:pt x="6773" y="214"/>
                    <a:pt x="6528" y="214"/>
                  </a:cubicBezTo>
                  <a:cubicBezTo>
                    <a:pt x="6197" y="214"/>
                    <a:pt x="5836" y="317"/>
                    <a:pt x="5481" y="518"/>
                  </a:cubicBezTo>
                  <a:cubicBezTo>
                    <a:pt x="5448" y="552"/>
                    <a:pt x="5398" y="568"/>
                    <a:pt x="5364" y="602"/>
                  </a:cubicBezTo>
                  <a:cubicBezTo>
                    <a:pt x="5029" y="267"/>
                    <a:pt x="4589" y="129"/>
                    <a:pt x="4152" y="129"/>
                  </a:cubicBezTo>
                  <a:cubicBezTo>
                    <a:pt x="3871" y="129"/>
                    <a:pt x="3591" y="186"/>
                    <a:pt x="3342" y="284"/>
                  </a:cubicBezTo>
                  <a:cubicBezTo>
                    <a:pt x="3125" y="368"/>
                    <a:pt x="2941" y="468"/>
                    <a:pt x="2791" y="602"/>
                  </a:cubicBezTo>
                  <a:cubicBezTo>
                    <a:pt x="2540" y="334"/>
                    <a:pt x="2273" y="134"/>
                    <a:pt x="2089" y="84"/>
                  </a:cubicBezTo>
                  <a:cubicBezTo>
                    <a:pt x="1902" y="25"/>
                    <a:pt x="1732" y="0"/>
                    <a:pt x="15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1" name="Google Shape;1101;p24"/>
          <p:cNvGrpSpPr/>
          <p:nvPr/>
        </p:nvGrpSpPr>
        <p:grpSpPr>
          <a:xfrm>
            <a:off x="5715010" y="1602325"/>
            <a:ext cx="913200" cy="1475181"/>
            <a:chOff x="6061691" y="1784763"/>
            <a:chExt cx="913200" cy="1475181"/>
          </a:xfrm>
        </p:grpSpPr>
        <p:sp>
          <p:nvSpPr>
            <p:cNvPr id="1102" name="Google Shape;1102;p24"/>
            <p:cNvSpPr/>
            <p:nvPr/>
          </p:nvSpPr>
          <p:spPr>
            <a:xfrm>
              <a:off x="6136473" y="2484242"/>
              <a:ext cx="751652" cy="287143"/>
            </a:xfrm>
            <a:custGeom>
              <a:avLst/>
              <a:gdLst/>
              <a:ahLst/>
              <a:cxnLst/>
              <a:rect l="l" t="t" r="r" b="b"/>
              <a:pathLst>
                <a:path w="9408" h="3594" extrusionOk="0">
                  <a:moveTo>
                    <a:pt x="1" y="1"/>
                  </a:moveTo>
                  <a:cubicBezTo>
                    <a:pt x="117" y="352"/>
                    <a:pt x="268" y="703"/>
                    <a:pt x="452" y="1037"/>
                  </a:cubicBezTo>
                  <a:cubicBezTo>
                    <a:pt x="786" y="1655"/>
                    <a:pt x="1103" y="2273"/>
                    <a:pt x="1588" y="2774"/>
                  </a:cubicBezTo>
                  <a:cubicBezTo>
                    <a:pt x="2106" y="3326"/>
                    <a:pt x="2123" y="3593"/>
                    <a:pt x="2958" y="3593"/>
                  </a:cubicBezTo>
                  <a:lnTo>
                    <a:pt x="6233" y="3326"/>
                  </a:lnTo>
                  <a:cubicBezTo>
                    <a:pt x="6717" y="3292"/>
                    <a:pt x="7703" y="3393"/>
                    <a:pt x="8021" y="2958"/>
                  </a:cubicBezTo>
                  <a:cubicBezTo>
                    <a:pt x="8455" y="2340"/>
                    <a:pt x="8856" y="1705"/>
                    <a:pt x="9140" y="1003"/>
                  </a:cubicBezTo>
                  <a:cubicBezTo>
                    <a:pt x="9240" y="753"/>
                    <a:pt x="9324" y="502"/>
                    <a:pt x="9407" y="251"/>
                  </a:cubicBezTo>
                  <a:cubicBezTo>
                    <a:pt x="6266" y="201"/>
                    <a:pt x="3142" y="3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4"/>
            <p:cNvSpPr/>
            <p:nvPr/>
          </p:nvSpPr>
          <p:spPr>
            <a:xfrm>
              <a:off x="6061691" y="1784763"/>
              <a:ext cx="913200" cy="1475181"/>
            </a:xfrm>
            <a:custGeom>
              <a:avLst/>
              <a:gdLst/>
              <a:ahLst/>
              <a:cxnLst/>
              <a:rect l="l" t="t" r="r" b="b"/>
              <a:pathLst>
                <a:path w="11430" h="18464" extrusionOk="0">
                  <a:moveTo>
                    <a:pt x="9759" y="13518"/>
                  </a:moveTo>
                  <a:cubicBezTo>
                    <a:pt x="9859" y="13802"/>
                    <a:pt x="9892" y="14103"/>
                    <a:pt x="9775" y="14370"/>
                  </a:cubicBezTo>
                  <a:cubicBezTo>
                    <a:pt x="9608" y="14754"/>
                    <a:pt x="9725" y="14754"/>
                    <a:pt x="9742" y="15172"/>
                  </a:cubicBezTo>
                  <a:cubicBezTo>
                    <a:pt x="9809" y="16108"/>
                    <a:pt x="8689" y="15840"/>
                    <a:pt x="8439" y="16509"/>
                  </a:cubicBezTo>
                  <a:cubicBezTo>
                    <a:pt x="7871" y="18029"/>
                    <a:pt x="5849" y="18463"/>
                    <a:pt x="4378" y="17895"/>
                  </a:cubicBezTo>
                  <a:cubicBezTo>
                    <a:pt x="3693" y="17628"/>
                    <a:pt x="3526" y="17127"/>
                    <a:pt x="3292" y="16475"/>
                  </a:cubicBezTo>
                  <a:cubicBezTo>
                    <a:pt x="2691" y="16291"/>
                    <a:pt x="2106" y="16057"/>
                    <a:pt x="2123" y="15306"/>
                  </a:cubicBezTo>
                  <a:cubicBezTo>
                    <a:pt x="2140" y="14988"/>
                    <a:pt x="2373" y="14871"/>
                    <a:pt x="2206" y="14570"/>
                  </a:cubicBezTo>
                  <a:cubicBezTo>
                    <a:pt x="2039" y="14286"/>
                    <a:pt x="1855" y="14036"/>
                    <a:pt x="2106" y="13735"/>
                  </a:cubicBezTo>
                  <a:cubicBezTo>
                    <a:pt x="1705" y="13050"/>
                    <a:pt x="1688" y="12549"/>
                    <a:pt x="2541" y="12348"/>
                  </a:cubicBezTo>
                  <a:cubicBezTo>
                    <a:pt x="1839" y="11145"/>
                    <a:pt x="1003" y="10126"/>
                    <a:pt x="536" y="8789"/>
                  </a:cubicBezTo>
                  <a:cubicBezTo>
                    <a:pt x="1" y="7269"/>
                    <a:pt x="1" y="5564"/>
                    <a:pt x="469" y="4027"/>
                  </a:cubicBezTo>
                  <a:cubicBezTo>
                    <a:pt x="1354" y="1103"/>
                    <a:pt x="5565" y="1"/>
                    <a:pt x="8171" y="652"/>
                  </a:cubicBezTo>
                  <a:cubicBezTo>
                    <a:pt x="9408" y="970"/>
                    <a:pt x="10360" y="1822"/>
                    <a:pt x="10928" y="2941"/>
                  </a:cubicBezTo>
                  <a:cubicBezTo>
                    <a:pt x="11229" y="3526"/>
                    <a:pt x="11430" y="4144"/>
                    <a:pt x="11413" y="4813"/>
                  </a:cubicBezTo>
                  <a:cubicBezTo>
                    <a:pt x="11396" y="5481"/>
                    <a:pt x="11413" y="6417"/>
                    <a:pt x="11246" y="7052"/>
                  </a:cubicBezTo>
                  <a:cubicBezTo>
                    <a:pt x="10811" y="8589"/>
                    <a:pt x="10394" y="9959"/>
                    <a:pt x="9658" y="11379"/>
                  </a:cubicBezTo>
                  <a:cubicBezTo>
                    <a:pt x="9241" y="12181"/>
                    <a:pt x="9441" y="11847"/>
                    <a:pt x="9909" y="12315"/>
                  </a:cubicBezTo>
                  <a:cubicBezTo>
                    <a:pt x="10327" y="12732"/>
                    <a:pt x="9959" y="13150"/>
                    <a:pt x="9759" y="13518"/>
                  </a:cubicBezTo>
                  <a:cubicBezTo>
                    <a:pt x="9909" y="13919"/>
                    <a:pt x="9759" y="13518"/>
                    <a:pt x="9759" y="13518"/>
                  </a:cubicBezTo>
                  <a:close/>
                  <a:moveTo>
                    <a:pt x="7169" y="12097"/>
                  </a:moveTo>
                  <a:cubicBezTo>
                    <a:pt x="7653" y="12047"/>
                    <a:pt x="8639" y="12148"/>
                    <a:pt x="8957" y="11713"/>
                  </a:cubicBezTo>
                  <a:cubicBezTo>
                    <a:pt x="9391" y="11095"/>
                    <a:pt x="9792" y="10460"/>
                    <a:pt x="10076" y="9758"/>
                  </a:cubicBezTo>
                  <a:cubicBezTo>
                    <a:pt x="10661" y="8338"/>
                    <a:pt x="10995" y="6784"/>
                    <a:pt x="11045" y="5264"/>
                  </a:cubicBezTo>
                  <a:cubicBezTo>
                    <a:pt x="11112" y="2473"/>
                    <a:pt x="8739" y="619"/>
                    <a:pt x="6049" y="919"/>
                  </a:cubicBezTo>
                  <a:cubicBezTo>
                    <a:pt x="4713" y="1053"/>
                    <a:pt x="3393" y="1471"/>
                    <a:pt x="2357" y="2340"/>
                  </a:cubicBezTo>
                  <a:cubicBezTo>
                    <a:pt x="1204" y="3292"/>
                    <a:pt x="736" y="4228"/>
                    <a:pt x="569" y="5732"/>
                  </a:cubicBezTo>
                  <a:cubicBezTo>
                    <a:pt x="419" y="7118"/>
                    <a:pt x="719" y="8555"/>
                    <a:pt x="1388" y="9792"/>
                  </a:cubicBezTo>
                  <a:cubicBezTo>
                    <a:pt x="1722" y="10410"/>
                    <a:pt x="2039" y="11028"/>
                    <a:pt x="2524" y="11529"/>
                  </a:cubicBezTo>
                  <a:cubicBezTo>
                    <a:pt x="3042" y="12081"/>
                    <a:pt x="3059" y="12348"/>
                    <a:pt x="3894" y="12348"/>
                  </a:cubicBezTo>
                  <a:moveTo>
                    <a:pt x="3794" y="12732"/>
                  </a:moveTo>
                  <a:cubicBezTo>
                    <a:pt x="3493" y="12749"/>
                    <a:pt x="1354" y="12950"/>
                    <a:pt x="2624" y="13484"/>
                  </a:cubicBezTo>
                  <a:cubicBezTo>
                    <a:pt x="3576" y="13869"/>
                    <a:pt x="5214" y="13601"/>
                    <a:pt x="6216" y="13551"/>
                  </a:cubicBezTo>
                  <a:cubicBezTo>
                    <a:pt x="6701" y="13518"/>
                    <a:pt x="9341" y="13635"/>
                    <a:pt x="9541" y="13050"/>
                  </a:cubicBezTo>
                  <a:cubicBezTo>
                    <a:pt x="9876" y="12014"/>
                    <a:pt x="7202" y="12498"/>
                    <a:pt x="6818" y="12549"/>
                  </a:cubicBezTo>
                  <a:moveTo>
                    <a:pt x="6734" y="16057"/>
                  </a:moveTo>
                  <a:cubicBezTo>
                    <a:pt x="7119" y="16108"/>
                    <a:pt x="10110" y="15489"/>
                    <a:pt x="9191" y="14921"/>
                  </a:cubicBezTo>
                  <a:cubicBezTo>
                    <a:pt x="8823" y="14704"/>
                    <a:pt x="7553" y="15055"/>
                    <a:pt x="7135" y="15088"/>
                  </a:cubicBezTo>
                  <a:cubicBezTo>
                    <a:pt x="6317" y="15138"/>
                    <a:pt x="5515" y="15205"/>
                    <a:pt x="4713" y="15255"/>
                  </a:cubicBezTo>
                  <a:cubicBezTo>
                    <a:pt x="4161" y="15289"/>
                    <a:pt x="3593" y="15322"/>
                    <a:pt x="3059" y="15138"/>
                  </a:cubicBezTo>
                  <a:cubicBezTo>
                    <a:pt x="2307" y="14871"/>
                    <a:pt x="2407" y="15857"/>
                    <a:pt x="2958" y="16007"/>
                  </a:cubicBezTo>
                  <a:cubicBezTo>
                    <a:pt x="4128" y="16358"/>
                    <a:pt x="5531" y="16091"/>
                    <a:pt x="6734" y="16057"/>
                  </a:cubicBezTo>
                  <a:cubicBezTo>
                    <a:pt x="7302" y="16124"/>
                    <a:pt x="6734" y="16057"/>
                    <a:pt x="6734" y="16057"/>
                  </a:cubicBezTo>
                  <a:close/>
                  <a:moveTo>
                    <a:pt x="6300" y="14788"/>
                  </a:moveTo>
                  <a:cubicBezTo>
                    <a:pt x="6851" y="14737"/>
                    <a:pt x="9207" y="14771"/>
                    <a:pt x="9358" y="14069"/>
                  </a:cubicBezTo>
                  <a:cubicBezTo>
                    <a:pt x="9508" y="13451"/>
                    <a:pt x="6684" y="13852"/>
                    <a:pt x="6216" y="13885"/>
                  </a:cubicBezTo>
                  <a:cubicBezTo>
                    <a:pt x="5782" y="13919"/>
                    <a:pt x="2457" y="13818"/>
                    <a:pt x="2407" y="14052"/>
                  </a:cubicBezTo>
                  <a:cubicBezTo>
                    <a:pt x="2190" y="15222"/>
                    <a:pt x="4880" y="14804"/>
                    <a:pt x="5398" y="14771"/>
                  </a:cubicBezTo>
                  <a:moveTo>
                    <a:pt x="3810" y="16525"/>
                  </a:moveTo>
                  <a:cubicBezTo>
                    <a:pt x="4228" y="18129"/>
                    <a:pt x="8071" y="18062"/>
                    <a:pt x="7971" y="16392"/>
                  </a:cubicBezTo>
                  <a:cubicBezTo>
                    <a:pt x="6584" y="16425"/>
                    <a:pt x="5197" y="16475"/>
                    <a:pt x="3810" y="16525"/>
                  </a:cubicBezTo>
                  <a:cubicBezTo>
                    <a:pt x="3810" y="16525"/>
                    <a:pt x="5247" y="16475"/>
                    <a:pt x="3810" y="165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4"/>
            <p:cNvSpPr/>
            <p:nvPr/>
          </p:nvSpPr>
          <p:spPr>
            <a:xfrm>
              <a:off x="6203223" y="2126389"/>
              <a:ext cx="630132" cy="508691"/>
            </a:xfrm>
            <a:custGeom>
              <a:avLst/>
              <a:gdLst/>
              <a:ahLst/>
              <a:cxnLst/>
              <a:rect l="l" t="t" r="r" b="b"/>
              <a:pathLst>
                <a:path w="7887" h="6367" extrusionOk="0">
                  <a:moveTo>
                    <a:pt x="5280" y="1387"/>
                  </a:moveTo>
                  <a:cubicBezTo>
                    <a:pt x="5380" y="1738"/>
                    <a:pt x="5397" y="2189"/>
                    <a:pt x="5263" y="2406"/>
                  </a:cubicBezTo>
                  <a:cubicBezTo>
                    <a:pt x="5230" y="2456"/>
                    <a:pt x="5197" y="2490"/>
                    <a:pt x="5180" y="2506"/>
                  </a:cubicBezTo>
                  <a:cubicBezTo>
                    <a:pt x="5130" y="2456"/>
                    <a:pt x="5063" y="2306"/>
                    <a:pt x="5063" y="2122"/>
                  </a:cubicBezTo>
                  <a:cubicBezTo>
                    <a:pt x="5063" y="1855"/>
                    <a:pt x="5146" y="1604"/>
                    <a:pt x="5280" y="1387"/>
                  </a:cubicBezTo>
                  <a:close/>
                  <a:moveTo>
                    <a:pt x="2824" y="1420"/>
                  </a:moveTo>
                  <a:cubicBezTo>
                    <a:pt x="3008" y="1688"/>
                    <a:pt x="3141" y="1972"/>
                    <a:pt x="3158" y="2206"/>
                  </a:cubicBezTo>
                  <a:cubicBezTo>
                    <a:pt x="3158" y="2356"/>
                    <a:pt x="3108" y="2456"/>
                    <a:pt x="2941" y="2506"/>
                  </a:cubicBezTo>
                  <a:cubicBezTo>
                    <a:pt x="2929" y="2518"/>
                    <a:pt x="2892" y="2530"/>
                    <a:pt x="2866" y="2530"/>
                  </a:cubicBezTo>
                  <a:cubicBezTo>
                    <a:pt x="2855" y="2530"/>
                    <a:pt x="2846" y="2528"/>
                    <a:pt x="2841" y="2523"/>
                  </a:cubicBezTo>
                  <a:cubicBezTo>
                    <a:pt x="2740" y="2440"/>
                    <a:pt x="2707" y="2022"/>
                    <a:pt x="2774" y="1621"/>
                  </a:cubicBezTo>
                  <a:cubicBezTo>
                    <a:pt x="2791" y="1554"/>
                    <a:pt x="2807" y="1487"/>
                    <a:pt x="2824" y="1420"/>
                  </a:cubicBezTo>
                  <a:close/>
                  <a:moveTo>
                    <a:pt x="1578" y="0"/>
                  </a:moveTo>
                  <a:cubicBezTo>
                    <a:pt x="1213" y="0"/>
                    <a:pt x="945" y="138"/>
                    <a:pt x="769" y="268"/>
                  </a:cubicBezTo>
                  <a:cubicBezTo>
                    <a:pt x="167" y="752"/>
                    <a:pt x="0" y="1654"/>
                    <a:pt x="50" y="2289"/>
                  </a:cubicBezTo>
                  <a:cubicBezTo>
                    <a:pt x="100" y="3242"/>
                    <a:pt x="401" y="4211"/>
                    <a:pt x="852" y="5029"/>
                  </a:cubicBezTo>
                  <a:cubicBezTo>
                    <a:pt x="1036" y="5380"/>
                    <a:pt x="1270" y="5614"/>
                    <a:pt x="1487" y="5848"/>
                  </a:cubicBezTo>
                  <a:cubicBezTo>
                    <a:pt x="1604" y="5982"/>
                    <a:pt x="1738" y="6116"/>
                    <a:pt x="1855" y="6266"/>
                  </a:cubicBezTo>
                  <a:cubicBezTo>
                    <a:pt x="1905" y="6333"/>
                    <a:pt x="1972" y="6366"/>
                    <a:pt x="2055" y="6366"/>
                  </a:cubicBezTo>
                  <a:cubicBezTo>
                    <a:pt x="2106" y="6366"/>
                    <a:pt x="2156" y="6349"/>
                    <a:pt x="2206" y="6299"/>
                  </a:cubicBezTo>
                  <a:cubicBezTo>
                    <a:pt x="2306" y="6216"/>
                    <a:pt x="2339" y="6065"/>
                    <a:pt x="2239" y="5948"/>
                  </a:cubicBezTo>
                  <a:cubicBezTo>
                    <a:pt x="2106" y="5781"/>
                    <a:pt x="1972" y="5648"/>
                    <a:pt x="1838" y="5497"/>
                  </a:cubicBezTo>
                  <a:cubicBezTo>
                    <a:pt x="1621" y="5280"/>
                    <a:pt x="1437" y="5080"/>
                    <a:pt x="1287" y="4796"/>
                  </a:cubicBezTo>
                  <a:cubicBezTo>
                    <a:pt x="869" y="4027"/>
                    <a:pt x="602" y="3125"/>
                    <a:pt x="535" y="2256"/>
                  </a:cubicBezTo>
                  <a:cubicBezTo>
                    <a:pt x="501" y="1721"/>
                    <a:pt x="652" y="1003"/>
                    <a:pt x="1070" y="669"/>
                  </a:cubicBezTo>
                  <a:cubicBezTo>
                    <a:pt x="1217" y="563"/>
                    <a:pt x="1384" y="505"/>
                    <a:pt x="1575" y="505"/>
                  </a:cubicBezTo>
                  <a:cubicBezTo>
                    <a:pt x="1688" y="505"/>
                    <a:pt x="1808" y="525"/>
                    <a:pt x="1938" y="568"/>
                  </a:cubicBezTo>
                  <a:cubicBezTo>
                    <a:pt x="2055" y="602"/>
                    <a:pt x="2256" y="769"/>
                    <a:pt x="2473" y="986"/>
                  </a:cubicBezTo>
                  <a:cubicBezTo>
                    <a:pt x="2373" y="1153"/>
                    <a:pt x="2306" y="1337"/>
                    <a:pt x="2273" y="1537"/>
                  </a:cubicBezTo>
                  <a:cubicBezTo>
                    <a:pt x="2239" y="1788"/>
                    <a:pt x="2139" y="2590"/>
                    <a:pt x="2507" y="2907"/>
                  </a:cubicBezTo>
                  <a:cubicBezTo>
                    <a:pt x="2589" y="2966"/>
                    <a:pt x="2704" y="3033"/>
                    <a:pt x="2869" y="3033"/>
                  </a:cubicBezTo>
                  <a:cubicBezTo>
                    <a:pt x="2939" y="3033"/>
                    <a:pt x="3018" y="3021"/>
                    <a:pt x="3108" y="2991"/>
                  </a:cubicBezTo>
                  <a:cubicBezTo>
                    <a:pt x="3476" y="2841"/>
                    <a:pt x="3659" y="2573"/>
                    <a:pt x="3659" y="2189"/>
                  </a:cubicBezTo>
                  <a:cubicBezTo>
                    <a:pt x="3643" y="1805"/>
                    <a:pt x="3409" y="1370"/>
                    <a:pt x="3125" y="986"/>
                  </a:cubicBezTo>
                  <a:cubicBezTo>
                    <a:pt x="3225" y="886"/>
                    <a:pt x="3359" y="819"/>
                    <a:pt x="3526" y="752"/>
                  </a:cubicBezTo>
                  <a:cubicBezTo>
                    <a:pt x="3713" y="676"/>
                    <a:pt x="3925" y="631"/>
                    <a:pt x="4139" y="631"/>
                  </a:cubicBezTo>
                  <a:cubicBezTo>
                    <a:pt x="4441" y="631"/>
                    <a:pt x="4744" y="721"/>
                    <a:pt x="4979" y="936"/>
                  </a:cubicBezTo>
                  <a:cubicBezTo>
                    <a:pt x="4712" y="1253"/>
                    <a:pt x="4562" y="1671"/>
                    <a:pt x="4562" y="2122"/>
                  </a:cubicBezTo>
                  <a:cubicBezTo>
                    <a:pt x="4562" y="2490"/>
                    <a:pt x="4745" y="2924"/>
                    <a:pt x="5063" y="3008"/>
                  </a:cubicBezTo>
                  <a:cubicBezTo>
                    <a:pt x="5102" y="3021"/>
                    <a:pt x="5148" y="3030"/>
                    <a:pt x="5199" y="3030"/>
                  </a:cubicBezTo>
                  <a:cubicBezTo>
                    <a:pt x="5342" y="3030"/>
                    <a:pt x="5521" y="2953"/>
                    <a:pt x="5681" y="2657"/>
                  </a:cubicBezTo>
                  <a:cubicBezTo>
                    <a:pt x="5965" y="2222"/>
                    <a:pt x="5882" y="1471"/>
                    <a:pt x="5648" y="1003"/>
                  </a:cubicBezTo>
                  <a:cubicBezTo>
                    <a:pt x="5681" y="986"/>
                    <a:pt x="5698" y="969"/>
                    <a:pt x="5715" y="953"/>
                  </a:cubicBezTo>
                  <a:cubicBezTo>
                    <a:pt x="6006" y="792"/>
                    <a:pt x="6285" y="710"/>
                    <a:pt x="6527" y="710"/>
                  </a:cubicBezTo>
                  <a:cubicBezTo>
                    <a:pt x="6687" y="710"/>
                    <a:pt x="6831" y="746"/>
                    <a:pt x="6951" y="819"/>
                  </a:cubicBezTo>
                  <a:cubicBezTo>
                    <a:pt x="7202" y="969"/>
                    <a:pt x="7352" y="1237"/>
                    <a:pt x="7352" y="1587"/>
                  </a:cubicBezTo>
                  <a:cubicBezTo>
                    <a:pt x="7385" y="2540"/>
                    <a:pt x="6834" y="3743"/>
                    <a:pt x="6349" y="4679"/>
                  </a:cubicBezTo>
                  <a:cubicBezTo>
                    <a:pt x="6149" y="5046"/>
                    <a:pt x="5932" y="5397"/>
                    <a:pt x="5614" y="5798"/>
                  </a:cubicBezTo>
                  <a:cubicBezTo>
                    <a:pt x="5531" y="5915"/>
                    <a:pt x="5564" y="6065"/>
                    <a:pt x="5664" y="6149"/>
                  </a:cubicBezTo>
                  <a:cubicBezTo>
                    <a:pt x="5713" y="6184"/>
                    <a:pt x="5768" y="6201"/>
                    <a:pt x="5821" y="6201"/>
                  </a:cubicBezTo>
                  <a:cubicBezTo>
                    <a:pt x="5895" y="6201"/>
                    <a:pt x="5967" y="6167"/>
                    <a:pt x="6015" y="6099"/>
                  </a:cubicBezTo>
                  <a:cubicBezTo>
                    <a:pt x="6333" y="5681"/>
                    <a:pt x="6583" y="5297"/>
                    <a:pt x="6801" y="4912"/>
                  </a:cubicBezTo>
                  <a:cubicBezTo>
                    <a:pt x="7335" y="3860"/>
                    <a:pt x="7887" y="2640"/>
                    <a:pt x="7870" y="1571"/>
                  </a:cubicBezTo>
                  <a:cubicBezTo>
                    <a:pt x="7853" y="1053"/>
                    <a:pt x="7603" y="618"/>
                    <a:pt x="7202" y="384"/>
                  </a:cubicBezTo>
                  <a:cubicBezTo>
                    <a:pt x="7002" y="271"/>
                    <a:pt x="6773" y="214"/>
                    <a:pt x="6527" y="214"/>
                  </a:cubicBezTo>
                  <a:cubicBezTo>
                    <a:pt x="6196" y="214"/>
                    <a:pt x="5836" y="317"/>
                    <a:pt x="5481" y="518"/>
                  </a:cubicBezTo>
                  <a:cubicBezTo>
                    <a:pt x="5431" y="535"/>
                    <a:pt x="5397" y="568"/>
                    <a:pt x="5364" y="602"/>
                  </a:cubicBezTo>
                  <a:cubicBezTo>
                    <a:pt x="5028" y="266"/>
                    <a:pt x="4582" y="129"/>
                    <a:pt x="4144" y="129"/>
                  </a:cubicBezTo>
                  <a:cubicBezTo>
                    <a:pt x="3862" y="129"/>
                    <a:pt x="3584" y="186"/>
                    <a:pt x="3342" y="284"/>
                  </a:cubicBezTo>
                  <a:cubicBezTo>
                    <a:pt x="3125" y="368"/>
                    <a:pt x="2941" y="468"/>
                    <a:pt x="2791" y="602"/>
                  </a:cubicBezTo>
                  <a:cubicBezTo>
                    <a:pt x="2540" y="334"/>
                    <a:pt x="2273" y="134"/>
                    <a:pt x="2089" y="84"/>
                  </a:cubicBezTo>
                  <a:cubicBezTo>
                    <a:pt x="1901" y="24"/>
                    <a:pt x="1731" y="0"/>
                    <a:pt x="15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5" name="Google Shape;1105;p24"/>
          <p:cNvSpPr txBox="1"/>
          <p:nvPr/>
        </p:nvSpPr>
        <p:spPr>
          <a:xfrm>
            <a:off x="2251336" y="3793475"/>
            <a:ext cx="13731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Roboto"/>
                <a:ea typeface="Roboto"/>
                <a:cs typeface="Roboto"/>
                <a:sym typeface="Roboto"/>
              </a:rPr>
              <a:t>Digital cities</a:t>
            </a:r>
          </a:p>
        </p:txBody>
      </p:sp>
      <p:sp>
        <p:nvSpPr>
          <p:cNvPr id="1106" name="Google Shape;1106;p24"/>
          <p:cNvSpPr txBox="1"/>
          <p:nvPr/>
        </p:nvSpPr>
        <p:spPr>
          <a:xfrm>
            <a:off x="3793055" y="3793475"/>
            <a:ext cx="14838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3D printing of houses and furniture</a:t>
            </a:r>
            <a:endParaRPr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7" name="Google Shape;1107;p24"/>
          <p:cNvSpPr txBox="1"/>
          <p:nvPr/>
        </p:nvSpPr>
        <p:spPr>
          <a:xfrm>
            <a:off x="5399511" y="3793475"/>
            <a:ext cx="14838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lying cars</a:t>
            </a:r>
            <a:endParaRPr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8" name="Google Shape;1108;p24"/>
          <p:cNvSpPr txBox="1"/>
          <p:nvPr/>
        </p:nvSpPr>
        <p:spPr>
          <a:xfrm>
            <a:off x="7005967" y="3793475"/>
            <a:ext cx="14838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Robot Cop</a:t>
            </a:r>
          </a:p>
        </p:txBody>
      </p:sp>
      <p:sp>
        <p:nvSpPr>
          <p:cNvPr id="1109" name="Google Shape;1109;p24"/>
          <p:cNvSpPr txBox="1"/>
          <p:nvPr/>
        </p:nvSpPr>
        <p:spPr>
          <a:xfrm>
            <a:off x="654275" y="3793475"/>
            <a:ext cx="13731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pace Elevator</a:t>
            </a:r>
            <a:endParaRPr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0" name="Google Shape;1110;p24"/>
          <p:cNvSpPr/>
          <p:nvPr/>
        </p:nvSpPr>
        <p:spPr>
          <a:xfrm>
            <a:off x="914375" y="3371125"/>
            <a:ext cx="844057" cy="357315"/>
          </a:xfrm>
          <a:custGeom>
            <a:avLst/>
            <a:gdLst/>
            <a:ahLst/>
            <a:cxnLst/>
            <a:rect l="l" t="t" r="r" b="b"/>
            <a:pathLst>
              <a:path w="56308" h="29995" extrusionOk="0">
                <a:moveTo>
                  <a:pt x="25997" y="0"/>
                </a:moveTo>
                <a:cubicBezTo>
                  <a:pt x="25091" y="0"/>
                  <a:pt x="24186" y="26"/>
                  <a:pt x="23284" y="84"/>
                </a:cubicBezTo>
                <a:cubicBezTo>
                  <a:pt x="20982" y="251"/>
                  <a:pt x="18647" y="251"/>
                  <a:pt x="16312" y="351"/>
                </a:cubicBezTo>
                <a:cubicBezTo>
                  <a:pt x="14845" y="418"/>
                  <a:pt x="13377" y="618"/>
                  <a:pt x="11909" y="785"/>
                </a:cubicBezTo>
                <a:cubicBezTo>
                  <a:pt x="10869" y="904"/>
                  <a:pt x="9855" y="1234"/>
                  <a:pt x="8798" y="1234"/>
                </a:cubicBezTo>
                <a:cubicBezTo>
                  <a:pt x="8668" y="1234"/>
                  <a:pt x="8538" y="1229"/>
                  <a:pt x="8407" y="1218"/>
                </a:cubicBezTo>
                <a:cubicBezTo>
                  <a:pt x="8240" y="1198"/>
                  <a:pt x="8075" y="1188"/>
                  <a:pt x="7911" y="1188"/>
                </a:cubicBezTo>
                <a:cubicBezTo>
                  <a:pt x="6763" y="1188"/>
                  <a:pt x="5680" y="1648"/>
                  <a:pt x="4571" y="1852"/>
                </a:cubicBezTo>
                <a:cubicBezTo>
                  <a:pt x="3436" y="2019"/>
                  <a:pt x="2536" y="2519"/>
                  <a:pt x="1735" y="3420"/>
                </a:cubicBezTo>
                <a:cubicBezTo>
                  <a:pt x="1101" y="4120"/>
                  <a:pt x="701" y="4854"/>
                  <a:pt x="668" y="5688"/>
                </a:cubicBezTo>
                <a:cubicBezTo>
                  <a:pt x="601" y="7856"/>
                  <a:pt x="268" y="9991"/>
                  <a:pt x="268" y="12160"/>
                </a:cubicBezTo>
                <a:cubicBezTo>
                  <a:pt x="268" y="12360"/>
                  <a:pt x="268" y="12560"/>
                  <a:pt x="234" y="12760"/>
                </a:cubicBezTo>
                <a:cubicBezTo>
                  <a:pt x="1" y="14795"/>
                  <a:pt x="101" y="16830"/>
                  <a:pt x="167" y="18864"/>
                </a:cubicBezTo>
                <a:cubicBezTo>
                  <a:pt x="234" y="20599"/>
                  <a:pt x="501" y="22267"/>
                  <a:pt x="634" y="24001"/>
                </a:cubicBezTo>
                <a:cubicBezTo>
                  <a:pt x="801" y="25703"/>
                  <a:pt x="1368" y="27270"/>
                  <a:pt x="2336" y="28671"/>
                </a:cubicBezTo>
                <a:cubicBezTo>
                  <a:pt x="2803" y="29405"/>
                  <a:pt x="3436" y="29906"/>
                  <a:pt x="4337" y="29972"/>
                </a:cubicBezTo>
                <a:cubicBezTo>
                  <a:pt x="4600" y="29986"/>
                  <a:pt x="4856" y="29994"/>
                  <a:pt x="5112" y="29994"/>
                </a:cubicBezTo>
                <a:cubicBezTo>
                  <a:pt x="5474" y="29994"/>
                  <a:pt x="5834" y="29978"/>
                  <a:pt x="6205" y="29939"/>
                </a:cubicBezTo>
                <a:cubicBezTo>
                  <a:pt x="7006" y="29839"/>
                  <a:pt x="7840" y="29672"/>
                  <a:pt x="8640" y="29672"/>
                </a:cubicBezTo>
                <a:cubicBezTo>
                  <a:pt x="10542" y="29672"/>
                  <a:pt x="12410" y="29439"/>
                  <a:pt x="14311" y="29372"/>
                </a:cubicBezTo>
                <a:cubicBezTo>
                  <a:pt x="16246" y="29305"/>
                  <a:pt x="18180" y="29105"/>
                  <a:pt x="20148" y="29105"/>
                </a:cubicBezTo>
                <a:cubicBezTo>
                  <a:pt x="21383" y="29105"/>
                  <a:pt x="22617" y="28938"/>
                  <a:pt x="23851" y="28872"/>
                </a:cubicBezTo>
                <a:cubicBezTo>
                  <a:pt x="25953" y="28771"/>
                  <a:pt x="28021" y="28638"/>
                  <a:pt x="30122" y="28571"/>
                </a:cubicBezTo>
                <a:cubicBezTo>
                  <a:pt x="30483" y="28565"/>
                  <a:pt x="30843" y="28563"/>
                  <a:pt x="31203" y="28563"/>
                </a:cubicBezTo>
                <a:cubicBezTo>
                  <a:pt x="32878" y="28563"/>
                  <a:pt x="34552" y="28622"/>
                  <a:pt x="36227" y="28705"/>
                </a:cubicBezTo>
                <a:cubicBezTo>
                  <a:pt x="36740" y="28740"/>
                  <a:pt x="37250" y="28754"/>
                  <a:pt x="37760" y="28754"/>
                </a:cubicBezTo>
                <a:cubicBezTo>
                  <a:pt x="39172" y="28754"/>
                  <a:pt x="40576" y="28645"/>
                  <a:pt x="41997" y="28571"/>
                </a:cubicBezTo>
                <a:cubicBezTo>
                  <a:pt x="42303" y="28560"/>
                  <a:pt x="42608" y="28555"/>
                  <a:pt x="42913" y="28555"/>
                </a:cubicBezTo>
                <a:cubicBezTo>
                  <a:pt x="44071" y="28555"/>
                  <a:pt x="45228" y="28621"/>
                  <a:pt x="46385" y="28621"/>
                </a:cubicBezTo>
                <a:cubicBezTo>
                  <a:pt x="46691" y="28621"/>
                  <a:pt x="46996" y="28616"/>
                  <a:pt x="47301" y="28605"/>
                </a:cubicBezTo>
                <a:cubicBezTo>
                  <a:pt x="49102" y="28538"/>
                  <a:pt x="50837" y="28138"/>
                  <a:pt x="52572" y="27571"/>
                </a:cubicBezTo>
                <a:cubicBezTo>
                  <a:pt x="53439" y="27304"/>
                  <a:pt x="54006" y="26703"/>
                  <a:pt x="54440" y="25936"/>
                </a:cubicBezTo>
                <a:cubicBezTo>
                  <a:pt x="55540" y="24068"/>
                  <a:pt x="55507" y="22033"/>
                  <a:pt x="55474" y="19999"/>
                </a:cubicBezTo>
                <a:cubicBezTo>
                  <a:pt x="55474" y="19832"/>
                  <a:pt x="55374" y="19665"/>
                  <a:pt x="55374" y="19465"/>
                </a:cubicBezTo>
                <a:cubicBezTo>
                  <a:pt x="55540" y="17964"/>
                  <a:pt x="55607" y="16429"/>
                  <a:pt x="55740" y="14895"/>
                </a:cubicBezTo>
                <a:cubicBezTo>
                  <a:pt x="55974" y="12860"/>
                  <a:pt x="56207" y="10859"/>
                  <a:pt x="56074" y="8824"/>
                </a:cubicBezTo>
                <a:cubicBezTo>
                  <a:pt x="56074" y="8590"/>
                  <a:pt x="56074" y="8323"/>
                  <a:pt x="56107" y="8090"/>
                </a:cubicBezTo>
                <a:cubicBezTo>
                  <a:pt x="56308" y="6789"/>
                  <a:pt x="56207" y="5455"/>
                  <a:pt x="55907" y="4154"/>
                </a:cubicBezTo>
                <a:cubicBezTo>
                  <a:pt x="55774" y="3453"/>
                  <a:pt x="55407" y="2920"/>
                  <a:pt x="54873" y="2453"/>
                </a:cubicBezTo>
                <a:cubicBezTo>
                  <a:pt x="54573" y="2186"/>
                  <a:pt x="54239" y="1886"/>
                  <a:pt x="53872" y="1719"/>
                </a:cubicBezTo>
                <a:cubicBezTo>
                  <a:pt x="53205" y="1419"/>
                  <a:pt x="52605" y="918"/>
                  <a:pt x="51804" y="885"/>
                </a:cubicBezTo>
                <a:cubicBezTo>
                  <a:pt x="49269" y="751"/>
                  <a:pt x="46767" y="585"/>
                  <a:pt x="44266" y="518"/>
                </a:cubicBezTo>
                <a:cubicBezTo>
                  <a:pt x="39829" y="418"/>
                  <a:pt x="35426" y="551"/>
                  <a:pt x="30989" y="218"/>
                </a:cubicBezTo>
                <a:cubicBezTo>
                  <a:pt x="29344" y="88"/>
                  <a:pt x="27671" y="0"/>
                  <a:pt x="259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01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1" name="Google Shape;1111;p24"/>
          <p:cNvSpPr/>
          <p:nvPr/>
        </p:nvSpPr>
        <p:spPr>
          <a:xfrm>
            <a:off x="2549157" y="3371125"/>
            <a:ext cx="844057" cy="357315"/>
          </a:xfrm>
          <a:custGeom>
            <a:avLst/>
            <a:gdLst/>
            <a:ahLst/>
            <a:cxnLst/>
            <a:rect l="l" t="t" r="r" b="b"/>
            <a:pathLst>
              <a:path w="56308" h="29995" extrusionOk="0">
                <a:moveTo>
                  <a:pt x="25997" y="0"/>
                </a:moveTo>
                <a:cubicBezTo>
                  <a:pt x="25091" y="0"/>
                  <a:pt x="24186" y="26"/>
                  <a:pt x="23284" y="84"/>
                </a:cubicBezTo>
                <a:cubicBezTo>
                  <a:pt x="20982" y="251"/>
                  <a:pt x="18647" y="251"/>
                  <a:pt x="16312" y="351"/>
                </a:cubicBezTo>
                <a:cubicBezTo>
                  <a:pt x="14845" y="418"/>
                  <a:pt x="13377" y="618"/>
                  <a:pt x="11909" y="785"/>
                </a:cubicBezTo>
                <a:cubicBezTo>
                  <a:pt x="10869" y="904"/>
                  <a:pt x="9855" y="1234"/>
                  <a:pt x="8798" y="1234"/>
                </a:cubicBezTo>
                <a:cubicBezTo>
                  <a:pt x="8668" y="1234"/>
                  <a:pt x="8538" y="1229"/>
                  <a:pt x="8407" y="1218"/>
                </a:cubicBezTo>
                <a:cubicBezTo>
                  <a:pt x="8240" y="1198"/>
                  <a:pt x="8075" y="1188"/>
                  <a:pt x="7911" y="1188"/>
                </a:cubicBezTo>
                <a:cubicBezTo>
                  <a:pt x="6763" y="1188"/>
                  <a:pt x="5680" y="1648"/>
                  <a:pt x="4571" y="1852"/>
                </a:cubicBezTo>
                <a:cubicBezTo>
                  <a:pt x="3436" y="2019"/>
                  <a:pt x="2536" y="2519"/>
                  <a:pt x="1735" y="3420"/>
                </a:cubicBezTo>
                <a:cubicBezTo>
                  <a:pt x="1101" y="4120"/>
                  <a:pt x="701" y="4854"/>
                  <a:pt x="668" y="5688"/>
                </a:cubicBezTo>
                <a:cubicBezTo>
                  <a:pt x="601" y="7856"/>
                  <a:pt x="268" y="9991"/>
                  <a:pt x="268" y="12160"/>
                </a:cubicBezTo>
                <a:cubicBezTo>
                  <a:pt x="268" y="12360"/>
                  <a:pt x="268" y="12560"/>
                  <a:pt x="234" y="12760"/>
                </a:cubicBezTo>
                <a:cubicBezTo>
                  <a:pt x="1" y="14795"/>
                  <a:pt x="101" y="16830"/>
                  <a:pt x="167" y="18864"/>
                </a:cubicBezTo>
                <a:cubicBezTo>
                  <a:pt x="234" y="20599"/>
                  <a:pt x="501" y="22267"/>
                  <a:pt x="634" y="24001"/>
                </a:cubicBezTo>
                <a:cubicBezTo>
                  <a:pt x="801" y="25703"/>
                  <a:pt x="1368" y="27270"/>
                  <a:pt x="2336" y="28671"/>
                </a:cubicBezTo>
                <a:cubicBezTo>
                  <a:pt x="2803" y="29405"/>
                  <a:pt x="3436" y="29906"/>
                  <a:pt x="4337" y="29972"/>
                </a:cubicBezTo>
                <a:cubicBezTo>
                  <a:pt x="4600" y="29986"/>
                  <a:pt x="4856" y="29994"/>
                  <a:pt x="5112" y="29994"/>
                </a:cubicBezTo>
                <a:cubicBezTo>
                  <a:pt x="5474" y="29994"/>
                  <a:pt x="5834" y="29978"/>
                  <a:pt x="6205" y="29939"/>
                </a:cubicBezTo>
                <a:cubicBezTo>
                  <a:pt x="7006" y="29839"/>
                  <a:pt x="7840" y="29672"/>
                  <a:pt x="8640" y="29672"/>
                </a:cubicBezTo>
                <a:cubicBezTo>
                  <a:pt x="10542" y="29672"/>
                  <a:pt x="12410" y="29439"/>
                  <a:pt x="14311" y="29372"/>
                </a:cubicBezTo>
                <a:cubicBezTo>
                  <a:pt x="16246" y="29305"/>
                  <a:pt x="18180" y="29105"/>
                  <a:pt x="20148" y="29105"/>
                </a:cubicBezTo>
                <a:cubicBezTo>
                  <a:pt x="21383" y="29105"/>
                  <a:pt x="22617" y="28938"/>
                  <a:pt x="23851" y="28872"/>
                </a:cubicBezTo>
                <a:cubicBezTo>
                  <a:pt x="25953" y="28771"/>
                  <a:pt x="28021" y="28638"/>
                  <a:pt x="30122" y="28571"/>
                </a:cubicBezTo>
                <a:cubicBezTo>
                  <a:pt x="30483" y="28565"/>
                  <a:pt x="30843" y="28563"/>
                  <a:pt x="31203" y="28563"/>
                </a:cubicBezTo>
                <a:cubicBezTo>
                  <a:pt x="32878" y="28563"/>
                  <a:pt x="34552" y="28622"/>
                  <a:pt x="36227" y="28705"/>
                </a:cubicBezTo>
                <a:cubicBezTo>
                  <a:pt x="36740" y="28740"/>
                  <a:pt x="37250" y="28754"/>
                  <a:pt x="37760" y="28754"/>
                </a:cubicBezTo>
                <a:cubicBezTo>
                  <a:pt x="39172" y="28754"/>
                  <a:pt x="40576" y="28645"/>
                  <a:pt x="41997" y="28571"/>
                </a:cubicBezTo>
                <a:cubicBezTo>
                  <a:pt x="42303" y="28560"/>
                  <a:pt x="42608" y="28555"/>
                  <a:pt x="42913" y="28555"/>
                </a:cubicBezTo>
                <a:cubicBezTo>
                  <a:pt x="44071" y="28555"/>
                  <a:pt x="45228" y="28621"/>
                  <a:pt x="46385" y="28621"/>
                </a:cubicBezTo>
                <a:cubicBezTo>
                  <a:pt x="46691" y="28621"/>
                  <a:pt x="46996" y="28616"/>
                  <a:pt x="47301" y="28605"/>
                </a:cubicBezTo>
                <a:cubicBezTo>
                  <a:pt x="49102" y="28538"/>
                  <a:pt x="50837" y="28138"/>
                  <a:pt x="52572" y="27571"/>
                </a:cubicBezTo>
                <a:cubicBezTo>
                  <a:pt x="53439" y="27304"/>
                  <a:pt x="54006" y="26703"/>
                  <a:pt x="54440" y="25936"/>
                </a:cubicBezTo>
                <a:cubicBezTo>
                  <a:pt x="55540" y="24068"/>
                  <a:pt x="55507" y="22033"/>
                  <a:pt x="55474" y="19999"/>
                </a:cubicBezTo>
                <a:cubicBezTo>
                  <a:pt x="55474" y="19832"/>
                  <a:pt x="55374" y="19665"/>
                  <a:pt x="55374" y="19465"/>
                </a:cubicBezTo>
                <a:cubicBezTo>
                  <a:pt x="55540" y="17964"/>
                  <a:pt x="55607" y="16429"/>
                  <a:pt x="55740" y="14895"/>
                </a:cubicBezTo>
                <a:cubicBezTo>
                  <a:pt x="55974" y="12860"/>
                  <a:pt x="56207" y="10859"/>
                  <a:pt x="56074" y="8824"/>
                </a:cubicBezTo>
                <a:cubicBezTo>
                  <a:pt x="56074" y="8590"/>
                  <a:pt x="56074" y="8323"/>
                  <a:pt x="56107" y="8090"/>
                </a:cubicBezTo>
                <a:cubicBezTo>
                  <a:pt x="56308" y="6789"/>
                  <a:pt x="56207" y="5455"/>
                  <a:pt x="55907" y="4154"/>
                </a:cubicBezTo>
                <a:cubicBezTo>
                  <a:pt x="55774" y="3453"/>
                  <a:pt x="55407" y="2920"/>
                  <a:pt x="54873" y="2453"/>
                </a:cubicBezTo>
                <a:cubicBezTo>
                  <a:pt x="54573" y="2186"/>
                  <a:pt x="54239" y="1886"/>
                  <a:pt x="53872" y="1719"/>
                </a:cubicBezTo>
                <a:cubicBezTo>
                  <a:pt x="53205" y="1419"/>
                  <a:pt x="52605" y="918"/>
                  <a:pt x="51804" y="885"/>
                </a:cubicBezTo>
                <a:cubicBezTo>
                  <a:pt x="49269" y="751"/>
                  <a:pt x="46767" y="585"/>
                  <a:pt x="44266" y="518"/>
                </a:cubicBezTo>
                <a:cubicBezTo>
                  <a:pt x="39829" y="418"/>
                  <a:pt x="35426" y="551"/>
                  <a:pt x="30989" y="218"/>
                </a:cubicBezTo>
                <a:cubicBezTo>
                  <a:pt x="29344" y="88"/>
                  <a:pt x="27671" y="0"/>
                  <a:pt x="259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1400"/>
          </a:p>
        </p:txBody>
      </p:sp>
      <p:sp>
        <p:nvSpPr>
          <p:cNvPr id="1112" name="Google Shape;1112;p24"/>
          <p:cNvSpPr/>
          <p:nvPr/>
        </p:nvSpPr>
        <p:spPr>
          <a:xfrm>
            <a:off x="4132102" y="3371125"/>
            <a:ext cx="844057" cy="357315"/>
          </a:xfrm>
          <a:custGeom>
            <a:avLst/>
            <a:gdLst/>
            <a:ahLst/>
            <a:cxnLst/>
            <a:rect l="l" t="t" r="r" b="b"/>
            <a:pathLst>
              <a:path w="56308" h="29995" extrusionOk="0">
                <a:moveTo>
                  <a:pt x="25997" y="0"/>
                </a:moveTo>
                <a:cubicBezTo>
                  <a:pt x="25091" y="0"/>
                  <a:pt x="24186" y="26"/>
                  <a:pt x="23284" y="84"/>
                </a:cubicBezTo>
                <a:cubicBezTo>
                  <a:pt x="20982" y="251"/>
                  <a:pt x="18647" y="251"/>
                  <a:pt x="16312" y="351"/>
                </a:cubicBezTo>
                <a:cubicBezTo>
                  <a:pt x="14845" y="418"/>
                  <a:pt x="13377" y="618"/>
                  <a:pt x="11909" y="785"/>
                </a:cubicBezTo>
                <a:cubicBezTo>
                  <a:pt x="10869" y="904"/>
                  <a:pt x="9855" y="1234"/>
                  <a:pt x="8798" y="1234"/>
                </a:cubicBezTo>
                <a:cubicBezTo>
                  <a:pt x="8668" y="1234"/>
                  <a:pt x="8538" y="1229"/>
                  <a:pt x="8407" y="1218"/>
                </a:cubicBezTo>
                <a:cubicBezTo>
                  <a:pt x="8240" y="1198"/>
                  <a:pt x="8075" y="1188"/>
                  <a:pt x="7911" y="1188"/>
                </a:cubicBezTo>
                <a:cubicBezTo>
                  <a:pt x="6763" y="1188"/>
                  <a:pt x="5680" y="1648"/>
                  <a:pt x="4571" y="1852"/>
                </a:cubicBezTo>
                <a:cubicBezTo>
                  <a:pt x="3436" y="2019"/>
                  <a:pt x="2536" y="2519"/>
                  <a:pt x="1735" y="3420"/>
                </a:cubicBezTo>
                <a:cubicBezTo>
                  <a:pt x="1101" y="4120"/>
                  <a:pt x="701" y="4854"/>
                  <a:pt x="668" y="5688"/>
                </a:cubicBezTo>
                <a:cubicBezTo>
                  <a:pt x="601" y="7856"/>
                  <a:pt x="268" y="9991"/>
                  <a:pt x="268" y="12160"/>
                </a:cubicBezTo>
                <a:cubicBezTo>
                  <a:pt x="268" y="12360"/>
                  <a:pt x="268" y="12560"/>
                  <a:pt x="234" y="12760"/>
                </a:cubicBezTo>
                <a:cubicBezTo>
                  <a:pt x="1" y="14795"/>
                  <a:pt x="101" y="16830"/>
                  <a:pt x="167" y="18864"/>
                </a:cubicBezTo>
                <a:cubicBezTo>
                  <a:pt x="234" y="20599"/>
                  <a:pt x="501" y="22267"/>
                  <a:pt x="634" y="24001"/>
                </a:cubicBezTo>
                <a:cubicBezTo>
                  <a:pt x="801" y="25703"/>
                  <a:pt x="1368" y="27270"/>
                  <a:pt x="2336" y="28671"/>
                </a:cubicBezTo>
                <a:cubicBezTo>
                  <a:pt x="2803" y="29405"/>
                  <a:pt x="3436" y="29906"/>
                  <a:pt x="4337" y="29972"/>
                </a:cubicBezTo>
                <a:cubicBezTo>
                  <a:pt x="4600" y="29986"/>
                  <a:pt x="4856" y="29994"/>
                  <a:pt x="5112" y="29994"/>
                </a:cubicBezTo>
                <a:cubicBezTo>
                  <a:pt x="5474" y="29994"/>
                  <a:pt x="5834" y="29978"/>
                  <a:pt x="6205" y="29939"/>
                </a:cubicBezTo>
                <a:cubicBezTo>
                  <a:pt x="7006" y="29839"/>
                  <a:pt x="7840" y="29672"/>
                  <a:pt x="8640" y="29672"/>
                </a:cubicBezTo>
                <a:cubicBezTo>
                  <a:pt x="10542" y="29672"/>
                  <a:pt x="12410" y="29439"/>
                  <a:pt x="14311" y="29372"/>
                </a:cubicBezTo>
                <a:cubicBezTo>
                  <a:pt x="16246" y="29305"/>
                  <a:pt x="18180" y="29105"/>
                  <a:pt x="20148" y="29105"/>
                </a:cubicBezTo>
                <a:cubicBezTo>
                  <a:pt x="21383" y="29105"/>
                  <a:pt x="22617" y="28938"/>
                  <a:pt x="23851" y="28872"/>
                </a:cubicBezTo>
                <a:cubicBezTo>
                  <a:pt x="25953" y="28771"/>
                  <a:pt x="28021" y="28638"/>
                  <a:pt x="30122" y="28571"/>
                </a:cubicBezTo>
                <a:cubicBezTo>
                  <a:pt x="30483" y="28565"/>
                  <a:pt x="30843" y="28563"/>
                  <a:pt x="31203" y="28563"/>
                </a:cubicBezTo>
                <a:cubicBezTo>
                  <a:pt x="32878" y="28563"/>
                  <a:pt x="34552" y="28622"/>
                  <a:pt x="36227" y="28705"/>
                </a:cubicBezTo>
                <a:cubicBezTo>
                  <a:pt x="36740" y="28740"/>
                  <a:pt x="37250" y="28754"/>
                  <a:pt x="37760" y="28754"/>
                </a:cubicBezTo>
                <a:cubicBezTo>
                  <a:pt x="39172" y="28754"/>
                  <a:pt x="40576" y="28645"/>
                  <a:pt x="41997" y="28571"/>
                </a:cubicBezTo>
                <a:cubicBezTo>
                  <a:pt x="42303" y="28560"/>
                  <a:pt x="42608" y="28555"/>
                  <a:pt x="42913" y="28555"/>
                </a:cubicBezTo>
                <a:cubicBezTo>
                  <a:pt x="44071" y="28555"/>
                  <a:pt x="45228" y="28621"/>
                  <a:pt x="46385" y="28621"/>
                </a:cubicBezTo>
                <a:cubicBezTo>
                  <a:pt x="46691" y="28621"/>
                  <a:pt x="46996" y="28616"/>
                  <a:pt x="47301" y="28605"/>
                </a:cubicBezTo>
                <a:cubicBezTo>
                  <a:pt x="49102" y="28538"/>
                  <a:pt x="50837" y="28138"/>
                  <a:pt x="52572" y="27571"/>
                </a:cubicBezTo>
                <a:cubicBezTo>
                  <a:pt x="53439" y="27304"/>
                  <a:pt x="54006" y="26703"/>
                  <a:pt x="54440" y="25936"/>
                </a:cubicBezTo>
                <a:cubicBezTo>
                  <a:pt x="55540" y="24068"/>
                  <a:pt x="55507" y="22033"/>
                  <a:pt x="55474" y="19999"/>
                </a:cubicBezTo>
                <a:cubicBezTo>
                  <a:pt x="55474" y="19832"/>
                  <a:pt x="55374" y="19665"/>
                  <a:pt x="55374" y="19465"/>
                </a:cubicBezTo>
                <a:cubicBezTo>
                  <a:pt x="55540" y="17964"/>
                  <a:pt x="55607" y="16429"/>
                  <a:pt x="55740" y="14895"/>
                </a:cubicBezTo>
                <a:cubicBezTo>
                  <a:pt x="55974" y="12860"/>
                  <a:pt x="56207" y="10859"/>
                  <a:pt x="56074" y="8824"/>
                </a:cubicBezTo>
                <a:cubicBezTo>
                  <a:pt x="56074" y="8590"/>
                  <a:pt x="56074" y="8323"/>
                  <a:pt x="56107" y="8090"/>
                </a:cubicBezTo>
                <a:cubicBezTo>
                  <a:pt x="56308" y="6789"/>
                  <a:pt x="56207" y="5455"/>
                  <a:pt x="55907" y="4154"/>
                </a:cubicBezTo>
                <a:cubicBezTo>
                  <a:pt x="55774" y="3453"/>
                  <a:pt x="55407" y="2920"/>
                  <a:pt x="54873" y="2453"/>
                </a:cubicBezTo>
                <a:cubicBezTo>
                  <a:pt x="54573" y="2186"/>
                  <a:pt x="54239" y="1886"/>
                  <a:pt x="53872" y="1719"/>
                </a:cubicBezTo>
                <a:cubicBezTo>
                  <a:pt x="53205" y="1419"/>
                  <a:pt x="52605" y="918"/>
                  <a:pt x="51804" y="885"/>
                </a:cubicBezTo>
                <a:cubicBezTo>
                  <a:pt x="49269" y="751"/>
                  <a:pt x="46767" y="585"/>
                  <a:pt x="44266" y="518"/>
                </a:cubicBezTo>
                <a:cubicBezTo>
                  <a:pt x="39829" y="418"/>
                  <a:pt x="35426" y="551"/>
                  <a:pt x="30989" y="218"/>
                </a:cubicBezTo>
                <a:cubicBezTo>
                  <a:pt x="29344" y="88"/>
                  <a:pt x="27671" y="0"/>
                  <a:pt x="25997" y="0"/>
                </a:cubicBezTo>
                <a:close/>
              </a:path>
            </a:pathLst>
          </a:custGeom>
          <a:solidFill>
            <a:srgbClr val="F3CC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03</a:t>
            </a:r>
            <a:endParaRPr sz="1400"/>
          </a:p>
        </p:txBody>
      </p:sp>
      <p:sp>
        <p:nvSpPr>
          <p:cNvPr id="1113" name="Google Shape;1113;p24"/>
          <p:cNvSpPr/>
          <p:nvPr/>
        </p:nvSpPr>
        <p:spPr>
          <a:xfrm>
            <a:off x="5749569" y="3371125"/>
            <a:ext cx="844057" cy="357315"/>
          </a:xfrm>
          <a:custGeom>
            <a:avLst/>
            <a:gdLst/>
            <a:ahLst/>
            <a:cxnLst/>
            <a:rect l="l" t="t" r="r" b="b"/>
            <a:pathLst>
              <a:path w="56308" h="29995" extrusionOk="0">
                <a:moveTo>
                  <a:pt x="25997" y="0"/>
                </a:moveTo>
                <a:cubicBezTo>
                  <a:pt x="25091" y="0"/>
                  <a:pt x="24186" y="26"/>
                  <a:pt x="23284" y="84"/>
                </a:cubicBezTo>
                <a:cubicBezTo>
                  <a:pt x="20982" y="251"/>
                  <a:pt x="18647" y="251"/>
                  <a:pt x="16312" y="351"/>
                </a:cubicBezTo>
                <a:cubicBezTo>
                  <a:pt x="14845" y="418"/>
                  <a:pt x="13377" y="618"/>
                  <a:pt x="11909" y="785"/>
                </a:cubicBezTo>
                <a:cubicBezTo>
                  <a:pt x="10869" y="904"/>
                  <a:pt x="9855" y="1234"/>
                  <a:pt x="8798" y="1234"/>
                </a:cubicBezTo>
                <a:cubicBezTo>
                  <a:pt x="8668" y="1234"/>
                  <a:pt x="8538" y="1229"/>
                  <a:pt x="8407" y="1218"/>
                </a:cubicBezTo>
                <a:cubicBezTo>
                  <a:pt x="8240" y="1198"/>
                  <a:pt x="8075" y="1188"/>
                  <a:pt x="7911" y="1188"/>
                </a:cubicBezTo>
                <a:cubicBezTo>
                  <a:pt x="6763" y="1188"/>
                  <a:pt x="5680" y="1648"/>
                  <a:pt x="4571" y="1852"/>
                </a:cubicBezTo>
                <a:cubicBezTo>
                  <a:pt x="3436" y="2019"/>
                  <a:pt x="2536" y="2519"/>
                  <a:pt x="1735" y="3420"/>
                </a:cubicBezTo>
                <a:cubicBezTo>
                  <a:pt x="1101" y="4120"/>
                  <a:pt x="701" y="4854"/>
                  <a:pt x="668" y="5688"/>
                </a:cubicBezTo>
                <a:cubicBezTo>
                  <a:pt x="601" y="7856"/>
                  <a:pt x="268" y="9991"/>
                  <a:pt x="268" y="12160"/>
                </a:cubicBezTo>
                <a:cubicBezTo>
                  <a:pt x="268" y="12360"/>
                  <a:pt x="268" y="12560"/>
                  <a:pt x="234" y="12760"/>
                </a:cubicBezTo>
                <a:cubicBezTo>
                  <a:pt x="1" y="14795"/>
                  <a:pt x="101" y="16830"/>
                  <a:pt x="167" y="18864"/>
                </a:cubicBezTo>
                <a:cubicBezTo>
                  <a:pt x="234" y="20599"/>
                  <a:pt x="501" y="22267"/>
                  <a:pt x="634" y="24001"/>
                </a:cubicBezTo>
                <a:cubicBezTo>
                  <a:pt x="801" y="25703"/>
                  <a:pt x="1368" y="27270"/>
                  <a:pt x="2336" y="28671"/>
                </a:cubicBezTo>
                <a:cubicBezTo>
                  <a:pt x="2803" y="29405"/>
                  <a:pt x="3436" y="29906"/>
                  <a:pt x="4337" y="29972"/>
                </a:cubicBezTo>
                <a:cubicBezTo>
                  <a:pt x="4600" y="29986"/>
                  <a:pt x="4856" y="29994"/>
                  <a:pt x="5112" y="29994"/>
                </a:cubicBezTo>
                <a:cubicBezTo>
                  <a:pt x="5474" y="29994"/>
                  <a:pt x="5834" y="29978"/>
                  <a:pt x="6205" y="29939"/>
                </a:cubicBezTo>
                <a:cubicBezTo>
                  <a:pt x="7006" y="29839"/>
                  <a:pt x="7840" y="29672"/>
                  <a:pt x="8640" y="29672"/>
                </a:cubicBezTo>
                <a:cubicBezTo>
                  <a:pt x="10542" y="29672"/>
                  <a:pt x="12410" y="29439"/>
                  <a:pt x="14311" y="29372"/>
                </a:cubicBezTo>
                <a:cubicBezTo>
                  <a:pt x="16246" y="29305"/>
                  <a:pt x="18180" y="29105"/>
                  <a:pt x="20148" y="29105"/>
                </a:cubicBezTo>
                <a:cubicBezTo>
                  <a:pt x="21383" y="29105"/>
                  <a:pt x="22617" y="28938"/>
                  <a:pt x="23851" y="28872"/>
                </a:cubicBezTo>
                <a:cubicBezTo>
                  <a:pt x="25953" y="28771"/>
                  <a:pt x="28021" y="28638"/>
                  <a:pt x="30122" y="28571"/>
                </a:cubicBezTo>
                <a:cubicBezTo>
                  <a:pt x="30483" y="28565"/>
                  <a:pt x="30843" y="28563"/>
                  <a:pt x="31203" y="28563"/>
                </a:cubicBezTo>
                <a:cubicBezTo>
                  <a:pt x="32878" y="28563"/>
                  <a:pt x="34552" y="28622"/>
                  <a:pt x="36227" y="28705"/>
                </a:cubicBezTo>
                <a:cubicBezTo>
                  <a:pt x="36740" y="28740"/>
                  <a:pt x="37250" y="28754"/>
                  <a:pt x="37760" y="28754"/>
                </a:cubicBezTo>
                <a:cubicBezTo>
                  <a:pt x="39172" y="28754"/>
                  <a:pt x="40576" y="28645"/>
                  <a:pt x="41997" y="28571"/>
                </a:cubicBezTo>
                <a:cubicBezTo>
                  <a:pt x="42303" y="28560"/>
                  <a:pt x="42608" y="28555"/>
                  <a:pt x="42913" y="28555"/>
                </a:cubicBezTo>
                <a:cubicBezTo>
                  <a:pt x="44071" y="28555"/>
                  <a:pt x="45228" y="28621"/>
                  <a:pt x="46385" y="28621"/>
                </a:cubicBezTo>
                <a:cubicBezTo>
                  <a:pt x="46691" y="28621"/>
                  <a:pt x="46996" y="28616"/>
                  <a:pt x="47301" y="28605"/>
                </a:cubicBezTo>
                <a:cubicBezTo>
                  <a:pt x="49102" y="28538"/>
                  <a:pt x="50837" y="28138"/>
                  <a:pt x="52572" y="27571"/>
                </a:cubicBezTo>
                <a:cubicBezTo>
                  <a:pt x="53439" y="27304"/>
                  <a:pt x="54006" y="26703"/>
                  <a:pt x="54440" y="25936"/>
                </a:cubicBezTo>
                <a:cubicBezTo>
                  <a:pt x="55540" y="24068"/>
                  <a:pt x="55507" y="22033"/>
                  <a:pt x="55474" y="19999"/>
                </a:cubicBezTo>
                <a:cubicBezTo>
                  <a:pt x="55474" y="19832"/>
                  <a:pt x="55374" y="19665"/>
                  <a:pt x="55374" y="19465"/>
                </a:cubicBezTo>
                <a:cubicBezTo>
                  <a:pt x="55540" y="17964"/>
                  <a:pt x="55607" y="16429"/>
                  <a:pt x="55740" y="14895"/>
                </a:cubicBezTo>
                <a:cubicBezTo>
                  <a:pt x="55974" y="12860"/>
                  <a:pt x="56207" y="10859"/>
                  <a:pt x="56074" y="8824"/>
                </a:cubicBezTo>
                <a:cubicBezTo>
                  <a:pt x="56074" y="8590"/>
                  <a:pt x="56074" y="8323"/>
                  <a:pt x="56107" y="8090"/>
                </a:cubicBezTo>
                <a:cubicBezTo>
                  <a:pt x="56308" y="6789"/>
                  <a:pt x="56207" y="5455"/>
                  <a:pt x="55907" y="4154"/>
                </a:cubicBezTo>
                <a:cubicBezTo>
                  <a:pt x="55774" y="3453"/>
                  <a:pt x="55407" y="2920"/>
                  <a:pt x="54873" y="2453"/>
                </a:cubicBezTo>
                <a:cubicBezTo>
                  <a:pt x="54573" y="2186"/>
                  <a:pt x="54239" y="1886"/>
                  <a:pt x="53872" y="1719"/>
                </a:cubicBezTo>
                <a:cubicBezTo>
                  <a:pt x="53205" y="1419"/>
                  <a:pt x="52605" y="918"/>
                  <a:pt x="51804" y="885"/>
                </a:cubicBezTo>
                <a:cubicBezTo>
                  <a:pt x="49269" y="751"/>
                  <a:pt x="46767" y="585"/>
                  <a:pt x="44266" y="518"/>
                </a:cubicBezTo>
                <a:cubicBezTo>
                  <a:pt x="39829" y="418"/>
                  <a:pt x="35426" y="551"/>
                  <a:pt x="30989" y="218"/>
                </a:cubicBezTo>
                <a:cubicBezTo>
                  <a:pt x="29344" y="88"/>
                  <a:pt x="27671" y="0"/>
                  <a:pt x="25997" y="0"/>
                </a:cubicBezTo>
                <a:close/>
              </a:path>
            </a:pathLst>
          </a:custGeom>
          <a:solidFill>
            <a:srgbClr val="E6D7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04</a:t>
            </a:r>
            <a:endParaRPr sz="1400" dirty="0"/>
          </a:p>
        </p:txBody>
      </p:sp>
      <p:sp>
        <p:nvSpPr>
          <p:cNvPr id="1114" name="Google Shape;1114;p24"/>
          <p:cNvSpPr/>
          <p:nvPr/>
        </p:nvSpPr>
        <p:spPr>
          <a:xfrm>
            <a:off x="7349818" y="3371125"/>
            <a:ext cx="844057" cy="357315"/>
          </a:xfrm>
          <a:custGeom>
            <a:avLst/>
            <a:gdLst/>
            <a:ahLst/>
            <a:cxnLst/>
            <a:rect l="l" t="t" r="r" b="b"/>
            <a:pathLst>
              <a:path w="56308" h="29995" extrusionOk="0">
                <a:moveTo>
                  <a:pt x="25997" y="0"/>
                </a:moveTo>
                <a:cubicBezTo>
                  <a:pt x="25091" y="0"/>
                  <a:pt x="24186" y="26"/>
                  <a:pt x="23284" y="84"/>
                </a:cubicBezTo>
                <a:cubicBezTo>
                  <a:pt x="20982" y="251"/>
                  <a:pt x="18647" y="251"/>
                  <a:pt x="16312" y="351"/>
                </a:cubicBezTo>
                <a:cubicBezTo>
                  <a:pt x="14845" y="418"/>
                  <a:pt x="13377" y="618"/>
                  <a:pt x="11909" y="785"/>
                </a:cubicBezTo>
                <a:cubicBezTo>
                  <a:pt x="10869" y="904"/>
                  <a:pt x="9855" y="1234"/>
                  <a:pt x="8798" y="1234"/>
                </a:cubicBezTo>
                <a:cubicBezTo>
                  <a:pt x="8668" y="1234"/>
                  <a:pt x="8538" y="1229"/>
                  <a:pt x="8407" y="1218"/>
                </a:cubicBezTo>
                <a:cubicBezTo>
                  <a:pt x="8240" y="1198"/>
                  <a:pt x="8075" y="1188"/>
                  <a:pt x="7911" y="1188"/>
                </a:cubicBezTo>
                <a:cubicBezTo>
                  <a:pt x="6763" y="1188"/>
                  <a:pt x="5680" y="1648"/>
                  <a:pt x="4571" y="1852"/>
                </a:cubicBezTo>
                <a:cubicBezTo>
                  <a:pt x="3436" y="2019"/>
                  <a:pt x="2536" y="2519"/>
                  <a:pt x="1735" y="3420"/>
                </a:cubicBezTo>
                <a:cubicBezTo>
                  <a:pt x="1101" y="4120"/>
                  <a:pt x="701" y="4854"/>
                  <a:pt x="668" y="5688"/>
                </a:cubicBezTo>
                <a:cubicBezTo>
                  <a:pt x="601" y="7856"/>
                  <a:pt x="268" y="9991"/>
                  <a:pt x="268" y="12160"/>
                </a:cubicBezTo>
                <a:cubicBezTo>
                  <a:pt x="268" y="12360"/>
                  <a:pt x="268" y="12560"/>
                  <a:pt x="234" y="12760"/>
                </a:cubicBezTo>
                <a:cubicBezTo>
                  <a:pt x="1" y="14795"/>
                  <a:pt x="101" y="16830"/>
                  <a:pt x="167" y="18864"/>
                </a:cubicBezTo>
                <a:cubicBezTo>
                  <a:pt x="234" y="20599"/>
                  <a:pt x="501" y="22267"/>
                  <a:pt x="634" y="24001"/>
                </a:cubicBezTo>
                <a:cubicBezTo>
                  <a:pt x="801" y="25703"/>
                  <a:pt x="1368" y="27270"/>
                  <a:pt x="2336" y="28671"/>
                </a:cubicBezTo>
                <a:cubicBezTo>
                  <a:pt x="2803" y="29405"/>
                  <a:pt x="3436" y="29906"/>
                  <a:pt x="4337" y="29972"/>
                </a:cubicBezTo>
                <a:cubicBezTo>
                  <a:pt x="4600" y="29986"/>
                  <a:pt x="4856" y="29994"/>
                  <a:pt x="5112" y="29994"/>
                </a:cubicBezTo>
                <a:cubicBezTo>
                  <a:pt x="5474" y="29994"/>
                  <a:pt x="5834" y="29978"/>
                  <a:pt x="6205" y="29939"/>
                </a:cubicBezTo>
                <a:cubicBezTo>
                  <a:pt x="7006" y="29839"/>
                  <a:pt x="7840" y="29672"/>
                  <a:pt x="8640" y="29672"/>
                </a:cubicBezTo>
                <a:cubicBezTo>
                  <a:pt x="10542" y="29672"/>
                  <a:pt x="12410" y="29439"/>
                  <a:pt x="14311" y="29372"/>
                </a:cubicBezTo>
                <a:cubicBezTo>
                  <a:pt x="16246" y="29305"/>
                  <a:pt x="18180" y="29105"/>
                  <a:pt x="20148" y="29105"/>
                </a:cubicBezTo>
                <a:cubicBezTo>
                  <a:pt x="21383" y="29105"/>
                  <a:pt x="22617" y="28938"/>
                  <a:pt x="23851" y="28872"/>
                </a:cubicBezTo>
                <a:cubicBezTo>
                  <a:pt x="25953" y="28771"/>
                  <a:pt x="28021" y="28638"/>
                  <a:pt x="30122" y="28571"/>
                </a:cubicBezTo>
                <a:cubicBezTo>
                  <a:pt x="30483" y="28565"/>
                  <a:pt x="30843" y="28563"/>
                  <a:pt x="31203" y="28563"/>
                </a:cubicBezTo>
                <a:cubicBezTo>
                  <a:pt x="32878" y="28563"/>
                  <a:pt x="34552" y="28622"/>
                  <a:pt x="36227" y="28705"/>
                </a:cubicBezTo>
                <a:cubicBezTo>
                  <a:pt x="36740" y="28740"/>
                  <a:pt x="37250" y="28754"/>
                  <a:pt x="37760" y="28754"/>
                </a:cubicBezTo>
                <a:cubicBezTo>
                  <a:pt x="39172" y="28754"/>
                  <a:pt x="40576" y="28645"/>
                  <a:pt x="41997" y="28571"/>
                </a:cubicBezTo>
                <a:cubicBezTo>
                  <a:pt x="42303" y="28560"/>
                  <a:pt x="42608" y="28555"/>
                  <a:pt x="42913" y="28555"/>
                </a:cubicBezTo>
                <a:cubicBezTo>
                  <a:pt x="44071" y="28555"/>
                  <a:pt x="45228" y="28621"/>
                  <a:pt x="46385" y="28621"/>
                </a:cubicBezTo>
                <a:cubicBezTo>
                  <a:pt x="46691" y="28621"/>
                  <a:pt x="46996" y="28616"/>
                  <a:pt x="47301" y="28605"/>
                </a:cubicBezTo>
                <a:cubicBezTo>
                  <a:pt x="49102" y="28538"/>
                  <a:pt x="50837" y="28138"/>
                  <a:pt x="52572" y="27571"/>
                </a:cubicBezTo>
                <a:cubicBezTo>
                  <a:pt x="53439" y="27304"/>
                  <a:pt x="54006" y="26703"/>
                  <a:pt x="54440" y="25936"/>
                </a:cubicBezTo>
                <a:cubicBezTo>
                  <a:pt x="55540" y="24068"/>
                  <a:pt x="55507" y="22033"/>
                  <a:pt x="55474" y="19999"/>
                </a:cubicBezTo>
                <a:cubicBezTo>
                  <a:pt x="55474" y="19832"/>
                  <a:pt x="55374" y="19665"/>
                  <a:pt x="55374" y="19465"/>
                </a:cubicBezTo>
                <a:cubicBezTo>
                  <a:pt x="55540" y="17964"/>
                  <a:pt x="55607" y="16429"/>
                  <a:pt x="55740" y="14895"/>
                </a:cubicBezTo>
                <a:cubicBezTo>
                  <a:pt x="55974" y="12860"/>
                  <a:pt x="56207" y="10859"/>
                  <a:pt x="56074" y="8824"/>
                </a:cubicBezTo>
                <a:cubicBezTo>
                  <a:pt x="56074" y="8590"/>
                  <a:pt x="56074" y="8323"/>
                  <a:pt x="56107" y="8090"/>
                </a:cubicBezTo>
                <a:cubicBezTo>
                  <a:pt x="56308" y="6789"/>
                  <a:pt x="56207" y="5455"/>
                  <a:pt x="55907" y="4154"/>
                </a:cubicBezTo>
                <a:cubicBezTo>
                  <a:pt x="55774" y="3453"/>
                  <a:pt x="55407" y="2920"/>
                  <a:pt x="54873" y="2453"/>
                </a:cubicBezTo>
                <a:cubicBezTo>
                  <a:pt x="54573" y="2186"/>
                  <a:pt x="54239" y="1886"/>
                  <a:pt x="53872" y="1719"/>
                </a:cubicBezTo>
                <a:cubicBezTo>
                  <a:pt x="53205" y="1419"/>
                  <a:pt x="52605" y="918"/>
                  <a:pt x="51804" y="885"/>
                </a:cubicBezTo>
                <a:cubicBezTo>
                  <a:pt x="49269" y="751"/>
                  <a:pt x="46767" y="585"/>
                  <a:pt x="44266" y="518"/>
                </a:cubicBezTo>
                <a:cubicBezTo>
                  <a:pt x="39829" y="418"/>
                  <a:pt x="35426" y="551"/>
                  <a:pt x="30989" y="218"/>
                </a:cubicBezTo>
                <a:cubicBezTo>
                  <a:pt x="29344" y="88"/>
                  <a:pt x="27671" y="0"/>
                  <a:pt x="25997" y="0"/>
                </a:cubicBezTo>
                <a:close/>
              </a:path>
            </a:pathLst>
          </a:custGeom>
          <a:solidFill>
            <a:srgbClr val="BD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05</a:t>
            </a:r>
            <a:endParaRPr sz="1400"/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1F811C6F-B699-4E9C-B931-2D08BA76678B}"/>
              </a:ext>
            </a:extLst>
          </p:cNvPr>
          <p:cNvSpPr/>
          <p:nvPr/>
        </p:nvSpPr>
        <p:spPr>
          <a:xfrm>
            <a:off x="2978944" y="328833"/>
            <a:ext cx="6078319" cy="628429"/>
          </a:xfrm>
          <a:prstGeom prst="wedgeRoundRectCallout">
            <a:avLst>
              <a:gd name="adj1" fmla="val -60855"/>
              <a:gd name="adj2" fmla="val -1537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Name a discovery or development that you think people will have (or use) 100 years from now. </a:t>
            </a:r>
          </a:p>
        </p:txBody>
      </p:sp>
      <p:sp>
        <p:nvSpPr>
          <p:cNvPr id="36" name="Google Shape;2066;p42">
            <a:extLst>
              <a:ext uri="{FF2B5EF4-FFF2-40B4-BE49-F238E27FC236}">
                <a16:creationId xmlns:a16="http://schemas.microsoft.com/office/drawing/2014/main" id="{DE8E02CB-3598-476E-B78F-B0CDDD2F81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659" y="252081"/>
            <a:ext cx="2046677" cy="481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Listen and Discuss</a:t>
            </a:r>
            <a:endParaRPr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" grpId="0"/>
      <p:bldP spid="1106" grpId="0"/>
      <p:bldP spid="1107" grpId="0"/>
      <p:bldP spid="1108" grpId="0"/>
      <p:bldP spid="1109" grpId="0"/>
      <p:bldP spid="1110" grpId="0" animBg="1"/>
      <p:bldP spid="1111" grpId="0" animBg="1"/>
      <p:bldP spid="1112" grpId="0" animBg="1"/>
      <p:bldP spid="1113" grpId="0" animBg="1"/>
      <p:bldP spid="111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21"/>
          <p:cNvSpPr txBox="1">
            <a:spLocks noGrp="1"/>
          </p:cNvSpPr>
          <p:nvPr>
            <p:ph type="title"/>
          </p:nvPr>
        </p:nvSpPr>
        <p:spPr>
          <a:xfrm>
            <a:off x="131194" y="247352"/>
            <a:ext cx="7463278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2200" b="1" dirty="0"/>
              <a:t>These are pictures of somethings may happen in the future</a:t>
            </a:r>
          </a:p>
        </p:txBody>
      </p:sp>
      <p:grpSp>
        <p:nvGrpSpPr>
          <p:cNvPr id="909" name="Google Shape;909;p21"/>
          <p:cNvGrpSpPr/>
          <p:nvPr/>
        </p:nvGrpSpPr>
        <p:grpSpPr>
          <a:xfrm>
            <a:off x="6902935" y="-41285"/>
            <a:ext cx="981102" cy="1986544"/>
            <a:chOff x="912725" y="2818850"/>
            <a:chExt cx="708475" cy="1268625"/>
          </a:xfrm>
        </p:grpSpPr>
        <p:sp>
          <p:nvSpPr>
            <p:cNvPr id="910" name="Google Shape;910;p21"/>
            <p:cNvSpPr/>
            <p:nvPr/>
          </p:nvSpPr>
          <p:spPr>
            <a:xfrm>
              <a:off x="1221400" y="3995125"/>
              <a:ext cx="15075" cy="92350"/>
            </a:xfrm>
            <a:custGeom>
              <a:avLst/>
              <a:gdLst/>
              <a:ahLst/>
              <a:cxnLst/>
              <a:rect l="l" t="t" r="r" b="b"/>
              <a:pathLst>
                <a:path w="603" h="3694" extrusionOk="0">
                  <a:moveTo>
                    <a:pt x="18" y="2724"/>
                  </a:moveTo>
                  <a:lnTo>
                    <a:pt x="18" y="2290"/>
                  </a:lnTo>
                  <a:cubicBezTo>
                    <a:pt x="1" y="2073"/>
                    <a:pt x="34" y="1872"/>
                    <a:pt x="101" y="1672"/>
                  </a:cubicBezTo>
                  <a:cubicBezTo>
                    <a:pt x="201" y="1304"/>
                    <a:pt x="218" y="936"/>
                    <a:pt x="268" y="569"/>
                  </a:cubicBezTo>
                  <a:cubicBezTo>
                    <a:pt x="285" y="435"/>
                    <a:pt x="302" y="318"/>
                    <a:pt x="318" y="184"/>
                  </a:cubicBezTo>
                  <a:cubicBezTo>
                    <a:pt x="335" y="151"/>
                    <a:pt x="335" y="118"/>
                    <a:pt x="352" y="84"/>
                  </a:cubicBezTo>
                  <a:cubicBezTo>
                    <a:pt x="369" y="34"/>
                    <a:pt x="435" y="1"/>
                    <a:pt x="486" y="17"/>
                  </a:cubicBezTo>
                  <a:cubicBezTo>
                    <a:pt x="519" y="34"/>
                    <a:pt x="569" y="67"/>
                    <a:pt x="569" y="101"/>
                  </a:cubicBezTo>
                  <a:cubicBezTo>
                    <a:pt x="586" y="151"/>
                    <a:pt x="586" y="201"/>
                    <a:pt x="569" y="268"/>
                  </a:cubicBezTo>
                  <a:cubicBezTo>
                    <a:pt x="536" y="552"/>
                    <a:pt x="502" y="836"/>
                    <a:pt x="469" y="1120"/>
                  </a:cubicBezTo>
                  <a:cubicBezTo>
                    <a:pt x="469" y="1220"/>
                    <a:pt x="469" y="1321"/>
                    <a:pt x="486" y="1421"/>
                  </a:cubicBezTo>
                  <a:cubicBezTo>
                    <a:pt x="602" y="2006"/>
                    <a:pt x="602" y="2607"/>
                    <a:pt x="586" y="3192"/>
                  </a:cubicBezTo>
                  <a:cubicBezTo>
                    <a:pt x="586" y="3276"/>
                    <a:pt x="586" y="3359"/>
                    <a:pt x="569" y="3426"/>
                  </a:cubicBezTo>
                  <a:cubicBezTo>
                    <a:pt x="519" y="3593"/>
                    <a:pt x="385" y="3693"/>
                    <a:pt x="252" y="3693"/>
                  </a:cubicBezTo>
                  <a:cubicBezTo>
                    <a:pt x="101" y="3677"/>
                    <a:pt x="1" y="3526"/>
                    <a:pt x="1" y="3376"/>
                  </a:cubicBezTo>
                  <a:cubicBezTo>
                    <a:pt x="1" y="3159"/>
                    <a:pt x="1" y="2941"/>
                    <a:pt x="1" y="272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1354675" y="3993450"/>
              <a:ext cx="33000" cy="68950"/>
            </a:xfrm>
            <a:custGeom>
              <a:avLst/>
              <a:gdLst/>
              <a:ahLst/>
              <a:cxnLst/>
              <a:rect l="l" t="t" r="r" b="b"/>
              <a:pathLst>
                <a:path w="1320" h="2758" extrusionOk="0">
                  <a:moveTo>
                    <a:pt x="50" y="1"/>
                  </a:moveTo>
                  <a:cubicBezTo>
                    <a:pt x="117" y="51"/>
                    <a:pt x="150" y="68"/>
                    <a:pt x="184" y="101"/>
                  </a:cubicBezTo>
                  <a:cubicBezTo>
                    <a:pt x="451" y="385"/>
                    <a:pt x="702" y="686"/>
                    <a:pt x="835" y="1070"/>
                  </a:cubicBezTo>
                  <a:cubicBezTo>
                    <a:pt x="902" y="1287"/>
                    <a:pt x="1019" y="1488"/>
                    <a:pt x="1119" y="1688"/>
                  </a:cubicBezTo>
                  <a:cubicBezTo>
                    <a:pt x="1203" y="1872"/>
                    <a:pt x="1253" y="2056"/>
                    <a:pt x="1303" y="2256"/>
                  </a:cubicBezTo>
                  <a:cubicBezTo>
                    <a:pt x="1320" y="2373"/>
                    <a:pt x="1303" y="2490"/>
                    <a:pt x="1253" y="2607"/>
                  </a:cubicBezTo>
                  <a:cubicBezTo>
                    <a:pt x="1203" y="2691"/>
                    <a:pt x="1136" y="2741"/>
                    <a:pt x="1036" y="2758"/>
                  </a:cubicBezTo>
                  <a:cubicBezTo>
                    <a:pt x="936" y="2758"/>
                    <a:pt x="869" y="2708"/>
                    <a:pt x="819" y="2607"/>
                  </a:cubicBezTo>
                  <a:cubicBezTo>
                    <a:pt x="802" y="2557"/>
                    <a:pt x="769" y="2507"/>
                    <a:pt x="752" y="2440"/>
                  </a:cubicBezTo>
                  <a:cubicBezTo>
                    <a:pt x="602" y="1822"/>
                    <a:pt x="368" y="1221"/>
                    <a:pt x="100" y="636"/>
                  </a:cubicBezTo>
                  <a:cubicBezTo>
                    <a:pt x="17" y="419"/>
                    <a:pt x="0" y="335"/>
                    <a:pt x="50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>
              <a:off x="912725" y="3698125"/>
              <a:ext cx="66025" cy="23425"/>
            </a:xfrm>
            <a:custGeom>
              <a:avLst/>
              <a:gdLst/>
              <a:ahLst/>
              <a:cxnLst/>
              <a:rect l="l" t="t" r="r" b="b"/>
              <a:pathLst>
                <a:path w="2641" h="937" extrusionOk="0">
                  <a:moveTo>
                    <a:pt x="2640" y="753"/>
                  </a:moveTo>
                  <a:cubicBezTo>
                    <a:pt x="2523" y="937"/>
                    <a:pt x="2356" y="937"/>
                    <a:pt x="2172" y="903"/>
                  </a:cubicBezTo>
                  <a:cubicBezTo>
                    <a:pt x="1755" y="836"/>
                    <a:pt x="1354" y="769"/>
                    <a:pt x="953" y="653"/>
                  </a:cubicBezTo>
                  <a:cubicBezTo>
                    <a:pt x="719" y="586"/>
                    <a:pt x="502" y="502"/>
                    <a:pt x="251" y="519"/>
                  </a:cubicBezTo>
                  <a:cubicBezTo>
                    <a:pt x="84" y="536"/>
                    <a:pt x="0" y="352"/>
                    <a:pt x="67" y="201"/>
                  </a:cubicBezTo>
                  <a:cubicBezTo>
                    <a:pt x="117" y="118"/>
                    <a:pt x="184" y="34"/>
                    <a:pt x="301" y="18"/>
                  </a:cubicBezTo>
                  <a:cubicBezTo>
                    <a:pt x="385" y="1"/>
                    <a:pt x="485" y="1"/>
                    <a:pt x="568" y="18"/>
                  </a:cubicBezTo>
                  <a:cubicBezTo>
                    <a:pt x="719" y="34"/>
                    <a:pt x="869" y="68"/>
                    <a:pt x="1020" y="101"/>
                  </a:cubicBezTo>
                  <a:cubicBezTo>
                    <a:pt x="1320" y="168"/>
                    <a:pt x="1621" y="235"/>
                    <a:pt x="1922" y="318"/>
                  </a:cubicBezTo>
                  <a:cubicBezTo>
                    <a:pt x="2039" y="335"/>
                    <a:pt x="2156" y="368"/>
                    <a:pt x="2256" y="419"/>
                  </a:cubicBezTo>
                  <a:cubicBezTo>
                    <a:pt x="2423" y="469"/>
                    <a:pt x="2557" y="569"/>
                    <a:pt x="2640" y="75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>
              <a:off x="1050975" y="3964625"/>
              <a:ext cx="65200" cy="51825"/>
            </a:xfrm>
            <a:custGeom>
              <a:avLst/>
              <a:gdLst/>
              <a:ahLst/>
              <a:cxnLst/>
              <a:rect l="l" t="t" r="r" b="b"/>
              <a:pathLst>
                <a:path w="2608" h="2073" extrusionOk="0">
                  <a:moveTo>
                    <a:pt x="235" y="2073"/>
                  </a:moveTo>
                  <a:cubicBezTo>
                    <a:pt x="101" y="2073"/>
                    <a:pt x="1" y="1956"/>
                    <a:pt x="34" y="1839"/>
                  </a:cubicBezTo>
                  <a:cubicBezTo>
                    <a:pt x="68" y="1755"/>
                    <a:pt x="101" y="1688"/>
                    <a:pt x="151" y="1622"/>
                  </a:cubicBezTo>
                  <a:cubicBezTo>
                    <a:pt x="185" y="1588"/>
                    <a:pt x="218" y="1572"/>
                    <a:pt x="252" y="1538"/>
                  </a:cubicBezTo>
                  <a:cubicBezTo>
                    <a:pt x="853" y="1137"/>
                    <a:pt x="1421" y="703"/>
                    <a:pt x="2039" y="318"/>
                  </a:cubicBezTo>
                  <a:cubicBezTo>
                    <a:pt x="2156" y="252"/>
                    <a:pt x="2273" y="151"/>
                    <a:pt x="2390" y="68"/>
                  </a:cubicBezTo>
                  <a:cubicBezTo>
                    <a:pt x="2474" y="1"/>
                    <a:pt x="2541" y="1"/>
                    <a:pt x="2574" y="68"/>
                  </a:cubicBezTo>
                  <a:cubicBezTo>
                    <a:pt x="2607" y="118"/>
                    <a:pt x="2591" y="168"/>
                    <a:pt x="2524" y="218"/>
                  </a:cubicBezTo>
                  <a:cubicBezTo>
                    <a:pt x="2240" y="419"/>
                    <a:pt x="2039" y="686"/>
                    <a:pt x="1822" y="953"/>
                  </a:cubicBezTo>
                  <a:cubicBezTo>
                    <a:pt x="1688" y="1104"/>
                    <a:pt x="1538" y="1237"/>
                    <a:pt x="1388" y="1354"/>
                  </a:cubicBezTo>
                  <a:cubicBezTo>
                    <a:pt x="1104" y="1555"/>
                    <a:pt x="820" y="1755"/>
                    <a:pt x="536" y="1956"/>
                  </a:cubicBezTo>
                  <a:cubicBezTo>
                    <a:pt x="452" y="2023"/>
                    <a:pt x="352" y="2073"/>
                    <a:pt x="235" y="207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1546400" y="3724450"/>
              <a:ext cx="74800" cy="27600"/>
            </a:xfrm>
            <a:custGeom>
              <a:avLst/>
              <a:gdLst/>
              <a:ahLst/>
              <a:cxnLst/>
              <a:rect l="l" t="t" r="r" b="b"/>
              <a:pathLst>
                <a:path w="2992" h="1104" extrusionOk="0">
                  <a:moveTo>
                    <a:pt x="0" y="1103"/>
                  </a:moveTo>
                  <a:cubicBezTo>
                    <a:pt x="17" y="1070"/>
                    <a:pt x="34" y="1036"/>
                    <a:pt x="50" y="1020"/>
                  </a:cubicBezTo>
                  <a:cubicBezTo>
                    <a:pt x="117" y="1003"/>
                    <a:pt x="184" y="986"/>
                    <a:pt x="234" y="986"/>
                  </a:cubicBezTo>
                  <a:cubicBezTo>
                    <a:pt x="351" y="953"/>
                    <a:pt x="451" y="920"/>
                    <a:pt x="535" y="836"/>
                  </a:cubicBezTo>
                  <a:cubicBezTo>
                    <a:pt x="652" y="702"/>
                    <a:pt x="819" y="619"/>
                    <a:pt x="1003" y="569"/>
                  </a:cubicBezTo>
                  <a:cubicBezTo>
                    <a:pt x="1337" y="452"/>
                    <a:pt x="1671" y="335"/>
                    <a:pt x="2005" y="218"/>
                  </a:cubicBezTo>
                  <a:cubicBezTo>
                    <a:pt x="2172" y="151"/>
                    <a:pt x="2356" y="101"/>
                    <a:pt x="2523" y="51"/>
                  </a:cubicBezTo>
                  <a:cubicBezTo>
                    <a:pt x="2640" y="1"/>
                    <a:pt x="2757" y="34"/>
                    <a:pt x="2857" y="101"/>
                  </a:cubicBezTo>
                  <a:cubicBezTo>
                    <a:pt x="2991" y="168"/>
                    <a:pt x="2991" y="335"/>
                    <a:pt x="2874" y="402"/>
                  </a:cubicBezTo>
                  <a:cubicBezTo>
                    <a:pt x="2757" y="468"/>
                    <a:pt x="2640" y="535"/>
                    <a:pt x="2523" y="569"/>
                  </a:cubicBezTo>
                  <a:cubicBezTo>
                    <a:pt x="2222" y="686"/>
                    <a:pt x="1905" y="803"/>
                    <a:pt x="1604" y="903"/>
                  </a:cubicBezTo>
                  <a:cubicBezTo>
                    <a:pt x="1270" y="1020"/>
                    <a:pt x="953" y="1070"/>
                    <a:pt x="602" y="1053"/>
                  </a:cubicBezTo>
                  <a:cubicBezTo>
                    <a:pt x="485" y="1053"/>
                    <a:pt x="351" y="1087"/>
                    <a:pt x="217" y="1087"/>
                  </a:cubicBezTo>
                  <a:cubicBezTo>
                    <a:pt x="167" y="1103"/>
                    <a:pt x="84" y="1103"/>
                    <a:pt x="0" y="110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1540550" y="3863125"/>
              <a:ext cx="75625" cy="24675"/>
            </a:xfrm>
            <a:custGeom>
              <a:avLst/>
              <a:gdLst/>
              <a:ahLst/>
              <a:cxnLst/>
              <a:rect l="l" t="t" r="r" b="b"/>
              <a:pathLst>
                <a:path w="3025" h="987" extrusionOk="0">
                  <a:moveTo>
                    <a:pt x="0" y="34"/>
                  </a:moveTo>
                  <a:cubicBezTo>
                    <a:pt x="101" y="17"/>
                    <a:pt x="134" y="1"/>
                    <a:pt x="151" y="1"/>
                  </a:cubicBezTo>
                  <a:cubicBezTo>
                    <a:pt x="234" y="1"/>
                    <a:pt x="318" y="1"/>
                    <a:pt x="401" y="17"/>
                  </a:cubicBezTo>
                  <a:cubicBezTo>
                    <a:pt x="635" y="51"/>
                    <a:pt x="852" y="68"/>
                    <a:pt x="1086" y="68"/>
                  </a:cubicBezTo>
                  <a:cubicBezTo>
                    <a:pt x="1571" y="51"/>
                    <a:pt x="2039" y="118"/>
                    <a:pt x="2507" y="268"/>
                  </a:cubicBezTo>
                  <a:cubicBezTo>
                    <a:pt x="2624" y="318"/>
                    <a:pt x="2757" y="385"/>
                    <a:pt x="2874" y="452"/>
                  </a:cubicBezTo>
                  <a:cubicBezTo>
                    <a:pt x="2941" y="502"/>
                    <a:pt x="2991" y="569"/>
                    <a:pt x="2991" y="652"/>
                  </a:cubicBezTo>
                  <a:cubicBezTo>
                    <a:pt x="3025" y="836"/>
                    <a:pt x="2874" y="987"/>
                    <a:pt x="2674" y="953"/>
                  </a:cubicBezTo>
                  <a:cubicBezTo>
                    <a:pt x="2657" y="936"/>
                    <a:pt x="2624" y="936"/>
                    <a:pt x="2607" y="920"/>
                  </a:cubicBezTo>
                  <a:cubicBezTo>
                    <a:pt x="2373" y="803"/>
                    <a:pt x="2122" y="736"/>
                    <a:pt x="1872" y="686"/>
                  </a:cubicBezTo>
                  <a:cubicBezTo>
                    <a:pt x="1538" y="602"/>
                    <a:pt x="1220" y="502"/>
                    <a:pt x="919" y="302"/>
                  </a:cubicBezTo>
                  <a:cubicBezTo>
                    <a:pt x="786" y="201"/>
                    <a:pt x="619" y="168"/>
                    <a:pt x="451" y="151"/>
                  </a:cubicBezTo>
                  <a:cubicBezTo>
                    <a:pt x="318" y="151"/>
                    <a:pt x="184" y="151"/>
                    <a:pt x="0" y="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1485825" y="3544825"/>
              <a:ext cx="56825" cy="33875"/>
            </a:xfrm>
            <a:custGeom>
              <a:avLst/>
              <a:gdLst/>
              <a:ahLst/>
              <a:cxnLst/>
              <a:rect l="l" t="t" r="r" b="b"/>
              <a:pathLst>
                <a:path w="2273" h="1355" extrusionOk="0">
                  <a:moveTo>
                    <a:pt x="2273" y="252"/>
                  </a:moveTo>
                  <a:cubicBezTo>
                    <a:pt x="2256" y="268"/>
                    <a:pt x="2239" y="335"/>
                    <a:pt x="2189" y="368"/>
                  </a:cubicBezTo>
                  <a:cubicBezTo>
                    <a:pt x="2139" y="419"/>
                    <a:pt x="2089" y="452"/>
                    <a:pt x="2022" y="485"/>
                  </a:cubicBezTo>
                  <a:cubicBezTo>
                    <a:pt x="1437" y="786"/>
                    <a:pt x="853" y="1070"/>
                    <a:pt x="251" y="1321"/>
                  </a:cubicBezTo>
                  <a:cubicBezTo>
                    <a:pt x="234" y="1321"/>
                    <a:pt x="218" y="1338"/>
                    <a:pt x="184" y="1338"/>
                  </a:cubicBezTo>
                  <a:cubicBezTo>
                    <a:pt x="134" y="1354"/>
                    <a:pt x="67" y="1321"/>
                    <a:pt x="34" y="1254"/>
                  </a:cubicBezTo>
                  <a:cubicBezTo>
                    <a:pt x="1" y="1204"/>
                    <a:pt x="17" y="1137"/>
                    <a:pt x="51" y="1104"/>
                  </a:cubicBezTo>
                  <a:cubicBezTo>
                    <a:pt x="251" y="886"/>
                    <a:pt x="452" y="669"/>
                    <a:pt x="736" y="536"/>
                  </a:cubicBezTo>
                  <a:cubicBezTo>
                    <a:pt x="1070" y="385"/>
                    <a:pt x="1404" y="218"/>
                    <a:pt x="1738" y="68"/>
                  </a:cubicBezTo>
                  <a:cubicBezTo>
                    <a:pt x="1872" y="1"/>
                    <a:pt x="1989" y="1"/>
                    <a:pt x="2122" y="51"/>
                  </a:cubicBezTo>
                  <a:cubicBezTo>
                    <a:pt x="2206" y="68"/>
                    <a:pt x="2273" y="151"/>
                    <a:pt x="2273" y="25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1479975" y="3945000"/>
              <a:ext cx="55575" cy="43050"/>
            </a:xfrm>
            <a:custGeom>
              <a:avLst/>
              <a:gdLst/>
              <a:ahLst/>
              <a:cxnLst/>
              <a:rect l="l" t="t" r="r" b="b"/>
              <a:pathLst>
                <a:path w="2223" h="1722" extrusionOk="0">
                  <a:moveTo>
                    <a:pt x="1889" y="1705"/>
                  </a:moveTo>
                  <a:cubicBezTo>
                    <a:pt x="1822" y="1671"/>
                    <a:pt x="1705" y="1621"/>
                    <a:pt x="1605" y="1555"/>
                  </a:cubicBezTo>
                  <a:cubicBezTo>
                    <a:pt x="1287" y="1354"/>
                    <a:pt x="1003" y="1103"/>
                    <a:pt x="736" y="836"/>
                  </a:cubicBezTo>
                  <a:cubicBezTo>
                    <a:pt x="535" y="636"/>
                    <a:pt x="301" y="418"/>
                    <a:pt x="101" y="218"/>
                  </a:cubicBezTo>
                  <a:cubicBezTo>
                    <a:pt x="67" y="184"/>
                    <a:pt x="17" y="151"/>
                    <a:pt x="1" y="118"/>
                  </a:cubicBezTo>
                  <a:cubicBezTo>
                    <a:pt x="1" y="84"/>
                    <a:pt x="1" y="51"/>
                    <a:pt x="17" y="17"/>
                  </a:cubicBezTo>
                  <a:cubicBezTo>
                    <a:pt x="34" y="1"/>
                    <a:pt x="67" y="1"/>
                    <a:pt x="84" y="1"/>
                  </a:cubicBezTo>
                  <a:cubicBezTo>
                    <a:pt x="118" y="17"/>
                    <a:pt x="151" y="34"/>
                    <a:pt x="184" y="67"/>
                  </a:cubicBezTo>
                  <a:cubicBezTo>
                    <a:pt x="351" y="251"/>
                    <a:pt x="585" y="335"/>
                    <a:pt x="803" y="435"/>
                  </a:cubicBezTo>
                  <a:cubicBezTo>
                    <a:pt x="1204" y="602"/>
                    <a:pt x="1554" y="803"/>
                    <a:pt x="1905" y="1053"/>
                  </a:cubicBezTo>
                  <a:cubicBezTo>
                    <a:pt x="2039" y="1154"/>
                    <a:pt x="2139" y="1287"/>
                    <a:pt x="2173" y="1438"/>
                  </a:cubicBezTo>
                  <a:cubicBezTo>
                    <a:pt x="2223" y="1605"/>
                    <a:pt x="2106" y="1722"/>
                    <a:pt x="1889" y="1705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948225" y="3859800"/>
              <a:ext cx="50575" cy="28000"/>
            </a:xfrm>
            <a:custGeom>
              <a:avLst/>
              <a:gdLst/>
              <a:ahLst/>
              <a:cxnLst/>
              <a:rect l="l" t="t" r="r" b="b"/>
              <a:pathLst>
                <a:path w="2023" h="1120" extrusionOk="0">
                  <a:moveTo>
                    <a:pt x="301" y="1120"/>
                  </a:moveTo>
                  <a:cubicBezTo>
                    <a:pt x="168" y="1120"/>
                    <a:pt x="84" y="1086"/>
                    <a:pt x="51" y="1003"/>
                  </a:cubicBezTo>
                  <a:cubicBezTo>
                    <a:pt x="1" y="919"/>
                    <a:pt x="17" y="802"/>
                    <a:pt x="118" y="735"/>
                  </a:cubicBezTo>
                  <a:cubicBezTo>
                    <a:pt x="201" y="668"/>
                    <a:pt x="285" y="602"/>
                    <a:pt x="385" y="551"/>
                  </a:cubicBezTo>
                  <a:cubicBezTo>
                    <a:pt x="602" y="468"/>
                    <a:pt x="803" y="368"/>
                    <a:pt x="1020" y="284"/>
                  </a:cubicBezTo>
                  <a:cubicBezTo>
                    <a:pt x="1270" y="201"/>
                    <a:pt x="1538" y="117"/>
                    <a:pt x="1788" y="34"/>
                  </a:cubicBezTo>
                  <a:cubicBezTo>
                    <a:pt x="1872" y="0"/>
                    <a:pt x="1972" y="50"/>
                    <a:pt x="1989" y="117"/>
                  </a:cubicBezTo>
                  <a:cubicBezTo>
                    <a:pt x="2022" y="201"/>
                    <a:pt x="2006" y="301"/>
                    <a:pt x="1922" y="334"/>
                  </a:cubicBezTo>
                  <a:cubicBezTo>
                    <a:pt x="1638" y="451"/>
                    <a:pt x="1438" y="702"/>
                    <a:pt x="1153" y="819"/>
                  </a:cubicBezTo>
                  <a:cubicBezTo>
                    <a:pt x="953" y="902"/>
                    <a:pt x="752" y="1003"/>
                    <a:pt x="535" y="1086"/>
                  </a:cubicBezTo>
                  <a:cubicBezTo>
                    <a:pt x="452" y="1103"/>
                    <a:pt x="351" y="1120"/>
                    <a:pt x="301" y="112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994600" y="3546100"/>
              <a:ext cx="43875" cy="39275"/>
            </a:xfrm>
            <a:custGeom>
              <a:avLst/>
              <a:gdLst/>
              <a:ahLst/>
              <a:cxnLst/>
              <a:rect l="l" t="t" r="r" b="b"/>
              <a:pathLst>
                <a:path w="1755" h="1571" extrusionOk="0">
                  <a:moveTo>
                    <a:pt x="1755" y="1487"/>
                  </a:moveTo>
                  <a:cubicBezTo>
                    <a:pt x="1705" y="1520"/>
                    <a:pt x="1671" y="1554"/>
                    <a:pt x="1638" y="1554"/>
                  </a:cubicBezTo>
                  <a:cubicBezTo>
                    <a:pt x="1604" y="1571"/>
                    <a:pt x="1571" y="1537"/>
                    <a:pt x="1537" y="1537"/>
                  </a:cubicBezTo>
                  <a:cubicBezTo>
                    <a:pt x="1420" y="1487"/>
                    <a:pt x="1320" y="1437"/>
                    <a:pt x="1203" y="1404"/>
                  </a:cubicBezTo>
                  <a:cubicBezTo>
                    <a:pt x="953" y="1320"/>
                    <a:pt x="769" y="1186"/>
                    <a:pt x="585" y="1003"/>
                  </a:cubicBezTo>
                  <a:cubicBezTo>
                    <a:pt x="435" y="835"/>
                    <a:pt x="284" y="668"/>
                    <a:pt x="134" y="485"/>
                  </a:cubicBezTo>
                  <a:cubicBezTo>
                    <a:pt x="117" y="451"/>
                    <a:pt x="84" y="418"/>
                    <a:pt x="67" y="384"/>
                  </a:cubicBezTo>
                  <a:cubicBezTo>
                    <a:pt x="0" y="284"/>
                    <a:pt x="17" y="167"/>
                    <a:pt x="100" y="100"/>
                  </a:cubicBezTo>
                  <a:cubicBezTo>
                    <a:pt x="167" y="17"/>
                    <a:pt x="284" y="0"/>
                    <a:pt x="401" y="67"/>
                  </a:cubicBezTo>
                  <a:cubicBezTo>
                    <a:pt x="451" y="84"/>
                    <a:pt x="501" y="134"/>
                    <a:pt x="535" y="184"/>
                  </a:cubicBezTo>
                  <a:cubicBezTo>
                    <a:pt x="635" y="284"/>
                    <a:pt x="735" y="401"/>
                    <a:pt x="836" y="501"/>
                  </a:cubicBezTo>
                  <a:cubicBezTo>
                    <a:pt x="1019" y="718"/>
                    <a:pt x="1203" y="952"/>
                    <a:pt x="1404" y="1170"/>
                  </a:cubicBezTo>
                  <a:cubicBezTo>
                    <a:pt x="1471" y="1236"/>
                    <a:pt x="1571" y="1303"/>
                    <a:pt x="1654" y="1370"/>
                  </a:cubicBezTo>
                  <a:cubicBezTo>
                    <a:pt x="1688" y="1404"/>
                    <a:pt x="1705" y="1437"/>
                    <a:pt x="1755" y="14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995967" y="2898775"/>
              <a:ext cx="442800" cy="508000"/>
            </a:xfrm>
            <a:custGeom>
              <a:avLst/>
              <a:gdLst/>
              <a:ahLst/>
              <a:cxnLst/>
              <a:rect l="l" t="t" r="r" b="b"/>
              <a:pathLst>
                <a:path w="17712" h="20320" extrusionOk="0">
                  <a:moveTo>
                    <a:pt x="7432" y="0"/>
                  </a:moveTo>
                  <a:cubicBezTo>
                    <a:pt x="6997" y="0"/>
                    <a:pt x="6573" y="52"/>
                    <a:pt x="6149" y="154"/>
                  </a:cubicBezTo>
                  <a:cubicBezTo>
                    <a:pt x="5882" y="237"/>
                    <a:pt x="5648" y="388"/>
                    <a:pt x="5431" y="572"/>
                  </a:cubicBezTo>
                  <a:cubicBezTo>
                    <a:pt x="5381" y="605"/>
                    <a:pt x="5347" y="672"/>
                    <a:pt x="5330" y="722"/>
                  </a:cubicBezTo>
                  <a:cubicBezTo>
                    <a:pt x="5230" y="1039"/>
                    <a:pt x="5130" y="1357"/>
                    <a:pt x="5130" y="1691"/>
                  </a:cubicBezTo>
                  <a:cubicBezTo>
                    <a:pt x="5130" y="1741"/>
                    <a:pt x="5130" y="1791"/>
                    <a:pt x="5113" y="1841"/>
                  </a:cubicBezTo>
                  <a:cubicBezTo>
                    <a:pt x="4996" y="2426"/>
                    <a:pt x="4762" y="2961"/>
                    <a:pt x="4495" y="3479"/>
                  </a:cubicBezTo>
                  <a:cubicBezTo>
                    <a:pt x="4395" y="3663"/>
                    <a:pt x="4278" y="3863"/>
                    <a:pt x="4194" y="4047"/>
                  </a:cubicBezTo>
                  <a:cubicBezTo>
                    <a:pt x="4010" y="4431"/>
                    <a:pt x="3793" y="4765"/>
                    <a:pt x="3526" y="5083"/>
                  </a:cubicBezTo>
                  <a:cubicBezTo>
                    <a:pt x="3075" y="5668"/>
                    <a:pt x="2607" y="6252"/>
                    <a:pt x="2139" y="6837"/>
                  </a:cubicBezTo>
                  <a:cubicBezTo>
                    <a:pt x="2039" y="6954"/>
                    <a:pt x="1939" y="7088"/>
                    <a:pt x="1822" y="7188"/>
                  </a:cubicBezTo>
                  <a:cubicBezTo>
                    <a:pt x="1554" y="7372"/>
                    <a:pt x="1370" y="7623"/>
                    <a:pt x="1153" y="7856"/>
                  </a:cubicBezTo>
                  <a:cubicBezTo>
                    <a:pt x="1036" y="7990"/>
                    <a:pt x="936" y="8141"/>
                    <a:pt x="853" y="8291"/>
                  </a:cubicBezTo>
                  <a:cubicBezTo>
                    <a:pt x="652" y="8642"/>
                    <a:pt x="485" y="8993"/>
                    <a:pt x="318" y="9360"/>
                  </a:cubicBezTo>
                  <a:cubicBezTo>
                    <a:pt x="251" y="9511"/>
                    <a:pt x="201" y="9694"/>
                    <a:pt x="167" y="9862"/>
                  </a:cubicBezTo>
                  <a:cubicBezTo>
                    <a:pt x="134" y="10179"/>
                    <a:pt x="34" y="10480"/>
                    <a:pt x="67" y="10814"/>
                  </a:cubicBezTo>
                  <a:cubicBezTo>
                    <a:pt x="67" y="10831"/>
                    <a:pt x="51" y="10864"/>
                    <a:pt x="51" y="10897"/>
                  </a:cubicBezTo>
                  <a:cubicBezTo>
                    <a:pt x="0" y="11065"/>
                    <a:pt x="0" y="11248"/>
                    <a:pt x="0" y="11432"/>
                  </a:cubicBezTo>
                  <a:cubicBezTo>
                    <a:pt x="0" y="11900"/>
                    <a:pt x="17" y="12385"/>
                    <a:pt x="17" y="12852"/>
                  </a:cubicBezTo>
                  <a:cubicBezTo>
                    <a:pt x="17" y="12936"/>
                    <a:pt x="17" y="13003"/>
                    <a:pt x="34" y="13070"/>
                  </a:cubicBezTo>
                  <a:cubicBezTo>
                    <a:pt x="101" y="13337"/>
                    <a:pt x="117" y="13604"/>
                    <a:pt x="134" y="13888"/>
                  </a:cubicBezTo>
                  <a:cubicBezTo>
                    <a:pt x="134" y="14089"/>
                    <a:pt x="167" y="14306"/>
                    <a:pt x="301" y="14490"/>
                  </a:cubicBezTo>
                  <a:cubicBezTo>
                    <a:pt x="435" y="14657"/>
                    <a:pt x="485" y="14857"/>
                    <a:pt x="552" y="15058"/>
                  </a:cubicBezTo>
                  <a:cubicBezTo>
                    <a:pt x="602" y="15242"/>
                    <a:pt x="669" y="15425"/>
                    <a:pt x="719" y="15609"/>
                  </a:cubicBezTo>
                  <a:cubicBezTo>
                    <a:pt x="752" y="15760"/>
                    <a:pt x="836" y="15893"/>
                    <a:pt x="936" y="16010"/>
                  </a:cubicBezTo>
                  <a:cubicBezTo>
                    <a:pt x="1036" y="16111"/>
                    <a:pt x="1103" y="16227"/>
                    <a:pt x="1153" y="16344"/>
                  </a:cubicBezTo>
                  <a:cubicBezTo>
                    <a:pt x="1237" y="16578"/>
                    <a:pt x="1370" y="16796"/>
                    <a:pt x="1504" y="16996"/>
                  </a:cubicBezTo>
                  <a:cubicBezTo>
                    <a:pt x="1738" y="17380"/>
                    <a:pt x="1989" y="17715"/>
                    <a:pt x="2340" y="17999"/>
                  </a:cubicBezTo>
                  <a:cubicBezTo>
                    <a:pt x="2724" y="18299"/>
                    <a:pt x="3158" y="18533"/>
                    <a:pt x="3543" y="18851"/>
                  </a:cubicBezTo>
                  <a:cubicBezTo>
                    <a:pt x="3593" y="18884"/>
                    <a:pt x="3643" y="18901"/>
                    <a:pt x="3693" y="18918"/>
                  </a:cubicBezTo>
                  <a:cubicBezTo>
                    <a:pt x="3994" y="19085"/>
                    <a:pt x="4294" y="19235"/>
                    <a:pt x="4579" y="19402"/>
                  </a:cubicBezTo>
                  <a:cubicBezTo>
                    <a:pt x="5046" y="19669"/>
                    <a:pt x="5548" y="19870"/>
                    <a:pt x="6066" y="20020"/>
                  </a:cubicBezTo>
                  <a:cubicBezTo>
                    <a:pt x="6183" y="20037"/>
                    <a:pt x="6316" y="20054"/>
                    <a:pt x="6450" y="20070"/>
                  </a:cubicBezTo>
                  <a:cubicBezTo>
                    <a:pt x="6751" y="20137"/>
                    <a:pt x="7051" y="20137"/>
                    <a:pt x="7369" y="20137"/>
                  </a:cubicBezTo>
                  <a:cubicBezTo>
                    <a:pt x="7519" y="20137"/>
                    <a:pt x="7686" y="20154"/>
                    <a:pt x="7820" y="20204"/>
                  </a:cubicBezTo>
                  <a:cubicBezTo>
                    <a:pt x="8020" y="20254"/>
                    <a:pt x="8221" y="20254"/>
                    <a:pt x="8422" y="20254"/>
                  </a:cubicBezTo>
                  <a:lnTo>
                    <a:pt x="9056" y="20254"/>
                  </a:lnTo>
                  <a:cubicBezTo>
                    <a:pt x="9157" y="20254"/>
                    <a:pt x="9257" y="20271"/>
                    <a:pt x="9357" y="20271"/>
                  </a:cubicBezTo>
                  <a:cubicBezTo>
                    <a:pt x="9588" y="20308"/>
                    <a:pt x="9824" y="20319"/>
                    <a:pt x="10060" y="20319"/>
                  </a:cubicBezTo>
                  <a:cubicBezTo>
                    <a:pt x="10250" y="20319"/>
                    <a:pt x="10440" y="20312"/>
                    <a:pt x="10627" y="20304"/>
                  </a:cubicBezTo>
                  <a:cubicBezTo>
                    <a:pt x="10811" y="20288"/>
                    <a:pt x="10995" y="20254"/>
                    <a:pt x="11145" y="20137"/>
                  </a:cubicBezTo>
                  <a:cubicBezTo>
                    <a:pt x="11212" y="20087"/>
                    <a:pt x="11279" y="20070"/>
                    <a:pt x="11346" y="20070"/>
                  </a:cubicBezTo>
                  <a:cubicBezTo>
                    <a:pt x="11412" y="20070"/>
                    <a:pt x="11479" y="20054"/>
                    <a:pt x="11529" y="20037"/>
                  </a:cubicBezTo>
                  <a:cubicBezTo>
                    <a:pt x="12081" y="19903"/>
                    <a:pt x="12599" y="19703"/>
                    <a:pt x="13066" y="19402"/>
                  </a:cubicBezTo>
                  <a:cubicBezTo>
                    <a:pt x="13133" y="19369"/>
                    <a:pt x="13200" y="19352"/>
                    <a:pt x="13267" y="19302"/>
                  </a:cubicBezTo>
                  <a:cubicBezTo>
                    <a:pt x="13568" y="19151"/>
                    <a:pt x="13868" y="18984"/>
                    <a:pt x="14186" y="18817"/>
                  </a:cubicBezTo>
                  <a:cubicBezTo>
                    <a:pt x="14236" y="18784"/>
                    <a:pt x="14270" y="18750"/>
                    <a:pt x="14320" y="18717"/>
                  </a:cubicBezTo>
                  <a:cubicBezTo>
                    <a:pt x="14470" y="18600"/>
                    <a:pt x="14620" y="18500"/>
                    <a:pt x="14771" y="18366"/>
                  </a:cubicBezTo>
                  <a:cubicBezTo>
                    <a:pt x="14854" y="18299"/>
                    <a:pt x="14938" y="18232"/>
                    <a:pt x="14988" y="18132"/>
                  </a:cubicBezTo>
                  <a:cubicBezTo>
                    <a:pt x="15055" y="17999"/>
                    <a:pt x="15155" y="17932"/>
                    <a:pt x="15289" y="17848"/>
                  </a:cubicBezTo>
                  <a:cubicBezTo>
                    <a:pt x="15556" y="17698"/>
                    <a:pt x="15757" y="17464"/>
                    <a:pt x="15907" y="17197"/>
                  </a:cubicBezTo>
                  <a:cubicBezTo>
                    <a:pt x="15957" y="17096"/>
                    <a:pt x="16024" y="17013"/>
                    <a:pt x="16091" y="16946"/>
                  </a:cubicBezTo>
                  <a:cubicBezTo>
                    <a:pt x="16224" y="16829"/>
                    <a:pt x="16291" y="16695"/>
                    <a:pt x="16375" y="16545"/>
                  </a:cubicBezTo>
                  <a:cubicBezTo>
                    <a:pt x="16475" y="16378"/>
                    <a:pt x="16575" y="16211"/>
                    <a:pt x="16709" y="16044"/>
                  </a:cubicBezTo>
                  <a:cubicBezTo>
                    <a:pt x="16826" y="15893"/>
                    <a:pt x="16926" y="15743"/>
                    <a:pt x="16976" y="15559"/>
                  </a:cubicBezTo>
                  <a:cubicBezTo>
                    <a:pt x="17077" y="15258"/>
                    <a:pt x="17160" y="14958"/>
                    <a:pt x="17260" y="14674"/>
                  </a:cubicBezTo>
                  <a:cubicBezTo>
                    <a:pt x="17277" y="14590"/>
                    <a:pt x="17294" y="14506"/>
                    <a:pt x="17344" y="14440"/>
                  </a:cubicBezTo>
                  <a:cubicBezTo>
                    <a:pt x="17511" y="14189"/>
                    <a:pt x="17595" y="13905"/>
                    <a:pt x="17611" y="13588"/>
                  </a:cubicBezTo>
                  <a:cubicBezTo>
                    <a:pt x="17611" y="13554"/>
                    <a:pt x="17611" y="13521"/>
                    <a:pt x="17628" y="13487"/>
                  </a:cubicBezTo>
                  <a:cubicBezTo>
                    <a:pt x="17711" y="13270"/>
                    <a:pt x="17711" y="13053"/>
                    <a:pt x="17695" y="12836"/>
                  </a:cubicBezTo>
                  <a:cubicBezTo>
                    <a:pt x="17695" y="12451"/>
                    <a:pt x="17661" y="12084"/>
                    <a:pt x="17678" y="11716"/>
                  </a:cubicBezTo>
                  <a:cubicBezTo>
                    <a:pt x="17711" y="11248"/>
                    <a:pt x="17595" y="10780"/>
                    <a:pt x="17595" y="10329"/>
                  </a:cubicBezTo>
                  <a:cubicBezTo>
                    <a:pt x="17595" y="10279"/>
                    <a:pt x="17561" y="10229"/>
                    <a:pt x="17561" y="10196"/>
                  </a:cubicBezTo>
                  <a:cubicBezTo>
                    <a:pt x="17544" y="10129"/>
                    <a:pt x="17528" y="10062"/>
                    <a:pt x="17528" y="9995"/>
                  </a:cubicBezTo>
                  <a:cubicBezTo>
                    <a:pt x="17511" y="9745"/>
                    <a:pt x="17444" y="9494"/>
                    <a:pt x="17327" y="9277"/>
                  </a:cubicBezTo>
                  <a:cubicBezTo>
                    <a:pt x="17194" y="9009"/>
                    <a:pt x="17060" y="8742"/>
                    <a:pt x="16943" y="8491"/>
                  </a:cubicBezTo>
                  <a:cubicBezTo>
                    <a:pt x="16709" y="8007"/>
                    <a:pt x="16358" y="7639"/>
                    <a:pt x="15974" y="7272"/>
                  </a:cubicBezTo>
                  <a:cubicBezTo>
                    <a:pt x="15823" y="7138"/>
                    <a:pt x="15673" y="7004"/>
                    <a:pt x="15556" y="6854"/>
                  </a:cubicBezTo>
                  <a:cubicBezTo>
                    <a:pt x="15105" y="6286"/>
                    <a:pt x="14654" y="5718"/>
                    <a:pt x="14203" y="5166"/>
                  </a:cubicBezTo>
                  <a:cubicBezTo>
                    <a:pt x="13902" y="4782"/>
                    <a:pt x="13635" y="4398"/>
                    <a:pt x="13451" y="3963"/>
                  </a:cubicBezTo>
                  <a:cubicBezTo>
                    <a:pt x="13401" y="3846"/>
                    <a:pt x="13334" y="3729"/>
                    <a:pt x="13267" y="3629"/>
                  </a:cubicBezTo>
                  <a:cubicBezTo>
                    <a:pt x="13033" y="3212"/>
                    <a:pt x="12833" y="2760"/>
                    <a:pt x="12682" y="2309"/>
                  </a:cubicBezTo>
                  <a:cubicBezTo>
                    <a:pt x="12632" y="2109"/>
                    <a:pt x="12565" y="1908"/>
                    <a:pt x="12549" y="1724"/>
                  </a:cubicBezTo>
                  <a:cubicBezTo>
                    <a:pt x="12549" y="1374"/>
                    <a:pt x="12448" y="1056"/>
                    <a:pt x="12365" y="739"/>
                  </a:cubicBezTo>
                  <a:cubicBezTo>
                    <a:pt x="12348" y="672"/>
                    <a:pt x="12315" y="622"/>
                    <a:pt x="12264" y="572"/>
                  </a:cubicBezTo>
                  <a:cubicBezTo>
                    <a:pt x="12081" y="404"/>
                    <a:pt x="11863" y="254"/>
                    <a:pt x="11613" y="187"/>
                  </a:cubicBezTo>
                  <a:cubicBezTo>
                    <a:pt x="11479" y="154"/>
                    <a:pt x="11346" y="120"/>
                    <a:pt x="11212" y="87"/>
                  </a:cubicBezTo>
                  <a:cubicBezTo>
                    <a:pt x="10928" y="20"/>
                    <a:pt x="10644" y="3"/>
                    <a:pt x="10343" y="3"/>
                  </a:cubicBezTo>
                  <a:lnTo>
                    <a:pt x="7619" y="3"/>
                  </a:lnTo>
                  <a:cubicBezTo>
                    <a:pt x="7557" y="1"/>
                    <a:pt x="7494" y="0"/>
                    <a:pt x="7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1059350" y="3446850"/>
              <a:ext cx="426500" cy="490650"/>
            </a:xfrm>
            <a:custGeom>
              <a:avLst/>
              <a:gdLst/>
              <a:ahLst/>
              <a:cxnLst/>
              <a:rect l="l" t="t" r="r" b="b"/>
              <a:pathLst>
                <a:path w="17060" h="19626" extrusionOk="0">
                  <a:moveTo>
                    <a:pt x="6207" y="0"/>
                  </a:moveTo>
                  <a:cubicBezTo>
                    <a:pt x="5842" y="0"/>
                    <a:pt x="5508" y="112"/>
                    <a:pt x="5213" y="495"/>
                  </a:cubicBezTo>
                  <a:cubicBezTo>
                    <a:pt x="4612" y="1280"/>
                    <a:pt x="4461" y="2316"/>
                    <a:pt x="4144" y="3218"/>
                  </a:cubicBezTo>
                  <a:cubicBezTo>
                    <a:pt x="3676" y="4521"/>
                    <a:pt x="2774" y="5557"/>
                    <a:pt x="1905" y="6593"/>
                  </a:cubicBezTo>
                  <a:cubicBezTo>
                    <a:pt x="1170" y="7462"/>
                    <a:pt x="835" y="8197"/>
                    <a:pt x="518" y="9283"/>
                  </a:cubicBezTo>
                  <a:cubicBezTo>
                    <a:pt x="201" y="10436"/>
                    <a:pt x="0" y="11422"/>
                    <a:pt x="0" y="12625"/>
                  </a:cubicBezTo>
                  <a:cubicBezTo>
                    <a:pt x="0" y="13761"/>
                    <a:pt x="334" y="14613"/>
                    <a:pt x="869" y="15616"/>
                  </a:cubicBezTo>
                  <a:cubicBezTo>
                    <a:pt x="1420" y="16635"/>
                    <a:pt x="2139" y="17387"/>
                    <a:pt x="3024" y="18122"/>
                  </a:cubicBezTo>
                  <a:cubicBezTo>
                    <a:pt x="3893" y="18841"/>
                    <a:pt x="4779" y="19492"/>
                    <a:pt x="5932" y="19592"/>
                  </a:cubicBezTo>
                  <a:cubicBezTo>
                    <a:pt x="6205" y="19615"/>
                    <a:pt x="6474" y="19626"/>
                    <a:pt x="6740" y="19626"/>
                  </a:cubicBezTo>
                  <a:cubicBezTo>
                    <a:pt x="7646" y="19626"/>
                    <a:pt x="8520" y="19502"/>
                    <a:pt x="9424" y="19308"/>
                  </a:cubicBezTo>
                  <a:cubicBezTo>
                    <a:pt x="10660" y="19058"/>
                    <a:pt x="11780" y="18907"/>
                    <a:pt x="12832" y="18156"/>
                  </a:cubicBezTo>
                  <a:cubicBezTo>
                    <a:pt x="14620" y="16886"/>
                    <a:pt x="15673" y="14931"/>
                    <a:pt x="16508" y="12942"/>
                  </a:cubicBezTo>
                  <a:cubicBezTo>
                    <a:pt x="16892" y="12040"/>
                    <a:pt x="17060" y="10854"/>
                    <a:pt x="16876" y="9885"/>
                  </a:cubicBezTo>
                  <a:cubicBezTo>
                    <a:pt x="16692" y="8916"/>
                    <a:pt x="16090" y="8314"/>
                    <a:pt x="15405" y="7646"/>
                  </a:cubicBezTo>
                  <a:cubicBezTo>
                    <a:pt x="14520" y="6794"/>
                    <a:pt x="13467" y="5925"/>
                    <a:pt x="13033" y="4739"/>
                  </a:cubicBezTo>
                  <a:cubicBezTo>
                    <a:pt x="12615" y="3586"/>
                    <a:pt x="12465" y="2383"/>
                    <a:pt x="11780" y="1347"/>
                  </a:cubicBezTo>
                  <a:cubicBezTo>
                    <a:pt x="11111" y="328"/>
                    <a:pt x="10092" y="94"/>
                    <a:pt x="8956" y="43"/>
                  </a:cubicBezTo>
                  <a:cubicBezTo>
                    <a:pt x="8890" y="40"/>
                    <a:pt x="8822" y="38"/>
                    <a:pt x="8753" y="38"/>
                  </a:cubicBezTo>
                  <a:cubicBezTo>
                    <a:pt x="8279" y="38"/>
                    <a:pt x="7739" y="116"/>
                    <a:pt x="7235" y="116"/>
                  </a:cubicBezTo>
                  <a:cubicBezTo>
                    <a:pt x="7162" y="116"/>
                    <a:pt x="7089" y="114"/>
                    <a:pt x="7018" y="110"/>
                  </a:cubicBezTo>
                  <a:cubicBezTo>
                    <a:pt x="6735" y="55"/>
                    <a:pt x="6464" y="0"/>
                    <a:pt x="6207" y="0"/>
                  </a:cubicBezTo>
                  <a:close/>
                </a:path>
              </a:pathLst>
            </a:custGeom>
            <a:solidFill>
              <a:srgbClr val="EE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1259850" y="2818850"/>
              <a:ext cx="11725" cy="467850"/>
            </a:xfrm>
            <a:custGeom>
              <a:avLst/>
              <a:gdLst/>
              <a:ahLst/>
              <a:cxnLst/>
              <a:rect l="l" t="t" r="r" b="b"/>
              <a:pathLst>
                <a:path w="469" h="18714" extrusionOk="0">
                  <a:moveTo>
                    <a:pt x="468" y="10460"/>
                  </a:moveTo>
                  <a:cubicBezTo>
                    <a:pt x="468" y="12749"/>
                    <a:pt x="468" y="15021"/>
                    <a:pt x="468" y="17310"/>
                  </a:cubicBezTo>
                  <a:cubicBezTo>
                    <a:pt x="468" y="17611"/>
                    <a:pt x="451" y="17912"/>
                    <a:pt x="435" y="18213"/>
                  </a:cubicBezTo>
                  <a:cubicBezTo>
                    <a:pt x="418" y="18346"/>
                    <a:pt x="368" y="18497"/>
                    <a:pt x="334" y="18630"/>
                  </a:cubicBezTo>
                  <a:cubicBezTo>
                    <a:pt x="318" y="18681"/>
                    <a:pt x="268" y="18714"/>
                    <a:pt x="217" y="18714"/>
                  </a:cubicBezTo>
                  <a:cubicBezTo>
                    <a:pt x="201" y="18697"/>
                    <a:pt x="151" y="18664"/>
                    <a:pt x="151" y="18630"/>
                  </a:cubicBezTo>
                  <a:cubicBezTo>
                    <a:pt x="100" y="18497"/>
                    <a:pt x="50" y="18346"/>
                    <a:pt x="34" y="18196"/>
                  </a:cubicBezTo>
                  <a:cubicBezTo>
                    <a:pt x="17" y="17812"/>
                    <a:pt x="0" y="17444"/>
                    <a:pt x="0" y="17060"/>
                  </a:cubicBezTo>
                  <a:cubicBezTo>
                    <a:pt x="0" y="14320"/>
                    <a:pt x="0" y="10009"/>
                    <a:pt x="0" y="7269"/>
                  </a:cubicBezTo>
                  <a:cubicBezTo>
                    <a:pt x="17" y="5447"/>
                    <a:pt x="34" y="2173"/>
                    <a:pt x="50" y="351"/>
                  </a:cubicBezTo>
                  <a:cubicBezTo>
                    <a:pt x="50" y="184"/>
                    <a:pt x="50" y="535"/>
                    <a:pt x="67" y="351"/>
                  </a:cubicBezTo>
                  <a:cubicBezTo>
                    <a:pt x="67" y="285"/>
                    <a:pt x="67" y="435"/>
                    <a:pt x="84" y="351"/>
                  </a:cubicBezTo>
                  <a:cubicBezTo>
                    <a:pt x="100" y="251"/>
                    <a:pt x="151" y="351"/>
                    <a:pt x="234" y="351"/>
                  </a:cubicBezTo>
                  <a:cubicBezTo>
                    <a:pt x="301" y="351"/>
                    <a:pt x="368" y="268"/>
                    <a:pt x="368" y="351"/>
                  </a:cubicBezTo>
                  <a:cubicBezTo>
                    <a:pt x="384" y="418"/>
                    <a:pt x="384" y="301"/>
                    <a:pt x="384" y="351"/>
                  </a:cubicBezTo>
                  <a:cubicBezTo>
                    <a:pt x="401" y="702"/>
                    <a:pt x="418" y="0"/>
                    <a:pt x="418" y="351"/>
                  </a:cubicBezTo>
                  <a:cubicBezTo>
                    <a:pt x="435" y="2557"/>
                    <a:pt x="451" y="8271"/>
                    <a:pt x="468" y="10460"/>
                  </a:cubicBezTo>
                  <a:cubicBezTo>
                    <a:pt x="468" y="10460"/>
                    <a:pt x="468" y="10460"/>
                    <a:pt x="468" y="1046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1194675" y="33968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39" y="0"/>
                  </a:moveTo>
                  <a:cubicBezTo>
                    <a:pt x="2455" y="0"/>
                    <a:pt x="2172" y="15"/>
                    <a:pt x="1889" y="24"/>
                  </a:cubicBezTo>
                  <a:cubicBezTo>
                    <a:pt x="1797" y="32"/>
                    <a:pt x="1705" y="36"/>
                    <a:pt x="1613" y="36"/>
                  </a:cubicBezTo>
                  <a:cubicBezTo>
                    <a:pt x="1521" y="36"/>
                    <a:pt x="1429" y="32"/>
                    <a:pt x="1337" y="24"/>
                  </a:cubicBezTo>
                  <a:cubicBezTo>
                    <a:pt x="1260" y="13"/>
                    <a:pt x="1183" y="9"/>
                    <a:pt x="1108" y="9"/>
                  </a:cubicBezTo>
                  <a:cubicBezTo>
                    <a:pt x="942" y="9"/>
                    <a:pt x="780" y="29"/>
                    <a:pt x="619" y="40"/>
                  </a:cubicBezTo>
                  <a:cubicBezTo>
                    <a:pt x="468" y="191"/>
                    <a:pt x="335" y="341"/>
                    <a:pt x="184" y="475"/>
                  </a:cubicBezTo>
                  <a:cubicBezTo>
                    <a:pt x="118" y="558"/>
                    <a:pt x="34" y="642"/>
                    <a:pt x="34" y="759"/>
                  </a:cubicBezTo>
                  <a:cubicBezTo>
                    <a:pt x="17" y="943"/>
                    <a:pt x="17" y="1127"/>
                    <a:pt x="1" y="1310"/>
                  </a:cubicBezTo>
                  <a:cubicBezTo>
                    <a:pt x="1" y="1360"/>
                    <a:pt x="34" y="1411"/>
                    <a:pt x="51" y="1477"/>
                  </a:cubicBezTo>
                  <a:cubicBezTo>
                    <a:pt x="134" y="1461"/>
                    <a:pt x="201" y="1461"/>
                    <a:pt x="268" y="1427"/>
                  </a:cubicBezTo>
                  <a:cubicBezTo>
                    <a:pt x="602" y="1327"/>
                    <a:pt x="953" y="1294"/>
                    <a:pt x="1287" y="1294"/>
                  </a:cubicBezTo>
                  <a:cubicBezTo>
                    <a:pt x="1627" y="1299"/>
                    <a:pt x="1967" y="1301"/>
                    <a:pt x="2306" y="1301"/>
                  </a:cubicBezTo>
                  <a:cubicBezTo>
                    <a:pt x="2984" y="1301"/>
                    <a:pt x="3660" y="1294"/>
                    <a:pt x="4328" y="1294"/>
                  </a:cubicBezTo>
                  <a:cubicBezTo>
                    <a:pt x="4746" y="1294"/>
                    <a:pt x="5147" y="1310"/>
                    <a:pt x="5548" y="1444"/>
                  </a:cubicBezTo>
                  <a:cubicBezTo>
                    <a:pt x="5573" y="1461"/>
                    <a:pt x="5602" y="1465"/>
                    <a:pt x="5636" y="1465"/>
                  </a:cubicBezTo>
                  <a:cubicBezTo>
                    <a:pt x="5669" y="1465"/>
                    <a:pt x="5707" y="1461"/>
                    <a:pt x="5748" y="1461"/>
                  </a:cubicBezTo>
                  <a:cubicBezTo>
                    <a:pt x="5748" y="1377"/>
                    <a:pt x="5765" y="1310"/>
                    <a:pt x="5765" y="1243"/>
                  </a:cubicBezTo>
                  <a:cubicBezTo>
                    <a:pt x="5765" y="1093"/>
                    <a:pt x="5748" y="943"/>
                    <a:pt x="5748" y="809"/>
                  </a:cubicBezTo>
                  <a:cubicBezTo>
                    <a:pt x="5732" y="592"/>
                    <a:pt x="5598" y="441"/>
                    <a:pt x="5398" y="375"/>
                  </a:cubicBezTo>
                  <a:cubicBezTo>
                    <a:pt x="5197" y="308"/>
                    <a:pt x="4980" y="241"/>
                    <a:pt x="4779" y="208"/>
                  </a:cubicBezTo>
                  <a:cubicBezTo>
                    <a:pt x="4328" y="141"/>
                    <a:pt x="3894" y="91"/>
                    <a:pt x="3443" y="40"/>
                  </a:cubicBezTo>
                  <a:cubicBezTo>
                    <a:pt x="3208" y="10"/>
                    <a:pt x="2973" y="0"/>
                    <a:pt x="2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>
              <a:off x="1207625" y="3358600"/>
              <a:ext cx="118650" cy="37550"/>
            </a:xfrm>
            <a:custGeom>
              <a:avLst/>
              <a:gdLst/>
              <a:ahLst/>
              <a:cxnLst/>
              <a:rect l="l" t="t" r="r" b="b"/>
              <a:pathLst>
                <a:path w="4746" h="1502" extrusionOk="0">
                  <a:moveTo>
                    <a:pt x="1397" y="0"/>
                  </a:moveTo>
                  <a:cubicBezTo>
                    <a:pt x="1132" y="0"/>
                    <a:pt x="867" y="20"/>
                    <a:pt x="602" y="31"/>
                  </a:cubicBezTo>
                  <a:cubicBezTo>
                    <a:pt x="335" y="48"/>
                    <a:pt x="218" y="265"/>
                    <a:pt x="34" y="399"/>
                  </a:cubicBezTo>
                  <a:cubicBezTo>
                    <a:pt x="17" y="416"/>
                    <a:pt x="17" y="432"/>
                    <a:pt x="17" y="449"/>
                  </a:cubicBezTo>
                  <a:cubicBezTo>
                    <a:pt x="17" y="616"/>
                    <a:pt x="1" y="783"/>
                    <a:pt x="34" y="950"/>
                  </a:cubicBezTo>
                  <a:cubicBezTo>
                    <a:pt x="84" y="1117"/>
                    <a:pt x="134" y="1284"/>
                    <a:pt x="134" y="1502"/>
                  </a:cubicBezTo>
                  <a:cubicBezTo>
                    <a:pt x="251" y="1468"/>
                    <a:pt x="351" y="1452"/>
                    <a:pt x="435" y="1435"/>
                  </a:cubicBezTo>
                  <a:cubicBezTo>
                    <a:pt x="719" y="1368"/>
                    <a:pt x="1003" y="1284"/>
                    <a:pt x="1304" y="1234"/>
                  </a:cubicBezTo>
                  <a:cubicBezTo>
                    <a:pt x="1612" y="1199"/>
                    <a:pt x="1926" y="1178"/>
                    <a:pt x="2241" y="1178"/>
                  </a:cubicBezTo>
                  <a:cubicBezTo>
                    <a:pt x="2523" y="1178"/>
                    <a:pt x="2807" y="1195"/>
                    <a:pt x="3092" y="1234"/>
                  </a:cubicBezTo>
                  <a:cubicBezTo>
                    <a:pt x="3560" y="1301"/>
                    <a:pt x="4044" y="1335"/>
                    <a:pt x="4495" y="1452"/>
                  </a:cubicBezTo>
                  <a:lnTo>
                    <a:pt x="4579" y="1452"/>
                  </a:lnTo>
                  <a:cubicBezTo>
                    <a:pt x="4595" y="1318"/>
                    <a:pt x="4612" y="1201"/>
                    <a:pt x="4646" y="1101"/>
                  </a:cubicBezTo>
                  <a:cubicBezTo>
                    <a:pt x="4746" y="900"/>
                    <a:pt x="4729" y="683"/>
                    <a:pt x="4712" y="482"/>
                  </a:cubicBezTo>
                  <a:cubicBezTo>
                    <a:pt x="4679" y="466"/>
                    <a:pt x="4646" y="432"/>
                    <a:pt x="4612" y="416"/>
                  </a:cubicBezTo>
                  <a:cubicBezTo>
                    <a:pt x="4495" y="382"/>
                    <a:pt x="4395" y="332"/>
                    <a:pt x="4278" y="299"/>
                  </a:cubicBezTo>
                  <a:cubicBezTo>
                    <a:pt x="3576" y="115"/>
                    <a:pt x="2858" y="15"/>
                    <a:pt x="2139" y="15"/>
                  </a:cubicBezTo>
                  <a:lnTo>
                    <a:pt x="1755" y="15"/>
                  </a:lnTo>
                  <a:cubicBezTo>
                    <a:pt x="1636" y="4"/>
                    <a:pt x="1517" y="0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1218075" y="3307975"/>
              <a:ext cx="97775" cy="51000"/>
            </a:xfrm>
            <a:custGeom>
              <a:avLst/>
              <a:gdLst/>
              <a:ahLst/>
              <a:cxnLst/>
              <a:rect l="l" t="t" r="r" b="b"/>
              <a:pathLst>
                <a:path w="3911" h="2040" extrusionOk="0">
                  <a:moveTo>
                    <a:pt x="1880" y="0"/>
                  </a:moveTo>
                  <a:cubicBezTo>
                    <a:pt x="1706" y="0"/>
                    <a:pt x="1533" y="10"/>
                    <a:pt x="1370" y="85"/>
                  </a:cubicBezTo>
                  <a:cubicBezTo>
                    <a:pt x="1354" y="93"/>
                    <a:pt x="1333" y="93"/>
                    <a:pt x="1310" y="93"/>
                  </a:cubicBezTo>
                  <a:cubicBezTo>
                    <a:pt x="1287" y="93"/>
                    <a:pt x="1262" y="93"/>
                    <a:pt x="1237" y="101"/>
                  </a:cubicBezTo>
                  <a:cubicBezTo>
                    <a:pt x="986" y="168"/>
                    <a:pt x="719" y="218"/>
                    <a:pt x="535" y="419"/>
                  </a:cubicBezTo>
                  <a:cubicBezTo>
                    <a:pt x="451" y="519"/>
                    <a:pt x="351" y="603"/>
                    <a:pt x="251" y="669"/>
                  </a:cubicBezTo>
                  <a:cubicBezTo>
                    <a:pt x="84" y="786"/>
                    <a:pt x="34" y="937"/>
                    <a:pt x="34" y="1121"/>
                  </a:cubicBezTo>
                  <a:cubicBezTo>
                    <a:pt x="34" y="1338"/>
                    <a:pt x="34" y="1555"/>
                    <a:pt x="34" y="1772"/>
                  </a:cubicBezTo>
                  <a:cubicBezTo>
                    <a:pt x="34" y="1822"/>
                    <a:pt x="0" y="1889"/>
                    <a:pt x="67" y="1923"/>
                  </a:cubicBezTo>
                  <a:cubicBezTo>
                    <a:pt x="101" y="1923"/>
                    <a:pt x="151" y="1906"/>
                    <a:pt x="184" y="1906"/>
                  </a:cubicBezTo>
                  <a:cubicBezTo>
                    <a:pt x="451" y="1806"/>
                    <a:pt x="702" y="1789"/>
                    <a:pt x="969" y="1789"/>
                  </a:cubicBezTo>
                  <a:cubicBezTo>
                    <a:pt x="1220" y="1789"/>
                    <a:pt x="1471" y="1772"/>
                    <a:pt x="1705" y="1772"/>
                  </a:cubicBezTo>
                  <a:cubicBezTo>
                    <a:pt x="1766" y="1770"/>
                    <a:pt x="1828" y="1769"/>
                    <a:pt x="1889" y="1769"/>
                  </a:cubicBezTo>
                  <a:cubicBezTo>
                    <a:pt x="2295" y="1769"/>
                    <a:pt x="2702" y="1814"/>
                    <a:pt x="3108" y="1872"/>
                  </a:cubicBezTo>
                  <a:cubicBezTo>
                    <a:pt x="3359" y="1923"/>
                    <a:pt x="3626" y="1989"/>
                    <a:pt x="3910" y="2040"/>
                  </a:cubicBezTo>
                  <a:cubicBezTo>
                    <a:pt x="3893" y="1939"/>
                    <a:pt x="3877" y="1839"/>
                    <a:pt x="3877" y="1756"/>
                  </a:cubicBezTo>
                  <a:cubicBezTo>
                    <a:pt x="3893" y="1555"/>
                    <a:pt x="3776" y="1471"/>
                    <a:pt x="3626" y="1405"/>
                  </a:cubicBezTo>
                  <a:cubicBezTo>
                    <a:pt x="3559" y="1388"/>
                    <a:pt x="3509" y="1371"/>
                    <a:pt x="3442" y="1355"/>
                  </a:cubicBezTo>
                  <a:cubicBezTo>
                    <a:pt x="3075" y="1254"/>
                    <a:pt x="2724" y="1171"/>
                    <a:pt x="2340" y="1171"/>
                  </a:cubicBezTo>
                  <a:cubicBezTo>
                    <a:pt x="2223" y="1171"/>
                    <a:pt x="2101" y="1175"/>
                    <a:pt x="1982" y="1175"/>
                  </a:cubicBezTo>
                  <a:cubicBezTo>
                    <a:pt x="1863" y="1175"/>
                    <a:pt x="1746" y="1171"/>
                    <a:pt x="1638" y="1154"/>
                  </a:cubicBezTo>
                  <a:cubicBezTo>
                    <a:pt x="1442" y="1121"/>
                    <a:pt x="1246" y="1096"/>
                    <a:pt x="1050" y="1096"/>
                  </a:cubicBezTo>
                  <a:cubicBezTo>
                    <a:pt x="945" y="1096"/>
                    <a:pt x="840" y="1103"/>
                    <a:pt x="735" y="1121"/>
                  </a:cubicBezTo>
                  <a:cubicBezTo>
                    <a:pt x="713" y="1128"/>
                    <a:pt x="691" y="1136"/>
                    <a:pt x="670" y="1136"/>
                  </a:cubicBezTo>
                  <a:cubicBezTo>
                    <a:pt x="644" y="1136"/>
                    <a:pt x="620" y="1124"/>
                    <a:pt x="602" y="1087"/>
                  </a:cubicBezTo>
                  <a:cubicBezTo>
                    <a:pt x="619" y="1020"/>
                    <a:pt x="669" y="1020"/>
                    <a:pt x="719" y="1020"/>
                  </a:cubicBezTo>
                  <a:cubicBezTo>
                    <a:pt x="936" y="987"/>
                    <a:pt x="1136" y="954"/>
                    <a:pt x="1337" y="903"/>
                  </a:cubicBezTo>
                  <a:cubicBezTo>
                    <a:pt x="1504" y="870"/>
                    <a:pt x="1654" y="853"/>
                    <a:pt x="1805" y="853"/>
                  </a:cubicBezTo>
                  <a:cubicBezTo>
                    <a:pt x="1955" y="853"/>
                    <a:pt x="2089" y="837"/>
                    <a:pt x="2239" y="837"/>
                  </a:cubicBezTo>
                  <a:cubicBezTo>
                    <a:pt x="2284" y="835"/>
                    <a:pt x="2328" y="834"/>
                    <a:pt x="2372" y="834"/>
                  </a:cubicBezTo>
                  <a:cubicBezTo>
                    <a:pt x="2857" y="834"/>
                    <a:pt x="3317" y="919"/>
                    <a:pt x="3776" y="1087"/>
                  </a:cubicBezTo>
                  <a:cubicBezTo>
                    <a:pt x="3793" y="1104"/>
                    <a:pt x="3810" y="1104"/>
                    <a:pt x="3843" y="1104"/>
                  </a:cubicBezTo>
                  <a:cubicBezTo>
                    <a:pt x="3877" y="1004"/>
                    <a:pt x="3877" y="903"/>
                    <a:pt x="3810" y="837"/>
                  </a:cubicBezTo>
                  <a:cubicBezTo>
                    <a:pt x="3576" y="603"/>
                    <a:pt x="3359" y="369"/>
                    <a:pt x="3058" y="218"/>
                  </a:cubicBezTo>
                  <a:cubicBezTo>
                    <a:pt x="3041" y="202"/>
                    <a:pt x="3008" y="202"/>
                    <a:pt x="2974" y="185"/>
                  </a:cubicBezTo>
                  <a:cubicBezTo>
                    <a:pt x="2807" y="152"/>
                    <a:pt x="2624" y="118"/>
                    <a:pt x="2456" y="51"/>
                  </a:cubicBezTo>
                  <a:cubicBezTo>
                    <a:pt x="2323" y="18"/>
                    <a:pt x="2189" y="1"/>
                    <a:pt x="2055" y="1"/>
                  </a:cubicBezTo>
                  <a:cubicBezTo>
                    <a:pt x="1997" y="1"/>
                    <a:pt x="1939" y="0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1237275" y="3285025"/>
              <a:ext cx="58925" cy="20475"/>
            </a:xfrm>
            <a:custGeom>
              <a:avLst/>
              <a:gdLst/>
              <a:ahLst/>
              <a:cxnLst/>
              <a:rect l="l" t="t" r="r" b="b"/>
              <a:pathLst>
                <a:path w="2357" h="819" extrusionOk="0">
                  <a:moveTo>
                    <a:pt x="1221" y="0"/>
                  </a:moveTo>
                  <a:cubicBezTo>
                    <a:pt x="1054" y="0"/>
                    <a:pt x="903" y="34"/>
                    <a:pt x="736" y="50"/>
                  </a:cubicBezTo>
                  <a:cubicBezTo>
                    <a:pt x="711" y="59"/>
                    <a:pt x="682" y="59"/>
                    <a:pt x="653" y="59"/>
                  </a:cubicBezTo>
                  <a:cubicBezTo>
                    <a:pt x="623" y="59"/>
                    <a:pt x="594" y="59"/>
                    <a:pt x="569" y="67"/>
                  </a:cubicBezTo>
                  <a:cubicBezTo>
                    <a:pt x="519" y="84"/>
                    <a:pt x="469" y="100"/>
                    <a:pt x="419" y="134"/>
                  </a:cubicBezTo>
                  <a:cubicBezTo>
                    <a:pt x="201" y="301"/>
                    <a:pt x="34" y="501"/>
                    <a:pt x="1" y="819"/>
                  </a:cubicBezTo>
                  <a:cubicBezTo>
                    <a:pt x="268" y="752"/>
                    <a:pt x="485" y="702"/>
                    <a:pt x="719" y="635"/>
                  </a:cubicBezTo>
                  <a:cubicBezTo>
                    <a:pt x="786" y="618"/>
                    <a:pt x="853" y="618"/>
                    <a:pt x="920" y="618"/>
                  </a:cubicBezTo>
                  <a:lnTo>
                    <a:pt x="1455" y="618"/>
                  </a:lnTo>
                  <a:cubicBezTo>
                    <a:pt x="1521" y="618"/>
                    <a:pt x="1572" y="618"/>
                    <a:pt x="1622" y="635"/>
                  </a:cubicBezTo>
                  <a:cubicBezTo>
                    <a:pt x="1839" y="685"/>
                    <a:pt x="2056" y="752"/>
                    <a:pt x="2290" y="802"/>
                  </a:cubicBezTo>
                  <a:cubicBezTo>
                    <a:pt x="2296" y="808"/>
                    <a:pt x="2303" y="810"/>
                    <a:pt x="2311" y="810"/>
                  </a:cubicBezTo>
                  <a:cubicBezTo>
                    <a:pt x="2327" y="810"/>
                    <a:pt x="2346" y="802"/>
                    <a:pt x="2357" y="802"/>
                  </a:cubicBezTo>
                  <a:cubicBezTo>
                    <a:pt x="2323" y="568"/>
                    <a:pt x="2223" y="368"/>
                    <a:pt x="2039" y="217"/>
                  </a:cubicBezTo>
                  <a:cubicBezTo>
                    <a:pt x="1956" y="117"/>
                    <a:pt x="1839" y="67"/>
                    <a:pt x="1705" y="50"/>
                  </a:cubicBezTo>
                  <a:cubicBezTo>
                    <a:pt x="1538" y="34"/>
                    <a:pt x="1388" y="0"/>
                    <a:pt x="1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1234725" y="3288325"/>
              <a:ext cx="58950" cy="22575"/>
            </a:xfrm>
            <a:custGeom>
              <a:avLst/>
              <a:gdLst/>
              <a:ahLst/>
              <a:cxnLst/>
              <a:rect l="l" t="t" r="r" b="b"/>
              <a:pathLst>
                <a:path w="2358" h="903" extrusionOk="0">
                  <a:moveTo>
                    <a:pt x="1376" y="0"/>
                  </a:moveTo>
                  <a:cubicBezTo>
                    <a:pt x="1283" y="0"/>
                    <a:pt x="1188" y="15"/>
                    <a:pt x="1105" y="35"/>
                  </a:cubicBezTo>
                  <a:cubicBezTo>
                    <a:pt x="788" y="85"/>
                    <a:pt x="487" y="202"/>
                    <a:pt x="237" y="386"/>
                  </a:cubicBezTo>
                  <a:cubicBezTo>
                    <a:pt x="1" y="552"/>
                    <a:pt x="145" y="903"/>
                    <a:pt x="363" y="903"/>
                  </a:cubicBezTo>
                  <a:cubicBezTo>
                    <a:pt x="408" y="903"/>
                    <a:pt x="456" y="888"/>
                    <a:pt x="504" y="854"/>
                  </a:cubicBezTo>
                  <a:cubicBezTo>
                    <a:pt x="738" y="687"/>
                    <a:pt x="988" y="570"/>
                    <a:pt x="1273" y="537"/>
                  </a:cubicBezTo>
                  <a:cubicBezTo>
                    <a:pt x="1293" y="534"/>
                    <a:pt x="1314" y="532"/>
                    <a:pt x="1335" y="532"/>
                  </a:cubicBezTo>
                  <a:cubicBezTo>
                    <a:pt x="1565" y="532"/>
                    <a:pt x="1795" y="688"/>
                    <a:pt x="2024" y="704"/>
                  </a:cubicBezTo>
                  <a:cubicBezTo>
                    <a:pt x="2039" y="706"/>
                    <a:pt x="2054" y="707"/>
                    <a:pt x="2067" y="707"/>
                  </a:cubicBezTo>
                  <a:cubicBezTo>
                    <a:pt x="2358" y="707"/>
                    <a:pt x="2344" y="218"/>
                    <a:pt x="2024" y="186"/>
                  </a:cubicBezTo>
                  <a:cubicBezTo>
                    <a:pt x="1857" y="169"/>
                    <a:pt x="1707" y="69"/>
                    <a:pt x="1540" y="19"/>
                  </a:cubicBezTo>
                  <a:cubicBezTo>
                    <a:pt x="1489" y="6"/>
                    <a:pt x="1433" y="0"/>
                    <a:pt x="1376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1221825" y="3313650"/>
              <a:ext cx="90750" cy="26675"/>
            </a:xfrm>
            <a:custGeom>
              <a:avLst/>
              <a:gdLst/>
              <a:ahLst/>
              <a:cxnLst/>
              <a:rect l="l" t="t" r="r" b="b"/>
              <a:pathLst>
                <a:path w="3630" h="1067" extrusionOk="0">
                  <a:moveTo>
                    <a:pt x="1493" y="1"/>
                  </a:moveTo>
                  <a:cubicBezTo>
                    <a:pt x="1043" y="1"/>
                    <a:pt x="232" y="213"/>
                    <a:pt x="51" y="576"/>
                  </a:cubicBezTo>
                  <a:cubicBezTo>
                    <a:pt x="1" y="676"/>
                    <a:pt x="1" y="827"/>
                    <a:pt x="84" y="910"/>
                  </a:cubicBezTo>
                  <a:cubicBezTo>
                    <a:pt x="101" y="910"/>
                    <a:pt x="101" y="910"/>
                    <a:pt x="101" y="927"/>
                  </a:cubicBezTo>
                  <a:cubicBezTo>
                    <a:pt x="157" y="968"/>
                    <a:pt x="217" y="986"/>
                    <a:pt x="274" y="986"/>
                  </a:cubicBezTo>
                  <a:cubicBezTo>
                    <a:pt x="403" y="986"/>
                    <a:pt x="517" y="897"/>
                    <a:pt x="552" y="793"/>
                  </a:cubicBezTo>
                  <a:cubicBezTo>
                    <a:pt x="738" y="638"/>
                    <a:pt x="1326" y="541"/>
                    <a:pt x="1571" y="541"/>
                  </a:cubicBezTo>
                  <a:cubicBezTo>
                    <a:pt x="1590" y="541"/>
                    <a:pt x="1607" y="542"/>
                    <a:pt x="1621" y="543"/>
                  </a:cubicBezTo>
                  <a:cubicBezTo>
                    <a:pt x="1905" y="576"/>
                    <a:pt x="2941" y="643"/>
                    <a:pt x="3075" y="927"/>
                  </a:cubicBezTo>
                  <a:cubicBezTo>
                    <a:pt x="3117" y="1026"/>
                    <a:pt x="3190" y="1066"/>
                    <a:pt x="3268" y="1066"/>
                  </a:cubicBezTo>
                  <a:cubicBezTo>
                    <a:pt x="3440" y="1066"/>
                    <a:pt x="3630" y="867"/>
                    <a:pt x="3526" y="660"/>
                  </a:cubicBezTo>
                  <a:cubicBezTo>
                    <a:pt x="3292" y="108"/>
                    <a:pt x="2123" y="75"/>
                    <a:pt x="1621" y="8"/>
                  </a:cubicBezTo>
                  <a:cubicBezTo>
                    <a:pt x="1583" y="3"/>
                    <a:pt x="1540" y="1"/>
                    <a:pt x="14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214725" y="33374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705" y="1"/>
                  </a:moveTo>
                  <a:cubicBezTo>
                    <a:pt x="1201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7" y="510"/>
                  </a:cubicBezTo>
                  <a:cubicBezTo>
                    <a:pt x="17" y="510"/>
                    <a:pt x="17" y="526"/>
                    <a:pt x="17" y="543"/>
                  </a:cubicBezTo>
                  <a:cubicBezTo>
                    <a:pt x="39" y="712"/>
                    <a:pt x="187" y="801"/>
                    <a:pt x="323" y="801"/>
                  </a:cubicBezTo>
                  <a:cubicBezTo>
                    <a:pt x="401" y="801"/>
                    <a:pt x="476" y="771"/>
                    <a:pt x="519" y="710"/>
                  </a:cubicBezTo>
                  <a:cubicBezTo>
                    <a:pt x="909" y="593"/>
                    <a:pt x="1299" y="527"/>
                    <a:pt x="1705" y="527"/>
                  </a:cubicBezTo>
                  <a:cubicBezTo>
                    <a:pt x="1821" y="527"/>
                    <a:pt x="1937" y="532"/>
                    <a:pt x="2056" y="543"/>
                  </a:cubicBezTo>
                  <a:cubicBezTo>
                    <a:pt x="2306" y="577"/>
                    <a:pt x="3075" y="543"/>
                    <a:pt x="3309" y="693"/>
                  </a:cubicBezTo>
                  <a:cubicBezTo>
                    <a:pt x="3362" y="762"/>
                    <a:pt x="3455" y="803"/>
                    <a:pt x="3543" y="803"/>
                  </a:cubicBezTo>
                  <a:cubicBezTo>
                    <a:pt x="3649" y="803"/>
                    <a:pt x="3750" y="746"/>
                    <a:pt x="3777" y="610"/>
                  </a:cubicBezTo>
                  <a:cubicBezTo>
                    <a:pt x="3777" y="610"/>
                    <a:pt x="3777" y="610"/>
                    <a:pt x="3793" y="593"/>
                  </a:cubicBezTo>
                  <a:cubicBezTo>
                    <a:pt x="3810" y="510"/>
                    <a:pt x="3793" y="409"/>
                    <a:pt x="3727" y="343"/>
                  </a:cubicBezTo>
                  <a:cubicBezTo>
                    <a:pt x="3426" y="59"/>
                    <a:pt x="2774" y="92"/>
                    <a:pt x="2407" y="42"/>
                  </a:cubicBezTo>
                  <a:cubicBezTo>
                    <a:pt x="2170" y="16"/>
                    <a:pt x="1937" y="1"/>
                    <a:pt x="17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208875" y="3370575"/>
              <a:ext cx="112900" cy="30000"/>
            </a:xfrm>
            <a:custGeom>
              <a:avLst/>
              <a:gdLst/>
              <a:ahLst/>
              <a:cxnLst/>
              <a:rect l="l" t="t" r="r" b="b"/>
              <a:pathLst>
                <a:path w="4516" h="1200" extrusionOk="0">
                  <a:moveTo>
                    <a:pt x="2393" y="1"/>
                  </a:moveTo>
                  <a:cubicBezTo>
                    <a:pt x="1770" y="1"/>
                    <a:pt x="1152" y="51"/>
                    <a:pt x="535" y="137"/>
                  </a:cubicBezTo>
                  <a:lnTo>
                    <a:pt x="519" y="137"/>
                  </a:lnTo>
                  <a:cubicBezTo>
                    <a:pt x="502" y="137"/>
                    <a:pt x="469" y="137"/>
                    <a:pt x="452" y="154"/>
                  </a:cubicBezTo>
                  <a:cubicBezTo>
                    <a:pt x="301" y="171"/>
                    <a:pt x="251" y="271"/>
                    <a:pt x="251" y="388"/>
                  </a:cubicBezTo>
                  <a:cubicBezTo>
                    <a:pt x="1" y="471"/>
                    <a:pt x="34" y="906"/>
                    <a:pt x="335" y="906"/>
                  </a:cubicBezTo>
                  <a:cubicBezTo>
                    <a:pt x="987" y="889"/>
                    <a:pt x="1638" y="856"/>
                    <a:pt x="2290" y="839"/>
                  </a:cubicBezTo>
                  <a:cubicBezTo>
                    <a:pt x="2908" y="839"/>
                    <a:pt x="3510" y="1023"/>
                    <a:pt x="4111" y="1190"/>
                  </a:cubicBezTo>
                  <a:cubicBezTo>
                    <a:pt x="4135" y="1196"/>
                    <a:pt x="4159" y="1199"/>
                    <a:pt x="4181" y="1199"/>
                  </a:cubicBezTo>
                  <a:cubicBezTo>
                    <a:pt x="4391" y="1199"/>
                    <a:pt x="4516" y="938"/>
                    <a:pt x="4395" y="772"/>
                  </a:cubicBezTo>
                  <a:cubicBezTo>
                    <a:pt x="4445" y="672"/>
                    <a:pt x="4462" y="555"/>
                    <a:pt x="4362" y="455"/>
                  </a:cubicBezTo>
                  <a:cubicBezTo>
                    <a:pt x="4044" y="104"/>
                    <a:pt x="3510" y="37"/>
                    <a:pt x="3058" y="20"/>
                  </a:cubicBezTo>
                  <a:cubicBezTo>
                    <a:pt x="2836" y="7"/>
                    <a:pt x="2614" y="1"/>
                    <a:pt x="23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200525" y="3399750"/>
              <a:ext cx="138550" cy="35150"/>
            </a:xfrm>
            <a:custGeom>
              <a:avLst/>
              <a:gdLst/>
              <a:ahLst/>
              <a:cxnLst/>
              <a:rect l="l" t="t" r="r" b="b"/>
              <a:pathLst>
                <a:path w="5542" h="1406" extrusionOk="0">
                  <a:moveTo>
                    <a:pt x="3363" y="0"/>
                  </a:moveTo>
                  <a:cubicBezTo>
                    <a:pt x="2944" y="0"/>
                    <a:pt x="2546" y="33"/>
                    <a:pt x="2273" y="39"/>
                  </a:cubicBezTo>
                  <a:cubicBezTo>
                    <a:pt x="2218" y="39"/>
                    <a:pt x="2123" y="38"/>
                    <a:pt x="2002" y="38"/>
                  </a:cubicBezTo>
                  <a:cubicBezTo>
                    <a:pt x="1384" y="38"/>
                    <a:pt x="106" y="84"/>
                    <a:pt x="301" y="658"/>
                  </a:cubicBezTo>
                  <a:cubicBezTo>
                    <a:pt x="251" y="674"/>
                    <a:pt x="218" y="691"/>
                    <a:pt x="184" y="724"/>
                  </a:cubicBezTo>
                  <a:cubicBezTo>
                    <a:pt x="17" y="825"/>
                    <a:pt x="1" y="1176"/>
                    <a:pt x="251" y="1209"/>
                  </a:cubicBezTo>
                  <a:cubicBezTo>
                    <a:pt x="1220" y="1343"/>
                    <a:pt x="2189" y="1376"/>
                    <a:pt x="3175" y="1393"/>
                  </a:cubicBezTo>
                  <a:cubicBezTo>
                    <a:pt x="3333" y="1399"/>
                    <a:pt x="3496" y="1405"/>
                    <a:pt x="3660" y="1405"/>
                  </a:cubicBezTo>
                  <a:cubicBezTo>
                    <a:pt x="3929" y="1405"/>
                    <a:pt x="4202" y="1388"/>
                    <a:pt x="4462" y="1326"/>
                  </a:cubicBezTo>
                  <a:lnTo>
                    <a:pt x="4796" y="1326"/>
                  </a:lnTo>
                  <a:cubicBezTo>
                    <a:pt x="4863" y="1326"/>
                    <a:pt x="4896" y="1309"/>
                    <a:pt x="4930" y="1293"/>
                  </a:cubicBezTo>
                  <a:cubicBezTo>
                    <a:pt x="4946" y="1293"/>
                    <a:pt x="4963" y="1309"/>
                    <a:pt x="4963" y="1309"/>
                  </a:cubicBezTo>
                  <a:cubicBezTo>
                    <a:pt x="5023" y="1362"/>
                    <a:pt x="5089" y="1384"/>
                    <a:pt x="5151" y="1384"/>
                  </a:cubicBezTo>
                  <a:cubicBezTo>
                    <a:pt x="5365" y="1384"/>
                    <a:pt x="5541" y="1123"/>
                    <a:pt x="5347" y="942"/>
                  </a:cubicBezTo>
                  <a:cubicBezTo>
                    <a:pt x="5314" y="908"/>
                    <a:pt x="5280" y="875"/>
                    <a:pt x="5230" y="858"/>
                  </a:cubicBezTo>
                  <a:cubicBezTo>
                    <a:pt x="5247" y="808"/>
                    <a:pt x="5230" y="741"/>
                    <a:pt x="5214" y="691"/>
                  </a:cubicBezTo>
                  <a:cubicBezTo>
                    <a:pt x="4944" y="110"/>
                    <a:pt x="4120" y="0"/>
                    <a:pt x="336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035525" y="3275825"/>
              <a:ext cx="462450" cy="679225"/>
            </a:xfrm>
            <a:custGeom>
              <a:avLst/>
              <a:gdLst/>
              <a:ahLst/>
              <a:cxnLst/>
              <a:rect l="l" t="t" r="r" b="b"/>
              <a:pathLst>
                <a:path w="18498" h="27169" extrusionOk="0">
                  <a:moveTo>
                    <a:pt x="12415" y="6433"/>
                  </a:moveTo>
                  <a:cubicBezTo>
                    <a:pt x="12582" y="6483"/>
                    <a:pt x="12716" y="6600"/>
                    <a:pt x="12900" y="6617"/>
                  </a:cubicBezTo>
                  <a:cubicBezTo>
                    <a:pt x="12950" y="6617"/>
                    <a:pt x="13033" y="6651"/>
                    <a:pt x="13050" y="6701"/>
                  </a:cubicBezTo>
                  <a:cubicBezTo>
                    <a:pt x="13150" y="6868"/>
                    <a:pt x="13301" y="7018"/>
                    <a:pt x="13301" y="7235"/>
                  </a:cubicBezTo>
                  <a:cubicBezTo>
                    <a:pt x="13301" y="7302"/>
                    <a:pt x="13317" y="7386"/>
                    <a:pt x="13301" y="7453"/>
                  </a:cubicBezTo>
                  <a:cubicBezTo>
                    <a:pt x="13301" y="7586"/>
                    <a:pt x="13317" y="7703"/>
                    <a:pt x="13384" y="7820"/>
                  </a:cubicBezTo>
                  <a:cubicBezTo>
                    <a:pt x="13434" y="7887"/>
                    <a:pt x="13434" y="7971"/>
                    <a:pt x="13451" y="8054"/>
                  </a:cubicBezTo>
                  <a:cubicBezTo>
                    <a:pt x="13451" y="8121"/>
                    <a:pt x="13451" y="8188"/>
                    <a:pt x="13451" y="8255"/>
                  </a:cubicBezTo>
                  <a:cubicBezTo>
                    <a:pt x="13418" y="8555"/>
                    <a:pt x="13535" y="8839"/>
                    <a:pt x="13652" y="9107"/>
                  </a:cubicBezTo>
                  <a:cubicBezTo>
                    <a:pt x="13685" y="9174"/>
                    <a:pt x="13718" y="9240"/>
                    <a:pt x="13735" y="9307"/>
                  </a:cubicBezTo>
                  <a:cubicBezTo>
                    <a:pt x="13802" y="9458"/>
                    <a:pt x="13869" y="9608"/>
                    <a:pt x="13936" y="9758"/>
                  </a:cubicBezTo>
                  <a:cubicBezTo>
                    <a:pt x="13969" y="9842"/>
                    <a:pt x="14002" y="9925"/>
                    <a:pt x="14069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403" y="10494"/>
                    <a:pt x="14454" y="10560"/>
                    <a:pt x="14487" y="10627"/>
                  </a:cubicBezTo>
                  <a:cubicBezTo>
                    <a:pt x="14520" y="10677"/>
                    <a:pt x="14571" y="10711"/>
                    <a:pt x="14587" y="10761"/>
                  </a:cubicBezTo>
                  <a:cubicBezTo>
                    <a:pt x="14704" y="11012"/>
                    <a:pt x="14905" y="11195"/>
                    <a:pt x="15105" y="11396"/>
                  </a:cubicBezTo>
                  <a:cubicBezTo>
                    <a:pt x="15155" y="11446"/>
                    <a:pt x="15205" y="11513"/>
                    <a:pt x="15256" y="11580"/>
                  </a:cubicBezTo>
                  <a:cubicBezTo>
                    <a:pt x="15339" y="11713"/>
                    <a:pt x="15406" y="11847"/>
                    <a:pt x="15473" y="11997"/>
                  </a:cubicBezTo>
                  <a:cubicBezTo>
                    <a:pt x="15606" y="12215"/>
                    <a:pt x="15757" y="12398"/>
                    <a:pt x="15941" y="12582"/>
                  </a:cubicBezTo>
                  <a:cubicBezTo>
                    <a:pt x="16342" y="12966"/>
                    <a:pt x="16726" y="13367"/>
                    <a:pt x="17077" y="13785"/>
                  </a:cubicBezTo>
                  <a:cubicBezTo>
                    <a:pt x="17344" y="14103"/>
                    <a:pt x="17578" y="14470"/>
                    <a:pt x="17779" y="14854"/>
                  </a:cubicBezTo>
                  <a:cubicBezTo>
                    <a:pt x="17929" y="15088"/>
                    <a:pt x="17996" y="15372"/>
                    <a:pt x="18096" y="15623"/>
                  </a:cubicBezTo>
                  <a:cubicBezTo>
                    <a:pt x="18180" y="15840"/>
                    <a:pt x="18246" y="16041"/>
                    <a:pt x="18330" y="16241"/>
                  </a:cubicBezTo>
                  <a:cubicBezTo>
                    <a:pt x="18397" y="16425"/>
                    <a:pt x="18430" y="16609"/>
                    <a:pt x="18430" y="16809"/>
                  </a:cubicBezTo>
                  <a:cubicBezTo>
                    <a:pt x="18430" y="17060"/>
                    <a:pt x="18414" y="17327"/>
                    <a:pt x="18414" y="17578"/>
                  </a:cubicBezTo>
                  <a:cubicBezTo>
                    <a:pt x="18414" y="17778"/>
                    <a:pt x="18414" y="17979"/>
                    <a:pt x="18430" y="18179"/>
                  </a:cubicBezTo>
                  <a:cubicBezTo>
                    <a:pt x="18497" y="18681"/>
                    <a:pt x="18497" y="19182"/>
                    <a:pt x="18447" y="19683"/>
                  </a:cubicBezTo>
                  <a:cubicBezTo>
                    <a:pt x="18414" y="20068"/>
                    <a:pt x="18330" y="20452"/>
                    <a:pt x="18213" y="20819"/>
                  </a:cubicBezTo>
                  <a:cubicBezTo>
                    <a:pt x="18113" y="21154"/>
                    <a:pt x="17979" y="21471"/>
                    <a:pt x="17829" y="21788"/>
                  </a:cubicBezTo>
                  <a:cubicBezTo>
                    <a:pt x="17645" y="22173"/>
                    <a:pt x="17411" y="22507"/>
                    <a:pt x="17277" y="22908"/>
                  </a:cubicBezTo>
                  <a:cubicBezTo>
                    <a:pt x="17277" y="22925"/>
                    <a:pt x="17261" y="22941"/>
                    <a:pt x="17261" y="22958"/>
                  </a:cubicBezTo>
                  <a:cubicBezTo>
                    <a:pt x="17094" y="23209"/>
                    <a:pt x="16926" y="23459"/>
                    <a:pt x="16743" y="23710"/>
                  </a:cubicBezTo>
                  <a:cubicBezTo>
                    <a:pt x="16726" y="23760"/>
                    <a:pt x="16676" y="23794"/>
                    <a:pt x="16642" y="23844"/>
                  </a:cubicBezTo>
                  <a:cubicBezTo>
                    <a:pt x="16342" y="24378"/>
                    <a:pt x="15907" y="24779"/>
                    <a:pt x="15439" y="25164"/>
                  </a:cubicBezTo>
                  <a:cubicBezTo>
                    <a:pt x="15289" y="25264"/>
                    <a:pt x="15155" y="25381"/>
                    <a:pt x="15005" y="25498"/>
                  </a:cubicBezTo>
                  <a:cubicBezTo>
                    <a:pt x="14938" y="25548"/>
                    <a:pt x="14871" y="25598"/>
                    <a:pt x="14804" y="25631"/>
                  </a:cubicBezTo>
                  <a:cubicBezTo>
                    <a:pt x="14487" y="25815"/>
                    <a:pt x="14170" y="25982"/>
                    <a:pt x="13852" y="26166"/>
                  </a:cubicBezTo>
                  <a:cubicBezTo>
                    <a:pt x="13652" y="26266"/>
                    <a:pt x="13451" y="26367"/>
                    <a:pt x="13267" y="26467"/>
                  </a:cubicBezTo>
                  <a:cubicBezTo>
                    <a:pt x="12866" y="26684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51"/>
                  </a:cubicBezTo>
                  <a:cubicBezTo>
                    <a:pt x="11747" y="26951"/>
                    <a:pt x="11713" y="26951"/>
                    <a:pt x="11680" y="26968"/>
                  </a:cubicBezTo>
                  <a:cubicBezTo>
                    <a:pt x="11413" y="27135"/>
                    <a:pt x="11095" y="27152"/>
                    <a:pt x="10794" y="27152"/>
                  </a:cubicBezTo>
                  <a:cubicBezTo>
                    <a:pt x="10026" y="27169"/>
                    <a:pt x="9257" y="27152"/>
                    <a:pt x="8489" y="27152"/>
                  </a:cubicBezTo>
                  <a:cubicBezTo>
                    <a:pt x="8322" y="27152"/>
                    <a:pt x="8154" y="27135"/>
                    <a:pt x="8004" y="27085"/>
                  </a:cubicBezTo>
                  <a:cubicBezTo>
                    <a:pt x="7820" y="27035"/>
                    <a:pt x="7636" y="27002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1" y="26935"/>
                    <a:pt x="6868" y="26951"/>
                  </a:cubicBezTo>
                  <a:cubicBezTo>
                    <a:pt x="6684" y="26968"/>
                    <a:pt x="6517" y="26918"/>
                    <a:pt x="6333" y="26885"/>
                  </a:cubicBezTo>
                  <a:cubicBezTo>
                    <a:pt x="5815" y="26734"/>
                    <a:pt x="5314" y="26534"/>
                    <a:pt x="4846" y="26266"/>
                  </a:cubicBezTo>
                  <a:cubicBezTo>
                    <a:pt x="4529" y="26083"/>
                    <a:pt x="4211" y="25932"/>
                    <a:pt x="3910" y="25765"/>
                  </a:cubicBezTo>
                  <a:cubicBezTo>
                    <a:pt x="3743" y="25682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73" y="24562"/>
                    <a:pt x="2073" y="24178"/>
                  </a:cubicBezTo>
                  <a:cubicBezTo>
                    <a:pt x="1989" y="24094"/>
                    <a:pt x="1939" y="23994"/>
                    <a:pt x="1872" y="23894"/>
                  </a:cubicBezTo>
                  <a:cubicBezTo>
                    <a:pt x="1855" y="23860"/>
                    <a:pt x="1855" y="23844"/>
                    <a:pt x="1839" y="23827"/>
                  </a:cubicBezTo>
                  <a:cubicBezTo>
                    <a:pt x="1621" y="23626"/>
                    <a:pt x="1504" y="23359"/>
                    <a:pt x="1337" y="23125"/>
                  </a:cubicBezTo>
                  <a:cubicBezTo>
                    <a:pt x="1287" y="23042"/>
                    <a:pt x="1237" y="22958"/>
                    <a:pt x="1204" y="22875"/>
                  </a:cubicBezTo>
                  <a:cubicBezTo>
                    <a:pt x="1137" y="22674"/>
                    <a:pt x="1020" y="22507"/>
                    <a:pt x="936" y="22323"/>
                  </a:cubicBezTo>
                  <a:cubicBezTo>
                    <a:pt x="585" y="21672"/>
                    <a:pt x="268" y="21003"/>
                    <a:pt x="134" y="20268"/>
                  </a:cubicBezTo>
                  <a:cubicBezTo>
                    <a:pt x="34" y="19783"/>
                    <a:pt x="1" y="19299"/>
                    <a:pt x="17" y="18798"/>
                  </a:cubicBezTo>
                  <a:cubicBezTo>
                    <a:pt x="17" y="18564"/>
                    <a:pt x="51" y="18313"/>
                    <a:pt x="68" y="18062"/>
                  </a:cubicBezTo>
                  <a:cubicBezTo>
                    <a:pt x="84" y="17929"/>
                    <a:pt x="84" y="17795"/>
                    <a:pt x="84" y="17661"/>
                  </a:cubicBezTo>
                  <a:cubicBezTo>
                    <a:pt x="84" y="17411"/>
                    <a:pt x="68" y="17144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4"/>
                    <a:pt x="452" y="15473"/>
                    <a:pt x="585" y="15122"/>
                  </a:cubicBezTo>
                  <a:cubicBezTo>
                    <a:pt x="619" y="15038"/>
                    <a:pt x="652" y="14971"/>
                    <a:pt x="686" y="14905"/>
                  </a:cubicBezTo>
                  <a:cubicBezTo>
                    <a:pt x="920" y="14487"/>
                    <a:pt x="1170" y="14086"/>
                    <a:pt x="1471" y="13718"/>
                  </a:cubicBezTo>
                  <a:cubicBezTo>
                    <a:pt x="1805" y="13351"/>
                    <a:pt x="2139" y="13017"/>
                    <a:pt x="2474" y="12666"/>
                  </a:cubicBezTo>
                  <a:cubicBezTo>
                    <a:pt x="2507" y="12632"/>
                    <a:pt x="2524" y="12582"/>
                    <a:pt x="2574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8" y="11930"/>
                    <a:pt x="3142" y="11747"/>
                    <a:pt x="3242" y="11596"/>
                  </a:cubicBezTo>
                  <a:cubicBezTo>
                    <a:pt x="3309" y="11496"/>
                    <a:pt x="3376" y="11413"/>
                    <a:pt x="3459" y="11346"/>
                  </a:cubicBezTo>
                  <a:cubicBezTo>
                    <a:pt x="3777" y="11028"/>
                    <a:pt x="4027" y="10661"/>
                    <a:pt x="4211" y="10243"/>
                  </a:cubicBezTo>
                  <a:cubicBezTo>
                    <a:pt x="4228" y="10193"/>
                    <a:pt x="4261" y="10126"/>
                    <a:pt x="4311" y="10093"/>
                  </a:cubicBezTo>
                  <a:cubicBezTo>
                    <a:pt x="4529" y="9925"/>
                    <a:pt x="4629" y="9675"/>
                    <a:pt x="4729" y="9424"/>
                  </a:cubicBezTo>
                  <a:cubicBezTo>
                    <a:pt x="4813" y="9207"/>
                    <a:pt x="4896" y="8973"/>
                    <a:pt x="4997" y="8739"/>
                  </a:cubicBezTo>
                  <a:cubicBezTo>
                    <a:pt x="5030" y="8639"/>
                    <a:pt x="5047" y="8555"/>
                    <a:pt x="5047" y="8455"/>
                  </a:cubicBezTo>
                  <a:cubicBezTo>
                    <a:pt x="5047" y="8338"/>
                    <a:pt x="5047" y="8204"/>
                    <a:pt x="5047" y="8088"/>
                  </a:cubicBezTo>
                  <a:cubicBezTo>
                    <a:pt x="5063" y="8004"/>
                    <a:pt x="5063" y="7904"/>
                    <a:pt x="5113" y="7837"/>
                  </a:cubicBezTo>
                  <a:cubicBezTo>
                    <a:pt x="5180" y="7720"/>
                    <a:pt x="5197" y="7586"/>
                    <a:pt x="5180" y="7469"/>
                  </a:cubicBezTo>
                  <a:cubicBezTo>
                    <a:pt x="5147" y="7202"/>
                    <a:pt x="5281" y="6985"/>
                    <a:pt x="5398" y="6768"/>
                  </a:cubicBezTo>
                  <a:cubicBezTo>
                    <a:pt x="5431" y="6684"/>
                    <a:pt x="5514" y="6634"/>
                    <a:pt x="5615" y="6634"/>
                  </a:cubicBezTo>
                  <a:cubicBezTo>
                    <a:pt x="5782" y="6617"/>
                    <a:pt x="5916" y="6483"/>
                    <a:pt x="6099" y="6450"/>
                  </a:cubicBezTo>
                  <a:cubicBezTo>
                    <a:pt x="6016" y="6166"/>
                    <a:pt x="6016" y="5882"/>
                    <a:pt x="5999" y="5598"/>
                  </a:cubicBezTo>
                  <a:cubicBezTo>
                    <a:pt x="5966" y="5364"/>
                    <a:pt x="6049" y="5164"/>
                    <a:pt x="6216" y="4996"/>
                  </a:cubicBezTo>
                  <a:cubicBezTo>
                    <a:pt x="6317" y="4896"/>
                    <a:pt x="6433" y="4813"/>
                    <a:pt x="6484" y="4679"/>
                  </a:cubicBezTo>
                  <a:cubicBezTo>
                    <a:pt x="6484" y="4646"/>
                    <a:pt x="6484" y="4629"/>
                    <a:pt x="6484" y="4612"/>
                  </a:cubicBezTo>
                  <a:cubicBezTo>
                    <a:pt x="6317" y="4311"/>
                    <a:pt x="6333" y="3977"/>
                    <a:pt x="6350" y="3660"/>
                  </a:cubicBezTo>
                  <a:cubicBezTo>
                    <a:pt x="6350" y="3509"/>
                    <a:pt x="6433" y="3376"/>
                    <a:pt x="6550" y="3292"/>
                  </a:cubicBezTo>
                  <a:cubicBezTo>
                    <a:pt x="6584" y="3275"/>
                    <a:pt x="6617" y="3242"/>
                    <a:pt x="6651" y="3225"/>
                  </a:cubicBezTo>
                  <a:cubicBezTo>
                    <a:pt x="6734" y="3175"/>
                    <a:pt x="6768" y="3092"/>
                    <a:pt x="6768" y="2991"/>
                  </a:cubicBezTo>
                  <a:cubicBezTo>
                    <a:pt x="6768" y="2858"/>
                    <a:pt x="6768" y="2724"/>
                    <a:pt x="6768" y="2590"/>
                  </a:cubicBezTo>
                  <a:cubicBezTo>
                    <a:pt x="6768" y="2473"/>
                    <a:pt x="6751" y="2340"/>
                    <a:pt x="6768" y="2223"/>
                  </a:cubicBezTo>
                  <a:cubicBezTo>
                    <a:pt x="6801" y="1939"/>
                    <a:pt x="6918" y="1705"/>
                    <a:pt x="7169" y="1554"/>
                  </a:cubicBezTo>
                  <a:cubicBezTo>
                    <a:pt x="7352" y="1454"/>
                    <a:pt x="7536" y="1354"/>
                    <a:pt x="7737" y="1254"/>
                  </a:cubicBezTo>
                  <a:cubicBezTo>
                    <a:pt x="7753" y="1153"/>
                    <a:pt x="7787" y="1037"/>
                    <a:pt x="7804" y="920"/>
                  </a:cubicBezTo>
                  <a:cubicBezTo>
                    <a:pt x="7870" y="552"/>
                    <a:pt x="8104" y="301"/>
                    <a:pt x="8422" y="118"/>
                  </a:cubicBezTo>
                  <a:cubicBezTo>
                    <a:pt x="8539" y="51"/>
                    <a:pt x="8656" y="17"/>
                    <a:pt x="8806" y="17"/>
                  </a:cubicBezTo>
                  <a:cubicBezTo>
                    <a:pt x="8956" y="34"/>
                    <a:pt x="9090" y="34"/>
                    <a:pt x="9241" y="17"/>
                  </a:cubicBezTo>
                  <a:cubicBezTo>
                    <a:pt x="9508" y="1"/>
                    <a:pt x="9742" y="51"/>
                    <a:pt x="9992" y="134"/>
                  </a:cubicBezTo>
                  <a:cubicBezTo>
                    <a:pt x="10360" y="235"/>
                    <a:pt x="10560" y="485"/>
                    <a:pt x="10677" y="819"/>
                  </a:cubicBezTo>
                  <a:cubicBezTo>
                    <a:pt x="10711" y="953"/>
                    <a:pt x="10744" y="1103"/>
                    <a:pt x="10778" y="1254"/>
                  </a:cubicBezTo>
                  <a:cubicBezTo>
                    <a:pt x="10928" y="1337"/>
                    <a:pt x="11095" y="1438"/>
                    <a:pt x="11262" y="1521"/>
                  </a:cubicBezTo>
                  <a:cubicBezTo>
                    <a:pt x="11580" y="1688"/>
                    <a:pt x="11713" y="1989"/>
                    <a:pt x="11730" y="2323"/>
                  </a:cubicBezTo>
                  <a:cubicBezTo>
                    <a:pt x="11747" y="2473"/>
                    <a:pt x="11730" y="2607"/>
                    <a:pt x="11730" y="2741"/>
                  </a:cubicBezTo>
                  <a:cubicBezTo>
                    <a:pt x="11730" y="2808"/>
                    <a:pt x="11730" y="2874"/>
                    <a:pt x="11730" y="2925"/>
                  </a:cubicBezTo>
                  <a:cubicBezTo>
                    <a:pt x="11713" y="3075"/>
                    <a:pt x="11764" y="3192"/>
                    <a:pt x="11914" y="3275"/>
                  </a:cubicBezTo>
                  <a:cubicBezTo>
                    <a:pt x="12081" y="3376"/>
                    <a:pt x="12148" y="3526"/>
                    <a:pt x="12148" y="3727"/>
                  </a:cubicBezTo>
                  <a:cubicBezTo>
                    <a:pt x="12148" y="3844"/>
                    <a:pt x="12148" y="3944"/>
                    <a:pt x="12148" y="4061"/>
                  </a:cubicBezTo>
                  <a:cubicBezTo>
                    <a:pt x="12148" y="4228"/>
                    <a:pt x="12131" y="4395"/>
                    <a:pt x="12048" y="4529"/>
                  </a:cubicBezTo>
                  <a:cubicBezTo>
                    <a:pt x="11997" y="4646"/>
                    <a:pt x="12014" y="4729"/>
                    <a:pt x="12098" y="4813"/>
                  </a:cubicBezTo>
                  <a:cubicBezTo>
                    <a:pt x="12165" y="4879"/>
                    <a:pt x="12248" y="4963"/>
                    <a:pt x="12315" y="5047"/>
                  </a:cubicBezTo>
                  <a:cubicBezTo>
                    <a:pt x="12465" y="5197"/>
                    <a:pt x="12532" y="5381"/>
                    <a:pt x="12499" y="5598"/>
                  </a:cubicBezTo>
                  <a:cubicBezTo>
                    <a:pt x="12482" y="5865"/>
                    <a:pt x="12449" y="6133"/>
                    <a:pt x="12415" y="6433"/>
                  </a:cubicBezTo>
                  <a:close/>
                  <a:moveTo>
                    <a:pt x="9257" y="6483"/>
                  </a:moveTo>
                  <a:cubicBezTo>
                    <a:pt x="9257" y="6483"/>
                    <a:pt x="9257" y="6483"/>
                    <a:pt x="9257" y="6483"/>
                  </a:cubicBezTo>
                  <a:cubicBezTo>
                    <a:pt x="8856" y="6483"/>
                    <a:pt x="8438" y="6483"/>
                    <a:pt x="8021" y="6483"/>
                  </a:cubicBezTo>
                  <a:cubicBezTo>
                    <a:pt x="7536" y="6467"/>
                    <a:pt x="7052" y="6517"/>
                    <a:pt x="6567" y="6634"/>
                  </a:cubicBezTo>
                  <a:cubicBezTo>
                    <a:pt x="6283" y="6717"/>
                    <a:pt x="6049" y="6868"/>
                    <a:pt x="5832" y="7052"/>
                  </a:cubicBezTo>
                  <a:cubicBezTo>
                    <a:pt x="5799" y="7085"/>
                    <a:pt x="5748" y="7152"/>
                    <a:pt x="5732" y="7202"/>
                  </a:cubicBezTo>
                  <a:cubicBezTo>
                    <a:pt x="5648" y="7519"/>
                    <a:pt x="5548" y="7837"/>
                    <a:pt x="5548" y="8171"/>
                  </a:cubicBezTo>
                  <a:cubicBezTo>
                    <a:pt x="5548" y="8221"/>
                    <a:pt x="5531" y="8271"/>
                    <a:pt x="5531" y="8321"/>
                  </a:cubicBezTo>
                  <a:cubicBezTo>
                    <a:pt x="5398" y="8906"/>
                    <a:pt x="5180" y="9441"/>
                    <a:pt x="4913" y="9959"/>
                  </a:cubicBezTo>
                  <a:cubicBezTo>
                    <a:pt x="4813" y="10143"/>
                    <a:pt x="4696" y="10343"/>
                    <a:pt x="4596" y="10527"/>
                  </a:cubicBezTo>
                  <a:cubicBezTo>
                    <a:pt x="4428" y="10911"/>
                    <a:pt x="4195" y="11245"/>
                    <a:pt x="3944" y="11563"/>
                  </a:cubicBezTo>
                  <a:cubicBezTo>
                    <a:pt x="3476" y="12148"/>
                    <a:pt x="3008" y="12732"/>
                    <a:pt x="2540" y="13317"/>
                  </a:cubicBezTo>
                  <a:cubicBezTo>
                    <a:pt x="2440" y="13434"/>
                    <a:pt x="2357" y="13568"/>
                    <a:pt x="2223" y="13668"/>
                  </a:cubicBezTo>
                  <a:cubicBezTo>
                    <a:pt x="1972" y="13852"/>
                    <a:pt x="1772" y="14103"/>
                    <a:pt x="1555" y="14336"/>
                  </a:cubicBezTo>
                  <a:cubicBezTo>
                    <a:pt x="1438" y="14470"/>
                    <a:pt x="1337" y="14604"/>
                    <a:pt x="1254" y="14771"/>
                  </a:cubicBezTo>
                  <a:cubicBezTo>
                    <a:pt x="1070" y="15122"/>
                    <a:pt x="886" y="15473"/>
                    <a:pt x="719" y="15840"/>
                  </a:cubicBezTo>
                  <a:cubicBezTo>
                    <a:pt x="652" y="15991"/>
                    <a:pt x="602" y="16174"/>
                    <a:pt x="585" y="16342"/>
                  </a:cubicBezTo>
                  <a:cubicBezTo>
                    <a:pt x="535" y="16659"/>
                    <a:pt x="452" y="16960"/>
                    <a:pt x="469" y="17294"/>
                  </a:cubicBezTo>
                  <a:cubicBezTo>
                    <a:pt x="469" y="17311"/>
                    <a:pt x="469" y="17344"/>
                    <a:pt x="469" y="17361"/>
                  </a:cubicBezTo>
                  <a:cubicBezTo>
                    <a:pt x="402" y="17545"/>
                    <a:pt x="418" y="17728"/>
                    <a:pt x="418" y="17912"/>
                  </a:cubicBezTo>
                  <a:cubicBezTo>
                    <a:pt x="418" y="18380"/>
                    <a:pt x="418" y="18865"/>
                    <a:pt x="435" y="19332"/>
                  </a:cubicBezTo>
                  <a:cubicBezTo>
                    <a:pt x="435" y="19399"/>
                    <a:pt x="418" y="19483"/>
                    <a:pt x="452" y="19550"/>
                  </a:cubicBezTo>
                  <a:cubicBezTo>
                    <a:pt x="519" y="19817"/>
                    <a:pt x="535" y="20084"/>
                    <a:pt x="535" y="20368"/>
                  </a:cubicBezTo>
                  <a:cubicBezTo>
                    <a:pt x="552" y="20569"/>
                    <a:pt x="585" y="20786"/>
                    <a:pt x="702" y="20970"/>
                  </a:cubicBezTo>
                  <a:cubicBezTo>
                    <a:pt x="836" y="21137"/>
                    <a:pt x="903" y="21337"/>
                    <a:pt x="953" y="21538"/>
                  </a:cubicBezTo>
                  <a:cubicBezTo>
                    <a:pt x="1020" y="21722"/>
                    <a:pt x="1070" y="21905"/>
                    <a:pt x="1120" y="22089"/>
                  </a:cubicBezTo>
                  <a:cubicBezTo>
                    <a:pt x="1170" y="22240"/>
                    <a:pt x="1237" y="22373"/>
                    <a:pt x="1354" y="22490"/>
                  </a:cubicBezTo>
                  <a:cubicBezTo>
                    <a:pt x="1454" y="22591"/>
                    <a:pt x="1521" y="22707"/>
                    <a:pt x="1571" y="22824"/>
                  </a:cubicBezTo>
                  <a:cubicBezTo>
                    <a:pt x="1655" y="23058"/>
                    <a:pt x="1772" y="23276"/>
                    <a:pt x="1905" y="23476"/>
                  </a:cubicBezTo>
                  <a:cubicBezTo>
                    <a:pt x="2139" y="23860"/>
                    <a:pt x="2407" y="24195"/>
                    <a:pt x="2758" y="24479"/>
                  </a:cubicBezTo>
                  <a:cubicBezTo>
                    <a:pt x="3142" y="24779"/>
                    <a:pt x="3576" y="25013"/>
                    <a:pt x="3961" y="25331"/>
                  </a:cubicBezTo>
                  <a:cubicBezTo>
                    <a:pt x="3994" y="25364"/>
                    <a:pt x="4044" y="25381"/>
                    <a:pt x="4094" y="25398"/>
                  </a:cubicBezTo>
                  <a:cubicBezTo>
                    <a:pt x="4395" y="25565"/>
                    <a:pt x="4696" y="25715"/>
                    <a:pt x="4997" y="25882"/>
                  </a:cubicBezTo>
                  <a:cubicBezTo>
                    <a:pt x="5464" y="26149"/>
                    <a:pt x="5949" y="26350"/>
                    <a:pt x="6484" y="26500"/>
                  </a:cubicBezTo>
                  <a:cubicBezTo>
                    <a:pt x="6601" y="26517"/>
                    <a:pt x="6734" y="26534"/>
                    <a:pt x="6851" y="26550"/>
                  </a:cubicBezTo>
                  <a:cubicBezTo>
                    <a:pt x="7152" y="26617"/>
                    <a:pt x="7469" y="26617"/>
                    <a:pt x="7770" y="26617"/>
                  </a:cubicBezTo>
                  <a:cubicBezTo>
                    <a:pt x="7937" y="26617"/>
                    <a:pt x="8088" y="26634"/>
                    <a:pt x="8238" y="26684"/>
                  </a:cubicBezTo>
                  <a:cubicBezTo>
                    <a:pt x="8438" y="26734"/>
                    <a:pt x="8639" y="26734"/>
                    <a:pt x="8840" y="26734"/>
                  </a:cubicBezTo>
                  <a:cubicBezTo>
                    <a:pt x="9040" y="26734"/>
                    <a:pt x="9257" y="26734"/>
                    <a:pt x="9458" y="26734"/>
                  </a:cubicBezTo>
                  <a:cubicBezTo>
                    <a:pt x="9558" y="26734"/>
                    <a:pt x="9658" y="26751"/>
                    <a:pt x="9758" y="26751"/>
                  </a:cubicBezTo>
                  <a:cubicBezTo>
                    <a:pt x="10193" y="26818"/>
                    <a:pt x="10611" y="26801"/>
                    <a:pt x="11045" y="26784"/>
                  </a:cubicBezTo>
                  <a:cubicBezTo>
                    <a:pt x="11229" y="26768"/>
                    <a:pt x="11413" y="26734"/>
                    <a:pt x="11563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0" y="26534"/>
                    <a:pt x="11947" y="26517"/>
                  </a:cubicBezTo>
                  <a:cubicBezTo>
                    <a:pt x="12482" y="26383"/>
                    <a:pt x="13000" y="26183"/>
                    <a:pt x="13484" y="25882"/>
                  </a:cubicBezTo>
                  <a:cubicBezTo>
                    <a:pt x="13551" y="25849"/>
                    <a:pt x="13618" y="25832"/>
                    <a:pt x="13685" y="25782"/>
                  </a:cubicBezTo>
                  <a:cubicBezTo>
                    <a:pt x="13986" y="25631"/>
                    <a:pt x="14286" y="25464"/>
                    <a:pt x="14587" y="25297"/>
                  </a:cubicBezTo>
                  <a:cubicBezTo>
                    <a:pt x="14637" y="25264"/>
                    <a:pt x="14688" y="25230"/>
                    <a:pt x="14721" y="25197"/>
                  </a:cubicBezTo>
                  <a:cubicBezTo>
                    <a:pt x="14871" y="25080"/>
                    <a:pt x="15038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9"/>
                    <a:pt x="15573" y="24412"/>
                    <a:pt x="15690" y="24328"/>
                  </a:cubicBezTo>
                  <a:cubicBezTo>
                    <a:pt x="15957" y="24178"/>
                    <a:pt x="16175" y="23944"/>
                    <a:pt x="16325" y="23677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09" y="23175"/>
                    <a:pt x="16793" y="23025"/>
                  </a:cubicBezTo>
                  <a:cubicBezTo>
                    <a:pt x="16893" y="22858"/>
                    <a:pt x="16993" y="22691"/>
                    <a:pt x="17110" y="22524"/>
                  </a:cubicBezTo>
                  <a:cubicBezTo>
                    <a:pt x="17244" y="22373"/>
                    <a:pt x="17344" y="22223"/>
                    <a:pt x="17394" y="22039"/>
                  </a:cubicBezTo>
                  <a:cubicBezTo>
                    <a:pt x="17478" y="21738"/>
                    <a:pt x="17578" y="21438"/>
                    <a:pt x="17662" y="21154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29" y="20068"/>
                  </a:cubicBezTo>
                  <a:cubicBezTo>
                    <a:pt x="18029" y="20034"/>
                    <a:pt x="18029" y="20001"/>
                    <a:pt x="18046" y="19967"/>
                  </a:cubicBezTo>
                  <a:cubicBezTo>
                    <a:pt x="18129" y="19750"/>
                    <a:pt x="18113" y="19533"/>
                    <a:pt x="18113" y="19316"/>
                  </a:cubicBezTo>
                  <a:cubicBezTo>
                    <a:pt x="18113" y="18948"/>
                    <a:pt x="18079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2" y="16609"/>
                    <a:pt x="17946" y="16559"/>
                    <a:pt x="17946" y="16492"/>
                  </a:cubicBezTo>
                  <a:cubicBezTo>
                    <a:pt x="17929" y="16225"/>
                    <a:pt x="17845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59" y="14119"/>
                    <a:pt x="16375" y="13768"/>
                  </a:cubicBezTo>
                  <a:cubicBezTo>
                    <a:pt x="16241" y="13635"/>
                    <a:pt x="16091" y="13484"/>
                    <a:pt x="15974" y="13334"/>
                  </a:cubicBezTo>
                  <a:cubicBezTo>
                    <a:pt x="15506" y="12783"/>
                    <a:pt x="15072" y="12215"/>
                    <a:pt x="14621" y="11646"/>
                  </a:cubicBezTo>
                  <a:cubicBezTo>
                    <a:pt x="14320" y="11279"/>
                    <a:pt x="14053" y="10895"/>
                    <a:pt x="13852" y="10443"/>
                  </a:cubicBezTo>
                  <a:cubicBezTo>
                    <a:pt x="13802" y="10326"/>
                    <a:pt x="13752" y="10226"/>
                    <a:pt x="13685" y="10109"/>
                  </a:cubicBezTo>
                  <a:cubicBezTo>
                    <a:pt x="13434" y="9692"/>
                    <a:pt x="13234" y="9257"/>
                    <a:pt x="13100" y="8789"/>
                  </a:cubicBezTo>
                  <a:cubicBezTo>
                    <a:pt x="13050" y="8605"/>
                    <a:pt x="12967" y="8405"/>
                    <a:pt x="12967" y="8204"/>
                  </a:cubicBezTo>
                  <a:cubicBezTo>
                    <a:pt x="12950" y="7870"/>
                    <a:pt x="12866" y="7553"/>
                    <a:pt x="12783" y="7219"/>
                  </a:cubicBezTo>
                  <a:cubicBezTo>
                    <a:pt x="12766" y="7169"/>
                    <a:pt x="12716" y="7102"/>
                    <a:pt x="12682" y="7068"/>
                  </a:cubicBezTo>
                  <a:cubicBezTo>
                    <a:pt x="12482" y="6884"/>
                    <a:pt x="12281" y="6751"/>
                    <a:pt x="12031" y="6667"/>
                  </a:cubicBezTo>
                  <a:cubicBezTo>
                    <a:pt x="11897" y="6634"/>
                    <a:pt x="11764" y="6600"/>
                    <a:pt x="11630" y="6584"/>
                  </a:cubicBezTo>
                  <a:cubicBezTo>
                    <a:pt x="11346" y="6500"/>
                    <a:pt x="11045" y="6500"/>
                    <a:pt x="10761" y="6483"/>
                  </a:cubicBezTo>
                  <a:cubicBezTo>
                    <a:pt x="10260" y="6483"/>
                    <a:pt x="9758" y="6483"/>
                    <a:pt x="9257" y="6483"/>
                  </a:cubicBezTo>
                  <a:close/>
                  <a:moveTo>
                    <a:pt x="6985" y="4879"/>
                  </a:moveTo>
                  <a:cubicBezTo>
                    <a:pt x="6834" y="5030"/>
                    <a:pt x="6701" y="5180"/>
                    <a:pt x="6550" y="5314"/>
                  </a:cubicBezTo>
                  <a:cubicBezTo>
                    <a:pt x="6484" y="5397"/>
                    <a:pt x="6400" y="5481"/>
                    <a:pt x="6400" y="5598"/>
                  </a:cubicBezTo>
                  <a:cubicBezTo>
                    <a:pt x="6383" y="5782"/>
                    <a:pt x="6383" y="5966"/>
                    <a:pt x="6367" y="6149"/>
                  </a:cubicBezTo>
                  <a:cubicBezTo>
                    <a:pt x="6367" y="6199"/>
                    <a:pt x="6400" y="6250"/>
                    <a:pt x="6417" y="6316"/>
                  </a:cubicBezTo>
                  <a:cubicBezTo>
                    <a:pt x="6500" y="6300"/>
                    <a:pt x="6567" y="6300"/>
                    <a:pt x="6634" y="6266"/>
                  </a:cubicBezTo>
                  <a:cubicBezTo>
                    <a:pt x="6968" y="6166"/>
                    <a:pt x="7302" y="6133"/>
                    <a:pt x="7653" y="6133"/>
                  </a:cubicBezTo>
                  <a:cubicBezTo>
                    <a:pt x="8672" y="6133"/>
                    <a:pt x="9675" y="6133"/>
                    <a:pt x="10694" y="6133"/>
                  </a:cubicBezTo>
                  <a:cubicBezTo>
                    <a:pt x="11112" y="6133"/>
                    <a:pt x="11513" y="6133"/>
                    <a:pt x="11897" y="6283"/>
                  </a:cubicBezTo>
                  <a:cubicBezTo>
                    <a:pt x="11964" y="6300"/>
                    <a:pt x="12031" y="6300"/>
                    <a:pt x="12098" y="6300"/>
                  </a:cubicBezTo>
                  <a:cubicBezTo>
                    <a:pt x="12114" y="6216"/>
                    <a:pt x="12131" y="6149"/>
                    <a:pt x="12131" y="6082"/>
                  </a:cubicBezTo>
                  <a:cubicBezTo>
                    <a:pt x="12131" y="5932"/>
                    <a:pt x="12114" y="5782"/>
                    <a:pt x="12098" y="5631"/>
                  </a:cubicBezTo>
                  <a:cubicBezTo>
                    <a:pt x="12098" y="5414"/>
                    <a:pt x="11964" y="5280"/>
                    <a:pt x="11764" y="5214"/>
                  </a:cubicBezTo>
                  <a:cubicBezTo>
                    <a:pt x="11563" y="5147"/>
                    <a:pt x="11346" y="5080"/>
                    <a:pt x="11129" y="5047"/>
                  </a:cubicBezTo>
                  <a:cubicBezTo>
                    <a:pt x="10694" y="4980"/>
                    <a:pt x="10260" y="4930"/>
                    <a:pt x="9809" y="4879"/>
                  </a:cubicBezTo>
                  <a:cubicBezTo>
                    <a:pt x="9291" y="4813"/>
                    <a:pt x="8773" y="4846"/>
                    <a:pt x="8255" y="4863"/>
                  </a:cubicBezTo>
                  <a:cubicBezTo>
                    <a:pt x="8071" y="4879"/>
                    <a:pt x="7887" y="4879"/>
                    <a:pt x="7703" y="4863"/>
                  </a:cubicBezTo>
                  <a:cubicBezTo>
                    <a:pt x="7469" y="4829"/>
                    <a:pt x="7219" y="4863"/>
                    <a:pt x="6985" y="4879"/>
                  </a:cubicBezTo>
                  <a:close/>
                  <a:moveTo>
                    <a:pt x="11596" y="3793"/>
                  </a:moveTo>
                  <a:cubicBezTo>
                    <a:pt x="11563" y="3777"/>
                    <a:pt x="11530" y="3743"/>
                    <a:pt x="11496" y="3727"/>
                  </a:cubicBezTo>
                  <a:cubicBezTo>
                    <a:pt x="11379" y="3693"/>
                    <a:pt x="11279" y="3643"/>
                    <a:pt x="11162" y="3610"/>
                  </a:cubicBezTo>
                  <a:cubicBezTo>
                    <a:pt x="10460" y="3426"/>
                    <a:pt x="9742" y="3326"/>
                    <a:pt x="9023" y="3326"/>
                  </a:cubicBezTo>
                  <a:cubicBezTo>
                    <a:pt x="8890" y="3326"/>
                    <a:pt x="8773" y="3326"/>
                    <a:pt x="8639" y="3326"/>
                  </a:cubicBezTo>
                  <a:cubicBezTo>
                    <a:pt x="8255" y="3292"/>
                    <a:pt x="7870" y="3326"/>
                    <a:pt x="7503" y="3342"/>
                  </a:cubicBezTo>
                  <a:cubicBezTo>
                    <a:pt x="7219" y="3359"/>
                    <a:pt x="7102" y="3576"/>
                    <a:pt x="6918" y="3727"/>
                  </a:cubicBezTo>
                  <a:cubicBezTo>
                    <a:pt x="6901" y="3727"/>
                    <a:pt x="6901" y="3760"/>
                    <a:pt x="6901" y="3777"/>
                  </a:cubicBezTo>
                  <a:cubicBezTo>
                    <a:pt x="6901" y="3927"/>
                    <a:pt x="6885" y="4111"/>
                    <a:pt x="6918" y="4261"/>
                  </a:cubicBezTo>
                  <a:cubicBezTo>
                    <a:pt x="6968" y="4428"/>
                    <a:pt x="7018" y="4612"/>
                    <a:pt x="7018" y="4813"/>
                  </a:cubicBezTo>
                  <a:cubicBezTo>
                    <a:pt x="7135" y="4779"/>
                    <a:pt x="7235" y="4763"/>
                    <a:pt x="7319" y="4746"/>
                  </a:cubicBezTo>
                  <a:cubicBezTo>
                    <a:pt x="7603" y="4679"/>
                    <a:pt x="7887" y="4595"/>
                    <a:pt x="8171" y="4562"/>
                  </a:cubicBezTo>
                  <a:cubicBezTo>
                    <a:pt x="8773" y="4478"/>
                    <a:pt x="9374" y="4462"/>
                    <a:pt x="9976" y="4545"/>
                  </a:cubicBezTo>
                  <a:cubicBezTo>
                    <a:pt x="10444" y="4612"/>
                    <a:pt x="10911" y="4646"/>
                    <a:pt x="11379" y="4763"/>
                  </a:cubicBezTo>
                  <a:cubicBezTo>
                    <a:pt x="11413" y="4763"/>
                    <a:pt x="11429" y="4763"/>
                    <a:pt x="11463" y="4763"/>
                  </a:cubicBezTo>
                  <a:cubicBezTo>
                    <a:pt x="11479" y="4629"/>
                    <a:pt x="11496" y="4512"/>
                    <a:pt x="11530" y="4412"/>
                  </a:cubicBezTo>
                  <a:cubicBezTo>
                    <a:pt x="11630" y="4211"/>
                    <a:pt x="11613" y="4011"/>
                    <a:pt x="11596" y="3793"/>
                  </a:cubicBezTo>
                  <a:close/>
                  <a:moveTo>
                    <a:pt x="11212" y="3326"/>
                  </a:moveTo>
                  <a:cubicBezTo>
                    <a:pt x="11195" y="3209"/>
                    <a:pt x="11179" y="3125"/>
                    <a:pt x="11179" y="3042"/>
                  </a:cubicBezTo>
                  <a:cubicBezTo>
                    <a:pt x="11195" y="2841"/>
                    <a:pt x="11078" y="2757"/>
                    <a:pt x="10928" y="2691"/>
                  </a:cubicBezTo>
                  <a:cubicBezTo>
                    <a:pt x="10861" y="2674"/>
                    <a:pt x="10811" y="2641"/>
                    <a:pt x="10744" y="2624"/>
                  </a:cubicBezTo>
                  <a:cubicBezTo>
                    <a:pt x="10377" y="2540"/>
                    <a:pt x="10026" y="2457"/>
                    <a:pt x="9642" y="2457"/>
                  </a:cubicBezTo>
                  <a:cubicBezTo>
                    <a:pt x="9408" y="2457"/>
                    <a:pt x="9157" y="2473"/>
                    <a:pt x="8940" y="2440"/>
                  </a:cubicBezTo>
                  <a:cubicBezTo>
                    <a:pt x="8639" y="2390"/>
                    <a:pt x="8338" y="2356"/>
                    <a:pt x="8037" y="2407"/>
                  </a:cubicBezTo>
                  <a:cubicBezTo>
                    <a:pt x="7987" y="2423"/>
                    <a:pt x="7937" y="2440"/>
                    <a:pt x="7904" y="2373"/>
                  </a:cubicBezTo>
                  <a:cubicBezTo>
                    <a:pt x="7921" y="2290"/>
                    <a:pt x="7971" y="2306"/>
                    <a:pt x="8021" y="2306"/>
                  </a:cubicBezTo>
                  <a:cubicBezTo>
                    <a:pt x="8238" y="2273"/>
                    <a:pt x="8438" y="2240"/>
                    <a:pt x="8639" y="2189"/>
                  </a:cubicBezTo>
                  <a:cubicBezTo>
                    <a:pt x="8806" y="2156"/>
                    <a:pt x="8956" y="2123"/>
                    <a:pt x="9107" y="2123"/>
                  </a:cubicBezTo>
                  <a:cubicBezTo>
                    <a:pt x="9257" y="2123"/>
                    <a:pt x="9391" y="2123"/>
                    <a:pt x="9541" y="2123"/>
                  </a:cubicBezTo>
                  <a:cubicBezTo>
                    <a:pt x="10076" y="2106"/>
                    <a:pt x="10577" y="2189"/>
                    <a:pt x="11078" y="2373"/>
                  </a:cubicBezTo>
                  <a:cubicBezTo>
                    <a:pt x="11095" y="2390"/>
                    <a:pt x="11112" y="2373"/>
                    <a:pt x="11145" y="2390"/>
                  </a:cubicBezTo>
                  <a:cubicBezTo>
                    <a:pt x="11179" y="2290"/>
                    <a:pt x="11179" y="2189"/>
                    <a:pt x="11112" y="2123"/>
                  </a:cubicBezTo>
                  <a:cubicBezTo>
                    <a:pt x="10878" y="1889"/>
                    <a:pt x="10661" y="1655"/>
                    <a:pt x="10360" y="1504"/>
                  </a:cubicBezTo>
                  <a:cubicBezTo>
                    <a:pt x="10343" y="1488"/>
                    <a:pt x="10310" y="1471"/>
                    <a:pt x="10276" y="1471"/>
                  </a:cubicBezTo>
                  <a:cubicBezTo>
                    <a:pt x="10109" y="1421"/>
                    <a:pt x="9926" y="1387"/>
                    <a:pt x="9758" y="1337"/>
                  </a:cubicBezTo>
                  <a:cubicBezTo>
                    <a:pt x="9625" y="1304"/>
                    <a:pt x="9491" y="1287"/>
                    <a:pt x="9357" y="1287"/>
                  </a:cubicBezTo>
                  <a:cubicBezTo>
                    <a:pt x="9124" y="1287"/>
                    <a:pt x="8890" y="1270"/>
                    <a:pt x="8672" y="1371"/>
                  </a:cubicBezTo>
                  <a:cubicBezTo>
                    <a:pt x="8639" y="1387"/>
                    <a:pt x="8589" y="1371"/>
                    <a:pt x="8539" y="1387"/>
                  </a:cubicBezTo>
                  <a:cubicBezTo>
                    <a:pt x="8288" y="1438"/>
                    <a:pt x="8021" y="1504"/>
                    <a:pt x="7837" y="1705"/>
                  </a:cubicBezTo>
                  <a:cubicBezTo>
                    <a:pt x="7753" y="1805"/>
                    <a:pt x="7653" y="1889"/>
                    <a:pt x="7553" y="1955"/>
                  </a:cubicBezTo>
                  <a:cubicBezTo>
                    <a:pt x="7386" y="2072"/>
                    <a:pt x="7336" y="2223"/>
                    <a:pt x="7336" y="2407"/>
                  </a:cubicBezTo>
                  <a:cubicBezTo>
                    <a:pt x="7336" y="2624"/>
                    <a:pt x="7336" y="2841"/>
                    <a:pt x="7336" y="3058"/>
                  </a:cubicBezTo>
                  <a:cubicBezTo>
                    <a:pt x="7336" y="3108"/>
                    <a:pt x="7302" y="3175"/>
                    <a:pt x="7369" y="3209"/>
                  </a:cubicBezTo>
                  <a:cubicBezTo>
                    <a:pt x="7403" y="3209"/>
                    <a:pt x="7453" y="3192"/>
                    <a:pt x="7486" y="3175"/>
                  </a:cubicBezTo>
                  <a:cubicBezTo>
                    <a:pt x="7753" y="3092"/>
                    <a:pt x="8004" y="3075"/>
                    <a:pt x="8271" y="3075"/>
                  </a:cubicBezTo>
                  <a:cubicBezTo>
                    <a:pt x="8522" y="3058"/>
                    <a:pt x="8773" y="3058"/>
                    <a:pt x="9007" y="3058"/>
                  </a:cubicBezTo>
                  <a:cubicBezTo>
                    <a:pt x="9474" y="3042"/>
                    <a:pt x="9942" y="3092"/>
                    <a:pt x="10410" y="3158"/>
                  </a:cubicBezTo>
                  <a:cubicBezTo>
                    <a:pt x="10661" y="3209"/>
                    <a:pt x="10928" y="3275"/>
                    <a:pt x="11212" y="3326"/>
                  </a:cubicBezTo>
                  <a:close/>
                  <a:moveTo>
                    <a:pt x="8071" y="1187"/>
                  </a:moveTo>
                  <a:cubicBezTo>
                    <a:pt x="8338" y="1120"/>
                    <a:pt x="8572" y="1070"/>
                    <a:pt x="8789" y="1003"/>
                  </a:cubicBezTo>
                  <a:cubicBezTo>
                    <a:pt x="8856" y="986"/>
                    <a:pt x="8923" y="986"/>
                    <a:pt x="8990" y="986"/>
                  </a:cubicBezTo>
                  <a:cubicBezTo>
                    <a:pt x="9174" y="986"/>
                    <a:pt x="9357" y="986"/>
                    <a:pt x="9541" y="986"/>
                  </a:cubicBezTo>
                  <a:cubicBezTo>
                    <a:pt x="9591" y="986"/>
                    <a:pt x="9642" y="986"/>
                    <a:pt x="9692" y="1003"/>
                  </a:cubicBezTo>
                  <a:cubicBezTo>
                    <a:pt x="9926" y="1053"/>
                    <a:pt x="10126" y="1120"/>
                    <a:pt x="10360" y="1170"/>
                  </a:cubicBezTo>
                  <a:cubicBezTo>
                    <a:pt x="10377" y="1187"/>
                    <a:pt x="10410" y="1170"/>
                    <a:pt x="10427" y="1170"/>
                  </a:cubicBezTo>
                  <a:cubicBezTo>
                    <a:pt x="10393" y="936"/>
                    <a:pt x="10293" y="736"/>
                    <a:pt x="10126" y="585"/>
                  </a:cubicBezTo>
                  <a:cubicBezTo>
                    <a:pt x="10026" y="485"/>
                    <a:pt x="9909" y="435"/>
                    <a:pt x="9775" y="418"/>
                  </a:cubicBezTo>
                  <a:cubicBezTo>
                    <a:pt x="9625" y="402"/>
                    <a:pt x="9458" y="368"/>
                    <a:pt x="9291" y="368"/>
                  </a:cubicBezTo>
                  <a:cubicBezTo>
                    <a:pt x="9124" y="368"/>
                    <a:pt x="8973" y="402"/>
                    <a:pt x="8806" y="418"/>
                  </a:cubicBezTo>
                  <a:cubicBezTo>
                    <a:pt x="8756" y="435"/>
                    <a:pt x="8689" y="418"/>
                    <a:pt x="8639" y="435"/>
                  </a:cubicBezTo>
                  <a:cubicBezTo>
                    <a:pt x="8589" y="452"/>
                    <a:pt x="8539" y="468"/>
                    <a:pt x="8489" y="502"/>
                  </a:cubicBezTo>
                  <a:cubicBezTo>
                    <a:pt x="8271" y="669"/>
                    <a:pt x="8104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146350" y="3481650"/>
              <a:ext cx="232150" cy="313950"/>
            </a:xfrm>
            <a:custGeom>
              <a:avLst/>
              <a:gdLst/>
              <a:ahLst/>
              <a:cxnLst/>
              <a:rect l="l" t="t" r="r" b="b"/>
              <a:pathLst>
                <a:path w="9286" h="12558" extrusionOk="0">
                  <a:moveTo>
                    <a:pt x="3157" y="8363"/>
                  </a:moveTo>
                  <a:cubicBezTo>
                    <a:pt x="3303" y="8363"/>
                    <a:pt x="3481" y="8506"/>
                    <a:pt x="3688" y="8794"/>
                  </a:cubicBezTo>
                  <a:cubicBezTo>
                    <a:pt x="3688" y="8944"/>
                    <a:pt x="3688" y="9078"/>
                    <a:pt x="3655" y="9211"/>
                  </a:cubicBezTo>
                  <a:cubicBezTo>
                    <a:pt x="3604" y="9713"/>
                    <a:pt x="3488" y="10097"/>
                    <a:pt x="3153" y="10481"/>
                  </a:cubicBezTo>
                  <a:cubicBezTo>
                    <a:pt x="3103" y="10531"/>
                    <a:pt x="3053" y="10598"/>
                    <a:pt x="2986" y="10665"/>
                  </a:cubicBezTo>
                  <a:cubicBezTo>
                    <a:pt x="2669" y="10030"/>
                    <a:pt x="2585" y="9278"/>
                    <a:pt x="2853" y="8677"/>
                  </a:cubicBezTo>
                  <a:cubicBezTo>
                    <a:pt x="2930" y="8468"/>
                    <a:pt x="3032" y="8363"/>
                    <a:pt x="3157" y="8363"/>
                  </a:cubicBezTo>
                  <a:close/>
                  <a:moveTo>
                    <a:pt x="5867" y="8862"/>
                  </a:moveTo>
                  <a:cubicBezTo>
                    <a:pt x="5973" y="8862"/>
                    <a:pt x="6055" y="8950"/>
                    <a:pt x="6111" y="9128"/>
                  </a:cubicBezTo>
                  <a:cubicBezTo>
                    <a:pt x="6261" y="9378"/>
                    <a:pt x="6295" y="9646"/>
                    <a:pt x="6295" y="9930"/>
                  </a:cubicBezTo>
                  <a:cubicBezTo>
                    <a:pt x="6311" y="10297"/>
                    <a:pt x="6144" y="10698"/>
                    <a:pt x="5960" y="11033"/>
                  </a:cubicBezTo>
                  <a:cubicBezTo>
                    <a:pt x="5726" y="10682"/>
                    <a:pt x="5593" y="10247"/>
                    <a:pt x="5543" y="9896"/>
                  </a:cubicBezTo>
                  <a:cubicBezTo>
                    <a:pt x="5509" y="9612"/>
                    <a:pt x="5509" y="9312"/>
                    <a:pt x="5576" y="9027"/>
                  </a:cubicBezTo>
                  <a:cubicBezTo>
                    <a:pt x="5687" y="8917"/>
                    <a:pt x="5784" y="8862"/>
                    <a:pt x="5867" y="8862"/>
                  </a:cubicBezTo>
                  <a:close/>
                  <a:moveTo>
                    <a:pt x="6242" y="1"/>
                  </a:moveTo>
                  <a:cubicBezTo>
                    <a:pt x="6141" y="1"/>
                    <a:pt x="6043" y="57"/>
                    <a:pt x="6011" y="189"/>
                  </a:cubicBezTo>
                  <a:cubicBezTo>
                    <a:pt x="5860" y="840"/>
                    <a:pt x="5944" y="1459"/>
                    <a:pt x="6044" y="2110"/>
                  </a:cubicBezTo>
                  <a:cubicBezTo>
                    <a:pt x="6178" y="2879"/>
                    <a:pt x="6211" y="3681"/>
                    <a:pt x="6328" y="4449"/>
                  </a:cubicBezTo>
                  <a:cubicBezTo>
                    <a:pt x="6512" y="5786"/>
                    <a:pt x="6946" y="7006"/>
                    <a:pt x="7798" y="8042"/>
                  </a:cubicBezTo>
                  <a:cubicBezTo>
                    <a:pt x="8366" y="8743"/>
                    <a:pt x="8801" y="9228"/>
                    <a:pt x="8567" y="10180"/>
                  </a:cubicBezTo>
                  <a:cubicBezTo>
                    <a:pt x="8417" y="10882"/>
                    <a:pt x="7882" y="11634"/>
                    <a:pt x="7113" y="11701"/>
                  </a:cubicBezTo>
                  <a:cubicBezTo>
                    <a:pt x="7091" y="11702"/>
                    <a:pt x="7070" y="11703"/>
                    <a:pt x="7048" y="11703"/>
                  </a:cubicBezTo>
                  <a:cubicBezTo>
                    <a:pt x="6774" y="11703"/>
                    <a:pt x="6529" y="11605"/>
                    <a:pt x="6328" y="11450"/>
                  </a:cubicBezTo>
                  <a:cubicBezTo>
                    <a:pt x="6696" y="10849"/>
                    <a:pt x="6929" y="10130"/>
                    <a:pt x="6796" y="9428"/>
                  </a:cubicBezTo>
                  <a:cubicBezTo>
                    <a:pt x="6679" y="8894"/>
                    <a:pt x="6311" y="8259"/>
                    <a:pt x="5710" y="8242"/>
                  </a:cubicBezTo>
                  <a:cubicBezTo>
                    <a:pt x="5706" y="8242"/>
                    <a:pt x="5702" y="8242"/>
                    <a:pt x="5698" y="8242"/>
                  </a:cubicBezTo>
                  <a:cubicBezTo>
                    <a:pt x="4378" y="8242"/>
                    <a:pt x="5160" y="10950"/>
                    <a:pt x="5593" y="11434"/>
                  </a:cubicBezTo>
                  <a:cubicBezTo>
                    <a:pt x="5610" y="11467"/>
                    <a:pt x="5643" y="11484"/>
                    <a:pt x="5660" y="11500"/>
                  </a:cubicBezTo>
                  <a:cubicBezTo>
                    <a:pt x="5387" y="11860"/>
                    <a:pt x="5076" y="12022"/>
                    <a:pt x="4734" y="12022"/>
                  </a:cubicBezTo>
                  <a:cubicBezTo>
                    <a:pt x="4489" y="12022"/>
                    <a:pt x="4228" y="11938"/>
                    <a:pt x="3955" y="11784"/>
                  </a:cubicBezTo>
                  <a:cubicBezTo>
                    <a:pt x="3688" y="11634"/>
                    <a:pt x="3454" y="11400"/>
                    <a:pt x="3254" y="11133"/>
                  </a:cubicBezTo>
                  <a:cubicBezTo>
                    <a:pt x="3588" y="10849"/>
                    <a:pt x="3855" y="10498"/>
                    <a:pt x="3989" y="10164"/>
                  </a:cubicBezTo>
                  <a:cubicBezTo>
                    <a:pt x="4189" y="9629"/>
                    <a:pt x="4457" y="8526"/>
                    <a:pt x="4022" y="8042"/>
                  </a:cubicBezTo>
                  <a:cubicBezTo>
                    <a:pt x="3831" y="7811"/>
                    <a:pt x="3610" y="7713"/>
                    <a:pt x="3384" y="7713"/>
                  </a:cubicBezTo>
                  <a:cubicBezTo>
                    <a:pt x="3135" y="7713"/>
                    <a:pt x="2880" y="7832"/>
                    <a:pt x="2652" y="8025"/>
                  </a:cubicBezTo>
                  <a:cubicBezTo>
                    <a:pt x="1967" y="8626"/>
                    <a:pt x="2151" y="9829"/>
                    <a:pt x="2385" y="10581"/>
                  </a:cubicBezTo>
                  <a:cubicBezTo>
                    <a:pt x="2435" y="10715"/>
                    <a:pt x="2485" y="10849"/>
                    <a:pt x="2552" y="10982"/>
                  </a:cubicBezTo>
                  <a:cubicBezTo>
                    <a:pt x="2272" y="11153"/>
                    <a:pt x="1949" y="11281"/>
                    <a:pt x="1646" y="11281"/>
                  </a:cubicBezTo>
                  <a:cubicBezTo>
                    <a:pt x="1443" y="11281"/>
                    <a:pt x="1249" y="11223"/>
                    <a:pt x="1081" y="11083"/>
                  </a:cubicBezTo>
                  <a:cubicBezTo>
                    <a:pt x="731" y="10782"/>
                    <a:pt x="664" y="10231"/>
                    <a:pt x="630" y="9813"/>
                  </a:cubicBezTo>
                  <a:cubicBezTo>
                    <a:pt x="564" y="8911"/>
                    <a:pt x="714" y="7992"/>
                    <a:pt x="948" y="7123"/>
                  </a:cubicBezTo>
                  <a:cubicBezTo>
                    <a:pt x="1148" y="6337"/>
                    <a:pt x="1650" y="5669"/>
                    <a:pt x="2017" y="4934"/>
                  </a:cubicBezTo>
                  <a:cubicBezTo>
                    <a:pt x="2585" y="3764"/>
                    <a:pt x="3003" y="2093"/>
                    <a:pt x="2752" y="790"/>
                  </a:cubicBezTo>
                  <a:cubicBezTo>
                    <a:pt x="2725" y="655"/>
                    <a:pt x="2625" y="597"/>
                    <a:pt x="2519" y="597"/>
                  </a:cubicBezTo>
                  <a:cubicBezTo>
                    <a:pt x="2363" y="597"/>
                    <a:pt x="2195" y="725"/>
                    <a:pt x="2234" y="924"/>
                  </a:cubicBezTo>
                  <a:cubicBezTo>
                    <a:pt x="2485" y="2194"/>
                    <a:pt x="1984" y="3798"/>
                    <a:pt x="1432" y="4917"/>
                  </a:cubicBezTo>
                  <a:cubicBezTo>
                    <a:pt x="864" y="6070"/>
                    <a:pt x="363" y="6939"/>
                    <a:pt x="179" y="8242"/>
                  </a:cubicBezTo>
                  <a:cubicBezTo>
                    <a:pt x="0" y="9510"/>
                    <a:pt x="74" y="11842"/>
                    <a:pt x="1636" y="11842"/>
                  </a:cubicBezTo>
                  <a:cubicBezTo>
                    <a:pt x="1824" y="11842"/>
                    <a:pt x="2034" y="11808"/>
                    <a:pt x="2268" y="11734"/>
                  </a:cubicBezTo>
                  <a:cubicBezTo>
                    <a:pt x="2452" y="11667"/>
                    <a:pt x="2652" y="11567"/>
                    <a:pt x="2853" y="11450"/>
                  </a:cubicBezTo>
                  <a:cubicBezTo>
                    <a:pt x="3331" y="12081"/>
                    <a:pt x="4057" y="12557"/>
                    <a:pt x="4764" y="12557"/>
                  </a:cubicBezTo>
                  <a:cubicBezTo>
                    <a:pt x="5217" y="12557"/>
                    <a:pt x="5662" y="12361"/>
                    <a:pt x="6027" y="11885"/>
                  </a:cubicBezTo>
                  <a:cubicBezTo>
                    <a:pt x="6044" y="11885"/>
                    <a:pt x="6044" y="11868"/>
                    <a:pt x="6044" y="11851"/>
                  </a:cubicBezTo>
                  <a:cubicBezTo>
                    <a:pt x="6372" y="12077"/>
                    <a:pt x="6715" y="12181"/>
                    <a:pt x="7049" y="12181"/>
                  </a:cubicBezTo>
                  <a:cubicBezTo>
                    <a:pt x="7803" y="12181"/>
                    <a:pt x="8513" y="11650"/>
                    <a:pt x="8918" y="10782"/>
                  </a:cubicBezTo>
                  <a:cubicBezTo>
                    <a:pt x="9135" y="10331"/>
                    <a:pt x="9285" y="9662"/>
                    <a:pt x="9152" y="9161"/>
                  </a:cubicBezTo>
                  <a:cubicBezTo>
                    <a:pt x="8935" y="8359"/>
                    <a:pt x="8249" y="7824"/>
                    <a:pt x="7782" y="7156"/>
                  </a:cubicBezTo>
                  <a:cubicBezTo>
                    <a:pt x="7113" y="6187"/>
                    <a:pt x="6913" y="4934"/>
                    <a:pt x="6762" y="3798"/>
                  </a:cubicBezTo>
                  <a:cubicBezTo>
                    <a:pt x="6629" y="2745"/>
                    <a:pt x="6278" y="1358"/>
                    <a:pt x="6528" y="339"/>
                  </a:cubicBezTo>
                  <a:cubicBezTo>
                    <a:pt x="6569" y="136"/>
                    <a:pt x="6400" y="1"/>
                    <a:pt x="6242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21"/>
          <p:cNvGrpSpPr/>
          <p:nvPr/>
        </p:nvGrpSpPr>
        <p:grpSpPr>
          <a:xfrm>
            <a:off x="8150829" y="104477"/>
            <a:ext cx="874715" cy="1857806"/>
            <a:chOff x="2052675" y="2828450"/>
            <a:chExt cx="618225" cy="1100275"/>
          </a:xfrm>
        </p:grpSpPr>
        <p:sp>
          <p:nvSpPr>
            <p:cNvPr id="935" name="Google Shape;935;p21"/>
            <p:cNvSpPr/>
            <p:nvPr/>
          </p:nvSpPr>
          <p:spPr>
            <a:xfrm>
              <a:off x="2355500" y="2828450"/>
              <a:ext cx="12150" cy="330850"/>
            </a:xfrm>
            <a:custGeom>
              <a:avLst/>
              <a:gdLst/>
              <a:ahLst/>
              <a:cxnLst/>
              <a:rect l="l" t="t" r="r" b="b"/>
              <a:pathLst>
                <a:path w="486" h="13234" extrusionOk="0">
                  <a:moveTo>
                    <a:pt x="485" y="8522"/>
                  </a:moveTo>
                  <a:lnTo>
                    <a:pt x="469" y="8522"/>
                  </a:lnTo>
                  <a:cubicBezTo>
                    <a:pt x="469" y="6317"/>
                    <a:pt x="452" y="5899"/>
                    <a:pt x="435" y="3693"/>
                  </a:cubicBezTo>
                  <a:cubicBezTo>
                    <a:pt x="435" y="3342"/>
                    <a:pt x="418" y="535"/>
                    <a:pt x="402" y="185"/>
                  </a:cubicBezTo>
                  <a:cubicBezTo>
                    <a:pt x="402" y="118"/>
                    <a:pt x="402" y="251"/>
                    <a:pt x="385" y="185"/>
                  </a:cubicBezTo>
                  <a:cubicBezTo>
                    <a:pt x="368" y="84"/>
                    <a:pt x="302" y="185"/>
                    <a:pt x="235" y="185"/>
                  </a:cubicBezTo>
                  <a:cubicBezTo>
                    <a:pt x="168" y="185"/>
                    <a:pt x="118" y="84"/>
                    <a:pt x="101" y="185"/>
                  </a:cubicBezTo>
                  <a:cubicBezTo>
                    <a:pt x="84" y="251"/>
                    <a:pt x="84" y="118"/>
                    <a:pt x="68" y="185"/>
                  </a:cubicBezTo>
                  <a:cubicBezTo>
                    <a:pt x="68" y="368"/>
                    <a:pt x="51" y="1"/>
                    <a:pt x="51" y="185"/>
                  </a:cubicBezTo>
                  <a:cubicBezTo>
                    <a:pt x="51" y="2006"/>
                    <a:pt x="17" y="5080"/>
                    <a:pt x="17" y="6901"/>
                  </a:cubicBezTo>
                  <a:cubicBezTo>
                    <a:pt x="1" y="9642"/>
                    <a:pt x="1" y="8840"/>
                    <a:pt x="1" y="11580"/>
                  </a:cubicBezTo>
                  <a:cubicBezTo>
                    <a:pt x="1" y="11947"/>
                    <a:pt x="17" y="12332"/>
                    <a:pt x="51" y="12699"/>
                  </a:cubicBezTo>
                  <a:cubicBezTo>
                    <a:pt x="51" y="12850"/>
                    <a:pt x="118" y="13000"/>
                    <a:pt x="151" y="13150"/>
                  </a:cubicBezTo>
                  <a:cubicBezTo>
                    <a:pt x="168" y="13184"/>
                    <a:pt x="201" y="13217"/>
                    <a:pt x="235" y="13217"/>
                  </a:cubicBezTo>
                  <a:cubicBezTo>
                    <a:pt x="285" y="13234"/>
                    <a:pt x="318" y="13200"/>
                    <a:pt x="335" y="13150"/>
                  </a:cubicBezTo>
                  <a:cubicBezTo>
                    <a:pt x="368" y="13000"/>
                    <a:pt x="435" y="12866"/>
                    <a:pt x="435" y="12733"/>
                  </a:cubicBezTo>
                  <a:cubicBezTo>
                    <a:pt x="469" y="12432"/>
                    <a:pt x="485" y="12131"/>
                    <a:pt x="485" y="11830"/>
                  </a:cubicBezTo>
                  <a:cubicBezTo>
                    <a:pt x="485" y="9541"/>
                    <a:pt x="485" y="10794"/>
                    <a:pt x="485" y="852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2141625" y="3310075"/>
              <a:ext cx="443225" cy="508350"/>
            </a:xfrm>
            <a:custGeom>
              <a:avLst/>
              <a:gdLst/>
              <a:ahLst/>
              <a:cxnLst/>
              <a:rect l="l" t="t" r="r" b="b"/>
              <a:pathLst>
                <a:path w="17729" h="20334" extrusionOk="0">
                  <a:moveTo>
                    <a:pt x="7620" y="1"/>
                  </a:moveTo>
                  <a:cubicBezTo>
                    <a:pt x="7136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85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55"/>
                    <a:pt x="5130" y="1805"/>
                    <a:pt x="5114" y="1855"/>
                  </a:cubicBezTo>
                  <a:cubicBezTo>
                    <a:pt x="4997" y="2423"/>
                    <a:pt x="4780" y="2975"/>
                    <a:pt x="4496" y="3493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45"/>
                    <a:pt x="3794" y="4779"/>
                    <a:pt x="3543" y="5097"/>
                  </a:cubicBezTo>
                  <a:cubicBezTo>
                    <a:pt x="3075" y="5682"/>
                    <a:pt x="2608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2" y="7386"/>
                    <a:pt x="1371" y="7636"/>
                    <a:pt x="1154" y="7870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56"/>
                    <a:pt x="486" y="9007"/>
                    <a:pt x="318" y="9374"/>
                  </a:cubicBezTo>
                  <a:cubicBezTo>
                    <a:pt x="252" y="9525"/>
                    <a:pt x="201" y="9708"/>
                    <a:pt x="185" y="9875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78"/>
                    <a:pt x="68" y="10895"/>
                  </a:cubicBezTo>
                  <a:cubicBezTo>
                    <a:pt x="1" y="11078"/>
                    <a:pt x="1" y="11262"/>
                    <a:pt x="18" y="11446"/>
                  </a:cubicBezTo>
                  <a:cubicBezTo>
                    <a:pt x="18" y="11914"/>
                    <a:pt x="18" y="12382"/>
                    <a:pt x="18" y="12866"/>
                  </a:cubicBezTo>
                  <a:cubicBezTo>
                    <a:pt x="18" y="12933"/>
                    <a:pt x="18" y="13017"/>
                    <a:pt x="34" y="13083"/>
                  </a:cubicBezTo>
                  <a:cubicBezTo>
                    <a:pt x="118" y="13351"/>
                    <a:pt x="118" y="13618"/>
                    <a:pt x="135" y="13885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6" y="14871"/>
                    <a:pt x="552" y="15072"/>
                  </a:cubicBezTo>
                  <a:cubicBezTo>
                    <a:pt x="602" y="15239"/>
                    <a:pt x="669" y="15423"/>
                    <a:pt x="719" y="15606"/>
                  </a:cubicBezTo>
                  <a:cubicBezTo>
                    <a:pt x="770" y="15757"/>
                    <a:pt x="836" y="15907"/>
                    <a:pt x="953" y="16007"/>
                  </a:cubicBezTo>
                  <a:cubicBezTo>
                    <a:pt x="1054" y="16108"/>
                    <a:pt x="1120" y="16225"/>
                    <a:pt x="1171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28"/>
                    <a:pt x="2357" y="17996"/>
                  </a:cubicBezTo>
                  <a:cubicBezTo>
                    <a:pt x="2741" y="18313"/>
                    <a:pt x="3176" y="18547"/>
                    <a:pt x="3560" y="18848"/>
                  </a:cubicBezTo>
                  <a:cubicBezTo>
                    <a:pt x="3593" y="18881"/>
                    <a:pt x="3643" y="18915"/>
                    <a:pt x="3694" y="18931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83" y="20017"/>
                  </a:cubicBezTo>
                  <a:cubicBezTo>
                    <a:pt x="6200" y="20051"/>
                    <a:pt x="6334" y="20068"/>
                    <a:pt x="6450" y="20084"/>
                  </a:cubicBezTo>
                  <a:cubicBezTo>
                    <a:pt x="6751" y="20151"/>
                    <a:pt x="7069" y="20151"/>
                    <a:pt x="7369" y="20151"/>
                  </a:cubicBezTo>
                  <a:cubicBezTo>
                    <a:pt x="7537" y="20151"/>
                    <a:pt x="7687" y="20168"/>
                    <a:pt x="7837" y="20218"/>
                  </a:cubicBezTo>
                  <a:cubicBezTo>
                    <a:pt x="8038" y="20268"/>
                    <a:pt x="8238" y="20268"/>
                    <a:pt x="8439" y="20268"/>
                  </a:cubicBezTo>
                  <a:lnTo>
                    <a:pt x="9057" y="20268"/>
                  </a:lnTo>
                  <a:cubicBezTo>
                    <a:pt x="9157" y="20268"/>
                    <a:pt x="9258" y="20285"/>
                    <a:pt x="9358" y="20285"/>
                  </a:cubicBezTo>
                  <a:cubicBezTo>
                    <a:pt x="9598" y="20322"/>
                    <a:pt x="9833" y="20333"/>
                    <a:pt x="10069" y="20333"/>
                  </a:cubicBezTo>
                  <a:cubicBezTo>
                    <a:pt x="10259" y="20333"/>
                    <a:pt x="10450" y="20326"/>
                    <a:pt x="10644" y="20318"/>
                  </a:cubicBezTo>
                  <a:cubicBezTo>
                    <a:pt x="10828" y="20302"/>
                    <a:pt x="11012" y="20268"/>
                    <a:pt x="11162" y="20151"/>
                  </a:cubicBezTo>
                  <a:cubicBezTo>
                    <a:pt x="11212" y="20101"/>
                    <a:pt x="11279" y="20084"/>
                    <a:pt x="11363" y="20084"/>
                  </a:cubicBezTo>
                  <a:cubicBezTo>
                    <a:pt x="11413" y="20084"/>
                    <a:pt x="11480" y="20068"/>
                    <a:pt x="11547" y="20051"/>
                  </a:cubicBezTo>
                  <a:cubicBezTo>
                    <a:pt x="12081" y="19901"/>
                    <a:pt x="12599" y="19717"/>
                    <a:pt x="13084" y="19416"/>
                  </a:cubicBezTo>
                  <a:cubicBezTo>
                    <a:pt x="13151" y="19383"/>
                    <a:pt x="13217" y="19349"/>
                    <a:pt x="13284" y="19316"/>
                  </a:cubicBezTo>
                  <a:cubicBezTo>
                    <a:pt x="13585" y="19165"/>
                    <a:pt x="13886" y="18998"/>
                    <a:pt x="14187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1" y="18614"/>
                    <a:pt x="14638" y="18514"/>
                    <a:pt x="14771" y="18380"/>
                  </a:cubicBezTo>
                  <a:cubicBezTo>
                    <a:pt x="14855" y="18313"/>
                    <a:pt x="14955" y="18246"/>
                    <a:pt x="15005" y="18146"/>
                  </a:cubicBezTo>
                  <a:cubicBezTo>
                    <a:pt x="15072" y="18012"/>
                    <a:pt x="15172" y="17929"/>
                    <a:pt x="15289" y="17862"/>
                  </a:cubicBezTo>
                  <a:cubicBezTo>
                    <a:pt x="15557" y="17695"/>
                    <a:pt x="15774" y="17478"/>
                    <a:pt x="15924" y="17194"/>
                  </a:cubicBezTo>
                  <a:cubicBezTo>
                    <a:pt x="15974" y="17110"/>
                    <a:pt x="16024" y="17027"/>
                    <a:pt x="16108" y="16960"/>
                  </a:cubicBezTo>
                  <a:cubicBezTo>
                    <a:pt x="16225" y="16843"/>
                    <a:pt x="16309" y="16709"/>
                    <a:pt x="16392" y="16559"/>
                  </a:cubicBezTo>
                  <a:cubicBezTo>
                    <a:pt x="16492" y="16392"/>
                    <a:pt x="16593" y="16225"/>
                    <a:pt x="16710" y="16058"/>
                  </a:cubicBezTo>
                  <a:cubicBezTo>
                    <a:pt x="16843" y="15907"/>
                    <a:pt x="16943" y="15757"/>
                    <a:pt x="16994" y="15573"/>
                  </a:cubicBezTo>
                  <a:cubicBezTo>
                    <a:pt x="17077" y="15272"/>
                    <a:pt x="17177" y="14972"/>
                    <a:pt x="17261" y="14687"/>
                  </a:cubicBezTo>
                  <a:cubicBezTo>
                    <a:pt x="17294" y="14604"/>
                    <a:pt x="17311" y="14520"/>
                    <a:pt x="17361" y="14454"/>
                  </a:cubicBezTo>
                  <a:cubicBezTo>
                    <a:pt x="17528" y="14203"/>
                    <a:pt x="17612" y="13919"/>
                    <a:pt x="17629" y="13601"/>
                  </a:cubicBezTo>
                  <a:cubicBezTo>
                    <a:pt x="17629" y="13568"/>
                    <a:pt x="17629" y="13535"/>
                    <a:pt x="17645" y="13501"/>
                  </a:cubicBezTo>
                  <a:cubicBezTo>
                    <a:pt x="17729" y="13284"/>
                    <a:pt x="17712" y="13067"/>
                    <a:pt x="17712" y="12850"/>
                  </a:cubicBezTo>
                  <a:cubicBezTo>
                    <a:pt x="17712" y="12465"/>
                    <a:pt x="17679" y="12098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93"/>
                    <a:pt x="17578" y="10243"/>
                    <a:pt x="17562" y="10193"/>
                  </a:cubicBezTo>
                  <a:cubicBezTo>
                    <a:pt x="17562" y="10143"/>
                    <a:pt x="17545" y="10076"/>
                    <a:pt x="17545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77" y="8756"/>
                    <a:pt x="16943" y="8489"/>
                  </a:cubicBezTo>
                  <a:cubicBezTo>
                    <a:pt x="16726" y="8004"/>
                    <a:pt x="16359" y="7636"/>
                    <a:pt x="15974" y="7286"/>
                  </a:cubicBezTo>
                  <a:cubicBezTo>
                    <a:pt x="15841" y="7152"/>
                    <a:pt x="15690" y="7002"/>
                    <a:pt x="15557" y="6851"/>
                  </a:cubicBezTo>
                  <a:cubicBezTo>
                    <a:pt x="15106" y="6300"/>
                    <a:pt x="14671" y="5732"/>
                    <a:pt x="14220" y="5164"/>
                  </a:cubicBezTo>
                  <a:cubicBezTo>
                    <a:pt x="13919" y="4796"/>
                    <a:pt x="13652" y="4412"/>
                    <a:pt x="13451" y="3977"/>
                  </a:cubicBezTo>
                  <a:cubicBezTo>
                    <a:pt x="13401" y="3860"/>
                    <a:pt x="13351" y="3743"/>
                    <a:pt x="13284" y="3626"/>
                  </a:cubicBezTo>
                  <a:cubicBezTo>
                    <a:pt x="13034" y="3209"/>
                    <a:pt x="12833" y="2774"/>
                    <a:pt x="12699" y="2306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7"/>
                    <a:pt x="12466" y="1070"/>
                    <a:pt x="12365" y="736"/>
                  </a:cubicBezTo>
                  <a:cubicBezTo>
                    <a:pt x="12349" y="686"/>
                    <a:pt x="12315" y="619"/>
                    <a:pt x="12265" y="585"/>
                  </a:cubicBezTo>
                  <a:cubicBezTo>
                    <a:pt x="12081" y="402"/>
                    <a:pt x="11864" y="268"/>
                    <a:pt x="11613" y="184"/>
                  </a:cubicBezTo>
                  <a:cubicBezTo>
                    <a:pt x="11496" y="151"/>
                    <a:pt x="11363" y="134"/>
                    <a:pt x="11229" y="101"/>
                  </a:cubicBezTo>
                  <a:cubicBezTo>
                    <a:pt x="10945" y="34"/>
                    <a:pt x="10644" y="17"/>
                    <a:pt x="10360" y="17"/>
                  </a:cubicBezTo>
                  <a:cubicBezTo>
                    <a:pt x="9859" y="1"/>
                    <a:pt x="9358" y="1"/>
                    <a:pt x="8857" y="1"/>
                  </a:cubicBezTo>
                  <a:cubicBezTo>
                    <a:pt x="8578" y="1"/>
                    <a:pt x="8307" y="8"/>
                    <a:pt x="8033" y="8"/>
                  </a:cubicBezTo>
                  <a:cubicBezTo>
                    <a:pt x="7897" y="8"/>
                    <a:pt x="7759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2290750" y="32694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28" y="0"/>
                  </a:moveTo>
                  <a:cubicBezTo>
                    <a:pt x="2447" y="0"/>
                    <a:pt x="2165" y="15"/>
                    <a:pt x="1872" y="24"/>
                  </a:cubicBezTo>
                  <a:cubicBezTo>
                    <a:pt x="1780" y="32"/>
                    <a:pt x="1688" y="36"/>
                    <a:pt x="1599" y="36"/>
                  </a:cubicBezTo>
                  <a:cubicBezTo>
                    <a:pt x="1509" y="36"/>
                    <a:pt x="1421" y="32"/>
                    <a:pt x="1338" y="24"/>
                  </a:cubicBezTo>
                  <a:cubicBezTo>
                    <a:pt x="1260" y="13"/>
                    <a:pt x="1184" y="9"/>
                    <a:pt x="1109" y="9"/>
                  </a:cubicBezTo>
                  <a:cubicBezTo>
                    <a:pt x="942" y="9"/>
                    <a:pt x="781" y="29"/>
                    <a:pt x="619" y="40"/>
                  </a:cubicBezTo>
                  <a:cubicBezTo>
                    <a:pt x="469" y="191"/>
                    <a:pt x="318" y="341"/>
                    <a:pt x="185" y="475"/>
                  </a:cubicBezTo>
                  <a:cubicBezTo>
                    <a:pt x="101" y="558"/>
                    <a:pt x="34" y="642"/>
                    <a:pt x="18" y="759"/>
                  </a:cubicBezTo>
                  <a:cubicBezTo>
                    <a:pt x="18" y="943"/>
                    <a:pt x="1" y="1126"/>
                    <a:pt x="1" y="1310"/>
                  </a:cubicBezTo>
                  <a:cubicBezTo>
                    <a:pt x="1" y="1360"/>
                    <a:pt x="18" y="1410"/>
                    <a:pt x="34" y="1477"/>
                  </a:cubicBezTo>
                  <a:cubicBezTo>
                    <a:pt x="135" y="1461"/>
                    <a:pt x="201" y="1461"/>
                    <a:pt x="268" y="1427"/>
                  </a:cubicBezTo>
                  <a:cubicBezTo>
                    <a:pt x="602" y="1327"/>
                    <a:pt x="937" y="1294"/>
                    <a:pt x="1287" y="1294"/>
                  </a:cubicBezTo>
                  <a:lnTo>
                    <a:pt x="4328" y="1294"/>
                  </a:lnTo>
                  <a:cubicBezTo>
                    <a:pt x="4729" y="1294"/>
                    <a:pt x="5147" y="1294"/>
                    <a:pt x="5531" y="1444"/>
                  </a:cubicBezTo>
                  <a:cubicBezTo>
                    <a:pt x="5582" y="1461"/>
                    <a:pt x="5648" y="1461"/>
                    <a:pt x="5732" y="1461"/>
                  </a:cubicBezTo>
                  <a:cubicBezTo>
                    <a:pt x="5749" y="1377"/>
                    <a:pt x="5765" y="1310"/>
                    <a:pt x="5765" y="1227"/>
                  </a:cubicBezTo>
                  <a:cubicBezTo>
                    <a:pt x="5749" y="1093"/>
                    <a:pt x="5749" y="943"/>
                    <a:pt x="5732" y="792"/>
                  </a:cubicBezTo>
                  <a:cubicBezTo>
                    <a:pt x="5715" y="575"/>
                    <a:pt x="5598" y="441"/>
                    <a:pt x="5398" y="375"/>
                  </a:cubicBezTo>
                  <a:cubicBezTo>
                    <a:pt x="5181" y="308"/>
                    <a:pt x="4980" y="241"/>
                    <a:pt x="4763" y="207"/>
                  </a:cubicBezTo>
                  <a:cubicBezTo>
                    <a:pt x="4312" y="141"/>
                    <a:pt x="3877" y="91"/>
                    <a:pt x="3426" y="40"/>
                  </a:cubicBezTo>
                  <a:cubicBezTo>
                    <a:pt x="3192" y="10"/>
                    <a:pt x="2960" y="0"/>
                    <a:pt x="2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2303300" y="3231200"/>
              <a:ext cx="118650" cy="37125"/>
            </a:xfrm>
            <a:custGeom>
              <a:avLst/>
              <a:gdLst/>
              <a:ahLst/>
              <a:cxnLst/>
              <a:rect l="l" t="t" r="r" b="b"/>
              <a:pathLst>
                <a:path w="4746" h="1485" extrusionOk="0">
                  <a:moveTo>
                    <a:pt x="1414" y="0"/>
                  </a:moveTo>
                  <a:cubicBezTo>
                    <a:pt x="1149" y="0"/>
                    <a:pt x="884" y="20"/>
                    <a:pt x="618" y="31"/>
                  </a:cubicBezTo>
                  <a:cubicBezTo>
                    <a:pt x="334" y="48"/>
                    <a:pt x="234" y="265"/>
                    <a:pt x="50" y="399"/>
                  </a:cubicBezTo>
                  <a:cubicBezTo>
                    <a:pt x="34" y="415"/>
                    <a:pt x="34" y="432"/>
                    <a:pt x="34" y="449"/>
                  </a:cubicBezTo>
                  <a:cubicBezTo>
                    <a:pt x="34" y="616"/>
                    <a:pt x="0" y="783"/>
                    <a:pt x="50" y="950"/>
                  </a:cubicBezTo>
                  <a:cubicBezTo>
                    <a:pt x="100" y="1117"/>
                    <a:pt x="151" y="1284"/>
                    <a:pt x="134" y="1485"/>
                  </a:cubicBezTo>
                  <a:cubicBezTo>
                    <a:pt x="251" y="1468"/>
                    <a:pt x="351" y="1451"/>
                    <a:pt x="451" y="1418"/>
                  </a:cubicBezTo>
                  <a:cubicBezTo>
                    <a:pt x="735" y="1368"/>
                    <a:pt x="1019" y="1284"/>
                    <a:pt x="1303" y="1234"/>
                  </a:cubicBezTo>
                  <a:cubicBezTo>
                    <a:pt x="1604" y="1192"/>
                    <a:pt x="1905" y="1172"/>
                    <a:pt x="2206" y="1172"/>
                  </a:cubicBezTo>
                  <a:cubicBezTo>
                    <a:pt x="2506" y="1172"/>
                    <a:pt x="2807" y="1192"/>
                    <a:pt x="3108" y="1234"/>
                  </a:cubicBezTo>
                  <a:cubicBezTo>
                    <a:pt x="3576" y="1301"/>
                    <a:pt x="4044" y="1334"/>
                    <a:pt x="4511" y="1435"/>
                  </a:cubicBezTo>
                  <a:cubicBezTo>
                    <a:pt x="4517" y="1440"/>
                    <a:pt x="4524" y="1442"/>
                    <a:pt x="4533" y="1442"/>
                  </a:cubicBezTo>
                  <a:cubicBezTo>
                    <a:pt x="4549" y="1442"/>
                    <a:pt x="4567" y="1435"/>
                    <a:pt x="4578" y="1435"/>
                  </a:cubicBezTo>
                  <a:cubicBezTo>
                    <a:pt x="4612" y="1318"/>
                    <a:pt x="4612" y="1201"/>
                    <a:pt x="4662" y="1101"/>
                  </a:cubicBezTo>
                  <a:cubicBezTo>
                    <a:pt x="4745" y="883"/>
                    <a:pt x="4729" y="683"/>
                    <a:pt x="4712" y="482"/>
                  </a:cubicBezTo>
                  <a:cubicBezTo>
                    <a:pt x="4679" y="449"/>
                    <a:pt x="4645" y="432"/>
                    <a:pt x="4612" y="415"/>
                  </a:cubicBezTo>
                  <a:cubicBezTo>
                    <a:pt x="4511" y="382"/>
                    <a:pt x="4395" y="332"/>
                    <a:pt x="4278" y="299"/>
                  </a:cubicBezTo>
                  <a:cubicBezTo>
                    <a:pt x="3593" y="115"/>
                    <a:pt x="2874" y="14"/>
                    <a:pt x="2156" y="14"/>
                  </a:cubicBezTo>
                  <a:lnTo>
                    <a:pt x="1771" y="14"/>
                  </a:lnTo>
                  <a:cubicBezTo>
                    <a:pt x="1652" y="4"/>
                    <a:pt x="1533" y="0"/>
                    <a:pt x="1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2314150" y="3180550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50" y="1"/>
                  </a:moveTo>
                  <a:cubicBezTo>
                    <a:pt x="1690" y="1"/>
                    <a:pt x="1526" y="9"/>
                    <a:pt x="1371" y="69"/>
                  </a:cubicBezTo>
                  <a:cubicBezTo>
                    <a:pt x="1321" y="86"/>
                    <a:pt x="1270" y="86"/>
                    <a:pt x="1237" y="86"/>
                  </a:cubicBezTo>
                  <a:cubicBezTo>
                    <a:pt x="970" y="152"/>
                    <a:pt x="719" y="219"/>
                    <a:pt x="519" y="420"/>
                  </a:cubicBezTo>
                  <a:cubicBezTo>
                    <a:pt x="435" y="520"/>
                    <a:pt x="335" y="604"/>
                    <a:pt x="235" y="670"/>
                  </a:cubicBezTo>
                  <a:cubicBezTo>
                    <a:pt x="84" y="787"/>
                    <a:pt x="17" y="921"/>
                    <a:pt x="34" y="1122"/>
                  </a:cubicBezTo>
                  <a:cubicBezTo>
                    <a:pt x="34" y="1339"/>
                    <a:pt x="17" y="1556"/>
                    <a:pt x="17" y="1773"/>
                  </a:cubicBezTo>
                  <a:cubicBezTo>
                    <a:pt x="17" y="1823"/>
                    <a:pt x="1" y="1873"/>
                    <a:pt x="67" y="1924"/>
                  </a:cubicBezTo>
                  <a:cubicBezTo>
                    <a:pt x="101" y="1924"/>
                    <a:pt x="134" y="1907"/>
                    <a:pt x="184" y="1890"/>
                  </a:cubicBezTo>
                  <a:cubicBezTo>
                    <a:pt x="435" y="1807"/>
                    <a:pt x="702" y="1790"/>
                    <a:pt x="970" y="1790"/>
                  </a:cubicBezTo>
                  <a:cubicBezTo>
                    <a:pt x="1204" y="1773"/>
                    <a:pt x="1454" y="1773"/>
                    <a:pt x="1705" y="1773"/>
                  </a:cubicBezTo>
                  <a:cubicBezTo>
                    <a:pt x="1791" y="1767"/>
                    <a:pt x="1877" y="1764"/>
                    <a:pt x="1962" y="1764"/>
                  </a:cubicBezTo>
                  <a:cubicBezTo>
                    <a:pt x="2344" y="1764"/>
                    <a:pt x="2723" y="1819"/>
                    <a:pt x="3092" y="1873"/>
                  </a:cubicBezTo>
                  <a:cubicBezTo>
                    <a:pt x="3359" y="1924"/>
                    <a:pt x="3610" y="1990"/>
                    <a:pt x="3910" y="2040"/>
                  </a:cubicBezTo>
                  <a:cubicBezTo>
                    <a:pt x="3894" y="1924"/>
                    <a:pt x="3860" y="1840"/>
                    <a:pt x="3860" y="1756"/>
                  </a:cubicBezTo>
                  <a:cubicBezTo>
                    <a:pt x="3877" y="1556"/>
                    <a:pt x="3777" y="1472"/>
                    <a:pt x="3610" y="1406"/>
                  </a:cubicBezTo>
                  <a:cubicBezTo>
                    <a:pt x="3560" y="1389"/>
                    <a:pt x="3493" y="1355"/>
                    <a:pt x="3443" y="1339"/>
                  </a:cubicBezTo>
                  <a:cubicBezTo>
                    <a:pt x="3075" y="1255"/>
                    <a:pt x="2707" y="1172"/>
                    <a:pt x="2323" y="1172"/>
                  </a:cubicBezTo>
                  <a:cubicBezTo>
                    <a:pt x="2206" y="1172"/>
                    <a:pt x="2089" y="1176"/>
                    <a:pt x="1972" y="1176"/>
                  </a:cubicBezTo>
                  <a:cubicBezTo>
                    <a:pt x="1855" y="1176"/>
                    <a:pt x="1738" y="1172"/>
                    <a:pt x="1621" y="1155"/>
                  </a:cubicBezTo>
                  <a:cubicBezTo>
                    <a:pt x="1425" y="1122"/>
                    <a:pt x="1237" y="1097"/>
                    <a:pt x="1046" y="1097"/>
                  </a:cubicBezTo>
                  <a:cubicBezTo>
                    <a:pt x="943" y="1097"/>
                    <a:pt x="841" y="1104"/>
                    <a:pt x="736" y="1122"/>
                  </a:cubicBezTo>
                  <a:cubicBezTo>
                    <a:pt x="717" y="1128"/>
                    <a:pt x="697" y="1132"/>
                    <a:pt x="676" y="1132"/>
                  </a:cubicBezTo>
                  <a:cubicBezTo>
                    <a:pt x="641" y="1132"/>
                    <a:pt x="607" y="1120"/>
                    <a:pt x="585" y="1088"/>
                  </a:cubicBezTo>
                  <a:cubicBezTo>
                    <a:pt x="602" y="1005"/>
                    <a:pt x="669" y="1021"/>
                    <a:pt x="719" y="1005"/>
                  </a:cubicBezTo>
                  <a:cubicBezTo>
                    <a:pt x="920" y="971"/>
                    <a:pt x="1137" y="954"/>
                    <a:pt x="1337" y="904"/>
                  </a:cubicBezTo>
                  <a:cubicBezTo>
                    <a:pt x="1488" y="871"/>
                    <a:pt x="1638" y="837"/>
                    <a:pt x="1788" y="837"/>
                  </a:cubicBezTo>
                  <a:lnTo>
                    <a:pt x="2223" y="837"/>
                  </a:lnTo>
                  <a:cubicBezTo>
                    <a:pt x="2267" y="836"/>
                    <a:pt x="2312" y="835"/>
                    <a:pt x="2356" y="835"/>
                  </a:cubicBezTo>
                  <a:cubicBezTo>
                    <a:pt x="2841" y="835"/>
                    <a:pt x="3301" y="920"/>
                    <a:pt x="3760" y="1088"/>
                  </a:cubicBezTo>
                  <a:lnTo>
                    <a:pt x="3844" y="1088"/>
                  </a:lnTo>
                  <a:cubicBezTo>
                    <a:pt x="3860" y="988"/>
                    <a:pt x="3860" y="904"/>
                    <a:pt x="3793" y="837"/>
                  </a:cubicBezTo>
                  <a:cubicBezTo>
                    <a:pt x="3576" y="587"/>
                    <a:pt x="3342" y="370"/>
                    <a:pt x="3058" y="203"/>
                  </a:cubicBezTo>
                  <a:cubicBezTo>
                    <a:pt x="3025" y="203"/>
                    <a:pt x="2991" y="186"/>
                    <a:pt x="2975" y="186"/>
                  </a:cubicBezTo>
                  <a:cubicBezTo>
                    <a:pt x="2791" y="136"/>
                    <a:pt x="2624" y="102"/>
                    <a:pt x="2440" y="52"/>
                  </a:cubicBezTo>
                  <a:cubicBezTo>
                    <a:pt x="2306" y="2"/>
                    <a:pt x="2189" y="2"/>
                    <a:pt x="2039" y="2"/>
                  </a:cubicBezTo>
                  <a:cubicBezTo>
                    <a:pt x="1977" y="2"/>
                    <a:pt x="191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2333375" y="3157200"/>
              <a:ext cx="58925" cy="20900"/>
            </a:xfrm>
            <a:custGeom>
              <a:avLst/>
              <a:gdLst/>
              <a:ahLst/>
              <a:cxnLst/>
              <a:rect l="l" t="t" r="r" b="b"/>
              <a:pathLst>
                <a:path w="2357" h="836" extrusionOk="0">
                  <a:moveTo>
                    <a:pt x="1220" y="0"/>
                  </a:moveTo>
                  <a:cubicBezTo>
                    <a:pt x="1053" y="0"/>
                    <a:pt x="886" y="50"/>
                    <a:pt x="735" y="67"/>
                  </a:cubicBezTo>
                  <a:cubicBezTo>
                    <a:pt x="669" y="67"/>
                    <a:pt x="618" y="67"/>
                    <a:pt x="568" y="84"/>
                  </a:cubicBezTo>
                  <a:cubicBezTo>
                    <a:pt x="518" y="101"/>
                    <a:pt x="451" y="101"/>
                    <a:pt x="418" y="134"/>
                  </a:cubicBezTo>
                  <a:cubicBezTo>
                    <a:pt x="201" y="301"/>
                    <a:pt x="34" y="518"/>
                    <a:pt x="0" y="836"/>
                  </a:cubicBezTo>
                  <a:cubicBezTo>
                    <a:pt x="268" y="769"/>
                    <a:pt x="485" y="702"/>
                    <a:pt x="719" y="652"/>
                  </a:cubicBezTo>
                  <a:cubicBezTo>
                    <a:pt x="786" y="635"/>
                    <a:pt x="836" y="635"/>
                    <a:pt x="902" y="635"/>
                  </a:cubicBezTo>
                  <a:lnTo>
                    <a:pt x="1454" y="635"/>
                  </a:lnTo>
                  <a:cubicBezTo>
                    <a:pt x="1504" y="635"/>
                    <a:pt x="1571" y="635"/>
                    <a:pt x="1621" y="652"/>
                  </a:cubicBezTo>
                  <a:cubicBezTo>
                    <a:pt x="1838" y="702"/>
                    <a:pt x="2055" y="769"/>
                    <a:pt x="2273" y="819"/>
                  </a:cubicBezTo>
                  <a:cubicBezTo>
                    <a:pt x="2284" y="825"/>
                    <a:pt x="2293" y="827"/>
                    <a:pt x="2302" y="827"/>
                  </a:cubicBezTo>
                  <a:cubicBezTo>
                    <a:pt x="2319" y="827"/>
                    <a:pt x="2334" y="819"/>
                    <a:pt x="2356" y="819"/>
                  </a:cubicBezTo>
                  <a:cubicBezTo>
                    <a:pt x="2323" y="568"/>
                    <a:pt x="2206" y="385"/>
                    <a:pt x="2039" y="218"/>
                  </a:cubicBezTo>
                  <a:cubicBezTo>
                    <a:pt x="1938" y="134"/>
                    <a:pt x="1838" y="84"/>
                    <a:pt x="1704" y="67"/>
                  </a:cubicBezTo>
                  <a:cubicBezTo>
                    <a:pt x="1537" y="50"/>
                    <a:pt x="1370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2155425" y="3319225"/>
              <a:ext cx="426100" cy="490525"/>
            </a:xfrm>
            <a:custGeom>
              <a:avLst/>
              <a:gdLst/>
              <a:ahLst/>
              <a:cxnLst/>
              <a:rect l="l" t="t" r="r" b="b"/>
              <a:pathLst>
                <a:path w="17044" h="19621" extrusionOk="0">
                  <a:moveTo>
                    <a:pt x="6201" y="1"/>
                  </a:moveTo>
                  <a:cubicBezTo>
                    <a:pt x="5834" y="1"/>
                    <a:pt x="5498" y="114"/>
                    <a:pt x="5213" y="487"/>
                  </a:cubicBezTo>
                  <a:cubicBezTo>
                    <a:pt x="4612" y="1289"/>
                    <a:pt x="4445" y="2308"/>
                    <a:pt x="4127" y="3227"/>
                  </a:cubicBezTo>
                  <a:cubicBezTo>
                    <a:pt x="3676" y="4530"/>
                    <a:pt x="2774" y="5566"/>
                    <a:pt x="1888" y="6602"/>
                  </a:cubicBezTo>
                  <a:cubicBezTo>
                    <a:pt x="1153" y="7471"/>
                    <a:pt x="819" y="8189"/>
                    <a:pt x="518" y="9292"/>
                  </a:cubicBezTo>
                  <a:cubicBezTo>
                    <a:pt x="201" y="10445"/>
                    <a:pt x="0" y="11431"/>
                    <a:pt x="0" y="12617"/>
                  </a:cubicBezTo>
                  <a:cubicBezTo>
                    <a:pt x="0" y="13770"/>
                    <a:pt x="318" y="14622"/>
                    <a:pt x="852" y="15625"/>
                  </a:cubicBezTo>
                  <a:cubicBezTo>
                    <a:pt x="1404" y="16644"/>
                    <a:pt x="2122" y="17396"/>
                    <a:pt x="3025" y="18131"/>
                  </a:cubicBezTo>
                  <a:cubicBezTo>
                    <a:pt x="3877" y="18833"/>
                    <a:pt x="4779" y="19484"/>
                    <a:pt x="5915" y="19585"/>
                  </a:cubicBezTo>
                  <a:cubicBezTo>
                    <a:pt x="6206" y="19609"/>
                    <a:pt x="6493" y="19620"/>
                    <a:pt x="6776" y="19620"/>
                  </a:cubicBezTo>
                  <a:cubicBezTo>
                    <a:pt x="7664" y="19620"/>
                    <a:pt x="8525" y="19507"/>
                    <a:pt x="9424" y="19317"/>
                  </a:cubicBezTo>
                  <a:cubicBezTo>
                    <a:pt x="10660" y="19050"/>
                    <a:pt x="11763" y="18916"/>
                    <a:pt x="12833" y="18164"/>
                  </a:cubicBezTo>
                  <a:cubicBezTo>
                    <a:pt x="14620" y="16895"/>
                    <a:pt x="15673" y="14923"/>
                    <a:pt x="16508" y="12951"/>
                  </a:cubicBezTo>
                  <a:cubicBezTo>
                    <a:pt x="16893" y="12049"/>
                    <a:pt x="17043" y="10863"/>
                    <a:pt x="16876" y="9894"/>
                  </a:cubicBezTo>
                  <a:cubicBezTo>
                    <a:pt x="16692" y="8908"/>
                    <a:pt x="16074" y="8323"/>
                    <a:pt x="15389" y="7655"/>
                  </a:cubicBezTo>
                  <a:cubicBezTo>
                    <a:pt x="14520" y="6786"/>
                    <a:pt x="13451" y="5934"/>
                    <a:pt x="13016" y="4747"/>
                  </a:cubicBezTo>
                  <a:cubicBezTo>
                    <a:pt x="12599" y="3578"/>
                    <a:pt x="12465" y="2392"/>
                    <a:pt x="11780" y="1339"/>
                  </a:cubicBezTo>
                  <a:cubicBezTo>
                    <a:pt x="11112" y="320"/>
                    <a:pt x="10092" y="103"/>
                    <a:pt x="8956" y="36"/>
                  </a:cubicBezTo>
                  <a:cubicBezTo>
                    <a:pt x="8897" y="32"/>
                    <a:pt x="8836" y="31"/>
                    <a:pt x="8774" y="31"/>
                  </a:cubicBezTo>
                  <a:cubicBezTo>
                    <a:pt x="8286" y="31"/>
                    <a:pt x="7719" y="124"/>
                    <a:pt x="7209" y="124"/>
                  </a:cubicBezTo>
                  <a:cubicBezTo>
                    <a:pt x="7144" y="124"/>
                    <a:pt x="7080" y="123"/>
                    <a:pt x="7018" y="119"/>
                  </a:cubicBezTo>
                  <a:cubicBezTo>
                    <a:pt x="6735" y="57"/>
                    <a:pt x="6460" y="1"/>
                    <a:pt x="6201" y="1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2330700" y="3160900"/>
              <a:ext cx="59075" cy="22450"/>
            </a:xfrm>
            <a:custGeom>
              <a:avLst/>
              <a:gdLst/>
              <a:ahLst/>
              <a:cxnLst/>
              <a:rect l="l" t="t" r="r" b="b"/>
              <a:pathLst>
                <a:path w="2363" h="898" extrusionOk="0">
                  <a:moveTo>
                    <a:pt x="1353" y="0"/>
                  </a:moveTo>
                  <a:cubicBezTo>
                    <a:pt x="1267" y="0"/>
                    <a:pt x="1180" y="10"/>
                    <a:pt x="1093" y="19"/>
                  </a:cubicBezTo>
                  <a:cubicBezTo>
                    <a:pt x="792" y="86"/>
                    <a:pt x="491" y="203"/>
                    <a:pt x="224" y="387"/>
                  </a:cubicBezTo>
                  <a:cubicBezTo>
                    <a:pt x="0" y="555"/>
                    <a:pt x="151" y="898"/>
                    <a:pt x="363" y="898"/>
                  </a:cubicBezTo>
                  <a:cubicBezTo>
                    <a:pt x="404" y="898"/>
                    <a:pt x="448" y="885"/>
                    <a:pt x="491" y="855"/>
                  </a:cubicBezTo>
                  <a:cubicBezTo>
                    <a:pt x="725" y="688"/>
                    <a:pt x="993" y="571"/>
                    <a:pt x="1277" y="537"/>
                  </a:cubicBezTo>
                  <a:cubicBezTo>
                    <a:pt x="1296" y="535"/>
                    <a:pt x="1316" y="533"/>
                    <a:pt x="1335" y="533"/>
                  </a:cubicBezTo>
                  <a:cubicBezTo>
                    <a:pt x="1552" y="533"/>
                    <a:pt x="1782" y="689"/>
                    <a:pt x="2012" y="705"/>
                  </a:cubicBezTo>
                  <a:cubicBezTo>
                    <a:pt x="2023" y="706"/>
                    <a:pt x="2033" y="706"/>
                    <a:pt x="2043" y="706"/>
                  </a:cubicBezTo>
                  <a:cubicBezTo>
                    <a:pt x="2363" y="706"/>
                    <a:pt x="2352" y="202"/>
                    <a:pt x="2012" y="170"/>
                  </a:cubicBezTo>
                  <a:cubicBezTo>
                    <a:pt x="1845" y="153"/>
                    <a:pt x="1695" y="70"/>
                    <a:pt x="1544" y="19"/>
                  </a:cubicBezTo>
                  <a:cubicBezTo>
                    <a:pt x="1481" y="5"/>
                    <a:pt x="1417" y="0"/>
                    <a:pt x="135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2317500" y="3186250"/>
              <a:ext cx="90875" cy="26475"/>
            </a:xfrm>
            <a:custGeom>
              <a:avLst/>
              <a:gdLst/>
              <a:ahLst/>
              <a:cxnLst/>
              <a:rect l="l" t="t" r="r" b="b"/>
              <a:pathLst>
                <a:path w="3635" h="1059" extrusionOk="0">
                  <a:moveTo>
                    <a:pt x="1505" y="1"/>
                  </a:moveTo>
                  <a:cubicBezTo>
                    <a:pt x="1043" y="1"/>
                    <a:pt x="232" y="213"/>
                    <a:pt x="50" y="576"/>
                  </a:cubicBezTo>
                  <a:cubicBezTo>
                    <a:pt x="0" y="676"/>
                    <a:pt x="0" y="810"/>
                    <a:pt x="101" y="894"/>
                  </a:cubicBezTo>
                  <a:cubicBezTo>
                    <a:pt x="101" y="910"/>
                    <a:pt x="117" y="910"/>
                    <a:pt x="117" y="910"/>
                  </a:cubicBezTo>
                  <a:cubicBezTo>
                    <a:pt x="172" y="960"/>
                    <a:pt x="234" y="980"/>
                    <a:pt x="295" y="980"/>
                  </a:cubicBezTo>
                  <a:cubicBezTo>
                    <a:pt x="418" y="980"/>
                    <a:pt x="535" y="894"/>
                    <a:pt x="568" y="793"/>
                  </a:cubicBezTo>
                  <a:cubicBezTo>
                    <a:pt x="743" y="633"/>
                    <a:pt x="1261" y="536"/>
                    <a:pt x="1535" y="536"/>
                  </a:cubicBezTo>
                  <a:cubicBezTo>
                    <a:pt x="1575" y="536"/>
                    <a:pt x="1610" y="538"/>
                    <a:pt x="1638" y="543"/>
                  </a:cubicBezTo>
                  <a:cubicBezTo>
                    <a:pt x="1905" y="559"/>
                    <a:pt x="2958" y="643"/>
                    <a:pt x="3075" y="927"/>
                  </a:cubicBezTo>
                  <a:cubicBezTo>
                    <a:pt x="3121" y="1020"/>
                    <a:pt x="3197" y="1059"/>
                    <a:pt x="3275" y="1059"/>
                  </a:cubicBezTo>
                  <a:cubicBezTo>
                    <a:pt x="3448" y="1059"/>
                    <a:pt x="3635" y="867"/>
                    <a:pt x="3542" y="660"/>
                  </a:cubicBezTo>
                  <a:cubicBezTo>
                    <a:pt x="3292" y="108"/>
                    <a:pt x="2122" y="58"/>
                    <a:pt x="1638" y="8"/>
                  </a:cubicBezTo>
                  <a:cubicBezTo>
                    <a:pt x="1598" y="3"/>
                    <a:pt x="1553" y="1"/>
                    <a:pt x="15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2310800" y="32100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693" y="1"/>
                  </a:moveTo>
                  <a:cubicBezTo>
                    <a:pt x="1193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" y="493"/>
                  </a:cubicBezTo>
                  <a:cubicBezTo>
                    <a:pt x="18" y="510"/>
                    <a:pt x="18" y="526"/>
                    <a:pt x="18" y="543"/>
                  </a:cubicBezTo>
                  <a:cubicBezTo>
                    <a:pt x="28" y="712"/>
                    <a:pt x="172" y="794"/>
                    <a:pt x="306" y="794"/>
                  </a:cubicBezTo>
                  <a:cubicBezTo>
                    <a:pt x="384" y="794"/>
                    <a:pt x="459" y="766"/>
                    <a:pt x="502" y="710"/>
                  </a:cubicBezTo>
                  <a:cubicBezTo>
                    <a:pt x="881" y="584"/>
                    <a:pt x="1269" y="524"/>
                    <a:pt x="1659" y="524"/>
                  </a:cubicBezTo>
                  <a:cubicBezTo>
                    <a:pt x="1786" y="524"/>
                    <a:pt x="1912" y="531"/>
                    <a:pt x="2039" y="543"/>
                  </a:cubicBezTo>
                  <a:cubicBezTo>
                    <a:pt x="2307" y="560"/>
                    <a:pt x="3075" y="543"/>
                    <a:pt x="3309" y="693"/>
                  </a:cubicBezTo>
                  <a:cubicBezTo>
                    <a:pt x="3363" y="762"/>
                    <a:pt x="3451" y="803"/>
                    <a:pt x="3538" y="803"/>
                  </a:cubicBezTo>
                  <a:cubicBezTo>
                    <a:pt x="3641" y="803"/>
                    <a:pt x="3741" y="746"/>
                    <a:pt x="3777" y="610"/>
                  </a:cubicBezTo>
                  <a:cubicBezTo>
                    <a:pt x="3777" y="610"/>
                    <a:pt x="3777" y="593"/>
                    <a:pt x="3777" y="593"/>
                  </a:cubicBezTo>
                  <a:cubicBezTo>
                    <a:pt x="3810" y="510"/>
                    <a:pt x="3777" y="409"/>
                    <a:pt x="3710" y="343"/>
                  </a:cubicBezTo>
                  <a:cubicBezTo>
                    <a:pt x="3426" y="58"/>
                    <a:pt x="2775" y="92"/>
                    <a:pt x="2390" y="42"/>
                  </a:cubicBezTo>
                  <a:cubicBezTo>
                    <a:pt x="2154" y="15"/>
                    <a:pt x="1922" y="1"/>
                    <a:pt x="16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2305075" y="3243175"/>
              <a:ext cx="112375" cy="29975"/>
            </a:xfrm>
            <a:custGeom>
              <a:avLst/>
              <a:gdLst/>
              <a:ahLst/>
              <a:cxnLst/>
              <a:rect l="l" t="t" r="r" b="b"/>
              <a:pathLst>
                <a:path w="4495" h="1199" extrusionOk="0">
                  <a:moveTo>
                    <a:pt x="2382" y="1"/>
                  </a:moveTo>
                  <a:cubicBezTo>
                    <a:pt x="1764" y="1"/>
                    <a:pt x="1143" y="51"/>
                    <a:pt x="514" y="137"/>
                  </a:cubicBezTo>
                  <a:lnTo>
                    <a:pt x="430" y="137"/>
                  </a:lnTo>
                  <a:cubicBezTo>
                    <a:pt x="297" y="154"/>
                    <a:pt x="247" y="271"/>
                    <a:pt x="247" y="388"/>
                  </a:cubicBezTo>
                  <a:cubicBezTo>
                    <a:pt x="1" y="453"/>
                    <a:pt x="12" y="889"/>
                    <a:pt x="313" y="889"/>
                  </a:cubicBezTo>
                  <a:cubicBezTo>
                    <a:pt x="319" y="889"/>
                    <a:pt x="324" y="889"/>
                    <a:pt x="330" y="889"/>
                  </a:cubicBezTo>
                  <a:cubicBezTo>
                    <a:pt x="982" y="889"/>
                    <a:pt x="1633" y="839"/>
                    <a:pt x="2285" y="839"/>
                  </a:cubicBezTo>
                  <a:cubicBezTo>
                    <a:pt x="2309" y="838"/>
                    <a:pt x="2334" y="838"/>
                    <a:pt x="2358" y="838"/>
                  </a:cubicBezTo>
                  <a:cubicBezTo>
                    <a:pt x="2951" y="838"/>
                    <a:pt x="3528" y="1029"/>
                    <a:pt x="4090" y="1190"/>
                  </a:cubicBezTo>
                  <a:cubicBezTo>
                    <a:pt x="4113" y="1196"/>
                    <a:pt x="4135" y="1199"/>
                    <a:pt x="4157" y="1199"/>
                  </a:cubicBezTo>
                  <a:cubicBezTo>
                    <a:pt x="4369" y="1199"/>
                    <a:pt x="4495" y="923"/>
                    <a:pt x="4374" y="772"/>
                  </a:cubicBezTo>
                  <a:cubicBezTo>
                    <a:pt x="4440" y="672"/>
                    <a:pt x="4457" y="555"/>
                    <a:pt x="4357" y="438"/>
                  </a:cubicBezTo>
                  <a:cubicBezTo>
                    <a:pt x="4039" y="104"/>
                    <a:pt x="3488" y="37"/>
                    <a:pt x="3037" y="20"/>
                  </a:cubicBezTo>
                  <a:cubicBezTo>
                    <a:pt x="2819" y="7"/>
                    <a:pt x="2600" y="1"/>
                    <a:pt x="2382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2296600" y="3271650"/>
              <a:ext cx="138500" cy="35750"/>
            </a:xfrm>
            <a:custGeom>
              <a:avLst/>
              <a:gdLst/>
              <a:ahLst/>
              <a:cxnLst/>
              <a:rect l="l" t="t" r="r" b="b"/>
              <a:pathLst>
                <a:path w="5540" h="1430" extrusionOk="0">
                  <a:moveTo>
                    <a:pt x="3307" y="23"/>
                  </a:moveTo>
                  <a:cubicBezTo>
                    <a:pt x="2906" y="23"/>
                    <a:pt x="2525" y="51"/>
                    <a:pt x="2257" y="51"/>
                  </a:cubicBezTo>
                  <a:cubicBezTo>
                    <a:pt x="1922" y="67"/>
                    <a:pt x="68" y="1"/>
                    <a:pt x="285" y="686"/>
                  </a:cubicBezTo>
                  <a:cubicBezTo>
                    <a:pt x="251" y="702"/>
                    <a:pt x="218" y="719"/>
                    <a:pt x="185" y="736"/>
                  </a:cubicBezTo>
                  <a:cubicBezTo>
                    <a:pt x="1" y="853"/>
                    <a:pt x="1" y="1187"/>
                    <a:pt x="235" y="1220"/>
                  </a:cubicBezTo>
                  <a:cubicBezTo>
                    <a:pt x="1221" y="1371"/>
                    <a:pt x="2173" y="1404"/>
                    <a:pt x="3159" y="1421"/>
                  </a:cubicBezTo>
                  <a:cubicBezTo>
                    <a:pt x="3288" y="1426"/>
                    <a:pt x="3422" y="1429"/>
                    <a:pt x="3557" y="1429"/>
                  </a:cubicBezTo>
                  <a:cubicBezTo>
                    <a:pt x="3861" y="1429"/>
                    <a:pt x="4173" y="1412"/>
                    <a:pt x="4462" y="1354"/>
                  </a:cubicBezTo>
                  <a:lnTo>
                    <a:pt x="4796" y="1354"/>
                  </a:lnTo>
                  <a:cubicBezTo>
                    <a:pt x="4846" y="1354"/>
                    <a:pt x="4896" y="1337"/>
                    <a:pt x="4930" y="1304"/>
                  </a:cubicBezTo>
                  <a:cubicBezTo>
                    <a:pt x="4930" y="1320"/>
                    <a:pt x="4947" y="1320"/>
                    <a:pt x="4963" y="1337"/>
                  </a:cubicBezTo>
                  <a:cubicBezTo>
                    <a:pt x="5018" y="1388"/>
                    <a:pt x="5079" y="1410"/>
                    <a:pt x="5139" y="1410"/>
                  </a:cubicBezTo>
                  <a:cubicBezTo>
                    <a:pt x="5351" y="1410"/>
                    <a:pt x="5540" y="1136"/>
                    <a:pt x="5331" y="953"/>
                  </a:cubicBezTo>
                  <a:cubicBezTo>
                    <a:pt x="5297" y="919"/>
                    <a:pt x="5264" y="903"/>
                    <a:pt x="5231" y="869"/>
                  </a:cubicBezTo>
                  <a:cubicBezTo>
                    <a:pt x="5231" y="819"/>
                    <a:pt x="5231" y="769"/>
                    <a:pt x="5197" y="719"/>
                  </a:cubicBezTo>
                  <a:cubicBezTo>
                    <a:pt x="4933" y="125"/>
                    <a:pt x="4082" y="23"/>
                    <a:pt x="3307" y="23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2131600" y="3148425"/>
              <a:ext cx="462450" cy="678800"/>
            </a:xfrm>
            <a:custGeom>
              <a:avLst/>
              <a:gdLst/>
              <a:ahLst/>
              <a:cxnLst/>
              <a:rect l="l" t="t" r="r" b="b"/>
              <a:pathLst>
                <a:path w="18498" h="27152" extrusionOk="0">
                  <a:moveTo>
                    <a:pt x="12415" y="6433"/>
                  </a:moveTo>
                  <a:cubicBezTo>
                    <a:pt x="12566" y="6483"/>
                    <a:pt x="12699" y="6584"/>
                    <a:pt x="12883" y="6617"/>
                  </a:cubicBezTo>
                  <a:cubicBezTo>
                    <a:pt x="12950" y="6617"/>
                    <a:pt x="13017" y="6650"/>
                    <a:pt x="13050" y="6701"/>
                  </a:cubicBezTo>
                  <a:cubicBezTo>
                    <a:pt x="13151" y="6868"/>
                    <a:pt x="13284" y="7018"/>
                    <a:pt x="13301" y="7235"/>
                  </a:cubicBezTo>
                  <a:cubicBezTo>
                    <a:pt x="13301" y="7302"/>
                    <a:pt x="13301" y="7386"/>
                    <a:pt x="13301" y="7452"/>
                  </a:cubicBezTo>
                  <a:cubicBezTo>
                    <a:pt x="13301" y="7586"/>
                    <a:pt x="13301" y="7703"/>
                    <a:pt x="13385" y="7820"/>
                  </a:cubicBezTo>
                  <a:cubicBezTo>
                    <a:pt x="13418" y="7887"/>
                    <a:pt x="13435" y="7970"/>
                    <a:pt x="13435" y="8054"/>
                  </a:cubicBezTo>
                  <a:cubicBezTo>
                    <a:pt x="13451" y="8121"/>
                    <a:pt x="13451" y="8188"/>
                    <a:pt x="13435" y="8238"/>
                  </a:cubicBezTo>
                  <a:cubicBezTo>
                    <a:pt x="13401" y="8555"/>
                    <a:pt x="13535" y="8823"/>
                    <a:pt x="13652" y="9107"/>
                  </a:cubicBezTo>
                  <a:cubicBezTo>
                    <a:pt x="13685" y="9173"/>
                    <a:pt x="13702" y="9240"/>
                    <a:pt x="13735" y="9307"/>
                  </a:cubicBezTo>
                  <a:cubicBezTo>
                    <a:pt x="13802" y="9458"/>
                    <a:pt x="13852" y="9608"/>
                    <a:pt x="13936" y="9758"/>
                  </a:cubicBezTo>
                  <a:cubicBezTo>
                    <a:pt x="13969" y="9825"/>
                    <a:pt x="14003" y="9909"/>
                    <a:pt x="14070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387" y="10477"/>
                    <a:pt x="14437" y="10544"/>
                    <a:pt x="14487" y="10627"/>
                  </a:cubicBezTo>
                  <a:cubicBezTo>
                    <a:pt x="14521" y="10661"/>
                    <a:pt x="14554" y="10711"/>
                    <a:pt x="14588" y="10744"/>
                  </a:cubicBezTo>
                  <a:cubicBezTo>
                    <a:pt x="14705" y="11011"/>
                    <a:pt x="14905" y="11195"/>
                    <a:pt x="15106" y="11379"/>
                  </a:cubicBezTo>
                  <a:cubicBezTo>
                    <a:pt x="15156" y="11446"/>
                    <a:pt x="15206" y="11513"/>
                    <a:pt x="15239" y="11579"/>
                  </a:cubicBezTo>
                  <a:cubicBezTo>
                    <a:pt x="15323" y="11713"/>
                    <a:pt x="15390" y="11847"/>
                    <a:pt x="15473" y="11980"/>
                  </a:cubicBezTo>
                  <a:cubicBezTo>
                    <a:pt x="15607" y="12198"/>
                    <a:pt x="15757" y="12398"/>
                    <a:pt x="15941" y="12582"/>
                  </a:cubicBezTo>
                  <a:cubicBezTo>
                    <a:pt x="16342" y="12950"/>
                    <a:pt x="16710" y="13351"/>
                    <a:pt x="17060" y="13768"/>
                  </a:cubicBezTo>
                  <a:cubicBezTo>
                    <a:pt x="17344" y="14102"/>
                    <a:pt x="17562" y="14470"/>
                    <a:pt x="17779" y="14838"/>
                  </a:cubicBezTo>
                  <a:cubicBezTo>
                    <a:pt x="17913" y="15088"/>
                    <a:pt x="17996" y="15356"/>
                    <a:pt x="18096" y="15623"/>
                  </a:cubicBezTo>
                  <a:cubicBezTo>
                    <a:pt x="18180" y="15823"/>
                    <a:pt x="18247" y="16041"/>
                    <a:pt x="18330" y="16241"/>
                  </a:cubicBezTo>
                  <a:cubicBezTo>
                    <a:pt x="18397" y="16425"/>
                    <a:pt x="18431" y="16609"/>
                    <a:pt x="18431" y="16809"/>
                  </a:cubicBezTo>
                  <a:cubicBezTo>
                    <a:pt x="18431" y="17060"/>
                    <a:pt x="18414" y="17311"/>
                    <a:pt x="18414" y="17561"/>
                  </a:cubicBezTo>
                  <a:cubicBezTo>
                    <a:pt x="18414" y="17762"/>
                    <a:pt x="18414" y="17979"/>
                    <a:pt x="18431" y="18163"/>
                  </a:cubicBezTo>
                  <a:cubicBezTo>
                    <a:pt x="18497" y="18664"/>
                    <a:pt x="18497" y="19165"/>
                    <a:pt x="18447" y="19666"/>
                  </a:cubicBezTo>
                  <a:cubicBezTo>
                    <a:pt x="18414" y="20067"/>
                    <a:pt x="18330" y="20435"/>
                    <a:pt x="18213" y="20819"/>
                  </a:cubicBezTo>
                  <a:cubicBezTo>
                    <a:pt x="18113" y="21153"/>
                    <a:pt x="17979" y="21471"/>
                    <a:pt x="17829" y="21788"/>
                  </a:cubicBezTo>
                  <a:cubicBezTo>
                    <a:pt x="17645" y="22156"/>
                    <a:pt x="17411" y="22507"/>
                    <a:pt x="17278" y="22908"/>
                  </a:cubicBezTo>
                  <a:cubicBezTo>
                    <a:pt x="17278" y="22925"/>
                    <a:pt x="17261" y="22941"/>
                    <a:pt x="17261" y="22958"/>
                  </a:cubicBezTo>
                  <a:cubicBezTo>
                    <a:pt x="17094" y="23209"/>
                    <a:pt x="16927" y="23459"/>
                    <a:pt x="16743" y="23710"/>
                  </a:cubicBezTo>
                  <a:cubicBezTo>
                    <a:pt x="16726" y="23743"/>
                    <a:pt x="16676" y="23777"/>
                    <a:pt x="16643" y="23827"/>
                  </a:cubicBezTo>
                  <a:cubicBezTo>
                    <a:pt x="16342" y="24362"/>
                    <a:pt x="15908" y="24779"/>
                    <a:pt x="15440" y="25147"/>
                  </a:cubicBezTo>
                  <a:cubicBezTo>
                    <a:pt x="15289" y="25264"/>
                    <a:pt x="15156" y="25381"/>
                    <a:pt x="15005" y="25481"/>
                  </a:cubicBezTo>
                  <a:cubicBezTo>
                    <a:pt x="14938" y="25531"/>
                    <a:pt x="14872" y="25598"/>
                    <a:pt x="14805" y="25631"/>
                  </a:cubicBezTo>
                  <a:cubicBezTo>
                    <a:pt x="14487" y="25815"/>
                    <a:pt x="14170" y="25982"/>
                    <a:pt x="13852" y="26149"/>
                  </a:cubicBezTo>
                  <a:cubicBezTo>
                    <a:pt x="13652" y="26250"/>
                    <a:pt x="13451" y="26350"/>
                    <a:pt x="13268" y="26450"/>
                  </a:cubicBezTo>
                  <a:cubicBezTo>
                    <a:pt x="12867" y="26667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35"/>
                  </a:cubicBezTo>
                  <a:cubicBezTo>
                    <a:pt x="11764" y="26951"/>
                    <a:pt x="11714" y="26951"/>
                    <a:pt x="11680" y="26968"/>
                  </a:cubicBezTo>
                  <a:cubicBezTo>
                    <a:pt x="11413" y="27118"/>
                    <a:pt x="11095" y="27152"/>
                    <a:pt x="10795" y="27152"/>
                  </a:cubicBezTo>
                  <a:cubicBezTo>
                    <a:pt x="10026" y="27152"/>
                    <a:pt x="9258" y="27152"/>
                    <a:pt x="8489" y="27152"/>
                  </a:cubicBezTo>
                  <a:cubicBezTo>
                    <a:pt x="8322" y="27152"/>
                    <a:pt x="8155" y="27135"/>
                    <a:pt x="8004" y="27085"/>
                  </a:cubicBezTo>
                  <a:cubicBezTo>
                    <a:pt x="7821" y="27018"/>
                    <a:pt x="7637" y="26985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2" y="26935"/>
                    <a:pt x="6868" y="26935"/>
                  </a:cubicBezTo>
                  <a:cubicBezTo>
                    <a:pt x="6684" y="26951"/>
                    <a:pt x="6501" y="26918"/>
                    <a:pt x="6334" y="26868"/>
                  </a:cubicBezTo>
                  <a:cubicBezTo>
                    <a:pt x="5816" y="26734"/>
                    <a:pt x="5314" y="26517"/>
                    <a:pt x="4846" y="26250"/>
                  </a:cubicBezTo>
                  <a:cubicBezTo>
                    <a:pt x="4529" y="26082"/>
                    <a:pt x="4212" y="25915"/>
                    <a:pt x="3911" y="25748"/>
                  </a:cubicBezTo>
                  <a:cubicBezTo>
                    <a:pt x="3744" y="25665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57" y="24545"/>
                    <a:pt x="2073" y="24178"/>
                  </a:cubicBezTo>
                  <a:cubicBezTo>
                    <a:pt x="1989" y="24094"/>
                    <a:pt x="1939" y="23977"/>
                    <a:pt x="1872" y="23877"/>
                  </a:cubicBezTo>
                  <a:cubicBezTo>
                    <a:pt x="1856" y="23860"/>
                    <a:pt x="1856" y="23827"/>
                    <a:pt x="1839" y="23810"/>
                  </a:cubicBezTo>
                  <a:cubicBezTo>
                    <a:pt x="1622" y="23610"/>
                    <a:pt x="1521" y="23342"/>
                    <a:pt x="1338" y="23125"/>
                  </a:cubicBezTo>
                  <a:cubicBezTo>
                    <a:pt x="1288" y="23042"/>
                    <a:pt x="1237" y="22958"/>
                    <a:pt x="1204" y="22858"/>
                  </a:cubicBezTo>
                  <a:cubicBezTo>
                    <a:pt x="1137" y="22674"/>
                    <a:pt x="1020" y="22507"/>
                    <a:pt x="937" y="22323"/>
                  </a:cubicBezTo>
                  <a:cubicBezTo>
                    <a:pt x="586" y="21671"/>
                    <a:pt x="268" y="21003"/>
                    <a:pt x="135" y="20268"/>
                  </a:cubicBezTo>
                  <a:cubicBezTo>
                    <a:pt x="34" y="19783"/>
                    <a:pt x="1" y="19299"/>
                    <a:pt x="18" y="18798"/>
                  </a:cubicBezTo>
                  <a:cubicBezTo>
                    <a:pt x="18" y="18547"/>
                    <a:pt x="51" y="18313"/>
                    <a:pt x="68" y="18062"/>
                  </a:cubicBezTo>
                  <a:cubicBezTo>
                    <a:pt x="85" y="17929"/>
                    <a:pt x="85" y="17795"/>
                    <a:pt x="85" y="17661"/>
                  </a:cubicBezTo>
                  <a:cubicBezTo>
                    <a:pt x="85" y="17394"/>
                    <a:pt x="68" y="17143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3"/>
                    <a:pt x="452" y="15473"/>
                    <a:pt x="586" y="15122"/>
                  </a:cubicBezTo>
                  <a:cubicBezTo>
                    <a:pt x="619" y="15038"/>
                    <a:pt x="653" y="14955"/>
                    <a:pt x="686" y="14888"/>
                  </a:cubicBezTo>
                  <a:cubicBezTo>
                    <a:pt x="920" y="14487"/>
                    <a:pt x="1171" y="14069"/>
                    <a:pt x="1471" y="13718"/>
                  </a:cubicBezTo>
                  <a:cubicBezTo>
                    <a:pt x="1789" y="13351"/>
                    <a:pt x="2140" y="13016"/>
                    <a:pt x="2474" y="12649"/>
                  </a:cubicBezTo>
                  <a:cubicBezTo>
                    <a:pt x="2507" y="12615"/>
                    <a:pt x="2524" y="12582"/>
                    <a:pt x="2557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9" y="11914"/>
                    <a:pt x="3142" y="11747"/>
                    <a:pt x="3242" y="11579"/>
                  </a:cubicBezTo>
                  <a:cubicBezTo>
                    <a:pt x="3309" y="11496"/>
                    <a:pt x="3376" y="11412"/>
                    <a:pt x="3460" y="11329"/>
                  </a:cubicBezTo>
                  <a:cubicBezTo>
                    <a:pt x="3777" y="11011"/>
                    <a:pt x="4028" y="10661"/>
                    <a:pt x="4195" y="10243"/>
                  </a:cubicBezTo>
                  <a:cubicBezTo>
                    <a:pt x="4228" y="10176"/>
                    <a:pt x="4262" y="10126"/>
                    <a:pt x="4312" y="10076"/>
                  </a:cubicBezTo>
                  <a:cubicBezTo>
                    <a:pt x="4529" y="9909"/>
                    <a:pt x="4613" y="9658"/>
                    <a:pt x="4729" y="9424"/>
                  </a:cubicBezTo>
                  <a:cubicBezTo>
                    <a:pt x="4813" y="9190"/>
                    <a:pt x="4897" y="8956"/>
                    <a:pt x="4980" y="8739"/>
                  </a:cubicBezTo>
                  <a:cubicBezTo>
                    <a:pt x="5030" y="8639"/>
                    <a:pt x="5047" y="8539"/>
                    <a:pt x="5047" y="8438"/>
                  </a:cubicBezTo>
                  <a:cubicBezTo>
                    <a:pt x="5047" y="8321"/>
                    <a:pt x="5047" y="8204"/>
                    <a:pt x="5047" y="8087"/>
                  </a:cubicBezTo>
                  <a:cubicBezTo>
                    <a:pt x="5064" y="8004"/>
                    <a:pt x="5064" y="7904"/>
                    <a:pt x="5114" y="7820"/>
                  </a:cubicBezTo>
                  <a:cubicBezTo>
                    <a:pt x="5181" y="7703"/>
                    <a:pt x="5197" y="7586"/>
                    <a:pt x="5181" y="7452"/>
                  </a:cubicBezTo>
                  <a:cubicBezTo>
                    <a:pt x="5147" y="7185"/>
                    <a:pt x="5281" y="6985"/>
                    <a:pt x="5398" y="6767"/>
                  </a:cubicBezTo>
                  <a:cubicBezTo>
                    <a:pt x="5431" y="6684"/>
                    <a:pt x="5515" y="6634"/>
                    <a:pt x="5615" y="6617"/>
                  </a:cubicBezTo>
                  <a:cubicBezTo>
                    <a:pt x="5799" y="6600"/>
                    <a:pt x="5933" y="6483"/>
                    <a:pt x="6100" y="6433"/>
                  </a:cubicBezTo>
                  <a:cubicBezTo>
                    <a:pt x="6033" y="6149"/>
                    <a:pt x="6016" y="5865"/>
                    <a:pt x="5999" y="5581"/>
                  </a:cubicBezTo>
                  <a:cubicBezTo>
                    <a:pt x="5983" y="5347"/>
                    <a:pt x="6049" y="5163"/>
                    <a:pt x="6217" y="4996"/>
                  </a:cubicBezTo>
                  <a:cubicBezTo>
                    <a:pt x="6317" y="4896"/>
                    <a:pt x="6434" y="4796"/>
                    <a:pt x="6484" y="4679"/>
                  </a:cubicBezTo>
                  <a:cubicBezTo>
                    <a:pt x="6484" y="4645"/>
                    <a:pt x="6501" y="4629"/>
                    <a:pt x="6484" y="4612"/>
                  </a:cubicBezTo>
                  <a:cubicBezTo>
                    <a:pt x="6317" y="4311"/>
                    <a:pt x="6334" y="3977"/>
                    <a:pt x="6350" y="3643"/>
                  </a:cubicBezTo>
                  <a:cubicBezTo>
                    <a:pt x="6367" y="3493"/>
                    <a:pt x="6434" y="3376"/>
                    <a:pt x="6567" y="3275"/>
                  </a:cubicBezTo>
                  <a:cubicBezTo>
                    <a:pt x="6584" y="3259"/>
                    <a:pt x="6618" y="3242"/>
                    <a:pt x="6651" y="3225"/>
                  </a:cubicBezTo>
                  <a:cubicBezTo>
                    <a:pt x="6735" y="3158"/>
                    <a:pt x="6768" y="3092"/>
                    <a:pt x="6768" y="2991"/>
                  </a:cubicBezTo>
                  <a:cubicBezTo>
                    <a:pt x="6768" y="2858"/>
                    <a:pt x="6768" y="2707"/>
                    <a:pt x="6768" y="2574"/>
                  </a:cubicBezTo>
                  <a:cubicBezTo>
                    <a:pt x="6768" y="2457"/>
                    <a:pt x="6751" y="2340"/>
                    <a:pt x="6768" y="2223"/>
                  </a:cubicBezTo>
                  <a:cubicBezTo>
                    <a:pt x="6801" y="1939"/>
                    <a:pt x="6918" y="1688"/>
                    <a:pt x="7186" y="1538"/>
                  </a:cubicBezTo>
                  <a:cubicBezTo>
                    <a:pt x="7353" y="1437"/>
                    <a:pt x="7537" y="1337"/>
                    <a:pt x="7737" y="1237"/>
                  </a:cubicBezTo>
                  <a:cubicBezTo>
                    <a:pt x="7754" y="1137"/>
                    <a:pt x="7787" y="1020"/>
                    <a:pt x="7804" y="903"/>
                  </a:cubicBezTo>
                  <a:cubicBezTo>
                    <a:pt x="7871" y="535"/>
                    <a:pt x="8105" y="301"/>
                    <a:pt x="8422" y="117"/>
                  </a:cubicBezTo>
                  <a:cubicBezTo>
                    <a:pt x="8539" y="34"/>
                    <a:pt x="8656" y="0"/>
                    <a:pt x="8806" y="17"/>
                  </a:cubicBezTo>
                  <a:cubicBezTo>
                    <a:pt x="8957" y="17"/>
                    <a:pt x="9090" y="17"/>
                    <a:pt x="9241" y="17"/>
                  </a:cubicBezTo>
                  <a:cubicBezTo>
                    <a:pt x="9508" y="0"/>
                    <a:pt x="9742" y="51"/>
                    <a:pt x="9993" y="117"/>
                  </a:cubicBezTo>
                  <a:cubicBezTo>
                    <a:pt x="10360" y="234"/>
                    <a:pt x="10561" y="485"/>
                    <a:pt x="10678" y="819"/>
                  </a:cubicBezTo>
                  <a:cubicBezTo>
                    <a:pt x="10711" y="953"/>
                    <a:pt x="10745" y="1103"/>
                    <a:pt x="10778" y="1237"/>
                  </a:cubicBezTo>
                  <a:cubicBezTo>
                    <a:pt x="10928" y="1337"/>
                    <a:pt x="11095" y="1421"/>
                    <a:pt x="11263" y="1504"/>
                  </a:cubicBezTo>
                  <a:cubicBezTo>
                    <a:pt x="11580" y="1688"/>
                    <a:pt x="11714" y="1972"/>
                    <a:pt x="11730" y="2323"/>
                  </a:cubicBezTo>
                  <a:cubicBezTo>
                    <a:pt x="11747" y="2457"/>
                    <a:pt x="11730" y="2590"/>
                    <a:pt x="11730" y="2724"/>
                  </a:cubicBezTo>
                  <a:cubicBezTo>
                    <a:pt x="11730" y="2791"/>
                    <a:pt x="11730" y="2858"/>
                    <a:pt x="11730" y="2924"/>
                  </a:cubicBezTo>
                  <a:cubicBezTo>
                    <a:pt x="11730" y="3075"/>
                    <a:pt x="11781" y="3192"/>
                    <a:pt x="11914" y="3259"/>
                  </a:cubicBezTo>
                  <a:cubicBezTo>
                    <a:pt x="12081" y="3359"/>
                    <a:pt x="12148" y="3526"/>
                    <a:pt x="12148" y="3726"/>
                  </a:cubicBezTo>
                  <a:cubicBezTo>
                    <a:pt x="12148" y="3827"/>
                    <a:pt x="12148" y="3944"/>
                    <a:pt x="12148" y="4044"/>
                  </a:cubicBezTo>
                  <a:cubicBezTo>
                    <a:pt x="12148" y="4211"/>
                    <a:pt x="12131" y="4378"/>
                    <a:pt x="12048" y="4528"/>
                  </a:cubicBezTo>
                  <a:cubicBezTo>
                    <a:pt x="11998" y="4629"/>
                    <a:pt x="12014" y="4712"/>
                    <a:pt x="12098" y="4796"/>
                  </a:cubicBezTo>
                  <a:cubicBezTo>
                    <a:pt x="12165" y="4879"/>
                    <a:pt x="12248" y="4963"/>
                    <a:pt x="12315" y="5030"/>
                  </a:cubicBezTo>
                  <a:cubicBezTo>
                    <a:pt x="12466" y="5180"/>
                    <a:pt x="12532" y="5364"/>
                    <a:pt x="12516" y="5581"/>
                  </a:cubicBezTo>
                  <a:cubicBezTo>
                    <a:pt x="12466" y="5848"/>
                    <a:pt x="12449" y="6133"/>
                    <a:pt x="12415" y="6433"/>
                  </a:cubicBezTo>
                  <a:close/>
                  <a:moveTo>
                    <a:pt x="9258" y="6467"/>
                  </a:moveTo>
                  <a:cubicBezTo>
                    <a:pt x="9258" y="6483"/>
                    <a:pt x="9258" y="6483"/>
                    <a:pt x="9258" y="6467"/>
                  </a:cubicBezTo>
                  <a:cubicBezTo>
                    <a:pt x="8840" y="6467"/>
                    <a:pt x="8422" y="6483"/>
                    <a:pt x="8021" y="6467"/>
                  </a:cubicBezTo>
                  <a:cubicBezTo>
                    <a:pt x="7520" y="6467"/>
                    <a:pt x="7035" y="6500"/>
                    <a:pt x="6567" y="6634"/>
                  </a:cubicBezTo>
                  <a:cubicBezTo>
                    <a:pt x="6283" y="6701"/>
                    <a:pt x="6049" y="6851"/>
                    <a:pt x="5832" y="7051"/>
                  </a:cubicBezTo>
                  <a:cubicBezTo>
                    <a:pt x="5782" y="7085"/>
                    <a:pt x="5749" y="7135"/>
                    <a:pt x="5732" y="7202"/>
                  </a:cubicBezTo>
                  <a:cubicBezTo>
                    <a:pt x="5632" y="7519"/>
                    <a:pt x="5531" y="7820"/>
                    <a:pt x="5531" y="8154"/>
                  </a:cubicBezTo>
                  <a:cubicBezTo>
                    <a:pt x="5531" y="8221"/>
                    <a:pt x="5531" y="8271"/>
                    <a:pt x="5515" y="8321"/>
                  </a:cubicBezTo>
                  <a:cubicBezTo>
                    <a:pt x="5398" y="8889"/>
                    <a:pt x="5181" y="9424"/>
                    <a:pt x="4897" y="9959"/>
                  </a:cubicBezTo>
                  <a:cubicBezTo>
                    <a:pt x="4796" y="10143"/>
                    <a:pt x="4679" y="10326"/>
                    <a:pt x="4596" y="10527"/>
                  </a:cubicBezTo>
                  <a:cubicBezTo>
                    <a:pt x="4412" y="10911"/>
                    <a:pt x="4195" y="11245"/>
                    <a:pt x="3927" y="11563"/>
                  </a:cubicBezTo>
                  <a:cubicBezTo>
                    <a:pt x="3476" y="12148"/>
                    <a:pt x="3009" y="12732"/>
                    <a:pt x="2541" y="13317"/>
                  </a:cubicBezTo>
                  <a:cubicBezTo>
                    <a:pt x="2440" y="13434"/>
                    <a:pt x="2340" y="13568"/>
                    <a:pt x="2223" y="13651"/>
                  </a:cubicBezTo>
                  <a:cubicBezTo>
                    <a:pt x="1956" y="13852"/>
                    <a:pt x="1772" y="14102"/>
                    <a:pt x="1555" y="14336"/>
                  </a:cubicBezTo>
                  <a:cubicBezTo>
                    <a:pt x="1438" y="14470"/>
                    <a:pt x="1338" y="14604"/>
                    <a:pt x="1254" y="14754"/>
                  </a:cubicBezTo>
                  <a:cubicBezTo>
                    <a:pt x="1070" y="15122"/>
                    <a:pt x="887" y="15473"/>
                    <a:pt x="719" y="15840"/>
                  </a:cubicBezTo>
                  <a:cubicBezTo>
                    <a:pt x="653" y="15991"/>
                    <a:pt x="602" y="16158"/>
                    <a:pt x="586" y="16341"/>
                  </a:cubicBezTo>
                  <a:cubicBezTo>
                    <a:pt x="536" y="16642"/>
                    <a:pt x="435" y="16960"/>
                    <a:pt x="469" y="17277"/>
                  </a:cubicBezTo>
                  <a:cubicBezTo>
                    <a:pt x="469" y="17311"/>
                    <a:pt x="469" y="17344"/>
                    <a:pt x="452" y="17361"/>
                  </a:cubicBezTo>
                  <a:cubicBezTo>
                    <a:pt x="402" y="17544"/>
                    <a:pt x="402" y="17728"/>
                    <a:pt x="402" y="17912"/>
                  </a:cubicBezTo>
                  <a:cubicBezTo>
                    <a:pt x="419" y="18380"/>
                    <a:pt x="419" y="18848"/>
                    <a:pt x="419" y="19332"/>
                  </a:cubicBezTo>
                  <a:cubicBezTo>
                    <a:pt x="419" y="19399"/>
                    <a:pt x="419" y="19483"/>
                    <a:pt x="435" y="19549"/>
                  </a:cubicBezTo>
                  <a:cubicBezTo>
                    <a:pt x="519" y="19817"/>
                    <a:pt x="519" y="20084"/>
                    <a:pt x="536" y="20351"/>
                  </a:cubicBezTo>
                  <a:cubicBezTo>
                    <a:pt x="552" y="20569"/>
                    <a:pt x="586" y="20786"/>
                    <a:pt x="703" y="20953"/>
                  </a:cubicBezTo>
                  <a:cubicBezTo>
                    <a:pt x="836" y="21137"/>
                    <a:pt x="887" y="21337"/>
                    <a:pt x="953" y="21538"/>
                  </a:cubicBezTo>
                  <a:cubicBezTo>
                    <a:pt x="1003" y="21705"/>
                    <a:pt x="1070" y="21889"/>
                    <a:pt x="1120" y="22072"/>
                  </a:cubicBezTo>
                  <a:cubicBezTo>
                    <a:pt x="1171" y="22223"/>
                    <a:pt x="1237" y="22373"/>
                    <a:pt x="1354" y="22473"/>
                  </a:cubicBezTo>
                  <a:cubicBezTo>
                    <a:pt x="1455" y="22574"/>
                    <a:pt x="1521" y="22691"/>
                    <a:pt x="1555" y="22824"/>
                  </a:cubicBezTo>
                  <a:cubicBezTo>
                    <a:pt x="1655" y="23058"/>
                    <a:pt x="1772" y="23259"/>
                    <a:pt x="1906" y="23476"/>
                  </a:cubicBezTo>
                  <a:cubicBezTo>
                    <a:pt x="2140" y="23844"/>
                    <a:pt x="2407" y="24194"/>
                    <a:pt x="2758" y="24462"/>
                  </a:cubicBezTo>
                  <a:cubicBezTo>
                    <a:pt x="3142" y="24779"/>
                    <a:pt x="3577" y="25013"/>
                    <a:pt x="3944" y="25314"/>
                  </a:cubicBezTo>
                  <a:cubicBezTo>
                    <a:pt x="3994" y="25347"/>
                    <a:pt x="4044" y="25381"/>
                    <a:pt x="4095" y="25397"/>
                  </a:cubicBezTo>
                  <a:cubicBezTo>
                    <a:pt x="4395" y="25548"/>
                    <a:pt x="4696" y="25698"/>
                    <a:pt x="4997" y="25865"/>
                  </a:cubicBezTo>
                  <a:cubicBezTo>
                    <a:pt x="5465" y="26149"/>
                    <a:pt x="5949" y="26350"/>
                    <a:pt x="6467" y="26483"/>
                  </a:cubicBezTo>
                  <a:cubicBezTo>
                    <a:pt x="6601" y="26517"/>
                    <a:pt x="6718" y="26534"/>
                    <a:pt x="6851" y="26550"/>
                  </a:cubicBezTo>
                  <a:cubicBezTo>
                    <a:pt x="7152" y="26617"/>
                    <a:pt x="7470" y="26617"/>
                    <a:pt x="7770" y="26617"/>
                  </a:cubicBezTo>
                  <a:cubicBezTo>
                    <a:pt x="7938" y="26617"/>
                    <a:pt x="8088" y="26634"/>
                    <a:pt x="8238" y="26684"/>
                  </a:cubicBezTo>
                  <a:cubicBezTo>
                    <a:pt x="8439" y="26734"/>
                    <a:pt x="8623" y="26734"/>
                    <a:pt x="8823" y="26734"/>
                  </a:cubicBezTo>
                  <a:cubicBezTo>
                    <a:pt x="9040" y="26734"/>
                    <a:pt x="9258" y="26734"/>
                    <a:pt x="9458" y="26734"/>
                  </a:cubicBezTo>
                  <a:cubicBezTo>
                    <a:pt x="9558" y="26734"/>
                    <a:pt x="9659" y="26751"/>
                    <a:pt x="9759" y="26751"/>
                  </a:cubicBezTo>
                  <a:cubicBezTo>
                    <a:pt x="10176" y="26818"/>
                    <a:pt x="10611" y="26801"/>
                    <a:pt x="11045" y="26784"/>
                  </a:cubicBezTo>
                  <a:cubicBezTo>
                    <a:pt x="11229" y="26768"/>
                    <a:pt x="11396" y="26734"/>
                    <a:pt x="11547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1" y="26534"/>
                    <a:pt x="11948" y="26517"/>
                  </a:cubicBezTo>
                  <a:cubicBezTo>
                    <a:pt x="12482" y="26367"/>
                    <a:pt x="13000" y="26183"/>
                    <a:pt x="13485" y="25882"/>
                  </a:cubicBezTo>
                  <a:cubicBezTo>
                    <a:pt x="13552" y="25849"/>
                    <a:pt x="13618" y="25815"/>
                    <a:pt x="13669" y="25782"/>
                  </a:cubicBezTo>
                  <a:cubicBezTo>
                    <a:pt x="13986" y="25631"/>
                    <a:pt x="14287" y="25464"/>
                    <a:pt x="14588" y="25297"/>
                  </a:cubicBezTo>
                  <a:cubicBezTo>
                    <a:pt x="14638" y="25264"/>
                    <a:pt x="14688" y="25230"/>
                    <a:pt x="14721" y="25197"/>
                  </a:cubicBezTo>
                  <a:cubicBezTo>
                    <a:pt x="14872" y="25080"/>
                    <a:pt x="15039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8"/>
                    <a:pt x="15573" y="24395"/>
                    <a:pt x="15690" y="24328"/>
                  </a:cubicBezTo>
                  <a:cubicBezTo>
                    <a:pt x="15958" y="24161"/>
                    <a:pt x="16158" y="23944"/>
                    <a:pt x="16325" y="23660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10" y="23175"/>
                    <a:pt x="16793" y="23025"/>
                  </a:cubicBezTo>
                  <a:cubicBezTo>
                    <a:pt x="16893" y="22858"/>
                    <a:pt x="16994" y="22691"/>
                    <a:pt x="17111" y="22524"/>
                  </a:cubicBezTo>
                  <a:cubicBezTo>
                    <a:pt x="17244" y="22373"/>
                    <a:pt x="17344" y="22223"/>
                    <a:pt x="17395" y="22039"/>
                  </a:cubicBezTo>
                  <a:cubicBezTo>
                    <a:pt x="17478" y="21738"/>
                    <a:pt x="17578" y="21438"/>
                    <a:pt x="17662" y="21153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13" y="20067"/>
                  </a:cubicBezTo>
                  <a:cubicBezTo>
                    <a:pt x="18030" y="20034"/>
                    <a:pt x="18030" y="20001"/>
                    <a:pt x="18030" y="19967"/>
                  </a:cubicBezTo>
                  <a:cubicBezTo>
                    <a:pt x="18130" y="19750"/>
                    <a:pt x="18113" y="19533"/>
                    <a:pt x="18113" y="19316"/>
                  </a:cubicBezTo>
                  <a:cubicBezTo>
                    <a:pt x="18113" y="18948"/>
                    <a:pt x="18080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3" y="16609"/>
                    <a:pt x="17946" y="16542"/>
                    <a:pt x="17946" y="16492"/>
                  </a:cubicBezTo>
                  <a:cubicBezTo>
                    <a:pt x="17929" y="16224"/>
                    <a:pt x="17846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60" y="14119"/>
                    <a:pt x="16375" y="13768"/>
                  </a:cubicBezTo>
                  <a:cubicBezTo>
                    <a:pt x="16242" y="13618"/>
                    <a:pt x="16091" y="13484"/>
                    <a:pt x="15974" y="13334"/>
                  </a:cubicBezTo>
                  <a:cubicBezTo>
                    <a:pt x="15507" y="12766"/>
                    <a:pt x="15072" y="12198"/>
                    <a:pt x="14621" y="11646"/>
                  </a:cubicBezTo>
                  <a:cubicBezTo>
                    <a:pt x="14320" y="11279"/>
                    <a:pt x="14053" y="10878"/>
                    <a:pt x="13852" y="10443"/>
                  </a:cubicBezTo>
                  <a:cubicBezTo>
                    <a:pt x="13802" y="10326"/>
                    <a:pt x="13752" y="10209"/>
                    <a:pt x="13685" y="10109"/>
                  </a:cubicBezTo>
                  <a:cubicBezTo>
                    <a:pt x="13435" y="9691"/>
                    <a:pt x="13234" y="9257"/>
                    <a:pt x="13100" y="8789"/>
                  </a:cubicBezTo>
                  <a:cubicBezTo>
                    <a:pt x="13034" y="8589"/>
                    <a:pt x="12967" y="8405"/>
                    <a:pt x="12967" y="8204"/>
                  </a:cubicBezTo>
                  <a:cubicBezTo>
                    <a:pt x="12950" y="7853"/>
                    <a:pt x="12867" y="7536"/>
                    <a:pt x="12766" y="7219"/>
                  </a:cubicBezTo>
                  <a:cubicBezTo>
                    <a:pt x="12766" y="7152"/>
                    <a:pt x="12716" y="7102"/>
                    <a:pt x="12666" y="7051"/>
                  </a:cubicBezTo>
                  <a:cubicBezTo>
                    <a:pt x="12482" y="6884"/>
                    <a:pt x="12265" y="6734"/>
                    <a:pt x="12031" y="6667"/>
                  </a:cubicBezTo>
                  <a:cubicBezTo>
                    <a:pt x="11897" y="6634"/>
                    <a:pt x="11764" y="6600"/>
                    <a:pt x="11630" y="6567"/>
                  </a:cubicBezTo>
                  <a:cubicBezTo>
                    <a:pt x="11346" y="6500"/>
                    <a:pt x="11045" y="6483"/>
                    <a:pt x="10761" y="6483"/>
                  </a:cubicBezTo>
                  <a:cubicBezTo>
                    <a:pt x="10260" y="6467"/>
                    <a:pt x="9759" y="6467"/>
                    <a:pt x="9258" y="6467"/>
                  </a:cubicBezTo>
                  <a:close/>
                  <a:moveTo>
                    <a:pt x="6985" y="4879"/>
                  </a:moveTo>
                  <a:cubicBezTo>
                    <a:pt x="6835" y="5030"/>
                    <a:pt x="6684" y="5180"/>
                    <a:pt x="6551" y="5314"/>
                  </a:cubicBezTo>
                  <a:cubicBezTo>
                    <a:pt x="6467" y="5397"/>
                    <a:pt x="6400" y="5481"/>
                    <a:pt x="6400" y="5598"/>
                  </a:cubicBezTo>
                  <a:cubicBezTo>
                    <a:pt x="6384" y="5782"/>
                    <a:pt x="6367" y="5965"/>
                    <a:pt x="6367" y="6133"/>
                  </a:cubicBezTo>
                  <a:cubicBezTo>
                    <a:pt x="6367" y="6183"/>
                    <a:pt x="6400" y="6233"/>
                    <a:pt x="6417" y="6300"/>
                  </a:cubicBezTo>
                  <a:cubicBezTo>
                    <a:pt x="6484" y="6300"/>
                    <a:pt x="6567" y="6283"/>
                    <a:pt x="6634" y="6266"/>
                  </a:cubicBezTo>
                  <a:cubicBezTo>
                    <a:pt x="6968" y="6166"/>
                    <a:pt x="7303" y="6133"/>
                    <a:pt x="7653" y="6133"/>
                  </a:cubicBezTo>
                  <a:cubicBezTo>
                    <a:pt x="8656" y="6133"/>
                    <a:pt x="9675" y="6133"/>
                    <a:pt x="10678" y="6133"/>
                  </a:cubicBezTo>
                  <a:cubicBezTo>
                    <a:pt x="11095" y="6133"/>
                    <a:pt x="11513" y="6133"/>
                    <a:pt x="11897" y="6283"/>
                  </a:cubicBezTo>
                  <a:cubicBezTo>
                    <a:pt x="11948" y="6300"/>
                    <a:pt x="12014" y="6283"/>
                    <a:pt x="12098" y="6300"/>
                  </a:cubicBezTo>
                  <a:cubicBezTo>
                    <a:pt x="12115" y="6216"/>
                    <a:pt x="12131" y="6133"/>
                    <a:pt x="12115" y="6066"/>
                  </a:cubicBezTo>
                  <a:cubicBezTo>
                    <a:pt x="12115" y="5932"/>
                    <a:pt x="12098" y="5782"/>
                    <a:pt x="12098" y="5631"/>
                  </a:cubicBezTo>
                  <a:cubicBezTo>
                    <a:pt x="12081" y="5414"/>
                    <a:pt x="11948" y="5280"/>
                    <a:pt x="11764" y="5214"/>
                  </a:cubicBezTo>
                  <a:cubicBezTo>
                    <a:pt x="11547" y="5147"/>
                    <a:pt x="11346" y="5080"/>
                    <a:pt x="11129" y="5046"/>
                  </a:cubicBezTo>
                  <a:cubicBezTo>
                    <a:pt x="10678" y="4980"/>
                    <a:pt x="10243" y="4930"/>
                    <a:pt x="9792" y="4879"/>
                  </a:cubicBezTo>
                  <a:cubicBezTo>
                    <a:pt x="9274" y="4813"/>
                    <a:pt x="8756" y="4846"/>
                    <a:pt x="8238" y="4863"/>
                  </a:cubicBezTo>
                  <a:cubicBezTo>
                    <a:pt x="8054" y="4879"/>
                    <a:pt x="7871" y="4879"/>
                    <a:pt x="7704" y="4846"/>
                  </a:cubicBezTo>
                  <a:cubicBezTo>
                    <a:pt x="7453" y="4829"/>
                    <a:pt x="7219" y="4846"/>
                    <a:pt x="6985" y="4879"/>
                  </a:cubicBezTo>
                  <a:close/>
                  <a:moveTo>
                    <a:pt x="11580" y="3793"/>
                  </a:moveTo>
                  <a:cubicBezTo>
                    <a:pt x="11547" y="3760"/>
                    <a:pt x="11513" y="3743"/>
                    <a:pt x="11480" y="3726"/>
                  </a:cubicBezTo>
                  <a:cubicBezTo>
                    <a:pt x="11379" y="3693"/>
                    <a:pt x="11263" y="3643"/>
                    <a:pt x="11146" y="3610"/>
                  </a:cubicBezTo>
                  <a:cubicBezTo>
                    <a:pt x="10461" y="3426"/>
                    <a:pt x="9742" y="3325"/>
                    <a:pt x="9024" y="3325"/>
                  </a:cubicBezTo>
                  <a:cubicBezTo>
                    <a:pt x="8890" y="3325"/>
                    <a:pt x="8773" y="3325"/>
                    <a:pt x="8639" y="3325"/>
                  </a:cubicBezTo>
                  <a:cubicBezTo>
                    <a:pt x="8255" y="3292"/>
                    <a:pt x="7871" y="3325"/>
                    <a:pt x="7486" y="3342"/>
                  </a:cubicBezTo>
                  <a:cubicBezTo>
                    <a:pt x="7202" y="3359"/>
                    <a:pt x="7102" y="3576"/>
                    <a:pt x="6918" y="3710"/>
                  </a:cubicBezTo>
                  <a:cubicBezTo>
                    <a:pt x="6902" y="3726"/>
                    <a:pt x="6902" y="3743"/>
                    <a:pt x="6902" y="3760"/>
                  </a:cubicBezTo>
                  <a:cubicBezTo>
                    <a:pt x="6902" y="3927"/>
                    <a:pt x="6868" y="4094"/>
                    <a:pt x="6918" y="4261"/>
                  </a:cubicBezTo>
                  <a:cubicBezTo>
                    <a:pt x="6968" y="4428"/>
                    <a:pt x="7019" y="4595"/>
                    <a:pt x="7019" y="4796"/>
                  </a:cubicBezTo>
                  <a:cubicBezTo>
                    <a:pt x="7136" y="4779"/>
                    <a:pt x="7219" y="4762"/>
                    <a:pt x="7319" y="4729"/>
                  </a:cubicBezTo>
                  <a:cubicBezTo>
                    <a:pt x="7603" y="4679"/>
                    <a:pt x="7887" y="4595"/>
                    <a:pt x="8171" y="4545"/>
                  </a:cubicBezTo>
                  <a:cubicBezTo>
                    <a:pt x="8773" y="4462"/>
                    <a:pt x="9374" y="4462"/>
                    <a:pt x="9976" y="4545"/>
                  </a:cubicBezTo>
                  <a:cubicBezTo>
                    <a:pt x="10444" y="4612"/>
                    <a:pt x="10912" y="4645"/>
                    <a:pt x="11379" y="4762"/>
                  </a:cubicBezTo>
                  <a:cubicBezTo>
                    <a:pt x="11396" y="4762"/>
                    <a:pt x="11430" y="4762"/>
                    <a:pt x="11463" y="4762"/>
                  </a:cubicBezTo>
                  <a:cubicBezTo>
                    <a:pt x="11480" y="4629"/>
                    <a:pt x="11480" y="4512"/>
                    <a:pt x="11530" y="4412"/>
                  </a:cubicBezTo>
                  <a:cubicBezTo>
                    <a:pt x="11613" y="4211"/>
                    <a:pt x="11597" y="3994"/>
                    <a:pt x="11580" y="3793"/>
                  </a:cubicBezTo>
                  <a:close/>
                  <a:moveTo>
                    <a:pt x="11212" y="3325"/>
                  </a:moveTo>
                  <a:cubicBezTo>
                    <a:pt x="11196" y="3209"/>
                    <a:pt x="11162" y="3125"/>
                    <a:pt x="11162" y="3041"/>
                  </a:cubicBezTo>
                  <a:cubicBezTo>
                    <a:pt x="11179" y="2841"/>
                    <a:pt x="11079" y="2757"/>
                    <a:pt x="10912" y="2691"/>
                  </a:cubicBezTo>
                  <a:cubicBezTo>
                    <a:pt x="10862" y="2674"/>
                    <a:pt x="10795" y="2640"/>
                    <a:pt x="10745" y="2624"/>
                  </a:cubicBezTo>
                  <a:cubicBezTo>
                    <a:pt x="10377" y="2540"/>
                    <a:pt x="10009" y="2457"/>
                    <a:pt x="9625" y="2457"/>
                  </a:cubicBezTo>
                  <a:cubicBezTo>
                    <a:pt x="9391" y="2457"/>
                    <a:pt x="9157" y="2473"/>
                    <a:pt x="8923" y="2423"/>
                  </a:cubicBezTo>
                  <a:cubicBezTo>
                    <a:pt x="8623" y="2390"/>
                    <a:pt x="8339" y="2340"/>
                    <a:pt x="8038" y="2407"/>
                  </a:cubicBezTo>
                  <a:cubicBezTo>
                    <a:pt x="7988" y="2407"/>
                    <a:pt x="7921" y="2423"/>
                    <a:pt x="7887" y="2373"/>
                  </a:cubicBezTo>
                  <a:cubicBezTo>
                    <a:pt x="7904" y="2290"/>
                    <a:pt x="7971" y="2306"/>
                    <a:pt x="8021" y="2290"/>
                  </a:cubicBezTo>
                  <a:cubicBezTo>
                    <a:pt x="8222" y="2256"/>
                    <a:pt x="8439" y="2239"/>
                    <a:pt x="8639" y="2189"/>
                  </a:cubicBezTo>
                  <a:cubicBezTo>
                    <a:pt x="8790" y="2156"/>
                    <a:pt x="8940" y="2122"/>
                    <a:pt x="9090" y="2122"/>
                  </a:cubicBezTo>
                  <a:cubicBezTo>
                    <a:pt x="9241" y="2122"/>
                    <a:pt x="9391" y="2122"/>
                    <a:pt x="9525" y="2122"/>
                  </a:cubicBezTo>
                  <a:cubicBezTo>
                    <a:pt x="10060" y="2106"/>
                    <a:pt x="10561" y="2189"/>
                    <a:pt x="11062" y="2373"/>
                  </a:cubicBezTo>
                  <a:cubicBezTo>
                    <a:pt x="11079" y="2373"/>
                    <a:pt x="11112" y="2373"/>
                    <a:pt x="11146" y="2373"/>
                  </a:cubicBezTo>
                  <a:cubicBezTo>
                    <a:pt x="11162" y="2273"/>
                    <a:pt x="11162" y="2189"/>
                    <a:pt x="11095" y="2106"/>
                  </a:cubicBezTo>
                  <a:cubicBezTo>
                    <a:pt x="10878" y="1872"/>
                    <a:pt x="10644" y="1638"/>
                    <a:pt x="10360" y="1488"/>
                  </a:cubicBezTo>
                  <a:cubicBezTo>
                    <a:pt x="10327" y="1488"/>
                    <a:pt x="10293" y="1471"/>
                    <a:pt x="10277" y="1471"/>
                  </a:cubicBezTo>
                  <a:cubicBezTo>
                    <a:pt x="10093" y="1421"/>
                    <a:pt x="9926" y="1387"/>
                    <a:pt x="9742" y="1337"/>
                  </a:cubicBezTo>
                  <a:cubicBezTo>
                    <a:pt x="9608" y="1287"/>
                    <a:pt x="9491" y="1287"/>
                    <a:pt x="9341" y="1287"/>
                  </a:cubicBezTo>
                  <a:cubicBezTo>
                    <a:pt x="9124" y="1287"/>
                    <a:pt x="8890" y="1270"/>
                    <a:pt x="8673" y="1354"/>
                  </a:cubicBezTo>
                  <a:cubicBezTo>
                    <a:pt x="8623" y="1371"/>
                    <a:pt x="8572" y="1371"/>
                    <a:pt x="8539" y="1371"/>
                  </a:cubicBezTo>
                  <a:cubicBezTo>
                    <a:pt x="8272" y="1437"/>
                    <a:pt x="8021" y="1488"/>
                    <a:pt x="7821" y="1705"/>
                  </a:cubicBezTo>
                  <a:cubicBezTo>
                    <a:pt x="7737" y="1788"/>
                    <a:pt x="7637" y="1872"/>
                    <a:pt x="7537" y="1955"/>
                  </a:cubicBezTo>
                  <a:cubicBezTo>
                    <a:pt x="7386" y="2072"/>
                    <a:pt x="7319" y="2206"/>
                    <a:pt x="7336" y="2407"/>
                  </a:cubicBezTo>
                  <a:cubicBezTo>
                    <a:pt x="7336" y="2624"/>
                    <a:pt x="7319" y="2841"/>
                    <a:pt x="7319" y="3058"/>
                  </a:cubicBezTo>
                  <a:cubicBezTo>
                    <a:pt x="7319" y="3108"/>
                    <a:pt x="7303" y="3158"/>
                    <a:pt x="7369" y="3209"/>
                  </a:cubicBezTo>
                  <a:cubicBezTo>
                    <a:pt x="7403" y="3192"/>
                    <a:pt x="7453" y="3192"/>
                    <a:pt x="7486" y="3175"/>
                  </a:cubicBezTo>
                  <a:cubicBezTo>
                    <a:pt x="7737" y="3092"/>
                    <a:pt x="8004" y="3075"/>
                    <a:pt x="8272" y="3058"/>
                  </a:cubicBezTo>
                  <a:cubicBezTo>
                    <a:pt x="8522" y="3058"/>
                    <a:pt x="8756" y="3058"/>
                    <a:pt x="9007" y="3041"/>
                  </a:cubicBezTo>
                  <a:cubicBezTo>
                    <a:pt x="9475" y="3025"/>
                    <a:pt x="9943" y="3075"/>
                    <a:pt x="10394" y="3158"/>
                  </a:cubicBezTo>
                  <a:cubicBezTo>
                    <a:pt x="10661" y="3209"/>
                    <a:pt x="10912" y="3259"/>
                    <a:pt x="11212" y="3325"/>
                  </a:cubicBezTo>
                  <a:close/>
                  <a:moveTo>
                    <a:pt x="8071" y="1187"/>
                  </a:moveTo>
                  <a:cubicBezTo>
                    <a:pt x="8339" y="1120"/>
                    <a:pt x="8556" y="1053"/>
                    <a:pt x="8790" y="1003"/>
                  </a:cubicBezTo>
                  <a:cubicBezTo>
                    <a:pt x="8857" y="986"/>
                    <a:pt x="8907" y="986"/>
                    <a:pt x="8973" y="986"/>
                  </a:cubicBezTo>
                  <a:cubicBezTo>
                    <a:pt x="9157" y="986"/>
                    <a:pt x="9341" y="986"/>
                    <a:pt x="9525" y="986"/>
                  </a:cubicBezTo>
                  <a:cubicBezTo>
                    <a:pt x="9575" y="986"/>
                    <a:pt x="9642" y="986"/>
                    <a:pt x="9692" y="1003"/>
                  </a:cubicBezTo>
                  <a:cubicBezTo>
                    <a:pt x="9909" y="1053"/>
                    <a:pt x="10126" y="1120"/>
                    <a:pt x="10344" y="1170"/>
                  </a:cubicBezTo>
                  <a:cubicBezTo>
                    <a:pt x="10377" y="1187"/>
                    <a:pt x="10394" y="1170"/>
                    <a:pt x="10427" y="1170"/>
                  </a:cubicBezTo>
                  <a:cubicBezTo>
                    <a:pt x="10394" y="919"/>
                    <a:pt x="10277" y="736"/>
                    <a:pt x="10110" y="569"/>
                  </a:cubicBezTo>
                  <a:cubicBezTo>
                    <a:pt x="10009" y="485"/>
                    <a:pt x="9909" y="435"/>
                    <a:pt x="9775" y="418"/>
                  </a:cubicBezTo>
                  <a:cubicBezTo>
                    <a:pt x="9608" y="401"/>
                    <a:pt x="9458" y="351"/>
                    <a:pt x="9291" y="351"/>
                  </a:cubicBezTo>
                  <a:cubicBezTo>
                    <a:pt x="9124" y="351"/>
                    <a:pt x="8957" y="401"/>
                    <a:pt x="8806" y="418"/>
                  </a:cubicBezTo>
                  <a:cubicBezTo>
                    <a:pt x="8756" y="418"/>
                    <a:pt x="8689" y="418"/>
                    <a:pt x="8639" y="435"/>
                  </a:cubicBezTo>
                  <a:cubicBezTo>
                    <a:pt x="8589" y="452"/>
                    <a:pt x="8539" y="452"/>
                    <a:pt x="8489" y="485"/>
                  </a:cubicBezTo>
                  <a:cubicBezTo>
                    <a:pt x="8255" y="669"/>
                    <a:pt x="8105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2076900" y="3729875"/>
              <a:ext cx="59750" cy="34275"/>
            </a:xfrm>
            <a:custGeom>
              <a:avLst/>
              <a:gdLst/>
              <a:ahLst/>
              <a:cxnLst/>
              <a:rect l="l" t="t" r="r" b="b"/>
              <a:pathLst>
                <a:path w="2390" h="1371" extrusionOk="0">
                  <a:moveTo>
                    <a:pt x="2139" y="17"/>
                  </a:moveTo>
                  <a:cubicBezTo>
                    <a:pt x="1437" y="151"/>
                    <a:pt x="836" y="669"/>
                    <a:pt x="217" y="970"/>
                  </a:cubicBezTo>
                  <a:cubicBezTo>
                    <a:pt x="0" y="1070"/>
                    <a:pt x="167" y="1371"/>
                    <a:pt x="368" y="1321"/>
                  </a:cubicBezTo>
                  <a:cubicBezTo>
                    <a:pt x="1053" y="1204"/>
                    <a:pt x="1738" y="703"/>
                    <a:pt x="2273" y="268"/>
                  </a:cubicBezTo>
                  <a:cubicBezTo>
                    <a:pt x="2389" y="168"/>
                    <a:pt x="2256" y="1"/>
                    <a:pt x="2139" y="1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2195950" y="3826375"/>
              <a:ext cx="28425" cy="50575"/>
            </a:xfrm>
            <a:custGeom>
              <a:avLst/>
              <a:gdLst/>
              <a:ahLst/>
              <a:cxnLst/>
              <a:rect l="l" t="t" r="r" b="b"/>
              <a:pathLst>
                <a:path w="1137" h="2023" extrusionOk="0">
                  <a:moveTo>
                    <a:pt x="836" y="84"/>
                  </a:moveTo>
                  <a:cubicBezTo>
                    <a:pt x="602" y="301"/>
                    <a:pt x="451" y="569"/>
                    <a:pt x="334" y="869"/>
                  </a:cubicBezTo>
                  <a:cubicBezTo>
                    <a:pt x="201" y="1170"/>
                    <a:pt x="0" y="1538"/>
                    <a:pt x="33" y="1872"/>
                  </a:cubicBezTo>
                  <a:cubicBezTo>
                    <a:pt x="50" y="1955"/>
                    <a:pt x="134" y="2022"/>
                    <a:pt x="201" y="1972"/>
                  </a:cubicBezTo>
                  <a:cubicBezTo>
                    <a:pt x="451" y="1822"/>
                    <a:pt x="568" y="1521"/>
                    <a:pt x="668" y="1270"/>
                  </a:cubicBezTo>
                  <a:cubicBezTo>
                    <a:pt x="819" y="919"/>
                    <a:pt x="986" y="585"/>
                    <a:pt x="1086" y="234"/>
                  </a:cubicBezTo>
                  <a:cubicBezTo>
                    <a:pt x="1136" y="84"/>
                    <a:pt x="952" y="0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2375975" y="3863550"/>
              <a:ext cx="17150" cy="65175"/>
            </a:xfrm>
            <a:custGeom>
              <a:avLst/>
              <a:gdLst/>
              <a:ahLst/>
              <a:cxnLst/>
              <a:rect l="l" t="t" r="r" b="b"/>
              <a:pathLst>
                <a:path w="686" h="2607" extrusionOk="0">
                  <a:moveTo>
                    <a:pt x="335" y="134"/>
                  </a:moveTo>
                  <a:cubicBezTo>
                    <a:pt x="251" y="0"/>
                    <a:pt x="67" y="67"/>
                    <a:pt x="51" y="218"/>
                  </a:cubicBezTo>
                  <a:cubicBezTo>
                    <a:pt x="17" y="819"/>
                    <a:pt x="0" y="1454"/>
                    <a:pt x="51" y="2072"/>
                  </a:cubicBezTo>
                  <a:cubicBezTo>
                    <a:pt x="17" y="2122"/>
                    <a:pt x="17" y="2189"/>
                    <a:pt x="51" y="2256"/>
                  </a:cubicBezTo>
                  <a:cubicBezTo>
                    <a:pt x="67" y="2490"/>
                    <a:pt x="485" y="2607"/>
                    <a:pt x="535" y="2256"/>
                  </a:cubicBezTo>
                  <a:cubicBezTo>
                    <a:pt x="619" y="1571"/>
                    <a:pt x="686" y="769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2515500" y="3826375"/>
              <a:ext cx="49300" cy="39700"/>
            </a:xfrm>
            <a:custGeom>
              <a:avLst/>
              <a:gdLst/>
              <a:ahLst/>
              <a:cxnLst/>
              <a:rect l="l" t="t" r="r" b="b"/>
              <a:pathLst>
                <a:path w="1972" h="1588" extrusionOk="0">
                  <a:moveTo>
                    <a:pt x="1270" y="569"/>
                  </a:moveTo>
                  <a:cubicBezTo>
                    <a:pt x="969" y="351"/>
                    <a:pt x="618" y="151"/>
                    <a:pt x="234" y="51"/>
                  </a:cubicBezTo>
                  <a:cubicBezTo>
                    <a:pt x="84" y="0"/>
                    <a:pt x="0" y="184"/>
                    <a:pt x="84" y="301"/>
                  </a:cubicBezTo>
                  <a:cubicBezTo>
                    <a:pt x="267" y="535"/>
                    <a:pt x="518" y="685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53" y="1187"/>
                    <a:pt x="1287" y="1237"/>
                    <a:pt x="1337" y="1270"/>
                  </a:cubicBezTo>
                  <a:cubicBezTo>
                    <a:pt x="1454" y="1371"/>
                    <a:pt x="1370" y="1354"/>
                    <a:pt x="1387" y="1203"/>
                  </a:cubicBezTo>
                  <a:cubicBezTo>
                    <a:pt x="1354" y="1487"/>
                    <a:pt x="1721" y="1588"/>
                    <a:pt x="1838" y="1320"/>
                  </a:cubicBezTo>
                  <a:cubicBezTo>
                    <a:pt x="1972" y="1003"/>
                    <a:pt x="1470" y="719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2620750" y="3664725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72" y="334"/>
                  </a:moveTo>
                  <a:cubicBezTo>
                    <a:pt x="1571" y="268"/>
                    <a:pt x="1271" y="234"/>
                    <a:pt x="987" y="167"/>
                  </a:cubicBezTo>
                  <a:cubicBezTo>
                    <a:pt x="702" y="100"/>
                    <a:pt x="435" y="0"/>
                    <a:pt x="151" y="0"/>
                  </a:cubicBezTo>
                  <a:cubicBezTo>
                    <a:pt x="17" y="0"/>
                    <a:pt x="1" y="151"/>
                    <a:pt x="84" y="217"/>
                  </a:cubicBezTo>
                  <a:cubicBezTo>
                    <a:pt x="535" y="535"/>
                    <a:pt x="1321" y="685"/>
                    <a:pt x="1872" y="602"/>
                  </a:cubicBezTo>
                  <a:cubicBezTo>
                    <a:pt x="2006" y="585"/>
                    <a:pt x="1989" y="368"/>
                    <a:pt x="1872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2576050" y="3445000"/>
              <a:ext cx="40975" cy="33850"/>
            </a:xfrm>
            <a:custGeom>
              <a:avLst/>
              <a:gdLst/>
              <a:ahLst/>
              <a:cxnLst/>
              <a:rect l="l" t="t" r="r" b="b"/>
              <a:pathLst>
                <a:path w="1639" h="1354" extrusionOk="0">
                  <a:moveTo>
                    <a:pt x="1505" y="134"/>
                  </a:moveTo>
                  <a:cubicBezTo>
                    <a:pt x="1371" y="1"/>
                    <a:pt x="1120" y="51"/>
                    <a:pt x="1070" y="251"/>
                  </a:cubicBezTo>
                  <a:cubicBezTo>
                    <a:pt x="1054" y="285"/>
                    <a:pt x="903" y="402"/>
                    <a:pt x="853" y="435"/>
                  </a:cubicBezTo>
                  <a:cubicBezTo>
                    <a:pt x="753" y="519"/>
                    <a:pt x="636" y="585"/>
                    <a:pt x="536" y="669"/>
                  </a:cubicBezTo>
                  <a:cubicBezTo>
                    <a:pt x="352" y="786"/>
                    <a:pt x="101" y="869"/>
                    <a:pt x="34" y="1087"/>
                  </a:cubicBezTo>
                  <a:cubicBezTo>
                    <a:pt x="1" y="1137"/>
                    <a:pt x="34" y="1220"/>
                    <a:pt x="101" y="1237"/>
                  </a:cubicBezTo>
                  <a:cubicBezTo>
                    <a:pt x="335" y="1354"/>
                    <a:pt x="569" y="1187"/>
                    <a:pt x="769" y="1070"/>
                  </a:cubicBezTo>
                  <a:cubicBezTo>
                    <a:pt x="886" y="986"/>
                    <a:pt x="1003" y="886"/>
                    <a:pt x="1120" y="803"/>
                  </a:cubicBezTo>
                  <a:cubicBezTo>
                    <a:pt x="1187" y="752"/>
                    <a:pt x="1321" y="585"/>
                    <a:pt x="1388" y="569"/>
                  </a:cubicBezTo>
                  <a:cubicBezTo>
                    <a:pt x="1588" y="535"/>
                    <a:pt x="1638" y="268"/>
                    <a:pt x="150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2111150" y="3445825"/>
              <a:ext cx="30100" cy="26350"/>
            </a:xfrm>
            <a:custGeom>
              <a:avLst/>
              <a:gdLst/>
              <a:ahLst/>
              <a:cxnLst/>
              <a:rect l="l" t="t" r="r" b="b"/>
              <a:pathLst>
                <a:path w="1204" h="1054" extrusionOk="0">
                  <a:moveTo>
                    <a:pt x="719" y="302"/>
                  </a:moveTo>
                  <a:cubicBezTo>
                    <a:pt x="568" y="185"/>
                    <a:pt x="334" y="1"/>
                    <a:pt x="134" y="151"/>
                  </a:cubicBezTo>
                  <a:cubicBezTo>
                    <a:pt x="0" y="268"/>
                    <a:pt x="117" y="452"/>
                    <a:pt x="268" y="469"/>
                  </a:cubicBezTo>
                  <a:cubicBezTo>
                    <a:pt x="268" y="469"/>
                    <a:pt x="284" y="469"/>
                    <a:pt x="284" y="486"/>
                  </a:cubicBezTo>
                  <a:cubicBezTo>
                    <a:pt x="318" y="502"/>
                    <a:pt x="334" y="519"/>
                    <a:pt x="368" y="552"/>
                  </a:cubicBezTo>
                  <a:cubicBezTo>
                    <a:pt x="435" y="602"/>
                    <a:pt x="501" y="653"/>
                    <a:pt x="568" y="719"/>
                  </a:cubicBezTo>
                  <a:cubicBezTo>
                    <a:pt x="702" y="836"/>
                    <a:pt x="852" y="1003"/>
                    <a:pt x="1036" y="1037"/>
                  </a:cubicBezTo>
                  <a:cubicBezTo>
                    <a:pt x="1136" y="1054"/>
                    <a:pt x="1203" y="970"/>
                    <a:pt x="1187" y="870"/>
                  </a:cubicBezTo>
                  <a:cubicBezTo>
                    <a:pt x="1153" y="636"/>
                    <a:pt x="886" y="452"/>
                    <a:pt x="719" y="30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2052675" y="3553600"/>
              <a:ext cx="44300" cy="18000"/>
            </a:xfrm>
            <a:custGeom>
              <a:avLst/>
              <a:gdLst/>
              <a:ahLst/>
              <a:cxnLst/>
              <a:rect l="l" t="t" r="r" b="b"/>
              <a:pathLst>
                <a:path w="1772" h="720" extrusionOk="0">
                  <a:moveTo>
                    <a:pt x="1721" y="218"/>
                  </a:moveTo>
                  <a:cubicBezTo>
                    <a:pt x="1571" y="101"/>
                    <a:pt x="1303" y="118"/>
                    <a:pt x="1120" y="101"/>
                  </a:cubicBezTo>
                  <a:cubicBezTo>
                    <a:pt x="1003" y="101"/>
                    <a:pt x="869" y="101"/>
                    <a:pt x="752" y="101"/>
                  </a:cubicBezTo>
                  <a:cubicBezTo>
                    <a:pt x="702" y="101"/>
                    <a:pt x="635" y="101"/>
                    <a:pt x="568" y="101"/>
                  </a:cubicBezTo>
                  <a:cubicBezTo>
                    <a:pt x="568" y="101"/>
                    <a:pt x="551" y="101"/>
                    <a:pt x="535" y="101"/>
                  </a:cubicBezTo>
                  <a:cubicBezTo>
                    <a:pt x="451" y="1"/>
                    <a:pt x="267" y="17"/>
                    <a:pt x="201" y="168"/>
                  </a:cubicBezTo>
                  <a:cubicBezTo>
                    <a:pt x="0" y="719"/>
                    <a:pt x="1487" y="586"/>
                    <a:pt x="1721" y="402"/>
                  </a:cubicBezTo>
                  <a:cubicBezTo>
                    <a:pt x="1771" y="352"/>
                    <a:pt x="1771" y="268"/>
                    <a:pt x="1721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2242425" y="3354125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55" y="8368"/>
                  </a:moveTo>
                  <a:cubicBezTo>
                    <a:pt x="3304" y="8368"/>
                    <a:pt x="3482" y="8511"/>
                    <a:pt x="3688" y="8798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86"/>
                  </a:cubicBezTo>
                  <a:cubicBezTo>
                    <a:pt x="3104" y="10536"/>
                    <a:pt x="3037" y="10603"/>
                    <a:pt x="2970" y="10670"/>
                  </a:cubicBezTo>
                  <a:cubicBezTo>
                    <a:pt x="2669" y="10035"/>
                    <a:pt x="2586" y="9283"/>
                    <a:pt x="2836" y="8682"/>
                  </a:cubicBezTo>
                  <a:cubicBezTo>
                    <a:pt x="2921" y="8473"/>
                    <a:pt x="3027" y="8368"/>
                    <a:pt x="3155" y="8368"/>
                  </a:cubicBezTo>
                  <a:close/>
                  <a:moveTo>
                    <a:pt x="5866" y="8859"/>
                  </a:moveTo>
                  <a:cubicBezTo>
                    <a:pt x="5965" y="8859"/>
                    <a:pt x="6040" y="8943"/>
                    <a:pt x="6094" y="9116"/>
                  </a:cubicBezTo>
                  <a:cubicBezTo>
                    <a:pt x="6245" y="9383"/>
                    <a:pt x="6295" y="9651"/>
                    <a:pt x="6295" y="9935"/>
                  </a:cubicBezTo>
                  <a:cubicBezTo>
                    <a:pt x="6295" y="10302"/>
                    <a:pt x="6144" y="10687"/>
                    <a:pt x="5944" y="11037"/>
                  </a:cubicBezTo>
                  <a:cubicBezTo>
                    <a:pt x="5727" y="10687"/>
                    <a:pt x="5576" y="10252"/>
                    <a:pt x="5543" y="9901"/>
                  </a:cubicBezTo>
                  <a:cubicBezTo>
                    <a:pt x="5510" y="9600"/>
                    <a:pt x="5510" y="9316"/>
                    <a:pt x="5560" y="9032"/>
                  </a:cubicBezTo>
                  <a:cubicBezTo>
                    <a:pt x="5682" y="8918"/>
                    <a:pt x="5783" y="8859"/>
                    <a:pt x="5866" y="8859"/>
                  </a:cubicBezTo>
                  <a:close/>
                  <a:moveTo>
                    <a:pt x="6240" y="0"/>
                  </a:moveTo>
                  <a:cubicBezTo>
                    <a:pt x="6132" y="0"/>
                    <a:pt x="6028" y="59"/>
                    <a:pt x="5994" y="194"/>
                  </a:cubicBezTo>
                  <a:cubicBezTo>
                    <a:pt x="5844" y="845"/>
                    <a:pt x="5944" y="1447"/>
                    <a:pt x="6044" y="2098"/>
                  </a:cubicBezTo>
                  <a:cubicBezTo>
                    <a:pt x="6161" y="2884"/>
                    <a:pt x="6211" y="3669"/>
                    <a:pt x="6312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67" y="8748"/>
                    <a:pt x="8784" y="9216"/>
                    <a:pt x="8567" y="10169"/>
                  </a:cubicBezTo>
                  <a:cubicBezTo>
                    <a:pt x="8400" y="10887"/>
                    <a:pt x="7865" y="11639"/>
                    <a:pt x="7097" y="11689"/>
                  </a:cubicBezTo>
                  <a:cubicBezTo>
                    <a:pt x="7058" y="11693"/>
                    <a:pt x="7020" y="11695"/>
                    <a:pt x="6982" y="11695"/>
                  </a:cubicBezTo>
                  <a:cubicBezTo>
                    <a:pt x="6728" y="11695"/>
                    <a:pt x="6501" y="11601"/>
                    <a:pt x="6312" y="11455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312" y="8247"/>
                    <a:pt x="5710" y="8247"/>
                  </a:cubicBezTo>
                  <a:cubicBezTo>
                    <a:pt x="5706" y="8247"/>
                    <a:pt x="5702" y="8247"/>
                    <a:pt x="5698" y="8247"/>
                  </a:cubicBezTo>
                  <a:cubicBezTo>
                    <a:pt x="4378" y="8247"/>
                    <a:pt x="5160" y="10939"/>
                    <a:pt x="5576" y="11438"/>
                  </a:cubicBezTo>
                  <a:cubicBezTo>
                    <a:pt x="5610" y="11455"/>
                    <a:pt x="5627" y="11472"/>
                    <a:pt x="5643" y="11505"/>
                  </a:cubicBezTo>
                  <a:cubicBezTo>
                    <a:pt x="5373" y="11853"/>
                    <a:pt x="5068" y="12011"/>
                    <a:pt x="4734" y="12011"/>
                  </a:cubicBezTo>
                  <a:cubicBezTo>
                    <a:pt x="4490" y="12011"/>
                    <a:pt x="4230" y="11927"/>
                    <a:pt x="3956" y="11773"/>
                  </a:cubicBezTo>
                  <a:cubicBezTo>
                    <a:pt x="3688" y="11622"/>
                    <a:pt x="3438" y="11405"/>
                    <a:pt x="3254" y="11138"/>
                  </a:cubicBezTo>
                  <a:cubicBezTo>
                    <a:pt x="3571" y="10854"/>
                    <a:pt x="3855" y="10503"/>
                    <a:pt x="3972" y="10152"/>
                  </a:cubicBezTo>
                  <a:cubicBezTo>
                    <a:pt x="4173" y="9617"/>
                    <a:pt x="4440" y="8531"/>
                    <a:pt x="4022" y="8030"/>
                  </a:cubicBezTo>
                  <a:cubicBezTo>
                    <a:pt x="3826" y="7801"/>
                    <a:pt x="3606" y="7703"/>
                    <a:pt x="3384" y="7703"/>
                  </a:cubicBezTo>
                  <a:cubicBezTo>
                    <a:pt x="3135" y="7703"/>
                    <a:pt x="2882" y="7827"/>
                    <a:pt x="2652" y="8030"/>
                  </a:cubicBezTo>
                  <a:cubicBezTo>
                    <a:pt x="1967" y="8615"/>
                    <a:pt x="2134" y="9818"/>
                    <a:pt x="2368" y="10570"/>
                  </a:cubicBezTo>
                  <a:cubicBezTo>
                    <a:pt x="2418" y="10703"/>
                    <a:pt x="2469" y="10854"/>
                    <a:pt x="2535" y="10987"/>
                  </a:cubicBezTo>
                  <a:cubicBezTo>
                    <a:pt x="2261" y="11154"/>
                    <a:pt x="1945" y="11275"/>
                    <a:pt x="1647" y="11275"/>
                  </a:cubicBezTo>
                  <a:cubicBezTo>
                    <a:pt x="1438" y="11275"/>
                    <a:pt x="1237" y="11216"/>
                    <a:pt x="1065" y="11071"/>
                  </a:cubicBezTo>
                  <a:cubicBezTo>
                    <a:pt x="714" y="10787"/>
                    <a:pt x="647" y="10219"/>
                    <a:pt x="631" y="9801"/>
                  </a:cubicBezTo>
                  <a:cubicBezTo>
                    <a:pt x="564" y="8899"/>
                    <a:pt x="714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2"/>
                    <a:pt x="3003" y="2082"/>
                    <a:pt x="2736" y="778"/>
                  </a:cubicBezTo>
                  <a:cubicBezTo>
                    <a:pt x="2710" y="647"/>
                    <a:pt x="2614" y="591"/>
                    <a:pt x="2511" y="591"/>
                  </a:cubicBezTo>
                  <a:cubicBezTo>
                    <a:pt x="2352" y="591"/>
                    <a:pt x="2177" y="726"/>
                    <a:pt x="2218" y="929"/>
                  </a:cubicBezTo>
                  <a:cubicBezTo>
                    <a:pt x="2469" y="2182"/>
                    <a:pt x="1984" y="3786"/>
                    <a:pt x="1416" y="4905"/>
                  </a:cubicBezTo>
                  <a:cubicBezTo>
                    <a:pt x="865" y="6058"/>
                    <a:pt x="347" y="6927"/>
                    <a:pt x="180" y="8230"/>
                  </a:cubicBezTo>
                  <a:cubicBezTo>
                    <a:pt x="1" y="9512"/>
                    <a:pt x="61" y="11831"/>
                    <a:pt x="1629" y="11831"/>
                  </a:cubicBezTo>
                  <a:cubicBezTo>
                    <a:pt x="1819" y="11831"/>
                    <a:pt x="2032" y="11796"/>
                    <a:pt x="2268" y="11722"/>
                  </a:cubicBezTo>
                  <a:cubicBezTo>
                    <a:pt x="2452" y="11656"/>
                    <a:pt x="2652" y="11555"/>
                    <a:pt x="2836" y="11438"/>
                  </a:cubicBezTo>
                  <a:cubicBezTo>
                    <a:pt x="3325" y="12069"/>
                    <a:pt x="4049" y="12546"/>
                    <a:pt x="4752" y="12546"/>
                  </a:cubicBezTo>
                  <a:cubicBezTo>
                    <a:pt x="5203" y="12546"/>
                    <a:pt x="5645" y="12350"/>
                    <a:pt x="6011" y="11873"/>
                  </a:cubicBezTo>
                  <a:cubicBezTo>
                    <a:pt x="6028" y="11873"/>
                    <a:pt x="6028" y="11856"/>
                    <a:pt x="6044" y="11856"/>
                  </a:cubicBezTo>
                  <a:cubicBezTo>
                    <a:pt x="6364" y="12080"/>
                    <a:pt x="6701" y="12183"/>
                    <a:pt x="7032" y="12183"/>
                  </a:cubicBezTo>
                  <a:cubicBezTo>
                    <a:pt x="7788" y="12183"/>
                    <a:pt x="8511" y="11642"/>
                    <a:pt x="8918" y="10770"/>
                  </a:cubicBezTo>
                  <a:cubicBezTo>
                    <a:pt x="9119" y="10336"/>
                    <a:pt x="9286" y="9651"/>
                    <a:pt x="9152" y="9149"/>
                  </a:cubicBezTo>
                  <a:cubicBezTo>
                    <a:pt x="8935" y="8347"/>
                    <a:pt x="8233" y="7829"/>
                    <a:pt x="7782" y="7161"/>
                  </a:cubicBezTo>
                  <a:cubicBezTo>
                    <a:pt x="7097" y="6192"/>
                    <a:pt x="6896" y="4939"/>
                    <a:pt x="6763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62" y="128"/>
                    <a:pt x="6398" y="0"/>
                    <a:pt x="6240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21"/>
          <p:cNvGrpSpPr/>
          <p:nvPr/>
        </p:nvGrpSpPr>
        <p:grpSpPr>
          <a:xfrm>
            <a:off x="7495766" y="-218846"/>
            <a:ext cx="1043164" cy="3175406"/>
            <a:chOff x="1569775" y="2825125"/>
            <a:chExt cx="618250" cy="1893100"/>
          </a:xfrm>
        </p:grpSpPr>
        <p:sp>
          <p:nvSpPr>
            <p:cNvPr id="960" name="Google Shape;960;p21"/>
            <p:cNvSpPr/>
            <p:nvPr/>
          </p:nvSpPr>
          <p:spPr>
            <a:xfrm>
              <a:off x="1658750" y="4099550"/>
              <a:ext cx="442800" cy="508350"/>
            </a:xfrm>
            <a:custGeom>
              <a:avLst/>
              <a:gdLst/>
              <a:ahLst/>
              <a:cxnLst/>
              <a:rect l="l" t="t" r="r" b="b"/>
              <a:pathLst>
                <a:path w="17712" h="20334" extrusionOk="0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672550" y="4108625"/>
              <a:ext cx="426075" cy="490550"/>
            </a:xfrm>
            <a:custGeom>
              <a:avLst/>
              <a:gdLst/>
              <a:ahLst/>
              <a:cxnLst/>
              <a:rect l="l" t="t" r="r" b="b"/>
              <a:pathLst>
                <a:path w="17043" h="19622" extrusionOk="0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872625" y="2825125"/>
              <a:ext cx="12150" cy="1123650"/>
            </a:xfrm>
            <a:custGeom>
              <a:avLst/>
              <a:gdLst/>
              <a:ahLst/>
              <a:cxnLst/>
              <a:rect l="l" t="t" r="r" b="b"/>
              <a:pathLst>
                <a:path w="486" h="44946" extrusionOk="0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807875" y="4058675"/>
              <a:ext cx="143725" cy="36725"/>
            </a:xfrm>
            <a:custGeom>
              <a:avLst/>
              <a:gdLst/>
              <a:ahLst/>
              <a:cxnLst/>
              <a:rect l="l" t="t" r="r" b="b"/>
              <a:pathLst>
                <a:path w="5749" h="1469" extrusionOk="0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820425" y="4020325"/>
              <a:ext cx="118650" cy="37475"/>
            </a:xfrm>
            <a:custGeom>
              <a:avLst/>
              <a:gdLst/>
              <a:ahLst/>
              <a:cxnLst/>
              <a:rect l="l" t="t" r="r" b="b"/>
              <a:pathLst>
                <a:path w="4746" h="1499" extrusionOk="0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830850" y="3970025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1834625" y="3975400"/>
              <a:ext cx="90850" cy="26650"/>
            </a:xfrm>
            <a:custGeom>
              <a:avLst/>
              <a:gdLst/>
              <a:ahLst/>
              <a:cxnLst/>
              <a:rect l="l" t="t" r="r" b="b"/>
              <a:pathLst>
                <a:path w="3634" h="1066" extrusionOk="0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1827925" y="3999450"/>
              <a:ext cx="94850" cy="19950"/>
            </a:xfrm>
            <a:custGeom>
              <a:avLst/>
              <a:gdLst/>
              <a:ahLst/>
              <a:cxnLst/>
              <a:rect l="l" t="t" r="r" b="b"/>
              <a:pathLst>
                <a:path w="3794" h="798" extrusionOk="0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1822075" y="4032475"/>
              <a:ext cx="112500" cy="29750"/>
            </a:xfrm>
            <a:custGeom>
              <a:avLst/>
              <a:gdLst/>
              <a:ahLst/>
              <a:cxnLst/>
              <a:rect l="l" t="t" r="r" b="b"/>
              <a:pathLst>
                <a:path w="4500" h="1190" extrusionOk="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1813725" y="4061500"/>
              <a:ext cx="138125" cy="35175"/>
            </a:xfrm>
            <a:custGeom>
              <a:avLst/>
              <a:gdLst/>
              <a:ahLst/>
              <a:cxnLst/>
              <a:rect l="l" t="t" r="r" b="b"/>
              <a:pathLst>
                <a:path w="5525" h="1407" extrusionOk="0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1648325" y="3937475"/>
              <a:ext cx="462850" cy="679225"/>
            </a:xfrm>
            <a:custGeom>
              <a:avLst/>
              <a:gdLst/>
              <a:ahLst/>
              <a:cxnLst/>
              <a:rect l="l" t="t" r="r" b="b"/>
              <a:pathLst>
                <a:path w="18514" h="27169" extrusionOk="0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1593600" y="4519350"/>
              <a:ext cx="60175" cy="33875"/>
            </a:xfrm>
            <a:custGeom>
              <a:avLst/>
              <a:gdLst/>
              <a:ahLst/>
              <a:cxnLst/>
              <a:rect l="l" t="t" r="r" b="b"/>
              <a:pathLst>
                <a:path w="2407" h="1355" extrusionOk="0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1713050" y="4615850"/>
              <a:ext cx="28450" cy="50575"/>
            </a:xfrm>
            <a:custGeom>
              <a:avLst/>
              <a:gdLst/>
              <a:ahLst/>
              <a:cxnLst/>
              <a:rect l="l" t="t" r="r" b="b"/>
              <a:pathLst>
                <a:path w="1138" h="2023" extrusionOk="0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1893100" y="4653025"/>
              <a:ext cx="17150" cy="65200"/>
            </a:xfrm>
            <a:custGeom>
              <a:avLst/>
              <a:gdLst/>
              <a:ahLst/>
              <a:cxnLst/>
              <a:rect l="l" t="t" r="r" b="b"/>
              <a:pathLst>
                <a:path w="686" h="2608" extrusionOk="0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2032625" y="4615850"/>
              <a:ext cx="48875" cy="39700"/>
            </a:xfrm>
            <a:custGeom>
              <a:avLst/>
              <a:gdLst/>
              <a:ahLst/>
              <a:cxnLst/>
              <a:rect l="l" t="t" r="r" b="b"/>
              <a:pathLst>
                <a:path w="1955" h="1588" extrusionOk="0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2137875" y="4454200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2093175" y="4234050"/>
              <a:ext cx="40975" cy="33875"/>
            </a:xfrm>
            <a:custGeom>
              <a:avLst/>
              <a:gdLst/>
              <a:ahLst/>
              <a:cxnLst/>
              <a:rect l="l" t="t" r="r" b="b"/>
              <a:pathLst>
                <a:path w="1639" h="1355" extrusionOk="0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1628275" y="4234900"/>
              <a:ext cx="30100" cy="26325"/>
            </a:xfrm>
            <a:custGeom>
              <a:avLst/>
              <a:gdLst/>
              <a:ahLst/>
              <a:cxnLst/>
              <a:rect l="l" t="t" r="r" b="b"/>
              <a:pathLst>
                <a:path w="1204" h="1053" extrusionOk="0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1569775" y="4343075"/>
              <a:ext cx="44325" cy="18000"/>
            </a:xfrm>
            <a:custGeom>
              <a:avLst/>
              <a:gdLst/>
              <a:ahLst/>
              <a:cxnLst/>
              <a:rect l="l" t="t" r="r" b="b"/>
              <a:pathLst>
                <a:path w="1773" h="720" extrusionOk="0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759550" y="4143600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2CCD0E68-C0B4-4397-96C5-9D4C1EB14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23" y="808662"/>
            <a:ext cx="1952065" cy="134268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795E2EC-2EB4-4A10-93FC-C13367B52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23" y="3034347"/>
            <a:ext cx="2708357" cy="178521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120B358-37CD-4BA4-87E4-16CF21D3BE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53"/>
          <a:stretch/>
        </p:blipFill>
        <p:spPr>
          <a:xfrm>
            <a:off x="2437715" y="822521"/>
            <a:ext cx="1980890" cy="129961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5C98626-F055-4104-A5DB-FB37527D21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81" b="11219"/>
          <a:stretch/>
        </p:blipFill>
        <p:spPr>
          <a:xfrm>
            <a:off x="4671192" y="782745"/>
            <a:ext cx="1957335" cy="13391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54DE13E-EF19-4289-94F8-0D9ADD3F05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260"/>
          <a:stretch/>
        </p:blipFill>
        <p:spPr>
          <a:xfrm>
            <a:off x="3101088" y="3034347"/>
            <a:ext cx="2759851" cy="171961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185DA5F-C66C-457B-8BFD-1D4C76C15F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7917" y="3005928"/>
            <a:ext cx="2759851" cy="1748037"/>
          </a:xfrm>
          <a:prstGeom prst="rect">
            <a:avLst/>
          </a:prstGeom>
        </p:spPr>
      </p:pic>
      <p:sp>
        <p:nvSpPr>
          <p:cNvPr id="82" name="Google Shape;908;p21">
            <a:extLst>
              <a:ext uri="{FF2B5EF4-FFF2-40B4-BE49-F238E27FC236}">
                <a16:creationId xmlns:a16="http://schemas.microsoft.com/office/drawing/2014/main" id="{8CF03CC1-C7E2-4304-8780-230CDB0C6A68}"/>
              </a:ext>
            </a:extLst>
          </p:cNvPr>
          <p:cNvSpPr txBox="1">
            <a:spLocks/>
          </p:cNvSpPr>
          <p:nvPr/>
        </p:nvSpPr>
        <p:spPr>
          <a:xfrm>
            <a:off x="1506502" y="2365996"/>
            <a:ext cx="5080415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 sz="2200" b="1" dirty="0"/>
              <a:t>All these things related to technology </a:t>
            </a:r>
          </a:p>
        </p:txBody>
      </p:sp>
    </p:spTree>
    <p:extLst>
      <p:ext uri="{BB962C8B-B14F-4D97-AF65-F5344CB8AC3E}">
        <p14:creationId xmlns:p14="http://schemas.microsoft.com/office/powerpoint/2010/main" val="17846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" grpId="0"/>
      <p:bldP spid="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21"/>
          <p:cNvSpPr txBox="1">
            <a:spLocks noGrp="1"/>
          </p:cNvSpPr>
          <p:nvPr>
            <p:ph type="title"/>
          </p:nvPr>
        </p:nvSpPr>
        <p:spPr>
          <a:xfrm>
            <a:off x="86929" y="292159"/>
            <a:ext cx="6957723" cy="481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2100" b="1" dirty="0"/>
              <a:t>Most of people think of “technology” when they talk about future</a:t>
            </a:r>
          </a:p>
        </p:txBody>
      </p:sp>
      <p:grpSp>
        <p:nvGrpSpPr>
          <p:cNvPr id="909" name="Google Shape;909;p21"/>
          <p:cNvGrpSpPr/>
          <p:nvPr/>
        </p:nvGrpSpPr>
        <p:grpSpPr>
          <a:xfrm>
            <a:off x="6902935" y="-41285"/>
            <a:ext cx="981102" cy="1986544"/>
            <a:chOff x="912725" y="2818850"/>
            <a:chExt cx="708475" cy="1268625"/>
          </a:xfrm>
        </p:grpSpPr>
        <p:sp>
          <p:nvSpPr>
            <p:cNvPr id="910" name="Google Shape;910;p21"/>
            <p:cNvSpPr/>
            <p:nvPr/>
          </p:nvSpPr>
          <p:spPr>
            <a:xfrm>
              <a:off x="1221400" y="3995125"/>
              <a:ext cx="15075" cy="92350"/>
            </a:xfrm>
            <a:custGeom>
              <a:avLst/>
              <a:gdLst/>
              <a:ahLst/>
              <a:cxnLst/>
              <a:rect l="l" t="t" r="r" b="b"/>
              <a:pathLst>
                <a:path w="603" h="3694" extrusionOk="0">
                  <a:moveTo>
                    <a:pt x="18" y="2724"/>
                  </a:moveTo>
                  <a:lnTo>
                    <a:pt x="18" y="2290"/>
                  </a:lnTo>
                  <a:cubicBezTo>
                    <a:pt x="1" y="2073"/>
                    <a:pt x="34" y="1872"/>
                    <a:pt x="101" y="1672"/>
                  </a:cubicBezTo>
                  <a:cubicBezTo>
                    <a:pt x="201" y="1304"/>
                    <a:pt x="218" y="936"/>
                    <a:pt x="268" y="569"/>
                  </a:cubicBezTo>
                  <a:cubicBezTo>
                    <a:pt x="285" y="435"/>
                    <a:pt x="302" y="318"/>
                    <a:pt x="318" y="184"/>
                  </a:cubicBezTo>
                  <a:cubicBezTo>
                    <a:pt x="335" y="151"/>
                    <a:pt x="335" y="118"/>
                    <a:pt x="352" y="84"/>
                  </a:cubicBezTo>
                  <a:cubicBezTo>
                    <a:pt x="369" y="34"/>
                    <a:pt x="435" y="1"/>
                    <a:pt x="486" y="17"/>
                  </a:cubicBezTo>
                  <a:cubicBezTo>
                    <a:pt x="519" y="34"/>
                    <a:pt x="569" y="67"/>
                    <a:pt x="569" y="101"/>
                  </a:cubicBezTo>
                  <a:cubicBezTo>
                    <a:pt x="586" y="151"/>
                    <a:pt x="586" y="201"/>
                    <a:pt x="569" y="268"/>
                  </a:cubicBezTo>
                  <a:cubicBezTo>
                    <a:pt x="536" y="552"/>
                    <a:pt x="502" y="836"/>
                    <a:pt x="469" y="1120"/>
                  </a:cubicBezTo>
                  <a:cubicBezTo>
                    <a:pt x="469" y="1220"/>
                    <a:pt x="469" y="1321"/>
                    <a:pt x="486" y="1421"/>
                  </a:cubicBezTo>
                  <a:cubicBezTo>
                    <a:pt x="602" y="2006"/>
                    <a:pt x="602" y="2607"/>
                    <a:pt x="586" y="3192"/>
                  </a:cubicBezTo>
                  <a:cubicBezTo>
                    <a:pt x="586" y="3276"/>
                    <a:pt x="586" y="3359"/>
                    <a:pt x="569" y="3426"/>
                  </a:cubicBezTo>
                  <a:cubicBezTo>
                    <a:pt x="519" y="3593"/>
                    <a:pt x="385" y="3693"/>
                    <a:pt x="252" y="3693"/>
                  </a:cubicBezTo>
                  <a:cubicBezTo>
                    <a:pt x="101" y="3677"/>
                    <a:pt x="1" y="3526"/>
                    <a:pt x="1" y="3376"/>
                  </a:cubicBezTo>
                  <a:cubicBezTo>
                    <a:pt x="1" y="3159"/>
                    <a:pt x="1" y="2941"/>
                    <a:pt x="1" y="272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1354675" y="3993450"/>
              <a:ext cx="33000" cy="68950"/>
            </a:xfrm>
            <a:custGeom>
              <a:avLst/>
              <a:gdLst/>
              <a:ahLst/>
              <a:cxnLst/>
              <a:rect l="l" t="t" r="r" b="b"/>
              <a:pathLst>
                <a:path w="1320" h="2758" extrusionOk="0">
                  <a:moveTo>
                    <a:pt x="50" y="1"/>
                  </a:moveTo>
                  <a:cubicBezTo>
                    <a:pt x="117" y="51"/>
                    <a:pt x="150" y="68"/>
                    <a:pt x="184" y="101"/>
                  </a:cubicBezTo>
                  <a:cubicBezTo>
                    <a:pt x="451" y="385"/>
                    <a:pt x="702" y="686"/>
                    <a:pt x="835" y="1070"/>
                  </a:cubicBezTo>
                  <a:cubicBezTo>
                    <a:pt x="902" y="1287"/>
                    <a:pt x="1019" y="1488"/>
                    <a:pt x="1119" y="1688"/>
                  </a:cubicBezTo>
                  <a:cubicBezTo>
                    <a:pt x="1203" y="1872"/>
                    <a:pt x="1253" y="2056"/>
                    <a:pt x="1303" y="2256"/>
                  </a:cubicBezTo>
                  <a:cubicBezTo>
                    <a:pt x="1320" y="2373"/>
                    <a:pt x="1303" y="2490"/>
                    <a:pt x="1253" y="2607"/>
                  </a:cubicBezTo>
                  <a:cubicBezTo>
                    <a:pt x="1203" y="2691"/>
                    <a:pt x="1136" y="2741"/>
                    <a:pt x="1036" y="2758"/>
                  </a:cubicBezTo>
                  <a:cubicBezTo>
                    <a:pt x="936" y="2758"/>
                    <a:pt x="869" y="2708"/>
                    <a:pt x="819" y="2607"/>
                  </a:cubicBezTo>
                  <a:cubicBezTo>
                    <a:pt x="802" y="2557"/>
                    <a:pt x="769" y="2507"/>
                    <a:pt x="752" y="2440"/>
                  </a:cubicBezTo>
                  <a:cubicBezTo>
                    <a:pt x="602" y="1822"/>
                    <a:pt x="368" y="1221"/>
                    <a:pt x="100" y="636"/>
                  </a:cubicBezTo>
                  <a:cubicBezTo>
                    <a:pt x="17" y="419"/>
                    <a:pt x="0" y="335"/>
                    <a:pt x="50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>
              <a:off x="912725" y="3698125"/>
              <a:ext cx="66025" cy="23425"/>
            </a:xfrm>
            <a:custGeom>
              <a:avLst/>
              <a:gdLst/>
              <a:ahLst/>
              <a:cxnLst/>
              <a:rect l="l" t="t" r="r" b="b"/>
              <a:pathLst>
                <a:path w="2641" h="937" extrusionOk="0">
                  <a:moveTo>
                    <a:pt x="2640" y="753"/>
                  </a:moveTo>
                  <a:cubicBezTo>
                    <a:pt x="2523" y="937"/>
                    <a:pt x="2356" y="937"/>
                    <a:pt x="2172" y="903"/>
                  </a:cubicBezTo>
                  <a:cubicBezTo>
                    <a:pt x="1755" y="836"/>
                    <a:pt x="1354" y="769"/>
                    <a:pt x="953" y="653"/>
                  </a:cubicBezTo>
                  <a:cubicBezTo>
                    <a:pt x="719" y="586"/>
                    <a:pt x="502" y="502"/>
                    <a:pt x="251" y="519"/>
                  </a:cubicBezTo>
                  <a:cubicBezTo>
                    <a:pt x="84" y="536"/>
                    <a:pt x="0" y="352"/>
                    <a:pt x="67" y="201"/>
                  </a:cubicBezTo>
                  <a:cubicBezTo>
                    <a:pt x="117" y="118"/>
                    <a:pt x="184" y="34"/>
                    <a:pt x="301" y="18"/>
                  </a:cubicBezTo>
                  <a:cubicBezTo>
                    <a:pt x="385" y="1"/>
                    <a:pt x="485" y="1"/>
                    <a:pt x="568" y="18"/>
                  </a:cubicBezTo>
                  <a:cubicBezTo>
                    <a:pt x="719" y="34"/>
                    <a:pt x="869" y="68"/>
                    <a:pt x="1020" y="101"/>
                  </a:cubicBezTo>
                  <a:cubicBezTo>
                    <a:pt x="1320" y="168"/>
                    <a:pt x="1621" y="235"/>
                    <a:pt x="1922" y="318"/>
                  </a:cubicBezTo>
                  <a:cubicBezTo>
                    <a:pt x="2039" y="335"/>
                    <a:pt x="2156" y="368"/>
                    <a:pt x="2256" y="419"/>
                  </a:cubicBezTo>
                  <a:cubicBezTo>
                    <a:pt x="2423" y="469"/>
                    <a:pt x="2557" y="569"/>
                    <a:pt x="2640" y="75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>
              <a:off x="1050975" y="3964625"/>
              <a:ext cx="65200" cy="51825"/>
            </a:xfrm>
            <a:custGeom>
              <a:avLst/>
              <a:gdLst/>
              <a:ahLst/>
              <a:cxnLst/>
              <a:rect l="l" t="t" r="r" b="b"/>
              <a:pathLst>
                <a:path w="2608" h="2073" extrusionOk="0">
                  <a:moveTo>
                    <a:pt x="235" y="2073"/>
                  </a:moveTo>
                  <a:cubicBezTo>
                    <a:pt x="101" y="2073"/>
                    <a:pt x="1" y="1956"/>
                    <a:pt x="34" y="1839"/>
                  </a:cubicBezTo>
                  <a:cubicBezTo>
                    <a:pt x="68" y="1755"/>
                    <a:pt x="101" y="1688"/>
                    <a:pt x="151" y="1622"/>
                  </a:cubicBezTo>
                  <a:cubicBezTo>
                    <a:pt x="185" y="1588"/>
                    <a:pt x="218" y="1572"/>
                    <a:pt x="252" y="1538"/>
                  </a:cubicBezTo>
                  <a:cubicBezTo>
                    <a:pt x="853" y="1137"/>
                    <a:pt x="1421" y="703"/>
                    <a:pt x="2039" y="318"/>
                  </a:cubicBezTo>
                  <a:cubicBezTo>
                    <a:pt x="2156" y="252"/>
                    <a:pt x="2273" y="151"/>
                    <a:pt x="2390" y="68"/>
                  </a:cubicBezTo>
                  <a:cubicBezTo>
                    <a:pt x="2474" y="1"/>
                    <a:pt x="2541" y="1"/>
                    <a:pt x="2574" y="68"/>
                  </a:cubicBezTo>
                  <a:cubicBezTo>
                    <a:pt x="2607" y="118"/>
                    <a:pt x="2591" y="168"/>
                    <a:pt x="2524" y="218"/>
                  </a:cubicBezTo>
                  <a:cubicBezTo>
                    <a:pt x="2240" y="419"/>
                    <a:pt x="2039" y="686"/>
                    <a:pt x="1822" y="953"/>
                  </a:cubicBezTo>
                  <a:cubicBezTo>
                    <a:pt x="1688" y="1104"/>
                    <a:pt x="1538" y="1237"/>
                    <a:pt x="1388" y="1354"/>
                  </a:cubicBezTo>
                  <a:cubicBezTo>
                    <a:pt x="1104" y="1555"/>
                    <a:pt x="820" y="1755"/>
                    <a:pt x="536" y="1956"/>
                  </a:cubicBezTo>
                  <a:cubicBezTo>
                    <a:pt x="452" y="2023"/>
                    <a:pt x="352" y="2073"/>
                    <a:pt x="235" y="207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1546400" y="3724450"/>
              <a:ext cx="74800" cy="27600"/>
            </a:xfrm>
            <a:custGeom>
              <a:avLst/>
              <a:gdLst/>
              <a:ahLst/>
              <a:cxnLst/>
              <a:rect l="l" t="t" r="r" b="b"/>
              <a:pathLst>
                <a:path w="2992" h="1104" extrusionOk="0">
                  <a:moveTo>
                    <a:pt x="0" y="1103"/>
                  </a:moveTo>
                  <a:cubicBezTo>
                    <a:pt x="17" y="1070"/>
                    <a:pt x="34" y="1036"/>
                    <a:pt x="50" y="1020"/>
                  </a:cubicBezTo>
                  <a:cubicBezTo>
                    <a:pt x="117" y="1003"/>
                    <a:pt x="184" y="986"/>
                    <a:pt x="234" y="986"/>
                  </a:cubicBezTo>
                  <a:cubicBezTo>
                    <a:pt x="351" y="953"/>
                    <a:pt x="451" y="920"/>
                    <a:pt x="535" y="836"/>
                  </a:cubicBezTo>
                  <a:cubicBezTo>
                    <a:pt x="652" y="702"/>
                    <a:pt x="819" y="619"/>
                    <a:pt x="1003" y="569"/>
                  </a:cubicBezTo>
                  <a:cubicBezTo>
                    <a:pt x="1337" y="452"/>
                    <a:pt x="1671" y="335"/>
                    <a:pt x="2005" y="218"/>
                  </a:cubicBezTo>
                  <a:cubicBezTo>
                    <a:pt x="2172" y="151"/>
                    <a:pt x="2356" y="101"/>
                    <a:pt x="2523" y="51"/>
                  </a:cubicBezTo>
                  <a:cubicBezTo>
                    <a:pt x="2640" y="1"/>
                    <a:pt x="2757" y="34"/>
                    <a:pt x="2857" y="101"/>
                  </a:cubicBezTo>
                  <a:cubicBezTo>
                    <a:pt x="2991" y="168"/>
                    <a:pt x="2991" y="335"/>
                    <a:pt x="2874" y="402"/>
                  </a:cubicBezTo>
                  <a:cubicBezTo>
                    <a:pt x="2757" y="468"/>
                    <a:pt x="2640" y="535"/>
                    <a:pt x="2523" y="569"/>
                  </a:cubicBezTo>
                  <a:cubicBezTo>
                    <a:pt x="2222" y="686"/>
                    <a:pt x="1905" y="803"/>
                    <a:pt x="1604" y="903"/>
                  </a:cubicBezTo>
                  <a:cubicBezTo>
                    <a:pt x="1270" y="1020"/>
                    <a:pt x="953" y="1070"/>
                    <a:pt x="602" y="1053"/>
                  </a:cubicBezTo>
                  <a:cubicBezTo>
                    <a:pt x="485" y="1053"/>
                    <a:pt x="351" y="1087"/>
                    <a:pt x="217" y="1087"/>
                  </a:cubicBezTo>
                  <a:cubicBezTo>
                    <a:pt x="167" y="1103"/>
                    <a:pt x="84" y="1103"/>
                    <a:pt x="0" y="110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1540550" y="3863125"/>
              <a:ext cx="75625" cy="24675"/>
            </a:xfrm>
            <a:custGeom>
              <a:avLst/>
              <a:gdLst/>
              <a:ahLst/>
              <a:cxnLst/>
              <a:rect l="l" t="t" r="r" b="b"/>
              <a:pathLst>
                <a:path w="3025" h="987" extrusionOk="0">
                  <a:moveTo>
                    <a:pt x="0" y="34"/>
                  </a:moveTo>
                  <a:cubicBezTo>
                    <a:pt x="101" y="17"/>
                    <a:pt x="134" y="1"/>
                    <a:pt x="151" y="1"/>
                  </a:cubicBezTo>
                  <a:cubicBezTo>
                    <a:pt x="234" y="1"/>
                    <a:pt x="318" y="1"/>
                    <a:pt x="401" y="17"/>
                  </a:cubicBezTo>
                  <a:cubicBezTo>
                    <a:pt x="635" y="51"/>
                    <a:pt x="852" y="68"/>
                    <a:pt x="1086" y="68"/>
                  </a:cubicBezTo>
                  <a:cubicBezTo>
                    <a:pt x="1571" y="51"/>
                    <a:pt x="2039" y="118"/>
                    <a:pt x="2507" y="268"/>
                  </a:cubicBezTo>
                  <a:cubicBezTo>
                    <a:pt x="2624" y="318"/>
                    <a:pt x="2757" y="385"/>
                    <a:pt x="2874" y="452"/>
                  </a:cubicBezTo>
                  <a:cubicBezTo>
                    <a:pt x="2941" y="502"/>
                    <a:pt x="2991" y="569"/>
                    <a:pt x="2991" y="652"/>
                  </a:cubicBezTo>
                  <a:cubicBezTo>
                    <a:pt x="3025" y="836"/>
                    <a:pt x="2874" y="987"/>
                    <a:pt x="2674" y="953"/>
                  </a:cubicBezTo>
                  <a:cubicBezTo>
                    <a:pt x="2657" y="936"/>
                    <a:pt x="2624" y="936"/>
                    <a:pt x="2607" y="920"/>
                  </a:cubicBezTo>
                  <a:cubicBezTo>
                    <a:pt x="2373" y="803"/>
                    <a:pt x="2122" y="736"/>
                    <a:pt x="1872" y="686"/>
                  </a:cubicBezTo>
                  <a:cubicBezTo>
                    <a:pt x="1538" y="602"/>
                    <a:pt x="1220" y="502"/>
                    <a:pt x="919" y="302"/>
                  </a:cubicBezTo>
                  <a:cubicBezTo>
                    <a:pt x="786" y="201"/>
                    <a:pt x="619" y="168"/>
                    <a:pt x="451" y="151"/>
                  </a:cubicBezTo>
                  <a:cubicBezTo>
                    <a:pt x="318" y="151"/>
                    <a:pt x="184" y="151"/>
                    <a:pt x="0" y="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1485825" y="3544825"/>
              <a:ext cx="56825" cy="33875"/>
            </a:xfrm>
            <a:custGeom>
              <a:avLst/>
              <a:gdLst/>
              <a:ahLst/>
              <a:cxnLst/>
              <a:rect l="l" t="t" r="r" b="b"/>
              <a:pathLst>
                <a:path w="2273" h="1355" extrusionOk="0">
                  <a:moveTo>
                    <a:pt x="2273" y="252"/>
                  </a:moveTo>
                  <a:cubicBezTo>
                    <a:pt x="2256" y="268"/>
                    <a:pt x="2239" y="335"/>
                    <a:pt x="2189" y="368"/>
                  </a:cubicBezTo>
                  <a:cubicBezTo>
                    <a:pt x="2139" y="419"/>
                    <a:pt x="2089" y="452"/>
                    <a:pt x="2022" y="485"/>
                  </a:cubicBezTo>
                  <a:cubicBezTo>
                    <a:pt x="1437" y="786"/>
                    <a:pt x="853" y="1070"/>
                    <a:pt x="251" y="1321"/>
                  </a:cubicBezTo>
                  <a:cubicBezTo>
                    <a:pt x="234" y="1321"/>
                    <a:pt x="218" y="1338"/>
                    <a:pt x="184" y="1338"/>
                  </a:cubicBezTo>
                  <a:cubicBezTo>
                    <a:pt x="134" y="1354"/>
                    <a:pt x="67" y="1321"/>
                    <a:pt x="34" y="1254"/>
                  </a:cubicBezTo>
                  <a:cubicBezTo>
                    <a:pt x="1" y="1204"/>
                    <a:pt x="17" y="1137"/>
                    <a:pt x="51" y="1104"/>
                  </a:cubicBezTo>
                  <a:cubicBezTo>
                    <a:pt x="251" y="886"/>
                    <a:pt x="452" y="669"/>
                    <a:pt x="736" y="536"/>
                  </a:cubicBezTo>
                  <a:cubicBezTo>
                    <a:pt x="1070" y="385"/>
                    <a:pt x="1404" y="218"/>
                    <a:pt x="1738" y="68"/>
                  </a:cubicBezTo>
                  <a:cubicBezTo>
                    <a:pt x="1872" y="1"/>
                    <a:pt x="1989" y="1"/>
                    <a:pt x="2122" y="51"/>
                  </a:cubicBezTo>
                  <a:cubicBezTo>
                    <a:pt x="2206" y="68"/>
                    <a:pt x="2273" y="151"/>
                    <a:pt x="2273" y="25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1479975" y="3945000"/>
              <a:ext cx="55575" cy="43050"/>
            </a:xfrm>
            <a:custGeom>
              <a:avLst/>
              <a:gdLst/>
              <a:ahLst/>
              <a:cxnLst/>
              <a:rect l="l" t="t" r="r" b="b"/>
              <a:pathLst>
                <a:path w="2223" h="1722" extrusionOk="0">
                  <a:moveTo>
                    <a:pt x="1889" y="1705"/>
                  </a:moveTo>
                  <a:cubicBezTo>
                    <a:pt x="1822" y="1671"/>
                    <a:pt x="1705" y="1621"/>
                    <a:pt x="1605" y="1555"/>
                  </a:cubicBezTo>
                  <a:cubicBezTo>
                    <a:pt x="1287" y="1354"/>
                    <a:pt x="1003" y="1103"/>
                    <a:pt x="736" y="836"/>
                  </a:cubicBezTo>
                  <a:cubicBezTo>
                    <a:pt x="535" y="636"/>
                    <a:pt x="301" y="418"/>
                    <a:pt x="101" y="218"/>
                  </a:cubicBezTo>
                  <a:cubicBezTo>
                    <a:pt x="67" y="184"/>
                    <a:pt x="17" y="151"/>
                    <a:pt x="1" y="118"/>
                  </a:cubicBezTo>
                  <a:cubicBezTo>
                    <a:pt x="1" y="84"/>
                    <a:pt x="1" y="51"/>
                    <a:pt x="17" y="17"/>
                  </a:cubicBezTo>
                  <a:cubicBezTo>
                    <a:pt x="34" y="1"/>
                    <a:pt x="67" y="1"/>
                    <a:pt x="84" y="1"/>
                  </a:cubicBezTo>
                  <a:cubicBezTo>
                    <a:pt x="118" y="17"/>
                    <a:pt x="151" y="34"/>
                    <a:pt x="184" y="67"/>
                  </a:cubicBezTo>
                  <a:cubicBezTo>
                    <a:pt x="351" y="251"/>
                    <a:pt x="585" y="335"/>
                    <a:pt x="803" y="435"/>
                  </a:cubicBezTo>
                  <a:cubicBezTo>
                    <a:pt x="1204" y="602"/>
                    <a:pt x="1554" y="803"/>
                    <a:pt x="1905" y="1053"/>
                  </a:cubicBezTo>
                  <a:cubicBezTo>
                    <a:pt x="2039" y="1154"/>
                    <a:pt x="2139" y="1287"/>
                    <a:pt x="2173" y="1438"/>
                  </a:cubicBezTo>
                  <a:cubicBezTo>
                    <a:pt x="2223" y="1605"/>
                    <a:pt x="2106" y="1722"/>
                    <a:pt x="1889" y="1705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948225" y="3859800"/>
              <a:ext cx="50575" cy="28000"/>
            </a:xfrm>
            <a:custGeom>
              <a:avLst/>
              <a:gdLst/>
              <a:ahLst/>
              <a:cxnLst/>
              <a:rect l="l" t="t" r="r" b="b"/>
              <a:pathLst>
                <a:path w="2023" h="1120" extrusionOk="0">
                  <a:moveTo>
                    <a:pt x="301" y="1120"/>
                  </a:moveTo>
                  <a:cubicBezTo>
                    <a:pt x="168" y="1120"/>
                    <a:pt x="84" y="1086"/>
                    <a:pt x="51" y="1003"/>
                  </a:cubicBezTo>
                  <a:cubicBezTo>
                    <a:pt x="1" y="919"/>
                    <a:pt x="17" y="802"/>
                    <a:pt x="118" y="735"/>
                  </a:cubicBezTo>
                  <a:cubicBezTo>
                    <a:pt x="201" y="668"/>
                    <a:pt x="285" y="602"/>
                    <a:pt x="385" y="551"/>
                  </a:cubicBezTo>
                  <a:cubicBezTo>
                    <a:pt x="602" y="468"/>
                    <a:pt x="803" y="368"/>
                    <a:pt x="1020" y="284"/>
                  </a:cubicBezTo>
                  <a:cubicBezTo>
                    <a:pt x="1270" y="201"/>
                    <a:pt x="1538" y="117"/>
                    <a:pt x="1788" y="34"/>
                  </a:cubicBezTo>
                  <a:cubicBezTo>
                    <a:pt x="1872" y="0"/>
                    <a:pt x="1972" y="50"/>
                    <a:pt x="1989" y="117"/>
                  </a:cubicBezTo>
                  <a:cubicBezTo>
                    <a:pt x="2022" y="201"/>
                    <a:pt x="2006" y="301"/>
                    <a:pt x="1922" y="334"/>
                  </a:cubicBezTo>
                  <a:cubicBezTo>
                    <a:pt x="1638" y="451"/>
                    <a:pt x="1438" y="702"/>
                    <a:pt x="1153" y="819"/>
                  </a:cubicBezTo>
                  <a:cubicBezTo>
                    <a:pt x="953" y="902"/>
                    <a:pt x="752" y="1003"/>
                    <a:pt x="535" y="1086"/>
                  </a:cubicBezTo>
                  <a:cubicBezTo>
                    <a:pt x="452" y="1103"/>
                    <a:pt x="351" y="1120"/>
                    <a:pt x="301" y="112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994600" y="3546100"/>
              <a:ext cx="43875" cy="39275"/>
            </a:xfrm>
            <a:custGeom>
              <a:avLst/>
              <a:gdLst/>
              <a:ahLst/>
              <a:cxnLst/>
              <a:rect l="l" t="t" r="r" b="b"/>
              <a:pathLst>
                <a:path w="1755" h="1571" extrusionOk="0">
                  <a:moveTo>
                    <a:pt x="1755" y="1487"/>
                  </a:moveTo>
                  <a:cubicBezTo>
                    <a:pt x="1705" y="1520"/>
                    <a:pt x="1671" y="1554"/>
                    <a:pt x="1638" y="1554"/>
                  </a:cubicBezTo>
                  <a:cubicBezTo>
                    <a:pt x="1604" y="1571"/>
                    <a:pt x="1571" y="1537"/>
                    <a:pt x="1537" y="1537"/>
                  </a:cubicBezTo>
                  <a:cubicBezTo>
                    <a:pt x="1420" y="1487"/>
                    <a:pt x="1320" y="1437"/>
                    <a:pt x="1203" y="1404"/>
                  </a:cubicBezTo>
                  <a:cubicBezTo>
                    <a:pt x="953" y="1320"/>
                    <a:pt x="769" y="1186"/>
                    <a:pt x="585" y="1003"/>
                  </a:cubicBezTo>
                  <a:cubicBezTo>
                    <a:pt x="435" y="835"/>
                    <a:pt x="284" y="668"/>
                    <a:pt x="134" y="485"/>
                  </a:cubicBezTo>
                  <a:cubicBezTo>
                    <a:pt x="117" y="451"/>
                    <a:pt x="84" y="418"/>
                    <a:pt x="67" y="384"/>
                  </a:cubicBezTo>
                  <a:cubicBezTo>
                    <a:pt x="0" y="284"/>
                    <a:pt x="17" y="167"/>
                    <a:pt x="100" y="100"/>
                  </a:cubicBezTo>
                  <a:cubicBezTo>
                    <a:pt x="167" y="17"/>
                    <a:pt x="284" y="0"/>
                    <a:pt x="401" y="67"/>
                  </a:cubicBezTo>
                  <a:cubicBezTo>
                    <a:pt x="451" y="84"/>
                    <a:pt x="501" y="134"/>
                    <a:pt x="535" y="184"/>
                  </a:cubicBezTo>
                  <a:cubicBezTo>
                    <a:pt x="635" y="284"/>
                    <a:pt x="735" y="401"/>
                    <a:pt x="836" y="501"/>
                  </a:cubicBezTo>
                  <a:cubicBezTo>
                    <a:pt x="1019" y="718"/>
                    <a:pt x="1203" y="952"/>
                    <a:pt x="1404" y="1170"/>
                  </a:cubicBezTo>
                  <a:cubicBezTo>
                    <a:pt x="1471" y="1236"/>
                    <a:pt x="1571" y="1303"/>
                    <a:pt x="1654" y="1370"/>
                  </a:cubicBezTo>
                  <a:cubicBezTo>
                    <a:pt x="1688" y="1404"/>
                    <a:pt x="1705" y="1437"/>
                    <a:pt x="1755" y="14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995967" y="2898775"/>
              <a:ext cx="442800" cy="508000"/>
            </a:xfrm>
            <a:custGeom>
              <a:avLst/>
              <a:gdLst/>
              <a:ahLst/>
              <a:cxnLst/>
              <a:rect l="l" t="t" r="r" b="b"/>
              <a:pathLst>
                <a:path w="17712" h="20320" extrusionOk="0">
                  <a:moveTo>
                    <a:pt x="7432" y="0"/>
                  </a:moveTo>
                  <a:cubicBezTo>
                    <a:pt x="6997" y="0"/>
                    <a:pt x="6573" y="52"/>
                    <a:pt x="6149" y="154"/>
                  </a:cubicBezTo>
                  <a:cubicBezTo>
                    <a:pt x="5882" y="237"/>
                    <a:pt x="5648" y="388"/>
                    <a:pt x="5431" y="572"/>
                  </a:cubicBezTo>
                  <a:cubicBezTo>
                    <a:pt x="5381" y="605"/>
                    <a:pt x="5347" y="672"/>
                    <a:pt x="5330" y="722"/>
                  </a:cubicBezTo>
                  <a:cubicBezTo>
                    <a:pt x="5230" y="1039"/>
                    <a:pt x="5130" y="1357"/>
                    <a:pt x="5130" y="1691"/>
                  </a:cubicBezTo>
                  <a:cubicBezTo>
                    <a:pt x="5130" y="1741"/>
                    <a:pt x="5130" y="1791"/>
                    <a:pt x="5113" y="1841"/>
                  </a:cubicBezTo>
                  <a:cubicBezTo>
                    <a:pt x="4996" y="2426"/>
                    <a:pt x="4762" y="2961"/>
                    <a:pt x="4495" y="3479"/>
                  </a:cubicBezTo>
                  <a:cubicBezTo>
                    <a:pt x="4395" y="3663"/>
                    <a:pt x="4278" y="3863"/>
                    <a:pt x="4194" y="4047"/>
                  </a:cubicBezTo>
                  <a:cubicBezTo>
                    <a:pt x="4010" y="4431"/>
                    <a:pt x="3793" y="4765"/>
                    <a:pt x="3526" y="5083"/>
                  </a:cubicBezTo>
                  <a:cubicBezTo>
                    <a:pt x="3075" y="5668"/>
                    <a:pt x="2607" y="6252"/>
                    <a:pt x="2139" y="6837"/>
                  </a:cubicBezTo>
                  <a:cubicBezTo>
                    <a:pt x="2039" y="6954"/>
                    <a:pt x="1939" y="7088"/>
                    <a:pt x="1822" y="7188"/>
                  </a:cubicBezTo>
                  <a:cubicBezTo>
                    <a:pt x="1554" y="7372"/>
                    <a:pt x="1370" y="7623"/>
                    <a:pt x="1153" y="7856"/>
                  </a:cubicBezTo>
                  <a:cubicBezTo>
                    <a:pt x="1036" y="7990"/>
                    <a:pt x="936" y="8141"/>
                    <a:pt x="853" y="8291"/>
                  </a:cubicBezTo>
                  <a:cubicBezTo>
                    <a:pt x="652" y="8642"/>
                    <a:pt x="485" y="8993"/>
                    <a:pt x="318" y="9360"/>
                  </a:cubicBezTo>
                  <a:cubicBezTo>
                    <a:pt x="251" y="9511"/>
                    <a:pt x="201" y="9694"/>
                    <a:pt x="167" y="9862"/>
                  </a:cubicBezTo>
                  <a:cubicBezTo>
                    <a:pt x="134" y="10179"/>
                    <a:pt x="34" y="10480"/>
                    <a:pt x="67" y="10814"/>
                  </a:cubicBezTo>
                  <a:cubicBezTo>
                    <a:pt x="67" y="10831"/>
                    <a:pt x="51" y="10864"/>
                    <a:pt x="51" y="10897"/>
                  </a:cubicBezTo>
                  <a:cubicBezTo>
                    <a:pt x="0" y="11065"/>
                    <a:pt x="0" y="11248"/>
                    <a:pt x="0" y="11432"/>
                  </a:cubicBezTo>
                  <a:cubicBezTo>
                    <a:pt x="0" y="11900"/>
                    <a:pt x="17" y="12385"/>
                    <a:pt x="17" y="12852"/>
                  </a:cubicBezTo>
                  <a:cubicBezTo>
                    <a:pt x="17" y="12936"/>
                    <a:pt x="17" y="13003"/>
                    <a:pt x="34" y="13070"/>
                  </a:cubicBezTo>
                  <a:cubicBezTo>
                    <a:pt x="101" y="13337"/>
                    <a:pt x="117" y="13604"/>
                    <a:pt x="134" y="13888"/>
                  </a:cubicBezTo>
                  <a:cubicBezTo>
                    <a:pt x="134" y="14089"/>
                    <a:pt x="167" y="14306"/>
                    <a:pt x="301" y="14490"/>
                  </a:cubicBezTo>
                  <a:cubicBezTo>
                    <a:pt x="435" y="14657"/>
                    <a:pt x="485" y="14857"/>
                    <a:pt x="552" y="15058"/>
                  </a:cubicBezTo>
                  <a:cubicBezTo>
                    <a:pt x="602" y="15242"/>
                    <a:pt x="669" y="15425"/>
                    <a:pt x="719" y="15609"/>
                  </a:cubicBezTo>
                  <a:cubicBezTo>
                    <a:pt x="752" y="15760"/>
                    <a:pt x="836" y="15893"/>
                    <a:pt x="936" y="16010"/>
                  </a:cubicBezTo>
                  <a:cubicBezTo>
                    <a:pt x="1036" y="16111"/>
                    <a:pt x="1103" y="16227"/>
                    <a:pt x="1153" y="16344"/>
                  </a:cubicBezTo>
                  <a:cubicBezTo>
                    <a:pt x="1237" y="16578"/>
                    <a:pt x="1370" y="16796"/>
                    <a:pt x="1504" y="16996"/>
                  </a:cubicBezTo>
                  <a:cubicBezTo>
                    <a:pt x="1738" y="17380"/>
                    <a:pt x="1989" y="17715"/>
                    <a:pt x="2340" y="17999"/>
                  </a:cubicBezTo>
                  <a:cubicBezTo>
                    <a:pt x="2724" y="18299"/>
                    <a:pt x="3158" y="18533"/>
                    <a:pt x="3543" y="18851"/>
                  </a:cubicBezTo>
                  <a:cubicBezTo>
                    <a:pt x="3593" y="18884"/>
                    <a:pt x="3643" y="18901"/>
                    <a:pt x="3693" y="18918"/>
                  </a:cubicBezTo>
                  <a:cubicBezTo>
                    <a:pt x="3994" y="19085"/>
                    <a:pt x="4294" y="19235"/>
                    <a:pt x="4579" y="19402"/>
                  </a:cubicBezTo>
                  <a:cubicBezTo>
                    <a:pt x="5046" y="19669"/>
                    <a:pt x="5548" y="19870"/>
                    <a:pt x="6066" y="20020"/>
                  </a:cubicBezTo>
                  <a:cubicBezTo>
                    <a:pt x="6183" y="20037"/>
                    <a:pt x="6316" y="20054"/>
                    <a:pt x="6450" y="20070"/>
                  </a:cubicBezTo>
                  <a:cubicBezTo>
                    <a:pt x="6751" y="20137"/>
                    <a:pt x="7051" y="20137"/>
                    <a:pt x="7369" y="20137"/>
                  </a:cubicBezTo>
                  <a:cubicBezTo>
                    <a:pt x="7519" y="20137"/>
                    <a:pt x="7686" y="20154"/>
                    <a:pt x="7820" y="20204"/>
                  </a:cubicBezTo>
                  <a:cubicBezTo>
                    <a:pt x="8020" y="20254"/>
                    <a:pt x="8221" y="20254"/>
                    <a:pt x="8422" y="20254"/>
                  </a:cubicBezTo>
                  <a:lnTo>
                    <a:pt x="9056" y="20254"/>
                  </a:lnTo>
                  <a:cubicBezTo>
                    <a:pt x="9157" y="20254"/>
                    <a:pt x="9257" y="20271"/>
                    <a:pt x="9357" y="20271"/>
                  </a:cubicBezTo>
                  <a:cubicBezTo>
                    <a:pt x="9588" y="20308"/>
                    <a:pt x="9824" y="20319"/>
                    <a:pt x="10060" y="20319"/>
                  </a:cubicBezTo>
                  <a:cubicBezTo>
                    <a:pt x="10250" y="20319"/>
                    <a:pt x="10440" y="20312"/>
                    <a:pt x="10627" y="20304"/>
                  </a:cubicBezTo>
                  <a:cubicBezTo>
                    <a:pt x="10811" y="20288"/>
                    <a:pt x="10995" y="20254"/>
                    <a:pt x="11145" y="20137"/>
                  </a:cubicBezTo>
                  <a:cubicBezTo>
                    <a:pt x="11212" y="20087"/>
                    <a:pt x="11279" y="20070"/>
                    <a:pt x="11346" y="20070"/>
                  </a:cubicBezTo>
                  <a:cubicBezTo>
                    <a:pt x="11412" y="20070"/>
                    <a:pt x="11479" y="20054"/>
                    <a:pt x="11529" y="20037"/>
                  </a:cubicBezTo>
                  <a:cubicBezTo>
                    <a:pt x="12081" y="19903"/>
                    <a:pt x="12599" y="19703"/>
                    <a:pt x="13066" y="19402"/>
                  </a:cubicBezTo>
                  <a:cubicBezTo>
                    <a:pt x="13133" y="19369"/>
                    <a:pt x="13200" y="19352"/>
                    <a:pt x="13267" y="19302"/>
                  </a:cubicBezTo>
                  <a:cubicBezTo>
                    <a:pt x="13568" y="19151"/>
                    <a:pt x="13868" y="18984"/>
                    <a:pt x="14186" y="18817"/>
                  </a:cubicBezTo>
                  <a:cubicBezTo>
                    <a:pt x="14236" y="18784"/>
                    <a:pt x="14270" y="18750"/>
                    <a:pt x="14320" y="18717"/>
                  </a:cubicBezTo>
                  <a:cubicBezTo>
                    <a:pt x="14470" y="18600"/>
                    <a:pt x="14620" y="18500"/>
                    <a:pt x="14771" y="18366"/>
                  </a:cubicBezTo>
                  <a:cubicBezTo>
                    <a:pt x="14854" y="18299"/>
                    <a:pt x="14938" y="18232"/>
                    <a:pt x="14988" y="18132"/>
                  </a:cubicBezTo>
                  <a:cubicBezTo>
                    <a:pt x="15055" y="17999"/>
                    <a:pt x="15155" y="17932"/>
                    <a:pt x="15289" y="17848"/>
                  </a:cubicBezTo>
                  <a:cubicBezTo>
                    <a:pt x="15556" y="17698"/>
                    <a:pt x="15757" y="17464"/>
                    <a:pt x="15907" y="17197"/>
                  </a:cubicBezTo>
                  <a:cubicBezTo>
                    <a:pt x="15957" y="17096"/>
                    <a:pt x="16024" y="17013"/>
                    <a:pt x="16091" y="16946"/>
                  </a:cubicBezTo>
                  <a:cubicBezTo>
                    <a:pt x="16224" y="16829"/>
                    <a:pt x="16291" y="16695"/>
                    <a:pt x="16375" y="16545"/>
                  </a:cubicBezTo>
                  <a:cubicBezTo>
                    <a:pt x="16475" y="16378"/>
                    <a:pt x="16575" y="16211"/>
                    <a:pt x="16709" y="16044"/>
                  </a:cubicBezTo>
                  <a:cubicBezTo>
                    <a:pt x="16826" y="15893"/>
                    <a:pt x="16926" y="15743"/>
                    <a:pt x="16976" y="15559"/>
                  </a:cubicBezTo>
                  <a:cubicBezTo>
                    <a:pt x="17077" y="15258"/>
                    <a:pt x="17160" y="14958"/>
                    <a:pt x="17260" y="14674"/>
                  </a:cubicBezTo>
                  <a:cubicBezTo>
                    <a:pt x="17277" y="14590"/>
                    <a:pt x="17294" y="14506"/>
                    <a:pt x="17344" y="14440"/>
                  </a:cubicBezTo>
                  <a:cubicBezTo>
                    <a:pt x="17511" y="14189"/>
                    <a:pt x="17595" y="13905"/>
                    <a:pt x="17611" y="13588"/>
                  </a:cubicBezTo>
                  <a:cubicBezTo>
                    <a:pt x="17611" y="13554"/>
                    <a:pt x="17611" y="13521"/>
                    <a:pt x="17628" y="13487"/>
                  </a:cubicBezTo>
                  <a:cubicBezTo>
                    <a:pt x="17711" y="13270"/>
                    <a:pt x="17711" y="13053"/>
                    <a:pt x="17695" y="12836"/>
                  </a:cubicBezTo>
                  <a:cubicBezTo>
                    <a:pt x="17695" y="12451"/>
                    <a:pt x="17661" y="12084"/>
                    <a:pt x="17678" y="11716"/>
                  </a:cubicBezTo>
                  <a:cubicBezTo>
                    <a:pt x="17711" y="11248"/>
                    <a:pt x="17595" y="10780"/>
                    <a:pt x="17595" y="10329"/>
                  </a:cubicBezTo>
                  <a:cubicBezTo>
                    <a:pt x="17595" y="10279"/>
                    <a:pt x="17561" y="10229"/>
                    <a:pt x="17561" y="10196"/>
                  </a:cubicBezTo>
                  <a:cubicBezTo>
                    <a:pt x="17544" y="10129"/>
                    <a:pt x="17528" y="10062"/>
                    <a:pt x="17528" y="9995"/>
                  </a:cubicBezTo>
                  <a:cubicBezTo>
                    <a:pt x="17511" y="9745"/>
                    <a:pt x="17444" y="9494"/>
                    <a:pt x="17327" y="9277"/>
                  </a:cubicBezTo>
                  <a:cubicBezTo>
                    <a:pt x="17194" y="9009"/>
                    <a:pt x="17060" y="8742"/>
                    <a:pt x="16943" y="8491"/>
                  </a:cubicBezTo>
                  <a:cubicBezTo>
                    <a:pt x="16709" y="8007"/>
                    <a:pt x="16358" y="7639"/>
                    <a:pt x="15974" y="7272"/>
                  </a:cubicBezTo>
                  <a:cubicBezTo>
                    <a:pt x="15823" y="7138"/>
                    <a:pt x="15673" y="7004"/>
                    <a:pt x="15556" y="6854"/>
                  </a:cubicBezTo>
                  <a:cubicBezTo>
                    <a:pt x="15105" y="6286"/>
                    <a:pt x="14654" y="5718"/>
                    <a:pt x="14203" y="5166"/>
                  </a:cubicBezTo>
                  <a:cubicBezTo>
                    <a:pt x="13902" y="4782"/>
                    <a:pt x="13635" y="4398"/>
                    <a:pt x="13451" y="3963"/>
                  </a:cubicBezTo>
                  <a:cubicBezTo>
                    <a:pt x="13401" y="3846"/>
                    <a:pt x="13334" y="3729"/>
                    <a:pt x="13267" y="3629"/>
                  </a:cubicBezTo>
                  <a:cubicBezTo>
                    <a:pt x="13033" y="3212"/>
                    <a:pt x="12833" y="2760"/>
                    <a:pt x="12682" y="2309"/>
                  </a:cubicBezTo>
                  <a:cubicBezTo>
                    <a:pt x="12632" y="2109"/>
                    <a:pt x="12565" y="1908"/>
                    <a:pt x="12549" y="1724"/>
                  </a:cubicBezTo>
                  <a:cubicBezTo>
                    <a:pt x="12549" y="1374"/>
                    <a:pt x="12448" y="1056"/>
                    <a:pt x="12365" y="739"/>
                  </a:cubicBezTo>
                  <a:cubicBezTo>
                    <a:pt x="12348" y="672"/>
                    <a:pt x="12315" y="622"/>
                    <a:pt x="12264" y="572"/>
                  </a:cubicBezTo>
                  <a:cubicBezTo>
                    <a:pt x="12081" y="404"/>
                    <a:pt x="11863" y="254"/>
                    <a:pt x="11613" y="187"/>
                  </a:cubicBezTo>
                  <a:cubicBezTo>
                    <a:pt x="11479" y="154"/>
                    <a:pt x="11346" y="120"/>
                    <a:pt x="11212" y="87"/>
                  </a:cubicBezTo>
                  <a:cubicBezTo>
                    <a:pt x="10928" y="20"/>
                    <a:pt x="10644" y="3"/>
                    <a:pt x="10343" y="3"/>
                  </a:cubicBezTo>
                  <a:lnTo>
                    <a:pt x="7619" y="3"/>
                  </a:lnTo>
                  <a:cubicBezTo>
                    <a:pt x="7557" y="1"/>
                    <a:pt x="7494" y="0"/>
                    <a:pt x="7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1059350" y="3446850"/>
              <a:ext cx="426500" cy="490650"/>
            </a:xfrm>
            <a:custGeom>
              <a:avLst/>
              <a:gdLst/>
              <a:ahLst/>
              <a:cxnLst/>
              <a:rect l="l" t="t" r="r" b="b"/>
              <a:pathLst>
                <a:path w="17060" h="19626" extrusionOk="0">
                  <a:moveTo>
                    <a:pt x="6207" y="0"/>
                  </a:moveTo>
                  <a:cubicBezTo>
                    <a:pt x="5842" y="0"/>
                    <a:pt x="5508" y="112"/>
                    <a:pt x="5213" y="495"/>
                  </a:cubicBezTo>
                  <a:cubicBezTo>
                    <a:pt x="4612" y="1280"/>
                    <a:pt x="4461" y="2316"/>
                    <a:pt x="4144" y="3218"/>
                  </a:cubicBezTo>
                  <a:cubicBezTo>
                    <a:pt x="3676" y="4521"/>
                    <a:pt x="2774" y="5557"/>
                    <a:pt x="1905" y="6593"/>
                  </a:cubicBezTo>
                  <a:cubicBezTo>
                    <a:pt x="1170" y="7462"/>
                    <a:pt x="835" y="8197"/>
                    <a:pt x="518" y="9283"/>
                  </a:cubicBezTo>
                  <a:cubicBezTo>
                    <a:pt x="201" y="10436"/>
                    <a:pt x="0" y="11422"/>
                    <a:pt x="0" y="12625"/>
                  </a:cubicBezTo>
                  <a:cubicBezTo>
                    <a:pt x="0" y="13761"/>
                    <a:pt x="334" y="14613"/>
                    <a:pt x="869" y="15616"/>
                  </a:cubicBezTo>
                  <a:cubicBezTo>
                    <a:pt x="1420" y="16635"/>
                    <a:pt x="2139" y="17387"/>
                    <a:pt x="3024" y="18122"/>
                  </a:cubicBezTo>
                  <a:cubicBezTo>
                    <a:pt x="3893" y="18841"/>
                    <a:pt x="4779" y="19492"/>
                    <a:pt x="5932" y="19592"/>
                  </a:cubicBezTo>
                  <a:cubicBezTo>
                    <a:pt x="6205" y="19615"/>
                    <a:pt x="6474" y="19626"/>
                    <a:pt x="6740" y="19626"/>
                  </a:cubicBezTo>
                  <a:cubicBezTo>
                    <a:pt x="7646" y="19626"/>
                    <a:pt x="8520" y="19502"/>
                    <a:pt x="9424" y="19308"/>
                  </a:cubicBezTo>
                  <a:cubicBezTo>
                    <a:pt x="10660" y="19058"/>
                    <a:pt x="11780" y="18907"/>
                    <a:pt x="12832" y="18156"/>
                  </a:cubicBezTo>
                  <a:cubicBezTo>
                    <a:pt x="14620" y="16886"/>
                    <a:pt x="15673" y="14931"/>
                    <a:pt x="16508" y="12942"/>
                  </a:cubicBezTo>
                  <a:cubicBezTo>
                    <a:pt x="16892" y="12040"/>
                    <a:pt x="17060" y="10854"/>
                    <a:pt x="16876" y="9885"/>
                  </a:cubicBezTo>
                  <a:cubicBezTo>
                    <a:pt x="16692" y="8916"/>
                    <a:pt x="16090" y="8314"/>
                    <a:pt x="15405" y="7646"/>
                  </a:cubicBezTo>
                  <a:cubicBezTo>
                    <a:pt x="14520" y="6794"/>
                    <a:pt x="13467" y="5925"/>
                    <a:pt x="13033" y="4739"/>
                  </a:cubicBezTo>
                  <a:cubicBezTo>
                    <a:pt x="12615" y="3586"/>
                    <a:pt x="12465" y="2383"/>
                    <a:pt x="11780" y="1347"/>
                  </a:cubicBezTo>
                  <a:cubicBezTo>
                    <a:pt x="11111" y="328"/>
                    <a:pt x="10092" y="94"/>
                    <a:pt x="8956" y="43"/>
                  </a:cubicBezTo>
                  <a:cubicBezTo>
                    <a:pt x="8890" y="40"/>
                    <a:pt x="8822" y="38"/>
                    <a:pt x="8753" y="38"/>
                  </a:cubicBezTo>
                  <a:cubicBezTo>
                    <a:pt x="8279" y="38"/>
                    <a:pt x="7739" y="116"/>
                    <a:pt x="7235" y="116"/>
                  </a:cubicBezTo>
                  <a:cubicBezTo>
                    <a:pt x="7162" y="116"/>
                    <a:pt x="7089" y="114"/>
                    <a:pt x="7018" y="110"/>
                  </a:cubicBezTo>
                  <a:cubicBezTo>
                    <a:pt x="6735" y="55"/>
                    <a:pt x="6464" y="0"/>
                    <a:pt x="6207" y="0"/>
                  </a:cubicBezTo>
                  <a:close/>
                </a:path>
              </a:pathLst>
            </a:custGeom>
            <a:solidFill>
              <a:srgbClr val="EE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1259850" y="2818850"/>
              <a:ext cx="11725" cy="467850"/>
            </a:xfrm>
            <a:custGeom>
              <a:avLst/>
              <a:gdLst/>
              <a:ahLst/>
              <a:cxnLst/>
              <a:rect l="l" t="t" r="r" b="b"/>
              <a:pathLst>
                <a:path w="469" h="18714" extrusionOk="0">
                  <a:moveTo>
                    <a:pt x="468" y="10460"/>
                  </a:moveTo>
                  <a:cubicBezTo>
                    <a:pt x="468" y="12749"/>
                    <a:pt x="468" y="15021"/>
                    <a:pt x="468" y="17310"/>
                  </a:cubicBezTo>
                  <a:cubicBezTo>
                    <a:pt x="468" y="17611"/>
                    <a:pt x="451" y="17912"/>
                    <a:pt x="435" y="18213"/>
                  </a:cubicBezTo>
                  <a:cubicBezTo>
                    <a:pt x="418" y="18346"/>
                    <a:pt x="368" y="18497"/>
                    <a:pt x="334" y="18630"/>
                  </a:cubicBezTo>
                  <a:cubicBezTo>
                    <a:pt x="318" y="18681"/>
                    <a:pt x="268" y="18714"/>
                    <a:pt x="217" y="18714"/>
                  </a:cubicBezTo>
                  <a:cubicBezTo>
                    <a:pt x="201" y="18697"/>
                    <a:pt x="151" y="18664"/>
                    <a:pt x="151" y="18630"/>
                  </a:cubicBezTo>
                  <a:cubicBezTo>
                    <a:pt x="100" y="18497"/>
                    <a:pt x="50" y="18346"/>
                    <a:pt x="34" y="18196"/>
                  </a:cubicBezTo>
                  <a:cubicBezTo>
                    <a:pt x="17" y="17812"/>
                    <a:pt x="0" y="17444"/>
                    <a:pt x="0" y="17060"/>
                  </a:cubicBezTo>
                  <a:cubicBezTo>
                    <a:pt x="0" y="14320"/>
                    <a:pt x="0" y="10009"/>
                    <a:pt x="0" y="7269"/>
                  </a:cubicBezTo>
                  <a:cubicBezTo>
                    <a:pt x="17" y="5447"/>
                    <a:pt x="34" y="2173"/>
                    <a:pt x="50" y="351"/>
                  </a:cubicBezTo>
                  <a:cubicBezTo>
                    <a:pt x="50" y="184"/>
                    <a:pt x="50" y="535"/>
                    <a:pt x="67" y="351"/>
                  </a:cubicBezTo>
                  <a:cubicBezTo>
                    <a:pt x="67" y="285"/>
                    <a:pt x="67" y="435"/>
                    <a:pt x="84" y="351"/>
                  </a:cubicBezTo>
                  <a:cubicBezTo>
                    <a:pt x="100" y="251"/>
                    <a:pt x="151" y="351"/>
                    <a:pt x="234" y="351"/>
                  </a:cubicBezTo>
                  <a:cubicBezTo>
                    <a:pt x="301" y="351"/>
                    <a:pt x="368" y="268"/>
                    <a:pt x="368" y="351"/>
                  </a:cubicBezTo>
                  <a:cubicBezTo>
                    <a:pt x="384" y="418"/>
                    <a:pt x="384" y="301"/>
                    <a:pt x="384" y="351"/>
                  </a:cubicBezTo>
                  <a:cubicBezTo>
                    <a:pt x="401" y="702"/>
                    <a:pt x="418" y="0"/>
                    <a:pt x="418" y="351"/>
                  </a:cubicBezTo>
                  <a:cubicBezTo>
                    <a:pt x="435" y="2557"/>
                    <a:pt x="451" y="8271"/>
                    <a:pt x="468" y="10460"/>
                  </a:cubicBezTo>
                  <a:cubicBezTo>
                    <a:pt x="468" y="10460"/>
                    <a:pt x="468" y="10460"/>
                    <a:pt x="468" y="1046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1194675" y="33968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39" y="0"/>
                  </a:moveTo>
                  <a:cubicBezTo>
                    <a:pt x="2455" y="0"/>
                    <a:pt x="2172" y="15"/>
                    <a:pt x="1889" y="24"/>
                  </a:cubicBezTo>
                  <a:cubicBezTo>
                    <a:pt x="1797" y="32"/>
                    <a:pt x="1705" y="36"/>
                    <a:pt x="1613" y="36"/>
                  </a:cubicBezTo>
                  <a:cubicBezTo>
                    <a:pt x="1521" y="36"/>
                    <a:pt x="1429" y="32"/>
                    <a:pt x="1337" y="24"/>
                  </a:cubicBezTo>
                  <a:cubicBezTo>
                    <a:pt x="1260" y="13"/>
                    <a:pt x="1183" y="9"/>
                    <a:pt x="1108" y="9"/>
                  </a:cubicBezTo>
                  <a:cubicBezTo>
                    <a:pt x="942" y="9"/>
                    <a:pt x="780" y="29"/>
                    <a:pt x="619" y="40"/>
                  </a:cubicBezTo>
                  <a:cubicBezTo>
                    <a:pt x="468" y="191"/>
                    <a:pt x="335" y="341"/>
                    <a:pt x="184" y="475"/>
                  </a:cubicBezTo>
                  <a:cubicBezTo>
                    <a:pt x="118" y="558"/>
                    <a:pt x="34" y="642"/>
                    <a:pt x="34" y="759"/>
                  </a:cubicBezTo>
                  <a:cubicBezTo>
                    <a:pt x="17" y="943"/>
                    <a:pt x="17" y="1127"/>
                    <a:pt x="1" y="1310"/>
                  </a:cubicBezTo>
                  <a:cubicBezTo>
                    <a:pt x="1" y="1360"/>
                    <a:pt x="34" y="1411"/>
                    <a:pt x="51" y="1477"/>
                  </a:cubicBezTo>
                  <a:cubicBezTo>
                    <a:pt x="134" y="1461"/>
                    <a:pt x="201" y="1461"/>
                    <a:pt x="268" y="1427"/>
                  </a:cubicBezTo>
                  <a:cubicBezTo>
                    <a:pt x="602" y="1327"/>
                    <a:pt x="953" y="1294"/>
                    <a:pt x="1287" y="1294"/>
                  </a:cubicBezTo>
                  <a:cubicBezTo>
                    <a:pt x="1627" y="1299"/>
                    <a:pt x="1967" y="1301"/>
                    <a:pt x="2306" y="1301"/>
                  </a:cubicBezTo>
                  <a:cubicBezTo>
                    <a:pt x="2984" y="1301"/>
                    <a:pt x="3660" y="1294"/>
                    <a:pt x="4328" y="1294"/>
                  </a:cubicBezTo>
                  <a:cubicBezTo>
                    <a:pt x="4746" y="1294"/>
                    <a:pt x="5147" y="1310"/>
                    <a:pt x="5548" y="1444"/>
                  </a:cubicBezTo>
                  <a:cubicBezTo>
                    <a:pt x="5573" y="1461"/>
                    <a:pt x="5602" y="1465"/>
                    <a:pt x="5636" y="1465"/>
                  </a:cubicBezTo>
                  <a:cubicBezTo>
                    <a:pt x="5669" y="1465"/>
                    <a:pt x="5707" y="1461"/>
                    <a:pt x="5748" y="1461"/>
                  </a:cubicBezTo>
                  <a:cubicBezTo>
                    <a:pt x="5748" y="1377"/>
                    <a:pt x="5765" y="1310"/>
                    <a:pt x="5765" y="1243"/>
                  </a:cubicBezTo>
                  <a:cubicBezTo>
                    <a:pt x="5765" y="1093"/>
                    <a:pt x="5748" y="943"/>
                    <a:pt x="5748" y="809"/>
                  </a:cubicBezTo>
                  <a:cubicBezTo>
                    <a:pt x="5732" y="592"/>
                    <a:pt x="5598" y="441"/>
                    <a:pt x="5398" y="375"/>
                  </a:cubicBezTo>
                  <a:cubicBezTo>
                    <a:pt x="5197" y="308"/>
                    <a:pt x="4980" y="241"/>
                    <a:pt x="4779" y="208"/>
                  </a:cubicBezTo>
                  <a:cubicBezTo>
                    <a:pt x="4328" y="141"/>
                    <a:pt x="3894" y="91"/>
                    <a:pt x="3443" y="40"/>
                  </a:cubicBezTo>
                  <a:cubicBezTo>
                    <a:pt x="3208" y="10"/>
                    <a:pt x="2973" y="0"/>
                    <a:pt x="2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>
              <a:off x="1207625" y="3358600"/>
              <a:ext cx="118650" cy="37550"/>
            </a:xfrm>
            <a:custGeom>
              <a:avLst/>
              <a:gdLst/>
              <a:ahLst/>
              <a:cxnLst/>
              <a:rect l="l" t="t" r="r" b="b"/>
              <a:pathLst>
                <a:path w="4746" h="1502" extrusionOk="0">
                  <a:moveTo>
                    <a:pt x="1397" y="0"/>
                  </a:moveTo>
                  <a:cubicBezTo>
                    <a:pt x="1132" y="0"/>
                    <a:pt x="867" y="20"/>
                    <a:pt x="602" y="31"/>
                  </a:cubicBezTo>
                  <a:cubicBezTo>
                    <a:pt x="335" y="48"/>
                    <a:pt x="218" y="265"/>
                    <a:pt x="34" y="399"/>
                  </a:cubicBezTo>
                  <a:cubicBezTo>
                    <a:pt x="17" y="416"/>
                    <a:pt x="17" y="432"/>
                    <a:pt x="17" y="449"/>
                  </a:cubicBezTo>
                  <a:cubicBezTo>
                    <a:pt x="17" y="616"/>
                    <a:pt x="1" y="783"/>
                    <a:pt x="34" y="950"/>
                  </a:cubicBezTo>
                  <a:cubicBezTo>
                    <a:pt x="84" y="1117"/>
                    <a:pt x="134" y="1284"/>
                    <a:pt x="134" y="1502"/>
                  </a:cubicBezTo>
                  <a:cubicBezTo>
                    <a:pt x="251" y="1468"/>
                    <a:pt x="351" y="1452"/>
                    <a:pt x="435" y="1435"/>
                  </a:cubicBezTo>
                  <a:cubicBezTo>
                    <a:pt x="719" y="1368"/>
                    <a:pt x="1003" y="1284"/>
                    <a:pt x="1304" y="1234"/>
                  </a:cubicBezTo>
                  <a:cubicBezTo>
                    <a:pt x="1612" y="1199"/>
                    <a:pt x="1926" y="1178"/>
                    <a:pt x="2241" y="1178"/>
                  </a:cubicBezTo>
                  <a:cubicBezTo>
                    <a:pt x="2523" y="1178"/>
                    <a:pt x="2807" y="1195"/>
                    <a:pt x="3092" y="1234"/>
                  </a:cubicBezTo>
                  <a:cubicBezTo>
                    <a:pt x="3560" y="1301"/>
                    <a:pt x="4044" y="1335"/>
                    <a:pt x="4495" y="1452"/>
                  </a:cubicBezTo>
                  <a:lnTo>
                    <a:pt x="4579" y="1452"/>
                  </a:lnTo>
                  <a:cubicBezTo>
                    <a:pt x="4595" y="1318"/>
                    <a:pt x="4612" y="1201"/>
                    <a:pt x="4646" y="1101"/>
                  </a:cubicBezTo>
                  <a:cubicBezTo>
                    <a:pt x="4746" y="900"/>
                    <a:pt x="4729" y="683"/>
                    <a:pt x="4712" y="482"/>
                  </a:cubicBezTo>
                  <a:cubicBezTo>
                    <a:pt x="4679" y="466"/>
                    <a:pt x="4646" y="432"/>
                    <a:pt x="4612" y="416"/>
                  </a:cubicBezTo>
                  <a:cubicBezTo>
                    <a:pt x="4495" y="382"/>
                    <a:pt x="4395" y="332"/>
                    <a:pt x="4278" y="299"/>
                  </a:cubicBezTo>
                  <a:cubicBezTo>
                    <a:pt x="3576" y="115"/>
                    <a:pt x="2858" y="15"/>
                    <a:pt x="2139" y="15"/>
                  </a:cubicBezTo>
                  <a:lnTo>
                    <a:pt x="1755" y="15"/>
                  </a:lnTo>
                  <a:cubicBezTo>
                    <a:pt x="1636" y="4"/>
                    <a:pt x="1517" y="0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1218075" y="3307975"/>
              <a:ext cx="97775" cy="51000"/>
            </a:xfrm>
            <a:custGeom>
              <a:avLst/>
              <a:gdLst/>
              <a:ahLst/>
              <a:cxnLst/>
              <a:rect l="l" t="t" r="r" b="b"/>
              <a:pathLst>
                <a:path w="3911" h="2040" extrusionOk="0">
                  <a:moveTo>
                    <a:pt x="1880" y="0"/>
                  </a:moveTo>
                  <a:cubicBezTo>
                    <a:pt x="1706" y="0"/>
                    <a:pt x="1533" y="10"/>
                    <a:pt x="1370" y="85"/>
                  </a:cubicBezTo>
                  <a:cubicBezTo>
                    <a:pt x="1354" y="93"/>
                    <a:pt x="1333" y="93"/>
                    <a:pt x="1310" y="93"/>
                  </a:cubicBezTo>
                  <a:cubicBezTo>
                    <a:pt x="1287" y="93"/>
                    <a:pt x="1262" y="93"/>
                    <a:pt x="1237" y="101"/>
                  </a:cubicBezTo>
                  <a:cubicBezTo>
                    <a:pt x="986" y="168"/>
                    <a:pt x="719" y="218"/>
                    <a:pt x="535" y="419"/>
                  </a:cubicBezTo>
                  <a:cubicBezTo>
                    <a:pt x="451" y="519"/>
                    <a:pt x="351" y="603"/>
                    <a:pt x="251" y="669"/>
                  </a:cubicBezTo>
                  <a:cubicBezTo>
                    <a:pt x="84" y="786"/>
                    <a:pt x="34" y="937"/>
                    <a:pt x="34" y="1121"/>
                  </a:cubicBezTo>
                  <a:cubicBezTo>
                    <a:pt x="34" y="1338"/>
                    <a:pt x="34" y="1555"/>
                    <a:pt x="34" y="1772"/>
                  </a:cubicBezTo>
                  <a:cubicBezTo>
                    <a:pt x="34" y="1822"/>
                    <a:pt x="0" y="1889"/>
                    <a:pt x="67" y="1923"/>
                  </a:cubicBezTo>
                  <a:cubicBezTo>
                    <a:pt x="101" y="1923"/>
                    <a:pt x="151" y="1906"/>
                    <a:pt x="184" y="1906"/>
                  </a:cubicBezTo>
                  <a:cubicBezTo>
                    <a:pt x="451" y="1806"/>
                    <a:pt x="702" y="1789"/>
                    <a:pt x="969" y="1789"/>
                  </a:cubicBezTo>
                  <a:cubicBezTo>
                    <a:pt x="1220" y="1789"/>
                    <a:pt x="1471" y="1772"/>
                    <a:pt x="1705" y="1772"/>
                  </a:cubicBezTo>
                  <a:cubicBezTo>
                    <a:pt x="1766" y="1770"/>
                    <a:pt x="1828" y="1769"/>
                    <a:pt x="1889" y="1769"/>
                  </a:cubicBezTo>
                  <a:cubicBezTo>
                    <a:pt x="2295" y="1769"/>
                    <a:pt x="2702" y="1814"/>
                    <a:pt x="3108" y="1872"/>
                  </a:cubicBezTo>
                  <a:cubicBezTo>
                    <a:pt x="3359" y="1923"/>
                    <a:pt x="3626" y="1989"/>
                    <a:pt x="3910" y="2040"/>
                  </a:cubicBezTo>
                  <a:cubicBezTo>
                    <a:pt x="3893" y="1939"/>
                    <a:pt x="3877" y="1839"/>
                    <a:pt x="3877" y="1756"/>
                  </a:cubicBezTo>
                  <a:cubicBezTo>
                    <a:pt x="3893" y="1555"/>
                    <a:pt x="3776" y="1471"/>
                    <a:pt x="3626" y="1405"/>
                  </a:cubicBezTo>
                  <a:cubicBezTo>
                    <a:pt x="3559" y="1388"/>
                    <a:pt x="3509" y="1371"/>
                    <a:pt x="3442" y="1355"/>
                  </a:cubicBezTo>
                  <a:cubicBezTo>
                    <a:pt x="3075" y="1254"/>
                    <a:pt x="2724" y="1171"/>
                    <a:pt x="2340" y="1171"/>
                  </a:cubicBezTo>
                  <a:cubicBezTo>
                    <a:pt x="2223" y="1171"/>
                    <a:pt x="2101" y="1175"/>
                    <a:pt x="1982" y="1175"/>
                  </a:cubicBezTo>
                  <a:cubicBezTo>
                    <a:pt x="1863" y="1175"/>
                    <a:pt x="1746" y="1171"/>
                    <a:pt x="1638" y="1154"/>
                  </a:cubicBezTo>
                  <a:cubicBezTo>
                    <a:pt x="1442" y="1121"/>
                    <a:pt x="1246" y="1096"/>
                    <a:pt x="1050" y="1096"/>
                  </a:cubicBezTo>
                  <a:cubicBezTo>
                    <a:pt x="945" y="1096"/>
                    <a:pt x="840" y="1103"/>
                    <a:pt x="735" y="1121"/>
                  </a:cubicBezTo>
                  <a:cubicBezTo>
                    <a:pt x="713" y="1128"/>
                    <a:pt x="691" y="1136"/>
                    <a:pt x="670" y="1136"/>
                  </a:cubicBezTo>
                  <a:cubicBezTo>
                    <a:pt x="644" y="1136"/>
                    <a:pt x="620" y="1124"/>
                    <a:pt x="602" y="1087"/>
                  </a:cubicBezTo>
                  <a:cubicBezTo>
                    <a:pt x="619" y="1020"/>
                    <a:pt x="669" y="1020"/>
                    <a:pt x="719" y="1020"/>
                  </a:cubicBezTo>
                  <a:cubicBezTo>
                    <a:pt x="936" y="987"/>
                    <a:pt x="1136" y="954"/>
                    <a:pt x="1337" y="903"/>
                  </a:cubicBezTo>
                  <a:cubicBezTo>
                    <a:pt x="1504" y="870"/>
                    <a:pt x="1654" y="853"/>
                    <a:pt x="1805" y="853"/>
                  </a:cubicBezTo>
                  <a:cubicBezTo>
                    <a:pt x="1955" y="853"/>
                    <a:pt x="2089" y="837"/>
                    <a:pt x="2239" y="837"/>
                  </a:cubicBezTo>
                  <a:cubicBezTo>
                    <a:pt x="2284" y="835"/>
                    <a:pt x="2328" y="834"/>
                    <a:pt x="2372" y="834"/>
                  </a:cubicBezTo>
                  <a:cubicBezTo>
                    <a:pt x="2857" y="834"/>
                    <a:pt x="3317" y="919"/>
                    <a:pt x="3776" y="1087"/>
                  </a:cubicBezTo>
                  <a:cubicBezTo>
                    <a:pt x="3793" y="1104"/>
                    <a:pt x="3810" y="1104"/>
                    <a:pt x="3843" y="1104"/>
                  </a:cubicBezTo>
                  <a:cubicBezTo>
                    <a:pt x="3877" y="1004"/>
                    <a:pt x="3877" y="903"/>
                    <a:pt x="3810" y="837"/>
                  </a:cubicBezTo>
                  <a:cubicBezTo>
                    <a:pt x="3576" y="603"/>
                    <a:pt x="3359" y="369"/>
                    <a:pt x="3058" y="218"/>
                  </a:cubicBezTo>
                  <a:cubicBezTo>
                    <a:pt x="3041" y="202"/>
                    <a:pt x="3008" y="202"/>
                    <a:pt x="2974" y="185"/>
                  </a:cubicBezTo>
                  <a:cubicBezTo>
                    <a:pt x="2807" y="152"/>
                    <a:pt x="2624" y="118"/>
                    <a:pt x="2456" y="51"/>
                  </a:cubicBezTo>
                  <a:cubicBezTo>
                    <a:pt x="2323" y="18"/>
                    <a:pt x="2189" y="1"/>
                    <a:pt x="2055" y="1"/>
                  </a:cubicBezTo>
                  <a:cubicBezTo>
                    <a:pt x="1997" y="1"/>
                    <a:pt x="1939" y="0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1237275" y="3285025"/>
              <a:ext cx="58925" cy="20475"/>
            </a:xfrm>
            <a:custGeom>
              <a:avLst/>
              <a:gdLst/>
              <a:ahLst/>
              <a:cxnLst/>
              <a:rect l="l" t="t" r="r" b="b"/>
              <a:pathLst>
                <a:path w="2357" h="819" extrusionOk="0">
                  <a:moveTo>
                    <a:pt x="1221" y="0"/>
                  </a:moveTo>
                  <a:cubicBezTo>
                    <a:pt x="1054" y="0"/>
                    <a:pt x="903" y="34"/>
                    <a:pt x="736" y="50"/>
                  </a:cubicBezTo>
                  <a:cubicBezTo>
                    <a:pt x="711" y="59"/>
                    <a:pt x="682" y="59"/>
                    <a:pt x="653" y="59"/>
                  </a:cubicBezTo>
                  <a:cubicBezTo>
                    <a:pt x="623" y="59"/>
                    <a:pt x="594" y="59"/>
                    <a:pt x="569" y="67"/>
                  </a:cubicBezTo>
                  <a:cubicBezTo>
                    <a:pt x="519" y="84"/>
                    <a:pt x="469" y="100"/>
                    <a:pt x="419" y="134"/>
                  </a:cubicBezTo>
                  <a:cubicBezTo>
                    <a:pt x="201" y="301"/>
                    <a:pt x="34" y="501"/>
                    <a:pt x="1" y="819"/>
                  </a:cubicBezTo>
                  <a:cubicBezTo>
                    <a:pt x="268" y="752"/>
                    <a:pt x="485" y="702"/>
                    <a:pt x="719" y="635"/>
                  </a:cubicBezTo>
                  <a:cubicBezTo>
                    <a:pt x="786" y="618"/>
                    <a:pt x="853" y="618"/>
                    <a:pt x="920" y="618"/>
                  </a:cubicBezTo>
                  <a:lnTo>
                    <a:pt x="1455" y="618"/>
                  </a:lnTo>
                  <a:cubicBezTo>
                    <a:pt x="1521" y="618"/>
                    <a:pt x="1572" y="618"/>
                    <a:pt x="1622" y="635"/>
                  </a:cubicBezTo>
                  <a:cubicBezTo>
                    <a:pt x="1839" y="685"/>
                    <a:pt x="2056" y="752"/>
                    <a:pt x="2290" y="802"/>
                  </a:cubicBezTo>
                  <a:cubicBezTo>
                    <a:pt x="2296" y="808"/>
                    <a:pt x="2303" y="810"/>
                    <a:pt x="2311" y="810"/>
                  </a:cubicBezTo>
                  <a:cubicBezTo>
                    <a:pt x="2327" y="810"/>
                    <a:pt x="2346" y="802"/>
                    <a:pt x="2357" y="802"/>
                  </a:cubicBezTo>
                  <a:cubicBezTo>
                    <a:pt x="2323" y="568"/>
                    <a:pt x="2223" y="368"/>
                    <a:pt x="2039" y="217"/>
                  </a:cubicBezTo>
                  <a:cubicBezTo>
                    <a:pt x="1956" y="117"/>
                    <a:pt x="1839" y="67"/>
                    <a:pt x="1705" y="50"/>
                  </a:cubicBezTo>
                  <a:cubicBezTo>
                    <a:pt x="1538" y="34"/>
                    <a:pt x="1388" y="0"/>
                    <a:pt x="1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1234725" y="3288325"/>
              <a:ext cx="58950" cy="22575"/>
            </a:xfrm>
            <a:custGeom>
              <a:avLst/>
              <a:gdLst/>
              <a:ahLst/>
              <a:cxnLst/>
              <a:rect l="l" t="t" r="r" b="b"/>
              <a:pathLst>
                <a:path w="2358" h="903" extrusionOk="0">
                  <a:moveTo>
                    <a:pt x="1376" y="0"/>
                  </a:moveTo>
                  <a:cubicBezTo>
                    <a:pt x="1283" y="0"/>
                    <a:pt x="1188" y="15"/>
                    <a:pt x="1105" y="35"/>
                  </a:cubicBezTo>
                  <a:cubicBezTo>
                    <a:pt x="788" y="85"/>
                    <a:pt x="487" y="202"/>
                    <a:pt x="237" y="386"/>
                  </a:cubicBezTo>
                  <a:cubicBezTo>
                    <a:pt x="1" y="552"/>
                    <a:pt x="145" y="903"/>
                    <a:pt x="363" y="903"/>
                  </a:cubicBezTo>
                  <a:cubicBezTo>
                    <a:pt x="408" y="903"/>
                    <a:pt x="456" y="888"/>
                    <a:pt x="504" y="854"/>
                  </a:cubicBezTo>
                  <a:cubicBezTo>
                    <a:pt x="738" y="687"/>
                    <a:pt x="988" y="570"/>
                    <a:pt x="1273" y="537"/>
                  </a:cubicBezTo>
                  <a:cubicBezTo>
                    <a:pt x="1293" y="534"/>
                    <a:pt x="1314" y="532"/>
                    <a:pt x="1335" y="532"/>
                  </a:cubicBezTo>
                  <a:cubicBezTo>
                    <a:pt x="1565" y="532"/>
                    <a:pt x="1795" y="688"/>
                    <a:pt x="2024" y="704"/>
                  </a:cubicBezTo>
                  <a:cubicBezTo>
                    <a:pt x="2039" y="706"/>
                    <a:pt x="2054" y="707"/>
                    <a:pt x="2067" y="707"/>
                  </a:cubicBezTo>
                  <a:cubicBezTo>
                    <a:pt x="2358" y="707"/>
                    <a:pt x="2344" y="218"/>
                    <a:pt x="2024" y="186"/>
                  </a:cubicBezTo>
                  <a:cubicBezTo>
                    <a:pt x="1857" y="169"/>
                    <a:pt x="1707" y="69"/>
                    <a:pt x="1540" y="19"/>
                  </a:cubicBezTo>
                  <a:cubicBezTo>
                    <a:pt x="1489" y="6"/>
                    <a:pt x="1433" y="0"/>
                    <a:pt x="1376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1221825" y="3313650"/>
              <a:ext cx="90750" cy="26675"/>
            </a:xfrm>
            <a:custGeom>
              <a:avLst/>
              <a:gdLst/>
              <a:ahLst/>
              <a:cxnLst/>
              <a:rect l="l" t="t" r="r" b="b"/>
              <a:pathLst>
                <a:path w="3630" h="1067" extrusionOk="0">
                  <a:moveTo>
                    <a:pt x="1493" y="1"/>
                  </a:moveTo>
                  <a:cubicBezTo>
                    <a:pt x="1043" y="1"/>
                    <a:pt x="232" y="213"/>
                    <a:pt x="51" y="576"/>
                  </a:cubicBezTo>
                  <a:cubicBezTo>
                    <a:pt x="1" y="676"/>
                    <a:pt x="1" y="827"/>
                    <a:pt x="84" y="910"/>
                  </a:cubicBezTo>
                  <a:cubicBezTo>
                    <a:pt x="101" y="910"/>
                    <a:pt x="101" y="910"/>
                    <a:pt x="101" y="927"/>
                  </a:cubicBezTo>
                  <a:cubicBezTo>
                    <a:pt x="157" y="968"/>
                    <a:pt x="217" y="986"/>
                    <a:pt x="274" y="986"/>
                  </a:cubicBezTo>
                  <a:cubicBezTo>
                    <a:pt x="403" y="986"/>
                    <a:pt x="517" y="897"/>
                    <a:pt x="552" y="793"/>
                  </a:cubicBezTo>
                  <a:cubicBezTo>
                    <a:pt x="738" y="638"/>
                    <a:pt x="1326" y="541"/>
                    <a:pt x="1571" y="541"/>
                  </a:cubicBezTo>
                  <a:cubicBezTo>
                    <a:pt x="1590" y="541"/>
                    <a:pt x="1607" y="542"/>
                    <a:pt x="1621" y="543"/>
                  </a:cubicBezTo>
                  <a:cubicBezTo>
                    <a:pt x="1905" y="576"/>
                    <a:pt x="2941" y="643"/>
                    <a:pt x="3075" y="927"/>
                  </a:cubicBezTo>
                  <a:cubicBezTo>
                    <a:pt x="3117" y="1026"/>
                    <a:pt x="3190" y="1066"/>
                    <a:pt x="3268" y="1066"/>
                  </a:cubicBezTo>
                  <a:cubicBezTo>
                    <a:pt x="3440" y="1066"/>
                    <a:pt x="3630" y="867"/>
                    <a:pt x="3526" y="660"/>
                  </a:cubicBezTo>
                  <a:cubicBezTo>
                    <a:pt x="3292" y="108"/>
                    <a:pt x="2123" y="75"/>
                    <a:pt x="1621" y="8"/>
                  </a:cubicBezTo>
                  <a:cubicBezTo>
                    <a:pt x="1583" y="3"/>
                    <a:pt x="1540" y="1"/>
                    <a:pt x="14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214725" y="33374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705" y="1"/>
                  </a:moveTo>
                  <a:cubicBezTo>
                    <a:pt x="1201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7" y="510"/>
                  </a:cubicBezTo>
                  <a:cubicBezTo>
                    <a:pt x="17" y="510"/>
                    <a:pt x="17" y="526"/>
                    <a:pt x="17" y="543"/>
                  </a:cubicBezTo>
                  <a:cubicBezTo>
                    <a:pt x="39" y="712"/>
                    <a:pt x="187" y="801"/>
                    <a:pt x="323" y="801"/>
                  </a:cubicBezTo>
                  <a:cubicBezTo>
                    <a:pt x="401" y="801"/>
                    <a:pt x="476" y="771"/>
                    <a:pt x="519" y="710"/>
                  </a:cubicBezTo>
                  <a:cubicBezTo>
                    <a:pt x="909" y="593"/>
                    <a:pt x="1299" y="527"/>
                    <a:pt x="1705" y="527"/>
                  </a:cubicBezTo>
                  <a:cubicBezTo>
                    <a:pt x="1821" y="527"/>
                    <a:pt x="1937" y="532"/>
                    <a:pt x="2056" y="543"/>
                  </a:cubicBezTo>
                  <a:cubicBezTo>
                    <a:pt x="2306" y="577"/>
                    <a:pt x="3075" y="543"/>
                    <a:pt x="3309" y="693"/>
                  </a:cubicBezTo>
                  <a:cubicBezTo>
                    <a:pt x="3362" y="762"/>
                    <a:pt x="3455" y="803"/>
                    <a:pt x="3543" y="803"/>
                  </a:cubicBezTo>
                  <a:cubicBezTo>
                    <a:pt x="3649" y="803"/>
                    <a:pt x="3750" y="746"/>
                    <a:pt x="3777" y="610"/>
                  </a:cubicBezTo>
                  <a:cubicBezTo>
                    <a:pt x="3777" y="610"/>
                    <a:pt x="3777" y="610"/>
                    <a:pt x="3793" y="593"/>
                  </a:cubicBezTo>
                  <a:cubicBezTo>
                    <a:pt x="3810" y="510"/>
                    <a:pt x="3793" y="409"/>
                    <a:pt x="3727" y="343"/>
                  </a:cubicBezTo>
                  <a:cubicBezTo>
                    <a:pt x="3426" y="59"/>
                    <a:pt x="2774" y="92"/>
                    <a:pt x="2407" y="42"/>
                  </a:cubicBezTo>
                  <a:cubicBezTo>
                    <a:pt x="2170" y="16"/>
                    <a:pt x="1937" y="1"/>
                    <a:pt x="17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208875" y="3370575"/>
              <a:ext cx="112900" cy="30000"/>
            </a:xfrm>
            <a:custGeom>
              <a:avLst/>
              <a:gdLst/>
              <a:ahLst/>
              <a:cxnLst/>
              <a:rect l="l" t="t" r="r" b="b"/>
              <a:pathLst>
                <a:path w="4516" h="1200" extrusionOk="0">
                  <a:moveTo>
                    <a:pt x="2393" y="1"/>
                  </a:moveTo>
                  <a:cubicBezTo>
                    <a:pt x="1770" y="1"/>
                    <a:pt x="1152" y="51"/>
                    <a:pt x="535" y="137"/>
                  </a:cubicBezTo>
                  <a:lnTo>
                    <a:pt x="519" y="137"/>
                  </a:lnTo>
                  <a:cubicBezTo>
                    <a:pt x="502" y="137"/>
                    <a:pt x="469" y="137"/>
                    <a:pt x="452" y="154"/>
                  </a:cubicBezTo>
                  <a:cubicBezTo>
                    <a:pt x="301" y="171"/>
                    <a:pt x="251" y="271"/>
                    <a:pt x="251" y="388"/>
                  </a:cubicBezTo>
                  <a:cubicBezTo>
                    <a:pt x="1" y="471"/>
                    <a:pt x="34" y="906"/>
                    <a:pt x="335" y="906"/>
                  </a:cubicBezTo>
                  <a:cubicBezTo>
                    <a:pt x="987" y="889"/>
                    <a:pt x="1638" y="856"/>
                    <a:pt x="2290" y="839"/>
                  </a:cubicBezTo>
                  <a:cubicBezTo>
                    <a:pt x="2908" y="839"/>
                    <a:pt x="3510" y="1023"/>
                    <a:pt x="4111" y="1190"/>
                  </a:cubicBezTo>
                  <a:cubicBezTo>
                    <a:pt x="4135" y="1196"/>
                    <a:pt x="4159" y="1199"/>
                    <a:pt x="4181" y="1199"/>
                  </a:cubicBezTo>
                  <a:cubicBezTo>
                    <a:pt x="4391" y="1199"/>
                    <a:pt x="4516" y="938"/>
                    <a:pt x="4395" y="772"/>
                  </a:cubicBezTo>
                  <a:cubicBezTo>
                    <a:pt x="4445" y="672"/>
                    <a:pt x="4462" y="555"/>
                    <a:pt x="4362" y="455"/>
                  </a:cubicBezTo>
                  <a:cubicBezTo>
                    <a:pt x="4044" y="104"/>
                    <a:pt x="3510" y="37"/>
                    <a:pt x="3058" y="20"/>
                  </a:cubicBezTo>
                  <a:cubicBezTo>
                    <a:pt x="2836" y="7"/>
                    <a:pt x="2614" y="1"/>
                    <a:pt x="23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200525" y="3399750"/>
              <a:ext cx="138550" cy="35150"/>
            </a:xfrm>
            <a:custGeom>
              <a:avLst/>
              <a:gdLst/>
              <a:ahLst/>
              <a:cxnLst/>
              <a:rect l="l" t="t" r="r" b="b"/>
              <a:pathLst>
                <a:path w="5542" h="1406" extrusionOk="0">
                  <a:moveTo>
                    <a:pt x="3363" y="0"/>
                  </a:moveTo>
                  <a:cubicBezTo>
                    <a:pt x="2944" y="0"/>
                    <a:pt x="2546" y="33"/>
                    <a:pt x="2273" y="39"/>
                  </a:cubicBezTo>
                  <a:cubicBezTo>
                    <a:pt x="2218" y="39"/>
                    <a:pt x="2123" y="38"/>
                    <a:pt x="2002" y="38"/>
                  </a:cubicBezTo>
                  <a:cubicBezTo>
                    <a:pt x="1384" y="38"/>
                    <a:pt x="106" y="84"/>
                    <a:pt x="301" y="658"/>
                  </a:cubicBezTo>
                  <a:cubicBezTo>
                    <a:pt x="251" y="674"/>
                    <a:pt x="218" y="691"/>
                    <a:pt x="184" y="724"/>
                  </a:cubicBezTo>
                  <a:cubicBezTo>
                    <a:pt x="17" y="825"/>
                    <a:pt x="1" y="1176"/>
                    <a:pt x="251" y="1209"/>
                  </a:cubicBezTo>
                  <a:cubicBezTo>
                    <a:pt x="1220" y="1343"/>
                    <a:pt x="2189" y="1376"/>
                    <a:pt x="3175" y="1393"/>
                  </a:cubicBezTo>
                  <a:cubicBezTo>
                    <a:pt x="3333" y="1399"/>
                    <a:pt x="3496" y="1405"/>
                    <a:pt x="3660" y="1405"/>
                  </a:cubicBezTo>
                  <a:cubicBezTo>
                    <a:pt x="3929" y="1405"/>
                    <a:pt x="4202" y="1388"/>
                    <a:pt x="4462" y="1326"/>
                  </a:cubicBezTo>
                  <a:lnTo>
                    <a:pt x="4796" y="1326"/>
                  </a:lnTo>
                  <a:cubicBezTo>
                    <a:pt x="4863" y="1326"/>
                    <a:pt x="4896" y="1309"/>
                    <a:pt x="4930" y="1293"/>
                  </a:cubicBezTo>
                  <a:cubicBezTo>
                    <a:pt x="4946" y="1293"/>
                    <a:pt x="4963" y="1309"/>
                    <a:pt x="4963" y="1309"/>
                  </a:cubicBezTo>
                  <a:cubicBezTo>
                    <a:pt x="5023" y="1362"/>
                    <a:pt x="5089" y="1384"/>
                    <a:pt x="5151" y="1384"/>
                  </a:cubicBezTo>
                  <a:cubicBezTo>
                    <a:pt x="5365" y="1384"/>
                    <a:pt x="5541" y="1123"/>
                    <a:pt x="5347" y="942"/>
                  </a:cubicBezTo>
                  <a:cubicBezTo>
                    <a:pt x="5314" y="908"/>
                    <a:pt x="5280" y="875"/>
                    <a:pt x="5230" y="858"/>
                  </a:cubicBezTo>
                  <a:cubicBezTo>
                    <a:pt x="5247" y="808"/>
                    <a:pt x="5230" y="741"/>
                    <a:pt x="5214" y="691"/>
                  </a:cubicBezTo>
                  <a:cubicBezTo>
                    <a:pt x="4944" y="110"/>
                    <a:pt x="4120" y="0"/>
                    <a:pt x="336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035525" y="3275825"/>
              <a:ext cx="462450" cy="679225"/>
            </a:xfrm>
            <a:custGeom>
              <a:avLst/>
              <a:gdLst/>
              <a:ahLst/>
              <a:cxnLst/>
              <a:rect l="l" t="t" r="r" b="b"/>
              <a:pathLst>
                <a:path w="18498" h="27169" extrusionOk="0">
                  <a:moveTo>
                    <a:pt x="12415" y="6433"/>
                  </a:moveTo>
                  <a:cubicBezTo>
                    <a:pt x="12582" y="6483"/>
                    <a:pt x="12716" y="6600"/>
                    <a:pt x="12900" y="6617"/>
                  </a:cubicBezTo>
                  <a:cubicBezTo>
                    <a:pt x="12950" y="6617"/>
                    <a:pt x="13033" y="6651"/>
                    <a:pt x="13050" y="6701"/>
                  </a:cubicBezTo>
                  <a:cubicBezTo>
                    <a:pt x="13150" y="6868"/>
                    <a:pt x="13301" y="7018"/>
                    <a:pt x="13301" y="7235"/>
                  </a:cubicBezTo>
                  <a:cubicBezTo>
                    <a:pt x="13301" y="7302"/>
                    <a:pt x="13317" y="7386"/>
                    <a:pt x="13301" y="7453"/>
                  </a:cubicBezTo>
                  <a:cubicBezTo>
                    <a:pt x="13301" y="7586"/>
                    <a:pt x="13317" y="7703"/>
                    <a:pt x="13384" y="7820"/>
                  </a:cubicBezTo>
                  <a:cubicBezTo>
                    <a:pt x="13434" y="7887"/>
                    <a:pt x="13434" y="7971"/>
                    <a:pt x="13451" y="8054"/>
                  </a:cubicBezTo>
                  <a:cubicBezTo>
                    <a:pt x="13451" y="8121"/>
                    <a:pt x="13451" y="8188"/>
                    <a:pt x="13451" y="8255"/>
                  </a:cubicBezTo>
                  <a:cubicBezTo>
                    <a:pt x="13418" y="8555"/>
                    <a:pt x="13535" y="8839"/>
                    <a:pt x="13652" y="9107"/>
                  </a:cubicBezTo>
                  <a:cubicBezTo>
                    <a:pt x="13685" y="9174"/>
                    <a:pt x="13718" y="9240"/>
                    <a:pt x="13735" y="9307"/>
                  </a:cubicBezTo>
                  <a:cubicBezTo>
                    <a:pt x="13802" y="9458"/>
                    <a:pt x="13869" y="9608"/>
                    <a:pt x="13936" y="9758"/>
                  </a:cubicBezTo>
                  <a:cubicBezTo>
                    <a:pt x="13969" y="9842"/>
                    <a:pt x="14002" y="9925"/>
                    <a:pt x="14069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403" y="10494"/>
                    <a:pt x="14454" y="10560"/>
                    <a:pt x="14487" y="10627"/>
                  </a:cubicBezTo>
                  <a:cubicBezTo>
                    <a:pt x="14520" y="10677"/>
                    <a:pt x="14571" y="10711"/>
                    <a:pt x="14587" y="10761"/>
                  </a:cubicBezTo>
                  <a:cubicBezTo>
                    <a:pt x="14704" y="11012"/>
                    <a:pt x="14905" y="11195"/>
                    <a:pt x="15105" y="11396"/>
                  </a:cubicBezTo>
                  <a:cubicBezTo>
                    <a:pt x="15155" y="11446"/>
                    <a:pt x="15205" y="11513"/>
                    <a:pt x="15256" y="11580"/>
                  </a:cubicBezTo>
                  <a:cubicBezTo>
                    <a:pt x="15339" y="11713"/>
                    <a:pt x="15406" y="11847"/>
                    <a:pt x="15473" y="11997"/>
                  </a:cubicBezTo>
                  <a:cubicBezTo>
                    <a:pt x="15606" y="12215"/>
                    <a:pt x="15757" y="12398"/>
                    <a:pt x="15941" y="12582"/>
                  </a:cubicBezTo>
                  <a:cubicBezTo>
                    <a:pt x="16342" y="12966"/>
                    <a:pt x="16726" y="13367"/>
                    <a:pt x="17077" y="13785"/>
                  </a:cubicBezTo>
                  <a:cubicBezTo>
                    <a:pt x="17344" y="14103"/>
                    <a:pt x="17578" y="14470"/>
                    <a:pt x="17779" y="14854"/>
                  </a:cubicBezTo>
                  <a:cubicBezTo>
                    <a:pt x="17929" y="15088"/>
                    <a:pt x="17996" y="15372"/>
                    <a:pt x="18096" y="15623"/>
                  </a:cubicBezTo>
                  <a:cubicBezTo>
                    <a:pt x="18180" y="15840"/>
                    <a:pt x="18246" y="16041"/>
                    <a:pt x="18330" y="16241"/>
                  </a:cubicBezTo>
                  <a:cubicBezTo>
                    <a:pt x="18397" y="16425"/>
                    <a:pt x="18430" y="16609"/>
                    <a:pt x="18430" y="16809"/>
                  </a:cubicBezTo>
                  <a:cubicBezTo>
                    <a:pt x="18430" y="17060"/>
                    <a:pt x="18414" y="17327"/>
                    <a:pt x="18414" y="17578"/>
                  </a:cubicBezTo>
                  <a:cubicBezTo>
                    <a:pt x="18414" y="17778"/>
                    <a:pt x="18414" y="17979"/>
                    <a:pt x="18430" y="18179"/>
                  </a:cubicBezTo>
                  <a:cubicBezTo>
                    <a:pt x="18497" y="18681"/>
                    <a:pt x="18497" y="19182"/>
                    <a:pt x="18447" y="19683"/>
                  </a:cubicBezTo>
                  <a:cubicBezTo>
                    <a:pt x="18414" y="20068"/>
                    <a:pt x="18330" y="20452"/>
                    <a:pt x="18213" y="20819"/>
                  </a:cubicBezTo>
                  <a:cubicBezTo>
                    <a:pt x="18113" y="21154"/>
                    <a:pt x="17979" y="21471"/>
                    <a:pt x="17829" y="21788"/>
                  </a:cubicBezTo>
                  <a:cubicBezTo>
                    <a:pt x="17645" y="22173"/>
                    <a:pt x="17411" y="22507"/>
                    <a:pt x="17277" y="22908"/>
                  </a:cubicBezTo>
                  <a:cubicBezTo>
                    <a:pt x="17277" y="22925"/>
                    <a:pt x="17261" y="22941"/>
                    <a:pt x="17261" y="22958"/>
                  </a:cubicBezTo>
                  <a:cubicBezTo>
                    <a:pt x="17094" y="23209"/>
                    <a:pt x="16926" y="23459"/>
                    <a:pt x="16743" y="23710"/>
                  </a:cubicBezTo>
                  <a:cubicBezTo>
                    <a:pt x="16726" y="23760"/>
                    <a:pt x="16676" y="23794"/>
                    <a:pt x="16642" y="23844"/>
                  </a:cubicBezTo>
                  <a:cubicBezTo>
                    <a:pt x="16342" y="24378"/>
                    <a:pt x="15907" y="24779"/>
                    <a:pt x="15439" y="25164"/>
                  </a:cubicBezTo>
                  <a:cubicBezTo>
                    <a:pt x="15289" y="25264"/>
                    <a:pt x="15155" y="25381"/>
                    <a:pt x="15005" y="25498"/>
                  </a:cubicBezTo>
                  <a:cubicBezTo>
                    <a:pt x="14938" y="25548"/>
                    <a:pt x="14871" y="25598"/>
                    <a:pt x="14804" y="25631"/>
                  </a:cubicBezTo>
                  <a:cubicBezTo>
                    <a:pt x="14487" y="25815"/>
                    <a:pt x="14170" y="25982"/>
                    <a:pt x="13852" y="26166"/>
                  </a:cubicBezTo>
                  <a:cubicBezTo>
                    <a:pt x="13652" y="26266"/>
                    <a:pt x="13451" y="26367"/>
                    <a:pt x="13267" y="26467"/>
                  </a:cubicBezTo>
                  <a:cubicBezTo>
                    <a:pt x="12866" y="26684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51"/>
                  </a:cubicBezTo>
                  <a:cubicBezTo>
                    <a:pt x="11747" y="26951"/>
                    <a:pt x="11713" y="26951"/>
                    <a:pt x="11680" y="26968"/>
                  </a:cubicBezTo>
                  <a:cubicBezTo>
                    <a:pt x="11413" y="27135"/>
                    <a:pt x="11095" y="27152"/>
                    <a:pt x="10794" y="27152"/>
                  </a:cubicBezTo>
                  <a:cubicBezTo>
                    <a:pt x="10026" y="27169"/>
                    <a:pt x="9257" y="27152"/>
                    <a:pt x="8489" y="27152"/>
                  </a:cubicBezTo>
                  <a:cubicBezTo>
                    <a:pt x="8322" y="27152"/>
                    <a:pt x="8154" y="27135"/>
                    <a:pt x="8004" y="27085"/>
                  </a:cubicBezTo>
                  <a:cubicBezTo>
                    <a:pt x="7820" y="27035"/>
                    <a:pt x="7636" y="27002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1" y="26935"/>
                    <a:pt x="6868" y="26951"/>
                  </a:cubicBezTo>
                  <a:cubicBezTo>
                    <a:pt x="6684" y="26968"/>
                    <a:pt x="6517" y="26918"/>
                    <a:pt x="6333" y="26885"/>
                  </a:cubicBezTo>
                  <a:cubicBezTo>
                    <a:pt x="5815" y="26734"/>
                    <a:pt x="5314" y="26534"/>
                    <a:pt x="4846" y="26266"/>
                  </a:cubicBezTo>
                  <a:cubicBezTo>
                    <a:pt x="4529" y="26083"/>
                    <a:pt x="4211" y="25932"/>
                    <a:pt x="3910" y="25765"/>
                  </a:cubicBezTo>
                  <a:cubicBezTo>
                    <a:pt x="3743" y="25682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73" y="24562"/>
                    <a:pt x="2073" y="24178"/>
                  </a:cubicBezTo>
                  <a:cubicBezTo>
                    <a:pt x="1989" y="24094"/>
                    <a:pt x="1939" y="23994"/>
                    <a:pt x="1872" y="23894"/>
                  </a:cubicBezTo>
                  <a:cubicBezTo>
                    <a:pt x="1855" y="23860"/>
                    <a:pt x="1855" y="23844"/>
                    <a:pt x="1839" y="23827"/>
                  </a:cubicBezTo>
                  <a:cubicBezTo>
                    <a:pt x="1621" y="23626"/>
                    <a:pt x="1504" y="23359"/>
                    <a:pt x="1337" y="23125"/>
                  </a:cubicBezTo>
                  <a:cubicBezTo>
                    <a:pt x="1287" y="23042"/>
                    <a:pt x="1237" y="22958"/>
                    <a:pt x="1204" y="22875"/>
                  </a:cubicBezTo>
                  <a:cubicBezTo>
                    <a:pt x="1137" y="22674"/>
                    <a:pt x="1020" y="22507"/>
                    <a:pt x="936" y="22323"/>
                  </a:cubicBezTo>
                  <a:cubicBezTo>
                    <a:pt x="585" y="21672"/>
                    <a:pt x="268" y="21003"/>
                    <a:pt x="134" y="20268"/>
                  </a:cubicBezTo>
                  <a:cubicBezTo>
                    <a:pt x="34" y="19783"/>
                    <a:pt x="1" y="19299"/>
                    <a:pt x="17" y="18798"/>
                  </a:cubicBezTo>
                  <a:cubicBezTo>
                    <a:pt x="17" y="18564"/>
                    <a:pt x="51" y="18313"/>
                    <a:pt x="68" y="18062"/>
                  </a:cubicBezTo>
                  <a:cubicBezTo>
                    <a:pt x="84" y="17929"/>
                    <a:pt x="84" y="17795"/>
                    <a:pt x="84" y="17661"/>
                  </a:cubicBezTo>
                  <a:cubicBezTo>
                    <a:pt x="84" y="17411"/>
                    <a:pt x="68" y="17144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4"/>
                    <a:pt x="452" y="15473"/>
                    <a:pt x="585" y="15122"/>
                  </a:cubicBezTo>
                  <a:cubicBezTo>
                    <a:pt x="619" y="15038"/>
                    <a:pt x="652" y="14971"/>
                    <a:pt x="686" y="14905"/>
                  </a:cubicBezTo>
                  <a:cubicBezTo>
                    <a:pt x="920" y="14487"/>
                    <a:pt x="1170" y="14086"/>
                    <a:pt x="1471" y="13718"/>
                  </a:cubicBezTo>
                  <a:cubicBezTo>
                    <a:pt x="1805" y="13351"/>
                    <a:pt x="2139" y="13017"/>
                    <a:pt x="2474" y="12666"/>
                  </a:cubicBezTo>
                  <a:cubicBezTo>
                    <a:pt x="2507" y="12632"/>
                    <a:pt x="2524" y="12582"/>
                    <a:pt x="2574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8" y="11930"/>
                    <a:pt x="3142" y="11747"/>
                    <a:pt x="3242" y="11596"/>
                  </a:cubicBezTo>
                  <a:cubicBezTo>
                    <a:pt x="3309" y="11496"/>
                    <a:pt x="3376" y="11413"/>
                    <a:pt x="3459" y="11346"/>
                  </a:cubicBezTo>
                  <a:cubicBezTo>
                    <a:pt x="3777" y="11028"/>
                    <a:pt x="4027" y="10661"/>
                    <a:pt x="4211" y="10243"/>
                  </a:cubicBezTo>
                  <a:cubicBezTo>
                    <a:pt x="4228" y="10193"/>
                    <a:pt x="4261" y="10126"/>
                    <a:pt x="4311" y="10093"/>
                  </a:cubicBezTo>
                  <a:cubicBezTo>
                    <a:pt x="4529" y="9925"/>
                    <a:pt x="4629" y="9675"/>
                    <a:pt x="4729" y="9424"/>
                  </a:cubicBezTo>
                  <a:cubicBezTo>
                    <a:pt x="4813" y="9207"/>
                    <a:pt x="4896" y="8973"/>
                    <a:pt x="4997" y="8739"/>
                  </a:cubicBezTo>
                  <a:cubicBezTo>
                    <a:pt x="5030" y="8639"/>
                    <a:pt x="5047" y="8555"/>
                    <a:pt x="5047" y="8455"/>
                  </a:cubicBezTo>
                  <a:cubicBezTo>
                    <a:pt x="5047" y="8338"/>
                    <a:pt x="5047" y="8204"/>
                    <a:pt x="5047" y="8088"/>
                  </a:cubicBezTo>
                  <a:cubicBezTo>
                    <a:pt x="5063" y="8004"/>
                    <a:pt x="5063" y="7904"/>
                    <a:pt x="5113" y="7837"/>
                  </a:cubicBezTo>
                  <a:cubicBezTo>
                    <a:pt x="5180" y="7720"/>
                    <a:pt x="5197" y="7586"/>
                    <a:pt x="5180" y="7469"/>
                  </a:cubicBezTo>
                  <a:cubicBezTo>
                    <a:pt x="5147" y="7202"/>
                    <a:pt x="5281" y="6985"/>
                    <a:pt x="5398" y="6768"/>
                  </a:cubicBezTo>
                  <a:cubicBezTo>
                    <a:pt x="5431" y="6684"/>
                    <a:pt x="5514" y="6634"/>
                    <a:pt x="5615" y="6634"/>
                  </a:cubicBezTo>
                  <a:cubicBezTo>
                    <a:pt x="5782" y="6617"/>
                    <a:pt x="5916" y="6483"/>
                    <a:pt x="6099" y="6450"/>
                  </a:cubicBezTo>
                  <a:cubicBezTo>
                    <a:pt x="6016" y="6166"/>
                    <a:pt x="6016" y="5882"/>
                    <a:pt x="5999" y="5598"/>
                  </a:cubicBezTo>
                  <a:cubicBezTo>
                    <a:pt x="5966" y="5364"/>
                    <a:pt x="6049" y="5164"/>
                    <a:pt x="6216" y="4996"/>
                  </a:cubicBezTo>
                  <a:cubicBezTo>
                    <a:pt x="6317" y="4896"/>
                    <a:pt x="6433" y="4813"/>
                    <a:pt x="6484" y="4679"/>
                  </a:cubicBezTo>
                  <a:cubicBezTo>
                    <a:pt x="6484" y="4646"/>
                    <a:pt x="6484" y="4629"/>
                    <a:pt x="6484" y="4612"/>
                  </a:cubicBezTo>
                  <a:cubicBezTo>
                    <a:pt x="6317" y="4311"/>
                    <a:pt x="6333" y="3977"/>
                    <a:pt x="6350" y="3660"/>
                  </a:cubicBezTo>
                  <a:cubicBezTo>
                    <a:pt x="6350" y="3509"/>
                    <a:pt x="6433" y="3376"/>
                    <a:pt x="6550" y="3292"/>
                  </a:cubicBezTo>
                  <a:cubicBezTo>
                    <a:pt x="6584" y="3275"/>
                    <a:pt x="6617" y="3242"/>
                    <a:pt x="6651" y="3225"/>
                  </a:cubicBezTo>
                  <a:cubicBezTo>
                    <a:pt x="6734" y="3175"/>
                    <a:pt x="6768" y="3092"/>
                    <a:pt x="6768" y="2991"/>
                  </a:cubicBezTo>
                  <a:cubicBezTo>
                    <a:pt x="6768" y="2858"/>
                    <a:pt x="6768" y="2724"/>
                    <a:pt x="6768" y="2590"/>
                  </a:cubicBezTo>
                  <a:cubicBezTo>
                    <a:pt x="6768" y="2473"/>
                    <a:pt x="6751" y="2340"/>
                    <a:pt x="6768" y="2223"/>
                  </a:cubicBezTo>
                  <a:cubicBezTo>
                    <a:pt x="6801" y="1939"/>
                    <a:pt x="6918" y="1705"/>
                    <a:pt x="7169" y="1554"/>
                  </a:cubicBezTo>
                  <a:cubicBezTo>
                    <a:pt x="7352" y="1454"/>
                    <a:pt x="7536" y="1354"/>
                    <a:pt x="7737" y="1254"/>
                  </a:cubicBezTo>
                  <a:cubicBezTo>
                    <a:pt x="7753" y="1153"/>
                    <a:pt x="7787" y="1037"/>
                    <a:pt x="7804" y="920"/>
                  </a:cubicBezTo>
                  <a:cubicBezTo>
                    <a:pt x="7870" y="552"/>
                    <a:pt x="8104" y="301"/>
                    <a:pt x="8422" y="118"/>
                  </a:cubicBezTo>
                  <a:cubicBezTo>
                    <a:pt x="8539" y="51"/>
                    <a:pt x="8656" y="17"/>
                    <a:pt x="8806" y="17"/>
                  </a:cubicBezTo>
                  <a:cubicBezTo>
                    <a:pt x="8956" y="34"/>
                    <a:pt x="9090" y="34"/>
                    <a:pt x="9241" y="17"/>
                  </a:cubicBezTo>
                  <a:cubicBezTo>
                    <a:pt x="9508" y="1"/>
                    <a:pt x="9742" y="51"/>
                    <a:pt x="9992" y="134"/>
                  </a:cubicBezTo>
                  <a:cubicBezTo>
                    <a:pt x="10360" y="235"/>
                    <a:pt x="10560" y="485"/>
                    <a:pt x="10677" y="819"/>
                  </a:cubicBezTo>
                  <a:cubicBezTo>
                    <a:pt x="10711" y="953"/>
                    <a:pt x="10744" y="1103"/>
                    <a:pt x="10778" y="1254"/>
                  </a:cubicBezTo>
                  <a:cubicBezTo>
                    <a:pt x="10928" y="1337"/>
                    <a:pt x="11095" y="1438"/>
                    <a:pt x="11262" y="1521"/>
                  </a:cubicBezTo>
                  <a:cubicBezTo>
                    <a:pt x="11580" y="1688"/>
                    <a:pt x="11713" y="1989"/>
                    <a:pt x="11730" y="2323"/>
                  </a:cubicBezTo>
                  <a:cubicBezTo>
                    <a:pt x="11747" y="2473"/>
                    <a:pt x="11730" y="2607"/>
                    <a:pt x="11730" y="2741"/>
                  </a:cubicBezTo>
                  <a:cubicBezTo>
                    <a:pt x="11730" y="2808"/>
                    <a:pt x="11730" y="2874"/>
                    <a:pt x="11730" y="2925"/>
                  </a:cubicBezTo>
                  <a:cubicBezTo>
                    <a:pt x="11713" y="3075"/>
                    <a:pt x="11764" y="3192"/>
                    <a:pt x="11914" y="3275"/>
                  </a:cubicBezTo>
                  <a:cubicBezTo>
                    <a:pt x="12081" y="3376"/>
                    <a:pt x="12148" y="3526"/>
                    <a:pt x="12148" y="3727"/>
                  </a:cubicBezTo>
                  <a:cubicBezTo>
                    <a:pt x="12148" y="3844"/>
                    <a:pt x="12148" y="3944"/>
                    <a:pt x="12148" y="4061"/>
                  </a:cubicBezTo>
                  <a:cubicBezTo>
                    <a:pt x="12148" y="4228"/>
                    <a:pt x="12131" y="4395"/>
                    <a:pt x="12048" y="4529"/>
                  </a:cubicBezTo>
                  <a:cubicBezTo>
                    <a:pt x="11997" y="4646"/>
                    <a:pt x="12014" y="4729"/>
                    <a:pt x="12098" y="4813"/>
                  </a:cubicBezTo>
                  <a:cubicBezTo>
                    <a:pt x="12165" y="4879"/>
                    <a:pt x="12248" y="4963"/>
                    <a:pt x="12315" y="5047"/>
                  </a:cubicBezTo>
                  <a:cubicBezTo>
                    <a:pt x="12465" y="5197"/>
                    <a:pt x="12532" y="5381"/>
                    <a:pt x="12499" y="5598"/>
                  </a:cubicBezTo>
                  <a:cubicBezTo>
                    <a:pt x="12482" y="5865"/>
                    <a:pt x="12449" y="6133"/>
                    <a:pt x="12415" y="6433"/>
                  </a:cubicBezTo>
                  <a:close/>
                  <a:moveTo>
                    <a:pt x="9257" y="6483"/>
                  </a:moveTo>
                  <a:cubicBezTo>
                    <a:pt x="9257" y="6483"/>
                    <a:pt x="9257" y="6483"/>
                    <a:pt x="9257" y="6483"/>
                  </a:cubicBezTo>
                  <a:cubicBezTo>
                    <a:pt x="8856" y="6483"/>
                    <a:pt x="8438" y="6483"/>
                    <a:pt x="8021" y="6483"/>
                  </a:cubicBezTo>
                  <a:cubicBezTo>
                    <a:pt x="7536" y="6467"/>
                    <a:pt x="7052" y="6517"/>
                    <a:pt x="6567" y="6634"/>
                  </a:cubicBezTo>
                  <a:cubicBezTo>
                    <a:pt x="6283" y="6717"/>
                    <a:pt x="6049" y="6868"/>
                    <a:pt x="5832" y="7052"/>
                  </a:cubicBezTo>
                  <a:cubicBezTo>
                    <a:pt x="5799" y="7085"/>
                    <a:pt x="5748" y="7152"/>
                    <a:pt x="5732" y="7202"/>
                  </a:cubicBezTo>
                  <a:cubicBezTo>
                    <a:pt x="5648" y="7519"/>
                    <a:pt x="5548" y="7837"/>
                    <a:pt x="5548" y="8171"/>
                  </a:cubicBezTo>
                  <a:cubicBezTo>
                    <a:pt x="5548" y="8221"/>
                    <a:pt x="5531" y="8271"/>
                    <a:pt x="5531" y="8321"/>
                  </a:cubicBezTo>
                  <a:cubicBezTo>
                    <a:pt x="5398" y="8906"/>
                    <a:pt x="5180" y="9441"/>
                    <a:pt x="4913" y="9959"/>
                  </a:cubicBezTo>
                  <a:cubicBezTo>
                    <a:pt x="4813" y="10143"/>
                    <a:pt x="4696" y="10343"/>
                    <a:pt x="4596" y="10527"/>
                  </a:cubicBezTo>
                  <a:cubicBezTo>
                    <a:pt x="4428" y="10911"/>
                    <a:pt x="4195" y="11245"/>
                    <a:pt x="3944" y="11563"/>
                  </a:cubicBezTo>
                  <a:cubicBezTo>
                    <a:pt x="3476" y="12148"/>
                    <a:pt x="3008" y="12732"/>
                    <a:pt x="2540" y="13317"/>
                  </a:cubicBezTo>
                  <a:cubicBezTo>
                    <a:pt x="2440" y="13434"/>
                    <a:pt x="2357" y="13568"/>
                    <a:pt x="2223" y="13668"/>
                  </a:cubicBezTo>
                  <a:cubicBezTo>
                    <a:pt x="1972" y="13852"/>
                    <a:pt x="1772" y="14103"/>
                    <a:pt x="1555" y="14336"/>
                  </a:cubicBezTo>
                  <a:cubicBezTo>
                    <a:pt x="1438" y="14470"/>
                    <a:pt x="1337" y="14604"/>
                    <a:pt x="1254" y="14771"/>
                  </a:cubicBezTo>
                  <a:cubicBezTo>
                    <a:pt x="1070" y="15122"/>
                    <a:pt x="886" y="15473"/>
                    <a:pt x="719" y="15840"/>
                  </a:cubicBezTo>
                  <a:cubicBezTo>
                    <a:pt x="652" y="15991"/>
                    <a:pt x="602" y="16174"/>
                    <a:pt x="585" y="16342"/>
                  </a:cubicBezTo>
                  <a:cubicBezTo>
                    <a:pt x="535" y="16659"/>
                    <a:pt x="452" y="16960"/>
                    <a:pt x="469" y="17294"/>
                  </a:cubicBezTo>
                  <a:cubicBezTo>
                    <a:pt x="469" y="17311"/>
                    <a:pt x="469" y="17344"/>
                    <a:pt x="469" y="17361"/>
                  </a:cubicBezTo>
                  <a:cubicBezTo>
                    <a:pt x="402" y="17545"/>
                    <a:pt x="418" y="17728"/>
                    <a:pt x="418" y="17912"/>
                  </a:cubicBezTo>
                  <a:cubicBezTo>
                    <a:pt x="418" y="18380"/>
                    <a:pt x="418" y="18865"/>
                    <a:pt x="435" y="19332"/>
                  </a:cubicBezTo>
                  <a:cubicBezTo>
                    <a:pt x="435" y="19399"/>
                    <a:pt x="418" y="19483"/>
                    <a:pt x="452" y="19550"/>
                  </a:cubicBezTo>
                  <a:cubicBezTo>
                    <a:pt x="519" y="19817"/>
                    <a:pt x="535" y="20084"/>
                    <a:pt x="535" y="20368"/>
                  </a:cubicBezTo>
                  <a:cubicBezTo>
                    <a:pt x="552" y="20569"/>
                    <a:pt x="585" y="20786"/>
                    <a:pt x="702" y="20970"/>
                  </a:cubicBezTo>
                  <a:cubicBezTo>
                    <a:pt x="836" y="21137"/>
                    <a:pt x="903" y="21337"/>
                    <a:pt x="953" y="21538"/>
                  </a:cubicBezTo>
                  <a:cubicBezTo>
                    <a:pt x="1020" y="21722"/>
                    <a:pt x="1070" y="21905"/>
                    <a:pt x="1120" y="22089"/>
                  </a:cubicBezTo>
                  <a:cubicBezTo>
                    <a:pt x="1170" y="22240"/>
                    <a:pt x="1237" y="22373"/>
                    <a:pt x="1354" y="22490"/>
                  </a:cubicBezTo>
                  <a:cubicBezTo>
                    <a:pt x="1454" y="22591"/>
                    <a:pt x="1521" y="22707"/>
                    <a:pt x="1571" y="22824"/>
                  </a:cubicBezTo>
                  <a:cubicBezTo>
                    <a:pt x="1655" y="23058"/>
                    <a:pt x="1772" y="23276"/>
                    <a:pt x="1905" y="23476"/>
                  </a:cubicBezTo>
                  <a:cubicBezTo>
                    <a:pt x="2139" y="23860"/>
                    <a:pt x="2407" y="24195"/>
                    <a:pt x="2758" y="24479"/>
                  </a:cubicBezTo>
                  <a:cubicBezTo>
                    <a:pt x="3142" y="24779"/>
                    <a:pt x="3576" y="25013"/>
                    <a:pt x="3961" y="25331"/>
                  </a:cubicBezTo>
                  <a:cubicBezTo>
                    <a:pt x="3994" y="25364"/>
                    <a:pt x="4044" y="25381"/>
                    <a:pt x="4094" y="25398"/>
                  </a:cubicBezTo>
                  <a:cubicBezTo>
                    <a:pt x="4395" y="25565"/>
                    <a:pt x="4696" y="25715"/>
                    <a:pt x="4997" y="25882"/>
                  </a:cubicBezTo>
                  <a:cubicBezTo>
                    <a:pt x="5464" y="26149"/>
                    <a:pt x="5949" y="26350"/>
                    <a:pt x="6484" y="26500"/>
                  </a:cubicBezTo>
                  <a:cubicBezTo>
                    <a:pt x="6601" y="26517"/>
                    <a:pt x="6734" y="26534"/>
                    <a:pt x="6851" y="26550"/>
                  </a:cubicBezTo>
                  <a:cubicBezTo>
                    <a:pt x="7152" y="26617"/>
                    <a:pt x="7469" y="26617"/>
                    <a:pt x="7770" y="26617"/>
                  </a:cubicBezTo>
                  <a:cubicBezTo>
                    <a:pt x="7937" y="26617"/>
                    <a:pt x="8088" y="26634"/>
                    <a:pt x="8238" y="26684"/>
                  </a:cubicBezTo>
                  <a:cubicBezTo>
                    <a:pt x="8438" y="26734"/>
                    <a:pt x="8639" y="26734"/>
                    <a:pt x="8840" y="26734"/>
                  </a:cubicBezTo>
                  <a:cubicBezTo>
                    <a:pt x="9040" y="26734"/>
                    <a:pt x="9257" y="26734"/>
                    <a:pt x="9458" y="26734"/>
                  </a:cubicBezTo>
                  <a:cubicBezTo>
                    <a:pt x="9558" y="26734"/>
                    <a:pt x="9658" y="26751"/>
                    <a:pt x="9758" y="26751"/>
                  </a:cubicBezTo>
                  <a:cubicBezTo>
                    <a:pt x="10193" y="26818"/>
                    <a:pt x="10611" y="26801"/>
                    <a:pt x="11045" y="26784"/>
                  </a:cubicBezTo>
                  <a:cubicBezTo>
                    <a:pt x="11229" y="26768"/>
                    <a:pt x="11413" y="26734"/>
                    <a:pt x="11563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0" y="26534"/>
                    <a:pt x="11947" y="26517"/>
                  </a:cubicBezTo>
                  <a:cubicBezTo>
                    <a:pt x="12482" y="26383"/>
                    <a:pt x="13000" y="26183"/>
                    <a:pt x="13484" y="25882"/>
                  </a:cubicBezTo>
                  <a:cubicBezTo>
                    <a:pt x="13551" y="25849"/>
                    <a:pt x="13618" y="25832"/>
                    <a:pt x="13685" y="25782"/>
                  </a:cubicBezTo>
                  <a:cubicBezTo>
                    <a:pt x="13986" y="25631"/>
                    <a:pt x="14286" y="25464"/>
                    <a:pt x="14587" y="25297"/>
                  </a:cubicBezTo>
                  <a:cubicBezTo>
                    <a:pt x="14637" y="25264"/>
                    <a:pt x="14688" y="25230"/>
                    <a:pt x="14721" y="25197"/>
                  </a:cubicBezTo>
                  <a:cubicBezTo>
                    <a:pt x="14871" y="25080"/>
                    <a:pt x="15038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9"/>
                    <a:pt x="15573" y="24412"/>
                    <a:pt x="15690" y="24328"/>
                  </a:cubicBezTo>
                  <a:cubicBezTo>
                    <a:pt x="15957" y="24178"/>
                    <a:pt x="16175" y="23944"/>
                    <a:pt x="16325" y="23677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09" y="23175"/>
                    <a:pt x="16793" y="23025"/>
                  </a:cubicBezTo>
                  <a:cubicBezTo>
                    <a:pt x="16893" y="22858"/>
                    <a:pt x="16993" y="22691"/>
                    <a:pt x="17110" y="22524"/>
                  </a:cubicBezTo>
                  <a:cubicBezTo>
                    <a:pt x="17244" y="22373"/>
                    <a:pt x="17344" y="22223"/>
                    <a:pt x="17394" y="22039"/>
                  </a:cubicBezTo>
                  <a:cubicBezTo>
                    <a:pt x="17478" y="21738"/>
                    <a:pt x="17578" y="21438"/>
                    <a:pt x="17662" y="21154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29" y="20068"/>
                  </a:cubicBezTo>
                  <a:cubicBezTo>
                    <a:pt x="18029" y="20034"/>
                    <a:pt x="18029" y="20001"/>
                    <a:pt x="18046" y="19967"/>
                  </a:cubicBezTo>
                  <a:cubicBezTo>
                    <a:pt x="18129" y="19750"/>
                    <a:pt x="18113" y="19533"/>
                    <a:pt x="18113" y="19316"/>
                  </a:cubicBezTo>
                  <a:cubicBezTo>
                    <a:pt x="18113" y="18948"/>
                    <a:pt x="18079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2" y="16609"/>
                    <a:pt x="17946" y="16559"/>
                    <a:pt x="17946" y="16492"/>
                  </a:cubicBezTo>
                  <a:cubicBezTo>
                    <a:pt x="17929" y="16225"/>
                    <a:pt x="17845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59" y="14119"/>
                    <a:pt x="16375" y="13768"/>
                  </a:cubicBezTo>
                  <a:cubicBezTo>
                    <a:pt x="16241" y="13635"/>
                    <a:pt x="16091" y="13484"/>
                    <a:pt x="15974" y="13334"/>
                  </a:cubicBezTo>
                  <a:cubicBezTo>
                    <a:pt x="15506" y="12783"/>
                    <a:pt x="15072" y="12215"/>
                    <a:pt x="14621" y="11646"/>
                  </a:cubicBezTo>
                  <a:cubicBezTo>
                    <a:pt x="14320" y="11279"/>
                    <a:pt x="14053" y="10895"/>
                    <a:pt x="13852" y="10443"/>
                  </a:cubicBezTo>
                  <a:cubicBezTo>
                    <a:pt x="13802" y="10326"/>
                    <a:pt x="13752" y="10226"/>
                    <a:pt x="13685" y="10109"/>
                  </a:cubicBezTo>
                  <a:cubicBezTo>
                    <a:pt x="13434" y="9692"/>
                    <a:pt x="13234" y="9257"/>
                    <a:pt x="13100" y="8789"/>
                  </a:cubicBezTo>
                  <a:cubicBezTo>
                    <a:pt x="13050" y="8605"/>
                    <a:pt x="12967" y="8405"/>
                    <a:pt x="12967" y="8204"/>
                  </a:cubicBezTo>
                  <a:cubicBezTo>
                    <a:pt x="12950" y="7870"/>
                    <a:pt x="12866" y="7553"/>
                    <a:pt x="12783" y="7219"/>
                  </a:cubicBezTo>
                  <a:cubicBezTo>
                    <a:pt x="12766" y="7169"/>
                    <a:pt x="12716" y="7102"/>
                    <a:pt x="12682" y="7068"/>
                  </a:cubicBezTo>
                  <a:cubicBezTo>
                    <a:pt x="12482" y="6884"/>
                    <a:pt x="12281" y="6751"/>
                    <a:pt x="12031" y="6667"/>
                  </a:cubicBezTo>
                  <a:cubicBezTo>
                    <a:pt x="11897" y="6634"/>
                    <a:pt x="11764" y="6600"/>
                    <a:pt x="11630" y="6584"/>
                  </a:cubicBezTo>
                  <a:cubicBezTo>
                    <a:pt x="11346" y="6500"/>
                    <a:pt x="11045" y="6500"/>
                    <a:pt x="10761" y="6483"/>
                  </a:cubicBezTo>
                  <a:cubicBezTo>
                    <a:pt x="10260" y="6483"/>
                    <a:pt x="9758" y="6483"/>
                    <a:pt x="9257" y="6483"/>
                  </a:cubicBezTo>
                  <a:close/>
                  <a:moveTo>
                    <a:pt x="6985" y="4879"/>
                  </a:moveTo>
                  <a:cubicBezTo>
                    <a:pt x="6834" y="5030"/>
                    <a:pt x="6701" y="5180"/>
                    <a:pt x="6550" y="5314"/>
                  </a:cubicBezTo>
                  <a:cubicBezTo>
                    <a:pt x="6484" y="5397"/>
                    <a:pt x="6400" y="5481"/>
                    <a:pt x="6400" y="5598"/>
                  </a:cubicBezTo>
                  <a:cubicBezTo>
                    <a:pt x="6383" y="5782"/>
                    <a:pt x="6383" y="5966"/>
                    <a:pt x="6367" y="6149"/>
                  </a:cubicBezTo>
                  <a:cubicBezTo>
                    <a:pt x="6367" y="6199"/>
                    <a:pt x="6400" y="6250"/>
                    <a:pt x="6417" y="6316"/>
                  </a:cubicBezTo>
                  <a:cubicBezTo>
                    <a:pt x="6500" y="6300"/>
                    <a:pt x="6567" y="6300"/>
                    <a:pt x="6634" y="6266"/>
                  </a:cubicBezTo>
                  <a:cubicBezTo>
                    <a:pt x="6968" y="6166"/>
                    <a:pt x="7302" y="6133"/>
                    <a:pt x="7653" y="6133"/>
                  </a:cubicBezTo>
                  <a:cubicBezTo>
                    <a:pt x="8672" y="6133"/>
                    <a:pt x="9675" y="6133"/>
                    <a:pt x="10694" y="6133"/>
                  </a:cubicBezTo>
                  <a:cubicBezTo>
                    <a:pt x="11112" y="6133"/>
                    <a:pt x="11513" y="6133"/>
                    <a:pt x="11897" y="6283"/>
                  </a:cubicBezTo>
                  <a:cubicBezTo>
                    <a:pt x="11964" y="6300"/>
                    <a:pt x="12031" y="6300"/>
                    <a:pt x="12098" y="6300"/>
                  </a:cubicBezTo>
                  <a:cubicBezTo>
                    <a:pt x="12114" y="6216"/>
                    <a:pt x="12131" y="6149"/>
                    <a:pt x="12131" y="6082"/>
                  </a:cubicBezTo>
                  <a:cubicBezTo>
                    <a:pt x="12131" y="5932"/>
                    <a:pt x="12114" y="5782"/>
                    <a:pt x="12098" y="5631"/>
                  </a:cubicBezTo>
                  <a:cubicBezTo>
                    <a:pt x="12098" y="5414"/>
                    <a:pt x="11964" y="5280"/>
                    <a:pt x="11764" y="5214"/>
                  </a:cubicBezTo>
                  <a:cubicBezTo>
                    <a:pt x="11563" y="5147"/>
                    <a:pt x="11346" y="5080"/>
                    <a:pt x="11129" y="5047"/>
                  </a:cubicBezTo>
                  <a:cubicBezTo>
                    <a:pt x="10694" y="4980"/>
                    <a:pt x="10260" y="4930"/>
                    <a:pt x="9809" y="4879"/>
                  </a:cubicBezTo>
                  <a:cubicBezTo>
                    <a:pt x="9291" y="4813"/>
                    <a:pt x="8773" y="4846"/>
                    <a:pt x="8255" y="4863"/>
                  </a:cubicBezTo>
                  <a:cubicBezTo>
                    <a:pt x="8071" y="4879"/>
                    <a:pt x="7887" y="4879"/>
                    <a:pt x="7703" y="4863"/>
                  </a:cubicBezTo>
                  <a:cubicBezTo>
                    <a:pt x="7469" y="4829"/>
                    <a:pt x="7219" y="4863"/>
                    <a:pt x="6985" y="4879"/>
                  </a:cubicBezTo>
                  <a:close/>
                  <a:moveTo>
                    <a:pt x="11596" y="3793"/>
                  </a:moveTo>
                  <a:cubicBezTo>
                    <a:pt x="11563" y="3777"/>
                    <a:pt x="11530" y="3743"/>
                    <a:pt x="11496" y="3727"/>
                  </a:cubicBezTo>
                  <a:cubicBezTo>
                    <a:pt x="11379" y="3693"/>
                    <a:pt x="11279" y="3643"/>
                    <a:pt x="11162" y="3610"/>
                  </a:cubicBezTo>
                  <a:cubicBezTo>
                    <a:pt x="10460" y="3426"/>
                    <a:pt x="9742" y="3326"/>
                    <a:pt x="9023" y="3326"/>
                  </a:cubicBezTo>
                  <a:cubicBezTo>
                    <a:pt x="8890" y="3326"/>
                    <a:pt x="8773" y="3326"/>
                    <a:pt x="8639" y="3326"/>
                  </a:cubicBezTo>
                  <a:cubicBezTo>
                    <a:pt x="8255" y="3292"/>
                    <a:pt x="7870" y="3326"/>
                    <a:pt x="7503" y="3342"/>
                  </a:cubicBezTo>
                  <a:cubicBezTo>
                    <a:pt x="7219" y="3359"/>
                    <a:pt x="7102" y="3576"/>
                    <a:pt x="6918" y="3727"/>
                  </a:cubicBezTo>
                  <a:cubicBezTo>
                    <a:pt x="6901" y="3727"/>
                    <a:pt x="6901" y="3760"/>
                    <a:pt x="6901" y="3777"/>
                  </a:cubicBezTo>
                  <a:cubicBezTo>
                    <a:pt x="6901" y="3927"/>
                    <a:pt x="6885" y="4111"/>
                    <a:pt x="6918" y="4261"/>
                  </a:cubicBezTo>
                  <a:cubicBezTo>
                    <a:pt x="6968" y="4428"/>
                    <a:pt x="7018" y="4612"/>
                    <a:pt x="7018" y="4813"/>
                  </a:cubicBezTo>
                  <a:cubicBezTo>
                    <a:pt x="7135" y="4779"/>
                    <a:pt x="7235" y="4763"/>
                    <a:pt x="7319" y="4746"/>
                  </a:cubicBezTo>
                  <a:cubicBezTo>
                    <a:pt x="7603" y="4679"/>
                    <a:pt x="7887" y="4595"/>
                    <a:pt x="8171" y="4562"/>
                  </a:cubicBezTo>
                  <a:cubicBezTo>
                    <a:pt x="8773" y="4478"/>
                    <a:pt x="9374" y="4462"/>
                    <a:pt x="9976" y="4545"/>
                  </a:cubicBezTo>
                  <a:cubicBezTo>
                    <a:pt x="10444" y="4612"/>
                    <a:pt x="10911" y="4646"/>
                    <a:pt x="11379" y="4763"/>
                  </a:cubicBezTo>
                  <a:cubicBezTo>
                    <a:pt x="11413" y="4763"/>
                    <a:pt x="11429" y="4763"/>
                    <a:pt x="11463" y="4763"/>
                  </a:cubicBezTo>
                  <a:cubicBezTo>
                    <a:pt x="11479" y="4629"/>
                    <a:pt x="11496" y="4512"/>
                    <a:pt x="11530" y="4412"/>
                  </a:cubicBezTo>
                  <a:cubicBezTo>
                    <a:pt x="11630" y="4211"/>
                    <a:pt x="11613" y="4011"/>
                    <a:pt x="11596" y="3793"/>
                  </a:cubicBezTo>
                  <a:close/>
                  <a:moveTo>
                    <a:pt x="11212" y="3326"/>
                  </a:moveTo>
                  <a:cubicBezTo>
                    <a:pt x="11195" y="3209"/>
                    <a:pt x="11179" y="3125"/>
                    <a:pt x="11179" y="3042"/>
                  </a:cubicBezTo>
                  <a:cubicBezTo>
                    <a:pt x="11195" y="2841"/>
                    <a:pt x="11078" y="2757"/>
                    <a:pt x="10928" y="2691"/>
                  </a:cubicBezTo>
                  <a:cubicBezTo>
                    <a:pt x="10861" y="2674"/>
                    <a:pt x="10811" y="2641"/>
                    <a:pt x="10744" y="2624"/>
                  </a:cubicBezTo>
                  <a:cubicBezTo>
                    <a:pt x="10377" y="2540"/>
                    <a:pt x="10026" y="2457"/>
                    <a:pt x="9642" y="2457"/>
                  </a:cubicBezTo>
                  <a:cubicBezTo>
                    <a:pt x="9408" y="2457"/>
                    <a:pt x="9157" y="2473"/>
                    <a:pt x="8940" y="2440"/>
                  </a:cubicBezTo>
                  <a:cubicBezTo>
                    <a:pt x="8639" y="2390"/>
                    <a:pt x="8338" y="2356"/>
                    <a:pt x="8037" y="2407"/>
                  </a:cubicBezTo>
                  <a:cubicBezTo>
                    <a:pt x="7987" y="2423"/>
                    <a:pt x="7937" y="2440"/>
                    <a:pt x="7904" y="2373"/>
                  </a:cubicBezTo>
                  <a:cubicBezTo>
                    <a:pt x="7921" y="2290"/>
                    <a:pt x="7971" y="2306"/>
                    <a:pt x="8021" y="2306"/>
                  </a:cubicBezTo>
                  <a:cubicBezTo>
                    <a:pt x="8238" y="2273"/>
                    <a:pt x="8438" y="2240"/>
                    <a:pt x="8639" y="2189"/>
                  </a:cubicBezTo>
                  <a:cubicBezTo>
                    <a:pt x="8806" y="2156"/>
                    <a:pt x="8956" y="2123"/>
                    <a:pt x="9107" y="2123"/>
                  </a:cubicBezTo>
                  <a:cubicBezTo>
                    <a:pt x="9257" y="2123"/>
                    <a:pt x="9391" y="2123"/>
                    <a:pt x="9541" y="2123"/>
                  </a:cubicBezTo>
                  <a:cubicBezTo>
                    <a:pt x="10076" y="2106"/>
                    <a:pt x="10577" y="2189"/>
                    <a:pt x="11078" y="2373"/>
                  </a:cubicBezTo>
                  <a:cubicBezTo>
                    <a:pt x="11095" y="2390"/>
                    <a:pt x="11112" y="2373"/>
                    <a:pt x="11145" y="2390"/>
                  </a:cubicBezTo>
                  <a:cubicBezTo>
                    <a:pt x="11179" y="2290"/>
                    <a:pt x="11179" y="2189"/>
                    <a:pt x="11112" y="2123"/>
                  </a:cubicBezTo>
                  <a:cubicBezTo>
                    <a:pt x="10878" y="1889"/>
                    <a:pt x="10661" y="1655"/>
                    <a:pt x="10360" y="1504"/>
                  </a:cubicBezTo>
                  <a:cubicBezTo>
                    <a:pt x="10343" y="1488"/>
                    <a:pt x="10310" y="1471"/>
                    <a:pt x="10276" y="1471"/>
                  </a:cubicBezTo>
                  <a:cubicBezTo>
                    <a:pt x="10109" y="1421"/>
                    <a:pt x="9926" y="1387"/>
                    <a:pt x="9758" y="1337"/>
                  </a:cubicBezTo>
                  <a:cubicBezTo>
                    <a:pt x="9625" y="1304"/>
                    <a:pt x="9491" y="1287"/>
                    <a:pt x="9357" y="1287"/>
                  </a:cubicBezTo>
                  <a:cubicBezTo>
                    <a:pt x="9124" y="1287"/>
                    <a:pt x="8890" y="1270"/>
                    <a:pt x="8672" y="1371"/>
                  </a:cubicBezTo>
                  <a:cubicBezTo>
                    <a:pt x="8639" y="1387"/>
                    <a:pt x="8589" y="1371"/>
                    <a:pt x="8539" y="1387"/>
                  </a:cubicBezTo>
                  <a:cubicBezTo>
                    <a:pt x="8288" y="1438"/>
                    <a:pt x="8021" y="1504"/>
                    <a:pt x="7837" y="1705"/>
                  </a:cubicBezTo>
                  <a:cubicBezTo>
                    <a:pt x="7753" y="1805"/>
                    <a:pt x="7653" y="1889"/>
                    <a:pt x="7553" y="1955"/>
                  </a:cubicBezTo>
                  <a:cubicBezTo>
                    <a:pt x="7386" y="2072"/>
                    <a:pt x="7336" y="2223"/>
                    <a:pt x="7336" y="2407"/>
                  </a:cubicBezTo>
                  <a:cubicBezTo>
                    <a:pt x="7336" y="2624"/>
                    <a:pt x="7336" y="2841"/>
                    <a:pt x="7336" y="3058"/>
                  </a:cubicBezTo>
                  <a:cubicBezTo>
                    <a:pt x="7336" y="3108"/>
                    <a:pt x="7302" y="3175"/>
                    <a:pt x="7369" y="3209"/>
                  </a:cubicBezTo>
                  <a:cubicBezTo>
                    <a:pt x="7403" y="3209"/>
                    <a:pt x="7453" y="3192"/>
                    <a:pt x="7486" y="3175"/>
                  </a:cubicBezTo>
                  <a:cubicBezTo>
                    <a:pt x="7753" y="3092"/>
                    <a:pt x="8004" y="3075"/>
                    <a:pt x="8271" y="3075"/>
                  </a:cubicBezTo>
                  <a:cubicBezTo>
                    <a:pt x="8522" y="3058"/>
                    <a:pt x="8773" y="3058"/>
                    <a:pt x="9007" y="3058"/>
                  </a:cubicBezTo>
                  <a:cubicBezTo>
                    <a:pt x="9474" y="3042"/>
                    <a:pt x="9942" y="3092"/>
                    <a:pt x="10410" y="3158"/>
                  </a:cubicBezTo>
                  <a:cubicBezTo>
                    <a:pt x="10661" y="3209"/>
                    <a:pt x="10928" y="3275"/>
                    <a:pt x="11212" y="3326"/>
                  </a:cubicBezTo>
                  <a:close/>
                  <a:moveTo>
                    <a:pt x="8071" y="1187"/>
                  </a:moveTo>
                  <a:cubicBezTo>
                    <a:pt x="8338" y="1120"/>
                    <a:pt x="8572" y="1070"/>
                    <a:pt x="8789" y="1003"/>
                  </a:cubicBezTo>
                  <a:cubicBezTo>
                    <a:pt x="8856" y="986"/>
                    <a:pt x="8923" y="986"/>
                    <a:pt x="8990" y="986"/>
                  </a:cubicBezTo>
                  <a:cubicBezTo>
                    <a:pt x="9174" y="986"/>
                    <a:pt x="9357" y="986"/>
                    <a:pt x="9541" y="986"/>
                  </a:cubicBezTo>
                  <a:cubicBezTo>
                    <a:pt x="9591" y="986"/>
                    <a:pt x="9642" y="986"/>
                    <a:pt x="9692" y="1003"/>
                  </a:cubicBezTo>
                  <a:cubicBezTo>
                    <a:pt x="9926" y="1053"/>
                    <a:pt x="10126" y="1120"/>
                    <a:pt x="10360" y="1170"/>
                  </a:cubicBezTo>
                  <a:cubicBezTo>
                    <a:pt x="10377" y="1187"/>
                    <a:pt x="10410" y="1170"/>
                    <a:pt x="10427" y="1170"/>
                  </a:cubicBezTo>
                  <a:cubicBezTo>
                    <a:pt x="10393" y="936"/>
                    <a:pt x="10293" y="736"/>
                    <a:pt x="10126" y="585"/>
                  </a:cubicBezTo>
                  <a:cubicBezTo>
                    <a:pt x="10026" y="485"/>
                    <a:pt x="9909" y="435"/>
                    <a:pt x="9775" y="418"/>
                  </a:cubicBezTo>
                  <a:cubicBezTo>
                    <a:pt x="9625" y="402"/>
                    <a:pt x="9458" y="368"/>
                    <a:pt x="9291" y="368"/>
                  </a:cubicBezTo>
                  <a:cubicBezTo>
                    <a:pt x="9124" y="368"/>
                    <a:pt x="8973" y="402"/>
                    <a:pt x="8806" y="418"/>
                  </a:cubicBezTo>
                  <a:cubicBezTo>
                    <a:pt x="8756" y="435"/>
                    <a:pt x="8689" y="418"/>
                    <a:pt x="8639" y="435"/>
                  </a:cubicBezTo>
                  <a:cubicBezTo>
                    <a:pt x="8589" y="452"/>
                    <a:pt x="8539" y="468"/>
                    <a:pt x="8489" y="502"/>
                  </a:cubicBezTo>
                  <a:cubicBezTo>
                    <a:pt x="8271" y="669"/>
                    <a:pt x="8104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146350" y="3481650"/>
              <a:ext cx="232150" cy="313950"/>
            </a:xfrm>
            <a:custGeom>
              <a:avLst/>
              <a:gdLst/>
              <a:ahLst/>
              <a:cxnLst/>
              <a:rect l="l" t="t" r="r" b="b"/>
              <a:pathLst>
                <a:path w="9286" h="12558" extrusionOk="0">
                  <a:moveTo>
                    <a:pt x="3157" y="8363"/>
                  </a:moveTo>
                  <a:cubicBezTo>
                    <a:pt x="3303" y="8363"/>
                    <a:pt x="3481" y="8506"/>
                    <a:pt x="3688" y="8794"/>
                  </a:cubicBezTo>
                  <a:cubicBezTo>
                    <a:pt x="3688" y="8944"/>
                    <a:pt x="3688" y="9078"/>
                    <a:pt x="3655" y="9211"/>
                  </a:cubicBezTo>
                  <a:cubicBezTo>
                    <a:pt x="3604" y="9713"/>
                    <a:pt x="3488" y="10097"/>
                    <a:pt x="3153" y="10481"/>
                  </a:cubicBezTo>
                  <a:cubicBezTo>
                    <a:pt x="3103" y="10531"/>
                    <a:pt x="3053" y="10598"/>
                    <a:pt x="2986" y="10665"/>
                  </a:cubicBezTo>
                  <a:cubicBezTo>
                    <a:pt x="2669" y="10030"/>
                    <a:pt x="2585" y="9278"/>
                    <a:pt x="2853" y="8677"/>
                  </a:cubicBezTo>
                  <a:cubicBezTo>
                    <a:pt x="2930" y="8468"/>
                    <a:pt x="3032" y="8363"/>
                    <a:pt x="3157" y="8363"/>
                  </a:cubicBezTo>
                  <a:close/>
                  <a:moveTo>
                    <a:pt x="5867" y="8862"/>
                  </a:moveTo>
                  <a:cubicBezTo>
                    <a:pt x="5973" y="8862"/>
                    <a:pt x="6055" y="8950"/>
                    <a:pt x="6111" y="9128"/>
                  </a:cubicBezTo>
                  <a:cubicBezTo>
                    <a:pt x="6261" y="9378"/>
                    <a:pt x="6295" y="9646"/>
                    <a:pt x="6295" y="9930"/>
                  </a:cubicBezTo>
                  <a:cubicBezTo>
                    <a:pt x="6311" y="10297"/>
                    <a:pt x="6144" y="10698"/>
                    <a:pt x="5960" y="11033"/>
                  </a:cubicBezTo>
                  <a:cubicBezTo>
                    <a:pt x="5726" y="10682"/>
                    <a:pt x="5593" y="10247"/>
                    <a:pt x="5543" y="9896"/>
                  </a:cubicBezTo>
                  <a:cubicBezTo>
                    <a:pt x="5509" y="9612"/>
                    <a:pt x="5509" y="9312"/>
                    <a:pt x="5576" y="9027"/>
                  </a:cubicBezTo>
                  <a:cubicBezTo>
                    <a:pt x="5687" y="8917"/>
                    <a:pt x="5784" y="8862"/>
                    <a:pt x="5867" y="8862"/>
                  </a:cubicBezTo>
                  <a:close/>
                  <a:moveTo>
                    <a:pt x="6242" y="1"/>
                  </a:moveTo>
                  <a:cubicBezTo>
                    <a:pt x="6141" y="1"/>
                    <a:pt x="6043" y="57"/>
                    <a:pt x="6011" y="189"/>
                  </a:cubicBezTo>
                  <a:cubicBezTo>
                    <a:pt x="5860" y="840"/>
                    <a:pt x="5944" y="1459"/>
                    <a:pt x="6044" y="2110"/>
                  </a:cubicBezTo>
                  <a:cubicBezTo>
                    <a:pt x="6178" y="2879"/>
                    <a:pt x="6211" y="3681"/>
                    <a:pt x="6328" y="4449"/>
                  </a:cubicBezTo>
                  <a:cubicBezTo>
                    <a:pt x="6512" y="5786"/>
                    <a:pt x="6946" y="7006"/>
                    <a:pt x="7798" y="8042"/>
                  </a:cubicBezTo>
                  <a:cubicBezTo>
                    <a:pt x="8366" y="8743"/>
                    <a:pt x="8801" y="9228"/>
                    <a:pt x="8567" y="10180"/>
                  </a:cubicBezTo>
                  <a:cubicBezTo>
                    <a:pt x="8417" y="10882"/>
                    <a:pt x="7882" y="11634"/>
                    <a:pt x="7113" y="11701"/>
                  </a:cubicBezTo>
                  <a:cubicBezTo>
                    <a:pt x="7091" y="11702"/>
                    <a:pt x="7070" y="11703"/>
                    <a:pt x="7048" y="11703"/>
                  </a:cubicBezTo>
                  <a:cubicBezTo>
                    <a:pt x="6774" y="11703"/>
                    <a:pt x="6529" y="11605"/>
                    <a:pt x="6328" y="11450"/>
                  </a:cubicBezTo>
                  <a:cubicBezTo>
                    <a:pt x="6696" y="10849"/>
                    <a:pt x="6929" y="10130"/>
                    <a:pt x="6796" y="9428"/>
                  </a:cubicBezTo>
                  <a:cubicBezTo>
                    <a:pt x="6679" y="8894"/>
                    <a:pt x="6311" y="8259"/>
                    <a:pt x="5710" y="8242"/>
                  </a:cubicBezTo>
                  <a:cubicBezTo>
                    <a:pt x="5706" y="8242"/>
                    <a:pt x="5702" y="8242"/>
                    <a:pt x="5698" y="8242"/>
                  </a:cubicBezTo>
                  <a:cubicBezTo>
                    <a:pt x="4378" y="8242"/>
                    <a:pt x="5160" y="10950"/>
                    <a:pt x="5593" y="11434"/>
                  </a:cubicBezTo>
                  <a:cubicBezTo>
                    <a:pt x="5610" y="11467"/>
                    <a:pt x="5643" y="11484"/>
                    <a:pt x="5660" y="11500"/>
                  </a:cubicBezTo>
                  <a:cubicBezTo>
                    <a:pt x="5387" y="11860"/>
                    <a:pt x="5076" y="12022"/>
                    <a:pt x="4734" y="12022"/>
                  </a:cubicBezTo>
                  <a:cubicBezTo>
                    <a:pt x="4489" y="12022"/>
                    <a:pt x="4228" y="11938"/>
                    <a:pt x="3955" y="11784"/>
                  </a:cubicBezTo>
                  <a:cubicBezTo>
                    <a:pt x="3688" y="11634"/>
                    <a:pt x="3454" y="11400"/>
                    <a:pt x="3254" y="11133"/>
                  </a:cubicBezTo>
                  <a:cubicBezTo>
                    <a:pt x="3588" y="10849"/>
                    <a:pt x="3855" y="10498"/>
                    <a:pt x="3989" y="10164"/>
                  </a:cubicBezTo>
                  <a:cubicBezTo>
                    <a:pt x="4189" y="9629"/>
                    <a:pt x="4457" y="8526"/>
                    <a:pt x="4022" y="8042"/>
                  </a:cubicBezTo>
                  <a:cubicBezTo>
                    <a:pt x="3831" y="7811"/>
                    <a:pt x="3610" y="7713"/>
                    <a:pt x="3384" y="7713"/>
                  </a:cubicBezTo>
                  <a:cubicBezTo>
                    <a:pt x="3135" y="7713"/>
                    <a:pt x="2880" y="7832"/>
                    <a:pt x="2652" y="8025"/>
                  </a:cubicBezTo>
                  <a:cubicBezTo>
                    <a:pt x="1967" y="8626"/>
                    <a:pt x="2151" y="9829"/>
                    <a:pt x="2385" y="10581"/>
                  </a:cubicBezTo>
                  <a:cubicBezTo>
                    <a:pt x="2435" y="10715"/>
                    <a:pt x="2485" y="10849"/>
                    <a:pt x="2552" y="10982"/>
                  </a:cubicBezTo>
                  <a:cubicBezTo>
                    <a:pt x="2272" y="11153"/>
                    <a:pt x="1949" y="11281"/>
                    <a:pt x="1646" y="11281"/>
                  </a:cubicBezTo>
                  <a:cubicBezTo>
                    <a:pt x="1443" y="11281"/>
                    <a:pt x="1249" y="11223"/>
                    <a:pt x="1081" y="11083"/>
                  </a:cubicBezTo>
                  <a:cubicBezTo>
                    <a:pt x="731" y="10782"/>
                    <a:pt x="664" y="10231"/>
                    <a:pt x="630" y="9813"/>
                  </a:cubicBezTo>
                  <a:cubicBezTo>
                    <a:pt x="564" y="8911"/>
                    <a:pt x="714" y="7992"/>
                    <a:pt x="948" y="7123"/>
                  </a:cubicBezTo>
                  <a:cubicBezTo>
                    <a:pt x="1148" y="6337"/>
                    <a:pt x="1650" y="5669"/>
                    <a:pt x="2017" y="4934"/>
                  </a:cubicBezTo>
                  <a:cubicBezTo>
                    <a:pt x="2585" y="3764"/>
                    <a:pt x="3003" y="2093"/>
                    <a:pt x="2752" y="790"/>
                  </a:cubicBezTo>
                  <a:cubicBezTo>
                    <a:pt x="2725" y="655"/>
                    <a:pt x="2625" y="597"/>
                    <a:pt x="2519" y="597"/>
                  </a:cubicBezTo>
                  <a:cubicBezTo>
                    <a:pt x="2363" y="597"/>
                    <a:pt x="2195" y="725"/>
                    <a:pt x="2234" y="924"/>
                  </a:cubicBezTo>
                  <a:cubicBezTo>
                    <a:pt x="2485" y="2194"/>
                    <a:pt x="1984" y="3798"/>
                    <a:pt x="1432" y="4917"/>
                  </a:cubicBezTo>
                  <a:cubicBezTo>
                    <a:pt x="864" y="6070"/>
                    <a:pt x="363" y="6939"/>
                    <a:pt x="179" y="8242"/>
                  </a:cubicBezTo>
                  <a:cubicBezTo>
                    <a:pt x="0" y="9510"/>
                    <a:pt x="74" y="11842"/>
                    <a:pt x="1636" y="11842"/>
                  </a:cubicBezTo>
                  <a:cubicBezTo>
                    <a:pt x="1824" y="11842"/>
                    <a:pt x="2034" y="11808"/>
                    <a:pt x="2268" y="11734"/>
                  </a:cubicBezTo>
                  <a:cubicBezTo>
                    <a:pt x="2452" y="11667"/>
                    <a:pt x="2652" y="11567"/>
                    <a:pt x="2853" y="11450"/>
                  </a:cubicBezTo>
                  <a:cubicBezTo>
                    <a:pt x="3331" y="12081"/>
                    <a:pt x="4057" y="12557"/>
                    <a:pt x="4764" y="12557"/>
                  </a:cubicBezTo>
                  <a:cubicBezTo>
                    <a:pt x="5217" y="12557"/>
                    <a:pt x="5662" y="12361"/>
                    <a:pt x="6027" y="11885"/>
                  </a:cubicBezTo>
                  <a:cubicBezTo>
                    <a:pt x="6044" y="11885"/>
                    <a:pt x="6044" y="11868"/>
                    <a:pt x="6044" y="11851"/>
                  </a:cubicBezTo>
                  <a:cubicBezTo>
                    <a:pt x="6372" y="12077"/>
                    <a:pt x="6715" y="12181"/>
                    <a:pt x="7049" y="12181"/>
                  </a:cubicBezTo>
                  <a:cubicBezTo>
                    <a:pt x="7803" y="12181"/>
                    <a:pt x="8513" y="11650"/>
                    <a:pt x="8918" y="10782"/>
                  </a:cubicBezTo>
                  <a:cubicBezTo>
                    <a:pt x="9135" y="10331"/>
                    <a:pt x="9285" y="9662"/>
                    <a:pt x="9152" y="9161"/>
                  </a:cubicBezTo>
                  <a:cubicBezTo>
                    <a:pt x="8935" y="8359"/>
                    <a:pt x="8249" y="7824"/>
                    <a:pt x="7782" y="7156"/>
                  </a:cubicBezTo>
                  <a:cubicBezTo>
                    <a:pt x="7113" y="6187"/>
                    <a:pt x="6913" y="4934"/>
                    <a:pt x="6762" y="3798"/>
                  </a:cubicBezTo>
                  <a:cubicBezTo>
                    <a:pt x="6629" y="2745"/>
                    <a:pt x="6278" y="1358"/>
                    <a:pt x="6528" y="339"/>
                  </a:cubicBezTo>
                  <a:cubicBezTo>
                    <a:pt x="6569" y="136"/>
                    <a:pt x="6400" y="1"/>
                    <a:pt x="6242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21"/>
          <p:cNvGrpSpPr/>
          <p:nvPr/>
        </p:nvGrpSpPr>
        <p:grpSpPr>
          <a:xfrm>
            <a:off x="8150829" y="104477"/>
            <a:ext cx="874715" cy="1857806"/>
            <a:chOff x="2052675" y="2828450"/>
            <a:chExt cx="618225" cy="1100275"/>
          </a:xfrm>
        </p:grpSpPr>
        <p:sp>
          <p:nvSpPr>
            <p:cNvPr id="935" name="Google Shape;935;p21"/>
            <p:cNvSpPr/>
            <p:nvPr/>
          </p:nvSpPr>
          <p:spPr>
            <a:xfrm>
              <a:off x="2355500" y="2828450"/>
              <a:ext cx="12150" cy="330850"/>
            </a:xfrm>
            <a:custGeom>
              <a:avLst/>
              <a:gdLst/>
              <a:ahLst/>
              <a:cxnLst/>
              <a:rect l="l" t="t" r="r" b="b"/>
              <a:pathLst>
                <a:path w="486" h="13234" extrusionOk="0">
                  <a:moveTo>
                    <a:pt x="485" y="8522"/>
                  </a:moveTo>
                  <a:lnTo>
                    <a:pt x="469" y="8522"/>
                  </a:lnTo>
                  <a:cubicBezTo>
                    <a:pt x="469" y="6317"/>
                    <a:pt x="452" y="5899"/>
                    <a:pt x="435" y="3693"/>
                  </a:cubicBezTo>
                  <a:cubicBezTo>
                    <a:pt x="435" y="3342"/>
                    <a:pt x="418" y="535"/>
                    <a:pt x="402" y="185"/>
                  </a:cubicBezTo>
                  <a:cubicBezTo>
                    <a:pt x="402" y="118"/>
                    <a:pt x="402" y="251"/>
                    <a:pt x="385" y="185"/>
                  </a:cubicBezTo>
                  <a:cubicBezTo>
                    <a:pt x="368" y="84"/>
                    <a:pt x="302" y="185"/>
                    <a:pt x="235" y="185"/>
                  </a:cubicBezTo>
                  <a:cubicBezTo>
                    <a:pt x="168" y="185"/>
                    <a:pt x="118" y="84"/>
                    <a:pt x="101" y="185"/>
                  </a:cubicBezTo>
                  <a:cubicBezTo>
                    <a:pt x="84" y="251"/>
                    <a:pt x="84" y="118"/>
                    <a:pt x="68" y="185"/>
                  </a:cubicBezTo>
                  <a:cubicBezTo>
                    <a:pt x="68" y="368"/>
                    <a:pt x="51" y="1"/>
                    <a:pt x="51" y="185"/>
                  </a:cubicBezTo>
                  <a:cubicBezTo>
                    <a:pt x="51" y="2006"/>
                    <a:pt x="17" y="5080"/>
                    <a:pt x="17" y="6901"/>
                  </a:cubicBezTo>
                  <a:cubicBezTo>
                    <a:pt x="1" y="9642"/>
                    <a:pt x="1" y="8840"/>
                    <a:pt x="1" y="11580"/>
                  </a:cubicBezTo>
                  <a:cubicBezTo>
                    <a:pt x="1" y="11947"/>
                    <a:pt x="17" y="12332"/>
                    <a:pt x="51" y="12699"/>
                  </a:cubicBezTo>
                  <a:cubicBezTo>
                    <a:pt x="51" y="12850"/>
                    <a:pt x="118" y="13000"/>
                    <a:pt x="151" y="13150"/>
                  </a:cubicBezTo>
                  <a:cubicBezTo>
                    <a:pt x="168" y="13184"/>
                    <a:pt x="201" y="13217"/>
                    <a:pt x="235" y="13217"/>
                  </a:cubicBezTo>
                  <a:cubicBezTo>
                    <a:pt x="285" y="13234"/>
                    <a:pt x="318" y="13200"/>
                    <a:pt x="335" y="13150"/>
                  </a:cubicBezTo>
                  <a:cubicBezTo>
                    <a:pt x="368" y="13000"/>
                    <a:pt x="435" y="12866"/>
                    <a:pt x="435" y="12733"/>
                  </a:cubicBezTo>
                  <a:cubicBezTo>
                    <a:pt x="469" y="12432"/>
                    <a:pt x="485" y="12131"/>
                    <a:pt x="485" y="11830"/>
                  </a:cubicBezTo>
                  <a:cubicBezTo>
                    <a:pt x="485" y="9541"/>
                    <a:pt x="485" y="10794"/>
                    <a:pt x="485" y="852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2141625" y="3310075"/>
              <a:ext cx="443225" cy="508350"/>
            </a:xfrm>
            <a:custGeom>
              <a:avLst/>
              <a:gdLst/>
              <a:ahLst/>
              <a:cxnLst/>
              <a:rect l="l" t="t" r="r" b="b"/>
              <a:pathLst>
                <a:path w="17729" h="20334" extrusionOk="0">
                  <a:moveTo>
                    <a:pt x="7620" y="1"/>
                  </a:moveTo>
                  <a:cubicBezTo>
                    <a:pt x="7136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85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55"/>
                    <a:pt x="5130" y="1805"/>
                    <a:pt x="5114" y="1855"/>
                  </a:cubicBezTo>
                  <a:cubicBezTo>
                    <a:pt x="4997" y="2423"/>
                    <a:pt x="4780" y="2975"/>
                    <a:pt x="4496" y="3493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45"/>
                    <a:pt x="3794" y="4779"/>
                    <a:pt x="3543" y="5097"/>
                  </a:cubicBezTo>
                  <a:cubicBezTo>
                    <a:pt x="3075" y="5682"/>
                    <a:pt x="2608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2" y="7386"/>
                    <a:pt x="1371" y="7636"/>
                    <a:pt x="1154" y="7870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56"/>
                    <a:pt x="486" y="9007"/>
                    <a:pt x="318" y="9374"/>
                  </a:cubicBezTo>
                  <a:cubicBezTo>
                    <a:pt x="252" y="9525"/>
                    <a:pt x="201" y="9708"/>
                    <a:pt x="185" y="9875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78"/>
                    <a:pt x="68" y="10895"/>
                  </a:cubicBezTo>
                  <a:cubicBezTo>
                    <a:pt x="1" y="11078"/>
                    <a:pt x="1" y="11262"/>
                    <a:pt x="18" y="11446"/>
                  </a:cubicBezTo>
                  <a:cubicBezTo>
                    <a:pt x="18" y="11914"/>
                    <a:pt x="18" y="12382"/>
                    <a:pt x="18" y="12866"/>
                  </a:cubicBezTo>
                  <a:cubicBezTo>
                    <a:pt x="18" y="12933"/>
                    <a:pt x="18" y="13017"/>
                    <a:pt x="34" y="13083"/>
                  </a:cubicBezTo>
                  <a:cubicBezTo>
                    <a:pt x="118" y="13351"/>
                    <a:pt x="118" y="13618"/>
                    <a:pt x="135" y="13885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6" y="14871"/>
                    <a:pt x="552" y="15072"/>
                  </a:cubicBezTo>
                  <a:cubicBezTo>
                    <a:pt x="602" y="15239"/>
                    <a:pt x="669" y="15423"/>
                    <a:pt x="719" y="15606"/>
                  </a:cubicBezTo>
                  <a:cubicBezTo>
                    <a:pt x="770" y="15757"/>
                    <a:pt x="836" y="15907"/>
                    <a:pt x="953" y="16007"/>
                  </a:cubicBezTo>
                  <a:cubicBezTo>
                    <a:pt x="1054" y="16108"/>
                    <a:pt x="1120" y="16225"/>
                    <a:pt x="1171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28"/>
                    <a:pt x="2357" y="17996"/>
                  </a:cubicBezTo>
                  <a:cubicBezTo>
                    <a:pt x="2741" y="18313"/>
                    <a:pt x="3176" y="18547"/>
                    <a:pt x="3560" y="18848"/>
                  </a:cubicBezTo>
                  <a:cubicBezTo>
                    <a:pt x="3593" y="18881"/>
                    <a:pt x="3643" y="18915"/>
                    <a:pt x="3694" y="18931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83" y="20017"/>
                  </a:cubicBezTo>
                  <a:cubicBezTo>
                    <a:pt x="6200" y="20051"/>
                    <a:pt x="6334" y="20068"/>
                    <a:pt x="6450" y="20084"/>
                  </a:cubicBezTo>
                  <a:cubicBezTo>
                    <a:pt x="6751" y="20151"/>
                    <a:pt x="7069" y="20151"/>
                    <a:pt x="7369" y="20151"/>
                  </a:cubicBezTo>
                  <a:cubicBezTo>
                    <a:pt x="7537" y="20151"/>
                    <a:pt x="7687" y="20168"/>
                    <a:pt x="7837" y="20218"/>
                  </a:cubicBezTo>
                  <a:cubicBezTo>
                    <a:pt x="8038" y="20268"/>
                    <a:pt x="8238" y="20268"/>
                    <a:pt x="8439" y="20268"/>
                  </a:cubicBezTo>
                  <a:lnTo>
                    <a:pt x="9057" y="20268"/>
                  </a:lnTo>
                  <a:cubicBezTo>
                    <a:pt x="9157" y="20268"/>
                    <a:pt x="9258" y="20285"/>
                    <a:pt x="9358" y="20285"/>
                  </a:cubicBezTo>
                  <a:cubicBezTo>
                    <a:pt x="9598" y="20322"/>
                    <a:pt x="9833" y="20333"/>
                    <a:pt x="10069" y="20333"/>
                  </a:cubicBezTo>
                  <a:cubicBezTo>
                    <a:pt x="10259" y="20333"/>
                    <a:pt x="10450" y="20326"/>
                    <a:pt x="10644" y="20318"/>
                  </a:cubicBezTo>
                  <a:cubicBezTo>
                    <a:pt x="10828" y="20302"/>
                    <a:pt x="11012" y="20268"/>
                    <a:pt x="11162" y="20151"/>
                  </a:cubicBezTo>
                  <a:cubicBezTo>
                    <a:pt x="11212" y="20101"/>
                    <a:pt x="11279" y="20084"/>
                    <a:pt x="11363" y="20084"/>
                  </a:cubicBezTo>
                  <a:cubicBezTo>
                    <a:pt x="11413" y="20084"/>
                    <a:pt x="11480" y="20068"/>
                    <a:pt x="11547" y="20051"/>
                  </a:cubicBezTo>
                  <a:cubicBezTo>
                    <a:pt x="12081" y="19901"/>
                    <a:pt x="12599" y="19717"/>
                    <a:pt x="13084" y="19416"/>
                  </a:cubicBezTo>
                  <a:cubicBezTo>
                    <a:pt x="13151" y="19383"/>
                    <a:pt x="13217" y="19349"/>
                    <a:pt x="13284" y="19316"/>
                  </a:cubicBezTo>
                  <a:cubicBezTo>
                    <a:pt x="13585" y="19165"/>
                    <a:pt x="13886" y="18998"/>
                    <a:pt x="14187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1" y="18614"/>
                    <a:pt x="14638" y="18514"/>
                    <a:pt x="14771" y="18380"/>
                  </a:cubicBezTo>
                  <a:cubicBezTo>
                    <a:pt x="14855" y="18313"/>
                    <a:pt x="14955" y="18246"/>
                    <a:pt x="15005" y="18146"/>
                  </a:cubicBezTo>
                  <a:cubicBezTo>
                    <a:pt x="15072" y="18012"/>
                    <a:pt x="15172" y="17929"/>
                    <a:pt x="15289" y="17862"/>
                  </a:cubicBezTo>
                  <a:cubicBezTo>
                    <a:pt x="15557" y="17695"/>
                    <a:pt x="15774" y="17478"/>
                    <a:pt x="15924" y="17194"/>
                  </a:cubicBezTo>
                  <a:cubicBezTo>
                    <a:pt x="15974" y="17110"/>
                    <a:pt x="16024" y="17027"/>
                    <a:pt x="16108" y="16960"/>
                  </a:cubicBezTo>
                  <a:cubicBezTo>
                    <a:pt x="16225" y="16843"/>
                    <a:pt x="16309" y="16709"/>
                    <a:pt x="16392" y="16559"/>
                  </a:cubicBezTo>
                  <a:cubicBezTo>
                    <a:pt x="16492" y="16392"/>
                    <a:pt x="16593" y="16225"/>
                    <a:pt x="16710" y="16058"/>
                  </a:cubicBezTo>
                  <a:cubicBezTo>
                    <a:pt x="16843" y="15907"/>
                    <a:pt x="16943" y="15757"/>
                    <a:pt x="16994" y="15573"/>
                  </a:cubicBezTo>
                  <a:cubicBezTo>
                    <a:pt x="17077" y="15272"/>
                    <a:pt x="17177" y="14972"/>
                    <a:pt x="17261" y="14687"/>
                  </a:cubicBezTo>
                  <a:cubicBezTo>
                    <a:pt x="17294" y="14604"/>
                    <a:pt x="17311" y="14520"/>
                    <a:pt x="17361" y="14454"/>
                  </a:cubicBezTo>
                  <a:cubicBezTo>
                    <a:pt x="17528" y="14203"/>
                    <a:pt x="17612" y="13919"/>
                    <a:pt x="17629" y="13601"/>
                  </a:cubicBezTo>
                  <a:cubicBezTo>
                    <a:pt x="17629" y="13568"/>
                    <a:pt x="17629" y="13535"/>
                    <a:pt x="17645" y="13501"/>
                  </a:cubicBezTo>
                  <a:cubicBezTo>
                    <a:pt x="17729" y="13284"/>
                    <a:pt x="17712" y="13067"/>
                    <a:pt x="17712" y="12850"/>
                  </a:cubicBezTo>
                  <a:cubicBezTo>
                    <a:pt x="17712" y="12465"/>
                    <a:pt x="17679" y="12098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93"/>
                    <a:pt x="17578" y="10243"/>
                    <a:pt x="17562" y="10193"/>
                  </a:cubicBezTo>
                  <a:cubicBezTo>
                    <a:pt x="17562" y="10143"/>
                    <a:pt x="17545" y="10076"/>
                    <a:pt x="17545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77" y="8756"/>
                    <a:pt x="16943" y="8489"/>
                  </a:cubicBezTo>
                  <a:cubicBezTo>
                    <a:pt x="16726" y="8004"/>
                    <a:pt x="16359" y="7636"/>
                    <a:pt x="15974" y="7286"/>
                  </a:cubicBezTo>
                  <a:cubicBezTo>
                    <a:pt x="15841" y="7152"/>
                    <a:pt x="15690" y="7002"/>
                    <a:pt x="15557" y="6851"/>
                  </a:cubicBezTo>
                  <a:cubicBezTo>
                    <a:pt x="15106" y="6300"/>
                    <a:pt x="14671" y="5732"/>
                    <a:pt x="14220" y="5164"/>
                  </a:cubicBezTo>
                  <a:cubicBezTo>
                    <a:pt x="13919" y="4796"/>
                    <a:pt x="13652" y="4412"/>
                    <a:pt x="13451" y="3977"/>
                  </a:cubicBezTo>
                  <a:cubicBezTo>
                    <a:pt x="13401" y="3860"/>
                    <a:pt x="13351" y="3743"/>
                    <a:pt x="13284" y="3626"/>
                  </a:cubicBezTo>
                  <a:cubicBezTo>
                    <a:pt x="13034" y="3209"/>
                    <a:pt x="12833" y="2774"/>
                    <a:pt x="12699" y="2306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7"/>
                    <a:pt x="12466" y="1070"/>
                    <a:pt x="12365" y="736"/>
                  </a:cubicBezTo>
                  <a:cubicBezTo>
                    <a:pt x="12349" y="686"/>
                    <a:pt x="12315" y="619"/>
                    <a:pt x="12265" y="585"/>
                  </a:cubicBezTo>
                  <a:cubicBezTo>
                    <a:pt x="12081" y="402"/>
                    <a:pt x="11864" y="268"/>
                    <a:pt x="11613" y="184"/>
                  </a:cubicBezTo>
                  <a:cubicBezTo>
                    <a:pt x="11496" y="151"/>
                    <a:pt x="11363" y="134"/>
                    <a:pt x="11229" y="101"/>
                  </a:cubicBezTo>
                  <a:cubicBezTo>
                    <a:pt x="10945" y="34"/>
                    <a:pt x="10644" y="17"/>
                    <a:pt x="10360" y="17"/>
                  </a:cubicBezTo>
                  <a:cubicBezTo>
                    <a:pt x="9859" y="1"/>
                    <a:pt x="9358" y="1"/>
                    <a:pt x="8857" y="1"/>
                  </a:cubicBezTo>
                  <a:cubicBezTo>
                    <a:pt x="8578" y="1"/>
                    <a:pt x="8307" y="8"/>
                    <a:pt x="8033" y="8"/>
                  </a:cubicBezTo>
                  <a:cubicBezTo>
                    <a:pt x="7897" y="8"/>
                    <a:pt x="7759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2290750" y="32694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28" y="0"/>
                  </a:moveTo>
                  <a:cubicBezTo>
                    <a:pt x="2447" y="0"/>
                    <a:pt x="2165" y="15"/>
                    <a:pt x="1872" y="24"/>
                  </a:cubicBezTo>
                  <a:cubicBezTo>
                    <a:pt x="1780" y="32"/>
                    <a:pt x="1688" y="36"/>
                    <a:pt x="1599" y="36"/>
                  </a:cubicBezTo>
                  <a:cubicBezTo>
                    <a:pt x="1509" y="36"/>
                    <a:pt x="1421" y="32"/>
                    <a:pt x="1338" y="24"/>
                  </a:cubicBezTo>
                  <a:cubicBezTo>
                    <a:pt x="1260" y="13"/>
                    <a:pt x="1184" y="9"/>
                    <a:pt x="1109" y="9"/>
                  </a:cubicBezTo>
                  <a:cubicBezTo>
                    <a:pt x="942" y="9"/>
                    <a:pt x="781" y="29"/>
                    <a:pt x="619" y="40"/>
                  </a:cubicBezTo>
                  <a:cubicBezTo>
                    <a:pt x="469" y="191"/>
                    <a:pt x="318" y="341"/>
                    <a:pt x="185" y="475"/>
                  </a:cubicBezTo>
                  <a:cubicBezTo>
                    <a:pt x="101" y="558"/>
                    <a:pt x="34" y="642"/>
                    <a:pt x="18" y="759"/>
                  </a:cubicBezTo>
                  <a:cubicBezTo>
                    <a:pt x="18" y="943"/>
                    <a:pt x="1" y="1126"/>
                    <a:pt x="1" y="1310"/>
                  </a:cubicBezTo>
                  <a:cubicBezTo>
                    <a:pt x="1" y="1360"/>
                    <a:pt x="18" y="1410"/>
                    <a:pt x="34" y="1477"/>
                  </a:cubicBezTo>
                  <a:cubicBezTo>
                    <a:pt x="135" y="1461"/>
                    <a:pt x="201" y="1461"/>
                    <a:pt x="268" y="1427"/>
                  </a:cubicBezTo>
                  <a:cubicBezTo>
                    <a:pt x="602" y="1327"/>
                    <a:pt x="937" y="1294"/>
                    <a:pt x="1287" y="1294"/>
                  </a:cubicBezTo>
                  <a:lnTo>
                    <a:pt x="4328" y="1294"/>
                  </a:lnTo>
                  <a:cubicBezTo>
                    <a:pt x="4729" y="1294"/>
                    <a:pt x="5147" y="1294"/>
                    <a:pt x="5531" y="1444"/>
                  </a:cubicBezTo>
                  <a:cubicBezTo>
                    <a:pt x="5582" y="1461"/>
                    <a:pt x="5648" y="1461"/>
                    <a:pt x="5732" y="1461"/>
                  </a:cubicBezTo>
                  <a:cubicBezTo>
                    <a:pt x="5749" y="1377"/>
                    <a:pt x="5765" y="1310"/>
                    <a:pt x="5765" y="1227"/>
                  </a:cubicBezTo>
                  <a:cubicBezTo>
                    <a:pt x="5749" y="1093"/>
                    <a:pt x="5749" y="943"/>
                    <a:pt x="5732" y="792"/>
                  </a:cubicBezTo>
                  <a:cubicBezTo>
                    <a:pt x="5715" y="575"/>
                    <a:pt x="5598" y="441"/>
                    <a:pt x="5398" y="375"/>
                  </a:cubicBezTo>
                  <a:cubicBezTo>
                    <a:pt x="5181" y="308"/>
                    <a:pt x="4980" y="241"/>
                    <a:pt x="4763" y="207"/>
                  </a:cubicBezTo>
                  <a:cubicBezTo>
                    <a:pt x="4312" y="141"/>
                    <a:pt x="3877" y="91"/>
                    <a:pt x="3426" y="40"/>
                  </a:cubicBezTo>
                  <a:cubicBezTo>
                    <a:pt x="3192" y="10"/>
                    <a:pt x="2960" y="0"/>
                    <a:pt x="2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2303300" y="3231200"/>
              <a:ext cx="118650" cy="37125"/>
            </a:xfrm>
            <a:custGeom>
              <a:avLst/>
              <a:gdLst/>
              <a:ahLst/>
              <a:cxnLst/>
              <a:rect l="l" t="t" r="r" b="b"/>
              <a:pathLst>
                <a:path w="4746" h="1485" extrusionOk="0">
                  <a:moveTo>
                    <a:pt x="1414" y="0"/>
                  </a:moveTo>
                  <a:cubicBezTo>
                    <a:pt x="1149" y="0"/>
                    <a:pt x="884" y="20"/>
                    <a:pt x="618" y="31"/>
                  </a:cubicBezTo>
                  <a:cubicBezTo>
                    <a:pt x="334" y="48"/>
                    <a:pt x="234" y="265"/>
                    <a:pt x="50" y="399"/>
                  </a:cubicBezTo>
                  <a:cubicBezTo>
                    <a:pt x="34" y="415"/>
                    <a:pt x="34" y="432"/>
                    <a:pt x="34" y="449"/>
                  </a:cubicBezTo>
                  <a:cubicBezTo>
                    <a:pt x="34" y="616"/>
                    <a:pt x="0" y="783"/>
                    <a:pt x="50" y="950"/>
                  </a:cubicBezTo>
                  <a:cubicBezTo>
                    <a:pt x="100" y="1117"/>
                    <a:pt x="151" y="1284"/>
                    <a:pt x="134" y="1485"/>
                  </a:cubicBezTo>
                  <a:cubicBezTo>
                    <a:pt x="251" y="1468"/>
                    <a:pt x="351" y="1451"/>
                    <a:pt x="451" y="1418"/>
                  </a:cubicBezTo>
                  <a:cubicBezTo>
                    <a:pt x="735" y="1368"/>
                    <a:pt x="1019" y="1284"/>
                    <a:pt x="1303" y="1234"/>
                  </a:cubicBezTo>
                  <a:cubicBezTo>
                    <a:pt x="1604" y="1192"/>
                    <a:pt x="1905" y="1172"/>
                    <a:pt x="2206" y="1172"/>
                  </a:cubicBezTo>
                  <a:cubicBezTo>
                    <a:pt x="2506" y="1172"/>
                    <a:pt x="2807" y="1192"/>
                    <a:pt x="3108" y="1234"/>
                  </a:cubicBezTo>
                  <a:cubicBezTo>
                    <a:pt x="3576" y="1301"/>
                    <a:pt x="4044" y="1334"/>
                    <a:pt x="4511" y="1435"/>
                  </a:cubicBezTo>
                  <a:cubicBezTo>
                    <a:pt x="4517" y="1440"/>
                    <a:pt x="4524" y="1442"/>
                    <a:pt x="4533" y="1442"/>
                  </a:cubicBezTo>
                  <a:cubicBezTo>
                    <a:pt x="4549" y="1442"/>
                    <a:pt x="4567" y="1435"/>
                    <a:pt x="4578" y="1435"/>
                  </a:cubicBezTo>
                  <a:cubicBezTo>
                    <a:pt x="4612" y="1318"/>
                    <a:pt x="4612" y="1201"/>
                    <a:pt x="4662" y="1101"/>
                  </a:cubicBezTo>
                  <a:cubicBezTo>
                    <a:pt x="4745" y="883"/>
                    <a:pt x="4729" y="683"/>
                    <a:pt x="4712" y="482"/>
                  </a:cubicBezTo>
                  <a:cubicBezTo>
                    <a:pt x="4679" y="449"/>
                    <a:pt x="4645" y="432"/>
                    <a:pt x="4612" y="415"/>
                  </a:cubicBezTo>
                  <a:cubicBezTo>
                    <a:pt x="4511" y="382"/>
                    <a:pt x="4395" y="332"/>
                    <a:pt x="4278" y="299"/>
                  </a:cubicBezTo>
                  <a:cubicBezTo>
                    <a:pt x="3593" y="115"/>
                    <a:pt x="2874" y="14"/>
                    <a:pt x="2156" y="14"/>
                  </a:cubicBezTo>
                  <a:lnTo>
                    <a:pt x="1771" y="14"/>
                  </a:lnTo>
                  <a:cubicBezTo>
                    <a:pt x="1652" y="4"/>
                    <a:pt x="1533" y="0"/>
                    <a:pt x="1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2314150" y="3180550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50" y="1"/>
                  </a:moveTo>
                  <a:cubicBezTo>
                    <a:pt x="1690" y="1"/>
                    <a:pt x="1526" y="9"/>
                    <a:pt x="1371" y="69"/>
                  </a:cubicBezTo>
                  <a:cubicBezTo>
                    <a:pt x="1321" y="86"/>
                    <a:pt x="1270" y="86"/>
                    <a:pt x="1237" y="86"/>
                  </a:cubicBezTo>
                  <a:cubicBezTo>
                    <a:pt x="970" y="152"/>
                    <a:pt x="719" y="219"/>
                    <a:pt x="519" y="420"/>
                  </a:cubicBezTo>
                  <a:cubicBezTo>
                    <a:pt x="435" y="520"/>
                    <a:pt x="335" y="604"/>
                    <a:pt x="235" y="670"/>
                  </a:cubicBezTo>
                  <a:cubicBezTo>
                    <a:pt x="84" y="787"/>
                    <a:pt x="17" y="921"/>
                    <a:pt x="34" y="1122"/>
                  </a:cubicBezTo>
                  <a:cubicBezTo>
                    <a:pt x="34" y="1339"/>
                    <a:pt x="17" y="1556"/>
                    <a:pt x="17" y="1773"/>
                  </a:cubicBezTo>
                  <a:cubicBezTo>
                    <a:pt x="17" y="1823"/>
                    <a:pt x="1" y="1873"/>
                    <a:pt x="67" y="1924"/>
                  </a:cubicBezTo>
                  <a:cubicBezTo>
                    <a:pt x="101" y="1924"/>
                    <a:pt x="134" y="1907"/>
                    <a:pt x="184" y="1890"/>
                  </a:cubicBezTo>
                  <a:cubicBezTo>
                    <a:pt x="435" y="1807"/>
                    <a:pt x="702" y="1790"/>
                    <a:pt x="970" y="1790"/>
                  </a:cubicBezTo>
                  <a:cubicBezTo>
                    <a:pt x="1204" y="1773"/>
                    <a:pt x="1454" y="1773"/>
                    <a:pt x="1705" y="1773"/>
                  </a:cubicBezTo>
                  <a:cubicBezTo>
                    <a:pt x="1791" y="1767"/>
                    <a:pt x="1877" y="1764"/>
                    <a:pt x="1962" y="1764"/>
                  </a:cubicBezTo>
                  <a:cubicBezTo>
                    <a:pt x="2344" y="1764"/>
                    <a:pt x="2723" y="1819"/>
                    <a:pt x="3092" y="1873"/>
                  </a:cubicBezTo>
                  <a:cubicBezTo>
                    <a:pt x="3359" y="1924"/>
                    <a:pt x="3610" y="1990"/>
                    <a:pt x="3910" y="2040"/>
                  </a:cubicBezTo>
                  <a:cubicBezTo>
                    <a:pt x="3894" y="1924"/>
                    <a:pt x="3860" y="1840"/>
                    <a:pt x="3860" y="1756"/>
                  </a:cubicBezTo>
                  <a:cubicBezTo>
                    <a:pt x="3877" y="1556"/>
                    <a:pt x="3777" y="1472"/>
                    <a:pt x="3610" y="1406"/>
                  </a:cubicBezTo>
                  <a:cubicBezTo>
                    <a:pt x="3560" y="1389"/>
                    <a:pt x="3493" y="1355"/>
                    <a:pt x="3443" y="1339"/>
                  </a:cubicBezTo>
                  <a:cubicBezTo>
                    <a:pt x="3075" y="1255"/>
                    <a:pt x="2707" y="1172"/>
                    <a:pt x="2323" y="1172"/>
                  </a:cubicBezTo>
                  <a:cubicBezTo>
                    <a:pt x="2206" y="1172"/>
                    <a:pt x="2089" y="1176"/>
                    <a:pt x="1972" y="1176"/>
                  </a:cubicBezTo>
                  <a:cubicBezTo>
                    <a:pt x="1855" y="1176"/>
                    <a:pt x="1738" y="1172"/>
                    <a:pt x="1621" y="1155"/>
                  </a:cubicBezTo>
                  <a:cubicBezTo>
                    <a:pt x="1425" y="1122"/>
                    <a:pt x="1237" y="1097"/>
                    <a:pt x="1046" y="1097"/>
                  </a:cubicBezTo>
                  <a:cubicBezTo>
                    <a:pt x="943" y="1097"/>
                    <a:pt x="841" y="1104"/>
                    <a:pt x="736" y="1122"/>
                  </a:cubicBezTo>
                  <a:cubicBezTo>
                    <a:pt x="717" y="1128"/>
                    <a:pt x="697" y="1132"/>
                    <a:pt x="676" y="1132"/>
                  </a:cubicBezTo>
                  <a:cubicBezTo>
                    <a:pt x="641" y="1132"/>
                    <a:pt x="607" y="1120"/>
                    <a:pt x="585" y="1088"/>
                  </a:cubicBezTo>
                  <a:cubicBezTo>
                    <a:pt x="602" y="1005"/>
                    <a:pt x="669" y="1021"/>
                    <a:pt x="719" y="1005"/>
                  </a:cubicBezTo>
                  <a:cubicBezTo>
                    <a:pt x="920" y="971"/>
                    <a:pt x="1137" y="954"/>
                    <a:pt x="1337" y="904"/>
                  </a:cubicBezTo>
                  <a:cubicBezTo>
                    <a:pt x="1488" y="871"/>
                    <a:pt x="1638" y="837"/>
                    <a:pt x="1788" y="837"/>
                  </a:cubicBezTo>
                  <a:lnTo>
                    <a:pt x="2223" y="837"/>
                  </a:lnTo>
                  <a:cubicBezTo>
                    <a:pt x="2267" y="836"/>
                    <a:pt x="2312" y="835"/>
                    <a:pt x="2356" y="835"/>
                  </a:cubicBezTo>
                  <a:cubicBezTo>
                    <a:pt x="2841" y="835"/>
                    <a:pt x="3301" y="920"/>
                    <a:pt x="3760" y="1088"/>
                  </a:cubicBezTo>
                  <a:lnTo>
                    <a:pt x="3844" y="1088"/>
                  </a:lnTo>
                  <a:cubicBezTo>
                    <a:pt x="3860" y="988"/>
                    <a:pt x="3860" y="904"/>
                    <a:pt x="3793" y="837"/>
                  </a:cubicBezTo>
                  <a:cubicBezTo>
                    <a:pt x="3576" y="587"/>
                    <a:pt x="3342" y="370"/>
                    <a:pt x="3058" y="203"/>
                  </a:cubicBezTo>
                  <a:cubicBezTo>
                    <a:pt x="3025" y="203"/>
                    <a:pt x="2991" y="186"/>
                    <a:pt x="2975" y="186"/>
                  </a:cubicBezTo>
                  <a:cubicBezTo>
                    <a:pt x="2791" y="136"/>
                    <a:pt x="2624" y="102"/>
                    <a:pt x="2440" y="52"/>
                  </a:cubicBezTo>
                  <a:cubicBezTo>
                    <a:pt x="2306" y="2"/>
                    <a:pt x="2189" y="2"/>
                    <a:pt x="2039" y="2"/>
                  </a:cubicBezTo>
                  <a:cubicBezTo>
                    <a:pt x="1977" y="2"/>
                    <a:pt x="191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2333375" y="3157200"/>
              <a:ext cx="58925" cy="20900"/>
            </a:xfrm>
            <a:custGeom>
              <a:avLst/>
              <a:gdLst/>
              <a:ahLst/>
              <a:cxnLst/>
              <a:rect l="l" t="t" r="r" b="b"/>
              <a:pathLst>
                <a:path w="2357" h="836" extrusionOk="0">
                  <a:moveTo>
                    <a:pt x="1220" y="0"/>
                  </a:moveTo>
                  <a:cubicBezTo>
                    <a:pt x="1053" y="0"/>
                    <a:pt x="886" y="50"/>
                    <a:pt x="735" y="67"/>
                  </a:cubicBezTo>
                  <a:cubicBezTo>
                    <a:pt x="669" y="67"/>
                    <a:pt x="618" y="67"/>
                    <a:pt x="568" y="84"/>
                  </a:cubicBezTo>
                  <a:cubicBezTo>
                    <a:pt x="518" y="101"/>
                    <a:pt x="451" y="101"/>
                    <a:pt x="418" y="134"/>
                  </a:cubicBezTo>
                  <a:cubicBezTo>
                    <a:pt x="201" y="301"/>
                    <a:pt x="34" y="518"/>
                    <a:pt x="0" y="836"/>
                  </a:cubicBezTo>
                  <a:cubicBezTo>
                    <a:pt x="268" y="769"/>
                    <a:pt x="485" y="702"/>
                    <a:pt x="719" y="652"/>
                  </a:cubicBezTo>
                  <a:cubicBezTo>
                    <a:pt x="786" y="635"/>
                    <a:pt x="836" y="635"/>
                    <a:pt x="902" y="635"/>
                  </a:cubicBezTo>
                  <a:lnTo>
                    <a:pt x="1454" y="635"/>
                  </a:lnTo>
                  <a:cubicBezTo>
                    <a:pt x="1504" y="635"/>
                    <a:pt x="1571" y="635"/>
                    <a:pt x="1621" y="652"/>
                  </a:cubicBezTo>
                  <a:cubicBezTo>
                    <a:pt x="1838" y="702"/>
                    <a:pt x="2055" y="769"/>
                    <a:pt x="2273" y="819"/>
                  </a:cubicBezTo>
                  <a:cubicBezTo>
                    <a:pt x="2284" y="825"/>
                    <a:pt x="2293" y="827"/>
                    <a:pt x="2302" y="827"/>
                  </a:cubicBezTo>
                  <a:cubicBezTo>
                    <a:pt x="2319" y="827"/>
                    <a:pt x="2334" y="819"/>
                    <a:pt x="2356" y="819"/>
                  </a:cubicBezTo>
                  <a:cubicBezTo>
                    <a:pt x="2323" y="568"/>
                    <a:pt x="2206" y="385"/>
                    <a:pt x="2039" y="218"/>
                  </a:cubicBezTo>
                  <a:cubicBezTo>
                    <a:pt x="1938" y="134"/>
                    <a:pt x="1838" y="84"/>
                    <a:pt x="1704" y="67"/>
                  </a:cubicBezTo>
                  <a:cubicBezTo>
                    <a:pt x="1537" y="50"/>
                    <a:pt x="1370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2155425" y="3319225"/>
              <a:ext cx="426100" cy="490525"/>
            </a:xfrm>
            <a:custGeom>
              <a:avLst/>
              <a:gdLst/>
              <a:ahLst/>
              <a:cxnLst/>
              <a:rect l="l" t="t" r="r" b="b"/>
              <a:pathLst>
                <a:path w="17044" h="19621" extrusionOk="0">
                  <a:moveTo>
                    <a:pt x="6201" y="1"/>
                  </a:moveTo>
                  <a:cubicBezTo>
                    <a:pt x="5834" y="1"/>
                    <a:pt x="5498" y="114"/>
                    <a:pt x="5213" y="487"/>
                  </a:cubicBezTo>
                  <a:cubicBezTo>
                    <a:pt x="4612" y="1289"/>
                    <a:pt x="4445" y="2308"/>
                    <a:pt x="4127" y="3227"/>
                  </a:cubicBezTo>
                  <a:cubicBezTo>
                    <a:pt x="3676" y="4530"/>
                    <a:pt x="2774" y="5566"/>
                    <a:pt x="1888" y="6602"/>
                  </a:cubicBezTo>
                  <a:cubicBezTo>
                    <a:pt x="1153" y="7471"/>
                    <a:pt x="819" y="8189"/>
                    <a:pt x="518" y="9292"/>
                  </a:cubicBezTo>
                  <a:cubicBezTo>
                    <a:pt x="201" y="10445"/>
                    <a:pt x="0" y="11431"/>
                    <a:pt x="0" y="12617"/>
                  </a:cubicBezTo>
                  <a:cubicBezTo>
                    <a:pt x="0" y="13770"/>
                    <a:pt x="318" y="14622"/>
                    <a:pt x="852" y="15625"/>
                  </a:cubicBezTo>
                  <a:cubicBezTo>
                    <a:pt x="1404" y="16644"/>
                    <a:pt x="2122" y="17396"/>
                    <a:pt x="3025" y="18131"/>
                  </a:cubicBezTo>
                  <a:cubicBezTo>
                    <a:pt x="3877" y="18833"/>
                    <a:pt x="4779" y="19484"/>
                    <a:pt x="5915" y="19585"/>
                  </a:cubicBezTo>
                  <a:cubicBezTo>
                    <a:pt x="6206" y="19609"/>
                    <a:pt x="6493" y="19620"/>
                    <a:pt x="6776" y="19620"/>
                  </a:cubicBezTo>
                  <a:cubicBezTo>
                    <a:pt x="7664" y="19620"/>
                    <a:pt x="8525" y="19507"/>
                    <a:pt x="9424" y="19317"/>
                  </a:cubicBezTo>
                  <a:cubicBezTo>
                    <a:pt x="10660" y="19050"/>
                    <a:pt x="11763" y="18916"/>
                    <a:pt x="12833" y="18164"/>
                  </a:cubicBezTo>
                  <a:cubicBezTo>
                    <a:pt x="14620" y="16895"/>
                    <a:pt x="15673" y="14923"/>
                    <a:pt x="16508" y="12951"/>
                  </a:cubicBezTo>
                  <a:cubicBezTo>
                    <a:pt x="16893" y="12049"/>
                    <a:pt x="17043" y="10863"/>
                    <a:pt x="16876" y="9894"/>
                  </a:cubicBezTo>
                  <a:cubicBezTo>
                    <a:pt x="16692" y="8908"/>
                    <a:pt x="16074" y="8323"/>
                    <a:pt x="15389" y="7655"/>
                  </a:cubicBezTo>
                  <a:cubicBezTo>
                    <a:pt x="14520" y="6786"/>
                    <a:pt x="13451" y="5934"/>
                    <a:pt x="13016" y="4747"/>
                  </a:cubicBezTo>
                  <a:cubicBezTo>
                    <a:pt x="12599" y="3578"/>
                    <a:pt x="12465" y="2392"/>
                    <a:pt x="11780" y="1339"/>
                  </a:cubicBezTo>
                  <a:cubicBezTo>
                    <a:pt x="11112" y="320"/>
                    <a:pt x="10092" y="103"/>
                    <a:pt x="8956" y="36"/>
                  </a:cubicBezTo>
                  <a:cubicBezTo>
                    <a:pt x="8897" y="32"/>
                    <a:pt x="8836" y="31"/>
                    <a:pt x="8774" y="31"/>
                  </a:cubicBezTo>
                  <a:cubicBezTo>
                    <a:pt x="8286" y="31"/>
                    <a:pt x="7719" y="124"/>
                    <a:pt x="7209" y="124"/>
                  </a:cubicBezTo>
                  <a:cubicBezTo>
                    <a:pt x="7144" y="124"/>
                    <a:pt x="7080" y="123"/>
                    <a:pt x="7018" y="119"/>
                  </a:cubicBezTo>
                  <a:cubicBezTo>
                    <a:pt x="6735" y="57"/>
                    <a:pt x="6460" y="1"/>
                    <a:pt x="6201" y="1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2330700" y="3160900"/>
              <a:ext cx="59075" cy="22450"/>
            </a:xfrm>
            <a:custGeom>
              <a:avLst/>
              <a:gdLst/>
              <a:ahLst/>
              <a:cxnLst/>
              <a:rect l="l" t="t" r="r" b="b"/>
              <a:pathLst>
                <a:path w="2363" h="898" extrusionOk="0">
                  <a:moveTo>
                    <a:pt x="1353" y="0"/>
                  </a:moveTo>
                  <a:cubicBezTo>
                    <a:pt x="1267" y="0"/>
                    <a:pt x="1180" y="10"/>
                    <a:pt x="1093" y="19"/>
                  </a:cubicBezTo>
                  <a:cubicBezTo>
                    <a:pt x="792" y="86"/>
                    <a:pt x="491" y="203"/>
                    <a:pt x="224" y="387"/>
                  </a:cubicBezTo>
                  <a:cubicBezTo>
                    <a:pt x="0" y="555"/>
                    <a:pt x="151" y="898"/>
                    <a:pt x="363" y="898"/>
                  </a:cubicBezTo>
                  <a:cubicBezTo>
                    <a:pt x="404" y="898"/>
                    <a:pt x="448" y="885"/>
                    <a:pt x="491" y="855"/>
                  </a:cubicBezTo>
                  <a:cubicBezTo>
                    <a:pt x="725" y="688"/>
                    <a:pt x="993" y="571"/>
                    <a:pt x="1277" y="537"/>
                  </a:cubicBezTo>
                  <a:cubicBezTo>
                    <a:pt x="1296" y="535"/>
                    <a:pt x="1316" y="533"/>
                    <a:pt x="1335" y="533"/>
                  </a:cubicBezTo>
                  <a:cubicBezTo>
                    <a:pt x="1552" y="533"/>
                    <a:pt x="1782" y="689"/>
                    <a:pt x="2012" y="705"/>
                  </a:cubicBezTo>
                  <a:cubicBezTo>
                    <a:pt x="2023" y="706"/>
                    <a:pt x="2033" y="706"/>
                    <a:pt x="2043" y="706"/>
                  </a:cubicBezTo>
                  <a:cubicBezTo>
                    <a:pt x="2363" y="706"/>
                    <a:pt x="2352" y="202"/>
                    <a:pt x="2012" y="170"/>
                  </a:cubicBezTo>
                  <a:cubicBezTo>
                    <a:pt x="1845" y="153"/>
                    <a:pt x="1695" y="70"/>
                    <a:pt x="1544" y="19"/>
                  </a:cubicBezTo>
                  <a:cubicBezTo>
                    <a:pt x="1481" y="5"/>
                    <a:pt x="1417" y="0"/>
                    <a:pt x="135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2317500" y="3186250"/>
              <a:ext cx="90875" cy="26475"/>
            </a:xfrm>
            <a:custGeom>
              <a:avLst/>
              <a:gdLst/>
              <a:ahLst/>
              <a:cxnLst/>
              <a:rect l="l" t="t" r="r" b="b"/>
              <a:pathLst>
                <a:path w="3635" h="1059" extrusionOk="0">
                  <a:moveTo>
                    <a:pt x="1505" y="1"/>
                  </a:moveTo>
                  <a:cubicBezTo>
                    <a:pt x="1043" y="1"/>
                    <a:pt x="232" y="213"/>
                    <a:pt x="50" y="576"/>
                  </a:cubicBezTo>
                  <a:cubicBezTo>
                    <a:pt x="0" y="676"/>
                    <a:pt x="0" y="810"/>
                    <a:pt x="101" y="894"/>
                  </a:cubicBezTo>
                  <a:cubicBezTo>
                    <a:pt x="101" y="910"/>
                    <a:pt x="117" y="910"/>
                    <a:pt x="117" y="910"/>
                  </a:cubicBezTo>
                  <a:cubicBezTo>
                    <a:pt x="172" y="960"/>
                    <a:pt x="234" y="980"/>
                    <a:pt x="295" y="980"/>
                  </a:cubicBezTo>
                  <a:cubicBezTo>
                    <a:pt x="418" y="980"/>
                    <a:pt x="535" y="894"/>
                    <a:pt x="568" y="793"/>
                  </a:cubicBezTo>
                  <a:cubicBezTo>
                    <a:pt x="743" y="633"/>
                    <a:pt x="1261" y="536"/>
                    <a:pt x="1535" y="536"/>
                  </a:cubicBezTo>
                  <a:cubicBezTo>
                    <a:pt x="1575" y="536"/>
                    <a:pt x="1610" y="538"/>
                    <a:pt x="1638" y="543"/>
                  </a:cubicBezTo>
                  <a:cubicBezTo>
                    <a:pt x="1905" y="559"/>
                    <a:pt x="2958" y="643"/>
                    <a:pt x="3075" y="927"/>
                  </a:cubicBezTo>
                  <a:cubicBezTo>
                    <a:pt x="3121" y="1020"/>
                    <a:pt x="3197" y="1059"/>
                    <a:pt x="3275" y="1059"/>
                  </a:cubicBezTo>
                  <a:cubicBezTo>
                    <a:pt x="3448" y="1059"/>
                    <a:pt x="3635" y="867"/>
                    <a:pt x="3542" y="660"/>
                  </a:cubicBezTo>
                  <a:cubicBezTo>
                    <a:pt x="3292" y="108"/>
                    <a:pt x="2122" y="58"/>
                    <a:pt x="1638" y="8"/>
                  </a:cubicBezTo>
                  <a:cubicBezTo>
                    <a:pt x="1598" y="3"/>
                    <a:pt x="1553" y="1"/>
                    <a:pt x="15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2310800" y="32100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693" y="1"/>
                  </a:moveTo>
                  <a:cubicBezTo>
                    <a:pt x="1193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" y="493"/>
                  </a:cubicBezTo>
                  <a:cubicBezTo>
                    <a:pt x="18" y="510"/>
                    <a:pt x="18" y="526"/>
                    <a:pt x="18" y="543"/>
                  </a:cubicBezTo>
                  <a:cubicBezTo>
                    <a:pt x="28" y="712"/>
                    <a:pt x="172" y="794"/>
                    <a:pt x="306" y="794"/>
                  </a:cubicBezTo>
                  <a:cubicBezTo>
                    <a:pt x="384" y="794"/>
                    <a:pt x="459" y="766"/>
                    <a:pt x="502" y="710"/>
                  </a:cubicBezTo>
                  <a:cubicBezTo>
                    <a:pt x="881" y="584"/>
                    <a:pt x="1269" y="524"/>
                    <a:pt x="1659" y="524"/>
                  </a:cubicBezTo>
                  <a:cubicBezTo>
                    <a:pt x="1786" y="524"/>
                    <a:pt x="1912" y="531"/>
                    <a:pt x="2039" y="543"/>
                  </a:cubicBezTo>
                  <a:cubicBezTo>
                    <a:pt x="2307" y="560"/>
                    <a:pt x="3075" y="543"/>
                    <a:pt x="3309" y="693"/>
                  </a:cubicBezTo>
                  <a:cubicBezTo>
                    <a:pt x="3363" y="762"/>
                    <a:pt x="3451" y="803"/>
                    <a:pt x="3538" y="803"/>
                  </a:cubicBezTo>
                  <a:cubicBezTo>
                    <a:pt x="3641" y="803"/>
                    <a:pt x="3741" y="746"/>
                    <a:pt x="3777" y="610"/>
                  </a:cubicBezTo>
                  <a:cubicBezTo>
                    <a:pt x="3777" y="610"/>
                    <a:pt x="3777" y="593"/>
                    <a:pt x="3777" y="593"/>
                  </a:cubicBezTo>
                  <a:cubicBezTo>
                    <a:pt x="3810" y="510"/>
                    <a:pt x="3777" y="409"/>
                    <a:pt x="3710" y="343"/>
                  </a:cubicBezTo>
                  <a:cubicBezTo>
                    <a:pt x="3426" y="58"/>
                    <a:pt x="2775" y="92"/>
                    <a:pt x="2390" y="42"/>
                  </a:cubicBezTo>
                  <a:cubicBezTo>
                    <a:pt x="2154" y="15"/>
                    <a:pt x="1922" y="1"/>
                    <a:pt x="16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2305075" y="3243175"/>
              <a:ext cx="112375" cy="29975"/>
            </a:xfrm>
            <a:custGeom>
              <a:avLst/>
              <a:gdLst/>
              <a:ahLst/>
              <a:cxnLst/>
              <a:rect l="l" t="t" r="r" b="b"/>
              <a:pathLst>
                <a:path w="4495" h="1199" extrusionOk="0">
                  <a:moveTo>
                    <a:pt x="2382" y="1"/>
                  </a:moveTo>
                  <a:cubicBezTo>
                    <a:pt x="1764" y="1"/>
                    <a:pt x="1143" y="51"/>
                    <a:pt x="514" y="137"/>
                  </a:cubicBezTo>
                  <a:lnTo>
                    <a:pt x="430" y="137"/>
                  </a:lnTo>
                  <a:cubicBezTo>
                    <a:pt x="297" y="154"/>
                    <a:pt x="247" y="271"/>
                    <a:pt x="247" y="388"/>
                  </a:cubicBezTo>
                  <a:cubicBezTo>
                    <a:pt x="1" y="453"/>
                    <a:pt x="12" y="889"/>
                    <a:pt x="313" y="889"/>
                  </a:cubicBezTo>
                  <a:cubicBezTo>
                    <a:pt x="319" y="889"/>
                    <a:pt x="324" y="889"/>
                    <a:pt x="330" y="889"/>
                  </a:cubicBezTo>
                  <a:cubicBezTo>
                    <a:pt x="982" y="889"/>
                    <a:pt x="1633" y="839"/>
                    <a:pt x="2285" y="839"/>
                  </a:cubicBezTo>
                  <a:cubicBezTo>
                    <a:pt x="2309" y="838"/>
                    <a:pt x="2334" y="838"/>
                    <a:pt x="2358" y="838"/>
                  </a:cubicBezTo>
                  <a:cubicBezTo>
                    <a:pt x="2951" y="838"/>
                    <a:pt x="3528" y="1029"/>
                    <a:pt x="4090" y="1190"/>
                  </a:cubicBezTo>
                  <a:cubicBezTo>
                    <a:pt x="4113" y="1196"/>
                    <a:pt x="4135" y="1199"/>
                    <a:pt x="4157" y="1199"/>
                  </a:cubicBezTo>
                  <a:cubicBezTo>
                    <a:pt x="4369" y="1199"/>
                    <a:pt x="4495" y="923"/>
                    <a:pt x="4374" y="772"/>
                  </a:cubicBezTo>
                  <a:cubicBezTo>
                    <a:pt x="4440" y="672"/>
                    <a:pt x="4457" y="555"/>
                    <a:pt x="4357" y="438"/>
                  </a:cubicBezTo>
                  <a:cubicBezTo>
                    <a:pt x="4039" y="104"/>
                    <a:pt x="3488" y="37"/>
                    <a:pt x="3037" y="20"/>
                  </a:cubicBezTo>
                  <a:cubicBezTo>
                    <a:pt x="2819" y="7"/>
                    <a:pt x="2600" y="1"/>
                    <a:pt x="2382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2296600" y="3271650"/>
              <a:ext cx="138500" cy="35750"/>
            </a:xfrm>
            <a:custGeom>
              <a:avLst/>
              <a:gdLst/>
              <a:ahLst/>
              <a:cxnLst/>
              <a:rect l="l" t="t" r="r" b="b"/>
              <a:pathLst>
                <a:path w="5540" h="1430" extrusionOk="0">
                  <a:moveTo>
                    <a:pt x="3307" y="23"/>
                  </a:moveTo>
                  <a:cubicBezTo>
                    <a:pt x="2906" y="23"/>
                    <a:pt x="2525" y="51"/>
                    <a:pt x="2257" y="51"/>
                  </a:cubicBezTo>
                  <a:cubicBezTo>
                    <a:pt x="1922" y="67"/>
                    <a:pt x="68" y="1"/>
                    <a:pt x="285" y="686"/>
                  </a:cubicBezTo>
                  <a:cubicBezTo>
                    <a:pt x="251" y="702"/>
                    <a:pt x="218" y="719"/>
                    <a:pt x="185" y="736"/>
                  </a:cubicBezTo>
                  <a:cubicBezTo>
                    <a:pt x="1" y="853"/>
                    <a:pt x="1" y="1187"/>
                    <a:pt x="235" y="1220"/>
                  </a:cubicBezTo>
                  <a:cubicBezTo>
                    <a:pt x="1221" y="1371"/>
                    <a:pt x="2173" y="1404"/>
                    <a:pt x="3159" y="1421"/>
                  </a:cubicBezTo>
                  <a:cubicBezTo>
                    <a:pt x="3288" y="1426"/>
                    <a:pt x="3422" y="1429"/>
                    <a:pt x="3557" y="1429"/>
                  </a:cubicBezTo>
                  <a:cubicBezTo>
                    <a:pt x="3861" y="1429"/>
                    <a:pt x="4173" y="1412"/>
                    <a:pt x="4462" y="1354"/>
                  </a:cubicBezTo>
                  <a:lnTo>
                    <a:pt x="4796" y="1354"/>
                  </a:lnTo>
                  <a:cubicBezTo>
                    <a:pt x="4846" y="1354"/>
                    <a:pt x="4896" y="1337"/>
                    <a:pt x="4930" y="1304"/>
                  </a:cubicBezTo>
                  <a:cubicBezTo>
                    <a:pt x="4930" y="1320"/>
                    <a:pt x="4947" y="1320"/>
                    <a:pt x="4963" y="1337"/>
                  </a:cubicBezTo>
                  <a:cubicBezTo>
                    <a:pt x="5018" y="1388"/>
                    <a:pt x="5079" y="1410"/>
                    <a:pt x="5139" y="1410"/>
                  </a:cubicBezTo>
                  <a:cubicBezTo>
                    <a:pt x="5351" y="1410"/>
                    <a:pt x="5540" y="1136"/>
                    <a:pt x="5331" y="953"/>
                  </a:cubicBezTo>
                  <a:cubicBezTo>
                    <a:pt x="5297" y="919"/>
                    <a:pt x="5264" y="903"/>
                    <a:pt x="5231" y="869"/>
                  </a:cubicBezTo>
                  <a:cubicBezTo>
                    <a:pt x="5231" y="819"/>
                    <a:pt x="5231" y="769"/>
                    <a:pt x="5197" y="719"/>
                  </a:cubicBezTo>
                  <a:cubicBezTo>
                    <a:pt x="4933" y="125"/>
                    <a:pt x="4082" y="23"/>
                    <a:pt x="3307" y="23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2131600" y="3148425"/>
              <a:ext cx="462450" cy="678800"/>
            </a:xfrm>
            <a:custGeom>
              <a:avLst/>
              <a:gdLst/>
              <a:ahLst/>
              <a:cxnLst/>
              <a:rect l="l" t="t" r="r" b="b"/>
              <a:pathLst>
                <a:path w="18498" h="27152" extrusionOk="0">
                  <a:moveTo>
                    <a:pt x="12415" y="6433"/>
                  </a:moveTo>
                  <a:cubicBezTo>
                    <a:pt x="12566" y="6483"/>
                    <a:pt x="12699" y="6584"/>
                    <a:pt x="12883" y="6617"/>
                  </a:cubicBezTo>
                  <a:cubicBezTo>
                    <a:pt x="12950" y="6617"/>
                    <a:pt x="13017" y="6650"/>
                    <a:pt x="13050" y="6701"/>
                  </a:cubicBezTo>
                  <a:cubicBezTo>
                    <a:pt x="13151" y="6868"/>
                    <a:pt x="13284" y="7018"/>
                    <a:pt x="13301" y="7235"/>
                  </a:cubicBezTo>
                  <a:cubicBezTo>
                    <a:pt x="13301" y="7302"/>
                    <a:pt x="13301" y="7386"/>
                    <a:pt x="13301" y="7452"/>
                  </a:cubicBezTo>
                  <a:cubicBezTo>
                    <a:pt x="13301" y="7586"/>
                    <a:pt x="13301" y="7703"/>
                    <a:pt x="13385" y="7820"/>
                  </a:cubicBezTo>
                  <a:cubicBezTo>
                    <a:pt x="13418" y="7887"/>
                    <a:pt x="13435" y="7970"/>
                    <a:pt x="13435" y="8054"/>
                  </a:cubicBezTo>
                  <a:cubicBezTo>
                    <a:pt x="13451" y="8121"/>
                    <a:pt x="13451" y="8188"/>
                    <a:pt x="13435" y="8238"/>
                  </a:cubicBezTo>
                  <a:cubicBezTo>
                    <a:pt x="13401" y="8555"/>
                    <a:pt x="13535" y="8823"/>
                    <a:pt x="13652" y="9107"/>
                  </a:cubicBezTo>
                  <a:cubicBezTo>
                    <a:pt x="13685" y="9173"/>
                    <a:pt x="13702" y="9240"/>
                    <a:pt x="13735" y="9307"/>
                  </a:cubicBezTo>
                  <a:cubicBezTo>
                    <a:pt x="13802" y="9458"/>
                    <a:pt x="13852" y="9608"/>
                    <a:pt x="13936" y="9758"/>
                  </a:cubicBezTo>
                  <a:cubicBezTo>
                    <a:pt x="13969" y="9825"/>
                    <a:pt x="14003" y="9909"/>
                    <a:pt x="14070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387" y="10477"/>
                    <a:pt x="14437" y="10544"/>
                    <a:pt x="14487" y="10627"/>
                  </a:cubicBezTo>
                  <a:cubicBezTo>
                    <a:pt x="14521" y="10661"/>
                    <a:pt x="14554" y="10711"/>
                    <a:pt x="14588" y="10744"/>
                  </a:cubicBezTo>
                  <a:cubicBezTo>
                    <a:pt x="14705" y="11011"/>
                    <a:pt x="14905" y="11195"/>
                    <a:pt x="15106" y="11379"/>
                  </a:cubicBezTo>
                  <a:cubicBezTo>
                    <a:pt x="15156" y="11446"/>
                    <a:pt x="15206" y="11513"/>
                    <a:pt x="15239" y="11579"/>
                  </a:cubicBezTo>
                  <a:cubicBezTo>
                    <a:pt x="15323" y="11713"/>
                    <a:pt x="15390" y="11847"/>
                    <a:pt x="15473" y="11980"/>
                  </a:cubicBezTo>
                  <a:cubicBezTo>
                    <a:pt x="15607" y="12198"/>
                    <a:pt x="15757" y="12398"/>
                    <a:pt x="15941" y="12582"/>
                  </a:cubicBezTo>
                  <a:cubicBezTo>
                    <a:pt x="16342" y="12950"/>
                    <a:pt x="16710" y="13351"/>
                    <a:pt x="17060" y="13768"/>
                  </a:cubicBezTo>
                  <a:cubicBezTo>
                    <a:pt x="17344" y="14102"/>
                    <a:pt x="17562" y="14470"/>
                    <a:pt x="17779" y="14838"/>
                  </a:cubicBezTo>
                  <a:cubicBezTo>
                    <a:pt x="17913" y="15088"/>
                    <a:pt x="17996" y="15356"/>
                    <a:pt x="18096" y="15623"/>
                  </a:cubicBezTo>
                  <a:cubicBezTo>
                    <a:pt x="18180" y="15823"/>
                    <a:pt x="18247" y="16041"/>
                    <a:pt x="18330" y="16241"/>
                  </a:cubicBezTo>
                  <a:cubicBezTo>
                    <a:pt x="18397" y="16425"/>
                    <a:pt x="18431" y="16609"/>
                    <a:pt x="18431" y="16809"/>
                  </a:cubicBezTo>
                  <a:cubicBezTo>
                    <a:pt x="18431" y="17060"/>
                    <a:pt x="18414" y="17311"/>
                    <a:pt x="18414" y="17561"/>
                  </a:cubicBezTo>
                  <a:cubicBezTo>
                    <a:pt x="18414" y="17762"/>
                    <a:pt x="18414" y="17979"/>
                    <a:pt x="18431" y="18163"/>
                  </a:cubicBezTo>
                  <a:cubicBezTo>
                    <a:pt x="18497" y="18664"/>
                    <a:pt x="18497" y="19165"/>
                    <a:pt x="18447" y="19666"/>
                  </a:cubicBezTo>
                  <a:cubicBezTo>
                    <a:pt x="18414" y="20067"/>
                    <a:pt x="18330" y="20435"/>
                    <a:pt x="18213" y="20819"/>
                  </a:cubicBezTo>
                  <a:cubicBezTo>
                    <a:pt x="18113" y="21153"/>
                    <a:pt x="17979" y="21471"/>
                    <a:pt x="17829" y="21788"/>
                  </a:cubicBezTo>
                  <a:cubicBezTo>
                    <a:pt x="17645" y="22156"/>
                    <a:pt x="17411" y="22507"/>
                    <a:pt x="17278" y="22908"/>
                  </a:cubicBezTo>
                  <a:cubicBezTo>
                    <a:pt x="17278" y="22925"/>
                    <a:pt x="17261" y="22941"/>
                    <a:pt x="17261" y="22958"/>
                  </a:cubicBezTo>
                  <a:cubicBezTo>
                    <a:pt x="17094" y="23209"/>
                    <a:pt x="16927" y="23459"/>
                    <a:pt x="16743" y="23710"/>
                  </a:cubicBezTo>
                  <a:cubicBezTo>
                    <a:pt x="16726" y="23743"/>
                    <a:pt x="16676" y="23777"/>
                    <a:pt x="16643" y="23827"/>
                  </a:cubicBezTo>
                  <a:cubicBezTo>
                    <a:pt x="16342" y="24362"/>
                    <a:pt x="15908" y="24779"/>
                    <a:pt x="15440" y="25147"/>
                  </a:cubicBezTo>
                  <a:cubicBezTo>
                    <a:pt x="15289" y="25264"/>
                    <a:pt x="15156" y="25381"/>
                    <a:pt x="15005" y="25481"/>
                  </a:cubicBezTo>
                  <a:cubicBezTo>
                    <a:pt x="14938" y="25531"/>
                    <a:pt x="14872" y="25598"/>
                    <a:pt x="14805" y="25631"/>
                  </a:cubicBezTo>
                  <a:cubicBezTo>
                    <a:pt x="14487" y="25815"/>
                    <a:pt x="14170" y="25982"/>
                    <a:pt x="13852" y="26149"/>
                  </a:cubicBezTo>
                  <a:cubicBezTo>
                    <a:pt x="13652" y="26250"/>
                    <a:pt x="13451" y="26350"/>
                    <a:pt x="13268" y="26450"/>
                  </a:cubicBezTo>
                  <a:cubicBezTo>
                    <a:pt x="12867" y="26667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35"/>
                  </a:cubicBezTo>
                  <a:cubicBezTo>
                    <a:pt x="11764" y="26951"/>
                    <a:pt x="11714" y="26951"/>
                    <a:pt x="11680" y="26968"/>
                  </a:cubicBezTo>
                  <a:cubicBezTo>
                    <a:pt x="11413" y="27118"/>
                    <a:pt x="11095" y="27152"/>
                    <a:pt x="10795" y="27152"/>
                  </a:cubicBezTo>
                  <a:cubicBezTo>
                    <a:pt x="10026" y="27152"/>
                    <a:pt x="9258" y="27152"/>
                    <a:pt x="8489" y="27152"/>
                  </a:cubicBezTo>
                  <a:cubicBezTo>
                    <a:pt x="8322" y="27152"/>
                    <a:pt x="8155" y="27135"/>
                    <a:pt x="8004" y="27085"/>
                  </a:cubicBezTo>
                  <a:cubicBezTo>
                    <a:pt x="7821" y="27018"/>
                    <a:pt x="7637" y="26985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2" y="26935"/>
                    <a:pt x="6868" y="26935"/>
                  </a:cubicBezTo>
                  <a:cubicBezTo>
                    <a:pt x="6684" y="26951"/>
                    <a:pt x="6501" y="26918"/>
                    <a:pt x="6334" y="26868"/>
                  </a:cubicBezTo>
                  <a:cubicBezTo>
                    <a:pt x="5816" y="26734"/>
                    <a:pt x="5314" y="26517"/>
                    <a:pt x="4846" y="26250"/>
                  </a:cubicBezTo>
                  <a:cubicBezTo>
                    <a:pt x="4529" y="26082"/>
                    <a:pt x="4212" y="25915"/>
                    <a:pt x="3911" y="25748"/>
                  </a:cubicBezTo>
                  <a:cubicBezTo>
                    <a:pt x="3744" y="25665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57" y="24545"/>
                    <a:pt x="2073" y="24178"/>
                  </a:cubicBezTo>
                  <a:cubicBezTo>
                    <a:pt x="1989" y="24094"/>
                    <a:pt x="1939" y="23977"/>
                    <a:pt x="1872" y="23877"/>
                  </a:cubicBezTo>
                  <a:cubicBezTo>
                    <a:pt x="1856" y="23860"/>
                    <a:pt x="1856" y="23827"/>
                    <a:pt x="1839" y="23810"/>
                  </a:cubicBezTo>
                  <a:cubicBezTo>
                    <a:pt x="1622" y="23610"/>
                    <a:pt x="1521" y="23342"/>
                    <a:pt x="1338" y="23125"/>
                  </a:cubicBezTo>
                  <a:cubicBezTo>
                    <a:pt x="1288" y="23042"/>
                    <a:pt x="1237" y="22958"/>
                    <a:pt x="1204" y="22858"/>
                  </a:cubicBezTo>
                  <a:cubicBezTo>
                    <a:pt x="1137" y="22674"/>
                    <a:pt x="1020" y="22507"/>
                    <a:pt x="937" y="22323"/>
                  </a:cubicBezTo>
                  <a:cubicBezTo>
                    <a:pt x="586" y="21671"/>
                    <a:pt x="268" y="21003"/>
                    <a:pt x="135" y="20268"/>
                  </a:cubicBezTo>
                  <a:cubicBezTo>
                    <a:pt x="34" y="19783"/>
                    <a:pt x="1" y="19299"/>
                    <a:pt x="18" y="18798"/>
                  </a:cubicBezTo>
                  <a:cubicBezTo>
                    <a:pt x="18" y="18547"/>
                    <a:pt x="51" y="18313"/>
                    <a:pt x="68" y="18062"/>
                  </a:cubicBezTo>
                  <a:cubicBezTo>
                    <a:pt x="85" y="17929"/>
                    <a:pt x="85" y="17795"/>
                    <a:pt x="85" y="17661"/>
                  </a:cubicBezTo>
                  <a:cubicBezTo>
                    <a:pt x="85" y="17394"/>
                    <a:pt x="68" y="17143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3"/>
                    <a:pt x="452" y="15473"/>
                    <a:pt x="586" y="15122"/>
                  </a:cubicBezTo>
                  <a:cubicBezTo>
                    <a:pt x="619" y="15038"/>
                    <a:pt x="653" y="14955"/>
                    <a:pt x="686" y="14888"/>
                  </a:cubicBezTo>
                  <a:cubicBezTo>
                    <a:pt x="920" y="14487"/>
                    <a:pt x="1171" y="14069"/>
                    <a:pt x="1471" y="13718"/>
                  </a:cubicBezTo>
                  <a:cubicBezTo>
                    <a:pt x="1789" y="13351"/>
                    <a:pt x="2140" y="13016"/>
                    <a:pt x="2474" y="12649"/>
                  </a:cubicBezTo>
                  <a:cubicBezTo>
                    <a:pt x="2507" y="12615"/>
                    <a:pt x="2524" y="12582"/>
                    <a:pt x="2557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9" y="11914"/>
                    <a:pt x="3142" y="11747"/>
                    <a:pt x="3242" y="11579"/>
                  </a:cubicBezTo>
                  <a:cubicBezTo>
                    <a:pt x="3309" y="11496"/>
                    <a:pt x="3376" y="11412"/>
                    <a:pt x="3460" y="11329"/>
                  </a:cubicBezTo>
                  <a:cubicBezTo>
                    <a:pt x="3777" y="11011"/>
                    <a:pt x="4028" y="10661"/>
                    <a:pt x="4195" y="10243"/>
                  </a:cubicBezTo>
                  <a:cubicBezTo>
                    <a:pt x="4228" y="10176"/>
                    <a:pt x="4262" y="10126"/>
                    <a:pt x="4312" y="10076"/>
                  </a:cubicBezTo>
                  <a:cubicBezTo>
                    <a:pt x="4529" y="9909"/>
                    <a:pt x="4613" y="9658"/>
                    <a:pt x="4729" y="9424"/>
                  </a:cubicBezTo>
                  <a:cubicBezTo>
                    <a:pt x="4813" y="9190"/>
                    <a:pt x="4897" y="8956"/>
                    <a:pt x="4980" y="8739"/>
                  </a:cubicBezTo>
                  <a:cubicBezTo>
                    <a:pt x="5030" y="8639"/>
                    <a:pt x="5047" y="8539"/>
                    <a:pt x="5047" y="8438"/>
                  </a:cubicBezTo>
                  <a:cubicBezTo>
                    <a:pt x="5047" y="8321"/>
                    <a:pt x="5047" y="8204"/>
                    <a:pt x="5047" y="8087"/>
                  </a:cubicBezTo>
                  <a:cubicBezTo>
                    <a:pt x="5064" y="8004"/>
                    <a:pt x="5064" y="7904"/>
                    <a:pt x="5114" y="7820"/>
                  </a:cubicBezTo>
                  <a:cubicBezTo>
                    <a:pt x="5181" y="7703"/>
                    <a:pt x="5197" y="7586"/>
                    <a:pt x="5181" y="7452"/>
                  </a:cubicBezTo>
                  <a:cubicBezTo>
                    <a:pt x="5147" y="7185"/>
                    <a:pt x="5281" y="6985"/>
                    <a:pt x="5398" y="6767"/>
                  </a:cubicBezTo>
                  <a:cubicBezTo>
                    <a:pt x="5431" y="6684"/>
                    <a:pt x="5515" y="6634"/>
                    <a:pt x="5615" y="6617"/>
                  </a:cubicBezTo>
                  <a:cubicBezTo>
                    <a:pt x="5799" y="6600"/>
                    <a:pt x="5933" y="6483"/>
                    <a:pt x="6100" y="6433"/>
                  </a:cubicBezTo>
                  <a:cubicBezTo>
                    <a:pt x="6033" y="6149"/>
                    <a:pt x="6016" y="5865"/>
                    <a:pt x="5999" y="5581"/>
                  </a:cubicBezTo>
                  <a:cubicBezTo>
                    <a:pt x="5983" y="5347"/>
                    <a:pt x="6049" y="5163"/>
                    <a:pt x="6217" y="4996"/>
                  </a:cubicBezTo>
                  <a:cubicBezTo>
                    <a:pt x="6317" y="4896"/>
                    <a:pt x="6434" y="4796"/>
                    <a:pt x="6484" y="4679"/>
                  </a:cubicBezTo>
                  <a:cubicBezTo>
                    <a:pt x="6484" y="4645"/>
                    <a:pt x="6501" y="4629"/>
                    <a:pt x="6484" y="4612"/>
                  </a:cubicBezTo>
                  <a:cubicBezTo>
                    <a:pt x="6317" y="4311"/>
                    <a:pt x="6334" y="3977"/>
                    <a:pt x="6350" y="3643"/>
                  </a:cubicBezTo>
                  <a:cubicBezTo>
                    <a:pt x="6367" y="3493"/>
                    <a:pt x="6434" y="3376"/>
                    <a:pt x="6567" y="3275"/>
                  </a:cubicBezTo>
                  <a:cubicBezTo>
                    <a:pt x="6584" y="3259"/>
                    <a:pt x="6618" y="3242"/>
                    <a:pt x="6651" y="3225"/>
                  </a:cubicBezTo>
                  <a:cubicBezTo>
                    <a:pt x="6735" y="3158"/>
                    <a:pt x="6768" y="3092"/>
                    <a:pt x="6768" y="2991"/>
                  </a:cubicBezTo>
                  <a:cubicBezTo>
                    <a:pt x="6768" y="2858"/>
                    <a:pt x="6768" y="2707"/>
                    <a:pt x="6768" y="2574"/>
                  </a:cubicBezTo>
                  <a:cubicBezTo>
                    <a:pt x="6768" y="2457"/>
                    <a:pt x="6751" y="2340"/>
                    <a:pt x="6768" y="2223"/>
                  </a:cubicBezTo>
                  <a:cubicBezTo>
                    <a:pt x="6801" y="1939"/>
                    <a:pt x="6918" y="1688"/>
                    <a:pt x="7186" y="1538"/>
                  </a:cubicBezTo>
                  <a:cubicBezTo>
                    <a:pt x="7353" y="1437"/>
                    <a:pt x="7537" y="1337"/>
                    <a:pt x="7737" y="1237"/>
                  </a:cubicBezTo>
                  <a:cubicBezTo>
                    <a:pt x="7754" y="1137"/>
                    <a:pt x="7787" y="1020"/>
                    <a:pt x="7804" y="903"/>
                  </a:cubicBezTo>
                  <a:cubicBezTo>
                    <a:pt x="7871" y="535"/>
                    <a:pt x="8105" y="301"/>
                    <a:pt x="8422" y="117"/>
                  </a:cubicBezTo>
                  <a:cubicBezTo>
                    <a:pt x="8539" y="34"/>
                    <a:pt x="8656" y="0"/>
                    <a:pt x="8806" y="17"/>
                  </a:cubicBezTo>
                  <a:cubicBezTo>
                    <a:pt x="8957" y="17"/>
                    <a:pt x="9090" y="17"/>
                    <a:pt x="9241" y="17"/>
                  </a:cubicBezTo>
                  <a:cubicBezTo>
                    <a:pt x="9508" y="0"/>
                    <a:pt x="9742" y="51"/>
                    <a:pt x="9993" y="117"/>
                  </a:cubicBezTo>
                  <a:cubicBezTo>
                    <a:pt x="10360" y="234"/>
                    <a:pt x="10561" y="485"/>
                    <a:pt x="10678" y="819"/>
                  </a:cubicBezTo>
                  <a:cubicBezTo>
                    <a:pt x="10711" y="953"/>
                    <a:pt x="10745" y="1103"/>
                    <a:pt x="10778" y="1237"/>
                  </a:cubicBezTo>
                  <a:cubicBezTo>
                    <a:pt x="10928" y="1337"/>
                    <a:pt x="11095" y="1421"/>
                    <a:pt x="11263" y="1504"/>
                  </a:cubicBezTo>
                  <a:cubicBezTo>
                    <a:pt x="11580" y="1688"/>
                    <a:pt x="11714" y="1972"/>
                    <a:pt x="11730" y="2323"/>
                  </a:cubicBezTo>
                  <a:cubicBezTo>
                    <a:pt x="11747" y="2457"/>
                    <a:pt x="11730" y="2590"/>
                    <a:pt x="11730" y="2724"/>
                  </a:cubicBezTo>
                  <a:cubicBezTo>
                    <a:pt x="11730" y="2791"/>
                    <a:pt x="11730" y="2858"/>
                    <a:pt x="11730" y="2924"/>
                  </a:cubicBezTo>
                  <a:cubicBezTo>
                    <a:pt x="11730" y="3075"/>
                    <a:pt x="11781" y="3192"/>
                    <a:pt x="11914" y="3259"/>
                  </a:cubicBezTo>
                  <a:cubicBezTo>
                    <a:pt x="12081" y="3359"/>
                    <a:pt x="12148" y="3526"/>
                    <a:pt x="12148" y="3726"/>
                  </a:cubicBezTo>
                  <a:cubicBezTo>
                    <a:pt x="12148" y="3827"/>
                    <a:pt x="12148" y="3944"/>
                    <a:pt x="12148" y="4044"/>
                  </a:cubicBezTo>
                  <a:cubicBezTo>
                    <a:pt x="12148" y="4211"/>
                    <a:pt x="12131" y="4378"/>
                    <a:pt x="12048" y="4528"/>
                  </a:cubicBezTo>
                  <a:cubicBezTo>
                    <a:pt x="11998" y="4629"/>
                    <a:pt x="12014" y="4712"/>
                    <a:pt x="12098" y="4796"/>
                  </a:cubicBezTo>
                  <a:cubicBezTo>
                    <a:pt x="12165" y="4879"/>
                    <a:pt x="12248" y="4963"/>
                    <a:pt x="12315" y="5030"/>
                  </a:cubicBezTo>
                  <a:cubicBezTo>
                    <a:pt x="12466" y="5180"/>
                    <a:pt x="12532" y="5364"/>
                    <a:pt x="12516" y="5581"/>
                  </a:cubicBezTo>
                  <a:cubicBezTo>
                    <a:pt x="12466" y="5848"/>
                    <a:pt x="12449" y="6133"/>
                    <a:pt x="12415" y="6433"/>
                  </a:cubicBezTo>
                  <a:close/>
                  <a:moveTo>
                    <a:pt x="9258" y="6467"/>
                  </a:moveTo>
                  <a:cubicBezTo>
                    <a:pt x="9258" y="6483"/>
                    <a:pt x="9258" y="6483"/>
                    <a:pt x="9258" y="6467"/>
                  </a:cubicBezTo>
                  <a:cubicBezTo>
                    <a:pt x="8840" y="6467"/>
                    <a:pt x="8422" y="6483"/>
                    <a:pt x="8021" y="6467"/>
                  </a:cubicBezTo>
                  <a:cubicBezTo>
                    <a:pt x="7520" y="6467"/>
                    <a:pt x="7035" y="6500"/>
                    <a:pt x="6567" y="6634"/>
                  </a:cubicBezTo>
                  <a:cubicBezTo>
                    <a:pt x="6283" y="6701"/>
                    <a:pt x="6049" y="6851"/>
                    <a:pt x="5832" y="7051"/>
                  </a:cubicBezTo>
                  <a:cubicBezTo>
                    <a:pt x="5782" y="7085"/>
                    <a:pt x="5749" y="7135"/>
                    <a:pt x="5732" y="7202"/>
                  </a:cubicBezTo>
                  <a:cubicBezTo>
                    <a:pt x="5632" y="7519"/>
                    <a:pt x="5531" y="7820"/>
                    <a:pt x="5531" y="8154"/>
                  </a:cubicBezTo>
                  <a:cubicBezTo>
                    <a:pt x="5531" y="8221"/>
                    <a:pt x="5531" y="8271"/>
                    <a:pt x="5515" y="8321"/>
                  </a:cubicBezTo>
                  <a:cubicBezTo>
                    <a:pt x="5398" y="8889"/>
                    <a:pt x="5181" y="9424"/>
                    <a:pt x="4897" y="9959"/>
                  </a:cubicBezTo>
                  <a:cubicBezTo>
                    <a:pt x="4796" y="10143"/>
                    <a:pt x="4679" y="10326"/>
                    <a:pt x="4596" y="10527"/>
                  </a:cubicBezTo>
                  <a:cubicBezTo>
                    <a:pt x="4412" y="10911"/>
                    <a:pt x="4195" y="11245"/>
                    <a:pt x="3927" y="11563"/>
                  </a:cubicBezTo>
                  <a:cubicBezTo>
                    <a:pt x="3476" y="12148"/>
                    <a:pt x="3009" y="12732"/>
                    <a:pt x="2541" y="13317"/>
                  </a:cubicBezTo>
                  <a:cubicBezTo>
                    <a:pt x="2440" y="13434"/>
                    <a:pt x="2340" y="13568"/>
                    <a:pt x="2223" y="13651"/>
                  </a:cubicBezTo>
                  <a:cubicBezTo>
                    <a:pt x="1956" y="13852"/>
                    <a:pt x="1772" y="14102"/>
                    <a:pt x="1555" y="14336"/>
                  </a:cubicBezTo>
                  <a:cubicBezTo>
                    <a:pt x="1438" y="14470"/>
                    <a:pt x="1338" y="14604"/>
                    <a:pt x="1254" y="14754"/>
                  </a:cubicBezTo>
                  <a:cubicBezTo>
                    <a:pt x="1070" y="15122"/>
                    <a:pt x="887" y="15473"/>
                    <a:pt x="719" y="15840"/>
                  </a:cubicBezTo>
                  <a:cubicBezTo>
                    <a:pt x="653" y="15991"/>
                    <a:pt x="602" y="16158"/>
                    <a:pt x="586" y="16341"/>
                  </a:cubicBezTo>
                  <a:cubicBezTo>
                    <a:pt x="536" y="16642"/>
                    <a:pt x="435" y="16960"/>
                    <a:pt x="469" y="17277"/>
                  </a:cubicBezTo>
                  <a:cubicBezTo>
                    <a:pt x="469" y="17311"/>
                    <a:pt x="469" y="17344"/>
                    <a:pt x="452" y="17361"/>
                  </a:cubicBezTo>
                  <a:cubicBezTo>
                    <a:pt x="402" y="17544"/>
                    <a:pt x="402" y="17728"/>
                    <a:pt x="402" y="17912"/>
                  </a:cubicBezTo>
                  <a:cubicBezTo>
                    <a:pt x="419" y="18380"/>
                    <a:pt x="419" y="18848"/>
                    <a:pt x="419" y="19332"/>
                  </a:cubicBezTo>
                  <a:cubicBezTo>
                    <a:pt x="419" y="19399"/>
                    <a:pt x="419" y="19483"/>
                    <a:pt x="435" y="19549"/>
                  </a:cubicBezTo>
                  <a:cubicBezTo>
                    <a:pt x="519" y="19817"/>
                    <a:pt x="519" y="20084"/>
                    <a:pt x="536" y="20351"/>
                  </a:cubicBezTo>
                  <a:cubicBezTo>
                    <a:pt x="552" y="20569"/>
                    <a:pt x="586" y="20786"/>
                    <a:pt x="703" y="20953"/>
                  </a:cubicBezTo>
                  <a:cubicBezTo>
                    <a:pt x="836" y="21137"/>
                    <a:pt x="887" y="21337"/>
                    <a:pt x="953" y="21538"/>
                  </a:cubicBezTo>
                  <a:cubicBezTo>
                    <a:pt x="1003" y="21705"/>
                    <a:pt x="1070" y="21889"/>
                    <a:pt x="1120" y="22072"/>
                  </a:cubicBezTo>
                  <a:cubicBezTo>
                    <a:pt x="1171" y="22223"/>
                    <a:pt x="1237" y="22373"/>
                    <a:pt x="1354" y="22473"/>
                  </a:cubicBezTo>
                  <a:cubicBezTo>
                    <a:pt x="1455" y="22574"/>
                    <a:pt x="1521" y="22691"/>
                    <a:pt x="1555" y="22824"/>
                  </a:cubicBezTo>
                  <a:cubicBezTo>
                    <a:pt x="1655" y="23058"/>
                    <a:pt x="1772" y="23259"/>
                    <a:pt x="1906" y="23476"/>
                  </a:cubicBezTo>
                  <a:cubicBezTo>
                    <a:pt x="2140" y="23844"/>
                    <a:pt x="2407" y="24194"/>
                    <a:pt x="2758" y="24462"/>
                  </a:cubicBezTo>
                  <a:cubicBezTo>
                    <a:pt x="3142" y="24779"/>
                    <a:pt x="3577" y="25013"/>
                    <a:pt x="3944" y="25314"/>
                  </a:cubicBezTo>
                  <a:cubicBezTo>
                    <a:pt x="3994" y="25347"/>
                    <a:pt x="4044" y="25381"/>
                    <a:pt x="4095" y="25397"/>
                  </a:cubicBezTo>
                  <a:cubicBezTo>
                    <a:pt x="4395" y="25548"/>
                    <a:pt x="4696" y="25698"/>
                    <a:pt x="4997" y="25865"/>
                  </a:cubicBezTo>
                  <a:cubicBezTo>
                    <a:pt x="5465" y="26149"/>
                    <a:pt x="5949" y="26350"/>
                    <a:pt x="6467" y="26483"/>
                  </a:cubicBezTo>
                  <a:cubicBezTo>
                    <a:pt x="6601" y="26517"/>
                    <a:pt x="6718" y="26534"/>
                    <a:pt x="6851" y="26550"/>
                  </a:cubicBezTo>
                  <a:cubicBezTo>
                    <a:pt x="7152" y="26617"/>
                    <a:pt x="7470" y="26617"/>
                    <a:pt x="7770" y="26617"/>
                  </a:cubicBezTo>
                  <a:cubicBezTo>
                    <a:pt x="7938" y="26617"/>
                    <a:pt x="8088" y="26634"/>
                    <a:pt x="8238" y="26684"/>
                  </a:cubicBezTo>
                  <a:cubicBezTo>
                    <a:pt x="8439" y="26734"/>
                    <a:pt x="8623" y="26734"/>
                    <a:pt x="8823" y="26734"/>
                  </a:cubicBezTo>
                  <a:cubicBezTo>
                    <a:pt x="9040" y="26734"/>
                    <a:pt x="9258" y="26734"/>
                    <a:pt x="9458" y="26734"/>
                  </a:cubicBezTo>
                  <a:cubicBezTo>
                    <a:pt x="9558" y="26734"/>
                    <a:pt x="9659" y="26751"/>
                    <a:pt x="9759" y="26751"/>
                  </a:cubicBezTo>
                  <a:cubicBezTo>
                    <a:pt x="10176" y="26818"/>
                    <a:pt x="10611" y="26801"/>
                    <a:pt x="11045" y="26784"/>
                  </a:cubicBezTo>
                  <a:cubicBezTo>
                    <a:pt x="11229" y="26768"/>
                    <a:pt x="11396" y="26734"/>
                    <a:pt x="11547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1" y="26534"/>
                    <a:pt x="11948" y="26517"/>
                  </a:cubicBezTo>
                  <a:cubicBezTo>
                    <a:pt x="12482" y="26367"/>
                    <a:pt x="13000" y="26183"/>
                    <a:pt x="13485" y="25882"/>
                  </a:cubicBezTo>
                  <a:cubicBezTo>
                    <a:pt x="13552" y="25849"/>
                    <a:pt x="13618" y="25815"/>
                    <a:pt x="13669" y="25782"/>
                  </a:cubicBezTo>
                  <a:cubicBezTo>
                    <a:pt x="13986" y="25631"/>
                    <a:pt x="14287" y="25464"/>
                    <a:pt x="14588" y="25297"/>
                  </a:cubicBezTo>
                  <a:cubicBezTo>
                    <a:pt x="14638" y="25264"/>
                    <a:pt x="14688" y="25230"/>
                    <a:pt x="14721" y="25197"/>
                  </a:cubicBezTo>
                  <a:cubicBezTo>
                    <a:pt x="14872" y="25080"/>
                    <a:pt x="15039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8"/>
                    <a:pt x="15573" y="24395"/>
                    <a:pt x="15690" y="24328"/>
                  </a:cubicBezTo>
                  <a:cubicBezTo>
                    <a:pt x="15958" y="24161"/>
                    <a:pt x="16158" y="23944"/>
                    <a:pt x="16325" y="23660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10" y="23175"/>
                    <a:pt x="16793" y="23025"/>
                  </a:cubicBezTo>
                  <a:cubicBezTo>
                    <a:pt x="16893" y="22858"/>
                    <a:pt x="16994" y="22691"/>
                    <a:pt x="17111" y="22524"/>
                  </a:cubicBezTo>
                  <a:cubicBezTo>
                    <a:pt x="17244" y="22373"/>
                    <a:pt x="17344" y="22223"/>
                    <a:pt x="17395" y="22039"/>
                  </a:cubicBezTo>
                  <a:cubicBezTo>
                    <a:pt x="17478" y="21738"/>
                    <a:pt x="17578" y="21438"/>
                    <a:pt x="17662" y="21153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13" y="20067"/>
                  </a:cubicBezTo>
                  <a:cubicBezTo>
                    <a:pt x="18030" y="20034"/>
                    <a:pt x="18030" y="20001"/>
                    <a:pt x="18030" y="19967"/>
                  </a:cubicBezTo>
                  <a:cubicBezTo>
                    <a:pt x="18130" y="19750"/>
                    <a:pt x="18113" y="19533"/>
                    <a:pt x="18113" y="19316"/>
                  </a:cubicBezTo>
                  <a:cubicBezTo>
                    <a:pt x="18113" y="18948"/>
                    <a:pt x="18080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3" y="16609"/>
                    <a:pt x="17946" y="16542"/>
                    <a:pt x="17946" y="16492"/>
                  </a:cubicBezTo>
                  <a:cubicBezTo>
                    <a:pt x="17929" y="16224"/>
                    <a:pt x="17846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60" y="14119"/>
                    <a:pt x="16375" y="13768"/>
                  </a:cubicBezTo>
                  <a:cubicBezTo>
                    <a:pt x="16242" y="13618"/>
                    <a:pt x="16091" y="13484"/>
                    <a:pt x="15974" y="13334"/>
                  </a:cubicBezTo>
                  <a:cubicBezTo>
                    <a:pt x="15507" y="12766"/>
                    <a:pt x="15072" y="12198"/>
                    <a:pt x="14621" y="11646"/>
                  </a:cubicBezTo>
                  <a:cubicBezTo>
                    <a:pt x="14320" y="11279"/>
                    <a:pt x="14053" y="10878"/>
                    <a:pt x="13852" y="10443"/>
                  </a:cubicBezTo>
                  <a:cubicBezTo>
                    <a:pt x="13802" y="10326"/>
                    <a:pt x="13752" y="10209"/>
                    <a:pt x="13685" y="10109"/>
                  </a:cubicBezTo>
                  <a:cubicBezTo>
                    <a:pt x="13435" y="9691"/>
                    <a:pt x="13234" y="9257"/>
                    <a:pt x="13100" y="8789"/>
                  </a:cubicBezTo>
                  <a:cubicBezTo>
                    <a:pt x="13034" y="8589"/>
                    <a:pt x="12967" y="8405"/>
                    <a:pt x="12967" y="8204"/>
                  </a:cubicBezTo>
                  <a:cubicBezTo>
                    <a:pt x="12950" y="7853"/>
                    <a:pt x="12867" y="7536"/>
                    <a:pt x="12766" y="7219"/>
                  </a:cubicBezTo>
                  <a:cubicBezTo>
                    <a:pt x="12766" y="7152"/>
                    <a:pt x="12716" y="7102"/>
                    <a:pt x="12666" y="7051"/>
                  </a:cubicBezTo>
                  <a:cubicBezTo>
                    <a:pt x="12482" y="6884"/>
                    <a:pt x="12265" y="6734"/>
                    <a:pt x="12031" y="6667"/>
                  </a:cubicBezTo>
                  <a:cubicBezTo>
                    <a:pt x="11897" y="6634"/>
                    <a:pt x="11764" y="6600"/>
                    <a:pt x="11630" y="6567"/>
                  </a:cubicBezTo>
                  <a:cubicBezTo>
                    <a:pt x="11346" y="6500"/>
                    <a:pt x="11045" y="6483"/>
                    <a:pt x="10761" y="6483"/>
                  </a:cubicBezTo>
                  <a:cubicBezTo>
                    <a:pt x="10260" y="6467"/>
                    <a:pt x="9759" y="6467"/>
                    <a:pt x="9258" y="6467"/>
                  </a:cubicBezTo>
                  <a:close/>
                  <a:moveTo>
                    <a:pt x="6985" y="4879"/>
                  </a:moveTo>
                  <a:cubicBezTo>
                    <a:pt x="6835" y="5030"/>
                    <a:pt x="6684" y="5180"/>
                    <a:pt x="6551" y="5314"/>
                  </a:cubicBezTo>
                  <a:cubicBezTo>
                    <a:pt x="6467" y="5397"/>
                    <a:pt x="6400" y="5481"/>
                    <a:pt x="6400" y="5598"/>
                  </a:cubicBezTo>
                  <a:cubicBezTo>
                    <a:pt x="6384" y="5782"/>
                    <a:pt x="6367" y="5965"/>
                    <a:pt x="6367" y="6133"/>
                  </a:cubicBezTo>
                  <a:cubicBezTo>
                    <a:pt x="6367" y="6183"/>
                    <a:pt x="6400" y="6233"/>
                    <a:pt x="6417" y="6300"/>
                  </a:cubicBezTo>
                  <a:cubicBezTo>
                    <a:pt x="6484" y="6300"/>
                    <a:pt x="6567" y="6283"/>
                    <a:pt x="6634" y="6266"/>
                  </a:cubicBezTo>
                  <a:cubicBezTo>
                    <a:pt x="6968" y="6166"/>
                    <a:pt x="7303" y="6133"/>
                    <a:pt x="7653" y="6133"/>
                  </a:cubicBezTo>
                  <a:cubicBezTo>
                    <a:pt x="8656" y="6133"/>
                    <a:pt x="9675" y="6133"/>
                    <a:pt x="10678" y="6133"/>
                  </a:cubicBezTo>
                  <a:cubicBezTo>
                    <a:pt x="11095" y="6133"/>
                    <a:pt x="11513" y="6133"/>
                    <a:pt x="11897" y="6283"/>
                  </a:cubicBezTo>
                  <a:cubicBezTo>
                    <a:pt x="11948" y="6300"/>
                    <a:pt x="12014" y="6283"/>
                    <a:pt x="12098" y="6300"/>
                  </a:cubicBezTo>
                  <a:cubicBezTo>
                    <a:pt x="12115" y="6216"/>
                    <a:pt x="12131" y="6133"/>
                    <a:pt x="12115" y="6066"/>
                  </a:cubicBezTo>
                  <a:cubicBezTo>
                    <a:pt x="12115" y="5932"/>
                    <a:pt x="12098" y="5782"/>
                    <a:pt x="12098" y="5631"/>
                  </a:cubicBezTo>
                  <a:cubicBezTo>
                    <a:pt x="12081" y="5414"/>
                    <a:pt x="11948" y="5280"/>
                    <a:pt x="11764" y="5214"/>
                  </a:cubicBezTo>
                  <a:cubicBezTo>
                    <a:pt x="11547" y="5147"/>
                    <a:pt x="11346" y="5080"/>
                    <a:pt x="11129" y="5046"/>
                  </a:cubicBezTo>
                  <a:cubicBezTo>
                    <a:pt x="10678" y="4980"/>
                    <a:pt x="10243" y="4930"/>
                    <a:pt x="9792" y="4879"/>
                  </a:cubicBezTo>
                  <a:cubicBezTo>
                    <a:pt x="9274" y="4813"/>
                    <a:pt x="8756" y="4846"/>
                    <a:pt x="8238" y="4863"/>
                  </a:cubicBezTo>
                  <a:cubicBezTo>
                    <a:pt x="8054" y="4879"/>
                    <a:pt x="7871" y="4879"/>
                    <a:pt x="7704" y="4846"/>
                  </a:cubicBezTo>
                  <a:cubicBezTo>
                    <a:pt x="7453" y="4829"/>
                    <a:pt x="7219" y="4846"/>
                    <a:pt x="6985" y="4879"/>
                  </a:cubicBezTo>
                  <a:close/>
                  <a:moveTo>
                    <a:pt x="11580" y="3793"/>
                  </a:moveTo>
                  <a:cubicBezTo>
                    <a:pt x="11547" y="3760"/>
                    <a:pt x="11513" y="3743"/>
                    <a:pt x="11480" y="3726"/>
                  </a:cubicBezTo>
                  <a:cubicBezTo>
                    <a:pt x="11379" y="3693"/>
                    <a:pt x="11263" y="3643"/>
                    <a:pt x="11146" y="3610"/>
                  </a:cubicBezTo>
                  <a:cubicBezTo>
                    <a:pt x="10461" y="3426"/>
                    <a:pt x="9742" y="3325"/>
                    <a:pt x="9024" y="3325"/>
                  </a:cubicBezTo>
                  <a:cubicBezTo>
                    <a:pt x="8890" y="3325"/>
                    <a:pt x="8773" y="3325"/>
                    <a:pt x="8639" y="3325"/>
                  </a:cubicBezTo>
                  <a:cubicBezTo>
                    <a:pt x="8255" y="3292"/>
                    <a:pt x="7871" y="3325"/>
                    <a:pt x="7486" y="3342"/>
                  </a:cubicBezTo>
                  <a:cubicBezTo>
                    <a:pt x="7202" y="3359"/>
                    <a:pt x="7102" y="3576"/>
                    <a:pt x="6918" y="3710"/>
                  </a:cubicBezTo>
                  <a:cubicBezTo>
                    <a:pt x="6902" y="3726"/>
                    <a:pt x="6902" y="3743"/>
                    <a:pt x="6902" y="3760"/>
                  </a:cubicBezTo>
                  <a:cubicBezTo>
                    <a:pt x="6902" y="3927"/>
                    <a:pt x="6868" y="4094"/>
                    <a:pt x="6918" y="4261"/>
                  </a:cubicBezTo>
                  <a:cubicBezTo>
                    <a:pt x="6968" y="4428"/>
                    <a:pt x="7019" y="4595"/>
                    <a:pt x="7019" y="4796"/>
                  </a:cubicBezTo>
                  <a:cubicBezTo>
                    <a:pt x="7136" y="4779"/>
                    <a:pt x="7219" y="4762"/>
                    <a:pt x="7319" y="4729"/>
                  </a:cubicBezTo>
                  <a:cubicBezTo>
                    <a:pt x="7603" y="4679"/>
                    <a:pt x="7887" y="4595"/>
                    <a:pt x="8171" y="4545"/>
                  </a:cubicBezTo>
                  <a:cubicBezTo>
                    <a:pt x="8773" y="4462"/>
                    <a:pt x="9374" y="4462"/>
                    <a:pt x="9976" y="4545"/>
                  </a:cubicBezTo>
                  <a:cubicBezTo>
                    <a:pt x="10444" y="4612"/>
                    <a:pt x="10912" y="4645"/>
                    <a:pt x="11379" y="4762"/>
                  </a:cubicBezTo>
                  <a:cubicBezTo>
                    <a:pt x="11396" y="4762"/>
                    <a:pt x="11430" y="4762"/>
                    <a:pt x="11463" y="4762"/>
                  </a:cubicBezTo>
                  <a:cubicBezTo>
                    <a:pt x="11480" y="4629"/>
                    <a:pt x="11480" y="4512"/>
                    <a:pt x="11530" y="4412"/>
                  </a:cubicBezTo>
                  <a:cubicBezTo>
                    <a:pt x="11613" y="4211"/>
                    <a:pt x="11597" y="3994"/>
                    <a:pt x="11580" y="3793"/>
                  </a:cubicBezTo>
                  <a:close/>
                  <a:moveTo>
                    <a:pt x="11212" y="3325"/>
                  </a:moveTo>
                  <a:cubicBezTo>
                    <a:pt x="11196" y="3209"/>
                    <a:pt x="11162" y="3125"/>
                    <a:pt x="11162" y="3041"/>
                  </a:cubicBezTo>
                  <a:cubicBezTo>
                    <a:pt x="11179" y="2841"/>
                    <a:pt x="11079" y="2757"/>
                    <a:pt x="10912" y="2691"/>
                  </a:cubicBezTo>
                  <a:cubicBezTo>
                    <a:pt x="10862" y="2674"/>
                    <a:pt x="10795" y="2640"/>
                    <a:pt x="10745" y="2624"/>
                  </a:cubicBezTo>
                  <a:cubicBezTo>
                    <a:pt x="10377" y="2540"/>
                    <a:pt x="10009" y="2457"/>
                    <a:pt x="9625" y="2457"/>
                  </a:cubicBezTo>
                  <a:cubicBezTo>
                    <a:pt x="9391" y="2457"/>
                    <a:pt x="9157" y="2473"/>
                    <a:pt x="8923" y="2423"/>
                  </a:cubicBezTo>
                  <a:cubicBezTo>
                    <a:pt x="8623" y="2390"/>
                    <a:pt x="8339" y="2340"/>
                    <a:pt x="8038" y="2407"/>
                  </a:cubicBezTo>
                  <a:cubicBezTo>
                    <a:pt x="7988" y="2407"/>
                    <a:pt x="7921" y="2423"/>
                    <a:pt x="7887" y="2373"/>
                  </a:cubicBezTo>
                  <a:cubicBezTo>
                    <a:pt x="7904" y="2290"/>
                    <a:pt x="7971" y="2306"/>
                    <a:pt x="8021" y="2290"/>
                  </a:cubicBezTo>
                  <a:cubicBezTo>
                    <a:pt x="8222" y="2256"/>
                    <a:pt x="8439" y="2239"/>
                    <a:pt x="8639" y="2189"/>
                  </a:cubicBezTo>
                  <a:cubicBezTo>
                    <a:pt x="8790" y="2156"/>
                    <a:pt x="8940" y="2122"/>
                    <a:pt x="9090" y="2122"/>
                  </a:cubicBezTo>
                  <a:cubicBezTo>
                    <a:pt x="9241" y="2122"/>
                    <a:pt x="9391" y="2122"/>
                    <a:pt x="9525" y="2122"/>
                  </a:cubicBezTo>
                  <a:cubicBezTo>
                    <a:pt x="10060" y="2106"/>
                    <a:pt x="10561" y="2189"/>
                    <a:pt x="11062" y="2373"/>
                  </a:cubicBezTo>
                  <a:cubicBezTo>
                    <a:pt x="11079" y="2373"/>
                    <a:pt x="11112" y="2373"/>
                    <a:pt x="11146" y="2373"/>
                  </a:cubicBezTo>
                  <a:cubicBezTo>
                    <a:pt x="11162" y="2273"/>
                    <a:pt x="11162" y="2189"/>
                    <a:pt x="11095" y="2106"/>
                  </a:cubicBezTo>
                  <a:cubicBezTo>
                    <a:pt x="10878" y="1872"/>
                    <a:pt x="10644" y="1638"/>
                    <a:pt x="10360" y="1488"/>
                  </a:cubicBezTo>
                  <a:cubicBezTo>
                    <a:pt x="10327" y="1488"/>
                    <a:pt x="10293" y="1471"/>
                    <a:pt x="10277" y="1471"/>
                  </a:cubicBezTo>
                  <a:cubicBezTo>
                    <a:pt x="10093" y="1421"/>
                    <a:pt x="9926" y="1387"/>
                    <a:pt x="9742" y="1337"/>
                  </a:cubicBezTo>
                  <a:cubicBezTo>
                    <a:pt x="9608" y="1287"/>
                    <a:pt x="9491" y="1287"/>
                    <a:pt x="9341" y="1287"/>
                  </a:cubicBezTo>
                  <a:cubicBezTo>
                    <a:pt x="9124" y="1287"/>
                    <a:pt x="8890" y="1270"/>
                    <a:pt x="8673" y="1354"/>
                  </a:cubicBezTo>
                  <a:cubicBezTo>
                    <a:pt x="8623" y="1371"/>
                    <a:pt x="8572" y="1371"/>
                    <a:pt x="8539" y="1371"/>
                  </a:cubicBezTo>
                  <a:cubicBezTo>
                    <a:pt x="8272" y="1437"/>
                    <a:pt x="8021" y="1488"/>
                    <a:pt x="7821" y="1705"/>
                  </a:cubicBezTo>
                  <a:cubicBezTo>
                    <a:pt x="7737" y="1788"/>
                    <a:pt x="7637" y="1872"/>
                    <a:pt x="7537" y="1955"/>
                  </a:cubicBezTo>
                  <a:cubicBezTo>
                    <a:pt x="7386" y="2072"/>
                    <a:pt x="7319" y="2206"/>
                    <a:pt x="7336" y="2407"/>
                  </a:cubicBezTo>
                  <a:cubicBezTo>
                    <a:pt x="7336" y="2624"/>
                    <a:pt x="7319" y="2841"/>
                    <a:pt x="7319" y="3058"/>
                  </a:cubicBezTo>
                  <a:cubicBezTo>
                    <a:pt x="7319" y="3108"/>
                    <a:pt x="7303" y="3158"/>
                    <a:pt x="7369" y="3209"/>
                  </a:cubicBezTo>
                  <a:cubicBezTo>
                    <a:pt x="7403" y="3192"/>
                    <a:pt x="7453" y="3192"/>
                    <a:pt x="7486" y="3175"/>
                  </a:cubicBezTo>
                  <a:cubicBezTo>
                    <a:pt x="7737" y="3092"/>
                    <a:pt x="8004" y="3075"/>
                    <a:pt x="8272" y="3058"/>
                  </a:cubicBezTo>
                  <a:cubicBezTo>
                    <a:pt x="8522" y="3058"/>
                    <a:pt x="8756" y="3058"/>
                    <a:pt x="9007" y="3041"/>
                  </a:cubicBezTo>
                  <a:cubicBezTo>
                    <a:pt x="9475" y="3025"/>
                    <a:pt x="9943" y="3075"/>
                    <a:pt x="10394" y="3158"/>
                  </a:cubicBezTo>
                  <a:cubicBezTo>
                    <a:pt x="10661" y="3209"/>
                    <a:pt x="10912" y="3259"/>
                    <a:pt x="11212" y="3325"/>
                  </a:cubicBezTo>
                  <a:close/>
                  <a:moveTo>
                    <a:pt x="8071" y="1187"/>
                  </a:moveTo>
                  <a:cubicBezTo>
                    <a:pt x="8339" y="1120"/>
                    <a:pt x="8556" y="1053"/>
                    <a:pt x="8790" y="1003"/>
                  </a:cubicBezTo>
                  <a:cubicBezTo>
                    <a:pt x="8857" y="986"/>
                    <a:pt x="8907" y="986"/>
                    <a:pt x="8973" y="986"/>
                  </a:cubicBezTo>
                  <a:cubicBezTo>
                    <a:pt x="9157" y="986"/>
                    <a:pt x="9341" y="986"/>
                    <a:pt x="9525" y="986"/>
                  </a:cubicBezTo>
                  <a:cubicBezTo>
                    <a:pt x="9575" y="986"/>
                    <a:pt x="9642" y="986"/>
                    <a:pt x="9692" y="1003"/>
                  </a:cubicBezTo>
                  <a:cubicBezTo>
                    <a:pt x="9909" y="1053"/>
                    <a:pt x="10126" y="1120"/>
                    <a:pt x="10344" y="1170"/>
                  </a:cubicBezTo>
                  <a:cubicBezTo>
                    <a:pt x="10377" y="1187"/>
                    <a:pt x="10394" y="1170"/>
                    <a:pt x="10427" y="1170"/>
                  </a:cubicBezTo>
                  <a:cubicBezTo>
                    <a:pt x="10394" y="919"/>
                    <a:pt x="10277" y="736"/>
                    <a:pt x="10110" y="569"/>
                  </a:cubicBezTo>
                  <a:cubicBezTo>
                    <a:pt x="10009" y="485"/>
                    <a:pt x="9909" y="435"/>
                    <a:pt x="9775" y="418"/>
                  </a:cubicBezTo>
                  <a:cubicBezTo>
                    <a:pt x="9608" y="401"/>
                    <a:pt x="9458" y="351"/>
                    <a:pt x="9291" y="351"/>
                  </a:cubicBezTo>
                  <a:cubicBezTo>
                    <a:pt x="9124" y="351"/>
                    <a:pt x="8957" y="401"/>
                    <a:pt x="8806" y="418"/>
                  </a:cubicBezTo>
                  <a:cubicBezTo>
                    <a:pt x="8756" y="418"/>
                    <a:pt x="8689" y="418"/>
                    <a:pt x="8639" y="435"/>
                  </a:cubicBezTo>
                  <a:cubicBezTo>
                    <a:pt x="8589" y="452"/>
                    <a:pt x="8539" y="452"/>
                    <a:pt x="8489" y="485"/>
                  </a:cubicBezTo>
                  <a:cubicBezTo>
                    <a:pt x="8255" y="669"/>
                    <a:pt x="8105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2076900" y="3729875"/>
              <a:ext cx="59750" cy="34275"/>
            </a:xfrm>
            <a:custGeom>
              <a:avLst/>
              <a:gdLst/>
              <a:ahLst/>
              <a:cxnLst/>
              <a:rect l="l" t="t" r="r" b="b"/>
              <a:pathLst>
                <a:path w="2390" h="1371" extrusionOk="0">
                  <a:moveTo>
                    <a:pt x="2139" y="17"/>
                  </a:moveTo>
                  <a:cubicBezTo>
                    <a:pt x="1437" y="151"/>
                    <a:pt x="836" y="669"/>
                    <a:pt x="217" y="970"/>
                  </a:cubicBezTo>
                  <a:cubicBezTo>
                    <a:pt x="0" y="1070"/>
                    <a:pt x="167" y="1371"/>
                    <a:pt x="368" y="1321"/>
                  </a:cubicBezTo>
                  <a:cubicBezTo>
                    <a:pt x="1053" y="1204"/>
                    <a:pt x="1738" y="703"/>
                    <a:pt x="2273" y="268"/>
                  </a:cubicBezTo>
                  <a:cubicBezTo>
                    <a:pt x="2389" y="168"/>
                    <a:pt x="2256" y="1"/>
                    <a:pt x="2139" y="1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2195950" y="3826375"/>
              <a:ext cx="28425" cy="50575"/>
            </a:xfrm>
            <a:custGeom>
              <a:avLst/>
              <a:gdLst/>
              <a:ahLst/>
              <a:cxnLst/>
              <a:rect l="l" t="t" r="r" b="b"/>
              <a:pathLst>
                <a:path w="1137" h="2023" extrusionOk="0">
                  <a:moveTo>
                    <a:pt x="836" y="84"/>
                  </a:moveTo>
                  <a:cubicBezTo>
                    <a:pt x="602" y="301"/>
                    <a:pt x="451" y="569"/>
                    <a:pt x="334" y="869"/>
                  </a:cubicBezTo>
                  <a:cubicBezTo>
                    <a:pt x="201" y="1170"/>
                    <a:pt x="0" y="1538"/>
                    <a:pt x="33" y="1872"/>
                  </a:cubicBezTo>
                  <a:cubicBezTo>
                    <a:pt x="50" y="1955"/>
                    <a:pt x="134" y="2022"/>
                    <a:pt x="201" y="1972"/>
                  </a:cubicBezTo>
                  <a:cubicBezTo>
                    <a:pt x="451" y="1822"/>
                    <a:pt x="568" y="1521"/>
                    <a:pt x="668" y="1270"/>
                  </a:cubicBezTo>
                  <a:cubicBezTo>
                    <a:pt x="819" y="919"/>
                    <a:pt x="986" y="585"/>
                    <a:pt x="1086" y="234"/>
                  </a:cubicBezTo>
                  <a:cubicBezTo>
                    <a:pt x="1136" y="84"/>
                    <a:pt x="952" y="0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2375975" y="3863550"/>
              <a:ext cx="17150" cy="65175"/>
            </a:xfrm>
            <a:custGeom>
              <a:avLst/>
              <a:gdLst/>
              <a:ahLst/>
              <a:cxnLst/>
              <a:rect l="l" t="t" r="r" b="b"/>
              <a:pathLst>
                <a:path w="686" h="2607" extrusionOk="0">
                  <a:moveTo>
                    <a:pt x="335" y="134"/>
                  </a:moveTo>
                  <a:cubicBezTo>
                    <a:pt x="251" y="0"/>
                    <a:pt x="67" y="67"/>
                    <a:pt x="51" y="218"/>
                  </a:cubicBezTo>
                  <a:cubicBezTo>
                    <a:pt x="17" y="819"/>
                    <a:pt x="0" y="1454"/>
                    <a:pt x="51" y="2072"/>
                  </a:cubicBezTo>
                  <a:cubicBezTo>
                    <a:pt x="17" y="2122"/>
                    <a:pt x="17" y="2189"/>
                    <a:pt x="51" y="2256"/>
                  </a:cubicBezTo>
                  <a:cubicBezTo>
                    <a:pt x="67" y="2490"/>
                    <a:pt x="485" y="2607"/>
                    <a:pt x="535" y="2256"/>
                  </a:cubicBezTo>
                  <a:cubicBezTo>
                    <a:pt x="619" y="1571"/>
                    <a:pt x="686" y="769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2515500" y="3826375"/>
              <a:ext cx="49300" cy="39700"/>
            </a:xfrm>
            <a:custGeom>
              <a:avLst/>
              <a:gdLst/>
              <a:ahLst/>
              <a:cxnLst/>
              <a:rect l="l" t="t" r="r" b="b"/>
              <a:pathLst>
                <a:path w="1972" h="1588" extrusionOk="0">
                  <a:moveTo>
                    <a:pt x="1270" y="569"/>
                  </a:moveTo>
                  <a:cubicBezTo>
                    <a:pt x="969" y="351"/>
                    <a:pt x="618" y="151"/>
                    <a:pt x="234" y="51"/>
                  </a:cubicBezTo>
                  <a:cubicBezTo>
                    <a:pt x="84" y="0"/>
                    <a:pt x="0" y="184"/>
                    <a:pt x="84" y="301"/>
                  </a:cubicBezTo>
                  <a:cubicBezTo>
                    <a:pt x="267" y="535"/>
                    <a:pt x="518" y="685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53" y="1187"/>
                    <a:pt x="1287" y="1237"/>
                    <a:pt x="1337" y="1270"/>
                  </a:cubicBezTo>
                  <a:cubicBezTo>
                    <a:pt x="1454" y="1371"/>
                    <a:pt x="1370" y="1354"/>
                    <a:pt x="1387" y="1203"/>
                  </a:cubicBezTo>
                  <a:cubicBezTo>
                    <a:pt x="1354" y="1487"/>
                    <a:pt x="1721" y="1588"/>
                    <a:pt x="1838" y="1320"/>
                  </a:cubicBezTo>
                  <a:cubicBezTo>
                    <a:pt x="1972" y="1003"/>
                    <a:pt x="1470" y="719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2620750" y="3664725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72" y="334"/>
                  </a:moveTo>
                  <a:cubicBezTo>
                    <a:pt x="1571" y="268"/>
                    <a:pt x="1271" y="234"/>
                    <a:pt x="987" y="167"/>
                  </a:cubicBezTo>
                  <a:cubicBezTo>
                    <a:pt x="702" y="100"/>
                    <a:pt x="435" y="0"/>
                    <a:pt x="151" y="0"/>
                  </a:cubicBezTo>
                  <a:cubicBezTo>
                    <a:pt x="17" y="0"/>
                    <a:pt x="1" y="151"/>
                    <a:pt x="84" y="217"/>
                  </a:cubicBezTo>
                  <a:cubicBezTo>
                    <a:pt x="535" y="535"/>
                    <a:pt x="1321" y="685"/>
                    <a:pt x="1872" y="602"/>
                  </a:cubicBezTo>
                  <a:cubicBezTo>
                    <a:pt x="2006" y="585"/>
                    <a:pt x="1989" y="368"/>
                    <a:pt x="1872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2576050" y="3445000"/>
              <a:ext cx="40975" cy="33850"/>
            </a:xfrm>
            <a:custGeom>
              <a:avLst/>
              <a:gdLst/>
              <a:ahLst/>
              <a:cxnLst/>
              <a:rect l="l" t="t" r="r" b="b"/>
              <a:pathLst>
                <a:path w="1639" h="1354" extrusionOk="0">
                  <a:moveTo>
                    <a:pt x="1505" y="134"/>
                  </a:moveTo>
                  <a:cubicBezTo>
                    <a:pt x="1371" y="1"/>
                    <a:pt x="1120" y="51"/>
                    <a:pt x="1070" y="251"/>
                  </a:cubicBezTo>
                  <a:cubicBezTo>
                    <a:pt x="1054" y="285"/>
                    <a:pt x="903" y="402"/>
                    <a:pt x="853" y="435"/>
                  </a:cubicBezTo>
                  <a:cubicBezTo>
                    <a:pt x="753" y="519"/>
                    <a:pt x="636" y="585"/>
                    <a:pt x="536" y="669"/>
                  </a:cubicBezTo>
                  <a:cubicBezTo>
                    <a:pt x="352" y="786"/>
                    <a:pt x="101" y="869"/>
                    <a:pt x="34" y="1087"/>
                  </a:cubicBezTo>
                  <a:cubicBezTo>
                    <a:pt x="1" y="1137"/>
                    <a:pt x="34" y="1220"/>
                    <a:pt x="101" y="1237"/>
                  </a:cubicBezTo>
                  <a:cubicBezTo>
                    <a:pt x="335" y="1354"/>
                    <a:pt x="569" y="1187"/>
                    <a:pt x="769" y="1070"/>
                  </a:cubicBezTo>
                  <a:cubicBezTo>
                    <a:pt x="886" y="986"/>
                    <a:pt x="1003" y="886"/>
                    <a:pt x="1120" y="803"/>
                  </a:cubicBezTo>
                  <a:cubicBezTo>
                    <a:pt x="1187" y="752"/>
                    <a:pt x="1321" y="585"/>
                    <a:pt x="1388" y="569"/>
                  </a:cubicBezTo>
                  <a:cubicBezTo>
                    <a:pt x="1588" y="535"/>
                    <a:pt x="1638" y="268"/>
                    <a:pt x="150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2111150" y="3445825"/>
              <a:ext cx="30100" cy="26350"/>
            </a:xfrm>
            <a:custGeom>
              <a:avLst/>
              <a:gdLst/>
              <a:ahLst/>
              <a:cxnLst/>
              <a:rect l="l" t="t" r="r" b="b"/>
              <a:pathLst>
                <a:path w="1204" h="1054" extrusionOk="0">
                  <a:moveTo>
                    <a:pt x="719" y="302"/>
                  </a:moveTo>
                  <a:cubicBezTo>
                    <a:pt x="568" y="185"/>
                    <a:pt x="334" y="1"/>
                    <a:pt x="134" y="151"/>
                  </a:cubicBezTo>
                  <a:cubicBezTo>
                    <a:pt x="0" y="268"/>
                    <a:pt x="117" y="452"/>
                    <a:pt x="268" y="469"/>
                  </a:cubicBezTo>
                  <a:cubicBezTo>
                    <a:pt x="268" y="469"/>
                    <a:pt x="284" y="469"/>
                    <a:pt x="284" y="486"/>
                  </a:cubicBezTo>
                  <a:cubicBezTo>
                    <a:pt x="318" y="502"/>
                    <a:pt x="334" y="519"/>
                    <a:pt x="368" y="552"/>
                  </a:cubicBezTo>
                  <a:cubicBezTo>
                    <a:pt x="435" y="602"/>
                    <a:pt x="501" y="653"/>
                    <a:pt x="568" y="719"/>
                  </a:cubicBezTo>
                  <a:cubicBezTo>
                    <a:pt x="702" y="836"/>
                    <a:pt x="852" y="1003"/>
                    <a:pt x="1036" y="1037"/>
                  </a:cubicBezTo>
                  <a:cubicBezTo>
                    <a:pt x="1136" y="1054"/>
                    <a:pt x="1203" y="970"/>
                    <a:pt x="1187" y="870"/>
                  </a:cubicBezTo>
                  <a:cubicBezTo>
                    <a:pt x="1153" y="636"/>
                    <a:pt x="886" y="452"/>
                    <a:pt x="719" y="30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2052675" y="3553600"/>
              <a:ext cx="44300" cy="18000"/>
            </a:xfrm>
            <a:custGeom>
              <a:avLst/>
              <a:gdLst/>
              <a:ahLst/>
              <a:cxnLst/>
              <a:rect l="l" t="t" r="r" b="b"/>
              <a:pathLst>
                <a:path w="1772" h="720" extrusionOk="0">
                  <a:moveTo>
                    <a:pt x="1721" y="218"/>
                  </a:moveTo>
                  <a:cubicBezTo>
                    <a:pt x="1571" y="101"/>
                    <a:pt x="1303" y="118"/>
                    <a:pt x="1120" y="101"/>
                  </a:cubicBezTo>
                  <a:cubicBezTo>
                    <a:pt x="1003" y="101"/>
                    <a:pt x="869" y="101"/>
                    <a:pt x="752" y="101"/>
                  </a:cubicBezTo>
                  <a:cubicBezTo>
                    <a:pt x="702" y="101"/>
                    <a:pt x="635" y="101"/>
                    <a:pt x="568" y="101"/>
                  </a:cubicBezTo>
                  <a:cubicBezTo>
                    <a:pt x="568" y="101"/>
                    <a:pt x="551" y="101"/>
                    <a:pt x="535" y="101"/>
                  </a:cubicBezTo>
                  <a:cubicBezTo>
                    <a:pt x="451" y="1"/>
                    <a:pt x="267" y="17"/>
                    <a:pt x="201" y="168"/>
                  </a:cubicBezTo>
                  <a:cubicBezTo>
                    <a:pt x="0" y="719"/>
                    <a:pt x="1487" y="586"/>
                    <a:pt x="1721" y="402"/>
                  </a:cubicBezTo>
                  <a:cubicBezTo>
                    <a:pt x="1771" y="352"/>
                    <a:pt x="1771" y="268"/>
                    <a:pt x="1721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2242425" y="3354125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55" y="8368"/>
                  </a:moveTo>
                  <a:cubicBezTo>
                    <a:pt x="3304" y="8368"/>
                    <a:pt x="3482" y="8511"/>
                    <a:pt x="3688" y="8798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86"/>
                  </a:cubicBezTo>
                  <a:cubicBezTo>
                    <a:pt x="3104" y="10536"/>
                    <a:pt x="3037" y="10603"/>
                    <a:pt x="2970" y="10670"/>
                  </a:cubicBezTo>
                  <a:cubicBezTo>
                    <a:pt x="2669" y="10035"/>
                    <a:pt x="2586" y="9283"/>
                    <a:pt x="2836" y="8682"/>
                  </a:cubicBezTo>
                  <a:cubicBezTo>
                    <a:pt x="2921" y="8473"/>
                    <a:pt x="3027" y="8368"/>
                    <a:pt x="3155" y="8368"/>
                  </a:cubicBezTo>
                  <a:close/>
                  <a:moveTo>
                    <a:pt x="5866" y="8859"/>
                  </a:moveTo>
                  <a:cubicBezTo>
                    <a:pt x="5965" y="8859"/>
                    <a:pt x="6040" y="8943"/>
                    <a:pt x="6094" y="9116"/>
                  </a:cubicBezTo>
                  <a:cubicBezTo>
                    <a:pt x="6245" y="9383"/>
                    <a:pt x="6295" y="9651"/>
                    <a:pt x="6295" y="9935"/>
                  </a:cubicBezTo>
                  <a:cubicBezTo>
                    <a:pt x="6295" y="10302"/>
                    <a:pt x="6144" y="10687"/>
                    <a:pt x="5944" y="11037"/>
                  </a:cubicBezTo>
                  <a:cubicBezTo>
                    <a:pt x="5727" y="10687"/>
                    <a:pt x="5576" y="10252"/>
                    <a:pt x="5543" y="9901"/>
                  </a:cubicBezTo>
                  <a:cubicBezTo>
                    <a:pt x="5510" y="9600"/>
                    <a:pt x="5510" y="9316"/>
                    <a:pt x="5560" y="9032"/>
                  </a:cubicBezTo>
                  <a:cubicBezTo>
                    <a:pt x="5682" y="8918"/>
                    <a:pt x="5783" y="8859"/>
                    <a:pt x="5866" y="8859"/>
                  </a:cubicBezTo>
                  <a:close/>
                  <a:moveTo>
                    <a:pt x="6240" y="0"/>
                  </a:moveTo>
                  <a:cubicBezTo>
                    <a:pt x="6132" y="0"/>
                    <a:pt x="6028" y="59"/>
                    <a:pt x="5994" y="194"/>
                  </a:cubicBezTo>
                  <a:cubicBezTo>
                    <a:pt x="5844" y="845"/>
                    <a:pt x="5944" y="1447"/>
                    <a:pt x="6044" y="2098"/>
                  </a:cubicBezTo>
                  <a:cubicBezTo>
                    <a:pt x="6161" y="2884"/>
                    <a:pt x="6211" y="3669"/>
                    <a:pt x="6312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67" y="8748"/>
                    <a:pt x="8784" y="9216"/>
                    <a:pt x="8567" y="10169"/>
                  </a:cubicBezTo>
                  <a:cubicBezTo>
                    <a:pt x="8400" y="10887"/>
                    <a:pt x="7865" y="11639"/>
                    <a:pt x="7097" y="11689"/>
                  </a:cubicBezTo>
                  <a:cubicBezTo>
                    <a:pt x="7058" y="11693"/>
                    <a:pt x="7020" y="11695"/>
                    <a:pt x="6982" y="11695"/>
                  </a:cubicBezTo>
                  <a:cubicBezTo>
                    <a:pt x="6728" y="11695"/>
                    <a:pt x="6501" y="11601"/>
                    <a:pt x="6312" y="11455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312" y="8247"/>
                    <a:pt x="5710" y="8247"/>
                  </a:cubicBezTo>
                  <a:cubicBezTo>
                    <a:pt x="5706" y="8247"/>
                    <a:pt x="5702" y="8247"/>
                    <a:pt x="5698" y="8247"/>
                  </a:cubicBezTo>
                  <a:cubicBezTo>
                    <a:pt x="4378" y="8247"/>
                    <a:pt x="5160" y="10939"/>
                    <a:pt x="5576" y="11438"/>
                  </a:cubicBezTo>
                  <a:cubicBezTo>
                    <a:pt x="5610" y="11455"/>
                    <a:pt x="5627" y="11472"/>
                    <a:pt x="5643" y="11505"/>
                  </a:cubicBezTo>
                  <a:cubicBezTo>
                    <a:pt x="5373" y="11853"/>
                    <a:pt x="5068" y="12011"/>
                    <a:pt x="4734" y="12011"/>
                  </a:cubicBezTo>
                  <a:cubicBezTo>
                    <a:pt x="4490" y="12011"/>
                    <a:pt x="4230" y="11927"/>
                    <a:pt x="3956" y="11773"/>
                  </a:cubicBezTo>
                  <a:cubicBezTo>
                    <a:pt x="3688" y="11622"/>
                    <a:pt x="3438" y="11405"/>
                    <a:pt x="3254" y="11138"/>
                  </a:cubicBezTo>
                  <a:cubicBezTo>
                    <a:pt x="3571" y="10854"/>
                    <a:pt x="3855" y="10503"/>
                    <a:pt x="3972" y="10152"/>
                  </a:cubicBezTo>
                  <a:cubicBezTo>
                    <a:pt x="4173" y="9617"/>
                    <a:pt x="4440" y="8531"/>
                    <a:pt x="4022" y="8030"/>
                  </a:cubicBezTo>
                  <a:cubicBezTo>
                    <a:pt x="3826" y="7801"/>
                    <a:pt x="3606" y="7703"/>
                    <a:pt x="3384" y="7703"/>
                  </a:cubicBezTo>
                  <a:cubicBezTo>
                    <a:pt x="3135" y="7703"/>
                    <a:pt x="2882" y="7827"/>
                    <a:pt x="2652" y="8030"/>
                  </a:cubicBezTo>
                  <a:cubicBezTo>
                    <a:pt x="1967" y="8615"/>
                    <a:pt x="2134" y="9818"/>
                    <a:pt x="2368" y="10570"/>
                  </a:cubicBezTo>
                  <a:cubicBezTo>
                    <a:pt x="2418" y="10703"/>
                    <a:pt x="2469" y="10854"/>
                    <a:pt x="2535" y="10987"/>
                  </a:cubicBezTo>
                  <a:cubicBezTo>
                    <a:pt x="2261" y="11154"/>
                    <a:pt x="1945" y="11275"/>
                    <a:pt x="1647" y="11275"/>
                  </a:cubicBezTo>
                  <a:cubicBezTo>
                    <a:pt x="1438" y="11275"/>
                    <a:pt x="1237" y="11216"/>
                    <a:pt x="1065" y="11071"/>
                  </a:cubicBezTo>
                  <a:cubicBezTo>
                    <a:pt x="714" y="10787"/>
                    <a:pt x="647" y="10219"/>
                    <a:pt x="631" y="9801"/>
                  </a:cubicBezTo>
                  <a:cubicBezTo>
                    <a:pt x="564" y="8899"/>
                    <a:pt x="714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2"/>
                    <a:pt x="3003" y="2082"/>
                    <a:pt x="2736" y="778"/>
                  </a:cubicBezTo>
                  <a:cubicBezTo>
                    <a:pt x="2710" y="647"/>
                    <a:pt x="2614" y="591"/>
                    <a:pt x="2511" y="591"/>
                  </a:cubicBezTo>
                  <a:cubicBezTo>
                    <a:pt x="2352" y="591"/>
                    <a:pt x="2177" y="726"/>
                    <a:pt x="2218" y="929"/>
                  </a:cubicBezTo>
                  <a:cubicBezTo>
                    <a:pt x="2469" y="2182"/>
                    <a:pt x="1984" y="3786"/>
                    <a:pt x="1416" y="4905"/>
                  </a:cubicBezTo>
                  <a:cubicBezTo>
                    <a:pt x="865" y="6058"/>
                    <a:pt x="347" y="6927"/>
                    <a:pt x="180" y="8230"/>
                  </a:cubicBezTo>
                  <a:cubicBezTo>
                    <a:pt x="1" y="9512"/>
                    <a:pt x="61" y="11831"/>
                    <a:pt x="1629" y="11831"/>
                  </a:cubicBezTo>
                  <a:cubicBezTo>
                    <a:pt x="1819" y="11831"/>
                    <a:pt x="2032" y="11796"/>
                    <a:pt x="2268" y="11722"/>
                  </a:cubicBezTo>
                  <a:cubicBezTo>
                    <a:pt x="2452" y="11656"/>
                    <a:pt x="2652" y="11555"/>
                    <a:pt x="2836" y="11438"/>
                  </a:cubicBezTo>
                  <a:cubicBezTo>
                    <a:pt x="3325" y="12069"/>
                    <a:pt x="4049" y="12546"/>
                    <a:pt x="4752" y="12546"/>
                  </a:cubicBezTo>
                  <a:cubicBezTo>
                    <a:pt x="5203" y="12546"/>
                    <a:pt x="5645" y="12350"/>
                    <a:pt x="6011" y="11873"/>
                  </a:cubicBezTo>
                  <a:cubicBezTo>
                    <a:pt x="6028" y="11873"/>
                    <a:pt x="6028" y="11856"/>
                    <a:pt x="6044" y="11856"/>
                  </a:cubicBezTo>
                  <a:cubicBezTo>
                    <a:pt x="6364" y="12080"/>
                    <a:pt x="6701" y="12183"/>
                    <a:pt x="7032" y="12183"/>
                  </a:cubicBezTo>
                  <a:cubicBezTo>
                    <a:pt x="7788" y="12183"/>
                    <a:pt x="8511" y="11642"/>
                    <a:pt x="8918" y="10770"/>
                  </a:cubicBezTo>
                  <a:cubicBezTo>
                    <a:pt x="9119" y="10336"/>
                    <a:pt x="9286" y="9651"/>
                    <a:pt x="9152" y="9149"/>
                  </a:cubicBezTo>
                  <a:cubicBezTo>
                    <a:pt x="8935" y="8347"/>
                    <a:pt x="8233" y="7829"/>
                    <a:pt x="7782" y="7161"/>
                  </a:cubicBezTo>
                  <a:cubicBezTo>
                    <a:pt x="7097" y="6192"/>
                    <a:pt x="6896" y="4939"/>
                    <a:pt x="6763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62" y="128"/>
                    <a:pt x="6398" y="0"/>
                    <a:pt x="6240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21"/>
          <p:cNvGrpSpPr/>
          <p:nvPr/>
        </p:nvGrpSpPr>
        <p:grpSpPr>
          <a:xfrm>
            <a:off x="7495766" y="-218846"/>
            <a:ext cx="1043164" cy="3175406"/>
            <a:chOff x="1569775" y="2825125"/>
            <a:chExt cx="618250" cy="1893100"/>
          </a:xfrm>
        </p:grpSpPr>
        <p:sp>
          <p:nvSpPr>
            <p:cNvPr id="960" name="Google Shape;960;p21"/>
            <p:cNvSpPr/>
            <p:nvPr/>
          </p:nvSpPr>
          <p:spPr>
            <a:xfrm>
              <a:off x="1658750" y="4099550"/>
              <a:ext cx="442800" cy="508350"/>
            </a:xfrm>
            <a:custGeom>
              <a:avLst/>
              <a:gdLst/>
              <a:ahLst/>
              <a:cxnLst/>
              <a:rect l="l" t="t" r="r" b="b"/>
              <a:pathLst>
                <a:path w="17712" h="20334" extrusionOk="0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672550" y="4108625"/>
              <a:ext cx="426075" cy="490550"/>
            </a:xfrm>
            <a:custGeom>
              <a:avLst/>
              <a:gdLst/>
              <a:ahLst/>
              <a:cxnLst/>
              <a:rect l="l" t="t" r="r" b="b"/>
              <a:pathLst>
                <a:path w="17043" h="19622" extrusionOk="0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872625" y="2825125"/>
              <a:ext cx="12150" cy="1123650"/>
            </a:xfrm>
            <a:custGeom>
              <a:avLst/>
              <a:gdLst/>
              <a:ahLst/>
              <a:cxnLst/>
              <a:rect l="l" t="t" r="r" b="b"/>
              <a:pathLst>
                <a:path w="486" h="44946" extrusionOk="0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807875" y="4058675"/>
              <a:ext cx="143725" cy="36725"/>
            </a:xfrm>
            <a:custGeom>
              <a:avLst/>
              <a:gdLst/>
              <a:ahLst/>
              <a:cxnLst/>
              <a:rect l="l" t="t" r="r" b="b"/>
              <a:pathLst>
                <a:path w="5749" h="1469" extrusionOk="0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820425" y="4020325"/>
              <a:ext cx="118650" cy="37475"/>
            </a:xfrm>
            <a:custGeom>
              <a:avLst/>
              <a:gdLst/>
              <a:ahLst/>
              <a:cxnLst/>
              <a:rect l="l" t="t" r="r" b="b"/>
              <a:pathLst>
                <a:path w="4746" h="1499" extrusionOk="0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830850" y="3970025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1834625" y="3975400"/>
              <a:ext cx="90850" cy="26650"/>
            </a:xfrm>
            <a:custGeom>
              <a:avLst/>
              <a:gdLst/>
              <a:ahLst/>
              <a:cxnLst/>
              <a:rect l="l" t="t" r="r" b="b"/>
              <a:pathLst>
                <a:path w="3634" h="1066" extrusionOk="0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1827925" y="3999450"/>
              <a:ext cx="94850" cy="19950"/>
            </a:xfrm>
            <a:custGeom>
              <a:avLst/>
              <a:gdLst/>
              <a:ahLst/>
              <a:cxnLst/>
              <a:rect l="l" t="t" r="r" b="b"/>
              <a:pathLst>
                <a:path w="3794" h="798" extrusionOk="0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1822075" y="4032475"/>
              <a:ext cx="112500" cy="29750"/>
            </a:xfrm>
            <a:custGeom>
              <a:avLst/>
              <a:gdLst/>
              <a:ahLst/>
              <a:cxnLst/>
              <a:rect l="l" t="t" r="r" b="b"/>
              <a:pathLst>
                <a:path w="4500" h="1190" extrusionOk="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1813725" y="4061500"/>
              <a:ext cx="138125" cy="35175"/>
            </a:xfrm>
            <a:custGeom>
              <a:avLst/>
              <a:gdLst/>
              <a:ahLst/>
              <a:cxnLst/>
              <a:rect l="l" t="t" r="r" b="b"/>
              <a:pathLst>
                <a:path w="5525" h="1407" extrusionOk="0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1648325" y="3937475"/>
              <a:ext cx="462850" cy="679225"/>
            </a:xfrm>
            <a:custGeom>
              <a:avLst/>
              <a:gdLst/>
              <a:ahLst/>
              <a:cxnLst/>
              <a:rect l="l" t="t" r="r" b="b"/>
              <a:pathLst>
                <a:path w="18514" h="27169" extrusionOk="0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1593600" y="4519350"/>
              <a:ext cx="60175" cy="33875"/>
            </a:xfrm>
            <a:custGeom>
              <a:avLst/>
              <a:gdLst/>
              <a:ahLst/>
              <a:cxnLst/>
              <a:rect l="l" t="t" r="r" b="b"/>
              <a:pathLst>
                <a:path w="2407" h="1355" extrusionOk="0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1713050" y="4615850"/>
              <a:ext cx="28450" cy="50575"/>
            </a:xfrm>
            <a:custGeom>
              <a:avLst/>
              <a:gdLst/>
              <a:ahLst/>
              <a:cxnLst/>
              <a:rect l="l" t="t" r="r" b="b"/>
              <a:pathLst>
                <a:path w="1138" h="2023" extrusionOk="0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1893100" y="4653025"/>
              <a:ext cx="17150" cy="65200"/>
            </a:xfrm>
            <a:custGeom>
              <a:avLst/>
              <a:gdLst/>
              <a:ahLst/>
              <a:cxnLst/>
              <a:rect l="l" t="t" r="r" b="b"/>
              <a:pathLst>
                <a:path w="686" h="2608" extrusionOk="0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2032625" y="4615850"/>
              <a:ext cx="48875" cy="39700"/>
            </a:xfrm>
            <a:custGeom>
              <a:avLst/>
              <a:gdLst/>
              <a:ahLst/>
              <a:cxnLst/>
              <a:rect l="l" t="t" r="r" b="b"/>
              <a:pathLst>
                <a:path w="1955" h="1588" extrusionOk="0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2137875" y="4454200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2093175" y="4234050"/>
              <a:ext cx="40975" cy="33875"/>
            </a:xfrm>
            <a:custGeom>
              <a:avLst/>
              <a:gdLst/>
              <a:ahLst/>
              <a:cxnLst/>
              <a:rect l="l" t="t" r="r" b="b"/>
              <a:pathLst>
                <a:path w="1639" h="1355" extrusionOk="0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1628275" y="4234900"/>
              <a:ext cx="30100" cy="26325"/>
            </a:xfrm>
            <a:custGeom>
              <a:avLst/>
              <a:gdLst/>
              <a:ahLst/>
              <a:cxnLst/>
              <a:rect l="l" t="t" r="r" b="b"/>
              <a:pathLst>
                <a:path w="1204" h="1053" extrusionOk="0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1569775" y="4343075"/>
              <a:ext cx="44325" cy="18000"/>
            </a:xfrm>
            <a:custGeom>
              <a:avLst/>
              <a:gdLst/>
              <a:ahLst/>
              <a:cxnLst/>
              <a:rect l="l" t="t" r="r" b="b"/>
              <a:pathLst>
                <a:path w="1773" h="720" extrusionOk="0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759550" y="4143600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908;p21">
            <a:extLst>
              <a:ext uri="{FF2B5EF4-FFF2-40B4-BE49-F238E27FC236}">
                <a16:creationId xmlns:a16="http://schemas.microsoft.com/office/drawing/2014/main" id="{8CF03CC1-C7E2-4304-8780-230CDB0C6A68}"/>
              </a:ext>
            </a:extLst>
          </p:cNvPr>
          <p:cNvSpPr txBox="1">
            <a:spLocks/>
          </p:cNvSpPr>
          <p:nvPr/>
        </p:nvSpPr>
        <p:spPr>
          <a:xfrm>
            <a:off x="1076545" y="4414948"/>
            <a:ext cx="5080415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 lang="en-US" sz="22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749B760-720B-4860-89A3-7353641AB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03" y="1089824"/>
            <a:ext cx="6314832" cy="38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2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" grpId="0" animBg="1"/>
    </p:bldLst>
  </p:timing>
</p:sld>
</file>

<file path=ppt/theme/theme1.xml><?xml version="1.0" encoding="utf-8"?>
<a:theme xmlns:a="http://schemas.openxmlformats.org/drawingml/2006/main" name="Light Bulb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0719E"/>
      </a:accent1>
      <a:accent2>
        <a:srgbClr val="EEBED3"/>
      </a:accent2>
      <a:accent3>
        <a:srgbClr val="6491E9"/>
      </a:accent3>
      <a:accent4>
        <a:srgbClr val="AAC6FC"/>
      </a:accent4>
      <a:accent5>
        <a:srgbClr val="FCBD24"/>
      </a:accent5>
      <a:accent6>
        <a:srgbClr val="F6E04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790</Words>
  <Application>Microsoft Office PowerPoint</Application>
  <PresentationFormat>عرض على الشاشة (16:9)</PresentationFormat>
  <Paragraphs>165</Paragraphs>
  <Slides>27</Slides>
  <Notes>27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3" baseType="lpstr">
      <vt:lpstr>Roboto</vt:lpstr>
      <vt:lpstr>Gabriola</vt:lpstr>
      <vt:lpstr>Arial</vt:lpstr>
      <vt:lpstr>Fira Sans Extra Condensed Medium</vt:lpstr>
      <vt:lpstr>Tahoma</vt:lpstr>
      <vt:lpstr>Light Bulb Infographics by Slidesgo</vt:lpstr>
      <vt:lpstr>        Unit3  What Will They Think of Next  Listen &amp; Discuss </vt:lpstr>
      <vt:lpstr>Lesson Objectives</vt:lpstr>
      <vt:lpstr>Warm Up</vt:lpstr>
      <vt:lpstr>عرض تقديمي في PowerPoint</vt:lpstr>
      <vt:lpstr>Listen and Discuss</vt:lpstr>
      <vt:lpstr>Listen and Discuss</vt:lpstr>
      <vt:lpstr>Listen and Discuss</vt:lpstr>
      <vt:lpstr>These are pictures of somethings may happen in the future</vt:lpstr>
      <vt:lpstr>Most of people think of “technology” when they talk about future</vt:lpstr>
      <vt:lpstr>List some things that may change in the future , and they are not related to “ Technology”</vt:lpstr>
      <vt:lpstr>عرض تقديمي في PowerPoint</vt:lpstr>
      <vt:lpstr>عرض تقديمي في PowerPoint</vt:lpstr>
      <vt:lpstr>Listen and Discuss</vt:lpstr>
      <vt:lpstr>Listen and Discuss</vt:lpstr>
      <vt:lpstr>Listen and Discuss</vt:lpstr>
      <vt:lpstr>Listen and Discuss</vt:lpstr>
      <vt:lpstr>Listen and Discuss</vt:lpstr>
      <vt:lpstr>Listen and Discuss</vt:lpstr>
      <vt:lpstr>Listen and Discuss</vt:lpstr>
      <vt:lpstr>Vocabulary</vt:lpstr>
      <vt:lpstr>عرض تقديمي في PowerPoint</vt:lpstr>
      <vt:lpstr>عرض تقديمي في PowerPoint</vt:lpstr>
      <vt:lpstr>عرض تقديمي في PowerPoint</vt:lpstr>
      <vt:lpstr>Your Turn</vt:lpstr>
      <vt:lpstr>Remember…</vt:lpstr>
      <vt:lpstr>Home 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Bulb Infographics</dc:title>
  <dc:creator>ام الوليد</dc:creator>
  <cp:lastModifiedBy>انتصار بنت العبيدالله</cp:lastModifiedBy>
  <cp:revision>85</cp:revision>
  <dcterms:modified xsi:type="dcterms:W3CDTF">2021-02-20T13:55:57Z</dcterms:modified>
</cp:coreProperties>
</file>