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6"/>
  </p:notesMasterIdLst>
  <p:sldIdLst>
    <p:sldId id="256" r:id="rId2"/>
    <p:sldId id="259" r:id="rId3"/>
    <p:sldId id="258" r:id="rId4"/>
    <p:sldId id="257" r:id="rId5"/>
    <p:sldId id="261" r:id="rId6"/>
    <p:sldId id="307" r:id="rId7"/>
    <p:sldId id="262" r:id="rId8"/>
    <p:sldId id="265" r:id="rId9"/>
    <p:sldId id="276" r:id="rId10"/>
    <p:sldId id="282" r:id="rId11"/>
    <p:sldId id="263" r:id="rId12"/>
    <p:sldId id="309" r:id="rId13"/>
    <p:sldId id="310" r:id="rId14"/>
    <p:sldId id="284" r:id="rId15"/>
  </p:sldIdLst>
  <p:sldSz cx="9144000" cy="5143500" type="screen16x9"/>
  <p:notesSz cx="6858000" cy="9144000"/>
  <p:embeddedFontLst>
    <p:embeddedFont>
      <p:font typeface="Abel" panose="020B0604020202020204" charset="0"/>
      <p:regular r:id="rId17"/>
    </p:embeddedFont>
    <p:embeddedFont>
      <p:font typeface="Arial Narrow" panose="020B0606020202030204" pitchFamily="34" charset="0"/>
      <p:regular r:id="rId18"/>
      <p:bold r:id="rId19"/>
      <p:italic r:id="rId20"/>
      <p:boldItalic r:id="rId21"/>
    </p:embeddedFont>
    <p:embeddedFont>
      <p:font typeface="Bebas Neue" panose="020B0604020202020204" charset="0"/>
      <p:regular r:id="rId22"/>
    </p:embeddedFont>
    <p:embeddedFont>
      <p:font typeface="Bevan"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DEBD"/>
    <a:srgbClr val="FFF1C5"/>
    <a:srgbClr val="99A0C1"/>
    <a:srgbClr val="F88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7B9872-FDC8-427E-A2D0-DF1F4F9E5485}">
  <a:tblStyle styleId="{E07B9872-FDC8-427E-A2D0-DF1F4F9E54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bad0624a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bad0624a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3"/>
        <p:cNvGrpSpPr/>
        <p:nvPr/>
      </p:nvGrpSpPr>
      <p:grpSpPr>
        <a:xfrm>
          <a:off x="0" y="0"/>
          <a:ext cx="0" cy="0"/>
          <a:chOff x="0" y="0"/>
          <a:chExt cx="0" cy="0"/>
        </a:xfrm>
      </p:grpSpPr>
      <p:sp>
        <p:nvSpPr>
          <p:cNvPr id="3784" name="Google Shape;3784;gbb0903667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5" name="Google Shape;3785;gbb0903667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bc0200a7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9" name="Google Shape;1199;gbc0200a7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bc0200a7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9" name="Google Shape;1199;gbc0200a7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691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bc0200a7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9" name="Google Shape;1199;gbc0200a7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085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1"/>
        <p:cNvGrpSpPr/>
        <p:nvPr/>
      </p:nvGrpSpPr>
      <p:grpSpPr>
        <a:xfrm>
          <a:off x="0" y="0"/>
          <a:ext cx="0" cy="0"/>
          <a:chOff x="0" y="0"/>
          <a:chExt cx="0" cy="0"/>
        </a:xfrm>
      </p:grpSpPr>
      <p:sp>
        <p:nvSpPr>
          <p:cNvPr id="3902" name="Google Shape;3902;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3" name="Google Shape;3903;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bc0200a758_0_3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bc0200a758_0_3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ba093b02a3_0_16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ba093b02a3_0_16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bb5b02359f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bb5b02359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bb5b02359f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bb5b02359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371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ba093b02a3_0_16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ba093b02a3_0_16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gbb5fa1d64d_0_1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2" name="Google Shape;1412;gbb5fa1d64d_0_1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9"/>
        <p:cNvGrpSpPr/>
        <p:nvPr/>
      </p:nvGrpSpPr>
      <p:grpSpPr>
        <a:xfrm>
          <a:off x="0" y="0"/>
          <a:ext cx="0" cy="0"/>
          <a:chOff x="0" y="0"/>
          <a:chExt cx="0" cy="0"/>
        </a:xfrm>
      </p:grpSpPr>
      <p:sp>
        <p:nvSpPr>
          <p:cNvPr id="2820" name="Google Shape;2820;gbb50b5dc5f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1" name="Google Shape;2821;gbb50b5dc5f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09375" y="211300"/>
            <a:ext cx="8725075" cy="4723350"/>
            <a:chOff x="209375" y="211300"/>
            <a:chExt cx="8725075" cy="4723350"/>
          </a:xfrm>
        </p:grpSpPr>
        <p:grpSp>
          <p:nvGrpSpPr>
            <p:cNvPr id="10" name="Google Shape;10;p2"/>
            <p:cNvGrpSpPr/>
            <p:nvPr/>
          </p:nvGrpSpPr>
          <p:grpSpPr>
            <a:xfrm>
              <a:off x="209375" y="211300"/>
              <a:ext cx="8725075" cy="4720800"/>
              <a:chOff x="209375" y="211300"/>
              <a:chExt cx="8725075" cy="4720800"/>
            </a:xfrm>
          </p:grpSpPr>
          <p:sp>
            <p:nvSpPr>
              <p:cNvPr id="11" name="Google Shape;11;p2"/>
              <p:cNvSpPr/>
              <p:nvPr/>
            </p:nvSpPr>
            <p:spPr>
              <a:xfrm>
                <a:off x="209550" y="211300"/>
                <a:ext cx="8724900" cy="472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Google Shape;13;p2"/>
            <p:cNvCxnSpPr/>
            <p:nvPr/>
          </p:nvCxnSpPr>
          <p:spPr>
            <a:xfrm>
              <a:off x="607100" y="213850"/>
              <a:ext cx="0" cy="4720800"/>
            </a:xfrm>
            <a:prstGeom prst="straightConnector1">
              <a:avLst/>
            </a:prstGeom>
            <a:noFill/>
            <a:ln w="19050" cap="flat" cmpd="sng">
              <a:solidFill>
                <a:schemeClr val="accent2"/>
              </a:solidFill>
              <a:prstDash val="solid"/>
              <a:round/>
              <a:headEnd type="none" w="med" len="med"/>
              <a:tailEnd type="none" w="med" len="med"/>
            </a:ln>
          </p:spPr>
        </p:cxnSp>
        <p:cxnSp>
          <p:nvCxnSpPr>
            <p:cNvPr id="14" name="Google Shape;14;p2"/>
            <p:cNvCxnSpPr/>
            <p:nvPr/>
          </p:nvCxnSpPr>
          <p:spPr>
            <a:xfrm>
              <a:off x="552800" y="213850"/>
              <a:ext cx="0" cy="4720800"/>
            </a:xfrm>
            <a:prstGeom prst="straightConnector1">
              <a:avLst/>
            </a:prstGeom>
            <a:noFill/>
            <a:ln w="19050" cap="flat" cmpd="sng">
              <a:solidFill>
                <a:schemeClr val="accent2"/>
              </a:solidFill>
              <a:prstDash val="solid"/>
              <a:round/>
              <a:headEnd type="none" w="med" len="med"/>
              <a:tailEnd type="none" w="med" len="med"/>
            </a:ln>
          </p:spPr>
        </p:cxnSp>
        <p:sp>
          <p:nvSpPr>
            <p:cNvPr id="15" name="Google Shape;15;p2"/>
            <p:cNvSpPr/>
            <p:nvPr/>
          </p:nvSpPr>
          <p:spPr>
            <a:xfrm>
              <a:off x="309638" y="12983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09638" y="4856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09638" y="45491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09638" y="37364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09638" y="29237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09638" y="21110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subTitle" idx="1"/>
          </p:nvPr>
        </p:nvSpPr>
        <p:spPr>
          <a:xfrm>
            <a:off x="1634400" y="3619117"/>
            <a:ext cx="4088100" cy="447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2" name="Google Shape;22;p2"/>
          <p:cNvSpPr txBox="1">
            <a:spLocks noGrp="1"/>
          </p:cNvSpPr>
          <p:nvPr>
            <p:ph type="ctrTitle"/>
          </p:nvPr>
        </p:nvSpPr>
        <p:spPr>
          <a:xfrm>
            <a:off x="1634400" y="3178838"/>
            <a:ext cx="4088100" cy="501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2000">
                <a:solidFill>
                  <a:schemeClr val="dk2"/>
                </a:solidFill>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3" name="Google Shape;23;p2"/>
          <p:cNvSpPr txBox="1">
            <a:spLocks noGrp="1"/>
          </p:cNvSpPr>
          <p:nvPr>
            <p:ph type="ctrTitle" idx="2"/>
          </p:nvPr>
        </p:nvSpPr>
        <p:spPr>
          <a:xfrm>
            <a:off x="1634400" y="1077088"/>
            <a:ext cx="4088100" cy="2052600"/>
          </a:xfrm>
          <a:prstGeom prst="rect">
            <a:avLst/>
          </a:prstGeom>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52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grpSp>
        <p:nvGrpSpPr>
          <p:cNvPr id="24" name="Google Shape;24;p2"/>
          <p:cNvGrpSpPr/>
          <p:nvPr/>
        </p:nvGrpSpPr>
        <p:grpSpPr>
          <a:xfrm>
            <a:off x="958275" y="610025"/>
            <a:ext cx="7358513" cy="4070113"/>
            <a:chOff x="958275" y="610025"/>
            <a:chExt cx="7358513" cy="4070113"/>
          </a:xfrm>
        </p:grpSpPr>
        <p:sp>
          <p:nvSpPr>
            <p:cNvPr id="25" name="Google Shape;25;p2"/>
            <p:cNvSpPr/>
            <p:nvPr/>
          </p:nvSpPr>
          <p:spPr>
            <a:xfrm>
              <a:off x="5847313" y="958425"/>
              <a:ext cx="120550" cy="148000"/>
            </a:xfrm>
            <a:custGeom>
              <a:avLst/>
              <a:gdLst/>
              <a:ahLst/>
              <a:cxnLst/>
              <a:rect l="l" t="t" r="r" b="b"/>
              <a:pathLst>
                <a:path w="4822" h="5920" extrusionOk="0">
                  <a:moveTo>
                    <a:pt x="3847" y="1853"/>
                  </a:moveTo>
                  <a:cubicBezTo>
                    <a:pt x="3857" y="1853"/>
                    <a:pt x="3868" y="1854"/>
                    <a:pt x="3878" y="1859"/>
                  </a:cubicBezTo>
                  <a:cubicBezTo>
                    <a:pt x="3978" y="1894"/>
                    <a:pt x="3991" y="2089"/>
                    <a:pt x="3970" y="2262"/>
                  </a:cubicBezTo>
                  <a:cubicBezTo>
                    <a:pt x="3895" y="2874"/>
                    <a:pt x="3796" y="3518"/>
                    <a:pt x="3495" y="4065"/>
                  </a:cubicBezTo>
                  <a:cubicBezTo>
                    <a:pt x="3492" y="4069"/>
                    <a:pt x="3490" y="4072"/>
                    <a:pt x="3489" y="4075"/>
                  </a:cubicBezTo>
                  <a:cubicBezTo>
                    <a:pt x="3394" y="3454"/>
                    <a:pt x="3427" y="2815"/>
                    <a:pt x="3587" y="2207"/>
                  </a:cubicBezTo>
                  <a:cubicBezTo>
                    <a:pt x="3628" y="2053"/>
                    <a:pt x="3717" y="1910"/>
                    <a:pt x="3799" y="1867"/>
                  </a:cubicBezTo>
                  <a:cubicBezTo>
                    <a:pt x="3815" y="1858"/>
                    <a:pt x="3831" y="1853"/>
                    <a:pt x="3847" y="1853"/>
                  </a:cubicBezTo>
                  <a:close/>
                  <a:moveTo>
                    <a:pt x="2515" y="0"/>
                  </a:moveTo>
                  <a:cubicBezTo>
                    <a:pt x="2207" y="0"/>
                    <a:pt x="1901" y="75"/>
                    <a:pt x="1648" y="210"/>
                  </a:cubicBezTo>
                  <a:cubicBezTo>
                    <a:pt x="926" y="595"/>
                    <a:pt x="548" y="1333"/>
                    <a:pt x="358" y="1885"/>
                  </a:cubicBezTo>
                  <a:cubicBezTo>
                    <a:pt x="164" y="2450"/>
                    <a:pt x="0" y="3291"/>
                    <a:pt x="326" y="4094"/>
                  </a:cubicBezTo>
                  <a:cubicBezTo>
                    <a:pt x="628" y="4842"/>
                    <a:pt x="1326" y="5350"/>
                    <a:pt x="2044" y="5350"/>
                  </a:cubicBezTo>
                  <a:cubicBezTo>
                    <a:pt x="2069" y="5350"/>
                    <a:pt x="2094" y="5349"/>
                    <a:pt x="2119" y="5348"/>
                  </a:cubicBezTo>
                  <a:cubicBezTo>
                    <a:pt x="2558" y="5328"/>
                    <a:pt x="2993" y="5115"/>
                    <a:pt x="3341" y="4765"/>
                  </a:cubicBezTo>
                  <a:cubicBezTo>
                    <a:pt x="3430" y="5042"/>
                    <a:pt x="3542" y="5260"/>
                    <a:pt x="3689" y="5441"/>
                  </a:cubicBezTo>
                  <a:cubicBezTo>
                    <a:pt x="3935" y="5743"/>
                    <a:pt x="4278" y="5919"/>
                    <a:pt x="4617" y="5919"/>
                  </a:cubicBezTo>
                  <a:cubicBezTo>
                    <a:pt x="4637" y="5919"/>
                    <a:pt x="4657" y="5917"/>
                    <a:pt x="4677" y="5916"/>
                  </a:cubicBezTo>
                  <a:cubicBezTo>
                    <a:pt x="4758" y="5911"/>
                    <a:pt x="4821" y="5839"/>
                    <a:pt x="4816" y="5758"/>
                  </a:cubicBezTo>
                  <a:cubicBezTo>
                    <a:pt x="4811" y="5681"/>
                    <a:pt x="4747" y="5618"/>
                    <a:pt x="4671" y="5618"/>
                  </a:cubicBezTo>
                  <a:cubicBezTo>
                    <a:pt x="4667" y="5618"/>
                    <a:pt x="4662" y="5618"/>
                    <a:pt x="4658" y="5618"/>
                  </a:cubicBezTo>
                  <a:cubicBezTo>
                    <a:pt x="4645" y="5619"/>
                    <a:pt x="4633" y="5619"/>
                    <a:pt x="4620" y="5619"/>
                  </a:cubicBezTo>
                  <a:cubicBezTo>
                    <a:pt x="4369" y="5619"/>
                    <a:pt x="4108" y="5483"/>
                    <a:pt x="3920" y="5252"/>
                  </a:cubicBezTo>
                  <a:cubicBezTo>
                    <a:pt x="3769" y="5065"/>
                    <a:pt x="3658" y="4822"/>
                    <a:pt x="3574" y="4492"/>
                  </a:cubicBezTo>
                  <a:cubicBezTo>
                    <a:pt x="3641" y="4403"/>
                    <a:pt x="3701" y="4307"/>
                    <a:pt x="3757" y="4207"/>
                  </a:cubicBezTo>
                  <a:cubicBezTo>
                    <a:pt x="4083" y="3613"/>
                    <a:pt x="4188" y="2938"/>
                    <a:pt x="4267" y="2297"/>
                  </a:cubicBezTo>
                  <a:cubicBezTo>
                    <a:pt x="4314" y="1912"/>
                    <a:pt x="4211" y="1658"/>
                    <a:pt x="3977" y="1577"/>
                  </a:cubicBezTo>
                  <a:cubicBezTo>
                    <a:pt x="3934" y="1562"/>
                    <a:pt x="3891" y="1554"/>
                    <a:pt x="3848" y="1554"/>
                  </a:cubicBezTo>
                  <a:cubicBezTo>
                    <a:pt x="3784" y="1554"/>
                    <a:pt x="3720" y="1571"/>
                    <a:pt x="3659" y="1603"/>
                  </a:cubicBezTo>
                  <a:cubicBezTo>
                    <a:pt x="3472" y="1705"/>
                    <a:pt x="3351" y="1943"/>
                    <a:pt x="3300" y="2131"/>
                  </a:cubicBezTo>
                  <a:cubicBezTo>
                    <a:pt x="3104" y="2876"/>
                    <a:pt x="3088" y="3666"/>
                    <a:pt x="3252" y="4421"/>
                  </a:cubicBezTo>
                  <a:cubicBezTo>
                    <a:pt x="2977" y="4748"/>
                    <a:pt x="2580" y="5027"/>
                    <a:pt x="2106" y="5049"/>
                  </a:cubicBezTo>
                  <a:cubicBezTo>
                    <a:pt x="2087" y="5050"/>
                    <a:pt x="2069" y="5050"/>
                    <a:pt x="2050" y="5050"/>
                  </a:cubicBezTo>
                  <a:cubicBezTo>
                    <a:pt x="1458" y="5050"/>
                    <a:pt x="857" y="4611"/>
                    <a:pt x="601" y="3981"/>
                  </a:cubicBezTo>
                  <a:cubicBezTo>
                    <a:pt x="375" y="3422"/>
                    <a:pt x="389" y="2711"/>
                    <a:pt x="640" y="1981"/>
                  </a:cubicBezTo>
                  <a:cubicBezTo>
                    <a:pt x="811" y="1480"/>
                    <a:pt x="1151" y="811"/>
                    <a:pt x="1788" y="472"/>
                  </a:cubicBezTo>
                  <a:cubicBezTo>
                    <a:pt x="2001" y="358"/>
                    <a:pt x="2260" y="294"/>
                    <a:pt x="2518" y="294"/>
                  </a:cubicBezTo>
                  <a:cubicBezTo>
                    <a:pt x="2880" y="294"/>
                    <a:pt x="3240" y="420"/>
                    <a:pt x="3475" y="710"/>
                  </a:cubicBezTo>
                  <a:cubicBezTo>
                    <a:pt x="3504" y="747"/>
                    <a:pt x="3547" y="766"/>
                    <a:pt x="3591" y="766"/>
                  </a:cubicBezTo>
                  <a:cubicBezTo>
                    <a:pt x="3624" y="766"/>
                    <a:pt x="3657" y="755"/>
                    <a:pt x="3684" y="732"/>
                  </a:cubicBezTo>
                  <a:cubicBezTo>
                    <a:pt x="3749" y="681"/>
                    <a:pt x="3758" y="586"/>
                    <a:pt x="3707" y="523"/>
                  </a:cubicBezTo>
                  <a:cubicBezTo>
                    <a:pt x="3411" y="158"/>
                    <a:pt x="2961" y="0"/>
                    <a:pt x="2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992788" y="2328975"/>
              <a:ext cx="158425" cy="242775"/>
            </a:xfrm>
            <a:custGeom>
              <a:avLst/>
              <a:gdLst/>
              <a:ahLst/>
              <a:cxnLst/>
              <a:rect l="l" t="t" r="r" b="b"/>
              <a:pathLst>
                <a:path w="6337" h="9711" extrusionOk="0">
                  <a:moveTo>
                    <a:pt x="4571" y="5235"/>
                  </a:moveTo>
                  <a:cubicBezTo>
                    <a:pt x="4761" y="5235"/>
                    <a:pt x="4951" y="5311"/>
                    <a:pt x="5100" y="5420"/>
                  </a:cubicBezTo>
                  <a:cubicBezTo>
                    <a:pt x="4856" y="5641"/>
                    <a:pt x="4559" y="5804"/>
                    <a:pt x="4235" y="5879"/>
                  </a:cubicBezTo>
                  <a:cubicBezTo>
                    <a:pt x="4220" y="5882"/>
                    <a:pt x="4206" y="5883"/>
                    <a:pt x="4193" y="5883"/>
                  </a:cubicBezTo>
                  <a:cubicBezTo>
                    <a:pt x="4123" y="5883"/>
                    <a:pt x="4079" y="5842"/>
                    <a:pt x="4059" y="5822"/>
                  </a:cubicBezTo>
                  <a:cubicBezTo>
                    <a:pt x="4011" y="5769"/>
                    <a:pt x="3995" y="5697"/>
                    <a:pt x="4016" y="5629"/>
                  </a:cubicBezTo>
                  <a:cubicBezTo>
                    <a:pt x="4068" y="5468"/>
                    <a:pt x="4189" y="5335"/>
                    <a:pt x="4334" y="5278"/>
                  </a:cubicBezTo>
                  <a:cubicBezTo>
                    <a:pt x="4411" y="5247"/>
                    <a:pt x="4492" y="5235"/>
                    <a:pt x="4571" y="5235"/>
                  </a:cubicBezTo>
                  <a:close/>
                  <a:moveTo>
                    <a:pt x="846" y="300"/>
                  </a:moveTo>
                  <a:cubicBezTo>
                    <a:pt x="1009" y="300"/>
                    <a:pt x="1177" y="383"/>
                    <a:pt x="1288" y="484"/>
                  </a:cubicBezTo>
                  <a:cubicBezTo>
                    <a:pt x="1479" y="659"/>
                    <a:pt x="1595" y="916"/>
                    <a:pt x="1698" y="1164"/>
                  </a:cubicBezTo>
                  <a:cubicBezTo>
                    <a:pt x="2493" y="3091"/>
                    <a:pt x="2857" y="5195"/>
                    <a:pt x="2761" y="7278"/>
                  </a:cubicBezTo>
                  <a:cubicBezTo>
                    <a:pt x="1488" y="5551"/>
                    <a:pt x="651" y="3476"/>
                    <a:pt x="381" y="1353"/>
                  </a:cubicBezTo>
                  <a:cubicBezTo>
                    <a:pt x="341" y="1046"/>
                    <a:pt x="326" y="505"/>
                    <a:pt x="657" y="342"/>
                  </a:cubicBezTo>
                  <a:cubicBezTo>
                    <a:pt x="716" y="314"/>
                    <a:pt x="781" y="300"/>
                    <a:pt x="846" y="300"/>
                  </a:cubicBezTo>
                  <a:close/>
                  <a:moveTo>
                    <a:pt x="845" y="0"/>
                  </a:moveTo>
                  <a:cubicBezTo>
                    <a:pt x="737" y="0"/>
                    <a:pt x="629" y="23"/>
                    <a:pt x="526" y="74"/>
                  </a:cubicBezTo>
                  <a:cubicBezTo>
                    <a:pt x="152" y="259"/>
                    <a:pt x="0" y="713"/>
                    <a:pt x="86" y="1389"/>
                  </a:cubicBezTo>
                  <a:cubicBezTo>
                    <a:pt x="377" y="3679"/>
                    <a:pt x="1311" y="5911"/>
                    <a:pt x="2734" y="7732"/>
                  </a:cubicBezTo>
                  <a:cubicBezTo>
                    <a:pt x="2731" y="7756"/>
                    <a:pt x="2730" y="7781"/>
                    <a:pt x="2727" y="7805"/>
                  </a:cubicBezTo>
                  <a:cubicBezTo>
                    <a:pt x="2695" y="8187"/>
                    <a:pt x="2641" y="8624"/>
                    <a:pt x="2420" y="8964"/>
                  </a:cubicBezTo>
                  <a:cubicBezTo>
                    <a:pt x="2266" y="9204"/>
                    <a:pt x="1971" y="9412"/>
                    <a:pt x="1675" y="9412"/>
                  </a:cubicBezTo>
                  <a:cubicBezTo>
                    <a:pt x="1614" y="9412"/>
                    <a:pt x="1554" y="9403"/>
                    <a:pt x="1495" y="9385"/>
                  </a:cubicBezTo>
                  <a:cubicBezTo>
                    <a:pt x="1481" y="9381"/>
                    <a:pt x="1466" y="9379"/>
                    <a:pt x="1452" y="9379"/>
                  </a:cubicBezTo>
                  <a:cubicBezTo>
                    <a:pt x="1388" y="9379"/>
                    <a:pt x="1329" y="9419"/>
                    <a:pt x="1309" y="9483"/>
                  </a:cubicBezTo>
                  <a:cubicBezTo>
                    <a:pt x="1284" y="9562"/>
                    <a:pt x="1327" y="9645"/>
                    <a:pt x="1406" y="9669"/>
                  </a:cubicBezTo>
                  <a:cubicBezTo>
                    <a:pt x="1495" y="9697"/>
                    <a:pt x="1587" y="9710"/>
                    <a:pt x="1676" y="9710"/>
                  </a:cubicBezTo>
                  <a:cubicBezTo>
                    <a:pt x="2081" y="9710"/>
                    <a:pt x="2463" y="9445"/>
                    <a:pt x="2672" y="9126"/>
                  </a:cubicBezTo>
                  <a:cubicBezTo>
                    <a:pt x="2883" y="8800"/>
                    <a:pt x="2961" y="8420"/>
                    <a:pt x="3001" y="8063"/>
                  </a:cubicBezTo>
                  <a:cubicBezTo>
                    <a:pt x="3016" y="8079"/>
                    <a:pt x="3030" y="8094"/>
                    <a:pt x="3042" y="8110"/>
                  </a:cubicBezTo>
                  <a:cubicBezTo>
                    <a:pt x="3711" y="8900"/>
                    <a:pt x="4290" y="9145"/>
                    <a:pt x="4751" y="9145"/>
                  </a:cubicBezTo>
                  <a:cubicBezTo>
                    <a:pt x="4992" y="9145"/>
                    <a:pt x="5202" y="9078"/>
                    <a:pt x="5374" y="8986"/>
                  </a:cubicBezTo>
                  <a:cubicBezTo>
                    <a:pt x="5591" y="8872"/>
                    <a:pt x="5774" y="8693"/>
                    <a:pt x="5905" y="8469"/>
                  </a:cubicBezTo>
                  <a:cubicBezTo>
                    <a:pt x="6337" y="7735"/>
                    <a:pt x="6166" y="6918"/>
                    <a:pt x="6000" y="6367"/>
                  </a:cubicBezTo>
                  <a:cubicBezTo>
                    <a:pt x="5911" y="6069"/>
                    <a:pt x="5777" y="5701"/>
                    <a:pt x="5524" y="5406"/>
                  </a:cubicBezTo>
                  <a:cubicBezTo>
                    <a:pt x="5957" y="4900"/>
                    <a:pt x="6185" y="4222"/>
                    <a:pt x="6075" y="3576"/>
                  </a:cubicBezTo>
                  <a:cubicBezTo>
                    <a:pt x="6063" y="3504"/>
                    <a:pt x="6002" y="3453"/>
                    <a:pt x="5929" y="3453"/>
                  </a:cubicBezTo>
                  <a:cubicBezTo>
                    <a:pt x="5921" y="3453"/>
                    <a:pt x="5913" y="3453"/>
                    <a:pt x="5904" y="3455"/>
                  </a:cubicBezTo>
                  <a:cubicBezTo>
                    <a:pt x="5824" y="3469"/>
                    <a:pt x="5768" y="3546"/>
                    <a:pt x="5783" y="3627"/>
                  </a:cubicBezTo>
                  <a:cubicBezTo>
                    <a:pt x="5878" y="4183"/>
                    <a:pt x="5682" y="4764"/>
                    <a:pt x="5312" y="5204"/>
                  </a:cubicBezTo>
                  <a:cubicBezTo>
                    <a:pt x="5089" y="5031"/>
                    <a:pt x="4823" y="4938"/>
                    <a:pt x="4569" y="4938"/>
                  </a:cubicBezTo>
                  <a:cubicBezTo>
                    <a:pt x="4451" y="4938"/>
                    <a:pt x="4335" y="4958"/>
                    <a:pt x="4228" y="5000"/>
                  </a:cubicBezTo>
                  <a:cubicBezTo>
                    <a:pt x="4001" y="5088"/>
                    <a:pt x="3812" y="5293"/>
                    <a:pt x="3735" y="5538"/>
                  </a:cubicBezTo>
                  <a:cubicBezTo>
                    <a:pt x="3680" y="5706"/>
                    <a:pt x="3721" y="5891"/>
                    <a:pt x="3842" y="6023"/>
                  </a:cubicBezTo>
                  <a:cubicBezTo>
                    <a:pt x="3937" y="6125"/>
                    <a:pt x="4063" y="6181"/>
                    <a:pt x="4195" y="6181"/>
                  </a:cubicBezTo>
                  <a:cubicBezTo>
                    <a:pt x="4231" y="6181"/>
                    <a:pt x="4267" y="6176"/>
                    <a:pt x="4303" y="6168"/>
                  </a:cubicBezTo>
                  <a:cubicBezTo>
                    <a:pt x="4684" y="6080"/>
                    <a:pt x="5031" y="5885"/>
                    <a:pt x="5316" y="5623"/>
                  </a:cubicBezTo>
                  <a:cubicBezTo>
                    <a:pt x="5521" y="5873"/>
                    <a:pt x="5637" y="6193"/>
                    <a:pt x="5715" y="6453"/>
                  </a:cubicBezTo>
                  <a:cubicBezTo>
                    <a:pt x="5953" y="7244"/>
                    <a:pt x="5932" y="7836"/>
                    <a:pt x="5647" y="8320"/>
                  </a:cubicBezTo>
                  <a:cubicBezTo>
                    <a:pt x="5545" y="8493"/>
                    <a:pt x="5398" y="8636"/>
                    <a:pt x="5233" y="8725"/>
                  </a:cubicBezTo>
                  <a:cubicBezTo>
                    <a:pt x="5076" y="8808"/>
                    <a:pt x="4915" y="8849"/>
                    <a:pt x="4748" y="8849"/>
                  </a:cubicBezTo>
                  <a:cubicBezTo>
                    <a:pt x="4290" y="8849"/>
                    <a:pt x="3794" y="8538"/>
                    <a:pt x="3269" y="7918"/>
                  </a:cubicBezTo>
                  <a:cubicBezTo>
                    <a:pt x="3190" y="7826"/>
                    <a:pt x="3114" y="7732"/>
                    <a:pt x="3038" y="7638"/>
                  </a:cubicBezTo>
                  <a:cubicBezTo>
                    <a:pt x="3196" y="5399"/>
                    <a:pt x="2830" y="3125"/>
                    <a:pt x="1974" y="1049"/>
                  </a:cubicBezTo>
                  <a:cubicBezTo>
                    <a:pt x="1859" y="771"/>
                    <a:pt x="1727" y="480"/>
                    <a:pt x="1490" y="263"/>
                  </a:cubicBezTo>
                  <a:cubicBezTo>
                    <a:pt x="1326" y="114"/>
                    <a:pt x="1088" y="0"/>
                    <a:pt x="84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056575" y="2328975"/>
              <a:ext cx="104650" cy="138550"/>
            </a:xfrm>
            <a:custGeom>
              <a:avLst/>
              <a:gdLst/>
              <a:ahLst/>
              <a:cxnLst/>
              <a:rect l="l" t="t" r="r" b="b"/>
              <a:pathLst>
                <a:path w="4186" h="5542" extrusionOk="0">
                  <a:moveTo>
                    <a:pt x="1761" y="0"/>
                  </a:moveTo>
                  <a:cubicBezTo>
                    <a:pt x="1287" y="0"/>
                    <a:pt x="807" y="270"/>
                    <a:pt x="541" y="644"/>
                  </a:cubicBezTo>
                  <a:cubicBezTo>
                    <a:pt x="491" y="717"/>
                    <a:pt x="446" y="792"/>
                    <a:pt x="405" y="873"/>
                  </a:cubicBezTo>
                  <a:cubicBezTo>
                    <a:pt x="26" y="1490"/>
                    <a:pt x="0" y="2251"/>
                    <a:pt x="15" y="2779"/>
                  </a:cubicBezTo>
                  <a:cubicBezTo>
                    <a:pt x="39" y="3682"/>
                    <a:pt x="196" y="4579"/>
                    <a:pt x="478" y="5439"/>
                  </a:cubicBezTo>
                  <a:cubicBezTo>
                    <a:pt x="498" y="5502"/>
                    <a:pt x="555" y="5542"/>
                    <a:pt x="618" y="5542"/>
                  </a:cubicBezTo>
                  <a:cubicBezTo>
                    <a:pt x="633" y="5542"/>
                    <a:pt x="649" y="5539"/>
                    <a:pt x="667" y="5533"/>
                  </a:cubicBezTo>
                  <a:cubicBezTo>
                    <a:pt x="744" y="5507"/>
                    <a:pt x="786" y="5423"/>
                    <a:pt x="761" y="5346"/>
                  </a:cubicBezTo>
                  <a:cubicBezTo>
                    <a:pt x="526" y="4626"/>
                    <a:pt x="380" y="3881"/>
                    <a:pt x="330" y="3127"/>
                  </a:cubicBezTo>
                  <a:lnTo>
                    <a:pt x="330" y="3127"/>
                  </a:lnTo>
                  <a:cubicBezTo>
                    <a:pt x="437" y="3496"/>
                    <a:pt x="591" y="3820"/>
                    <a:pt x="793" y="4097"/>
                  </a:cubicBezTo>
                  <a:cubicBezTo>
                    <a:pt x="1154" y="4597"/>
                    <a:pt x="1674" y="4934"/>
                    <a:pt x="2219" y="5020"/>
                  </a:cubicBezTo>
                  <a:cubicBezTo>
                    <a:pt x="2307" y="5034"/>
                    <a:pt x="2395" y="5040"/>
                    <a:pt x="2484" y="5040"/>
                  </a:cubicBezTo>
                  <a:cubicBezTo>
                    <a:pt x="3006" y="5040"/>
                    <a:pt x="3517" y="4806"/>
                    <a:pt x="3809" y="4413"/>
                  </a:cubicBezTo>
                  <a:cubicBezTo>
                    <a:pt x="4185" y="3905"/>
                    <a:pt x="4162" y="3163"/>
                    <a:pt x="3753" y="2725"/>
                  </a:cubicBezTo>
                  <a:cubicBezTo>
                    <a:pt x="3723" y="2693"/>
                    <a:pt x="3684" y="2678"/>
                    <a:pt x="3644" y="2678"/>
                  </a:cubicBezTo>
                  <a:cubicBezTo>
                    <a:pt x="3608" y="2678"/>
                    <a:pt x="3571" y="2691"/>
                    <a:pt x="3542" y="2717"/>
                  </a:cubicBezTo>
                  <a:cubicBezTo>
                    <a:pt x="3482" y="2774"/>
                    <a:pt x="3478" y="2867"/>
                    <a:pt x="3535" y="2927"/>
                  </a:cubicBezTo>
                  <a:cubicBezTo>
                    <a:pt x="3843" y="3259"/>
                    <a:pt x="3858" y="3846"/>
                    <a:pt x="3569" y="4236"/>
                  </a:cubicBezTo>
                  <a:cubicBezTo>
                    <a:pt x="3334" y="4552"/>
                    <a:pt x="2918" y="4743"/>
                    <a:pt x="2489" y="4743"/>
                  </a:cubicBezTo>
                  <a:cubicBezTo>
                    <a:pt x="2414" y="4743"/>
                    <a:pt x="2339" y="4737"/>
                    <a:pt x="2265" y="4725"/>
                  </a:cubicBezTo>
                  <a:cubicBezTo>
                    <a:pt x="1798" y="4651"/>
                    <a:pt x="1349" y="4359"/>
                    <a:pt x="1033" y="3922"/>
                  </a:cubicBezTo>
                  <a:cubicBezTo>
                    <a:pt x="758" y="3541"/>
                    <a:pt x="578" y="3057"/>
                    <a:pt x="496" y="2480"/>
                  </a:cubicBezTo>
                  <a:cubicBezTo>
                    <a:pt x="437" y="2063"/>
                    <a:pt x="427" y="1494"/>
                    <a:pt x="664" y="1018"/>
                  </a:cubicBezTo>
                  <a:cubicBezTo>
                    <a:pt x="674" y="1001"/>
                    <a:pt x="686" y="983"/>
                    <a:pt x="697" y="965"/>
                  </a:cubicBezTo>
                  <a:cubicBezTo>
                    <a:pt x="934" y="615"/>
                    <a:pt x="1376" y="336"/>
                    <a:pt x="1810" y="336"/>
                  </a:cubicBezTo>
                  <a:cubicBezTo>
                    <a:pt x="1947" y="336"/>
                    <a:pt x="2083" y="364"/>
                    <a:pt x="2212" y="426"/>
                  </a:cubicBezTo>
                  <a:cubicBezTo>
                    <a:pt x="2233" y="437"/>
                    <a:pt x="2256" y="442"/>
                    <a:pt x="2278" y="442"/>
                  </a:cubicBezTo>
                  <a:cubicBezTo>
                    <a:pt x="2331" y="442"/>
                    <a:pt x="2381" y="413"/>
                    <a:pt x="2408" y="364"/>
                  </a:cubicBezTo>
                  <a:cubicBezTo>
                    <a:pt x="2447" y="295"/>
                    <a:pt x="2422" y="207"/>
                    <a:pt x="2355" y="165"/>
                  </a:cubicBezTo>
                  <a:cubicBezTo>
                    <a:pt x="2170" y="51"/>
                    <a:pt x="1966" y="0"/>
                    <a:pt x="1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03500" y="726675"/>
              <a:ext cx="147175" cy="231750"/>
            </a:xfrm>
            <a:custGeom>
              <a:avLst/>
              <a:gdLst/>
              <a:ahLst/>
              <a:cxnLst/>
              <a:rect l="l" t="t" r="r" b="b"/>
              <a:pathLst>
                <a:path w="5887" h="9270" extrusionOk="0">
                  <a:moveTo>
                    <a:pt x="1212" y="299"/>
                  </a:moveTo>
                  <a:cubicBezTo>
                    <a:pt x="1238" y="299"/>
                    <a:pt x="1281" y="311"/>
                    <a:pt x="1351" y="354"/>
                  </a:cubicBezTo>
                  <a:cubicBezTo>
                    <a:pt x="1892" y="685"/>
                    <a:pt x="2137" y="1342"/>
                    <a:pt x="2359" y="2042"/>
                  </a:cubicBezTo>
                  <a:lnTo>
                    <a:pt x="3172" y="4602"/>
                  </a:lnTo>
                  <a:cubicBezTo>
                    <a:pt x="3290" y="4970"/>
                    <a:pt x="3397" y="5334"/>
                    <a:pt x="3471" y="5689"/>
                  </a:cubicBezTo>
                  <a:cubicBezTo>
                    <a:pt x="2544" y="4049"/>
                    <a:pt x="1831" y="2263"/>
                    <a:pt x="1196" y="679"/>
                  </a:cubicBezTo>
                  <a:cubicBezTo>
                    <a:pt x="1142" y="543"/>
                    <a:pt x="1127" y="399"/>
                    <a:pt x="1158" y="332"/>
                  </a:cubicBezTo>
                  <a:cubicBezTo>
                    <a:pt x="1166" y="315"/>
                    <a:pt x="1175" y="306"/>
                    <a:pt x="1192" y="301"/>
                  </a:cubicBezTo>
                  <a:cubicBezTo>
                    <a:pt x="1197" y="300"/>
                    <a:pt x="1205" y="299"/>
                    <a:pt x="1212" y="299"/>
                  </a:cubicBezTo>
                  <a:close/>
                  <a:moveTo>
                    <a:pt x="1210" y="1"/>
                  </a:moveTo>
                  <a:cubicBezTo>
                    <a:pt x="1175" y="1"/>
                    <a:pt x="1139" y="6"/>
                    <a:pt x="1102" y="17"/>
                  </a:cubicBezTo>
                  <a:cubicBezTo>
                    <a:pt x="1007" y="47"/>
                    <a:pt x="932" y="112"/>
                    <a:pt x="889" y="204"/>
                  </a:cubicBezTo>
                  <a:cubicBezTo>
                    <a:pt x="786" y="420"/>
                    <a:pt x="886" y="706"/>
                    <a:pt x="918" y="790"/>
                  </a:cubicBezTo>
                  <a:cubicBezTo>
                    <a:pt x="1585" y="2453"/>
                    <a:pt x="2339" y="4337"/>
                    <a:pt x="3336" y="6051"/>
                  </a:cubicBezTo>
                  <a:cubicBezTo>
                    <a:pt x="3407" y="6175"/>
                    <a:pt x="3481" y="6301"/>
                    <a:pt x="3564" y="6422"/>
                  </a:cubicBezTo>
                  <a:cubicBezTo>
                    <a:pt x="3578" y="6800"/>
                    <a:pt x="3523" y="7163"/>
                    <a:pt x="3365" y="7505"/>
                  </a:cubicBezTo>
                  <a:cubicBezTo>
                    <a:pt x="3152" y="7968"/>
                    <a:pt x="2752" y="8281"/>
                    <a:pt x="2344" y="8302"/>
                  </a:cubicBezTo>
                  <a:cubicBezTo>
                    <a:pt x="2328" y="8303"/>
                    <a:pt x="2312" y="8303"/>
                    <a:pt x="2296" y="8303"/>
                  </a:cubicBezTo>
                  <a:cubicBezTo>
                    <a:pt x="1960" y="8303"/>
                    <a:pt x="1655" y="8121"/>
                    <a:pt x="1449" y="7965"/>
                  </a:cubicBezTo>
                  <a:cubicBezTo>
                    <a:pt x="910" y="7553"/>
                    <a:pt x="589" y="6951"/>
                    <a:pt x="612" y="6389"/>
                  </a:cubicBezTo>
                  <a:cubicBezTo>
                    <a:pt x="620" y="6186"/>
                    <a:pt x="680" y="5991"/>
                    <a:pt x="776" y="5820"/>
                  </a:cubicBezTo>
                  <a:cubicBezTo>
                    <a:pt x="1006" y="5505"/>
                    <a:pt x="1327" y="5262"/>
                    <a:pt x="1720" y="5200"/>
                  </a:cubicBezTo>
                  <a:cubicBezTo>
                    <a:pt x="1797" y="5188"/>
                    <a:pt x="1853" y="5117"/>
                    <a:pt x="1844" y="5039"/>
                  </a:cubicBezTo>
                  <a:cubicBezTo>
                    <a:pt x="1838" y="4962"/>
                    <a:pt x="1776" y="4904"/>
                    <a:pt x="1700" y="4904"/>
                  </a:cubicBezTo>
                  <a:cubicBezTo>
                    <a:pt x="1698" y="4904"/>
                    <a:pt x="1696" y="4904"/>
                    <a:pt x="1694" y="4904"/>
                  </a:cubicBezTo>
                  <a:cubicBezTo>
                    <a:pt x="1220" y="4916"/>
                    <a:pt x="785" y="5216"/>
                    <a:pt x="533" y="5643"/>
                  </a:cubicBezTo>
                  <a:cubicBezTo>
                    <a:pt x="291" y="5978"/>
                    <a:pt x="141" y="6381"/>
                    <a:pt x="97" y="6765"/>
                  </a:cubicBezTo>
                  <a:cubicBezTo>
                    <a:pt x="0" y="7637"/>
                    <a:pt x="316" y="8475"/>
                    <a:pt x="637" y="9183"/>
                  </a:cubicBezTo>
                  <a:cubicBezTo>
                    <a:pt x="662" y="9236"/>
                    <a:pt x="716" y="9269"/>
                    <a:pt x="773" y="9269"/>
                  </a:cubicBezTo>
                  <a:cubicBezTo>
                    <a:pt x="794" y="9269"/>
                    <a:pt x="815" y="9265"/>
                    <a:pt x="834" y="9254"/>
                  </a:cubicBezTo>
                  <a:cubicBezTo>
                    <a:pt x="910" y="9221"/>
                    <a:pt x="942" y="9132"/>
                    <a:pt x="908" y="9058"/>
                  </a:cubicBezTo>
                  <a:cubicBezTo>
                    <a:pt x="621" y="8429"/>
                    <a:pt x="341" y="7694"/>
                    <a:pt x="380" y="6946"/>
                  </a:cubicBezTo>
                  <a:lnTo>
                    <a:pt x="380" y="6946"/>
                  </a:lnTo>
                  <a:cubicBezTo>
                    <a:pt x="511" y="7415"/>
                    <a:pt x="820" y="7862"/>
                    <a:pt x="1268" y="8201"/>
                  </a:cubicBezTo>
                  <a:cubicBezTo>
                    <a:pt x="1616" y="8465"/>
                    <a:pt x="1960" y="8600"/>
                    <a:pt x="2294" y="8600"/>
                  </a:cubicBezTo>
                  <a:cubicBezTo>
                    <a:pt x="2315" y="8600"/>
                    <a:pt x="2337" y="8600"/>
                    <a:pt x="2359" y="8599"/>
                  </a:cubicBezTo>
                  <a:cubicBezTo>
                    <a:pt x="2874" y="8572"/>
                    <a:pt x="3375" y="8191"/>
                    <a:pt x="3634" y="7628"/>
                  </a:cubicBezTo>
                  <a:cubicBezTo>
                    <a:pt x="3760" y="7354"/>
                    <a:pt x="3826" y="7069"/>
                    <a:pt x="3850" y="6778"/>
                  </a:cubicBezTo>
                  <a:cubicBezTo>
                    <a:pt x="3890" y="6819"/>
                    <a:pt x="3933" y="6859"/>
                    <a:pt x="3978" y="6897"/>
                  </a:cubicBezTo>
                  <a:cubicBezTo>
                    <a:pt x="4237" y="7117"/>
                    <a:pt x="4544" y="7237"/>
                    <a:pt x="4837" y="7237"/>
                  </a:cubicBezTo>
                  <a:cubicBezTo>
                    <a:pt x="4908" y="7237"/>
                    <a:pt x="4979" y="7230"/>
                    <a:pt x="5047" y="7216"/>
                  </a:cubicBezTo>
                  <a:cubicBezTo>
                    <a:pt x="5374" y="7146"/>
                    <a:pt x="5658" y="6899"/>
                    <a:pt x="5773" y="6584"/>
                  </a:cubicBezTo>
                  <a:cubicBezTo>
                    <a:pt x="5886" y="6270"/>
                    <a:pt x="5827" y="5897"/>
                    <a:pt x="5622" y="5633"/>
                  </a:cubicBezTo>
                  <a:cubicBezTo>
                    <a:pt x="5592" y="5596"/>
                    <a:pt x="5549" y="5576"/>
                    <a:pt x="5504" y="5576"/>
                  </a:cubicBezTo>
                  <a:cubicBezTo>
                    <a:pt x="5472" y="5576"/>
                    <a:pt x="5440" y="5586"/>
                    <a:pt x="5413" y="5607"/>
                  </a:cubicBezTo>
                  <a:cubicBezTo>
                    <a:pt x="5348" y="5659"/>
                    <a:pt x="5337" y="5752"/>
                    <a:pt x="5386" y="5817"/>
                  </a:cubicBezTo>
                  <a:cubicBezTo>
                    <a:pt x="5531" y="6002"/>
                    <a:pt x="5573" y="6263"/>
                    <a:pt x="5492" y="6482"/>
                  </a:cubicBezTo>
                  <a:cubicBezTo>
                    <a:pt x="5412" y="6703"/>
                    <a:pt x="5213" y="6877"/>
                    <a:pt x="4984" y="6926"/>
                  </a:cubicBezTo>
                  <a:cubicBezTo>
                    <a:pt x="4937" y="6936"/>
                    <a:pt x="4887" y="6941"/>
                    <a:pt x="4837" y="6941"/>
                  </a:cubicBezTo>
                  <a:cubicBezTo>
                    <a:pt x="4616" y="6941"/>
                    <a:pt x="4376" y="6846"/>
                    <a:pt x="4171" y="6672"/>
                  </a:cubicBezTo>
                  <a:cubicBezTo>
                    <a:pt x="4052" y="6569"/>
                    <a:pt x="3948" y="6447"/>
                    <a:pt x="3854" y="6317"/>
                  </a:cubicBezTo>
                  <a:cubicBezTo>
                    <a:pt x="3818" y="5721"/>
                    <a:pt x="3643" y="5107"/>
                    <a:pt x="3454" y="4510"/>
                  </a:cubicBezTo>
                  <a:lnTo>
                    <a:pt x="2641" y="1949"/>
                  </a:lnTo>
                  <a:cubicBezTo>
                    <a:pt x="2401" y="1194"/>
                    <a:pt x="2133" y="483"/>
                    <a:pt x="1506" y="99"/>
                  </a:cubicBezTo>
                  <a:cubicBezTo>
                    <a:pt x="1461" y="72"/>
                    <a:pt x="1345"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306425" y="4182725"/>
              <a:ext cx="146500" cy="111425"/>
            </a:xfrm>
            <a:custGeom>
              <a:avLst/>
              <a:gdLst/>
              <a:ahLst/>
              <a:cxnLst/>
              <a:rect l="l" t="t" r="r" b="b"/>
              <a:pathLst>
                <a:path w="5860" h="4457" extrusionOk="0">
                  <a:moveTo>
                    <a:pt x="1739" y="1"/>
                  </a:moveTo>
                  <a:cubicBezTo>
                    <a:pt x="1719" y="1"/>
                    <a:pt x="1699" y="4"/>
                    <a:pt x="1679" y="10"/>
                  </a:cubicBezTo>
                  <a:cubicBezTo>
                    <a:pt x="1577" y="41"/>
                    <a:pt x="1518" y="148"/>
                    <a:pt x="1546" y="252"/>
                  </a:cubicBezTo>
                  <a:cubicBezTo>
                    <a:pt x="1604" y="459"/>
                    <a:pt x="1683" y="713"/>
                    <a:pt x="1790" y="985"/>
                  </a:cubicBezTo>
                  <a:cubicBezTo>
                    <a:pt x="1921" y="1411"/>
                    <a:pt x="2029" y="1843"/>
                    <a:pt x="2063" y="2278"/>
                  </a:cubicBezTo>
                  <a:cubicBezTo>
                    <a:pt x="2121" y="2991"/>
                    <a:pt x="1946" y="3615"/>
                    <a:pt x="1605" y="3904"/>
                  </a:cubicBezTo>
                  <a:cubicBezTo>
                    <a:pt x="1486" y="4005"/>
                    <a:pt x="1329" y="4059"/>
                    <a:pt x="1163" y="4059"/>
                  </a:cubicBezTo>
                  <a:cubicBezTo>
                    <a:pt x="1118" y="4059"/>
                    <a:pt x="1072" y="4054"/>
                    <a:pt x="1025" y="4046"/>
                  </a:cubicBezTo>
                  <a:cubicBezTo>
                    <a:pt x="766" y="3999"/>
                    <a:pt x="539" y="3827"/>
                    <a:pt x="400" y="3578"/>
                  </a:cubicBezTo>
                  <a:cubicBezTo>
                    <a:pt x="364" y="3512"/>
                    <a:pt x="297" y="3475"/>
                    <a:pt x="227" y="3475"/>
                  </a:cubicBezTo>
                  <a:cubicBezTo>
                    <a:pt x="194" y="3475"/>
                    <a:pt x="161" y="3483"/>
                    <a:pt x="131" y="3500"/>
                  </a:cubicBezTo>
                  <a:cubicBezTo>
                    <a:pt x="35" y="3553"/>
                    <a:pt x="0" y="3674"/>
                    <a:pt x="53" y="3770"/>
                  </a:cubicBezTo>
                  <a:cubicBezTo>
                    <a:pt x="250" y="4125"/>
                    <a:pt x="578" y="4368"/>
                    <a:pt x="955" y="4437"/>
                  </a:cubicBezTo>
                  <a:cubicBezTo>
                    <a:pt x="1026" y="4449"/>
                    <a:pt x="1098" y="4457"/>
                    <a:pt x="1168" y="4457"/>
                  </a:cubicBezTo>
                  <a:cubicBezTo>
                    <a:pt x="1425" y="4457"/>
                    <a:pt x="1672" y="4369"/>
                    <a:pt x="1862" y="4207"/>
                  </a:cubicBezTo>
                  <a:cubicBezTo>
                    <a:pt x="2304" y="3832"/>
                    <a:pt x="2527" y="3099"/>
                    <a:pt x="2460" y="2248"/>
                  </a:cubicBezTo>
                  <a:lnTo>
                    <a:pt x="2460" y="2248"/>
                  </a:lnTo>
                  <a:cubicBezTo>
                    <a:pt x="2698" y="2576"/>
                    <a:pt x="2986" y="2876"/>
                    <a:pt x="3332" y="3099"/>
                  </a:cubicBezTo>
                  <a:cubicBezTo>
                    <a:pt x="3646" y="3301"/>
                    <a:pt x="3999" y="3405"/>
                    <a:pt x="4343" y="3405"/>
                  </a:cubicBezTo>
                  <a:cubicBezTo>
                    <a:pt x="4550" y="3405"/>
                    <a:pt x="4754" y="3367"/>
                    <a:pt x="4945" y="3291"/>
                  </a:cubicBezTo>
                  <a:cubicBezTo>
                    <a:pt x="5398" y="3110"/>
                    <a:pt x="5714" y="2737"/>
                    <a:pt x="5834" y="2239"/>
                  </a:cubicBezTo>
                  <a:cubicBezTo>
                    <a:pt x="5860" y="2133"/>
                    <a:pt x="5794" y="2026"/>
                    <a:pt x="5687" y="2000"/>
                  </a:cubicBezTo>
                  <a:cubicBezTo>
                    <a:pt x="5672" y="1997"/>
                    <a:pt x="5657" y="1995"/>
                    <a:pt x="5642" y="1995"/>
                  </a:cubicBezTo>
                  <a:cubicBezTo>
                    <a:pt x="5552" y="1995"/>
                    <a:pt x="5470" y="2055"/>
                    <a:pt x="5447" y="2146"/>
                  </a:cubicBezTo>
                  <a:cubicBezTo>
                    <a:pt x="5358" y="2515"/>
                    <a:pt x="5126" y="2791"/>
                    <a:pt x="4798" y="2922"/>
                  </a:cubicBezTo>
                  <a:cubicBezTo>
                    <a:pt x="4655" y="2980"/>
                    <a:pt x="4501" y="3008"/>
                    <a:pt x="4344" y="3008"/>
                  </a:cubicBezTo>
                  <a:cubicBezTo>
                    <a:pt x="4075" y="3008"/>
                    <a:pt x="3796" y="2925"/>
                    <a:pt x="3546" y="2764"/>
                  </a:cubicBezTo>
                  <a:cubicBezTo>
                    <a:pt x="2868" y="2328"/>
                    <a:pt x="2434" y="1538"/>
                    <a:pt x="2167" y="862"/>
                  </a:cubicBezTo>
                  <a:cubicBezTo>
                    <a:pt x="2092" y="617"/>
                    <a:pt x="2009" y="374"/>
                    <a:pt x="1925" y="134"/>
                  </a:cubicBezTo>
                  <a:cubicBezTo>
                    <a:pt x="1898" y="52"/>
                    <a:pt x="1822" y="1"/>
                    <a:pt x="1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3472300" y="794188"/>
              <a:ext cx="64750" cy="96725"/>
              <a:chOff x="3983450" y="2532300"/>
              <a:chExt cx="64750" cy="96725"/>
            </a:xfrm>
          </p:grpSpPr>
          <p:sp>
            <p:nvSpPr>
              <p:cNvPr id="31" name="Google Shape;31;p2"/>
              <p:cNvSpPr/>
              <p:nvPr/>
            </p:nvSpPr>
            <p:spPr>
              <a:xfrm>
                <a:off x="3983450" y="2569625"/>
                <a:ext cx="64750" cy="59400"/>
              </a:xfrm>
              <a:custGeom>
                <a:avLst/>
                <a:gdLst/>
                <a:ahLst/>
                <a:cxnLst/>
                <a:rect l="l" t="t" r="r" b="b"/>
                <a:pathLst>
                  <a:path w="2590" h="2376" extrusionOk="0">
                    <a:moveTo>
                      <a:pt x="1094" y="1"/>
                    </a:moveTo>
                    <a:cubicBezTo>
                      <a:pt x="820" y="1"/>
                      <a:pt x="541" y="113"/>
                      <a:pt x="305" y="390"/>
                    </a:cubicBezTo>
                    <a:cubicBezTo>
                      <a:pt x="80" y="652"/>
                      <a:pt x="58" y="999"/>
                      <a:pt x="40" y="1251"/>
                    </a:cubicBezTo>
                    <a:cubicBezTo>
                      <a:pt x="26" y="1465"/>
                      <a:pt x="0" y="1862"/>
                      <a:pt x="259" y="2128"/>
                    </a:cubicBezTo>
                    <a:cubicBezTo>
                      <a:pt x="489" y="2364"/>
                      <a:pt x="827" y="2375"/>
                      <a:pt x="1046" y="2375"/>
                    </a:cubicBezTo>
                    <a:lnTo>
                      <a:pt x="1081" y="2375"/>
                    </a:lnTo>
                    <a:cubicBezTo>
                      <a:pt x="1357" y="2374"/>
                      <a:pt x="1870" y="2372"/>
                      <a:pt x="2153" y="2003"/>
                    </a:cubicBezTo>
                    <a:cubicBezTo>
                      <a:pt x="2590" y="1436"/>
                      <a:pt x="2341" y="685"/>
                      <a:pt x="1849" y="286"/>
                    </a:cubicBezTo>
                    <a:cubicBezTo>
                      <a:pt x="1635" y="113"/>
                      <a:pt x="1367" y="1"/>
                      <a:pt x="109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92750" y="2541150"/>
                <a:ext cx="45200" cy="41800"/>
              </a:xfrm>
              <a:custGeom>
                <a:avLst/>
                <a:gdLst/>
                <a:ahLst/>
                <a:cxnLst/>
                <a:rect l="l" t="t" r="r" b="b"/>
                <a:pathLst>
                  <a:path w="1808" h="1672" extrusionOk="0">
                    <a:moveTo>
                      <a:pt x="728" y="0"/>
                    </a:moveTo>
                    <a:cubicBezTo>
                      <a:pt x="530" y="0"/>
                      <a:pt x="347" y="91"/>
                      <a:pt x="200" y="264"/>
                    </a:cubicBezTo>
                    <a:cubicBezTo>
                      <a:pt x="61" y="426"/>
                      <a:pt x="36" y="658"/>
                      <a:pt x="20" y="922"/>
                    </a:cubicBezTo>
                    <a:cubicBezTo>
                      <a:pt x="4" y="1153"/>
                      <a:pt x="1" y="1388"/>
                      <a:pt x="138" y="1530"/>
                    </a:cubicBezTo>
                    <a:cubicBezTo>
                      <a:pt x="267" y="1660"/>
                      <a:pt x="485" y="1672"/>
                      <a:pt x="698" y="1672"/>
                    </a:cubicBezTo>
                    <a:lnTo>
                      <a:pt x="708" y="1672"/>
                    </a:lnTo>
                    <a:lnTo>
                      <a:pt x="708" y="1671"/>
                    </a:lnTo>
                    <a:cubicBezTo>
                      <a:pt x="1006" y="1670"/>
                      <a:pt x="1339" y="1650"/>
                      <a:pt x="1503" y="1435"/>
                    </a:cubicBezTo>
                    <a:cubicBezTo>
                      <a:pt x="1808" y="1038"/>
                      <a:pt x="1617" y="498"/>
                      <a:pt x="1256" y="205"/>
                    </a:cubicBezTo>
                    <a:cubicBezTo>
                      <a:pt x="1093" y="73"/>
                      <a:pt x="905" y="0"/>
                      <a:pt x="7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83450" y="2532300"/>
                <a:ext cx="64750" cy="59425"/>
              </a:xfrm>
              <a:custGeom>
                <a:avLst/>
                <a:gdLst/>
                <a:ahLst/>
                <a:cxnLst/>
                <a:rect l="l" t="t" r="r" b="b"/>
                <a:pathLst>
                  <a:path w="2590" h="2377" extrusionOk="0">
                    <a:moveTo>
                      <a:pt x="1100" y="499"/>
                    </a:moveTo>
                    <a:cubicBezTo>
                      <a:pt x="1299" y="499"/>
                      <a:pt x="1468" y="618"/>
                      <a:pt x="1538" y="672"/>
                    </a:cubicBezTo>
                    <a:cubicBezTo>
                      <a:pt x="1844" y="922"/>
                      <a:pt x="2011" y="1374"/>
                      <a:pt x="1760" y="1700"/>
                    </a:cubicBezTo>
                    <a:cubicBezTo>
                      <a:pt x="1640" y="1854"/>
                      <a:pt x="1363" y="1876"/>
                      <a:pt x="1080" y="1878"/>
                    </a:cubicBezTo>
                    <a:cubicBezTo>
                      <a:pt x="906" y="1873"/>
                      <a:pt x="704" y="1871"/>
                      <a:pt x="615" y="1780"/>
                    </a:cubicBezTo>
                    <a:cubicBezTo>
                      <a:pt x="519" y="1683"/>
                      <a:pt x="524" y="1473"/>
                      <a:pt x="538" y="1285"/>
                    </a:cubicBezTo>
                    <a:cubicBezTo>
                      <a:pt x="554" y="1048"/>
                      <a:pt x="576" y="840"/>
                      <a:pt x="685" y="713"/>
                    </a:cubicBezTo>
                    <a:cubicBezTo>
                      <a:pt x="822" y="553"/>
                      <a:pt x="968" y="499"/>
                      <a:pt x="1100" y="499"/>
                    </a:cubicBezTo>
                    <a:close/>
                    <a:moveTo>
                      <a:pt x="1094" y="1"/>
                    </a:moveTo>
                    <a:cubicBezTo>
                      <a:pt x="820" y="1"/>
                      <a:pt x="541" y="114"/>
                      <a:pt x="305" y="391"/>
                    </a:cubicBezTo>
                    <a:cubicBezTo>
                      <a:pt x="80" y="654"/>
                      <a:pt x="58" y="1000"/>
                      <a:pt x="40" y="1252"/>
                    </a:cubicBezTo>
                    <a:cubicBezTo>
                      <a:pt x="26" y="1466"/>
                      <a:pt x="0" y="1864"/>
                      <a:pt x="259" y="2129"/>
                    </a:cubicBezTo>
                    <a:cubicBezTo>
                      <a:pt x="491" y="2364"/>
                      <a:pt x="827" y="2376"/>
                      <a:pt x="1047" y="2376"/>
                    </a:cubicBezTo>
                    <a:cubicBezTo>
                      <a:pt x="1058" y="2376"/>
                      <a:pt x="1070" y="2376"/>
                      <a:pt x="1081" y="2377"/>
                    </a:cubicBezTo>
                    <a:cubicBezTo>
                      <a:pt x="1357" y="2376"/>
                      <a:pt x="1870" y="2375"/>
                      <a:pt x="2153" y="2004"/>
                    </a:cubicBezTo>
                    <a:cubicBezTo>
                      <a:pt x="2590" y="1438"/>
                      <a:pt x="2341" y="686"/>
                      <a:pt x="1849" y="287"/>
                    </a:cubicBezTo>
                    <a:cubicBezTo>
                      <a:pt x="1635" y="113"/>
                      <a:pt x="1367"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4423250" y="610025"/>
              <a:ext cx="297475" cy="267450"/>
            </a:xfrm>
            <a:custGeom>
              <a:avLst/>
              <a:gdLst/>
              <a:ahLst/>
              <a:cxnLst/>
              <a:rect l="l" t="t" r="r" b="b"/>
              <a:pathLst>
                <a:path w="11899" h="10698" extrusionOk="0">
                  <a:moveTo>
                    <a:pt x="5137" y="823"/>
                  </a:moveTo>
                  <a:cubicBezTo>
                    <a:pt x="5464" y="1124"/>
                    <a:pt x="5953" y="1585"/>
                    <a:pt x="6523" y="2155"/>
                  </a:cubicBezTo>
                  <a:lnTo>
                    <a:pt x="5165" y="2718"/>
                  </a:lnTo>
                  <a:lnTo>
                    <a:pt x="5137" y="823"/>
                  </a:lnTo>
                  <a:close/>
                  <a:moveTo>
                    <a:pt x="10507" y="1040"/>
                  </a:moveTo>
                  <a:lnTo>
                    <a:pt x="10507" y="1040"/>
                  </a:lnTo>
                  <a:cubicBezTo>
                    <a:pt x="10185" y="1673"/>
                    <a:pt x="9625" y="2753"/>
                    <a:pt x="8944" y="3982"/>
                  </a:cubicBezTo>
                  <a:cubicBezTo>
                    <a:pt x="8422" y="3391"/>
                    <a:pt x="7894" y="2830"/>
                    <a:pt x="7402" y="2327"/>
                  </a:cubicBezTo>
                  <a:lnTo>
                    <a:pt x="10507" y="1040"/>
                  </a:lnTo>
                  <a:close/>
                  <a:moveTo>
                    <a:pt x="4679" y="3458"/>
                  </a:moveTo>
                  <a:lnTo>
                    <a:pt x="4713" y="5990"/>
                  </a:lnTo>
                  <a:lnTo>
                    <a:pt x="1021" y="4975"/>
                  </a:lnTo>
                  <a:lnTo>
                    <a:pt x="4679" y="3458"/>
                  </a:lnTo>
                  <a:close/>
                  <a:moveTo>
                    <a:pt x="6903" y="2536"/>
                  </a:moveTo>
                  <a:cubicBezTo>
                    <a:pt x="7465" y="3107"/>
                    <a:pt x="8082" y="3761"/>
                    <a:pt x="8685" y="4448"/>
                  </a:cubicBezTo>
                  <a:cubicBezTo>
                    <a:pt x="8270" y="5186"/>
                    <a:pt x="7820" y="5963"/>
                    <a:pt x="7356" y="6718"/>
                  </a:cubicBezTo>
                  <a:lnTo>
                    <a:pt x="5213" y="6128"/>
                  </a:lnTo>
                  <a:lnTo>
                    <a:pt x="5173" y="3253"/>
                  </a:lnTo>
                  <a:lnTo>
                    <a:pt x="6903" y="2536"/>
                  </a:lnTo>
                  <a:close/>
                  <a:moveTo>
                    <a:pt x="9033" y="4851"/>
                  </a:moveTo>
                  <a:cubicBezTo>
                    <a:pt x="9846" y="5809"/>
                    <a:pt x="10608" y="6818"/>
                    <a:pt x="11142" y="7759"/>
                  </a:cubicBezTo>
                  <a:lnTo>
                    <a:pt x="7859" y="6855"/>
                  </a:lnTo>
                  <a:cubicBezTo>
                    <a:pt x="8267" y="6186"/>
                    <a:pt x="8664" y="5506"/>
                    <a:pt x="9033" y="4851"/>
                  </a:cubicBezTo>
                  <a:close/>
                  <a:moveTo>
                    <a:pt x="5220" y="6646"/>
                  </a:moveTo>
                  <a:lnTo>
                    <a:pt x="7082" y="7159"/>
                  </a:lnTo>
                  <a:cubicBezTo>
                    <a:pt x="6473" y="8130"/>
                    <a:pt x="5851" y="9047"/>
                    <a:pt x="5265" y="9779"/>
                  </a:cubicBezTo>
                  <a:lnTo>
                    <a:pt x="5220" y="6646"/>
                  </a:lnTo>
                  <a:close/>
                  <a:moveTo>
                    <a:pt x="4880" y="0"/>
                  </a:moveTo>
                  <a:cubicBezTo>
                    <a:pt x="4845" y="0"/>
                    <a:pt x="4809" y="8"/>
                    <a:pt x="4776" y="23"/>
                  </a:cubicBezTo>
                  <a:cubicBezTo>
                    <a:pt x="4687" y="64"/>
                    <a:pt x="4629" y="154"/>
                    <a:pt x="4631" y="253"/>
                  </a:cubicBezTo>
                  <a:lnTo>
                    <a:pt x="4669" y="2920"/>
                  </a:lnTo>
                  <a:lnTo>
                    <a:pt x="159" y="4791"/>
                  </a:lnTo>
                  <a:cubicBezTo>
                    <a:pt x="62" y="4832"/>
                    <a:pt x="0" y="4930"/>
                    <a:pt x="6" y="5036"/>
                  </a:cubicBezTo>
                  <a:cubicBezTo>
                    <a:pt x="13" y="5142"/>
                    <a:pt x="86" y="5233"/>
                    <a:pt x="189" y="5262"/>
                  </a:cubicBezTo>
                  <a:lnTo>
                    <a:pt x="4720" y="6508"/>
                  </a:lnTo>
                  <a:lnTo>
                    <a:pt x="4776" y="10451"/>
                  </a:lnTo>
                  <a:cubicBezTo>
                    <a:pt x="4778" y="10555"/>
                    <a:pt x="4843" y="10646"/>
                    <a:pt x="4938" y="10681"/>
                  </a:cubicBezTo>
                  <a:cubicBezTo>
                    <a:pt x="4966" y="10692"/>
                    <a:pt x="4996" y="10697"/>
                    <a:pt x="5025" y="10697"/>
                  </a:cubicBezTo>
                  <a:cubicBezTo>
                    <a:pt x="5095" y="10697"/>
                    <a:pt x="5163" y="10669"/>
                    <a:pt x="5210" y="10613"/>
                  </a:cubicBezTo>
                  <a:cubicBezTo>
                    <a:pt x="5964" y="9769"/>
                    <a:pt x="6791" y="8570"/>
                    <a:pt x="7587" y="7295"/>
                  </a:cubicBezTo>
                  <a:lnTo>
                    <a:pt x="11567" y="8389"/>
                  </a:lnTo>
                  <a:cubicBezTo>
                    <a:pt x="11589" y="8395"/>
                    <a:pt x="11611" y="8397"/>
                    <a:pt x="11633" y="8397"/>
                  </a:cubicBezTo>
                  <a:cubicBezTo>
                    <a:pt x="11706" y="8397"/>
                    <a:pt x="11776" y="8366"/>
                    <a:pt x="11824" y="8308"/>
                  </a:cubicBezTo>
                  <a:cubicBezTo>
                    <a:pt x="11886" y="8232"/>
                    <a:pt x="11899" y="8127"/>
                    <a:pt x="11856" y="8039"/>
                  </a:cubicBezTo>
                  <a:cubicBezTo>
                    <a:pt x="11282" y="6870"/>
                    <a:pt x="10319" y="5579"/>
                    <a:pt x="9295" y="4384"/>
                  </a:cubicBezTo>
                  <a:cubicBezTo>
                    <a:pt x="10387" y="2420"/>
                    <a:pt x="11187" y="799"/>
                    <a:pt x="11255" y="662"/>
                  </a:cubicBezTo>
                  <a:cubicBezTo>
                    <a:pt x="11301" y="569"/>
                    <a:pt x="11284" y="458"/>
                    <a:pt x="11213" y="381"/>
                  </a:cubicBezTo>
                  <a:cubicBezTo>
                    <a:pt x="11164" y="330"/>
                    <a:pt x="11098" y="303"/>
                    <a:pt x="11030" y="303"/>
                  </a:cubicBezTo>
                  <a:cubicBezTo>
                    <a:pt x="10998" y="303"/>
                    <a:pt x="10966" y="309"/>
                    <a:pt x="10936" y="322"/>
                  </a:cubicBezTo>
                  <a:lnTo>
                    <a:pt x="7025" y="1943"/>
                  </a:lnTo>
                  <a:cubicBezTo>
                    <a:pt x="5954" y="871"/>
                    <a:pt x="5129" y="135"/>
                    <a:pt x="5045" y="62"/>
                  </a:cubicBezTo>
                  <a:cubicBezTo>
                    <a:pt x="4999" y="21"/>
                    <a:pt x="4940" y="0"/>
                    <a:pt x="4880"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01338" y="778475"/>
              <a:ext cx="79825" cy="128100"/>
            </a:xfrm>
            <a:custGeom>
              <a:avLst/>
              <a:gdLst/>
              <a:ahLst/>
              <a:cxnLst/>
              <a:rect l="l" t="t" r="r" b="b"/>
              <a:pathLst>
                <a:path w="3193" h="5124" extrusionOk="0">
                  <a:moveTo>
                    <a:pt x="701" y="1"/>
                  </a:moveTo>
                  <a:cubicBezTo>
                    <a:pt x="642" y="1"/>
                    <a:pt x="582" y="3"/>
                    <a:pt x="522" y="7"/>
                  </a:cubicBezTo>
                  <a:cubicBezTo>
                    <a:pt x="432" y="12"/>
                    <a:pt x="362" y="91"/>
                    <a:pt x="367" y="181"/>
                  </a:cubicBezTo>
                  <a:cubicBezTo>
                    <a:pt x="372" y="268"/>
                    <a:pt x="442" y="337"/>
                    <a:pt x="531" y="337"/>
                  </a:cubicBezTo>
                  <a:cubicBezTo>
                    <a:pt x="535" y="337"/>
                    <a:pt x="539" y="336"/>
                    <a:pt x="543" y="336"/>
                  </a:cubicBezTo>
                  <a:cubicBezTo>
                    <a:pt x="598" y="333"/>
                    <a:pt x="653" y="331"/>
                    <a:pt x="708" y="331"/>
                  </a:cubicBezTo>
                  <a:cubicBezTo>
                    <a:pt x="1327" y="331"/>
                    <a:pt x="1941" y="556"/>
                    <a:pt x="2416" y="955"/>
                  </a:cubicBezTo>
                  <a:cubicBezTo>
                    <a:pt x="2664" y="1165"/>
                    <a:pt x="2800" y="1376"/>
                    <a:pt x="2819" y="1583"/>
                  </a:cubicBezTo>
                  <a:cubicBezTo>
                    <a:pt x="2849" y="1922"/>
                    <a:pt x="2556" y="2220"/>
                    <a:pt x="2253" y="2338"/>
                  </a:cubicBezTo>
                  <a:cubicBezTo>
                    <a:pt x="2027" y="2428"/>
                    <a:pt x="1774" y="2451"/>
                    <a:pt x="1525" y="2451"/>
                  </a:cubicBezTo>
                  <a:cubicBezTo>
                    <a:pt x="1384" y="2451"/>
                    <a:pt x="1245" y="2444"/>
                    <a:pt x="1112" y="2437"/>
                  </a:cubicBezTo>
                  <a:cubicBezTo>
                    <a:pt x="1109" y="2437"/>
                    <a:pt x="1105" y="2436"/>
                    <a:pt x="1102" y="2436"/>
                  </a:cubicBezTo>
                  <a:cubicBezTo>
                    <a:pt x="1013" y="2436"/>
                    <a:pt x="944" y="2503"/>
                    <a:pt x="937" y="2590"/>
                  </a:cubicBezTo>
                  <a:cubicBezTo>
                    <a:pt x="931" y="2679"/>
                    <a:pt x="998" y="2757"/>
                    <a:pt x="1087" y="2766"/>
                  </a:cubicBezTo>
                  <a:cubicBezTo>
                    <a:pt x="1377" y="2794"/>
                    <a:pt x="1675" y="2823"/>
                    <a:pt x="1942" y="2924"/>
                  </a:cubicBezTo>
                  <a:cubicBezTo>
                    <a:pt x="2218" y="3029"/>
                    <a:pt x="2429" y="3211"/>
                    <a:pt x="2519" y="3424"/>
                  </a:cubicBezTo>
                  <a:cubicBezTo>
                    <a:pt x="2713" y="3878"/>
                    <a:pt x="2339" y="4441"/>
                    <a:pt x="1874" y="4640"/>
                  </a:cubicBezTo>
                  <a:cubicBezTo>
                    <a:pt x="1605" y="4756"/>
                    <a:pt x="1311" y="4793"/>
                    <a:pt x="1015" y="4793"/>
                  </a:cubicBezTo>
                  <a:cubicBezTo>
                    <a:pt x="737" y="4793"/>
                    <a:pt x="457" y="4760"/>
                    <a:pt x="194" y="4729"/>
                  </a:cubicBezTo>
                  <a:cubicBezTo>
                    <a:pt x="188" y="4728"/>
                    <a:pt x="182" y="4728"/>
                    <a:pt x="175" y="4728"/>
                  </a:cubicBezTo>
                  <a:cubicBezTo>
                    <a:pt x="94" y="4728"/>
                    <a:pt x="21" y="4791"/>
                    <a:pt x="11" y="4874"/>
                  </a:cubicBezTo>
                  <a:cubicBezTo>
                    <a:pt x="0" y="4964"/>
                    <a:pt x="66" y="5047"/>
                    <a:pt x="156" y="5057"/>
                  </a:cubicBezTo>
                  <a:cubicBezTo>
                    <a:pt x="419" y="5089"/>
                    <a:pt x="712" y="5123"/>
                    <a:pt x="1014" y="5123"/>
                  </a:cubicBezTo>
                  <a:cubicBezTo>
                    <a:pt x="1345" y="5123"/>
                    <a:pt x="1688" y="5082"/>
                    <a:pt x="2003" y="4944"/>
                  </a:cubicBezTo>
                  <a:cubicBezTo>
                    <a:pt x="2611" y="4683"/>
                    <a:pt x="3097" y="3942"/>
                    <a:pt x="2821" y="3294"/>
                  </a:cubicBezTo>
                  <a:cubicBezTo>
                    <a:pt x="2716" y="3045"/>
                    <a:pt x="2510" y="2838"/>
                    <a:pt x="2234" y="2693"/>
                  </a:cubicBezTo>
                  <a:cubicBezTo>
                    <a:pt x="2281" y="2681"/>
                    <a:pt x="2327" y="2665"/>
                    <a:pt x="2373" y="2646"/>
                  </a:cubicBezTo>
                  <a:cubicBezTo>
                    <a:pt x="2777" y="2487"/>
                    <a:pt x="3193" y="2077"/>
                    <a:pt x="3148" y="1553"/>
                  </a:cubicBezTo>
                  <a:cubicBezTo>
                    <a:pt x="3121" y="1257"/>
                    <a:pt x="2947" y="970"/>
                    <a:pt x="2627" y="703"/>
                  </a:cubicBezTo>
                  <a:cubicBezTo>
                    <a:pt x="2092" y="251"/>
                    <a:pt x="1400" y="1"/>
                    <a:pt x="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2"/>
            <p:cNvGrpSpPr/>
            <p:nvPr/>
          </p:nvGrpSpPr>
          <p:grpSpPr>
            <a:xfrm>
              <a:off x="8235188" y="4526838"/>
              <a:ext cx="81600" cy="153300"/>
              <a:chOff x="2919650" y="2694575"/>
              <a:chExt cx="81600" cy="153300"/>
            </a:xfrm>
          </p:grpSpPr>
          <p:sp>
            <p:nvSpPr>
              <p:cNvPr id="37" name="Google Shape;37;p2"/>
              <p:cNvSpPr/>
              <p:nvPr/>
            </p:nvSpPr>
            <p:spPr>
              <a:xfrm>
                <a:off x="2919650" y="2694575"/>
                <a:ext cx="81600" cy="98325"/>
              </a:xfrm>
              <a:custGeom>
                <a:avLst/>
                <a:gdLst/>
                <a:ahLst/>
                <a:cxnLst/>
                <a:rect l="l" t="t" r="r" b="b"/>
                <a:pathLst>
                  <a:path w="3264" h="3933" extrusionOk="0">
                    <a:moveTo>
                      <a:pt x="1790" y="1"/>
                    </a:moveTo>
                    <a:cubicBezTo>
                      <a:pt x="1727" y="1"/>
                      <a:pt x="1667" y="37"/>
                      <a:pt x="1639" y="98"/>
                    </a:cubicBezTo>
                    <a:cubicBezTo>
                      <a:pt x="1306" y="840"/>
                      <a:pt x="478" y="2299"/>
                      <a:pt x="36" y="2972"/>
                    </a:cubicBezTo>
                    <a:cubicBezTo>
                      <a:pt x="5" y="3018"/>
                      <a:pt x="0" y="3075"/>
                      <a:pt x="20" y="3125"/>
                    </a:cubicBezTo>
                    <a:cubicBezTo>
                      <a:pt x="39" y="3174"/>
                      <a:pt x="83" y="3211"/>
                      <a:pt x="135" y="3224"/>
                    </a:cubicBezTo>
                    <a:lnTo>
                      <a:pt x="3044" y="3928"/>
                    </a:lnTo>
                    <a:cubicBezTo>
                      <a:pt x="3056" y="3932"/>
                      <a:pt x="3070" y="3933"/>
                      <a:pt x="3082" y="3933"/>
                    </a:cubicBezTo>
                    <a:cubicBezTo>
                      <a:pt x="3157" y="3933"/>
                      <a:pt x="3225" y="3882"/>
                      <a:pt x="3240" y="3807"/>
                    </a:cubicBezTo>
                    <a:cubicBezTo>
                      <a:pt x="3263" y="3718"/>
                      <a:pt x="3208" y="3628"/>
                      <a:pt x="3119" y="3607"/>
                    </a:cubicBezTo>
                    <a:lnTo>
                      <a:pt x="438" y="2959"/>
                    </a:lnTo>
                    <a:cubicBezTo>
                      <a:pt x="904" y="2218"/>
                      <a:pt x="1621" y="944"/>
                      <a:pt x="1940" y="234"/>
                    </a:cubicBezTo>
                    <a:cubicBezTo>
                      <a:pt x="1978" y="150"/>
                      <a:pt x="1942" y="54"/>
                      <a:pt x="1858" y="15"/>
                    </a:cubicBezTo>
                    <a:cubicBezTo>
                      <a:pt x="1836" y="6"/>
                      <a:pt x="1813" y="1"/>
                      <a:pt x="1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58700" y="2739075"/>
                <a:ext cx="37825" cy="108800"/>
              </a:xfrm>
              <a:custGeom>
                <a:avLst/>
                <a:gdLst/>
                <a:ahLst/>
                <a:cxnLst/>
                <a:rect l="l" t="t" r="r" b="b"/>
                <a:pathLst>
                  <a:path w="1513" h="4352" extrusionOk="0">
                    <a:moveTo>
                      <a:pt x="1329" y="1"/>
                    </a:moveTo>
                    <a:cubicBezTo>
                      <a:pt x="1258" y="1"/>
                      <a:pt x="1191" y="49"/>
                      <a:pt x="1170" y="121"/>
                    </a:cubicBezTo>
                    <a:lnTo>
                      <a:pt x="25" y="4141"/>
                    </a:lnTo>
                    <a:cubicBezTo>
                      <a:pt x="1" y="4229"/>
                      <a:pt x="51" y="4320"/>
                      <a:pt x="139" y="4346"/>
                    </a:cubicBezTo>
                    <a:cubicBezTo>
                      <a:pt x="155" y="4351"/>
                      <a:pt x="170" y="4352"/>
                      <a:pt x="185" y="4352"/>
                    </a:cubicBezTo>
                    <a:cubicBezTo>
                      <a:pt x="257" y="4352"/>
                      <a:pt x="323" y="4305"/>
                      <a:pt x="343" y="4231"/>
                    </a:cubicBezTo>
                    <a:lnTo>
                      <a:pt x="1488" y="211"/>
                    </a:lnTo>
                    <a:cubicBezTo>
                      <a:pt x="1513" y="124"/>
                      <a:pt x="1462" y="32"/>
                      <a:pt x="1374" y="7"/>
                    </a:cubicBezTo>
                    <a:cubicBezTo>
                      <a:pt x="1359" y="3"/>
                      <a:pt x="1344" y="1"/>
                      <a:pt x="1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958275" y="3512538"/>
              <a:ext cx="98300" cy="106575"/>
              <a:chOff x="5007475" y="2174550"/>
              <a:chExt cx="98300" cy="106575"/>
            </a:xfrm>
          </p:grpSpPr>
          <p:sp>
            <p:nvSpPr>
              <p:cNvPr id="40" name="Google Shape;40;p2"/>
              <p:cNvSpPr/>
              <p:nvPr/>
            </p:nvSpPr>
            <p:spPr>
              <a:xfrm>
                <a:off x="5031450" y="2190525"/>
                <a:ext cx="44425" cy="71775"/>
              </a:xfrm>
              <a:custGeom>
                <a:avLst/>
                <a:gdLst/>
                <a:ahLst/>
                <a:cxnLst/>
                <a:rect l="l" t="t" r="r" b="b"/>
                <a:pathLst>
                  <a:path w="1777" h="2871" extrusionOk="0">
                    <a:moveTo>
                      <a:pt x="189" y="1"/>
                    </a:moveTo>
                    <a:cubicBezTo>
                      <a:pt x="154" y="1"/>
                      <a:pt x="118" y="12"/>
                      <a:pt x="88" y="34"/>
                    </a:cubicBezTo>
                    <a:cubicBezTo>
                      <a:pt x="14" y="90"/>
                      <a:pt x="1" y="194"/>
                      <a:pt x="56" y="267"/>
                    </a:cubicBezTo>
                    <a:cubicBezTo>
                      <a:pt x="636" y="1029"/>
                      <a:pt x="1100" y="1869"/>
                      <a:pt x="1435" y="2764"/>
                    </a:cubicBezTo>
                    <a:cubicBezTo>
                      <a:pt x="1460" y="2830"/>
                      <a:pt x="1524" y="2871"/>
                      <a:pt x="1591" y="2871"/>
                    </a:cubicBezTo>
                    <a:cubicBezTo>
                      <a:pt x="1610" y="2871"/>
                      <a:pt x="1630" y="2869"/>
                      <a:pt x="1648" y="2860"/>
                    </a:cubicBezTo>
                    <a:cubicBezTo>
                      <a:pt x="1733" y="2828"/>
                      <a:pt x="1777" y="2733"/>
                      <a:pt x="1746" y="2648"/>
                    </a:cubicBezTo>
                    <a:cubicBezTo>
                      <a:pt x="1398" y="1723"/>
                      <a:pt x="919" y="854"/>
                      <a:pt x="319" y="66"/>
                    </a:cubicBezTo>
                    <a:cubicBezTo>
                      <a:pt x="287" y="23"/>
                      <a:pt x="238"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025175" y="2196175"/>
                <a:ext cx="61675" cy="60900"/>
              </a:xfrm>
              <a:custGeom>
                <a:avLst/>
                <a:gdLst/>
                <a:ahLst/>
                <a:cxnLst/>
                <a:rect l="l" t="t" r="r" b="b"/>
                <a:pathLst>
                  <a:path w="2467" h="2436" extrusionOk="0">
                    <a:moveTo>
                      <a:pt x="2286" y="0"/>
                    </a:moveTo>
                    <a:cubicBezTo>
                      <a:pt x="2243" y="0"/>
                      <a:pt x="2201" y="16"/>
                      <a:pt x="2169" y="48"/>
                    </a:cubicBezTo>
                    <a:lnTo>
                      <a:pt x="66" y="2153"/>
                    </a:lnTo>
                    <a:cubicBezTo>
                      <a:pt x="1" y="2219"/>
                      <a:pt x="1" y="2323"/>
                      <a:pt x="66" y="2387"/>
                    </a:cubicBezTo>
                    <a:cubicBezTo>
                      <a:pt x="97" y="2420"/>
                      <a:pt x="140" y="2435"/>
                      <a:pt x="182" y="2435"/>
                    </a:cubicBezTo>
                    <a:cubicBezTo>
                      <a:pt x="225" y="2435"/>
                      <a:pt x="266" y="2420"/>
                      <a:pt x="299" y="2387"/>
                    </a:cubicBezTo>
                    <a:lnTo>
                      <a:pt x="2403" y="283"/>
                    </a:lnTo>
                    <a:cubicBezTo>
                      <a:pt x="2466" y="217"/>
                      <a:pt x="2466" y="112"/>
                      <a:pt x="2403" y="48"/>
                    </a:cubicBezTo>
                    <a:cubicBezTo>
                      <a:pt x="2370" y="16"/>
                      <a:pt x="2328"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007475" y="2214325"/>
                <a:ext cx="98300" cy="27000"/>
              </a:xfrm>
              <a:custGeom>
                <a:avLst/>
                <a:gdLst/>
                <a:ahLst/>
                <a:cxnLst/>
                <a:rect l="l" t="t" r="r" b="b"/>
                <a:pathLst>
                  <a:path w="3932" h="1080" extrusionOk="0">
                    <a:moveTo>
                      <a:pt x="175" y="0"/>
                    </a:moveTo>
                    <a:cubicBezTo>
                      <a:pt x="94" y="0"/>
                      <a:pt x="22" y="62"/>
                      <a:pt x="12" y="145"/>
                    </a:cubicBezTo>
                    <a:cubicBezTo>
                      <a:pt x="0" y="237"/>
                      <a:pt x="65" y="320"/>
                      <a:pt x="156" y="330"/>
                    </a:cubicBezTo>
                    <a:cubicBezTo>
                      <a:pt x="1351" y="477"/>
                      <a:pt x="2543" y="726"/>
                      <a:pt x="3699" y="1073"/>
                    </a:cubicBezTo>
                    <a:cubicBezTo>
                      <a:pt x="3714" y="1076"/>
                      <a:pt x="3730" y="1079"/>
                      <a:pt x="3746" y="1079"/>
                    </a:cubicBezTo>
                    <a:cubicBezTo>
                      <a:pt x="3816" y="1079"/>
                      <a:pt x="3882" y="1033"/>
                      <a:pt x="3905" y="961"/>
                    </a:cubicBezTo>
                    <a:cubicBezTo>
                      <a:pt x="3931" y="875"/>
                      <a:pt x="3882" y="782"/>
                      <a:pt x="3794" y="756"/>
                    </a:cubicBezTo>
                    <a:cubicBezTo>
                      <a:pt x="2622" y="404"/>
                      <a:pt x="1410" y="150"/>
                      <a:pt x="196" y="1"/>
                    </a:cubicBezTo>
                    <a:cubicBezTo>
                      <a:pt x="189" y="0"/>
                      <a:pt x="182"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038725" y="2174550"/>
                <a:ext cx="34700" cy="106575"/>
              </a:xfrm>
              <a:custGeom>
                <a:avLst/>
                <a:gdLst/>
                <a:ahLst/>
                <a:cxnLst/>
                <a:rect l="l" t="t" r="r" b="b"/>
                <a:pathLst>
                  <a:path w="1388" h="4263" extrusionOk="0">
                    <a:moveTo>
                      <a:pt x="1203" y="1"/>
                    </a:moveTo>
                    <a:cubicBezTo>
                      <a:pt x="1130" y="1"/>
                      <a:pt x="1064" y="51"/>
                      <a:pt x="1044" y="124"/>
                    </a:cubicBezTo>
                    <a:lnTo>
                      <a:pt x="23" y="4056"/>
                    </a:lnTo>
                    <a:cubicBezTo>
                      <a:pt x="1" y="4143"/>
                      <a:pt x="54" y="4234"/>
                      <a:pt x="142" y="4257"/>
                    </a:cubicBezTo>
                    <a:cubicBezTo>
                      <a:pt x="157" y="4261"/>
                      <a:pt x="170" y="4262"/>
                      <a:pt x="184" y="4262"/>
                    </a:cubicBezTo>
                    <a:cubicBezTo>
                      <a:pt x="258" y="4262"/>
                      <a:pt x="325" y="4213"/>
                      <a:pt x="343" y="4140"/>
                    </a:cubicBezTo>
                    <a:lnTo>
                      <a:pt x="1366" y="208"/>
                    </a:lnTo>
                    <a:cubicBezTo>
                      <a:pt x="1388" y="121"/>
                      <a:pt x="1334" y="30"/>
                      <a:pt x="1246" y="7"/>
                    </a:cubicBezTo>
                    <a:cubicBezTo>
                      <a:pt x="1232" y="3"/>
                      <a:pt x="1217" y="1"/>
                      <a:pt x="1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1"/>
        </a:solidFill>
        <a:effectLst/>
      </p:bgPr>
    </p:bg>
    <p:spTree>
      <p:nvGrpSpPr>
        <p:cNvPr id="1" name="Shape 250"/>
        <p:cNvGrpSpPr/>
        <p:nvPr/>
      </p:nvGrpSpPr>
      <p:grpSpPr>
        <a:xfrm>
          <a:off x="0" y="0"/>
          <a:ext cx="0" cy="0"/>
          <a:chOff x="0" y="0"/>
          <a:chExt cx="0" cy="0"/>
        </a:xfrm>
      </p:grpSpPr>
      <p:grpSp>
        <p:nvGrpSpPr>
          <p:cNvPr id="251" name="Google Shape;251;p17"/>
          <p:cNvGrpSpPr/>
          <p:nvPr/>
        </p:nvGrpSpPr>
        <p:grpSpPr>
          <a:xfrm>
            <a:off x="209375" y="1084837"/>
            <a:ext cx="5493307" cy="2973821"/>
            <a:chOff x="209375" y="211300"/>
            <a:chExt cx="8725075" cy="4723350"/>
          </a:xfrm>
        </p:grpSpPr>
        <p:grpSp>
          <p:nvGrpSpPr>
            <p:cNvPr id="252" name="Google Shape;252;p17"/>
            <p:cNvGrpSpPr/>
            <p:nvPr/>
          </p:nvGrpSpPr>
          <p:grpSpPr>
            <a:xfrm>
              <a:off x="209375" y="211300"/>
              <a:ext cx="8725075" cy="4720800"/>
              <a:chOff x="209375" y="211300"/>
              <a:chExt cx="8725075" cy="4720800"/>
            </a:xfrm>
          </p:grpSpPr>
          <p:sp>
            <p:nvSpPr>
              <p:cNvPr id="253" name="Google Shape;253;p17"/>
              <p:cNvSpPr/>
              <p:nvPr/>
            </p:nvSpPr>
            <p:spPr>
              <a:xfrm>
                <a:off x="209550" y="211300"/>
                <a:ext cx="8724900" cy="472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5" name="Google Shape;255;p17"/>
            <p:cNvCxnSpPr/>
            <p:nvPr/>
          </p:nvCxnSpPr>
          <p:spPr>
            <a:xfrm>
              <a:off x="607100" y="213850"/>
              <a:ext cx="0" cy="4720800"/>
            </a:xfrm>
            <a:prstGeom prst="straightConnector1">
              <a:avLst/>
            </a:prstGeom>
            <a:noFill/>
            <a:ln w="19050" cap="flat" cmpd="sng">
              <a:solidFill>
                <a:schemeClr val="accent2"/>
              </a:solidFill>
              <a:prstDash val="solid"/>
              <a:round/>
              <a:headEnd type="none" w="med" len="med"/>
              <a:tailEnd type="none" w="med" len="med"/>
            </a:ln>
          </p:spPr>
        </p:cxnSp>
        <p:cxnSp>
          <p:nvCxnSpPr>
            <p:cNvPr id="256" name="Google Shape;256;p17"/>
            <p:cNvCxnSpPr/>
            <p:nvPr/>
          </p:nvCxnSpPr>
          <p:spPr>
            <a:xfrm>
              <a:off x="552800" y="213850"/>
              <a:ext cx="0" cy="4720800"/>
            </a:xfrm>
            <a:prstGeom prst="straightConnector1">
              <a:avLst/>
            </a:prstGeom>
            <a:noFill/>
            <a:ln w="19050" cap="flat" cmpd="sng">
              <a:solidFill>
                <a:schemeClr val="accent2"/>
              </a:solidFill>
              <a:prstDash val="solid"/>
              <a:round/>
              <a:headEnd type="none" w="med" len="med"/>
              <a:tailEnd type="none" w="med" len="med"/>
            </a:ln>
          </p:spPr>
        </p:cxnSp>
        <p:sp>
          <p:nvSpPr>
            <p:cNvPr id="257" name="Google Shape;257;p17"/>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263;p17"/>
          <p:cNvSpPr txBox="1">
            <a:spLocks noGrp="1"/>
          </p:cNvSpPr>
          <p:nvPr>
            <p:ph type="title"/>
          </p:nvPr>
        </p:nvSpPr>
        <p:spPr>
          <a:xfrm>
            <a:off x="985950" y="2915675"/>
            <a:ext cx="41958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l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64" name="Google Shape;264;p17"/>
          <p:cNvSpPr txBox="1">
            <a:spLocks noGrp="1"/>
          </p:cNvSpPr>
          <p:nvPr>
            <p:ph type="subTitle" idx="1"/>
          </p:nvPr>
        </p:nvSpPr>
        <p:spPr>
          <a:xfrm>
            <a:off x="985950" y="1695900"/>
            <a:ext cx="4195800" cy="141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lt2"/>
                </a:solidFill>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dk1"/>
        </a:solidFill>
        <a:effectLst/>
      </p:bgPr>
    </p:bg>
    <p:spTree>
      <p:nvGrpSpPr>
        <p:cNvPr id="1" name="Shape 361"/>
        <p:cNvGrpSpPr/>
        <p:nvPr/>
      </p:nvGrpSpPr>
      <p:grpSpPr>
        <a:xfrm>
          <a:off x="0" y="0"/>
          <a:ext cx="0" cy="0"/>
          <a:chOff x="0" y="0"/>
          <a:chExt cx="0" cy="0"/>
        </a:xfrm>
      </p:grpSpPr>
      <p:grpSp>
        <p:nvGrpSpPr>
          <p:cNvPr id="362" name="Google Shape;362;p22"/>
          <p:cNvGrpSpPr/>
          <p:nvPr/>
        </p:nvGrpSpPr>
        <p:grpSpPr>
          <a:xfrm>
            <a:off x="209375" y="211300"/>
            <a:ext cx="8725075" cy="4723350"/>
            <a:chOff x="209375" y="211300"/>
            <a:chExt cx="8725075" cy="4723350"/>
          </a:xfrm>
        </p:grpSpPr>
        <p:grpSp>
          <p:nvGrpSpPr>
            <p:cNvPr id="363" name="Google Shape;363;p22"/>
            <p:cNvGrpSpPr/>
            <p:nvPr/>
          </p:nvGrpSpPr>
          <p:grpSpPr>
            <a:xfrm>
              <a:off x="209375" y="211300"/>
              <a:ext cx="8725075" cy="4720800"/>
              <a:chOff x="209375" y="211300"/>
              <a:chExt cx="8725075" cy="4720800"/>
            </a:xfrm>
          </p:grpSpPr>
          <p:sp>
            <p:nvSpPr>
              <p:cNvPr id="364" name="Google Shape;364;p22"/>
              <p:cNvSpPr/>
              <p:nvPr/>
            </p:nvSpPr>
            <p:spPr>
              <a:xfrm>
                <a:off x="209550" y="211300"/>
                <a:ext cx="8724900" cy="472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2"/>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6" name="Google Shape;366;p22"/>
            <p:cNvCxnSpPr/>
            <p:nvPr/>
          </p:nvCxnSpPr>
          <p:spPr>
            <a:xfrm>
              <a:off x="607100" y="213850"/>
              <a:ext cx="0" cy="4720800"/>
            </a:xfrm>
            <a:prstGeom prst="straightConnector1">
              <a:avLst/>
            </a:prstGeom>
            <a:noFill/>
            <a:ln w="19050" cap="flat" cmpd="sng">
              <a:solidFill>
                <a:schemeClr val="accent2"/>
              </a:solidFill>
              <a:prstDash val="solid"/>
              <a:round/>
              <a:headEnd type="none" w="med" len="med"/>
              <a:tailEnd type="none" w="med" len="med"/>
            </a:ln>
          </p:spPr>
        </p:cxnSp>
        <p:cxnSp>
          <p:nvCxnSpPr>
            <p:cNvPr id="367" name="Google Shape;367;p22"/>
            <p:cNvCxnSpPr/>
            <p:nvPr/>
          </p:nvCxnSpPr>
          <p:spPr>
            <a:xfrm>
              <a:off x="552800" y="213850"/>
              <a:ext cx="0" cy="4720800"/>
            </a:xfrm>
            <a:prstGeom prst="straightConnector1">
              <a:avLst/>
            </a:prstGeom>
            <a:noFill/>
            <a:ln w="19050" cap="flat" cmpd="sng">
              <a:solidFill>
                <a:schemeClr val="accent2"/>
              </a:solidFill>
              <a:prstDash val="solid"/>
              <a:round/>
              <a:headEnd type="none" w="med" len="med"/>
              <a:tailEnd type="none" w="med" len="med"/>
            </a:ln>
          </p:spPr>
        </p:cxnSp>
        <p:sp>
          <p:nvSpPr>
            <p:cNvPr id="368" name="Google Shape;368;p22"/>
            <p:cNvSpPr/>
            <p:nvPr/>
          </p:nvSpPr>
          <p:spPr>
            <a:xfrm>
              <a:off x="309638" y="12983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2"/>
            <p:cNvSpPr/>
            <p:nvPr/>
          </p:nvSpPr>
          <p:spPr>
            <a:xfrm>
              <a:off x="309638" y="4856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2"/>
            <p:cNvSpPr/>
            <p:nvPr/>
          </p:nvSpPr>
          <p:spPr>
            <a:xfrm>
              <a:off x="309638" y="45491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p:nvPr/>
          </p:nvSpPr>
          <p:spPr>
            <a:xfrm>
              <a:off x="309638" y="37364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2"/>
            <p:cNvSpPr/>
            <p:nvPr/>
          </p:nvSpPr>
          <p:spPr>
            <a:xfrm>
              <a:off x="309638" y="29237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p:nvPr/>
          </p:nvSpPr>
          <p:spPr>
            <a:xfrm>
              <a:off x="309638" y="21110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2"/>
          <p:cNvSpPr txBox="1">
            <a:spLocks noGrp="1"/>
          </p:cNvSpPr>
          <p:nvPr>
            <p:ph type="title"/>
          </p:nvPr>
        </p:nvSpPr>
        <p:spPr>
          <a:xfrm>
            <a:off x="720000" y="4099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5" name="Google Shape;375;p22"/>
          <p:cNvSpPr txBox="1">
            <a:spLocks noGrp="1"/>
          </p:cNvSpPr>
          <p:nvPr>
            <p:ph type="title" idx="2"/>
          </p:nvPr>
        </p:nvSpPr>
        <p:spPr>
          <a:xfrm>
            <a:off x="1804810" y="1835250"/>
            <a:ext cx="2510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6" name="Google Shape;376;p22"/>
          <p:cNvSpPr txBox="1">
            <a:spLocks noGrp="1"/>
          </p:cNvSpPr>
          <p:nvPr>
            <p:ph type="subTitle" idx="1"/>
          </p:nvPr>
        </p:nvSpPr>
        <p:spPr>
          <a:xfrm>
            <a:off x="1686760" y="2286300"/>
            <a:ext cx="2746200" cy="62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377" name="Google Shape;377;p22"/>
          <p:cNvSpPr txBox="1">
            <a:spLocks noGrp="1"/>
          </p:cNvSpPr>
          <p:nvPr>
            <p:ph type="title" idx="3"/>
          </p:nvPr>
        </p:nvSpPr>
        <p:spPr>
          <a:xfrm>
            <a:off x="5837573" y="1835250"/>
            <a:ext cx="2510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8" name="Google Shape;378;p22"/>
          <p:cNvSpPr txBox="1">
            <a:spLocks noGrp="1"/>
          </p:cNvSpPr>
          <p:nvPr>
            <p:ph type="subTitle" idx="4"/>
          </p:nvPr>
        </p:nvSpPr>
        <p:spPr>
          <a:xfrm>
            <a:off x="5766773" y="2286300"/>
            <a:ext cx="2651700" cy="62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379" name="Google Shape;379;p22"/>
          <p:cNvSpPr txBox="1">
            <a:spLocks noGrp="1"/>
          </p:cNvSpPr>
          <p:nvPr>
            <p:ph type="title" idx="5"/>
          </p:nvPr>
        </p:nvSpPr>
        <p:spPr>
          <a:xfrm>
            <a:off x="1804810" y="3268650"/>
            <a:ext cx="2510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80" name="Google Shape;380;p22"/>
          <p:cNvSpPr txBox="1">
            <a:spLocks noGrp="1"/>
          </p:cNvSpPr>
          <p:nvPr>
            <p:ph type="subTitle" idx="6"/>
          </p:nvPr>
        </p:nvSpPr>
        <p:spPr>
          <a:xfrm>
            <a:off x="1686760" y="3719575"/>
            <a:ext cx="2746200" cy="62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381" name="Google Shape;381;p22"/>
          <p:cNvSpPr txBox="1">
            <a:spLocks noGrp="1"/>
          </p:cNvSpPr>
          <p:nvPr>
            <p:ph type="title" idx="7"/>
          </p:nvPr>
        </p:nvSpPr>
        <p:spPr>
          <a:xfrm>
            <a:off x="5837573" y="3268650"/>
            <a:ext cx="2510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82" name="Google Shape;382;p22"/>
          <p:cNvSpPr txBox="1">
            <a:spLocks noGrp="1"/>
          </p:cNvSpPr>
          <p:nvPr>
            <p:ph type="subTitle" idx="8"/>
          </p:nvPr>
        </p:nvSpPr>
        <p:spPr>
          <a:xfrm>
            <a:off x="5766773" y="3719575"/>
            <a:ext cx="2651700" cy="62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cxnSp>
        <p:nvCxnSpPr>
          <p:cNvPr id="383" name="Google Shape;383;p22"/>
          <p:cNvCxnSpPr/>
          <p:nvPr/>
        </p:nvCxnSpPr>
        <p:spPr>
          <a:xfrm>
            <a:off x="825925" y="1005050"/>
            <a:ext cx="1209300" cy="0"/>
          </a:xfrm>
          <a:prstGeom prst="straightConnector1">
            <a:avLst/>
          </a:prstGeom>
          <a:noFill/>
          <a:ln w="19050" cap="flat" cmpd="sng">
            <a:solidFill>
              <a:schemeClr val="dk2"/>
            </a:solidFill>
            <a:prstDash val="lgDash"/>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dk1"/>
        </a:solidFill>
        <a:effectLst/>
      </p:bgPr>
    </p:bg>
    <p:spTree>
      <p:nvGrpSpPr>
        <p:cNvPr id="1" name="Shape 430"/>
        <p:cNvGrpSpPr/>
        <p:nvPr/>
      </p:nvGrpSpPr>
      <p:grpSpPr>
        <a:xfrm>
          <a:off x="0" y="0"/>
          <a:ext cx="0" cy="0"/>
          <a:chOff x="0" y="0"/>
          <a:chExt cx="0" cy="0"/>
        </a:xfrm>
      </p:grpSpPr>
      <p:grpSp>
        <p:nvGrpSpPr>
          <p:cNvPr id="431" name="Google Shape;431;p25"/>
          <p:cNvGrpSpPr/>
          <p:nvPr/>
        </p:nvGrpSpPr>
        <p:grpSpPr>
          <a:xfrm>
            <a:off x="209375" y="211300"/>
            <a:ext cx="8725075" cy="4723350"/>
            <a:chOff x="209375" y="211300"/>
            <a:chExt cx="8725075" cy="4723350"/>
          </a:xfrm>
        </p:grpSpPr>
        <p:grpSp>
          <p:nvGrpSpPr>
            <p:cNvPr id="432" name="Google Shape;432;p25"/>
            <p:cNvGrpSpPr/>
            <p:nvPr/>
          </p:nvGrpSpPr>
          <p:grpSpPr>
            <a:xfrm>
              <a:off x="209375" y="211300"/>
              <a:ext cx="8725075" cy="4720800"/>
              <a:chOff x="209375" y="211300"/>
              <a:chExt cx="8725075" cy="4720800"/>
            </a:xfrm>
          </p:grpSpPr>
          <p:sp>
            <p:nvSpPr>
              <p:cNvPr id="433" name="Google Shape;433;p25"/>
              <p:cNvSpPr/>
              <p:nvPr/>
            </p:nvSpPr>
            <p:spPr>
              <a:xfrm>
                <a:off x="209550" y="211300"/>
                <a:ext cx="8724900" cy="472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5" name="Google Shape;435;p25"/>
            <p:cNvCxnSpPr/>
            <p:nvPr/>
          </p:nvCxnSpPr>
          <p:spPr>
            <a:xfrm>
              <a:off x="607100" y="213850"/>
              <a:ext cx="0" cy="4720800"/>
            </a:xfrm>
            <a:prstGeom prst="straightConnector1">
              <a:avLst/>
            </a:prstGeom>
            <a:noFill/>
            <a:ln w="19050" cap="flat" cmpd="sng">
              <a:solidFill>
                <a:schemeClr val="accent2"/>
              </a:solidFill>
              <a:prstDash val="solid"/>
              <a:round/>
              <a:headEnd type="none" w="med" len="med"/>
              <a:tailEnd type="none" w="med" len="med"/>
            </a:ln>
          </p:spPr>
        </p:cxnSp>
        <p:cxnSp>
          <p:nvCxnSpPr>
            <p:cNvPr id="436" name="Google Shape;436;p25"/>
            <p:cNvCxnSpPr/>
            <p:nvPr/>
          </p:nvCxnSpPr>
          <p:spPr>
            <a:xfrm>
              <a:off x="552800" y="213850"/>
              <a:ext cx="0" cy="4720800"/>
            </a:xfrm>
            <a:prstGeom prst="straightConnector1">
              <a:avLst/>
            </a:prstGeom>
            <a:noFill/>
            <a:ln w="19050" cap="flat" cmpd="sng">
              <a:solidFill>
                <a:schemeClr val="accent2"/>
              </a:solidFill>
              <a:prstDash val="solid"/>
              <a:round/>
              <a:headEnd type="none" w="med" len="med"/>
              <a:tailEnd type="none" w="med" len="med"/>
            </a:ln>
          </p:spPr>
        </p:cxnSp>
        <p:sp>
          <p:nvSpPr>
            <p:cNvPr id="437" name="Google Shape;437;p25"/>
            <p:cNvSpPr/>
            <p:nvPr/>
          </p:nvSpPr>
          <p:spPr>
            <a:xfrm>
              <a:off x="309638" y="12983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309638" y="4856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309638" y="45491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309638" y="37364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309638" y="29237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309638" y="21110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25"/>
          <p:cNvSpPr txBox="1">
            <a:spLocks noGrp="1"/>
          </p:cNvSpPr>
          <p:nvPr>
            <p:ph type="ctrTitle"/>
          </p:nvPr>
        </p:nvSpPr>
        <p:spPr>
          <a:xfrm>
            <a:off x="2679300" y="540000"/>
            <a:ext cx="3785400" cy="94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44" name="Google Shape;444;p25"/>
          <p:cNvSpPr txBox="1">
            <a:spLocks noGrp="1"/>
          </p:cNvSpPr>
          <p:nvPr>
            <p:ph type="subTitle" idx="1"/>
          </p:nvPr>
        </p:nvSpPr>
        <p:spPr>
          <a:xfrm>
            <a:off x="2679300" y="2282175"/>
            <a:ext cx="37854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45" name="Google Shape;445;p25"/>
          <p:cNvSpPr txBox="1">
            <a:spLocks noGrp="1"/>
          </p:cNvSpPr>
          <p:nvPr>
            <p:ph type="subTitle" idx="2"/>
          </p:nvPr>
        </p:nvSpPr>
        <p:spPr>
          <a:xfrm>
            <a:off x="2679302" y="4230175"/>
            <a:ext cx="3785400" cy="3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46" name="Google Shape;446;p25"/>
          <p:cNvSpPr txBox="1"/>
          <p:nvPr/>
        </p:nvSpPr>
        <p:spPr>
          <a:xfrm>
            <a:off x="2679300" y="3697475"/>
            <a:ext cx="3785400" cy="5739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a:solidFill>
                  <a:schemeClr val="lt2"/>
                </a:solidFill>
                <a:highlight>
                  <a:schemeClr val="accent2"/>
                </a:highlight>
                <a:latin typeface="Abel"/>
                <a:ea typeface="Abel"/>
                <a:cs typeface="Abel"/>
                <a:sym typeface="Abel"/>
              </a:rPr>
              <a:t>CREDITS:</a:t>
            </a:r>
            <a:r>
              <a:rPr lang="en" sz="1100">
                <a:solidFill>
                  <a:schemeClr val="lt2"/>
                </a:solidFill>
                <a:latin typeface="Abel"/>
                <a:ea typeface="Abel"/>
                <a:cs typeface="Abel"/>
                <a:sym typeface="Abel"/>
              </a:rPr>
              <a:t> </a:t>
            </a:r>
            <a:r>
              <a:rPr lang="en" sz="1100">
                <a:solidFill>
                  <a:schemeClr val="dk1"/>
                </a:solidFill>
                <a:latin typeface="Abel"/>
                <a:ea typeface="Abel"/>
                <a:cs typeface="Abel"/>
                <a:sym typeface="Abel"/>
              </a:rPr>
              <a:t>This presentation template was created by </a:t>
            </a:r>
            <a:r>
              <a:rPr lang="en" sz="1100" b="1" u="sng">
                <a:solidFill>
                  <a:schemeClr val="lt2"/>
                </a:solidFill>
                <a:highlight>
                  <a:schemeClr val="accent2"/>
                </a:highlight>
                <a:latin typeface="Abel"/>
                <a:ea typeface="Abel"/>
                <a:cs typeface="Abel"/>
                <a:sym typeface="Abel"/>
                <a:hlinkClick r:id="rId2">
                  <a:extLst>
                    <a:ext uri="{A12FA001-AC4F-418D-AE19-62706E023703}">
                      <ahyp:hlinkClr xmlns:ahyp="http://schemas.microsoft.com/office/drawing/2018/hyperlinkcolor" val="tx"/>
                    </a:ext>
                  </a:extLst>
                </a:hlinkClick>
              </a:rPr>
              <a:t>Slidesgo</a:t>
            </a:r>
            <a:r>
              <a:rPr lang="en" sz="1100" b="1" u="sng">
                <a:solidFill>
                  <a:schemeClr val="lt2"/>
                </a:solidFill>
                <a:highlight>
                  <a:schemeClr val="accent2"/>
                </a:highlight>
                <a:latin typeface="Abel"/>
                <a:ea typeface="Abel"/>
                <a:cs typeface="Abel"/>
                <a:sym typeface="Abel"/>
              </a:rPr>
              <a:t>,</a:t>
            </a:r>
            <a:r>
              <a:rPr lang="en" sz="1100">
                <a:solidFill>
                  <a:schemeClr val="lt2"/>
                </a:solidFill>
                <a:latin typeface="Abel"/>
                <a:ea typeface="Abel"/>
                <a:cs typeface="Abel"/>
                <a:sym typeface="Abel"/>
              </a:rPr>
              <a:t> </a:t>
            </a:r>
            <a:r>
              <a:rPr lang="en" sz="1100">
                <a:solidFill>
                  <a:schemeClr val="dk1"/>
                </a:solidFill>
                <a:latin typeface="Abel"/>
                <a:ea typeface="Abel"/>
                <a:cs typeface="Abel"/>
                <a:sym typeface="Abel"/>
              </a:rPr>
              <a:t>including icons by </a:t>
            </a:r>
            <a:r>
              <a:rPr lang="en" sz="1100" b="1" u="sng">
                <a:solidFill>
                  <a:schemeClr val="lt2"/>
                </a:solidFill>
                <a:highlight>
                  <a:schemeClr val="accent2"/>
                </a:highlight>
                <a:latin typeface="Abel"/>
                <a:ea typeface="Abel"/>
                <a:cs typeface="Abel"/>
                <a:sym typeface="Abel"/>
                <a:hlinkClick r:id="rId3">
                  <a:extLst>
                    <a:ext uri="{A12FA001-AC4F-418D-AE19-62706E023703}">
                      <ahyp:hlinkClr xmlns:ahyp="http://schemas.microsoft.com/office/drawing/2018/hyperlinkcolor" val="tx"/>
                    </a:ext>
                  </a:extLst>
                </a:hlinkClick>
              </a:rPr>
              <a:t>Flaticon</a:t>
            </a:r>
            <a:r>
              <a:rPr lang="en" sz="1100" b="1" u="sng">
                <a:solidFill>
                  <a:schemeClr val="lt2"/>
                </a:solidFill>
                <a:highlight>
                  <a:schemeClr val="accent2"/>
                </a:highlight>
                <a:latin typeface="Abel"/>
                <a:ea typeface="Abel"/>
                <a:cs typeface="Abel"/>
                <a:sym typeface="Abel"/>
              </a:rPr>
              <a:t>,</a:t>
            </a:r>
            <a:r>
              <a:rPr lang="en" sz="1100">
                <a:solidFill>
                  <a:schemeClr val="lt2"/>
                </a:solidFill>
                <a:latin typeface="Abel"/>
                <a:ea typeface="Abel"/>
                <a:cs typeface="Abel"/>
                <a:sym typeface="Abel"/>
              </a:rPr>
              <a:t> </a:t>
            </a:r>
            <a:r>
              <a:rPr lang="en" sz="1100">
                <a:solidFill>
                  <a:schemeClr val="dk1"/>
                </a:solidFill>
                <a:latin typeface="Abel"/>
                <a:ea typeface="Abel"/>
                <a:cs typeface="Abel"/>
                <a:sym typeface="Abel"/>
              </a:rPr>
              <a:t>and infographics &amp; images by </a:t>
            </a:r>
            <a:r>
              <a:rPr lang="en" sz="1100" b="1" u="sng">
                <a:solidFill>
                  <a:schemeClr val="lt2"/>
                </a:solidFill>
                <a:highlight>
                  <a:schemeClr val="accent2"/>
                </a:highlight>
                <a:latin typeface="Abel"/>
                <a:ea typeface="Abel"/>
                <a:cs typeface="Abel"/>
                <a:sym typeface="Abel"/>
                <a:hlinkClick r:id="rId4">
                  <a:extLst>
                    <a:ext uri="{A12FA001-AC4F-418D-AE19-62706E023703}">
                      <ahyp:hlinkClr xmlns:ahyp="http://schemas.microsoft.com/office/drawing/2018/hyperlinkcolor" val="tx"/>
                    </a:ext>
                  </a:extLst>
                </a:hlinkClick>
              </a:rPr>
              <a:t>Freepik</a:t>
            </a:r>
            <a:endParaRPr sz="1100" b="1" u="sng">
              <a:solidFill>
                <a:schemeClr val="lt2"/>
              </a:solidFill>
              <a:highlight>
                <a:schemeClr val="accent2"/>
              </a:highlight>
              <a:latin typeface="Abel"/>
              <a:ea typeface="Abel"/>
              <a:cs typeface="Abel"/>
              <a:sym typeface="A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1"/>
        </a:solidFill>
        <a:effectLst/>
      </p:bgPr>
    </p:bg>
    <p:spTree>
      <p:nvGrpSpPr>
        <p:cNvPr id="1" name="Shape 44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BLANK_1_1_1_1_1_1_1_2">
    <p:bg>
      <p:bgPr>
        <a:solidFill>
          <a:schemeClr val="dk1"/>
        </a:solidFill>
        <a:effectLst/>
      </p:bgPr>
    </p:bg>
    <p:spTree>
      <p:nvGrpSpPr>
        <p:cNvPr id="1" name="Shape 44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dk1"/>
        </a:solidFill>
        <a:effectLst/>
      </p:bgPr>
    </p:bg>
    <p:spTree>
      <p:nvGrpSpPr>
        <p:cNvPr id="1" name="Shape 449"/>
        <p:cNvGrpSpPr/>
        <p:nvPr/>
      </p:nvGrpSpPr>
      <p:grpSpPr>
        <a:xfrm>
          <a:off x="0" y="0"/>
          <a:ext cx="0" cy="0"/>
          <a:chOff x="0" y="0"/>
          <a:chExt cx="0" cy="0"/>
        </a:xfrm>
      </p:grpSpPr>
      <p:grpSp>
        <p:nvGrpSpPr>
          <p:cNvPr id="450" name="Google Shape;450;p28"/>
          <p:cNvGrpSpPr/>
          <p:nvPr/>
        </p:nvGrpSpPr>
        <p:grpSpPr>
          <a:xfrm>
            <a:off x="209375" y="211300"/>
            <a:ext cx="8725075" cy="4723350"/>
            <a:chOff x="209375" y="211300"/>
            <a:chExt cx="8725075" cy="4723350"/>
          </a:xfrm>
        </p:grpSpPr>
        <p:grpSp>
          <p:nvGrpSpPr>
            <p:cNvPr id="451" name="Google Shape;451;p28"/>
            <p:cNvGrpSpPr/>
            <p:nvPr/>
          </p:nvGrpSpPr>
          <p:grpSpPr>
            <a:xfrm>
              <a:off x="209375" y="211300"/>
              <a:ext cx="8725075" cy="4720800"/>
              <a:chOff x="209375" y="211300"/>
              <a:chExt cx="8725075" cy="4720800"/>
            </a:xfrm>
          </p:grpSpPr>
          <p:sp>
            <p:nvSpPr>
              <p:cNvPr id="452" name="Google Shape;452;p28"/>
              <p:cNvSpPr/>
              <p:nvPr/>
            </p:nvSpPr>
            <p:spPr>
              <a:xfrm>
                <a:off x="209550" y="211300"/>
                <a:ext cx="8724900" cy="472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4" name="Google Shape;454;p28"/>
            <p:cNvCxnSpPr/>
            <p:nvPr/>
          </p:nvCxnSpPr>
          <p:spPr>
            <a:xfrm>
              <a:off x="607100" y="213850"/>
              <a:ext cx="0" cy="4720800"/>
            </a:xfrm>
            <a:prstGeom prst="straightConnector1">
              <a:avLst/>
            </a:prstGeom>
            <a:noFill/>
            <a:ln w="19050" cap="flat" cmpd="sng">
              <a:solidFill>
                <a:schemeClr val="accent2"/>
              </a:solidFill>
              <a:prstDash val="solid"/>
              <a:round/>
              <a:headEnd type="none" w="med" len="med"/>
              <a:tailEnd type="none" w="med" len="med"/>
            </a:ln>
          </p:spPr>
        </p:cxnSp>
        <p:cxnSp>
          <p:nvCxnSpPr>
            <p:cNvPr id="455" name="Google Shape;455;p28"/>
            <p:cNvCxnSpPr/>
            <p:nvPr/>
          </p:nvCxnSpPr>
          <p:spPr>
            <a:xfrm>
              <a:off x="552800" y="213850"/>
              <a:ext cx="0" cy="4720800"/>
            </a:xfrm>
            <a:prstGeom prst="straightConnector1">
              <a:avLst/>
            </a:prstGeom>
            <a:noFill/>
            <a:ln w="19050" cap="flat" cmpd="sng">
              <a:solidFill>
                <a:schemeClr val="accent2"/>
              </a:solidFill>
              <a:prstDash val="solid"/>
              <a:round/>
              <a:headEnd type="none" w="med" len="med"/>
              <a:tailEnd type="none" w="med" len="med"/>
            </a:ln>
          </p:spPr>
        </p:cxnSp>
        <p:sp>
          <p:nvSpPr>
            <p:cNvPr id="456" name="Google Shape;456;p28"/>
            <p:cNvSpPr/>
            <p:nvPr/>
          </p:nvSpPr>
          <p:spPr>
            <a:xfrm>
              <a:off x="309638" y="12983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309638" y="4856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309638" y="45491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309638" y="37364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309638" y="29237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309638" y="21110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1"/>
        </a:solidFill>
        <a:effectLst/>
      </p:bgPr>
    </p:bg>
    <p:spTree>
      <p:nvGrpSpPr>
        <p:cNvPr id="1" name="Shape 462"/>
        <p:cNvGrpSpPr/>
        <p:nvPr/>
      </p:nvGrpSpPr>
      <p:grpSpPr>
        <a:xfrm>
          <a:off x="0" y="0"/>
          <a:ext cx="0" cy="0"/>
          <a:chOff x="0" y="0"/>
          <a:chExt cx="0" cy="0"/>
        </a:xfrm>
      </p:grpSpPr>
      <p:grpSp>
        <p:nvGrpSpPr>
          <p:cNvPr id="463" name="Google Shape;463;p29"/>
          <p:cNvGrpSpPr/>
          <p:nvPr/>
        </p:nvGrpSpPr>
        <p:grpSpPr>
          <a:xfrm>
            <a:off x="209375" y="211300"/>
            <a:ext cx="8725075" cy="4723350"/>
            <a:chOff x="209375" y="211300"/>
            <a:chExt cx="8725075" cy="4723350"/>
          </a:xfrm>
        </p:grpSpPr>
        <p:grpSp>
          <p:nvGrpSpPr>
            <p:cNvPr id="464" name="Google Shape;464;p29"/>
            <p:cNvGrpSpPr/>
            <p:nvPr/>
          </p:nvGrpSpPr>
          <p:grpSpPr>
            <a:xfrm>
              <a:off x="209375" y="211300"/>
              <a:ext cx="8725075" cy="4720800"/>
              <a:chOff x="209375" y="211300"/>
              <a:chExt cx="8725075" cy="4720800"/>
            </a:xfrm>
          </p:grpSpPr>
          <p:sp>
            <p:nvSpPr>
              <p:cNvPr id="465" name="Google Shape;465;p29"/>
              <p:cNvSpPr/>
              <p:nvPr/>
            </p:nvSpPr>
            <p:spPr>
              <a:xfrm>
                <a:off x="209550" y="211300"/>
                <a:ext cx="8724900" cy="472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67" name="Google Shape;467;p29"/>
            <p:cNvCxnSpPr/>
            <p:nvPr/>
          </p:nvCxnSpPr>
          <p:spPr>
            <a:xfrm>
              <a:off x="607100" y="213850"/>
              <a:ext cx="0" cy="4720800"/>
            </a:xfrm>
            <a:prstGeom prst="straightConnector1">
              <a:avLst/>
            </a:prstGeom>
            <a:noFill/>
            <a:ln w="19050" cap="flat" cmpd="sng">
              <a:solidFill>
                <a:schemeClr val="accent2"/>
              </a:solidFill>
              <a:prstDash val="solid"/>
              <a:round/>
              <a:headEnd type="none" w="med" len="med"/>
              <a:tailEnd type="none" w="med" len="med"/>
            </a:ln>
          </p:spPr>
        </p:cxnSp>
        <p:cxnSp>
          <p:nvCxnSpPr>
            <p:cNvPr id="468" name="Google Shape;468;p29"/>
            <p:cNvCxnSpPr/>
            <p:nvPr/>
          </p:nvCxnSpPr>
          <p:spPr>
            <a:xfrm>
              <a:off x="552800" y="213850"/>
              <a:ext cx="0" cy="4720800"/>
            </a:xfrm>
            <a:prstGeom prst="straightConnector1">
              <a:avLst/>
            </a:prstGeom>
            <a:noFill/>
            <a:ln w="19050" cap="flat" cmpd="sng">
              <a:solidFill>
                <a:schemeClr val="accent2"/>
              </a:solidFill>
              <a:prstDash val="solid"/>
              <a:round/>
              <a:headEnd type="none" w="med" len="med"/>
              <a:tailEnd type="none" w="med" len="med"/>
            </a:ln>
          </p:spPr>
        </p:cxnSp>
        <p:sp>
          <p:nvSpPr>
            <p:cNvPr id="469" name="Google Shape;469;p29"/>
            <p:cNvSpPr/>
            <p:nvPr/>
          </p:nvSpPr>
          <p:spPr>
            <a:xfrm>
              <a:off x="309638" y="1298388"/>
              <a:ext cx="108600" cy="10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309638" y="485688"/>
              <a:ext cx="108600" cy="10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309638" y="4549188"/>
              <a:ext cx="108600" cy="10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309638" y="3736488"/>
              <a:ext cx="108600" cy="10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309638" y="2923788"/>
              <a:ext cx="108600" cy="10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309638" y="2111088"/>
              <a:ext cx="108600" cy="10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1"/>
        </a:solidFill>
        <a:effectLst/>
      </p:bgPr>
    </p:bg>
    <p:spTree>
      <p:nvGrpSpPr>
        <p:cNvPr id="1" name="Shape 60"/>
        <p:cNvGrpSpPr/>
        <p:nvPr/>
      </p:nvGrpSpPr>
      <p:grpSpPr>
        <a:xfrm>
          <a:off x="0" y="0"/>
          <a:ext cx="0" cy="0"/>
          <a:chOff x="0" y="0"/>
          <a:chExt cx="0" cy="0"/>
        </a:xfrm>
      </p:grpSpPr>
      <p:grpSp>
        <p:nvGrpSpPr>
          <p:cNvPr id="61" name="Google Shape;61;p4"/>
          <p:cNvGrpSpPr/>
          <p:nvPr/>
        </p:nvGrpSpPr>
        <p:grpSpPr>
          <a:xfrm>
            <a:off x="209375" y="211300"/>
            <a:ext cx="8725075" cy="4723350"/>
            <a:chOff x="209375" y="211300"/>
            <a:chExt cx="8725075" cy="4723350"/>
          </a:xfrm>
        </p:grpSpPr>
        <p:grpSp>
          <p:nvGrpSpPr>
            <p:cNvPr id="62" name="Google Shape;62;p4"/>
            <p:cNvGrpSpPr/>
            <p:nvPr/>
          </p:nvGrpSpPr>
          <p:grpSpPr>
            <a:xfrm>
              <a:off x="209375" y="211300"/>
              <a:ext cx="8725075" cy="4720800"/>
              <a:chOff x="209375" y="211300"/>
              <a:chExt cx="8725075" cy="4720800"/>
            </a:xfrm>
          </p:grpSpPr>
          <p:sp>
            <p:nvSpPr>
              <p:cNvPr id="63" name="Google Shape;63;p4"/>
              <p:cNvSpPr/>
              <p:nvPr/>
            </p:nvSpPr>
            <p:spPr>
              <a:xfrm>
                <a:off x="209550" y="211300"/>
                <a:ext cx="8724900" cy="472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5" name="Google Shape;65;p4"/>
            <p:cNvCxnSpPr/>
            <p:nvPr/>
          </p:nvCxnSpPr>
          <p:spPr>
            <a:xfrm>
              <a:off x="607100" y="213850"/>
              <a:ext cx="0" cy="4720800"/>
            </a:xfrm>
            <a:prstGeom prst="straightConnector1">
              <a:avLst/>
            </a:prstGeom>
            <a:noFill/>
            <a:ln w="19050" cap="flat" cmpd="sng">
              <a:solidFill>
                <a:schemeClr val="accent2"/>
              </a:solidFill>
              <a:prstDash val="solid"/>
              <a:round/>
              <a:headEnd type="none" w="med" len="med"/>
              <a:tailEnd type="none" w="med" len="med"/>
            </a:ln>
          </p:spPr>
        </p:cxnSp>
        <p:cxnSp>
          <p:nvCxnSpPr>
            <p:cNvPr id="66" name="Google Shape;66;p4"/>
            <p:cNvCxnSpPr/>
            <p:nvPr/>
          </p:nvCxnSpPr>
          <p:spPr>
            <a:xfrm>
              <a:off x="552800" y="213850"/>
              <a:ext cx="0" cy="4720800"/>
            </a:xfrm>
            <a:prstGeom prst="straightConnector1">
              <a:avLst/>
            </a:prstGeom>
            <a:noFill/>
            <a:ln w="19050" cap="flat" cmpd="sng">
              <a:solidFill>
                <a:schemeClr val="accent2"/>
              </a:solidFill>
              <a:prstDash val="solid"/>
              <a:round/>
              <a:headEnd type="none" w="med" len="med"/>
              <a:tailEnd type="none" w="med" len="med"/>
            </a:ln>
          </p:spPr>
        </p:cxnSp>
        <p:sp>
          <p:nvSpPr>
            <p:cNvPr id="67" name="Google Shape;67;p4"/>
            <p:cNvSpPr/>
            <p:nvPr/>
          </p:nvSpPr>
          <p:spPr>
            <a:xfrm>
              <a:off x="309638" y="12983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309638" y="4856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09638" y="45491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309638" y="37364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09638" y="29237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09638" y="21110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4"/>
          <p:cNvSpPr txBox="1">
            <a:spLocks noGrp="1"/>
          </p:cNvSpPr>
          <p:nvPr>
            <p:ph type="title"/>
          </p:nvPr>
        </p:nvSpPr>
        <p:spPr>
          <a:xfrm>
            <a:off x="720000" y="409898"/>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4"/>
          <p:cNvSpPr txBox="1">
            <a:spLocks noGrp="1"/>
          </p:cNvSpPr>
          <p:nvPr>
            <p:ph type="body" idx="1"/>
          </p:nvPr>
        </p:nvSpPr>
        <p:spPr>
          <a:xfrm>
            <a:off x="720000" y="1023869"/>
            <a:ext cx="7704000" cy="3660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AutoNum type="arabicPeriod"/>
              <a:defRPr sz="1200">
                <a:solidFill>
                  <a:srgbClr val="434343"/>
                </a:solidFill>
              </a:defRPr>
            </a:lvl1pPr>
            <a:lvl2pPr marL="914400" lvl="1" indent="-330200" rtl="0">
              <a:lnSpc>
                <a:spcPct val="115000"/>
              </a:lnSpc>
              <a:spcBef>
                <a:spcPts val="1600"/>
              </a:spcBef>
              <a:spcAft>
                <a:spcPts val="0"/>
              </a:spcAft>
              <a:buClr>
                <a:srgbClr val="434343"/>
              </a:buClr>
              <a:buSzPts val="1600"/>
              <a:buAutoNum type="alphaLcPeriod"/>
              <a:defRPr>
                <a:solidFill>
                  <a:srgbClr val="434343"/>
                </a:solidFill>
              </a:defRPr>
            </a:lvl2pPr>
            <a:lvl3pPr marL="1371600" lvl="2" indent="-330200" rtl="0">
              <a:lnSpc>
                <a:spcPct val="115000"/>
              </a:lnSpc>
              <a:spcBef>
                <a:spcPts val="1600"/>
              </a:spcBef>
              <a:spcAft>
                <a:spcPts val="0"/>
              </a:spcAft>
              <a:buClr>
                <a:srgbClr val="434343"/>
              </a:buClr>
              <a:buSzPts val="1600"/>
              <a:buAutoNum type="romanLcPeriod"/>
              <a:defRPr>
                <a:solidFill>
                  <a:srgbClr val="434343"/>
                </a:solidFill>
              </a:defRPr>
            </a:lvl3pPr>
            <a:lvl4pPr marL="1828800" lvl="3" indent="-330200" rtl="0">
              <a:lnSpc>
                <a:spcPct val="115000"/>
              </a:lnSpc>
              <a:spcBef>
                <a:spcPts val="1600"/>
              </a:spcBef>
              <a:spcAft>
                <a:spcPts val="0"/>
              </a:spcAft>
              <a:buClr>
                <a:srgbClr val="434343"/>
              </a:buClr>
              <a:buSzPts val="1600"/>
              <a:buAutoNum type="arabicPeriod"/>
              <a:defRPr>
                <a:solidFill>
                  <a:srgbClr val="434343"/>
                </a:solidFill>
              </a:defRPr>
            </a:lvl4pPr>
            <a:lvl5pPr marL="2286000" lvl="4" indent="-330200" rtl="0">
              <a:lnSpc>
                <a:spcPct val="115000"/>
              </a:lnSpc>
              <a:spcBef>
                <a:spcPts val="1600"/>
              </a:spcBef>
              <a:spcAft>
                <a:spcPts val="0"/>
              </a:spcAft>
              <a:buClr>
                <a:srgbClr val="434343"/>
              </a:buClr>
              <a:buSzPts val="1600"/>
              <a:buAutoNum type="alphaLcPeriod"/>
              <a:defRPr>
                <a:solidFill>
                  <a:srgbClr val="434343"/>
                </a:solidFill>
              </a:defRPr>
            </a:lvl5pPr>
            <a:lvl6pPr marL="2743200" lvl="5" indent="-330200" rtl="0">
              <a:lnSpc>
                <a:spcPct val="115000"/>
              </a:lnSpc>
              <a:spcBef>
                <a:spcPts val="1600"/>
              </a:spcBef>
              <a:spcAft>
                <a:spcPts val="0"/>
              </a:spcAft>
              <a:buClr>
                <a:srgbClr val="434343"/>
              </a:buClr>
              <a:buSzPts val="1600"/>
              <a:buAutoNum type="romanLcPeriod"/>
              <a:defRPr>
                <a:solidFill>
                  <a:srgbClr val="434343"/>
                </a:solidFill>
              </a:defRPr>
            </a:lvl6pPr>
            <a:lvl7pPr marL="3200400" lvl="6" indent="-330200" rtl="0">
              <a:lnSpc>
                <a:spcPct val="115000"/>
              </a:lnSpc>
              <a:spcBef>
                <a:spcPts val="1600"/>
              </a:spcBef>
              <a:spcAft>
                <a:spcPts val="0"/>
              </a:spcAft>
              <a:buClr>
                <a:srgbClr val="434343"/>
              </a:buClr>
              <a:buSzPts val="1600"/>
              <a:buAutoNum type="arabicPeriod"/>
              <a:defRPr>
                <a:solidFill>
                  <a:srgbClr val="434343"/>
                </a:solidFill>
              </a:defRPr>
            </a:lvl7pPr>
            <a:lvl8pPr marL="3657600" lvl="7" indent="-330200" rtl="0">
              <a:lnSpc>
                <a:spcPct val="115000"/>
              </a:lnSpc>
              <a:spcBef>
                <a:spcPts val="1600"/>
              </a:spcBef>
              <a:spcAft>
                <a:spcPts val="0"/>
              </a:spcAft>
              <a:buClr>
                <a:srgbClr val="434343"/>
              </a:buClr>
              <a:buSzPts val="1600"/>
              <a:buAutoNum type="alphaLcPeriod"/>
              <a:defRPr>
                <a:solidFill>
                  <a:srgbClr val="434343"/>
                </a:solidFill>
              </a:defRPr>
            </a:lvl8pPr>
            <a:lvl9pPr marL="4114800" lvl="8" indent="-330200" rtl="0">
              <a:lnSpc>
                <a:spcPct val="115000"/>
              </a:lnSpc>
              <a:spcBef>
                <a:spcPts val="1600"/>
              </a:spcBef>
              <a:spcAft>
                <a:spcPts val="1600"/>
              </a:spcAft>
              <a:buClr>
                <a:srgbClr val="434343"/>
              </a:buClr>
              <a:buSzPts val="1600"/>
              <a:buAutoNum type="romanLcPeriod"/>
              <a:defRPr>
                <a:solidFill>
                  <a:srgbClr val="434343"/>
                </a:solidFill>
              </a:defRPr>
            </a:lvl9pPr>
          </a:lstStyle>
          <a:p>
            <a:endParaRPr/>
          </a:p>
        </p:txBody>
      </p:sp>
      <p:cxnSp>
        <p:nvCxnSpPr>
          <p:cNvPr id="75" name="Google Shape;75;p4"/>
          <p:cNvCxnSpPr/>
          <p:nvPr/>
        </p:nvCxnSpPr>
        <p:spPr>
          <a:xfrm>
            <a:off x="825925" y="1005050"/>
            <a:ext cx="1209300" cy="0"/>
          </a:xfrm>
          <a:prstGeom prst="straightConnector1">
            <a:avLst/>
          </a:prstGeom>
          <a:noFill/>
          <a:ln w="19050" cap="flat" cmpd="sng">
            <a:solidFill>
              <a:schemeClr val="dk2"/>
            </a:solidFill>
            <a:prstDash val="lgDash"/>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1"/>
        </a:solidFill>
        <a:effectLst/>
      </p:bgPr>
    </p:bg>
    <p:spTree>
      <p:nvGrpSpPr>
        <p:cNvPr id="1" name="Shape 76"/>
        <p:cNvGrpSpPr/>
        <p:nvPr/>
      </p:nvGrpSpPr>
      <p:grpSpPr>
        <a:xfrm>
          <a:off x="0" y="0"/>
          <a:ext cx="0" cy="0"/>
          <a:chOff x="0" y="0"/>
          <a:chExt cx="0" cy="0"/>
        </a:xfrm>
      </p:grpSpPr>
      <p:grpSp>
        <p:nvGrpSpPr>
          <p:cNvPr id="77" name="Google Shape;77;p5"/>
          <p:cNvGrpSpPr/>
          <p:nvPr/>
        </p:nvGrpSpPr>
        <p:grpSpPr>
          <a:xfrm>
            <a:off x="209375" y="211300"/>
            <a:ext cx="8725075" cy="4723350"/>
            <a:chOff x="209375" y="211300"/>
            <a:chExt cx="8725075" cy="4723350"/>
          </a:xfrm>
        </p:grpSpPr>
        <p:grpSp>
          <p:nvGrpSpPr>
            <p:cNvPr id="78" name="Google Shape;78;p5"/>
            <p:cNvGrpSpPr/>
            <p:nvPr/>
          </p:nvGrpSpPr>
          <p:grpSpPr>
            <a:xfrm>
              <a:off x="209375" y="211300"/>
              <a:ext cx="8725075" cy="4720800"/>
              <a:chOff x="209375" y="211300"/>
              <a:chExt cx="8725075" cy="4720800"/>
            </a:xfrm>
          </p:grpSpPr>
          <p:sp>
            <p:nvSpPr>
              <p:cNvPr id="79" name="Google Shape;79;p5"/>
              <p:cNvSpPr/>
              <p:nvPr/>
            </p:nvSpPr>
            <p:spPr>
              <a:xfrm>
                <a:off x="209550" y="211300"/>
                <a:ext cx="8724900" cy="472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1" name="Google Shape;81;p5"/>
            <p:cNvCxnSpPr/>
            <p:nvPr/>
          </p:nvCxnSpPr>
          <p:spPr>
            <a:xfrm>
              <a:off x="607100" y="213850"/>
              <a:ext cx="0" cy="4720800"/>
            </a:xfrm>
            <a:prstGeom prst="straightConnector1">
              <a:avLst/>
            </a:prstGeom>
            <a:noFill/>
            <a:ln w="19050" cap="flat" cmpd="sng">
              <a:solidFill>
                <a:schemeClr val="accent2"/>
              </a:solidFill>
              <a:prstDash val="solid"/>
              <a:round/>
              <a:headEnd type="none" w="med" len="med"/>
              <a:tailEnd type="none" w="med" len="med"/>
            </a:ln>
          </p:spPr>
        </p:cxnSp>
        <p:cxnSp>
          <p:nvCxnSpPr>
            <p:cNvPr id="82" name="Google Shape;82;p5"/>
            <p:cNvCxnSpPr/>
            <p:nvPr/>
          </p:nvCxnSpPr>
          <p:spPr>
            <a:xfrm>
              <a:off x="552800" y="213850"/>
              <a:ext cx="0" cy="4720800"/>
            </a:xfrm>
            <a:prstGeom prst="straightConnector1">
              <a:avLst/>
            </a:prstGeom>
            <a:noFill/>
            <a:ln w="19050" cap="flat" cmpd="sng">
              <a:solidFill>
                <a:schemeClr val="accent2"/>
              </a:solidFill>
              <a:prstDash val="solid"/>
              <a:round/>
              <a:headEnd type="none" w="med" len="med"/>
              <a:tailEnd type="none" w="med" len="med"/>
            </a:ln>
          </p:spPr>
        </p:cxnSp>
        <p:sp>
          <p:nvSpPr>
            <p:cNvPr id="83" name="Google Shape;83;p5"/>
            <p:cNvSpPr/>
            <p:nvPr/>
          </p:nvSpPr>
          <p:spPr>
            <a:xfrm>
              <a:off x="309638" y="12983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309638" y="4856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309638" y="45491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309638" y="37364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309638" y="29237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309638" y="21110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5"/>
          <p:cNvSpPr txBox="1">
            <a:spLocks noGrp="1"/>
          </p:cNvSpPr>
          <p:nvPr>
            <p:ph type="subTitle" idx="1"/>
          </p:nvPr>
        </p:nvSpPr>
        <p:spPr>
          <a:xfrm>
            <a:off x="1290775" y="2750575"/>
            <a:ext cx="2907600" cy="62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Bebas Neue"/>
              <a:buNone/>
              <a:defRPr sz="2000">
                <a:latin typeface="Bevan"/>
                <a:ea typeface="Bevan"/>
                <a:cs typeface="Bevan"/>
                <a:sym typeface="Bevan"/>
              </a:defRPr>
            </a:lvl1pPr>
            <a:lvl2pPr lvl="1" algn="ctr">
              <a:lnSpc>
                <a:spcPct val="100000"/>
              </a:lnSpc>
              <a:spcBef>
                <a:spcPts val="1600"/>
              </a:spcBef>
              <a:spcAft>
                <a:spcPts val="0"/>
              </a:spcAft>
              <a:buSzPts val="16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6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6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6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6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6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6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600"/>
              <a:buFont typeface="Bebas Neue"/>
              <a:buNone/>
              <a:defRPr>
                <a:latin typeface="Bebas Neue"/>
                <a:ea typeface="Bebas Neue"/>
                <a:cs typeface="Bebas Neue"/>
                <a:sym typeface="Bebas Neue"/>
              </a:defRPr>
            </a:lvl9pPr>
          </a:lstStyle>
          <a:p>
            <a:endParaRPr/>
          </a:p>
        </p:txBody>
      </p:sp>
      <p:sp>
        <p:nvSpPr>
          <p:cNvPr id="90" name="Google Shape;90;p5"/>
          <p:cNvSpPr txBox="1">
            <a:spLocks noGrp="1"/>
          </p:cNvSpPr>
          <p:nvPr>
            <p:ph type="subTitle" idx="2"/>
          </p:nvPr>
        </p:nvSpPr>
        <p:spPr>
          <a:xfrm>
            <a:off x="4945650" y="2750575"/>
            <a:ext cx="2907600" cy="62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Bebas Neue"/>
              <a:buNone/>
              <a:defRPr sz="2000">
                <a:latin typeface="Bevan"/>
                <a:ea typeface="Bevan"/>
                <a:cs typeface="Bevan"/>
                <a:sym typeface="Bevan"/>
              </a:defRPr>
            </a:lvl1pPr>
            <a:lvl2pPr lvl="1" algn="ctr" rtl="0">
              <a:lnSpc>
                <a:spcPct val="100000"/>
              </a:lnSpc>
              <a:spcBef>
                <a:spcPts val="1600"/>
              </a:spcBef>
              <a:spcAft>
                <a:spcPts val="0"/>
              </a:spcAft>
              <a:buSzPts val="16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6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6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6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6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6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6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600"/>
              <a:buFont typeface="Bebas Neue"/>
              <a:buNone/>
              <a:defRPr>
                <a:latin typeface="Bebas Neue"/>
                <a:ea typeface="Bebas Neue"/>
                <a:cs typeface="Bebas Neue"/>
                <a:sym typeface="Bebas Neue"/>
              </a:defRPr>
            </a:lvl9pPr>
          </a:lstStyle>
          <a:p>
            <a:endParaRPr/>
          </a:p>
        </p:txBody>
      </p:sp>
      <p:sp>
        <p:nvSpPr>
          <p:cNvPr id="91" name="Google Shape;91;p5"/>
          <p:cNvSpPr txBox="1">
            <a:spLocks noGrp="1"/>
          </p:cNvSpPr>
          <p:nvPr>
            <p:ph type="subTitle" idx="3"/>
          </p:nvPr>
        </p:nvSpPr>
        <p:spPr>
          <a:xfrm>
            <a:off x="1436875" y="3285344"/>
            <a:ext cx="2615400" cy="85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lnSpc>
                <a:spcPct val="100000"/>
              </a:lnSpc>
              <a:spcBef>
                <a:spcPts val="12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92" name="Google Shape;92;p5"/>
          <p:cNvSpPr txBox="1">
            <a:spLocks noGrp="1"/>
          </p:cNvSpPr>
          <p:nvPr>
            <p:ph type="subTitle" idx="4"/>
          </p:nvPr>
        </p:nvSpPr>
        <p:spPr>
          <a:xfrm>
            <a:off x="5091680" y="3285344"/>
            <a:ext cx="2615400" cy="85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lnSpc>
                <a:spcPct val="100000"/>
              </a:lnSpc>
              <a:spcBef>
                <a:spcPts val="12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93" name="Google Shape;93;p5"/>
          <p:cNvSpPr txBox="1">
            <a:spLocks noGrp="1"/>
          </p:cNvSpPr>
          <p:nvPr>
            <p:ph type="title"/>
          </p:nvPr>
        </p:nvSpPr>
        <p:spPr>
          <a:xfrm>
            <a:off x="720000" y="4099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4" name="Google Shape;94;p5"/>
          <p:cNvCxnSpPr/>
          <p:nvPr/>
        </p:nvCxnSpPr>
        <p:spPr>
          <a:xfrm>
            <a:off x="825925" y="1005050"/>
            <a:ext cx="1209300" cy="0"/>
          </a:xfrm>
          <a:prstGeom prst="straightConnector1">
            <a:avLst/>
          </a:prstGeom>
          <a:noFill/>
          <a:ln w="19050" cap="flat" cmpd="sng">
            <a:solidFill>
              <a:schemeClr val="dk2"/>
            </a:solidFill>
            <a:prstDash val="lgDash"/>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95"/>
        <p:cNvGrpSpPr/>
        <p:nvPr/>
      </p:nvGrpSpPr>
      <p:grpSpPr>
        <a:xfrm>
          <a:off x="0" y="0"/>
          <a:ext cx="0" cy="0"/>
          <a:chOff x="0" y="0"/>
          <a:chExt cx="0" cy="0"/>
        </a:xfrm>
      </p:grpSpPr>
      <p:grpSp>
        <p:nvGrpSpPr>
          <p:cNvPr id="96" name="Google Shape;96;p6"/>
          <p:cNvGrpSpPr/>
          <p:nvPr/>
        </p:nvGrpSpPr>
        <p:grpSpPr>
          <a:xfrm>
            <a:off x="209375" y="211300"/>
            <a:ext cx="8725075" cy="4723350"/>
            <a:chOff x="209375" y="211300"/>
            <a:chExt cx="8725075" cy="4723350"/>
          </a:xfrm>
        </p:grpSpPr>
        <p:grpSp>
          <p:nvGrpSpPr>
            <p:cNvPr id="97" name="Google Shape;97;p6"/>
            <p:cNvGrpSpPr/>
            <p:nvPr/>
          </p:nvGrpSpPr>
          <p:grpSpPr>
            <a:xfrm>
              <a:off x="209375" y="211300"/>
              <a:ext cx="8725075" cy="4720800"/>
              <a:chOff x="209375" y="211300"/>
              <a:chExt cx="8725075" cy="4720800"/>
            </a:xfrm>
          </p:grpSpPr>
          <p:sp>
            <p:nvSpPr>
              <p:cNvPr id="98" name="Google Shape;98;p6"/>
              <p:cNvSpPr/>
              <p:nvPr/>
            </p:nvSpPr>
            <p:spPr>
              <a:xfrm>
                <a:off x="209550" y="211300"/>
                <a:ext cx="8724900" cy="472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0" name="Google Shape;100;p6"/>
            <p:cNvCxnSpPr/>
            <p:nvPr/>
          </p:nvCxnSpPr>
          <p:spPr>
            <a:xfrm>
              <a:off x="607100" y="213850"/>
              <a:ext cx="0" cy="4720800"/>
            </a:xfrm>
            <a:prstGeom prst="straightConnector1">
              <a:avLst/>
            </a:prstGeom>
            <a:noFill/>
            <a:ln w="19050" cap="flat" cmpd="sng">
              <a:solidFill>
                <a:schemeClr val="accent2"/>
              </a:solidFill>
              <a:prstDash val="solid"/>
              <a:round/>
              <a:headEnd type="none" w="med" len="med"/>
              <a:tailEnd type="none" w="med" len="med"/>
            </a:ln>
          </p:spPr>
        </p:cxnSp>
        <p:cxnSp>
          <p:nvCxnSpPr>
            <p:cNvPr id="101" name="Google Shape;101;p6"/>
            <p:cNvCxnSpPr/>
            <p:nvPr/>
          </p:nvCxnSpPr>
          <p:spPr>
            <a:xfrm>
              <a:off x="552800" y="213850"/>
              <a:ext cx="0" cy="4720800"/>
            </a:xfrm>
            <a:prstGeom prst="straightConnector1">
              <a:avLst/>
            </a:prstGeom>
            <a:noFill/>
            <a:ln w="19050" cap="flat" cmpd="sng">
              <a:solidFill>
                <a:schemeClr val="accent2"/>
              </a:solidFill>
              <a:prstDash val="solid"/>
              <a:round/>
              <a:headEnd type="none" w="med" len="med"/>
              <a:tailEnd type="none" w="med" len="med"/>
            </a:ln>
          </p:spPr>
        </p:cxnSp>
        <p:sp>
          <p:nvSpPr>
            <p:cNvPr id="102" name="Google Shape;102;p6"/>
            <p:cNvSpPr/>
            <p:nvPr/>
          </p:nvSpPr>
          <p:spPr>
            <a:xfrm>
              <a:off x="309638" y="12983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09638" y="4856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09638" y="45491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09638" y="37364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309638" y="29237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09638" y="21110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6"/>
          <p:cNvSpPr txBox="1">
            <a:spLocks noGrp="1"/>
          </p:cNvSpPr>
          <p:nvPr>
            <p:ph type="title"/>
          </p:nvPr>
        </p:nvSpPr>
        <p:spPr>
          <a:xfrm>
            <a:off x="720000" y="4099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09" name="Google Shape;109;p6"/>
          <p:cNvCxnSpPr/>
          <p:nvPr/>
        </p:nvCxnSpPr>
        <p:spPr>
          <a:xfrm>
            <a:off x="825925" y="1005050"/>
            <a:ext cx="1209300" cy="0"/>
          </a:xfrm>
          <a:prstGeom prst="straightConnector1">
            <a:avLst/>
          </a:prstGeom>
          <a:noFill/>
          <a:ln w="19050" cap="flat" cmpd="sng">
            <a:solidFill>
              <a:schemeClr val="dk2"/>
            </a:solidFill>
            <a:prstDash val="lgDash"/>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110"/>
        <p:cNvGrpSpPr/>
        <p:nvPr/>
      </p:nvGrpSpPr>
      <p:grpSpPr>
        <a:xfrm>
          <a:off x="0" y="0"/>
          <a:ext cx="0" cy="0"/>
          <a:chOff x="0" y="0"/>
          <a:chExt cx="0" cy="0"/>
        </a:xfrm>
      </p:grpSpPr>
      <p:grpSp>
        <p:nvGrpSpPr>
          <p:cNvPr id="111" name="Google Shape;111;p7"/>
          <p:cNvGrpSpPr/>
          <p:nvPr/>
        </p:nvGrpSpPr>
        <p:grpSpPr>
          <a:xfrm>
            <a:off x="209375" y="211300"/>
            <a:ext cx="8725075" cy="4723350"/>
            <a:chOff x="209375" y="211300"/>
            <a:chExt cx="8725075" cy="4723350"/>
          </a:xfrm>
        </p:grpSpPr>
        <p:grpSp>
          <p:nvGrpSpPr>
            <p:cNvPr id="112" name="Google Shape;112;p7"/>
            <p:cNvGrpSpPr/>
            <p:nvPr/>
          </p:nvGrpSpPr>
          <p:grpSpPr>
            <a:xfrm>
              <a:off x="209375" y="211300"/>
              <a:ext cx="8725075" cy="4720800"/>
              <a:chOff x="209375" y="211300"/>
              <a:chExt cx="8725075" cy="4720800"/>
            </a:xfrm>
          </p:grpSpPr>
          <p:sp>
            <p:nvSpPr>
              <p:cNvPr id="113" name="Google Shape;113;p7"/>
              <p:cNvSpPr/>
              <p:nvPr/>
            </p:nvSpPr>
            <p:spPr>
              <a:xfrm>
                <a:off x="209550" y="211300"/>
                <a:ext cx="8724900" cy="472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5" name="Google Shape;115;p7"/>
            <p:cNvCxnSpPr/>
            <p:nvPr/>
          </p:nvCxnSpPr>
          <p:spPr>
            <a:xfrm>
              <a:off x="607100" y="213850"/>
              <a:ext cx="0" cy="4720800"/>
            </a:xfrm>
            <a:prstGeom prst="straightConnector1">
              <a:avLst/>
            </a:prstGeom>
            <a:noFill/>
            <a:ln w="19050" cap="flat" cmpd="sng">
              <a:solidFill>
                <a:schemeClr val="accent2"/>
              </a:solidFill>
              <a:prstDash val="solid"/>
              <a:round/>
              <a:headEnd type="none" w="med" len="med"/>
              <a:tailEnd type="none" w="med" len="med"/>
            </a:ln>
          </p:spPr>
        </p:cxnSp>
        <p:cxnSp>
          <p:nvCxnSpPr>
            <p:cNvPr id="116" name="Google Shape;116;p7"/>
            <p:cNvCxnSpPr/>
            <p:nvPr/>
          </p:nvCxnSpPr>
          <p:spPr>
            <a:xfrm>
              <a:off x="552800" y="213850"/>
              <a:ext cx="0" cy="4720800"/>
            </a:xfrm>
            <a:prstGeom prst="straightConnector1">
              <a:avLst/>
            </a:prstGeom>
            <a:noFill/>
            <a:ln w="19050" cap="flat" cmpd="sng">
              <a:solidFill>
                <a:schemeClr val="accent2"/>
              </a:solidFill>
              <a:prstDash val="solid"/>
              <a:round/>
              <a:headEnd type="none" w="med" len="med"/>
              <a:tailEnd type="none" w="med" len="med"/>
            </a:ln>
          </p:spPr>
        </p:cxnSp>
        <p:sp>
          <p:nvSpPr>
            <p:cNvPr id="117" name="Google Shape;117;p7"/>
            <p:cNvSpPr/>
            <p:nvPr/>
          </p:nvSpPr>
          <p:spPr>
            <a:xfrm>
              <a:off x="309638" y="12983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309638" y="4856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309638" y="45491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309638" y="37364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309638" y="29237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309638" y="21110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7"/>
          <p:cNvSpPr txBox="1">
            <a:spLocks noGrp="1"/>
          </p:cNvSpPr>
          <p:nvPr>
            <p:ph type="title"/>
          </p:nvPr>
        </p:nvSpPr>
        <p:spPr>
          <a:xfrm>
            <a:off x="720000" y="4099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4" name="Google Shape;124;p7"/>
          <p:cNvSpPr txBox="1">
            <a:spLocks noGrp="1"/>
          </p:cNvSpPr>
          <p:nvPr>
            <p:ph type="subTitle" idx="1"/>
          </p:nvPr>
        </p:nvSpPr>
        <p:spPr>
          <a:xfrm>
            <a:off x="1968900" y="1557150"/>
            <a:ext cx="5206200" cy="80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cxnSp>
        <p:nvCxnSpPr>
          <p:cNvPr id="125" name="Google Shape;125;p7"/>
          <p:cNvCxnSpPr/>
          <p:nvPr/>
        </p:nvCxnSpPr>
        <p:spPr>
          <a:xfrm>
            <a:off x="825925" y="1005050"/>
            <a:ext cx="1209300" cy="0"/>
          </a:xfrm>
          <a:prstGeom prst="straightConnector1">
            <a:avLst/>
          </a:prstGeom>
          <a:noFill/>
          <a:ln w="19050" cap="flat" cmpd="sng">
            <a:solidFill>
              <a:schemeClr val="dk2"/>
            </a:solidFill>
            <a:prstDash val="lgDash"/>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141"/>
        <p:cNvGrpSpPr/>
        <p:nvPr/>
      </p:nvGrpSpPr>
      <p:grpSpPr>
        <a:xfrm>
          <a:off x="0" y="0"/>
          <a:ext cx="0" cy="0"/>
          <a:chOff x="0" y="0"/>
          <a:chExt cx="0" cy="0"/>
        </a:xfrm>
      </p:grpSpPr>
      <p:grpSp>
        <p:nvGrpSpPr>
          <p:cNvPr id="142" name="Google Shape;142;p9"/>
          <p:cNvGrpSpPr/>
          <p:nvPr/>
        </p:nvGrpSpPr>
        <p:grpSpPr>
          <a:xfrm>
            <a:off x="209375" y="211300"/>
            <a:ext cx="8725075" cy="4723350"/>
            <a:chOff x="209375" y="211300"/>
            <a:chExt cx="8725075" cy="4723350"/>
          </a:xfrm>
        </p:grpSpPr>
        <p:grpSp>
          <p:nvGrpSpPr>
            <p:cNvPr id="143" name="Google Shape;143;p9"/>
            <p:cNvGrpSpPr/>
            <p:nvPr/>
          </p:nvGrpSpPr>
          <p:grpSpPr>
            <a:xfrm>
              <a:off x="209375" y="211300"/>
              <a:ext cx="8725075" cy="4720800"/>
              <a:chOff x="209375" y="211300"/>
              <a:chExt cx="8725075" cy="4720800"/>
            </a:xfrm>
          </p:grpSpPr>
          <p:sp>
            <p:nvSpPr>
              <p:cNvPr id="144" name="Google Shape;144;p9"/>
              <p:cNvSpPr/>
              <p:nvPr/>
            </p:nvSpPr>
            <p:spPr>
              <a:xfrm>
                <a:off x="209550" y="211300"/>
                <a:ext cx="8724900" cy="472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 name="Google Shape;146;p9"/>
            <p:cNvCxnSpPr/>
            <p:nvPr/>
          </p:nvCxnSpPr>
          <p:spPr>
            <a:xfrm>
              <a:off x="607100" y="213850"/>
              <a:ext cx="0" cy="4720800"/>
            </a:xfrm>
            <a:prstGeom prst="straightConnector1">
              <a:avLst/>
            </a:prstGeom>
            <a:noFill/>
            <a:ln w="19050" cap="flat" cmpd="sng">
              <a:solidFill>
                <a:schemeClr val="accent2"/>
              </a:solidFill>
              <a:prstDash val="solid"/>
              <a:round/>
              <a:headEnd type="none" w="med" len="med"/>
              <a:tailEnd type="none" w="med" len="med"/>
            </a:ln>
          </p:spPr>
        </p:cxnSp>
        <p:cxnSp>
          <p:nvCxnSpPr>
            <p:cNvPr id="147" name="Google Shape;147;p9"/>
            <p:cNvCxnSpPr/>
            <p:nvPr/>
          </p:nvCxnSpPr>
          <p:spPr>
            <a:xfrm>
              <a:off x="552800" y="213850"/>
              <a:ext cx="0" cy="4720800"/>
            </a:xfrm>
            <a:prstGeom prst="straightConnector1">
              <a:avLst/>
            </a:prstGeom>
            <a:noFill/>
            <a:ln w="19050" cap="flat" cmpd="sng">
              <a:solidFill>
                <a:schemeClr val="accent2"/>
              </a:solidFill>
              <a:prstDash val="solid"/>
              <a:round/>
              <a:headEnd type="none" w="med" len="med"/>
              <a:tailEnd type="none" w="med" len="med"/>
            </a:ln>
          </p:spPr>
        </p:cxnSp>
        <p:sp>
          <p:nvSpPr>
            <p:cNvPr id="148" name="Google Shape;148;p9"/>
            <p:cNvSpPr/>
            <p:nvPr/>
          </p:nvSpPr>
          <p:spPr>
            <a:xfrm>
              <a:off x="309638" y="1298388"/>
              <a:ext cx="108600" cy="10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09638" y="485688"/>
              <a:ext cx="108600" cy="10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09638" y="4549188"/>
              <a:ext cx="108600" cy="10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309638" y="3736488"/>
              <a:ext cx="108600" cy="10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a:off x="309638" y="2923788"/>
              <a:ext cx="108600" cy="10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309638" y="2111088"/>
              <a:ext cx="108600" cy="10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9"/>
          <p:cNvSpPr txBox="1">
            <a:spLocks noGrp="1"/>
          </p:cNvSpPr>
          <p:nvPr>
            <p:ph type="title"/>
          </p:nvPr>
        </p:nvSpPr>
        <p:spPr>
          <a:xfrm>
            <a:off x="2391925" y="1779000"/>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endParaRPr/>
          </a:p>
        </p:txBody>
      </p:sp>
      <p:sp>
        <p:nvSpPr>
          <p:cNvPr id="155" name="Google Shape;155;p9"/>
          <p:cNvSpPr txBox="1">
            <a:spLocks noGrp="1"/>
          </p:cNvSpPr>
          <p:nvPr>
            <p:ph type="subTitle" idx="1"/>
          </p:nvPr>
        </p:nvSpPr>
        <p:spPr>
          <a:xfrm>
            <a:off x="2638075" y="2897975"/>
            <a:ext cx="3867900" cy="7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solidFill>
                  <a:schemeClr val="lt2"/>
                </a:solidFill>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2540600" y="1720650"/>
            <a:ext cx="4062900" cy="170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17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1"/>
        </a:solidFill>
        <a:effectLst/>
      </p:bgPr>
    </p:bg>
    <p:spTree>
      <p:nvGrpSpPr>
        <p:cNvPr id="1" name="Shape 223"/>
        <p:cNvGrpSpPr/>
        <p:nvPr/>
      </p:nvGrpSpPr>
      <p:grpSpPr>
        <a:xfrm>
          <a:off x="0" y="0"/>
          <a:ext cx="0" cy="0"/>
          <a:chOff x="0" y="0"/>
          <a:chExt cx="0" cy="0"/>
        </a:xfrm>
      </p:grpSpPr>
      <p:grpSp>
        <p:nvGrpSpPr>
          <p:cNvPr id="224" name="Google Shape;224;p16"/>
          <p:cNvGrpSpPr/>
          <p:nvPr/>
        </p:nvGrpSpPr>
        <p:grpSpPr>
          <a:xfrm>
            <a:off x="209375" y="211300"/>
            <a:ext cx="8725075" cy="4723350"/>
            <a:chOff x="209375" y="211300"/>
            <a:chExt cx="8725075" cy="4723350"/>
          </a:xfrm>
        </p:grpSpPr>
        <p:grpSp>
          <p:nvGrpSpPr>
            <p:cNvPr id="225" name="Google Shape;225;p16"/>
            <p:cNvGrpSpPr/>
            <p:nvPr/>
          </p:nvGrpSpPr>
          <p:grpSpPr>
            <a:xfrm>
              <a:off x="209375" y="211300"/>
              <a:ext cx="8725075" cy="4720800"/>
              <a:chOff x="209375" y="211300"/>
              <a:chExt cx="8725075" cy="4720800"/>
            </a:xfrm>
          </p:grpSpPr>
          <p:sp>
            <p:nvSpPr>
              <p:cNvPr id="226" name="Google Shape;226;p16"/>
              <p:cNvSpPr/>
              <p:nvPr/>
            </p:nvSpPr>
            <p:spPr>
              <a:xfrm>
                <a:off x="209550" y="211300"/>
                <a:ext cx="8724900" cy="472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8" name="Google Shape;228;p16"/>
            <p:cNvCxnSpPr/>
            <p:nvPr/>
          </p:nvCxnSpPr>
          <p:spPr>
            <a:xfrm>
              <a:off x="607100" y="213850"/>
              <a:ext cx="0" cy="4720800"/>
            </a:xfrm>
            <a:prstGeom prst="straightConnector1">
              <a:avLst/>
            </a:prstGeom>
            <a:noFill/>
            <a:ln w="19050" cap="flat" cmpd="sng">
              <a:solidFill>
                <a:schemeClr val="accent2"/>
              </a:solidFill>
              <a:prstDash val="solid"/>
              <a:round/>
              <a:headEnd type="none" w="med" len="med"/>
              <a:tailEnd type="none" w="med" len="med"/>
            </a:ln>
          </p:spPr>
        </p:cxnSp>
        <p:cxnSp>
          <p:nvCxnSpPr>
            <p:cNvPr id="229" name="Google Shape;229;p16"/>
            <p:cNvCxnSpPr/>
            <p:nvPr/>
          </p:nvCxnSpPr>
          <p:spPr>
            <a:xfrm>
              <a:off x="552800" y="213850"/>
              <a:ext cx="0" cy="4720800"/>
            </a:xfrm>
            <a:prstGeom prst="straightConnector1">
              <a:avLst/>
            </a:prstGeom>
            <a:noFill/>
            <a:ln w="19050" cap="flat" cmpd="sng">
              <a:solidFill>
                <a:schemeClr val="accent2"/>
              </a:solidFill>
              <a:prstDash val="solid"/>
              <a:round/>
              <a:headEnd type="none" w="med" len="med"/>
              <a:tailEnd type="none" w="med" len="med"/>
            </a:ln>
          </p:spPr>
        </p:cxnSp>
        <p:sp>
          <p:nvSpPr>
            <p:cNvPr id="230" name="Google Shape;230;p16"/>
            <p:cNvSpPr/>
            <p:nvPr/>
          </p:nvSpPr>
          <p:spPr>
            <a:xfrm>
              <a:off x="309638" y="12983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309638" y="4856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309638" y="45491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309638" y="37364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a:off x="309638" y="29237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309638" y="2111088"/>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16"/>
          <p:cNvSpPr txBox="1">
            <a:spLocks noGrp="1"/>
          </p:cNvSpPr>
          <p:nvPr>
            <p:ph type="title"/>
          </p:nvPr>
        </p:nvSpPr>
        <p:spPr>
          <a:xfrm>
            <a:off x="1816700" y="1775725"/>
            <a:ext cx="2557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7" name="Google Shape;237;p16"/>
          <p:cNvSpPr txBox="1">
            <a:spLocks noGrp="1"/>
          </p:cNvSpPr>
          <p:nvPr>
            <p:ph type="title" idx="2" hasCustomPrompt="1"/>
          </p:nvPr>
        </p:nvSpPr>
        <p:spPr>
          <a:xfrm>
            <a:off x="720000" y="1728325"/>
            <a:ext cx="9237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solidFill>
                  <a:schemeClr val="accen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r>
              <a:t>xx%</a:t>
            </a:r>
          </a:p>
        </p:txBody>
      </p:sp>
      <p:sp>
        <p:nvSpPr>
          <p:cNvPr id="238" name="Google Shape;238;p16"/>
          <p:cNvSpPr txBox="1">
            <a:spLocks noGrp="1"/>
          </p:cNvSpPr>
          <p:nvPr>
            <p:ph type="subTitle" idx="1"/>
          </p:nvPr>
        </p:nvSpPr>
        <p:spPr>
          <a:xfrm>
            <a:off x="1816700" y="2270600"/>
            <a:ext cx="23772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1600"/>
              </a:spcBef>
              <a:spcAft>
                <a:spcPts val="0"/>
              </a:spcAft>
              <a:buSzPts val="1600"/>
              <a:buNone/>
              <a:defRPr/>
            </a:lvl2pPr>
            <a:lvl3pPr lvl="2" rtl="0">
              <a:lnSpc>
                <a:spcPct val="100000"/>
              </a:lnSpc>
              <a:spcBef>
                <a:spcPts val="1600"/>
              </a:spcBef>
              <a:spcAft>
                <a:spcPts val="0"/>
              </a:spcAft>
              <a:buSzPts val="1600"/>
              <a:buNone/>
              <a:defRPr/>
            </a:lvl3pPr>
            <a:lvl4pPr lvl="3" rtl="0">
              <a:lnSpc>
                <a:spcPct val="100000"/>
              </a:lnSpc>
              <a:spcBef>
                <a:spcPts val="1600"/>
              </a:spcBef>
              <a:spcAft>
                <a:spcPts val="0"/>
              </a:spcAft>
              <a:buSzPts val="1600"/>
              <a:buNone/>
              <a:defRPr/>
            </a:lvl4pPr>
            <a:lvl5pPr lvl="4" rtl="0">
              <a:lnSpc>
                <a:spcPct val="100000"/>
              </a:lnSpc>
              <a:spcBef>
                <a:spcPts val="1600"/>
              </a:spcBef>
              <a:spcAft>
                <a:spcPts val="0"/>
              </a:spcAft>
              <a:buSzPts val="1600"/>
              <a:buNone/>
              <a:defRPr/>
            </a:lvl5pPr>
            <a:lvl6pPr lvl="5" rtl="0">
              <a:lnSpc>
                <a:spcPct val="100000"/>
              </a:lnSpc>
              <a:spcBef>
                <a:spcPts val="1600"/>
              </a:spcBef>
              <a:spcAft>
                <a:spcPts val="0"/>
              </a:spcAft>
              <a:buSzPts val="1600"/>
              <a:buNone/>
              <a:defRPr/>
            </a:lvl6pPr>
            <a:lvl7pPr lvl="6" rtl="0">
              <a:lnSpc>
                <a:spcPct val="100000"/>
              </a:lnSpc>
              <a:spcBef>
                <a:spcPts val="1600"/>
              </a:spcBef>
              <a:spcAft>
                <a:spcPts val="0"/>
              </a:spcAft>
              <a:buSzPts val="1600"/>
              <a:buNone/>
              <a:defRPr/>
            </a:lvl7pPr>
            <a:lvl8pPr lvl="7" rtl="0">
              <a:lnSpc>
                <a:spcPct val="100000"/>
              </a:lnSpc>
              <a:spcBef>
                <a:spcPts val="1600"/>
              </a:spcBef>
              <a:spcAft>
                <a:spcPts val="0"/>
              </a:spcAft>
              <a:buSzPts val="1600"/>
              <a:buNone/>
              <a:defRPr/>
            </a:lvl8pPr>
            <a:lvl9pPr lvl="8" rtl="0">
              <a:lnSpc>
                <a:spcPct val="100000"/>
              </a:lnSpc>
              <a:spcBef>
                <a:spcPts val="1600"/>
              </a:spcBef>
              <a:spcAft>
                <a:spcPts val="1600"/>
              </a:spcAft>
              <a:buSzPts val="1600"/>
              <a:buNone/>
              <a:defRPr/>
            </a:lvl9pPr>
          </a:lstStyle>
          <a:p>
            <a:endParaRPr/>
          </a:p>
        </p:txBody>
      </p:sp>
      <p:sp>
        <p:nvSpPr>
          <p:cNvPr id="239" name="Google Shape;239;p16"/>
          <p:cNvSpPr txBox="1">
            <a:spLocks noGrp="1"/>
          </p:cNvSpPr>
          <p:nvPr>
            <p:ph type="title" idx="3"/>
          </p:nvPr>
        </p:nvSpPr>
        <p:spPr>
          <a:xfrm>
            <a:off x="720000" y="4099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0" name="Google Shape;240;p16"/>
          <p:cNvSpPr txBox="1">
            <a:spLocks noGrp="1"/>
          </p:cNvSpPr>
          <p:nvPr>
            <p:ph type="title" idx="4"/>
          </p:nvPr>
        </p:nvSpPr>
        <p:spPr>
          <a:xfrm>
            <a:off x="1816700" y="3289050"/>
            <a:ext cx="2557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1" name="Google Shape;241;p16"/>
          <p:cNvSpPr txBox="1">
            <a:spLocks noGrp="1"/>
          </p:cNvSpPr>
          <p:nvPr>
            <p:ph type="title" idx="5" hasCustomPrompt="1"/>
          </p:nvPr>
        </p:nvSpPr>
        <p:spPr>
          <a:xfrm>
            <a:off x="720000" y="3241650"/>
            <a:ext cx="9237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solidFill>
                  <a:schemeClr val="accen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r>
              <a:t>xx%</a:t>
            </a:r>
          </a:p>
        </p:txBody>
      </p:sp>
      <p:sp>
        <p:nvSpPr>
          <p:cNvPr id="242" name="Google Shape;242;p16"/>
          <p:cNvSpPr txBox="1">
            <a:spLocks noGrp="1"/>
          </p:cNvSpPr>
          <p:nvPr>
            <p:ph type="subTitle" idx="6"/>
          </p:nvPr>
        </p:nvSpPr>
        <p:spPr>
          <a:xfrm>
            <a:off x="1816700" y="3783925"/>
            <a:ext cx="23772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1600"/>
              </a:spcBef>
              <a:spcAft>
                <a:spcPts val="0"/>
              </a:spcAft>
              <a:buSzPts val="1600"/>
              <a:buNone/>
              <a:defRPr/>
            </a:lvl2pPr>
            <a:lvl3pPr lvl="2" rtl="0">
              <a:lnSpc>
                <a:spcPct val="100000"/>
              </a:lnSpc>
              <a:spcBef>
                <a:spcPts val="1600"/>
              </a:spcBef>
              <a:spcAft>
                <a:spcPts val="0"/>
              </a:spcAft>
              <a:buSzPts val="1600"/>
              <a:buNone/>
              <a:defRPr/>
            </a:lvl3pPr>
            <a:lvl4pPr lvl="3" rtl="0">
              <a:lnSpc>
                <a:spcPct val="100000"/>
              </a:lnSpc>
              <a:spcBef>
                <a:spcPts val="1600"/>
              </a:spcBef>
              <a:spcAft>
                <a:spcPts val="0"/>
              </a:spcAft>
              <a:buSzPts val="1600"/>
              <a:buNone/>
              <a:defRPr/>
            </a:lvl4pPr>
            <a:lvl5pPr lvl="4" rtl="0">
              <a:lnSpc>
                <a:spcPct val="100000"/>
              </a:lnSpc>
              <a:spcBef>
                <a:spcPts val="1600"/>
              </a:spcBef>
              <a:spcAft>
                <a:spcPts val="0"/>
              </a:spcAft>
              <a:buSzPts val="1600"/>
              <a:buNone/>
              <a:defRPr/>
            </a:lvl5pPr>
            <a:lvl6pPr lvl="5" rtl="0">
              <a:lnSpc>
                <a:spcPct val="100000"/>
              </a:lnSpc>
              <a:spcBef>
                <a:spcPts val="1600"/>
              </a:spcBef>
              <a:spcAft>
                <a:spcPts val="0"/>
              </a:spcAft>
              <a:buSzPts val="1600"/>
              <a:buNone/>
              <a:defRPr/>
            </a:lvl6pPr>
            <a:lvl7pPr lvl="6" rtl="0">
              <a:lnSpc>
                <a:spcPct val="100000"/>
              </a:lnSpc>
              <a:spcBef>
                <a:spcPts val="1600"/>
              </a:spcBef>
              <a:spcAft>
                <a:spcPts val="0"/>
              </a:spcAft>
              <a:buSzPts val="1600"/>
              <a:buNone/>
              <a:defRPr/>
            </a:lvl7pPr>
            <a:lvl8pPr lvl="7" rtl="0">
              <a:lnSpc>
                <a:spcPct val="100000"/>
              </a:lnSpc>
              <a:spcBef>
                <a:spcPts val="1600"/>
              </a:spcBef>
              <a:spcAft>
                <a:spcPts val="0"/>
              </a:spcAft>
              <a:buSzPts val="1600"/>
              <a:buNone/>
              <a:defRPr/>
            </a:lvl8pPr>
            <a:lvl9pPr lvl="8" rtl="0">
              <a:lnSpc>
                <a:spcPct val="100000"/>
              </a:lnSpc>
              <a:spcBef>
                <a:spcPts val="1600"/>
              </a:spcBef>
              <a:spcAft>
                <a:spcPts val="1600"/>
              </a:spcAft>
              <a:buSzPts val="1600"/>
              <a:buNone/>
              <a:defRPr/>
            </a:lvl9pPr>
          </a:lstStyle>
          <a:p>
            <a:endParaRPr/>
          </a:p>
        </p:txBody>
      </p:sp>
      <p:sp>
        <p:nvSpPr>
          <p:cNvPr id="243" name="Google Shape;243;p16"/>
          <p:cNvSpPr txBox="1">
            <a:spLocks noGrp="1"/>
          </p:cNvSpPr>
          <p:nvPr>
            <p:ph type="title" idx="7"/>
          </p:nvPr>
        </p:nvSpPr>
        <p:spPr>
          <a:xfrm>
            <a:off x="6046800" y="1775725"/>
            <a:ext cx="2377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4" name="Google Shape;244;p16"/>
          <p:cNvSpPr txBox="1">
            <a:spLocks noGrp="1"/>
          </p:cNvSpPr>
          <p:nvPr>
            <p:ph type="title" idx="8" hasCustomPrompt="1"/>
          </p:nvPr>
        </p:nvSpPr>
        <p:spPr>
          <a:xfrm>
            <a:off x="4950100" y="1728325"/>
            <a:ext cx="9237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solidFill>
                  <a:schemeClr val="accen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r>
              <a:t>xx%</a:t>
            </a:r>
          </a:p>
        </p:txBody>
      </p:sp>
      <p:sp>
        <p:nvSpPr>
          <p:cNvPr id="245" name="Google Shape;245;p16"/>
          <p:cNvSpPr txBox="1">
            <a:spLocks noGrp="1"/>
          </p:cNvSpPr>
          <p:nvPr>
            <p:ph type="subTitle" idx="9"/>
          </p:nvPr>
        </p:nvSpPr>
        <p:spPr>
          <a:xfrm>
            <a:off x="6046800" y="2270600"/>
            <a:ext cx="23772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1600"/>
              </a:spcBef>
              <a:spcAft>
                <a:spcPts val="0"/>
              </a:spcAft>
              <a:buSzPts val="1600"/>
              <a:buNone/>
              <a:defRPr/>
            </a:lvl2pPr>
            <a:lvl3pPr lvl="2" rtl="0">
              <a:lnSpc>
                <a:spcPct val="100000"/>
              </a:lnSpc>
              <a:spcBef>
                <a:spcPts val="1600"/>
              </a:spcBef>
              <a:spcAft>
                <a:spcPts val="0"/>
              </a:spcAft>
              <a:buSzPts val="1600"/>
              <a:buNone/>
              <a:defRPr/>
            </a:lvl3pPr>
            <a:lvl4pPr lvl="3" rtl="0">
              <a:lnSpc>
                <a:spcPct val="100000"/>
              </a:lnSpc>
              <a:spcBef>
                <a:spcPts val="1600"/>
              </a:spcBef>
              <a:spcAft>
                <a:spcPts val="0"/>
              </a:spcAft>
              <a:buSzPts val="1600"/>
              <a:buNone/>
              <a:defRPr/>
            </a:lvl4pPr>
            <a:lvl5pPr lvl="4" rtl="0">
              <a:lnSpc>
                <a:spcPct val="100000"/>
              </a:lnSpc>
              <a:spcBef>
                <a:spcPts val="1600"/>
              </a:spcBef>
              <a:spcAft>
                <a:spcPts val="0"/>
              </a:spcAft>
              <a:buSzPts val="1600"/>
              <a:buNone/>
              <a:defRPr/>
            </a:lvl5pPr>
            <a:lvl6pPr lvl="5" rtl="0">
              <a:lnSpc>
                <a:spcPct val="100000"/>
              </a:lnSpc>
              <a:spcBef>
                <a:spcPts val="1600"/>
              </a:spcBef>
              <a:spcAft>
                <a:spcPts val="0"/>
              </a:spcAft>
              <a:buSzPts val="1600"/>
              <a:buNone/>
              <a:defRPr/>
            </a:lvl6pPr>
            <a:lvl7pPr lvl="6" rtl="0">
              <a:lnSpc>
                <a:spcPct val="100000"/>
              </a:lnSpc>
              <a:spcBef>
                <a:spcPts val="1600"/>
              </a:spcBef>
              <a:spcAft>
                <a:spcPts val="0"/>
              </a:spcAft>
              <a:buSzPts val="1600"/>
              <a:buNone/>
              <a:defRPr/>
            </a:lvl7pPr>
            <a:lvl8pPr lvl="7" rtl="0">
              <a:lnSpc>
                <a:spcPct val="100000"/>
              </a:lnSpc>
              <a:spcBef>
                <a:spcPts val="1600"/>
              </a:spcBef>
              <a:spcAft>
                <a:spcPts val="0"/>
              </a:spcAft>
              <a:buSzPts val="1600"/>
              <a:buNone/>
              <a:defRPr/>
            </a:lvl8pPr>
            <a:lvl9pPr lvl="8" rtl="0">
              <a:lnSpc>
                <a:spcPct val="100000"/>
              </a:lnSpc>
              <a:spcBef>
                <a:spcPts val="1600"/>
              </a:spcBef>
              <a:spcAft>
                <a:spcPts val="1600"/>
              </a:spcAft>
              <a:buSzPts val="1600"/>
              <a:buNone/>
              <a:defRPr/>
            </a:lvl9pPr>
          </a:lstStyle>
          <a:p>
            <a:endParaRPr/>
          </a:p>
        </p:txBody>
      </p:sp>
      <p:sp>
        <p:nvSpPr>
          <p:cNvPr id="246" name="Google Shape;246;p16"/>
          <p:cNvSpPr txBox="1">
            <a:spLocks noGrp="1"/>
          </p:cNvSpPr>
          <p:nvPr>
            <p:ph type="title" idx="13"/>
          </p:nvPr>
        </p:nvSpPr>
        <p:spPr>
          <a:xfrm>
            <a:off x="6046800" y="3289050"/>
            <a:ext cx="2377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7" name="Google Shape;247;p16"/>
          <p:cNvSpPr txBox="1">
            <a:spLocks noGrp="1"/>
          </p:cNvSpPr>
          <p:nvPr>
            <p:ph type="title" idx="14" hasCustomPrompt="1"/>
          </p:nvPr>
        </p:nvSpPr>
        <p:spPr>
          <a:xfrm>
            <a:off x="4950100" y="3241650"/>
            <a:ext cx="9237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solidFill>
                  <a:schemeClr val="accen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r>
              <a:t>xx%</a:t>
            </a:r>
          </a:p>
        </p:txBody>
      </p:sp>
      <p:sp>
        <p:nvSpPr>
          <p:cNvPr id="248" name="Google Shape;248;p16"/>
          <p:cNvSpPr txBox="1">
            <a:spLocks noGrp="1"/>
          </p:cNvSpPr>
          <p:nvPr>
            <p:ph type="subTitle" idx="15"/>
          </p:nvPr>
        </p:nvSpPr>
        <p:spPr>
          <a:xfrm>
            <a:off x="6046800" y="3783925"/>
            <a:ext cx="23772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1600"/>
              </a:spcBef>
              <a:spcAft>
                <a:spcPts val="0"/>
              </a:spcAft>
              <a:buSzPts val="1600"/>
              <a:buNone/>
              <a:defRPr/>
            </a:lvl2pPr>
            <a:lvl3pPr lvl="2" rtl="0">
              <a:lnSpc>
                <a:spcPct val="100000"/>
              </a:lnSpc>
              <a:spcBef>
                <a:spcPts val="1600"/>
              </a:spcBef>
              <a:spcAft>
                <a:spcPts val="0"/>
              </a:spcAft>
              <a:buSzPts val="1600"/>
              <a:buNone/>
              <a:defRPr/>
            </a:lvl3pPr>
            <a:lvl4pPr lvl="3" rtl="0">
              <a:lnSpc>
                <a:spcPct val="100000"/>
              </a:lnSpc>
              <a:spcBef>
                <a:spcPts val="1600"/>
              </a:spcBef>
              <a:spcAft>
                <a:spcPts val="0"/>
              </a:spcAft>
              <a:buSzPts val="1600"/>
              <a:buNone/>
              <a:defRPr/>
            </a:lvl4pPr>
            <a:lvl5pPr lvl="4" rtl="0">
              <a:lnSpc>
                <a:spcPct val="100000"/>
              </a:lnSpc>
              <a:spcBef>
                <a:spcPts val="1600"/>
              </a:spcBef>
              <a:spcAft>
                <a:spcPts val="0"/>
              </a:spcAft>
              <a:buSzPts val="1600"/>
              <a:buNone/>
              <a:defRPr/>
            </a:lvl5pPr>
            <a:lvl6pPr lvl="5" rtl="0">
              <a:lnSpc>
                <a:spcPct val="100000"/>
              </a:lnSpc>
              <a:spcBef>
                <a:spcPts val="1600"/>
              </a:spcBef>
              <a:spcAft>
                <a:spcPts val="0"/>
              </a:spcAft>
              <a:buSzPts val="1600"/>
              <a:buNone/>
              <a:defRPr/>
            </a:lvl6pPr>
            <a:lvl7pPr lvl="6" rtl="0">
              <a:lnSpc>
                <a:spcPct val="100000"/>
              </a:lnSpc>
              <a:spcBef>
                <a:spcPts val="1600"/>
              </a:spcBef>
              <a:spcAft>
                <a:spcPts val="0"/>
              </a:spcAft>
              <a:buSzPts val="1600"/>
              <a:buNone/>
              <a:defRPr/>
            </a:lvl7pPr>
            <a:lvl8pPr lvl="7" rtl="0">
              <a:lnSpc>
                <a:spcPct val="100000"/>
              </a:lnSpc>
              <a:spcBef>
                <a:spcPts val="1600"/>
              </a:spcBef>
              <a:spcAft>
                <a:spcPts val="0"/>
              </a:spcAft>
              <a:buSzPts val="1600"/>
              <a:buNone/>
              <a:defRPr/>
            </a:lvl8pPr>
            <a:lvl9pPr lvl="8" rtl="0">
              <a:lnSpc>
                <a:spcPct val="100000"/>
              </a:lnSpc>
              <a:spcBef>
                <a:spcPts val="1600"/>
              </a:spcBef>
              <a:spcAft>
                <a:spcPts val="1600"/>
              </a:spcAft>
              <a:buSzPts val="1600"/>
              <a:buNone/>
              <a:defRPr/>
            </a:lvl9pPr>
          </a:lstStyle>
          <a:p>
            <a:endParaRPr/>
          </a:p>
        </p:txBody>
      </p:sp>
      <p:cxnSp>
        <p:nvCxnSpPr>
          <p:cNvPr id="249" name="Google Shape;249;p16"/>
          <p:cNvCxnSpPr/>
          <p:nvPr/>
        </p:nvCxnSpPr>
        <p:spPr>
          <a:xfrm>
            <a:off x="825925" y="1005050"/>
            <a:ext cx="1209300" cy="0"/>
          </a:xfrm>
          <a:prstGeom prst="straightConnector1">
            <a:avLst/>
          </a:prstGeom>
          <a:noFill/>
          <a:ln w="19050" cap="flat" cmpd="sng">
            <a:solidFill>
              <a:schemeClr val="dk2"/>
            </a:solidFill>
            <a:prstDash val="lgDash"/>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099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1pPr>
            <a:lvl2pPr lvl="1"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2pPr>
            <a:lvl3pPr lvl="2"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3pPr>
            <a:lvl4pPr lvl="3"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4pPr>
            <a:lvl5pPr lvl="4"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5pPr>
            <a:lvl6pPr lvl="5"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6pPr>
            <a:lvl7pPr lvl="6"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7pPr>
            <a:lvl8pPr lvl="7"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8pPr>
            <a:lvl9pPr lvl="8"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Abel"/>
              <a:buChar char="●"/>
              <a:defRPr sz="1600">
                <a:solidFill>
                  <a:schemeClr val="dk1"/>
                </a:solidFill>
                <a:latin typeface="Abel"/>
                <a:ea typeface="Abel"/>
                <a:cs typeface="Abel"/>
                <a:sym typeface="Abel"/>
              </a:defRPr>
            </a:lvl1pPr>
            <a:lvl2pPr marL="914400" lvl="1" indent="-330200">
              <a:lnSpc>
                <a:spcPct val="100000"/>
              </a:lnSpc>
              <a:spcBef>
                <a:spcPts val="1600"/>
              </a:spcBef>
              <a:spcAft>
                <a:spcPts val="0"/>
              </a:spcAft>
              <a:buClr>
                <a:schemeClr val="dk1"/>
              </a:buClr>
              <a:buSzPts val="1600"/>
              <a:buFont typeface="Abel"/>
              <a:buChar char="○"/>
              <a:defRPr sz="1600">
                <a:solidFill>
                  <a:schemeClr val="dk1"/>
                </a:solidFill>
                <a:latin typeface="Abel"/>
                <a:ea typeface="Abel"/>
                <a:cs typeface="Abel"/>
                <a:sym typeface="Abel"/>
              </a:defRPr>
            </a:lvl2pPr>
            <a:lvl3pPr marL="1371600" lvl="2" indent="-330200">
              <a:lnSpc>
                <a:spcPct val="100000"/>
              </a:lnSpc>
              <a:spcBef>
                <a:spcPts val="1600"/>
              </a:spcBef>
              <a:spcAft>
                <a:spcPts val="0"/>
              </a:spcAft>
              <a:buClr>
                <a:schemeClr val="dk1"/>
              </a:buClr>
              <a:buSzPts val="1600"/>
              <a:buFont typeface="Abel"/>
              <a:buChar char="■"/>
              <a:defRPr sz="1600">
                <a:solidFill>
                  <a:schemeClr val="dk1"/>
                </a:solidFill>
                <a:latin typeface="Abel"/>
                <a:ea typeface="Abel"/>
                <a:cs typeface="Abel"/>
                <a:sym typeface="Abel"/>
              </a:defRPr>
            </a:lvl3pPr>
            <a:lvl4pPr marL="1828800" lvl="3" indent="-330200">
              <a:lnSpc>
                <a:spcPct val="100000"/>
              </a:lnSpc>
              <a:spcBef>
                <a:spcPts val="1600"/>
              </a:spcBef>
              <a:spcAft>
                <a:spcPts val="0"/>
              </a:spcAft>
              <a:buClr>
                <a:schemeClr val="dk1"/>
              </a:buClr>
              <a:buSzPts val="1600"/>
              <a:buFont typeface="Abel"/>
              <a:buChar char="●"/>
              <a:defRPr sz="1600">
                <a:solidFill>
                  <a:schemeClr val="dk1"/>
                </a:solidFill>
                <a:latin typeface="Abel"/>
                <a:ea typeface="Abel"/>
                <a:cs typeface="Abel"/>
                <a:sym typeface="Abel"/>
              </a:defRPr>
            </a:lvl4pPr>
            <a:lvl5pPr marL="2286000" lvl="4" indent="-330200">
              <a:lnSpc>
                <a:spcPct val="100000"/>
              </a:lnSpc>
              <a:spcBef>
                <a:spcPts val="1600"/>
              </a:spcBef>
              <a:spcAft>
                <a:spcPts val="0"/>
              </a:spcAft>
              <a:buClr>
                <a:schemeClr val="dk1"/>
              </a:buClr>
              <a:buSzPts val="1600"/>
              <a:buFont typeface="Abel"/>
              <a:buChar char="○"/>
              <a:defRPr sz="1600">
                <a:solidFill>
                  <a:schemeClr val="dk1"/>
                </a:solidFill>
                <a:latin typeface="Abel"/>
                <a:ea typeface="Abel"/>
                <a:cs typeface="Abel"/>
                <a:sym typeface="Abel"/>
              </a:defRPr>
            </a:lvl5pPr>
            <a:lvl6pPr marL="2743200" lvl="5" indent="-330200">
              <a:lnSpc>
                <a:spcPct val="100000"/>
              </a:lnSpc>
              <a:spcBef>
                <a:spcPts val="1600"/>
              </a:spcBef>
              <a:spcAft>
                <a:spcPts val="0"/>
              </a:spcAft>
              <a:buClr>
                <a:schemeClr val="dk1"/>
              </a:buClr>
              <a:buSzPts val="1600"/>
              <a:buFont typeface="Abel"/>
              <a:buChar char="■"/>
              <a:defRPr sz="1600">
                <a:solidFill>
                  <a:schemeClr val="dk1"/>
                </a:solidFill>
                <a:latin typeface="Abel"/>
                <a:ea typeface="Abel"/>
                <a:cs typeface="Abel"/>
                <a:sym typeface="Abel"/>
              </a:defRPr>
            </a:lvl6pPr>
            <a:lvl7pPr marL="3200400" lvl="6" indent="-330200">
              <a:lnSpc>
                <a:spcPct val="100000"/>
              </a:lnSpc>
              <a:spcBef>
                <a:spcPts val="1600"/>
              </a:spcBef>
              <a:spcAft>
                <a:spcPts val="0"/>
              </a:spcAft>
              <a:buClr>
                <a:schemeClr val="dk1"/>
              </a:buClr>
              <a:buSzPts val="1600"/>
              <a:buFont typeface="Abel"/>
              <a:buChar char="●"/>
              <a:defRPr sz="1600">
                <a:solidFill>
                  <a:schemeClr val="dk1"/>
                </a:solidFill>
                <a:latin typeface="Abel"/>
                <a:ea typeface="Abel"/>
                <a:cs typeface="Abel"/>
                <a:sym typeface="Abel"/>
              </a:defRPr>
            </a:lvl7pPr>
            <a:lvl8pPr marL="3657600" lvl="7" indent="-330200">
              <a:lnSpc>
                <a:spcPct val="100000"/>
              </a:lnSpc>
              <a:spcBef>
                <a:spcPts val="1600"/>
              </a:spcBef>
              <a:spcAft>
                <a:spcPts val="0"/>
              </a:spcAft>
              <a:buClr>
                <a:schemeClr val="dk1"/>
              </a:buClr>
              <a:buSzPts val="1600"/>
              <a:buFont typeface="Abel"/>
              <a:buChar char="○"/>
              <a:defRPr sz="1600">
                <a:solidFill>
                  <a:schemeClr val="dk1"/>
                </a:solidFill>
                <a:latin typeface="Abel"/>
                <a:ea typeface="Abel"/>
                <a:cs typeface="Abel"/>
                <a:sym typeface="Abel"/>
              </a:defRPr>
            </a:lvl8pPr>
            <a:lvl9pPr marL="4114800" lvl="8" indent="-330200">
              <a:lnSpc>
                <a:spcPct val="100000"/>
              </a:lnSpc>
              <a:spcBef>
                <a:spcPts val="1600"/>
              </a:spcBef>
              <a:spcAft>
                <a:spcPts val="1600"/>
              </a:spcAft>
              <a:buClr>
                <a:schemeClr val="dk1"/>
              </a:buClr>
              <a:buSzPts val="1600"/>
              <a:buFont typeface="Abel"/>
              <a:buChar char="■"/>
              <a:defRPr sz="1600">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8" r:id="rId8"/>
    <p:sldLayoutId id="2147483662" r:id="rId9"/>
    <p:sldLayoutId id="2147483663" r:id="rId10"/>
    <p:sldLayoutId id="2147483668" r:id="rId11"/>
    <p:sldLayoutId id="2147483671" r:id="rId12"/>
    <p:sldLayoutId id="2147483672" r:id="rId13"/>
    <p:sldLayoutId id="2147483673" r:id="rId14"/>
    <p:sldLayoutId id="2147483674" r:id="rId15"/>
    <p:sldLayoutId id="214748367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2"/>
          <p:cNvSpPr txBox="1">
            <a:spLocks noGrp="1"/>
          </p:cNvSpPr>
          <p:nvPr>
            <p:ph type="ctrTitle" idx="2"/>
          </p:nvPr>
        </p:nvSpPr>
        <p:spPr>
          <a:xfrm>
            <a:off x="1172162" y="1076815"/>
            <a:ext cx="5368093" cy="174904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Unit 5 </a:t>
            </a:r>
            <a:br>
              <a:rPr lang="en" dirty="0">
                <a:solidFill>
                  <a:schemeClr val="accent2"/>
                </a:solidFill>
              </a:rPr>
            </a:br>
            <a:r>
              <a:rPr lang="en" sz="3000" dirty="0">
                <a:solidFill>
                  <a:schemeClr val="accent2"/>
                </a:solidFill>
              </a:rPr>
              <a:t>Do You Really Need It?</a:t>
            </a:r>
            <a:endParaRPr sz="3000" dirty="0">
              <a:solidFill>
                <a:schemeClr val="accent2"/>
              </a:solidFill>
            </a:endParaRPr>
          </a:p>
        </p:txBody>
      </p:sp>
      <p:sp>
        <p:nvSpPr>
          <p:cNvPr id="484" name="Google Shape;484;p32"/>
          <p:cNvSpPr txBox="1">
            <a:spLocks noGrp="1"/>
          </p:cNvSpPr>
          <p:nvPr>
            <p:ph type="subTitle" idx="1"/>
          </p:nvPr>
        </p:nvSpPr>
        <p:spPr>
          <a:xfrm>
            <a:off x="1634400" y="3619117"/>
            <a:ext cx="4088100" cy="4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6">
                    <a:lumMod val="75000"/>
                  </a:schemeClr>
                </a:solidFill>
              </a:rPr>
              <a:t>Done by : </a:t>
            </a:r>
            <a:r>
              <a:rPr lang="en" b="1" dirty="0">
                <a:solidFill>
                  <a:srgbClr val="F88097"/>
                </a:solidFill>
              </a:rPr>
              <a:t>Entisar Al-Obaidallah</a:t>
            </a:r>
            <a:endParaRPr b="1" dirty="0">
              <a:solidFill>
                <a:srgbClr val="F88097"/>
              </a:solidFill>
            </a:endParaRPr>
          </a:p>
        </p:txBody>
      </p:sp>
      <p:sp>
        <p:nvSpPr>
          <p:cNvPr id="485" name="Google Shape;485;p32"/>
          <p:cNvSpPr txBox="1">
            <a:spLocks noGrp="1"/>
          </p:cNvSpPr>
          <p:nvPr>
            <p:ph type="ctrTitle"/>
          </p:nvPr>
        </p:nvSpPr>
        <p:spPr>
          <a:xfrm>
            <a:off x="1623212" y="2931250"/>
            <a:ext cx="4088100" cy="5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99A0C1"/>
                </a:solidFill>
              </a:rPr>
              <a:t>Writing</a:t>
            </a:r>
            <a:endParaRPr dirty="0">
              <a:solidFill>
                <a:srgbClr val="99A0C1"/>
              </a:solidFill>
            </a:endParaRPr>
          </a:p>
        </p:txBody>
      </p:sp>
      <p:cxnSp>
        <p:nvCxnSpPr>
          <p:cNvPr id="486" name="Google Shape;486;p32"/>
          <p:cNvCxnSpPr/>
          <p:nvPr/>
        </p:nvCxnSpPr>
        <p:spPr>
          <a:xfrm>
            <a:off x="2884526" y="2814449"/>
            <a:ext cx="1209300" cy="0"/>
          </a:xfrm>
          <a:prstGeom prst="straightConnector1">
            <a:avLst/>
          </a:prstGeom>
          <a:noFill/>
          <a:ln w="19050" cap="flat" cmpd="sng">
            <a:solidFill>
              <a:schemeClr val="dk2"/>
            </a:solidFill>
            <a:prstDash val="lgDash"/>
            <a:round/>
            <a:headEnd type="none" w="med" len="med"/>
            <a:tailEnd type="none" w="med" len="med"/>
          </a:ln>
        </p:spPr>
      </p:cxnSp>
      <p:grpSp>
        <p:nvGrpSpPr>
          <p:cNvPr id="487" name="Google Shape;487;p32"/>
          <p:cNvGrpSpPr/>
          <p:nvPr/>
        </p:nvGrpSpPr>
        <p:grpSpPr>
          <a:xfrm>
            <a:off x="852256" y="610025"/>
            <a:ext cx="782148" cy="560906"/>
            <a:chOff x="4963350" y="689650"/>
            <a:chExt cx="662950" cy="475425"/>
          </a:xfrm>
        </p:grpSpPr>
        <p:sp>
          <p:nvSpPr>
            <p:cNvPr id="488" name="Google Shape;488;p32"/>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2"/>
          <p:cNvGrpSpPr/>
          <p:nvPr/>
        </p:nvGrpSpPr>
        <p:grpSpPr>
          <a:xfrm>
            <a:off x="5361900" y="4099538"/>
            <a:ext cx="108725" cy="161300"/>
            <a:chOff x="6187100" y="1161800"/>
            <a:chExt cx="108725" cy="161300"/>
          </a:xfrm>
        </p:grpSpPr>
        <p:sp>
          <p:nvSpPr>
            <p:cNvPr id="509" name="Google Shape;509;p32"/>
            <p:cNvSpPr/>
            <p:nvPr/>
          </p:nvSpPr>
          <p:spPr>
            <a:xfrm>
              <a:off x="6187100" y="1199125"/>
              <a:ext cx="108725" cy="123975"/>
            </a:xfrm>
            <a:custGeom>
              <a:avLst/>
              <a:gdLst/>
              <a:ahLst/>
              <a:cxnLst/>
              <a:rect l="l" t="t" r="r" b="b"/>
              <a:pathLst>
                <a:path w="4349" h="4959" extrusionOk="0">
                  <a:moveTo>
                    <a:pt x="2361" y="1"/>
                  </a:moveTo>
                  <a:cubicBezTo>
                    <a:pt x="2094" y="1"/>
                    <a:pt x="1835" y="81"/>
                    <a:pt x="1629" y="235"/>
                  </a:cubicBezTo>
                  <a:cubicBezTo>
                    <a:pt x="1142" y="597"/>
                    <a:pt x="954" y="1298"/>
                    <a:pt x="1182" y="1902"/>
                  </a:cubicBezTo>
                  <a:cubicBezTo>
                    <a:pt x="1210" y="1978"/>
                    <a:pt x="1246" y="2055"/>
                    <a:pt x="1281" y="2131"/>
                  </a:cubicBezTo>
                  <a:cubicBezTo>
                    <a:pt x="1365" y="2312"/>
                    <a:pt x="1437" y="2467"/>
                    <a:pt x="1403" y="2595"/>
                  </a:cubicBezTo>
                  <a:cubicBezTo>
                    <a:pt x="1356" y="2769"/>
                    <a:pt x="1098" y="2879"/>
                    <a:pt x="860" y="2968"/>
                  </a:cubicBezTo>
                  <a:cubicBezTo>
                    <a:pt x="540" y="3088"/>
                    <a:pt x="108" y="3297"/>
                    <a:pt x="41" y="3741"/>
                  </a:cubicBezTo>
                  <a:cubicBezTo>
                    <a:pt x="0" y="4009"/>
                    <a:pt x="126" y="4301"/>
                    <a:pt x="368" y="4500"/>
                  </a:cubicBezTo>
                  <a:cubicBezTo>
                    <a:pt x="560" y="4658"/>
                    <a:pt x="786" y="4739"/>
                    <a:pt x="984" y="4811"/>
                  </a:cubicBezTo>
                  <a:cubicBezTo>
                    <a:pt x="1165" y="4875"/>
                    <a:pt x="1393" y="4958"/>
                    <a:pt x="1638" y="4958"/>
                  </a:cubicBezTo>
                  <a:cubicBezTo>
                    <a:pt x="1726" y="4958"/>
                    <a:pt x="1815" y="4948"/>
                    <a:pt x="1905" y="4922"/>
                  </a:cubicBezTo>
                  <a:cubicBezTo>
                    <a:pt x="2099" y="4866"/>
                    <a:pt x="2255" y="4751"/>
                    <a:pt x="2392" y="4648"/>
                  </a:cubicBezTo>
                  <a:cubicBezTo>
                    <a:pt x="2527" y="4547"/>
                    <a:pt x="2644" y="4459"/>
                    <a:pt x="2764" y="4448"/>
                  </a:cubicBezTo>
                  <a:cubicBezTo>
                    <a:pt x="2780" y="4446"/>
                    <a:pt x="2797" y="4445"/>
                    <a:pt x="2814" y="4445"/>
                  </a:cubicBezTo>
                  <a:cubicBezTo>
                    <a:pt x="2911" y="4445"/>
                    <a:pt x="3018" y="4469"/>
                    <a:pt x="3133" y="4493"/>
                  </a:cubicBezTo>
                  <a:cubicBezTo>
                    <a:pt x="3243" y="4516"/>
                    <a:pt x="3378" y="4546"/>
                    <a:pt x="3517" y="4546"/>
                  </a:cubicBezTo>
                  <a:cubicBezTo>
                    <a:pt x="3777" y="4546"/>
                    <a:pt x="4052" y="4442"/>
                    <a:pt x="4199" y="4004"/>
                  </a:cubicBezTo>
                  <a:cubicBezTo>
                    <a:pt x="4349" y="3563"/>
                    <a:pt x="4139" y="3292"/>
                    <a:pt x="3953" y="3052"/>
                  </a:cubicBezTo>
                  <a:lnTo>
                    <a:pt x="3901" y="2984"/>
                  </a:lnTo>
                  <a:cubicBezTo>
                    <a:pt x="3673" y="2685"/>
                    <a:pt x="3534" y="2504"/>
                    <a:pt x="3513" y="2168"/>
                  </a:cubicBezTo>
                  <a:cubicBezTo>
                    <a:pt x="3504" y="2020"/>
                    <a:pt x="3519" y="1863"/>
                    <a:pt x="3533" y="1696"/>
                  </a:cubicBezTo>
                  <a:cubicBezTo>
                    <a:pt x="3568" y="1315"/>
                    <a:pt x="3606" y="885"/>
                    <a:pt x="3340" y="488"/>
                  </a:cubicBezTo>
                  <a:cubicBezTo>
                    <a:pt x="3172" y="241"/>
                    <a:pt x="2904" y="74"/>
                    <a:pt x="2584" y="19"/>
                  </a:cubicBezTo>
                  <a:cubicBezTo>
                    <a:pt x="2509" y="7"/>
                    <a:pt x="2435" y="1"/>
                    <a:pt x="2361" y="1"/>
                  </a:cubicBezTo>
                  <a:close/>
                </a:path>
              </a:pathLst>
            </a:custGeom>
            <a:solidFill>
              <a:srgbClr val="99A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6196225" y="1170625"/>
              <a:ext cx="89200" cy="106400"/>
            </a:xfrm>
            <a:custGeom>
              <a:avLst/>
              <a:gdLst/>
              <a:ahLst/>
              <a:cxnLst/>
              <a:rect l="l" t="t" r="r" b="b"/>
              <a:pathLst>
                <a:path w="3568" h="4256" extrusionOk="0">
                  <a:moveTo>
                    <a:pt x="1998" y="0"/>
                  </a:moveTo>
                  <a:cubicBezTo>
                    <a:pt x="1806" y="0"/>
                    <a:pt x="1618" y="58"/>
                    <a:pt x="1473" y="166"/>
                  </a:cubicBezTo>
                  <a:cubicBezTo>
                    <a:pt x="1288" y="304"/>
                    <a:pt x="1156" y="519"/>
                    <a:pt x="1100" y="771"/>
                  </a:cubicBezTo>
                  <a:cubicBezTo>
                    <a:pt x="1051" y="990"/>
                    <a:pt x="1067" y="1223"/>
                    <a:pt x="1144" y="1427"/>
                  </a:cubicBezTo>
                  <a:cubicBezTo>
                    <a:pt x="1170" y="1495"/>
                    <a:pt x="1200" y="1562"/>
                    <a:pt x="1233" y="1633"/>
                  </a:cubicBezTo>
                  <a:cubicBezTo>
                    <a:pt x="1327" y="1836"/>
                    <a:pt x="1435" y="2066"/>
                    <a:pt x="1376" y="2333"/>
                  </a:cubicBezTo>
                  <a:lnTo>
                    <a:pt x="1376" y="2335"/>
                  </a:lnTo>
                  <a:cubicBezTo>
                    <a:pt x="1278" y="2701"/>
                    <a:pt x="863" y="2856"/>
                    <a:pt x="615" y="2947"/>
                  </a:cubicBezTo>
                  <a:cubicBezTo>
                    <a:pt x="254" y="3081"/>
                    <a:pt x="67" y="3231"/>
                    <a:pt x="27" y="3422"/>
                  </a:cubicBezTo>
                  <a:cubicBezTo>
                    <a:pt x="27" y="3423"/>
                    <a:pt x="22" y="3440"/>
                    <a:pt x="22" y="3443"/>
                  </a:cubicBezTo>
                  <a:cubicBezTo>
                    <a:pt x="0" y="3587"/>
                    <a:pt x="80" y="3758"/>
                    <a:pt x="226" y="3878"/>
                  </a:cubicBezTo>
                  <a:cubicBezTo>
                    <a:pt x="371" y="3998"/>
                    <a:pt x="557" y="4065"/>
                    <a:pt x="737" y="4129"/>
                  </a:cubicBezTo>
                  <a:cubicBezTo>
                    <a:pt x="929" y="4198"/>
                    <a:pt x="1106" y="4255"/>
                    <a:pt x="1272" y="4255"/>
                  </a:cubicBezTo>
                  <a:cubicBezTo>
                    <a:pt x="1330" y="4255"/>
                    <a:pt x="1387" y="4249"/>
                    <a:pt x="1442" y="4233"/>
                  </a:cubicBezTo>
                  <a:cubicBezTo>
                    <a:pt x="1575" y="4194"/>
                    <a:pt x="1691" y="4108"/>
                    <a:pt x="1817" y="4014"/>
                  </a:cubicBezTo>
                  <a:cubicBezTo>
                    <a:pt x="1971" y="3899"/>
                    <a:pt x="2146" y="3767"/>
                    <a:pt x="2362" y="3746"/>
                  </a:cubicBezTo>
                  <a:cubicBezTo>
                    <a:pt x="2391" y="3743"/>
                    <a:pt x="2421" y="3741"/>
                    <a:pt x="2450" y="3741"/>
                  </a:cubicBezTo>
                  <a:cubicBezTo>
                    <a:pt x="2584" y="3741"/>
                    <a:pt x="2719" y="3771"/>
                    <a:pt x="2839" y="3798"/>
                  </a:cubicBezTo>
                  <a:cubicBezTo>
                    <a:pt x="2961" y="3825"/>
                    <a:pt x="3063" y="3845"/>
                    <a:pt x="3150" y="3845"/>
                  </a:cubicBezTo>
                  <a:cubicBezTo>
                    <a:pt x="3314" y="3845"/>
                    <a:pt x="3422" y="3774"/>
                    <a:pt x="3499" y="3540"/>
                  </a:cubicBezTo>
                  <a:cubicBezTo>
                    <a:pt x="3508" y="3516"/>
                    <a:pt x="3515" y="3491"/>
                    <a:pt x="3520" y="3469"/>
                  </a:cubicBezTo>
                  <a:cubicBezTo>
                    <a:pt x="3567" y="3259"/>
                    <a:pt x="3476" y="3128"/>
                    <a:pt x="3311" y="2915"/>
                  </a:cubicBezTo>
                  <a:lnTo>
                    <a:pt x="3261" y="2850"/>
                  </a:lnTo>
                  <a:cubicBezTo>
                    <a:pt x="3010" y="2518"/>
                    <a:pt x="2828" y="2281"/>
                    <a:pt x="2798" y="1838"/>
                  </a:cubicBezTo>
                  <a:cubicBezTo>
                    <a:pt x="2787" y="1664"/>
                    <a:pt x="2803" y="1486"/>
                    <a:pt x="2818" y="1313"/>
                  </a:cubicBezTo>
                  <a:cubicBezTo>
                    <a:pt x="2850" y="960"/>
                    <a:pt x="2880" y="627"/>
                    <a:pt x="2682" y="333"/>
                  </a:cubicBezTo>
                  <a:cubicBezTo>
                    <a:pt x="2570" y="166"/>
                    <a:pt x="2384" y="53"/>
                    <a:pt x="2159" y="14"/>
                  </a:cubicBezTo>
                  <a:cubicBezTo>
                    <a:pt x="2106" y="5"/>
                    <a:pt x="2052" y="0"/>
                    <a:pt x="1998" y="0"/>
                  </a:cubicBezTo>
                  <a:close/>
                </a:path>
              </a:pathLst>
            </a:custGeom>
            <a:solidFill>
              <a:srgbClr val="EFDA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6187100" y="1161800"/>
              <a:ext cx="108725" cy="124000"/>
            </a:xfrm>
            <a:custGeom>
              <a:avLst/>
              <a:gdLst/>
              <a:ahLst/>
              <a:cxnLst/>
              <a:rect l="l" t="t" r="r" b="b"/>
              <a:pathLst>
                <a:path w="4349" h="4960" extrusionOk="0">
                  <a:moveTo>
                    <a:pt x="2364" y="500"/>
                  </a:moveTo>
                  <a:cubicBezTo>
                    <a:pt x="2408" y="500"/>
                    <a:pt x="2454" y="503"/>
                    <a:pt x="2501" y="513"/>
                  </a:cubicBezTo>
                  <a:cubicBezTo>
                    <a:pt x="2685" y="544"/>
                    <a:pt x="2837" y="635"/>
                    <a:pt x="2927" y="769"/>
                  </a:cubicBezTo>
                  <a:cubicBezTo>
                    <a:pt x="3095" y="1018"/>
                    <a:pt x="3068" y="1313"/>
                    <a:pt x="3037" y="1654"/>
                  </a:cubicBezTo>
                  <a:cubicBezTo>
                    <a:pt x="3020" y="1831"/>
                    <a:pt x="3005" y="2016"/>
                    <a:pt x="3016" y="2201"/>
                  </a:cubicBezTo>
                  <a:cubicBezTo>
                    <a:pt x="3047" y="2687"/>
                    <a:pt x="3259" y="2964"/>
                    <a:pt x="3508" y="3292"/>
                  </a:cubicBezTo>
                  <a:lnTo>
                    <a:pt x="3559" y="3358"/>
                  </a:lnTo>
                  <a:cubicBezTo>
                    <a:pt x="3736" y="3586"/>
                    <a:pt x="3789" y="3667"/>
                    <a:pt x="3728" y="3848"/>
                  </a:cubicBezTo>
                  <a:cubicBezTo>
                    <a:pt x="3677" y="3998"/>
                    <a:pt x="3636" y="4053"/>
                    <a:pt x="3518" y="4053"/>
                  </a:cubicBezTo>
                  <a:cubicBezTo>
                    <a:pt x="3453" y="4053"/>
                    <a:pt x="3364" y="4036"/>
                    <a:pt x="3237" y="4009"/>
                  </a:cubicBezTo>
                  <a:cubicBezTo>
                    <a:pt x="3106" y="3981"/>
                    <a:pt x="2959" y="3949"/>
                    <a:pt x="2809" y="3949"/>
                  </a:cubicBezTo>
                  <a:cubicBezTo>
                    <a:pt x="2777" y="3949"/>
                    <a:pt x="2745" y="3951"/>
                    <a:pt x="2714" y="3954"/>
                  </a:cubicBezTo>
                  <a:cubicBezTo>
                    <a:pt x="2458" y="3980"/>
                    <a:pt x="2265" y="4124"/>
                    <a:pt x="2095" y="4251"/>
                  </a:cubicBezTo>
                  <a:cubicBezTo>
                    <a:pt x="1981" y="4336"/>
                    <a:pt x="1874" y="4415"/>
                    <a:pt x="1768" y="4446"/>
                  </a:cubicBezTo>
                  <a:cubicBezTo>
                    <a:pt x="1727" y="4457"/>
                    <a:pt x="1684" y="4462"/>
                    <a:pt x="1639" y="4462"/>
                  </a:cubicBezTo>
                  <a:cubicBezTo>
                    <a:pt x="1495" y="4462"/>
                    <a:pt x="1331" y="4410"/>
                    <a:pt x="1152" y="4345"/>
                  </a:cubicBezTo>
                  <a:cubicBezTo>
                    <a:pt x="983" y="4284"/>
                    <a:pt x="809" y="4222"/>
                    <a:pt x="684" y="4119"/>
                  </a:cubicBezTo>
                  <a:cubicBezTo>
                    <a:pt x="579" y="4032"/>
                    <a:pt x="517" y="3912"/>
                    <a:pt x="532" y="3818"/>
                  </a:cubicBezTo>
                  <a:cubicBezTo>
                    <a:pt x="553" y="3679"/>
                    <a:pt x="716" y="3556"/>
                    <a:pt x="1031" y="3439"/>
                  </a:cubicBezTo>
                  <a:cubicBezTo>
                    <a:pt x="1288" y="3342"/>
                    <a:pt x="1764" y="3166"/>
                    <a:pt x="1883" y="2727"/>
                  </a:cubicBezTo>
                  <a:cubicBezTo>
                    <a:pt x="1964" y="2424"/>
                    <a:pt x="1841" y="2157"/>
                    <a:pt x="1732" y="1923"/>
                  </a:cubicBezTo>
                  <a:cubicBezTo>
                    <a:pt x="1701" y="1858"/>
                    <a:pt x="1671" y="1792"/>
                    <a:pt x="1647" y="1728"/>
                  </a:cubicBezTo>
                  <a:cubicBezTo>
                    <a:pt x="1498" y="1334"/>
                    <a:pt x="1619" y="865"/>
                    <a:pt x="1926" y="636"/>
                  </a:cubicBezTo>
                  <a:cubicBezTo>
                    <a:pt x="2046" y="548"/>
                    <a:pt x="2203" y="500"/>
                    <a:pt x="2364" y="500"/>
                  </a:cubicBezTo>
                  <a:close/>
                  <a:moveTo>
                    <a:pt x="2363" y="0"/>
                  </a:moveTo>
                  <a:cubicBezTo>
                    <a:pt x="2096" y="0"/>
                    <a:pt x="1837" y="81"/>
                    <a:pt x="1629" y="234"/>
                  </a:cubicBezTo>
                  <a:cubicBezTo>
                    <a:pt x="1141" y="597"/>
                    <a:pt x="953" y="1299"/>
                    <a:pt x="1181" y="1902"/>
                  </a:cubicBezTo>
                  <a:cubicBezTo>
                    <a:pt x="1209" y="1978"/>
                    <a:pt x="1245" y="2055"/>
                    <a:pt x="1280" y="2131"/>
                  </a:cubicBezTo>
                  <a:cubicBezTo>
                    <a:pt x="1365" y="2311"/>
                    <a:pt x="1437" y="2468"/>
                    <a:pt x="1403" y="2596"/>
                  </a:cubicBezTo>
                  <a:cubicBezTo>
                    <a:pt x="1355" y="2772"/>
                    <a:pt x="1097" y="2881"/>
                    <a:pt x="858" y="2970"/>
                  </a:cubicBezTo>
                  <a:cubicBezTo>
                    <a:pt x="539" y="3089"/>
                    <a:pt x="108" y="3298"/>
                    <a:pt x="41" y="3741"/>
                  </a:cubicBezTo>
                  <a:cubicBezTo>
                    <a:pt x="0" y="4010"/>
                    <a:pt x="126" y="4300"/>
                    <a:pt x="368" y="4500"/>
                  </a:cubicBezTo>
                  <a:cubicBezTo>
                    <a:pt x="560" y="4660"/>
                    <a:pt x="785" y="4740"/>
                    <a:pt x="984" y="4812"/>
                  </a:cubicBezTo>
                  <a:cubicBezTo>
                    <a:pt x="1165" y="4878"/>
                    <a:pt x="1393" y="4960"/>
                    <a:pt x="1638" y="4960"/>
                  </a:cubicBezTo>
                  <a:cubicBezTo>
                    <a:pt x="1726" y="4960"/>
                    <a:pt x="1815" y="4949"/>
                    <a:pt x="1904" y="4923"/>
                  </a:cubicBezTo>
                  <a:cubicBezTo>
                    <a:pt x="2099" y="4869"/>
                    <a:pt x="2255" y="4752"/>
                    <a:pt x="2392" y="4649"/>
                  </a:cubicBezTo>
                  <a:cubicBezTo>
                    <a:pt x="2527" y="4548"/>
                    <a:pt x="2643" y="4460"/>
                    <a:pt x="2763" y="4449"/>
                  </a:cubicBezTo>
                  <a:cubicBezTo>
                    <a:pt x="2779" y="4447"/>
                    <a:pt x="2795" y="4446"/>
                    <a:pt x="2812" y="4446"/>
                  </a:cubicBezTo>
                  <a:cubicBezTo>
                    <a:pt x="2908" y="4446"/>
                    <a:pt x="3016" y="4470"/>
                    <a:pt x="3131" y="4494"/>
                  </a:cubicBezTo>
                  <a:cubicBezTo>
                    <a:pt x="3240" y="4517"/>
                    <a:pt x="3375" y="4546"/>
                    <a:pt x="3514" y="4546"/>
                  </a:cubicBezTo>
                  <a:cubicBezTo>
                    <a:pt x="3775" y="4546"/>
                    <a:pt x="4051" y="4443"/>
                    <a:pt x="4199" y="4005"/>
                  </a:cubicBezTo>
                  <a:cubicBezTo>
                    <a:pt x="4349" y="3562"/>
                    <a:pt x="4139" y="3292"/>
                    <a:pt x="3953" y="3052"/>
                  </a:cubicBezTo>
                  <a:lnTo>
                    <a:pt x="3901" y="2984"/>
                  </a:lnTo>
                  <a:cubicBezTo>
                    <a:pt x="3673" y="2685"/>
                    <a:pt x="3535" y="2504"/>
                    <a:pt x="3513" y="2168"/>
                  </a:cubicBezTo>
                  <a:cubicBezTo>
                    <a:pt x="3504" y="2020"/>
                    <a:pt x="3518" y="1863"/>
                    <a:pt x="3533" y="1697"/>
                  </a:cubicBezTo>
                  <a:cubicBezTo>
                    <a:pt x="3567" y="1316"/>
                    <a:pt x="3606" y="885"/>
                    <a:pt x="3340" y="489"/>
                  </a:cubicBezTo>
                  <a:cubicBezTo>
                    <a:pt x="3172" y="240"/>
                    <a:pt x="2904" y="74"/>
                    <a:pt x="2583" y="18"/>
                  </a:cubicBezTo>
                  <a:cubicBezTo>
                    <a:pt x="2509" y="6"/>
                    <a:pt x="2436" y="0"/>
                    <a:pt x="236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32"/>
          <p:cNvGrpSpPr/>
          <p:nvPr/>
        </p:nvGrpSpPr>
        <p:grpSpPr>
          <a:xfrm>
            <a:off x="7677350" y="1529263"/>
            <a:ext cx="333525" cy="312600"/>
            <a:chOff x="7677350" y="1529263"/>
            <a:chExt cx="333525" cy="312600"/>
          </a:xfrm>
        </p:grpSpPr>
        <p:sp>
          <p:nvSpPr>
            <p:cNvPr id="513" name="Google Shape;513;p32"/>
            <p:cNvSpPr/>
            <p:nvPr/>
          </p:nvSpPr>
          <p:spPr>
            <a:xfrm>
              <a:off x="7677350" y="1529263"/>
              <a:ext cx="333525" cy="279575"/>
            </a:xfrm>
            <a:custGeom>
              <a:avLst/>
              <a:gdLst/>
              <a:ahLst/>
              <a:cxnLst/>
              <a:rect l="l" t="t" r="r" b="b"/>
              <a:pathLst>
                <a:path w="13341" h="11183" extrusionOk="0">
                  <a:moveTo>
                    <a:pt x="12931" y="347"/>
                  </a:moveTo>
                  <a:lnTo>
                    <a:pt x="12931" y="347"/>
                  </a:lnTo>
                  <a:cubicBezTo>
                    <a:pt x="12385" y="1907"/>
                    <a:pt x="8937" y="10851"/>
                    <a:pt x="1820" y="10851"/>
                  </a:cubicBezTo>
                  <a:cubicBezTo>
                    <a:pt x="1345" y="10851"/>
                    <a:pt x="853" y="10811"/>
                    <a:pt x="345" y="10726"/>
                  </a:cubicBezTo>
                  <a:cubicBezTo>
                    <a:pt x="393" y="10166"/>
                    <a:pt x="666" y="8047"/>
                    <a:pt x="2069" y="5880"/>
                  </a:cubicBezTo>
                  <a:cubicBezTo>
                    <a:pt x="4730" y="1765"/>
                    <a:pt x="9394" y="592"/>
                    <a:pt x="12931" y="347"/>
                  </a:cubicBezTo>
                  <a:close/>
                  <a:moveTo>
                    <a:pt x="13171" y="1"/>
                  </a:moveTo>
                  <a:cubicBezTo>
                    <a:pt x="13166" y="1"/>
                    <a:pt x="13162" y="1"/>
                    <a:pt x="13158" y="2"/>
                  </a:cubicBezTo>
                  <a:cubicBezTo>
                    <a:pt x="518" y="736"/>
                    <a:pt x="7" y="10755"/>
                    <a:pt x="4" y="10857"/>
                  </a:cubicBezTo>
                  <a:cubicBezTo>
                    <a:pt x="1" y="10939"/>
                    <a:pt x="58" y="11011"/>
                    <a:pt x="140" y="11025"/>
                  </a:cubicBezTo>
                  <a:cubicBezTo>
                    <a:pt x="723" y="11132"/>
                    <a:pt x="1286" y="11182"/>
                    <a:pt x="1827" y="11182"/>
                  </a:cubicBezTo>
                  <a:cubicBezTo>
                    <a:pt x="9813" y="11182"/>
                    <a:pt x="13288" y="333"/>
                    <a:pt x="13325" y="215"/>
                  </a:cubicBezTo>
                  <a:cubicBezTo>
                    <a:pt x="13341" y="164"/>
                    <a:pt x="13332" y="107"/>
                    <a:pt x="13298" y="64"/>
                  </a:cubicBezTo>
                  <a:cubicBezTo>
                    <a:pt x="13267" y="26"/>
                    <a:pt x="13218" y="1"/>
                    <a:pt x="13171"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7679850" y="1536363"/>
              <a:ext cx="329175" cy="264800"/>
            </a:xfrm>
            <a:custGeom>
              <a:avLst/>
              <a:gdLst/>
              <a:ahLst/>
              <a:cxnLst/>
              <a:rect l="l" t="t" r="r" b="b"/>
              <a:pathLst>
                <a:path w="13167" h="10592" extrusionOk="0">
                  <a:moveTo>
                    <a:pt x="13072" y="1"/>
                  </a:moveTo>
                  <a:cubicBezTo>
                    <a:pt x="13054" y="1"/>
                    <a:pt x="13036" y="7"/>
                    <a:pt x="13021" y="19"/>
                  </a:cubicBezTo>
                  <a:lnTo>
                    <a:pt x="42" y="10444"/>
                  </a:lnTo>
                  <a:cubicBezTo>
                    <a:pt x="5" y="10474"/>
                    <a:pt x="0" y="10526"/>
                    <a:pt x="29" y="10560"/>
                  </a:cubicBezTo>
                  <a:cubicBezTo>
                    <a:pt x="45" y="10581"/>
                    <a:pt x="68" y="10592"/>
                    <a:pt x="93" y="10592"/>
                  </a:cubicBezTo>
                  <a:cubicBezTo>
                    <a:pt x="111" y="10592"/>
                    <a:pt x="129" y="10586"/>
                    <a:pt x="146" y="10574"/>
                  </a:cubicBezTo>
                  <a:lnTo>
                    <a:pt x="13124" y="149"/>
                  </a:lnTo>
                  <a:cubicBezTo>
                    <a:pt x="13161" y="119"/>
                    <a:pt x="13166" y="67"/>
                    <a:pt x="13138" y="32"/>
                  </a:cubicBezTo>
                  <a:cubicBezTo>
                    <a:pt x="13121" y="12"/>
                    <a:pt x="13097" y="1"/>
                    <a:pt x="1307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7763025" y="1660913"/>
              <a:ext cx="8575" cy="30600"/>
            </a:xfrm>
            <a:custGeom>
              <a:avLst/>
              <a:gdLst/>
              <a:ahLst/>
              <a:cxnLst/>
              <a:rect l="l" t="t" r="r" b="b"/>
              <a:pathLst>
                <a:path w="343" h="1224" extrusionOk="0">
                  <a:moveTo>
                    <a:pt x="130" y="1"/>
                  </a:moveTo>
                  <a:cubicBezTo>
                    <a:pt x="91" y="1"/>
                    <a:pt x="56" y="30"/>
                    <a:pt x="49" y="71"/>
                  </a:cubicBezTo>
                  <a:cubicBezTo>
                    <a:pt x="0" y="411"/>
                    <a:pt x="42" y="790"/>
                    <a:pt x="173" y="1169"/>
                  </a:cubicBezTo>
                  <a:cubicBezTo>
                    <a:pt x="184" y="1203"/>
                    <a:pt x="217" y="1223"/>
                    <a:pt x="251" y="1223"/>
                  </a:cubicBezTo>
                  <a:cubicBezTo>
                    <a:pt x="261" y="1223"/>
                    <a:pt x="269" y="1222"/>
                    <a:pt x="278" y="1219"/>
                  </a:cubicBezTo>
                  <a:cubicBezTo>
                    <a:pt x="320" y="1206"/>
                    <a:pt x="342" y="1159"/>
                    <a:pt x="329" y="1115"/>
                  </a:cubicBezTo>
                  <a:cubicBezTo>
                    <a:pt x="206" y="762"/>
                    <a:pt x="167" y="410"/>
                    <a:pt x="214" y="96"/>
                  </a:cubicBezTo>
                  <a:cubicBezTo>
                    <a:pt x="220" y="50"/>
                    <a:pt x="190" y="8"/>
                    <a:pt x="144" y="2"/>
                  </a:cubicBezTo>
                  <a:cubicBezTo>
                    <a:pt x="139" y="1"/>
                    <a:pt x="135" y="1"/>
                    <a:pt x="130"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7804975" y="1629713"/>
              <a:ext cx="10125" cy="28000"/>
            </a:xfrm>
            <a:custGeom>
              <a:avLst/>
              <a:gdLst/>
              <a:ahLst/>
              <a:cxnLst/>
              <a:rect l="l" t="t" r="r" b="b"/>
              <a:pathLst>
                <a:path w="405" h="1120" extrusionOk="0">
                  <a:moveTo>
                    <a:pt x="92" y="0"/>
                  </a:moveTo>
                  <a:cubicBezTo>
                    <a:pt x="86" y="0"/>
                    <a:pt x="79" y="1"/>
                    <a:pt x="72" y="3"/>
                  </a:cubicBezTo>
                  <a:cubicBezTo>
                    <a:pt x="28" y="13"/>
                    <a:pt x="1" y="58"/>
                    <a:pt x="11" y="102"/>
                  </a:cubicBezTo>
                  <a:lnTo>
                    <a:pt x="233" y="1054"/>
                  </a:lnTo>
                  <a:cubicBezTo>
                    <a:pt x="243" y="1093"/>
                    <a:pt x="276" y="1119"/>
                    <a:pt x="315" y="1119"/>
                  </a:cubicBezTo>
                  <a:cubicBezTo>
                    <a:pt x="320" y="1119"/>
                    <a:pt x="326" y="1119"/>
                    <a:pt x="333" y="1116"/>
                  </a:cubicBezTo>
                  <a:cubicBezTo>
                    <a:pt x="378" y="1106"/>
                    <a:pt x="405" y="1062"/>
                    <a:pt x="394" y="1017"/>
                  </a:cubicBezTo>
                  <a:lnTo>
                    <a:pt x="172" y="64"/>
                  </a:lnTo>
                  <a:cubicBezTo>
                    <a:pt x="163" y="27"/>
                    <a:pt x="130" y="0"/>
                    <a:pt x="9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7860250" y="1607388"/>
              <a:ext cx="6625" cy="15825"/>
            </a:xfrm>
            <a:custGeom>
              <a:avLst/>
              <a:gdLst/>
              <a:ahLst/>
              <a:cxnLst/>
              <a:rect l="l" t="t" r="r" b="b"/>
              <a:pathLst>
                <a:path w="265" h="633" extrusionOk="0">
                  <a:moveTo>
                    <a:pt x="175" y="0"/>
                  </a:moveTo>
                  <a:cubicBezTo>
                    <a:pt x="136" y="0"/>
                    <a:pt x="100" y="29"/>
                    <a:pt x="94" y="69"/>
                  </a:cubicBezTo>
                  <a:lnTo>
                    <a:pt x="8" y="534"/>
                  </a:lnTo>
                  <a:cubicBezTo>
                    <a:pt x="0" y="580"/>
                    <a:pt x="31" y="623"/>
                    <a:pt x="75" y="632"/>
                  </a:cubicBezTo>
                  <a:cubicBezTo>
                    <a:pt x="79" y="633"/>
                    <a:pt x="84" y="633"/>
                    <a:pt x="89" y="633"/>
                  </a:cubicBezTo>
                  <a:cubicBezTo>
                    <a:pt x="129" y="633"/>
                    <a:pt x="163" y="605"/>
                    <a:pt x="172" y="565"/>
                  </a:cubicBezTo>
                  <a:lnTo>
                    <a:pt x="257" y="99"/>
                  </a:lnTo>
                  <a:cubicBezTo>
                    <a:pt x="264" y="53"/>
                    <a:pt x="235" y="10"/>
                    <a:pt x="190" y="2"/>
                  </a:cubicBezTo>
                  <a:cubicBezTo>
                    <a:pt x="185" y="1"/>
                    <a:pt x="180" y="0"/>
                    <a:pt x="17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7780950" y="1747238"/>
              <a:ext cx="23675" cy="9650"/>
            </a:xfrm>
            <a:custGeom>
              <a:avLst/>
              <a:gdLst/>
              <a:ahLst/>
              <a:cxnLst/>
              <a:rect l="l" t="t" r="r" b="b"/>
              <a:pathLst>
                <a:path w="947" h="386" extrusionOk="0">
                  <a:moveTo>
                    <a:pt x="94" y="1"/>
                  </a:moveTo>
                  <a:cubicBezTo>
                    <a:pt x="65" y="1"/>
                    <a:pt x="37" y="16"/>
                    <a:pt x="22" y="43"/>
                  </a:cubicBezTo>
                  <a:cubicBezTo>
                    <a:pt x="0" y="82"/>
                    <a:pt x="15" y="134"/>
                    <a:pt x="54" y="156"/>
                  </a:cubicBezTo>
                  <a:cubicBezTo>
                    <a:pt x="316" y="303"/>
                    <a:pt x="603" y="385"/>
                    <a:pt x="864" y="386"/>
                  </a:cubicBezTo>
                  <a:cubicBezTo>
                    <a:pt x="910" y="386"/>
                    <a:pt x="946" y="349"/>
                    <a:pt x="946" y="303"/>
                  </a:cubicBezTo>
                  <a:cubicBezTo>
                    <a:pt x="946" y="259"/>
                    <a:pt x="910" y="221"/>
                    <a:pt x="864" y="221"/>
                  </a:cubicBezTo>
                  <a:cubicBezTo>
                    <a:pt x="632" y="220"/>
                    <a:pt x="373" y="145"/>
                    <a:pt x="135" y="11"/>
                  </a:cubicBezTo>
                  <a:cubicBezTo>
                    <a:pt x="122" y="4"/>
                    <a:pt x="108" y="1"/>
                    <a:pt x="9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7833300" y="1715038"/>
              <a:ext cx="20125" cy="6450"/>
            </a:xfrm>
            <a:custGeom>
              <a:avLst/>
              <a:gdLst/>
              <a:ahLst/>
              <a:cxnLst/>
              <a:rect l="l" t="t" r="r" b="b"/>
              <a:pathLst>
                <a:path w="805" h="258" extrusionOk="0">
                  <a:moveTo>
                    <a:pt x="247" y="1"/>
                  </a:moveTo>
                  <a:cubicBezTo>
                    <a:pt x="188" y="1"/>
                    <a:pt x="131" y="5"/>
                    <a:pt x="76" y="15"/>
                  </a:cubicBezTo>
                  <a:cubicBezTo>
                    <a:pt x="31" y="22"/>
                    <a:pt x="0" y="64"/>
                    <a:pt x="8" y="110"/>
                  </a:cubicBezTo>
                  <a:cubicBezTo>
                    <a:pt x="15" y="150"/>
                    <a:pt x="49" y="179"/>
                    <a:pt x="88" y="179"/>
                  </a:cubicBezTo>
                  <a:cubicBezTo>
                    <a:pt x="93" y="179"/>
                    <a:pt x="99" y="178"/>
                    <a:pt x="104" y="177"/>
                  </a:cubicBezTo>
                  <a:cubicBezTo>
                    <a:pt x="150" y="169"/>
                    <a:pt x="199" y="165"/>
                    <a:pt x="249" y="165"/>
                  </a:cubicBezTo>
                  <a:cubicBezTo>
                    <a:pt x="386" y="165"/>
                    <a:pt x="535" y="195"/>
                    <a:pt x="680" y="253"/>
                  </a:cubicBezTo>
                  <a:cubicBezTo>
                    <a:pt x="688" y="257"/>
                    <a:pt x="700" y="258"/>
                    <a:pt x="710" y="258"/>
                  </a:cubicBezTo>
                  <a:cubicBezTo>
                    <a:pt x="742" y="258"/>
                    <a:pt x="774" y="239"/>
                    <a:pt x="786" y="208"/>
                  </a:cubicBezTo>
                  <a:cubicBezTo>
                    <a:pt x="804" y="166"/>
                    <a:pt x="782" y="117"/>
                    <a:pt x="740" y="100"/>
                  </a:cubicBezTo>
                  <a:cubicBezTo>
                    <a:pt x="575" y="35"/>
                    <a:pt x="406" y="1"/>
                    <a:pt x="247"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7877225" y="1679338"/>
              <a:ext cx="13675" cy="5375"/>
            </a:xfrm>
            <a:custGeom>
              <a:avLst/>
              <a:gdLst/>
              <a:ahLst/>
              <a:cxnLst/>
              <a:rect l="l" t="t" r="r" b="b"/>
              <a:pathLst>
                <a:path w="547" h="215" extrusionOk="0">
                  <a:moveTo>
                    <a:pt x="92" y="1"/>
                  </a:moveTo>
                  <a:cubicBezTo>
                    <a:pt x="49" y="1"/>
                    <a:pt x="11" y="29"/>
                    <a:pt x="6" y="73"/>
                  </a:cubicBezTo>
                  <a:cubicBezTo>
                    <a:pt x="1" y="119"/>
                    <a:pt x="32" y="161"/>
                    <a:pt x="78" y="166"/>
                  </a:cubicBezTo>
                  <a:lnTo>
                    <a:pt x="450" y="214"/>
                  </a:lnTo>
                  <a:lnTo>
                    <a:pt x="460" y="214"/>
                  </a:lnTo>
                  <a:cubicBezTo>
                    <a:pt x="500" y="214"/>
                    <a:pt x="535" y="184"/>
                    <a:pt x="542" y="142"/>
                  </a:cubicBezTo>
                  <a:cubicBezTo>
                    <a:pt x="547" y="97"/>
                    <a:pt x="516" y="54"/>
                    <a:pt x="471" y="50"/>
                  </a:cubicBezTo>
                  <a:lnTo>
                    <a:pt x="99" y="1"/>
                  </a:lnTo>
                  <a:cubicBezTo>
                    <a:pt x="97" y="1"/>
                    <a:pt x="95" y="1"/>
                    <a:pt x="9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7677350" y="1529263"/>
              <a:ext cx="333525" cy="279575"/>
            </a:xfrm>
            <a:custGeom>
              <a:avLst/>
              <a:gdLst/>
              <a:ahLst/>
              <a:cxnLst/>
              <a:rect l="l" t="t" r="r" b="b"/>
              <a:pathLst>
                <a:path w="13341" h="11183" extrusionOk="0">
                  <a:moveTo>
                    <a:pt x="12931" y="347"/>
                  </a:moveTo>
                  <a:lnTo>
                    <a:pt x="12931" y="347"/>
                  </a:lnTo>
                  <a:cubicBezTo>
                    <a:pt x="12385" y="1907"/>
                    <a:pt x="8937" y="10851"/>
                    <a:pt x="1820" y="10851"/>
                  </a:cubicBezTo>
                  <a:cubicBezTo>
                    <a:pt x="1345" y="10851"/>
                    <a:pt x="853" y="10811"/>
                    <a:pt x="345" y="10726"/>
                  </a:cubicBezTo>
                  <a:cubicBezTo>
                    <a:pt x="393" y="10166"/>
                    <a:pt x="666" y="8047"/>
                    <a:pt x="2069" y="5880"/>
                  </a:cubicBezTo>
                  <a:cubicBezTo>
                    <a:pt x="4730" y="1765"/>
                    <a:pt x="9394" y="592"/>
                    <a:pt x="12931" y="347"/>
                  </a:cubicBezTo>
                  <a:close/>
                  <a:moveTo>
                    <a:pt x="13171" y="1"/>
                  </a:moveTo>
                  <a:cubicBezTo>
                    <a:pt x="13166" y="1"/>
                    <a:pt x="13162" y="1"/>
                    <a:pt x="13158" y="2"/>
                  </a:cubicBezTo>
                  <a:cubicBezTo>
                    <a:pt x="518" y="736"/>
                    <a:pt x="7" y="10755"/>
                    <a:pt x="4" y="10857"/>
                  </a:cubicBezTo>
                  <a:cubicBezTo>
                    <a:pt x="1" y="10939"/>
                    <a:pt x="58" y="11011"/>
                    <a:pt x="140" y="11025"/>
                  </a:cubicBezTo>
                  <a:cubicBezTo>
                    <a:pt x="723" y="11132"/>
                    <a:pt x="1286" y="11182"/>
                    <a:pt x="1827" y="11182"/>
                  </a:cubicBezTo>
                  <a:cubicBezTo>
                    <a:pt x="9813" y="11182"/>
                    <a:pt x="13288" y="333"/>
                    <a:pt x="13325" y="215"/>
                  </a:cubicBezTo>
                  <a:cubicBezTo>
                    <a:pt x="13341" y="164"/>
                    <a:pt x="13332" y="107"/>
                    <a:pt x="13298" y="64"/>
                  </a:cubicBezTo>
                  <a:cubicBezTo>
                    <a:pt x="13267" y="26"/>
                    <a:pt x="13218" y="1"/>
                    <a:pt x="13171"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7679850" y="1536363"/>
              <a:ext cx="329175" cy="264800"/>
            </a:xfrm>
            <a:custGeom>
              <a:avLst/>
              <a:gdLst/>
              <a:ahLst/>
              <a:cxnLst/>
              <a:rect l="l" t="t" r="r" b="b"/>
              <a:pathLst>
                <a:path w="13167" h="10592" extrusionOk="0">
                  <a:moveTo>
                    <a:pt x="13072" y="1"/>
                  </a:moveTo>
                  <a:cubicBezTo>
                    <a:pt x="13054" y="1"/>
                    <a:pt x="13036" y="7"/>
                    <a:pt x="13021" y="19"/>
                  </a:cubicBezTo>
                  <a:lnTo>
                    <a:pt x="42" y="10444"/>
                  </a:lnTo>
                  <a:cubicBezTo>
                    <a:pt x="5" y="10474"/>
                    <a:pt x="0" y="10526"/>
                    <a:pt x="29" y="10560"/>
                  </a:cubicBezTo>
                  <a:cubicBezTo>
                    <a:pt x="45" y="10581"/>
                    <a:pt x="68" y="10592"/>
                    <a:pt x="93" y="10592"/>
                  </a:cubicBezTo>
                  <a:cubicBezTo>
                    <a:pt x="111" y="10592"/>
                    <a:pt x="129" y="10586"/>
                    <a:pt x="146" y="10574"/>
                  </a:cubicBezTo>
                  <a:lnTo>
                    <a:pt x="13124" y="149"/>
                  </a:lnTo>
                  <a:cubicBezTo>
                    <a:pt x="13161" y="119"/>
                    <a:pt x="13166" y="67"/>
                    <a:pt x="13138" y="32"/>
                  </a:cubicBezTo>
                  <a:cubicBezTo>
                    <a:pt x="13121" y="12"/>
                    <a:pt x="13097" y="1"/>
                    <a:pt x="1307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7763025" y="1660913"/>
              <a:ext cx="8575" cy="30600"/>
            </a:xfrm>
            <a:custGeom>
              <a:avLst/>
              <a:gdLst/>
              <a:ahLst/>
              <a:cxnLst/>
              <a:rect l="l" t="t" r="r" b="b"/>
              <a:pathLst>
                <a:path w="343" h="1224" extrusionOk="0">
                  <a:moveTo>
                    <a:pt x="130" y="1"/>
                  </a:moveTo>
                  <a:cubicBezTo>
                    <a:pt x="91" y="1"/>
                    <a:pt x="56" y="30"/>
                    <a:pt x="49" y="71"/>
                  </a:cubicBezTo>
                  <a:cubicBezTo>
                    <a:pt x="0" y="411"/>
                    <a:pt x="42" y="790"/>
                    <a:pt x="173" y="1169"/>
                  </a:cubicBezTo>
                  <a:cubicBezTo>
                    <a:pt x="184" y="1203"/>
                    <a:pt x="217" y="1223"/>
                    <a:pt x="251" y="1223"/>
                  </a:cubicBezTo>
                  <a:cubicBezTo>
                    <a:pt x="261" y="1223"/>
                    <a:pt x="269" y="1222"/>
                    <a:pt x="278" y="1219"/>
                  </a:cubicBezTo>
                  <a:cubicBezTo>
                    <a:pt x="320" y="1206"/>
                    <a:pt x="342" y="1159"/>
                    <a:pt x="329" y="1115"/>
                  </a:cubicBezTo>
                  <a:cubicBezTo>
                    <a:pt x="206" y="762"/>
                    <a:pt x="167" y="410"/>
                    <a:pt x="214" y="96"/>
                  </a:cubicBezTo>
                  <a:cubicBezTo>
                    <a:pt x="220" y="50"/>
                    <a:pt x="190" y="8"/>
                    <a:pt x="144" y="2"/>
                  </a:cubicBezTo>
                  <a:cubicBezTo>
                    <a:pt x="139" y="1"/>
                    <a:pt x="135" y="1"/>
                    <a:pt x="130"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7804975" y="1629713"/>
              <a:ext cx="10125" cy="28000"/>
            </a:xfrm>
            <a:custGeom>
              <a:avLst/>
              <a:gdLst/>
              <a:ahLst/>
              <a:cxnLst/>
              <a:rect l="l" t="t" r="r" b="b"/>
              <a:pathLst>
                <a:path w="405" h="1120" extrusionOk="0">
                  <a:moveTo>
                    <a:pt x="92" y="0"/>
                  </a:moveTo>
                  <a:cubicBezTo>
                    <a:pt x="86" y="0"/>
                    <a:pt x="79" y="1"/>
                    <a:pt x="72" y="3"/>
                  </a:cubicBezTo>
                  <a:cubicBezTo>
                    <a:pt x="28" y="13"/>
                    <a:pt x="1" y="58"/>
                    <a:pt x="11" y="102"/>
                  </a:cubicBezTo>
                  <a:lnTo>
                    <a:pt x="233" y="1054"/>
                  </a:lnTo>
                  <a:cubicBezTo>
                    <a:pt x="243" y="1093"/>
                    <a:pt x="276" y="1119"/>
                    <a:pt x="315" y="1119"/>
                  </a:cubicBezTo>
                  <a:cubicBezTo>
                    <a:pt x="320" y="1119"/>
                    <a:pt x="326" y="1119"/>
                    <a:pt x="333" y="1116"/>
                  </a:cubicBezTo>
                  <a:cubicBezTo>
                    <a:pt x="378" y="1106"/>
                    <a:pt x="405" y="1062"/>
                    <a:pt x="394" y="1017"/>
                  </a:cubicBezTo>
                  <a:lnTo>
                    <a:pt x="172" y="64"/>
                  </a:lnTo>
                  <a:cubicBezTo>
                    <a:pt x="163" y="27"/>
                    <a:pt x="130" y="0"/>
                    <a:pt x="9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7860250" y="1607388"/>
              <a:ext cx="6625" cy="15825"/>
            </a:xfrm>
            <a:custGeom>
              <a:avLst/>
              <a:gdLst/>
              <a:ahLst/>
              <a:cxnLst/>
              <a:rect l="l" t="t" r="r" b="b"/>
              <a:pathLst>
                <a:path w="265" h="633" extrusionOk="0">
                  <a:moveTo>
                    <a:pt x="175" y="0"/>
                  </a:moveTo>
                  <a:cubicBezTo>
                    <a:pt x="136" y="0"/>
                    <a:pt x="100" y="29"/>
                    <a:pt x="94" y="69"/>
                  </a:cubicBezTo>
                  <a:lnTo>
                    <a:pt x="8" y="534"/>
                  </a:lnTo>
                  <a:cubicBezTo>
                    <a:pt x="0" y="580"/>
                    <a:pt x="31" y="623"/>
                    <a:pt x="75" y="632"/>
                  </a:cubicBezTo>
                  <a:cubicBezTo>
                    <a:pt x="79" y="633"/>
                    <a:pt x="84" y="633"/>
                    <a:pt x="89" y="633"/>
                  </a:cubicBezTo>
                  <a:cubicBezTo>
                    <a:pt x="129" y="633"/>
                    <a:pt x="163" y="605"/>
                    <a:pt x="172" y="565"/>
                  </a:cubicBezTo>
                  <a:lnTo>
                    <a:pt x="257" y="99"/>
                  </a:lnTo>
                  <a:cubicBezTo>
                    <a:pt x="264" y="53"/>
                    <a:pt x="235" y="10"/>
                    <a:pt x="190" y="2"/>
                  </a:cubicBezTo>
                  <a:cubicBezTo>
                    <a:pt x="185" y="1"/>
                    <a:pt x="180" y="0"/>
                    <a:pt x="17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7780950" y="1747238"/>
              <a:ext cx="23675" cy="9650"/>
            </a:xfrm>
            <a:custGeom>
              <a:avLst/>
              <a:gdLst/>
              <a:ahLst/>
              <a:cxnLst/>
              <a:rect l="l" t="t" r="r" b="b"/>
              <a:pathLst>
                <a:path w="947" h="386" extrusionOk="0">
                  <a:moveTo>
                    <a:pt x="94" y="1"/>
                  </a:moveTo>
                  <a:cubicBezTo>
                    <a:pt x="65" y="1"/>
                    <a:pt x="37" y="16"/>
                    <a:pt x="22" y="43"/>
                  </a:cubicBezTo>
                  <a:cubicBezTo>
                    <a:pt x="0" y="82"/>
                    <a:pt x="15" y="134"/>
                    <a:pt x="54" y="156"/>
                  </a:cubicBezTo>
                  <a:cubicBezTo>
                    <a:pt x="316" y="303"/>
                    <a:pt x="603" y="385"/>
                    <a:pt x="864" y="386"/>
                  </a:cubicBezTo>
                  <a:cubicBezTo>
                    <a:pt x="910" y="386"/>
                    <a:pt x="946" y="349"/>
                    <a:pt x="946" y="303"/>
                  </a:cubicBezTo>
                  <a:cubicBezTo>
                    <a:pt x="946" y="259"/>
                    <a:pt x="910" y="221"/>
                    <a:pt x="864" y="221"/>
                  </a:cubicBezTo>
                  <a:cubicBezTo>
                    <a:pt x="632" y="220"/>
                    <a:pt x="373" y="145"/>
                    <a:pt x="135" y="11"/>
                  </a:cubicBezTo>
                  <a:cubicBezTo>
                    <a:pt x="122" y="4"/>
                    <a:pt x="108" y="1"/>
                    <a:pt x="9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7833300" y="1715038"/>
              <a:ext cx="20125" cy="6450"/>
            </a:xfrm>
            <a:custGeom>
              <a:avLst/>
              <a:gdLst/>
              <a:ahLst/>
              <a:cxnLst/>
              <a:rect l="l" t="t" r="r" b="b"/>
              <a:pathLst>
                <a:path w="805" h="258" extrusionOk="0">
                  <a:moveTo>
                    <a:pt x="247" y="1"/>
                  </a:moveTo>
                  <a:cubicBezTo>
                    <a:pt x="188" y="1"/>
                    <a:pt x="131" y="5"/>
                    <a:pt x="76" y="15"/>
                  </a:cubicBezTo>
                  <a:cubicBezTo>
                    <a:pt x="31" y="22"/>
                    <a:pt x="0" y="64"/>
                    <a:pt x="8" y="110"/>
                  </a:cubicBezTo>
                  <a:cubicBezTo>
                    <a:pt x="15" y="150"/>
                    <a:pt x="49" y="179"/>
                    <a:pt x="88" y="179"/>
                  </a:cubicBezTo>
                  <a:cubicBezTo>
                    <a:pt x="93" y="179"/>
                    <a:pt x="99" y="178"/>
                    <a:pt x="104" y="177"/>
                  </a:cubicBezTo>
                  <a:cubicBezTo>
                    <a:pt x="150" y="169"/>
                    <a:pt x="199" y="165"/>
                    <a:pt x="249" y="165"/>
                  </a:cubicBezTo>
                  <a:cubicBezTo>
                    <a:pt x="386" y="165"/>
                    <a:pt x="535" y="195"/>
                    <a:pt x="680" y="253"/>
                  </a:cubicBezTo>
                  <a:cubicBezTo>
                    <a:pt x="688" y="257"/>
                    <a:pt x="700" y="258"/>
                    <a:pt x="710" y="258"/>
                  </a:cubicBezTo>
                  <a:cubicBezTo>
                    <a:pt x="742" y="258"/>
                    <a:pt x="774" y="239"/>
                    <a:pt x="786" y="208"/>
                  </a:cubicBezTo>
                  <a:cubicBezTo>
                    <a:pt x="804" y="166"/>
                    <a:pt x="782" y="117"/>
                    <a:pt x="740" y="100"/>
                  </a:cubicBezTo>
                  <a:cubicBezTo>
                    <a:pt x="575" y="35"/>
                    <a:pt x="406" y="1"/>
                    <a:pt x="247"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7877225" y="1679338"/>
              <a:ext cx="13675" cy="5375"/>
            </a:xfrm>
            <a:custGeom>
              <a:avLst/>
              <a:gdLst/>
              <a:ahLst/>
              <a:cxnLst/>
              <a:rect l="l" t="t" r="r" b="b"/>
              <a:pathLst>
                <a:path w="547" h="215" extrusionOk="0">
                  <a:moveTo>
                    <a:pt x="92" y="1"/>
                  </a:moveTo>
                  <a:cubicBezTo>
                    <a:pt x="49" y="1"/>
                    <a:pt x="11" y="29"/>
                    <a:pt x="6" y="73"/>
                  </a:cubicBezTo>
                  <a:cubicBezTo>
                    <a:pt x="1" y="119"/>
                    <a:pt x="32" y="161"/>
                    <a:pt x="78" y="166"/>
                  </a:cubicBezTo>
                  <a:lnTo>
                    <a:pt x="450" y="214"/>
                  </a:lnTo>
                  <a:lnTo>
                    <a:pt x="460" y="214"/>
                  </a:lnTo>
                  <a:cubicBezTo>
                    <a:pt x="500" y="214"/>
                    <a:pt x="535" y="184"/>
                    <a:pt x="542" y="142"/>
                  </a:cubicBezTo>
                  <a:cubicBezTo>
                    <a:pt x="547" y="97"/>
                    <a:pt x="516" y="54"/>
                    <a:pt x="471" y="50"/>
                  </a:cubicBezTo>
                  <a:lnTo>
                    <a:pt x="99" y="1"/>
                  </a:lnTo>
                  <a:cubicBezTo>
                    <a:pt x="97" y="1"/>
                    <a:pt x="95" y="1"/>
                    <a:pt x="9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7677350" y="1562338"/>
              <a:ext cx="333525" cy="279525"/>
            </a:xfrm>
            <a:custGeom>
              <a:avLst/>
              <a:gdLst/>
              <a:ahLst/>
              <a:cxnLst/>
              <a:rect l="l" t="t" r="r" b="b"/>
              <a:pathLst>
                <a:path w="13341" h="11181" extrusionOk="0">
                  <a:moveTo>
                    <a:pt x="13171" y="1"/>
                  </a:moveTo>
                  <a:cubicBezTo>
                    <a:pt x="13167" y="1"/>
                    <a:pt x="13162" y="1"/>
                    <a:pt x="13158" y="1"/>
                  </a:cubicBezTo>
                  <a:cubicBezTo>
                    <a:pt x="518" y="737"/>
                    <a:pt x="7" y="10755"/>
                    <a:pt x="4" y="10856"/>
                  </a:cubicBezTo>
                  <a:cubicBezTo>
                    <a:pt x="1" y="10939"/>
                    <a:pt x="58" y="11011"/>
                    <a:pt x="140" y="11025"/>
                  </a:cubicBezTo>
                  <a:cubicBezTo>
                    <a:pt x="723" y="11131"/>
                    <a:pt x="1286" y="11180"/>
                    <a:pt x="1827" y="11180"/>
                  </a:cubicBezTo>
                  <a:cubicBezTo>
                    <a:pt x="9814" y="11180"/>
                    <a:pt x="13288" y="331"/>
                    <a:pt x="13325" y="215"/>
                  </a:cubicBezTo>
                  <a:cubicBezTo>
                    <a:pt x="13341" y="163"/>
                    <a:pt x="13330" y="106"/>
                    <a:pt x="13298" y="64"/>
                  </a:cubicBezTo>
                  <a:cubicBezTo>
                    <a:pt x="13266" y="25"/>
                    <a:pt x="13219" y="1"/>
                    <a:pt x="1317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7683900" y="1546138"/>
              <a:ext cx="315675" cy="256875"/>
            </a:xfrm>
            <a:custGeom>
              <a:avLst/>
              <a:gdLst/>
              <a:ahLst/>
              <a:cxnLst/>
              <a:rect l="l" t="t" r="r" b="b"/>
              <a:pathLst>
                <a:path w="12627" h="10275" extrusionOk="0">
                  <a:moveTo>
                    <a:pt x="7818" y="5401"/>
                  </a:moveTo>
                  <a:lnTo>
                    <a:pt x="8189" y="5448"/>
                  </a:lnTo>
                  <a:cubicBezTo>
                    <a:pt x="8194" y="5451"/>
                    <a:pt x="8196" y="5451"/>
                    <a:pt x="8199" y="5452"/>
                  </a:cubicBezTo>
                  <a:lnTo>
                    <a:pt x="8195" y="5472"/>
                  </a:lnTo>
                  <a:lnTo>
                    <a:pt x="7818" y="5401"/>
                  </a:lnTo>
                  <a:close/>
                  <a:moveTo>
                    <a:pt x="6222" y="6827"/>
                  </a:moveTo>
                  <a:cubicBezTo>
                    <a:pt x="6371" y="6827"/>
                    <a:pt x="6530" y="6859"/>
                    <a:pt x="6688" y="6922"/>
                  </a:cubicBezTo>
                  <a:lnTo>
                    <a:pt x="6692" y="6925"/>
                  </a:lnTo>
                  <a:lnTo>
                    <a:pt x="6684" y="6941"/>
                  </a:lnTo>
                  <a:cubicBezTo>
                    <a:pt x="6502" y="6870"/>
                    <a:pt x="6314" y="6838"/>
                    <a:pt x="6139" y="6838"/>
                  </a:cubicBezTo>
                  <a:cubicBezTo>
                    <a:pt x="6112" y="6838"/>
                    <a:pt x="6087" y="6839"/>
                    <a:pt x="6061" y="6840"/>
                  </a:cubicBezTo>
                  <a:cubicBezTo>
                    <a:pt x="6113" y="6831"/>
                    <a:pt x="6167" y="6827"/>
                    <a:pt x="6222" y="6827"/>
                  </a:cubicBezTo>
                  <a:close/>
                  <a:moveTo>
                    <a:pt x="3981" y="8118"/>
                  </a:moveTo>
                  <a:cubicBezTo>
                    <a:pt x="4229" y="8257"/>
                    <a:pt x="4500" y="8336"/>
                    <a:pt x="4741" y="8336"/>
                  </a:cubicBezTo>
                  <a:cubicBezTo>
                    <a:pt x="4745" y="8336"/>
                    <a:pt x="4750" y="8338"/>
                    <a:pt x="4752" y="8339"/>
                  </a:cubicBezTo>
                  <a:lnTo>
                    <a:pt x="4748" y="8359"/>
                  </a:lnTo>
                  <a:cubicBezTo>
                    <a:pt x="4501" y="8357"/>
                    <a:pt x="4226" y="8279"/>
                    <a:pt x="3981" y="8118"/>
                  </a:cubicBezTo>
                  <a:close/>
                  <a:moveTo>
                    <a:pt x="12560" y="1"/>
                  </a:moveTo>
                  <a:cubicBezTo>
                    <a:pt x="12552" y="1"/>
                    <a:pt x="12545" y="3"/>
                    <a:pt x="12540" y="7"/>
                  </a:cubicBezTo>
                  <a:lnTo>
                    <a:pt x="14" y="10068"/>
                  </a:lnTo>
                  <a:cubicBezTo>
                    <a:pt x="1" y="10077"/>
                    <a:pt x="0" y="10096"/>
                    <a:pt x="10" y="10115"/>
                  </a:cubicBezTo>
                  <a:cubicBezTo>
                    <a:pt x="14" y="10121"/>
                    <a:pt x="19" y="10128"/>
                    <a:pt x="24" y="10133"/>
                  </a:cubicBezTo>
                  <a:cubicBezTo>
                    <a:pt x="33" y="10142"/>
                    <a:pt x="46" y="10148"/>
                    <a:pt x="57" y="10152"/>
                  </a:cubicBezTo>
                  <a:cubicBezTo>
                    <a:pt x="350" y="10200"/>
                    <a:pt x="640" y="10234"/>
                    <a:pt x="921" y="10253"/>
                  </a:cubicBezTo>
                  <a:cubicBezTo>
                    <a:pt x="921" y="10253"/>
                    <a:pt x="922" y="10254"/>
                    <a:pt x="922" y="10254"/>
                  </a:cubicBezTo>
                  <a:cubicBezTo>
                    <a:pt x="922" y="10254"/>
                    <a:pt x="922" y="10253"/>
                    <a:pt x="922" y="10252"/>
                  </a:cubicBezTo>
                  <a:cubicBezTo>
                    <a:pt x="1135" y="10267"/>
                    <a:pt x="1344" y="10275"/>
                    <a:pt x="1550" y="10275"/>
                  </a:cubicBezTo>
                  <a:cubicBezTo>
                    <a:pt x="6890" y="10275"/>
                    <a:pt x="10169" y="5339"/>
                    <a:pt x="11749" y="2086"/>
                  </a:cubicBezTo>
                  <a:cubicBezTo>
                    <a:pt x="11749" y="2083"/>
                    <a:pt x="11749" y="2082"/>
                    <a:pt x="11752" y="2081"/>
                  </a:cubicBezTo>
                  <a:cubicBezTo>
                    <a:pt x="12145" y="1272"/>
                    <a:pt x="12433" y="569"/>
                    <a:pt x="12620" y="72"/>
                  </a:cubicBezTo>
                  <a:cubicBezTo>
                    <a:pt x="12627" y="57"/>
                    <a:pt x="12618" y="35"/>
                    <a:pt x="12601" y="19"/>
                  </a:cubicBezTo>
                  <a:lnTo>
                    <a:pt x="12597" y="15"/>
                  </a:lnTo>
                  <a:cubicBezTo>
                    <a:pt x="12586" y="6"/>
                    <a:pt x="12572" y="1"/>
                    <a:pt x="12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7683900" y="1535463"/>
              <a:ext cx="319525" cy="260375"/>
            </a:xfrm>
            <a:custGeom>
              <a:avLst/>
              <a:gdLst/>
              <a:ahLst/>
              <a:cxnLst/>
              <a:rect l="l" t="t" r="r" b="b"/>
              <a:pathLst>
                <a:path w="12781" h="10415" extrusionOk="0">
                  <a:moveTo>
                    <a:pt x="7231" y="2951"/>
                  </a:moveTo>
                  <a:lnTo>
                    <a:pt x="7235" y="2955"/>
                  </a:lnTo>
                  <a:lnTo>
                    <a:pt x="7241" y="2969"/>
                  </a:lnTo>
                  <a:lnTo>
                    <a:pt x="7133" y="3422"/>
                  </a:lnTo>
                  <a:lnTo>
                    <a:pt x="7231" y="2951"/>
                  </a:lnTo>
                  <a:close/>
                  <a:moveTo>
                    <a:pt x="4935" y="3842"/>
                  </a:moveTo>
                  <a:cubicBezTo>
                    <a:pt x="4938" y="3842"/>
                    <a:pt x="4941" y="3845"/>
                    <a:pt x="4943" y="3846"/>
                  </a:cubicBezTo>
                  <a:lnTo>
                    <a:pt x="4945" y="3854"/>
                  </a:lnTo>
                  <a:lnTo>
                    <a:pt x="5062" y="4353"/>
                  </a:lnTo>
                  <a:lnTo>
                    <a:pt x="5169" y="4807"/>
                  </a:lnTo>
                  <a:lnTo>
                    <a:pt x="5147" y="4806"/>
                  </a:lnTo>
                  <a:lnTo>
                    <a:pt x="5049" y="4366"/>
                  </a:lnTo>
                  <a:lnTo>
                    <a:pt x="4933" y="3843"/>
                  </a:lnTo>
                  <a:cubicBezTo>
                    <a:pt x="4934" y="3842"/>
                    <a:pt x="4934" y="3842"/>
                    <a:pt x="4935" y="3842"/>
                  </a:cubicBezTo>
                  <a:close/>
                  <a:moveTo>
                    <a:pt x="3301" y="5091"/>
                  </a:moveTo>
                  <a:lnTo>
                    <a:pt x="3305" y="5095"/>
                  </a:lnTo>
                  <a:lnTo>
                    <a:pt x="3309" y="5107"/>
                  </a:lnTo>
                  <a:cubicBezTo>
                    <a:pt x="3274" y="5341"/>
                    <a:pt x="3288" y="5599"/>
                    <a:pt x="3337" y="5861"/>
                  </a:cubicBezTo>
                  <a:cubicBezTo>
                    <a:pt x="3354" y="5962"/>
                    <a:pt x="3380" y="6061"/>
                    <a:pt x="3407" y="6161"/>
                  </a:cubicBezTo>
                  <a:cubicBezTo>
                    <a:pt x="3373" y="6061"/>
                    <a:pt x="3345" y="5964"/>
                    <a:pt x="3324" y="5869"/>
                  </a:cubicBezTo>
                  <a:cubicBezTo>
                    <a:pt x="3266" y="5602"/>
                    <a:pt x="3255" y="5336"/>
                    <a:pt x="3301" y="5091"/>
                  </a:cubicBezTo>
                  <a:close/>
                  <a:moveTo>
                    <a:pt x="12719" y="0"/>
                  </a:moveTo>
                  <a:cubicBezTo>
                    <a:pt x="12718" y="0"/>
                    <a:pt x="12717" y="0"/>
                    <a:pt x="12715" y="1"/>
                  </a:cubicBezTo>
                  <a:cubicBezTo>
                    <a:pt x="2968" y="658"/>
                    <a:pt x="668" y="6963"/>
                    <a:pt x="134" y="9538"/>
                  </a:cubicBezTo>
                  <a:cubicBezTo>
                    <a:pt x="64" y="9887"/>
                    <a:pt x="24" y="10163"/>
                    <a:pt x="1" y="10353"/>
                  </a:cubicBezTo>
                  <a:cubicBezTo>
                    <a:pt x="0" y="10365"/>
                    <a:pt x="9" y="10384"/>
                    <a:pt x="24" y="10398"/>
                  </a:cubicBezTo>
                  <a:lnTo>
                    <a:pt x="30" y="10403"/>
                  </a:lnTo>
                  <a:cubicBezTo>
                    <a:pt x="40" y="10410"/>
                    <a:pt x="52" y="10414"/>
                    <a:pt x="62" y="10414"/>
                  </a:cubicBezTo>
                  <a:cubicBezTo>
                    <a:pt x="70" y="10414"/>
                    <a:pt x="77" y="10412"/>
                    <a:pt x="83" y="10407"/>
                  </a:cubicBezTo>
                  <a:lnTo>
                    <a:pt x="12707" y="262"/>
                  </a:lnTo>
                  <a:cubicBezTo>
                    <a:pt x="12733" y="186"/>
                    <a:pt x="12757" y="123"/>
                    <a:pt x="12774" y="71"/>
                  </a:cubicBezTo>
                  <a:cubicBezTo>
                    <a:pt x="12780" y="56"/>
                    <a:pt x="12775" y="39"/>
                    <a:pt x="12762" y="24"/>
                  </a:cubicBezTo>
                  <a:cubicBezTo>
                    <a:pt x="12759" y="23"/>
                    <a:pt x="12758" y="18"/>
                    <a:pt x="12757" y="17"/>
                  </a:cubicBezTo>
                  <a:cubicBezTo>
                    <a:pt x="12747" y="8"/>
                    <a:pt x="12731" y="0"/>
                    <a:pt x="127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7687250" y="1535413"/>
              <a:ext cx="315700" cy="238475"/>
            </a:xfrm>
            <a:custGeom>
              <a:avLst/>
              <a:gdLst/>
              <a:ahLst/>
              <a:cxnLst/>
              <a:rect l="l" t="t" r="r" b="b"/>
              <a:pathLst>
                <a:path w="12628" h="9539" extrusionOk="0">
                  <a:moveTo>
                    <a:pt x="12584" y="0"/>
                  </a:moveTo>
                  <a:cubicBezTo>
                    <a:pt x="12583" y="0"/>
                    <a:pt x="12582" y="0"/>
                    <a:pt x="12581" y="0"/>
                  </a:cubicBezTo>
                  <a:cubicBezTo>
                    <a:pt x="2834" y="659"/>
                    <a:pt x="534" y="6961"/>
                    <a:pt x="0" y="9538"/>
                  </a:cubicBezTo>
                  <a:cubicBezTo>
                    <a:pt x="998" y="8137"/>
                    <a:pt x="2085" y="6922"/>
                    <a:pt x="3190" y="5870"/>
                  </a:cubicBezTo>
                  <a:cubicBezTo>
                    <a:pt x="3194" y="5866"/>
                    <a:pt x="3200" y="5863"/>
                    <a:pt x="3203" y="5860"/>
                  </a:cubicBezTo>
                  <a:cubicBezTo>
                    <a:pt x="3771" y="5321"/>
                    <a:pt x="4345" y="4824"/>
                    <a:pt x="4915" y="4368"/>
                  </a:cubicBezTo>
                  <a:cubicBezTo>
                    <a:pt x="4920" y="4365"/>
                    <a:pt x="4925" y="4361"/>
                    <a:pt x="4928" y="4357"/>
                  </a:cubicBezTo>
                  <a:cubicBezTo>
                    <a:pt x="8185" y="1764"/>
                    <a:pt x="11316" y="486"/>
                    <a:pt x="12628" y="25"/>
                  </a:cubicBezTo>
                  <a:cubicBezTo>
                    <a:pt x="12624" y="22"/>
                    <a:pt x="12624" y="20"/>
                    <a:pt x="12623" y="16"/>
                  </a:cubicBezTo>
                  <a:cubicBezTo>
                    <a:pt x="12613" y="6"/>
                    <a:pt x="12596" y="0"/>
                    <a:pt x="1258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7707000" y="1598238"/>
              <a:ext cx="270650" cy="204750"/>
            </a:xfrm>
            <a:custGeom>
              <a:avLst/>
              <a:gdLst/>
              <a:ahLst/>
              <a:cxnLst/>
              <a:rect l="l" t="t" r="r" b="b"/>
              <a:pathLst>
                <a:path w="10826" h="8190" extrusionOk="0">
                  <a:moveTo>
                    <a:pt x="10825" y="0"/>
                  </a:moveTo>
                  <a:cubicBezTo>
                    <a:pt x="8887" y="2583"/>
                    <a:pt x="4807" y="7242"/>
                    <a:pt x="0" y="8167"/>
                  </a:cubicBezTo>
                  <a:cubicBezTo>
                    <a:pt x="213" y="8182"/>
                    <a:pt x="423" y="8190"/>
                    <a:pt x="630" y="8190"/>
                  </a:cubicBezTo>
                  <a:cubicBezTo>
                    <a:pt x="5967" y="8190"/>
                    <a:pt x="9246" y="3255"/>
                    <a:pt x="10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7677350" y="1529263"/>
              <a:ext cx="333525" cy="279575"/>
            </a:xfrm>
            <a:custGeom>
              <a:avLst/>
              <a:gdLst/>
              <a:ahLst/>
              <a:cxnLst/>
              <a:rect l="l" t="t" r="r" b="b"/>
              <a:pathLst>
                <a:path w="13341" h="11183" extrusionOk="0">
                  <a:moveTo>
                    <a:pt x="12931" y="347"/>
                  </a:moveTo>
                  <a:lnTo>
                    <a:pt x="12931" y="347"/>
                  </a:lnTo>
                  <a:cubicBezTo>
                    <a:pt x="12385" y="1907"/>
                    <a:pt x="8937" y="10851"/>
                    <a:pt x="1820" y="10851"/>
                  </a:cubicBezTo>
                  <a:cubicBezTo>
                    <a:pt x="1345" y="10851"/>
                    <a:pt x="853" y="10811"/>
                    <a:pt x="345" y="10726"/>
                  </a:cubicBezTo>
                  <a:cubicBezTo>
                    <a:pt x="393" y="10166"/>
                    <a:pt x="666" y="8047"/>
                    <a:pt x="2069" y="5880"/>
                  </a:cubicBezTo>
                  <a:cubicBezTo>
                    <a:pt x="4730" y="1765"/>
                    <a:pt x="9394" y="592"/>
                    <a:pt x="12931" y="347"/>
                  </a:cubicBezTo>
                  <a:close/>
                  <a:moveTo>
                    <a:pt x="13171" y="1"/>
                  </a:moveTo>
                  <a:cubicBezTo>
                    <a:pt x="13166" y="1"/>
                    <a:pt x="13162" y="1"/>
                    <a:pt x="13158" y="2"/>
                  </a:cubicBezTo>
                  <a:cubicBezTo>
                    <a:pt x="518" y="736"/>
                    <a:pt x="7" y="10755"/>
                    <a:pt x="4" y="10857"/>
                  </a:cubicBezTo>
                  <a:cubicBezTo>
                    <a:pt x="1" y="10939"/>
                    <a:pt x="58" y="11011"/>
                    <a:pt x="140" y="11025"/>
                  </a:cubicBezTo>
                  <a:cubicBezTo>
                    <a:pt x="723" y="11132"/>
                    <a:pt x="1286" y="11182"/>
                    <a:pt x="1827" y="11182"/>
                  </a:cubicBezTo>
                  <a:cubicBezTo>
                    <a:pt x="9813" y="11182"/>
                    <a:pt x="13288" y="333"/>
                    <a:pt x="13325" y="215"/>
                  </a:cubicBezTo>
                  <a:cubicBezTo>
                    <a:pt x="13341" y="164"/>
                    <a:pt x="13332" y="107"/>
                    <a:pt x="13298" y="64"/>
                  </a:cubicBezTo>
                  <a:cubicBezTo>
                    <a:pt x="13267" y="26"/>
                    <a:pt x="13218" y="1"/>
                    <a:pt x="13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7679850" y="1536363"/>
              <a:ext cx="329175" cy="264800"/>
            </a:xfrm>
            <a:custGeom>
              <a:avLst/>
              <a:gdLst/>
              <a:ahLst/>
              <a:cxnLst/>
              <a:rect l="l" t="t" r="r" b="b"/>
              <a:pathLst>
                <a:path w="13167" h="10592" extrusionOk="0">
                  <a:moveTo>
                    <a:pt x="13072" y="1"/>
                  </a:moveTo>
                  <a:cubicBezTo>
                    <a:pt x="13054" y="1"/>
                    <a:pt x="13036" y="7"/>
                    <a:pt x="13021" y="19"/>
                  </a:cubicBezTo>
                  <a:lnTo>
                    <a:pt x="42" y="10444"/>
                  </a:lnTo>
                  <a:cubicBezTo>
                    <a:pt x="5" y="10474"/>
                    <a:pt x="0" y="10526"/>
                    <a:pt x="29" y="10560"/>
                  </a:cubicBezTo>
                  <a:cubicBezTo>
                    <a:pt x="45" y="10581"/>
                    <a:pt x="68" y="10592"/>
                    <a:pt x="93" y="10592"/>
                  </a:cubicBezTo>
                  <a:cubicBezTo>
                    <a:pt x="111" y="10592"/>
                    <a:pt x="129" y="10586"/>
                    <a:pt x="146" y="10574"/>
                  </a:cubicBezTo>
                  <a:lnTo>
                    <a:pt x="13124" y="149"/>
                  </a:lnTo>
                  <a:cubicBezTo>
                    <a:pt x="13161" y="119"/>
                    <a:pt x="13166" y="67"/>
                    <a:pt x="13138" y="32"/>
                  </a:cubicBezTo>
                  <a:cubicBezTo>
                    <a:pt x="13121" y="12"/>
                    <a:pt x="13097" y="1"/>
                    <a:pt x="13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7763025" y="1660913"/>
              <a:ext cx="8575" cy="30600"/>
            </a:xfrm>
            <a:custGeom>
              <a:avLst/>
              <a:gdLst/>
              <a:ahLst/>
              <a:cxnLst/>
              <a:rect l="l" t="t" r="r" b="b"/>
              <a:pathLst>
                <a:path w="343" h="1224" extrusionOk="0">
                  <a:moveTo>
                    <a:pt x="130" y="1"/>
                  </a:moveTo>
                  <a:cubicBezTo>
                    <a:pt x="91" y="1"/>
                    <a:pt x="56" y="30"/>
                    <a:pt x="49" y="71"/>
                  </a:cubicBezTo>
                  <a:cubicBezTo>
                    <a:pt x="0" y="411"/>
                    <a:pt x="42" y="790"/>
                    <a:pt x="173" y="1169"/>
                  </a:cubicBezTo>
                  <a:cubicBezTo>
                    <a:pt x="184" y="1203"/>
                    <a:pt x="217" y="1223"/>
                    <a:pt x="251" y="1223"/>
                  </a:cubicBezTo>
                  <a:cubicBezTo>
                    <a:pt x="261" y="1223"/>
                    <a:pt x="269" y="1222"/>
                    <a:pt x="278" y="1219"/>
                  </a:cubicBezTo>
                  <a:cubicBezTo>
                    <a:pt x="320" y="1206"/>
                    <a:pt x="342" y="1159"/>
                    <a:pt x="329" y="1115"/>
                  </a:cubicBezTo>
                  <a:cubicBezTo>
                    <a:pt x="206" y="762"/>
                    <a:pt x="167" y="410"/>
                    <a:pt x="214" y="96"/>
                  </a:cubicBezTo>
                  <a:cubicBezTo>
                    <a:pt x="220" y="50"/>
                    <a:pt x="190" y="8"/>
                    <a:pt x="144" y="2"/>
                  </a:cubicBezTo>
                  <a:cubicBezTo>
                    <a:pt x="139" y="1"/>
                    <a:pt x="135"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7804975" y="1629713"/>
              <a:ext cx="10125" cy="28000"/>
            </a:xfrm>
            <a:custGeom>
              <a:avLst/>
              <a:gdLst/>
              <a:ahLst/>
              <a:cxnLst/>
              <a:rect l="l" t="t" r="r" b="b"/>
              <a:pathLst>
                <a:path w="405" h="1120" extrusionOk="0">
                  <a:moveTo>
                    <a:pt x="92" y="0"/>
                  </a:moveTo>
                  <a:cubicBezTo>
                    <a:pt x="86" y="0"/>
                    <a:pt x="79" y="1"/>
                    <a:pt x="72" y="3"/>
                  </a:cubicBezTo>
                  <a:cubicBezTo>
                    <a:pt x="28" y="13"/>
                    <a:pt x="1" y="58"/>
                    <a:pt x="11" y="102"/>
                  </a:cubicBezTo>
                  <a:lnTo>
                    <a:pt x="233" y="1054"/>
                  </a:lnTo>
                  <a:cubicBezTo>
                    <a:pt x="243" y="1093"/>
                    <a:pt x="276" y="1119"/>
                    <a:pt x="315" y="1119"/>
                  </a:cubicBezTo>
                  <a:cubicBezTo>
                    <a:pt x="320" y="1119"/>
                    <a:pt x="326" y="1119"/>
                    <a:pt x="333" y="1116"/>
                  </a:cubicBezTo>
                  <a:cubicBezTo>
                    <a:pt x="378" y="1106"/>
                    <a:pt x="405" y="1062"/>
                    <a:pt x="394" y="1017"/>
                  </a:cubicBezTo>
                  <a:lnTo>
                    <a:pt x="172" y="64"/>
                  </a:lnTo>
                  <a:cubicBezTo>
                    <a:pt x="163" y="27"/>
                    <a:pt x="130"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7860250" y="1607388"/>
              <a:ext cx="6625" cy="15825"/>
            </a:xfrm>
            <a:custGeom>
              <a:avLst/>
              <a:gdLst/>
              <a:ahLst/>
              <a:cxnLst/>
              <a:rect l="l" t="t" r="r" b="b"/>
              <a:pathLst>
                <a:path w="265" h="633" extrusionOk="0">
                  <a:moveTo>
                    <a:pt x="175" y="0"/>
                  </a:moveTo>
                  <a:cubicBezTo>
                    <a:pt x="136" y="0"/>
                    <a:pt x="100" y="29"/>
                    <a:pt x="94" y="69"/>
                  </a:cubicBezTo>
                  <a:lnTo>
                    <a:pt x="8" y="534"/>
                  </a:lnTo>
                  <a:cubicBezTo>
                    <a:pt x="0" y="580"/>
                    <a:pt x="31" y="623"/>
                    <a:pt x="75" y="632"/>
                  </a:cubicBezTo>
                  <a:cubicBezTo>
                    <a:pt x="79" y="633"/>
                    <a:pt x="84" y="633"/>
                    <a:pt x="89" y="633"/>
                  </a:cubicBezTo>
                  <a:cubicBezTo>
                    <a:pt x="129" y="633"/>
                    <a:pt x="163" y="605"/>
                    <a:pt x="172" y="565"/>
                  </a:cubicBezTo>
                  <a:lnTo>
                    <a:pt x="257" y="99"/>
                  </a:lnTo>
                  <a:cubicBezTo>
                    <a:pt x="264" y="53"/>
                    <a:pt x="235" y="10"/>
                    <a:pt x="190" y="2"/>
                  </a:cubicBezTo>
                  <a:cubicBezTo>
                    <a:pt x="185" y="1"/>
                    <a:pt x="18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7780950" y="1747238"/>
              <a:ext cx="23675" cy="9650"/>
            </a:xfrm>
            <a:custGeom>
              <a:avLst/>
              <a:gdLst/>
              <a:ahLst/>
              <a:cxnLst/>
              <a:rect l="l" t="t" r="r" b="b"/>
              <a:pathLst>
                <a:path w="947" h="386" extrusionOk="0">
                  <a:moveTo>
                    <a:pt x="94" y="1"/>
                  </a:moveTo>
                  <a:cubicBezTo>
                    <a:pt x="65" y="1"/>
                    <a:pt x="37" y="16"/>
                    <a:pt x="22" y="43"/>
                  </a:cubicBezTo>
                  <a:cubicBezTo>
                    <a:pt x="0" y="82"/>
                    <a:pt x="15" y="134"/>
                    <a:pt x="54" y="156"/>
                  </a:cubicBezTo>
                  <a:cubicBezTo>
                    <a:pt x="316" y="303"/>
                    <a:pt x="603" y="385"/>
                    <a:pt x="864" y="386"/>
                  </a:cubicBezTo>
                  <a:cubicBezTo>
                    <a:pt x="910" y="386"/>
                    <a:pt x="946" y="349"/>
                    <a:pt x="946" y="303"/>
                  </a:cubicBezTo>
                  <a:cubicBezTo>
                    <a:pt x="946" y="259"/>
                    <a:pt x="910" y="221"/>
                    <a:pt x="864" y="221"/>
                  </a:cubicBezTo>
                  <a:cubicBezTo>
                    <a:pt x="632" y="220"/>
                    <a:pt x="373" y="145"/>
                    <a:pt x="135" y="11"/>
                  </a:cubicBezTo>
                  <a:cubicBezTo>
                    <a:pt x="122" y="4"/>
                    <a:pt x="108"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7833300" y="1715038"/>
              <a:ext cx="20125" cy="6450"/>
            </a:xfrm>
            <a:custGeom>
              <a:avLst/>
              <a:gdLst/>
              <a:ahLst/>
              <a:cxnLst/>
              <a:rect l="l" t="t" r="r" b="b"/>
              <a:pathLst>
                <a:path w="805" h="258" extrusionOk="0">
                  <a:moveTo>
                    <a:pt x="247" y="1"/>
                  </a:moveTo>
                  <a:cubicBezTo>
                    <a:pt x="188" y="1"/>
                    <a:pt x="131" y="5"/>
                    <a:pt x="76" y="15"/>
                  </a:cubicBezTo>
                  <a:cubicBezTo>
                    <a:pt x="31" y="22"/>
                    <a:pt x="0" y="64"/>
                    <a:pt x="8" y="110"/>
                  </a:cubicBezTo>
                  <a:cubicBezTo>
                    <a:pt x="15" y="150"/>
                    <a:pt x="49" y="179"/>
                    <a:pt x="88" y="179"/>
                  </a:cubicBezTo>
                  <a:cubicBezTo>
                    <a:pt x="93" y="179"/>
                    <a:pt x="99" y="178"/>
                    <a:pt x="104" y="177"/>
                  </a:cubicBezTo>
                  <a:cubicBezTo>
                    <a:pt x="150" y="169"/>
                    <a:pt x="199" y="165"/>
                    <a:pt x="249" y="165"/>
                  </a:cubicBezTo>
                  <a:cubicBezTo>
                    <a:pt x="386" y="165"/>
                    <a:pt x="535" y="195"/>
                    <a:pt x="680" y="253"/>
                  </a:cubicBezTo>
                  <a:cubicBezTo>
                    <a:pt x="688" y="257"/>
                    <a:pt x="700" y="258"/>
                    <a:pt x="710" y="258"/>
                  </a:cubicBezTo>
                  <a:cubicBezTo>
                    <a:pt x="742" y="258"/>
                    <a:pt x="774" y="239"/>
                    <a:pt x="786" y="208"/>
                  </a:cubicBezTo>
                  <a:cubicBezTo>
                    <a:pt x="804" y="166"/>
                    <a:pt x="782" y="117"/>
                    <a:pt x="740" y="100"/>
                  </a:cubicBezTo>
                  <a:cubicBezTo>
                    <a:pt x="575" y="35"/>
                    <a:pt x="406" y="1"/>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7877225" y="1679338"/>
              <a:ext cx="13675" cy="5375"/>
            </a:xfrm>
            <a:custGeom>
              <a:avLst/>
              <a:gdLst/>
              <a:ahLst/>
              <a:cxnLst/>
              <a:rect l="l" t="t" r="r" b="b"/>
              <a:pathLst>
                <a:path w="547" h="215" extrusionOk="0">
                  <a:moveTo>
                    <a:pt x="92" y="1"/>
                  </a:moveTo>
                  <a:cubicBezTo>
                    <a:pt x="49" y="1"/>
                    <a:pt x="11" y="29"/>
                    <a:pt x="6" y="73"/>
                  </a:cubicBezTo>
                  <a:cubicBezTo>
                    <a:pt x="1" y="119"/>
                    <a:pt x="32" y="161"/>
                    <a:pt x="78" y="166"/>
                  </a:cubicBezTo>
                  <a:lnTo>
                    <a:pt x="450" y="214"/>
                  </a:lnTo>
                  <a:lnTo>
                    <a:pt x="460" y="214"/>
                  </a:lnTo>
                  <a:cubicBezTo>
                    <a:pt x="500" y="214"/>
                    <a:pt x="535" y="184"/>
                    <a:pt x="542" y="142"/>
                  </a:cubicBezTo>
                  <a:cubicBezTo>
                    <a:pt x="547" y="97"/>
                    <a:pt x="516" y="54"/>
                    <a:pt x="471" y="50"/>
                  </a:cubicBezTo>
                  <a:lnTo>
                    <a:pt x="99" y="1"/>
                  </a:lnTo>
                  <a:cubicBezTo>
                    <a:pt x="97" y="1"/>
                    <a:pt x="95"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32"/>
          <p:cNvGrpSpPr/>
          <p:nvPr/>
        </p:nvGrpSpPr>
        <p:grpSpPr>
          <a:xfrm>
            <a:off x="6599288" y="2845975"/>
            <a:ext cx="872775" cy="774675"/>
            <a:chOff x="4167300" y="4652325"/>
            <a:chExt cx="872775" cy="774675"/>
          </a:xfrm>
        </p:grpSpPr>
        <p:sp>
          <p:nvSpPr>
            <p:cNvPr id="543" name="Google Shape;543;p32"/>
            <p:cNvSpPr/>
            <p:nvPr/>
          </p:nvSpPr>
          <p:spPr>
            <a:xfrm>
              <a:off x="4167300" y="4682125"/>
              <a:ext cx="872775" cy="744875"/>
            </a:xfrm>
            <a:custGeom>
              <a:avLst/>
              <a:gdLst/>
              <a:ahLst/>
              <a:cxnLst/>
              <a:rect l="l" t="t" r="r" b="b"/>
              <a:pathLst>
                <a:path w="34911" h="29795" extrusionOk="0">
                  <a:moveTo>
                    <a:pt x="34698" y="0"/>
                  </a:moveTo>
                  <a:cubicBezTo>
                    <a:pt x="34676" y="0"/>
                    <a:pt x="34653" y="4"/>
                    <a:pt x="34632" y="12"/>
                  </a:cubicBezTo>
                  <a:lnTo>
                    <a:pt x="27471" y="2557"/>
                  </a:lnTo>
                  <a:cubicBezTo>
                    <a:pt x="27455" y="2562"/>
                    <a:pt x="27444" y="2573"/>
                    <a:pt x="27430" y="2582"/>
                  </a:cubicBezTo>
                  <a:cubicBezTo>
                    <a:pt x="27424" y="2586"/>
                    <a:pt x="27415" y="2587"/>
                    <a:pt x="27410" y="2593"/>
                  </a:cubicBezTo>
                  <a:lnTo>
                    <a:pt x="4046" y="22093"/>
                  </a:lnTo>
                  <a:lnTo>
                    <a:pt x="2352" y="23507"/>
                  </a:lnTo>
                  <a:lnTo>
                    <a:pt x="83" y="25400"/>
                  </a:lnTo>
                  <a:cubicBezTo>
                    <a:pt x="26" y="25448"/>
                    <a:pt x="0" y="25524"/>
                    <a:pt x="18" y="25597"/>
                  </a:cubicBezTo>
                  <a:cubicBezTo>
                    <a:pt x="456" y="27452"/>
                    <a:pt x="1760" y="29013"/>
                    <a:pt x="3507" y="29776"/>
                  </a:cubicBezTo>
                  <a:cubicBezTo>
                    <a:pt x="3532" y="29789"/>
                    <a:pt x="3560" y="29794"/>
                    <a:pt x="3586" y="29794"/>
                  </a:cubicBezTo>
                  <a:cubicBezTo>
                    <a:pt x="3632" y="29794"/>
                    <a:pt x="3677" y="29779"/>
                    <a:pt x="3714" y="29748"/>
                  </a:cubicBezTo>
                  <a:lnTo>
                    <a:pt x="5981" y="27855"/>
                  </a:lnTo>
                  <a:lnTo>
                    <a:pt x="7676" y="26442"/>
                  </a:lnTo>
                  <a:lnTo>
                    <a:pt x="31039" y="6941"/>
                  </a:lnTo>
                  <a:cubicBezTo>
                    <a:pt x="31051" y="6932"/>
                    <a:pt x="31056" y="6918"/>
                    <a:pt x="31066" y="6906"/>
                  </a:cubicBezTo>
                  <a:cubicBezTo>
                    <a:pt x="31071" y="6899"/>
                    <a:pt x="31080" y="6896"/>
                    <a:pt x="31085" y="6887"/>
                  </a:cubicBezTo>
                  <a:lnTo>
                    <a:pt x="34870" y="297"/>
                  </a:lnTo>
                  <a:cubicBezTo>
                    <a:pt x="34911" y="224"/>
                    <a:pt x="34902" y="135"/>
                    <a:pt x="34850" y="71"/>
                  </a:cubicBezTo>
                  <a:cubicBezTo>
                    <a:pt x="34812" y="25"/>
                    <a:pt x="34755" y="0"/>
                    <a:pt x="3469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4175950" y="5250950"/>
              <a:ext cx="130500" cy="137500"/>
            </a:xfrm>
            <a:custGeom>
              <a:avLst/>
              <a:gdLst/>
              <a:ahLst/>
              <a:cxnLst/>
              <a:rect l="l" t="t" r="r" b="b"/>
              <a:pathLst>
                <a:path w="5220" h="5500" extrusionOk="0">
                  <a:moveTo>
                    <a:pt x="1938" y="1248"/>
                  </a:moveTo>
                  <a:lnTo>
                    <a:pt x="1964" y="1279"/>
                  </a:lnTo>
                  <a:lnTo>
                    <a:pt x="1286" y="1897"/>
                  </a:lnTo>
                  <a:lnTo>
                    <a:pt x="1262" y="1897"/>
                  </a:lnTo>
                  <a:cubicBezTo>
                    <a:pt x="1248" y="1882"/>
                    <a:pt x="1254" y="1871"/>
                    <a:pt x="1262" y="1866"/>
                  </a:cubicBezTo>
                  <a:lnTo>
                    <a:pt x="1938" y="1248"/>
                  </a:lnTo>
                  <a:close/>
                  <a:moveTo>
                    <a:pt x="2035" y="2426"/>
                  </a:moveTo>
                  <a:lnTo>
                    <a:pt x="2035" y="2426"/>
                  </a:lnTo>
                  <a:cubicBezTo>
                    <a:pt x="1884" y="2584"/>
                    <a:pt x="1740" y="2765"/>
                    <a:pt x="1663" y="2969"/>
                  </a:cubicBezTo>
                  <a:lnTo>
                    <a:pt x="1628" y="2976"/>
                  </a:lnTo>
                  <a:cubicBezTo>
                    <a:pt x="1626" y="2974"/>
                    <a:pt x="1623" y="2965"/>
                    <a:pt x="1625" y="2954"/>
                  </a:cubicBezTo>
                  <a:cubicBezTo>
                    <a:pt x="1708" y="2745"/>
                    <a:pt x="1854" y="2555"/>
                    <a:pt x="2035" y="2426"/>
                  </a:cubicBezTo>
                  <a:close/>
                  <a:moveTo>
                    <a:pt x="2680" y="3075"/>
                  </a:moveTo>
                  <a:lnTo>
                    <a:pt x="2432" y="3334"/>
                  </a:lnTo>
                  <a:lnTo>
                    <a:pt x="2405" y="3332"/>
                  </a:lnTo>
                  <a:cubicBezTo>
                    <a:pt x="2396" y="3323"/>
                    <a:pt x="2397" y="3312"/>
                    <a:pt x="2407" y="3304"/>
                  </a:cubicBezTo>
                  <a:lnTo>
                    <a:pt x="2680" y="3075"/>
                  </a:lnTo>
                  <a:close/>
                  <a:moveTo>
                    <a:pt x="3300" y="3699"/>
                  </a:moveTo>
                  <a:lnTo>
                    <a:pt x="3105" y="4070"/>
                  </a:lnTo>
                  <a:lnTo>
                    <a:pt x="3073" y="4070"/>
                  </a:lnTo>
                  <a:cubicBezTo>
                    <a:pt x="3068" y="4064"/>
                    <a:pt x="3067" y="4055"/>
                    <a:pt x="3072" y="4050"/>
                  </a:cubicBezTo>
                  <a:lnTo>
                    <a:pt x="3300" y="3699"/>
                  </a:lnTo>
                  <a:close/>
                  <a:moveTo>
                    <a:pt x="4138" y="4195"/>
                  </a:moveTo>
                  <a:lnTo>
                    <a:pt x="3831" y="4452"/>
                  </a:lnTo>
                  <a:lnTo>
                    <a:pt x="3806" y="4452"/>
                  </a:lnTo>
                  <a:lnTo>
                    <a:pt x="3748" y="4500"/>
                  </a:lnTo>
                  <a:lnTo>
                    <a:pt x="3748" y="4500"/>
                  </a:lnTo>
                  <a:lnTo>
                    <a:pt x="3804" y="4449"/>
                  </a:lnTo>
                  <a:lnTo>
                    <a:pt x="4138" y="4195"/>
                  </a:lnTo>
                  <a:close/>
                  <a:moveTo>
                    <a:pt x="1999" y="1"/>
                  </a:moveTo>
                  <a:cubicBezTo>
                    <a:pt x="1981" y="1"/>
                    <a:pt x="1963" y="7"/>
                    <a:pt x="1949" y="19"/>
                  </a:cubicBezTo>
                  <a:lnTo>
                    <a:pt x="33" y="1617"/>
                  </a:lnTo>
                  <a:cubicBezTo>
                    <a:pt x="9" y="1637"/>
                    <a:pt x="1" y="1671"/>
                    <a:pt x="9" y="1701"/>
                  </a:cubicBezTo>
                  <a:cubicBezTo>
                    <a:pt x="100" y="2044"/>
                    <a:pt x="223" y="2385"/>
                    <a:pt x="374" y="2708"/>
                  </a:cubicBezTo>
                  <a:cubicBezTo>
                    <a:pt x="585" y="3153"/>
                    <a:pt x="852" y="3571"/>
                    <a:pt x="1167" y="3949"/>
                  </a:cubicBezTo>
                  <a:cubicBezTo>
                    <a:pt x="1505" y="4354"/>
                    <a:pt x="1900" y="4716"/>
                    <a:pt x="2335" y="5014"/>
                  </a:cubicBezTo>
                  <a:cubicBezTo>
                    <a:pt x="2600" y="5196"/>
                    <a:pt x="2878" y="5356"/>
                    <a:pt x="3170" y="5490"/>
                  </a:cubicBezTo>
                  <a:cubicBezTo>
                    <a:pt x="3183" y="5496"/>
                    <a:pt x="3196" y="5499"/>
                    <a:pt x="3209" y="5499"/>
                  </a:cubicBezTo>
                  <a:cubicBezTo>
                    <a:pt x="3227" y="5499"/>
                    <a:pt x="3244" y="5493"/>
                    <a:pt x="3258" y="5481"/>
                  </a:cubicBezTo>
                  <a:lnTo>
                    <a:pt x="5190" y="3870"/>
                  </a:lnTo>
                  <a:cubicBezTo>
                    <a:pt x="5211" y="3852"/>
                    <a:pt x="5219" y="3826"/>
                    <a:pt x="5219" y="3799"/>
                  </a:cubicBezTo>
                  <a:cubicBezTo>
                    <a:pt x="5215" y="3782"/>
                    <a:pt x="5210" y="3770"/>
                    <a:pt x="5200" y="3758"/>
                  </a:cubicBezTo>
                  <a:cubicBezTo>
                    <a:pt x="5193" y="3749"/>
                    <a:pt x="5184" y="3739"/>
                    <a:pt x="5172" y="3736"/>
                  </a:cubicBezTo>
                  <a:cubicBezTo>
                    <a:pt x="4899" y="3607"/>
                    <a:pt x="4638" y="3463"/>
                    <a:pt x="4396" y="3296"/>
                  </a:cubicBezTo>
                  <a:cubicBezTo>
                    <a:pt x="3938" y="2996"/>
                    <a:pt x="3535" y="2636"/>
                    <a:pt x="3191" y="2224"/>
                  </a:cubicBezTo>
                  <a:cubicBezTo>
                    <a:pt x="2843" y="1807"/>
                    <a:pt x="2591" y="1381"/>
                    <a:pt x="2416" y="1005"/>
                  </a:cubicBezTo>
                  <a:cubicBezTo>
                    <a:pt x="2240" y="619"/>
                    <a:pt x="2137" y="286"/>
                    <a:pt x="2078" y="61"/>
                  </a:cubicBezTo>
                  <a:cubicBezTo>
                    <a:pt x="2076" y="46"/>
                    <a:pt x="2069" y="38"/>
                    <a:pt x="2062" y="28"/>
                  </a:cubicBezTo>
                  <a:cubicBezTo>
                    <a:pt x="2053" y="19"/>
                    <a:pt x="2040" y="9"/>
                    <a:pt x="2027" y="6"/>
                  </a:cubicBezTo>
                  <a:cubicBezTo>
                    <a:pt x="2018" y="2"/>
                    <a:pt x="2009" y="1"/>
                    <a:pt x="1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4976850" y="4664500"/>
              <a:ext cx="49050" cy="45175"/>
            </a:xfrm>
            <a:custGeom>
              <a:avLst/>
              <a:gdLst/>
              <a:ahLst/>
              <a:cxnLst/>
              <a:rect l="l" t="t" r="r" b="b"/>
              <a:pathLst>
                <a:path w="1962" h="1807" extrusionOk="0">
                  <a:moveTo>
                    <a:pt x="1879" y="1"/>
                  </a:moveTo>
                  <a:cubicBezTo>
                    <a:pt x="1870" y="1"/>
                    <a:pt x="1860" y="3"/>
                    <a:pt x="1851" y="6"/>
                  </a:cubicBezTo>
                  <a:lnTo>
                    <a:pt x="62" y="643"/>
                  </a:lnTo>
                  <a:cubicBezTo>
                    <a:pt x="24" y="656"/>
                    <a:pt x="0" y="698"/>
                    <a:pt x="11" y="738"/>
                  </a:cubicBezTo>
                  <a:cubicBezTo>
                    <a:pt x="73" y="971"/>
                    <a:pt x="183" y="1182"/>
                    <a:pt x="336" y="1366"/>
                  </a:cubicBezTo>
                  <a:cubicBezTo>
                    <a:pt x="490" y="1550"/>
                    <a:pt x="678" y="1697"/>
                    <a:pt x="897" y="1799"/>
                  </a:cubicBezTo>
                  <a:cubicBezTo>
                    <a:pt x="908" y="1804"/>
                    <a:pt x="919" y="1807"/>
                    <a:pt x="930" y="1807"/>
                  </a:cubicBezTo>
                  <a:cubicBezTo>
                    <a:pt x="958" y="1807"/>
                    <a:pt x="984" y="1792"/>
                    <a:pt x="999" y="1766"/>
                  </a:cubicBezTo>
                  <a:lnTo>
                    <a:pt x="1946" y="119"/>
                  </a:lnTo>
                  <a:cubicBezTo>
                    <a:pt x="1961" y="91"/>
                    <a:pt x="1958" y="54"/>
                    <a:pt x="1937" y="28"/>
                  </a:cubicBezTo>
                  <a:cubicBezTo>
                    <a:pt x="1922" y="11"/>
                    <a:pt x="1901" y="1"/>
                    <a:pt x="1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4860625" y="4683750"/>
              <a:ext cx="136625" cy="132925"/>
            </a:xfrm>
            <a:custGeom>
              <a:avLst/>
              <a:gdLst/>
              <a:ahLst/>
              <a:cxnLst/>
              <a:rect l="l" t="t" r="r" b="b"/>
              <a:pathLst>
                <a:path w="5465" h="5317" extrusionOk="0">
                  <a:moveTo>
                    <a:pt x="3469" y="1220"/>
                  </a:moveTo>
                  <a:cubicBezTo>
                    <a:pt x="2796" y="1455"/>
                    <a:pt x="2131" y="1721"/>
                    <a:pt x="1501" y="2045"/>
                  </a:cubicBezTo>
                  <a:lnTo>
                    <a:pt x="1476" y="2039"/>
                  </a:lnTo>
                  <a:lnTo>
                    <a:pt x="1418" y="2089"/>
                  </a:lnTo>
                  <a:lnTo>
                    <a:pt x="1416" y="2086"/>
                  </a:lnTo>
                  <a:lnTo>
                    <a:pt x="1471" y="2034"/>
                  </a:lnTo>
                  <a:cubicBezTo>
                    <a:pt x="2117" y="1687"/>
                    <a:pt x="2783" y="1420"/>
                    <a:pt x="3469" y="1220"/>
                  </a:cubicBezTo>
                  <a:close/>
                  <a:moveTo>
                    <a:pt x="3397" y="1945"/>
                  </a:moveTo>
                  <a:lnTo>
                    <a:pt x="3415" y="1978"/>
                  </a:lnTo>
                  <a:lnTo>
                    <a:pt x="2639" y="2417"/>
                  </a:lnTo>
                  <a:lnTo>
                    <a:pt x="2615" y="2417"/>
                  </a:lnTo>
                  <a:lnTo>
                    <a:pt x="2559" y="2464"/>
                  </a:lnTo>
                  <a:lnTo>
                    <a:pt x="2557" y="2460"/>
                  </a:lnTo>
                  <a:lnTo>
                    <a:pt x="2612" y="2414"/>
                  </a:lnTo>
                  <a:lnTo>
                    <a:pt x="3397" y="1945"/>
                  </a:lnTo>
                  <a:close/>
                  <a:moveTo>
                    <a:pt x="4360" y="0"/>
                  </a:moveTo>
                  <a:cubicBezTo>
                    <a:pt x="4352" y="0"/>
                    <a:pt x="4343" y="2"/>
                    <a:pt x="4335" y="5"/>
                  </a:cubicBezTo>
                  <a:lnTo>
                    <a:pt x="54" y="1526"/>
                  </a:lnTo>
                  <a:cubicBezTo>
                    <a:pt x="34" y="1532"/>
                    <a:pt x="18" y="1550"/>
                    <a:pt x="8" y="1569"/>
                  </a:cubicBezTo>
                  <a:cubicBezTo>
                    <a:pt x="0" y="1591"/>
                    <a:pt x="1" y="1616"/>
                    <a:pt x="11" y="1633"/>
                  </a:cubicBezTo>
                  <a:cubicBezTo>
                    <a:pt x="90" y="1790"/>
                    <a:pt x="171" y="1949"/>
                    <a:pt x="258" y="2103"/>
                  </a:cubicBezTo>
                  <a:cubicBezTo>
                    <a:pt x="567" y="2647"/>
                    <a:pt x="922" y="3166"/>
                    <a:pt x="1325" y="3648"/>
                  </a:cubicBezTo>
                  <a:cubicBezTo>
                    <a:pt x="1750" y="4157"/>
                    <a:pt x="2221" y="4621"/>
                    <a:pt x="2733" y="5037"/>
                  </a:cubicBezTo>
                  <a:cubicBezTo>
                    <a:pt x="2846" y="5129"/>
                    <a:pt x="2959" y="5215"/>
                    <a:pt x="3072" y="5301"/>
                  </a:cubicBezTo>
                  <a:cubicBezTo>
                    <a:pt x="3085" y="5312"/>
                    <a:pt x="3104" y="5317"/>
                    <a:pt x="3123" y="5317"/>
                  </a:cubicBezTo>
                  <a:cubicBezTo>
                    <a:pt x="3127" y="5317"/>
                    <a:pt x="3131" y="5316"/>
                    <a:pt x="3135" y="5316"/>
                  </a:cubicBezTo>
                  <a:cubicBezTo>
                    <a:pt x="3159" y="5313"/>
                    <a:pt x="3178" y="5297"/>
                    <a:pt x="3186" y="5279"/>
                  </a:cubicBezTo>
                  <a:lnTo>
                    <a:pt x="5199" y="1781"/>
                  </a:lnTo>
                  <a:lnTo>
                    <a:pt x="5453" y="1343"/>
                  </a:lnTo>
                  <a:cubicBezTo>
                    <a:pt x="5463" y="1324"/>
                    <a:pt x="5464" y="1302"/>
                    <a:pt x="5458" y="1280"/>
                  </a:cubicBezTo>
                  <a:cubicBezTo>
                    <a:pt x="5454" y="1269"/>
                    <a:pt x="5452" y="1260"/>
                    <a:pt x="5443" y="1252"/>
                  </a:cubicBezTo>
                  <a:cubicBezTo>
                    <a:pt x="5435" y="1243"/>
                    <a:pt x="5425" y="1236"/>
                    <a:pt x="5417" y="1232"/>
                  </a:cubicBezTo>
                  <a:cubicBezTo>
                    <a:pt x="5180" y="1115"/>
                    <a:pt x="4973" y="953"/>
                    <a:pt x="4801" y="748"/>
                  </a:cubicBezTo>
                  <a:cubicBezTo>
                    <a:pt x="4632" y="544"/>
                    <a:pt x="4511" y="313"/>
                    <a:pt x="4438" y="58"/>
                  </a:cubicBezTo>
                  <a:cubicBezTo>
                    <a:pt x="4434" y="47"/>
                    <a:pt x="4428" y="34"/>
                    <a:pt x="4421" y="26"/>
                  </a:cubicBezTo>
                  <a:cubicBezTo>
                    <a:pt x="4416" y="18"/>
                    <a:pt x="4407" y="16"/>
                    <a:pt x="4400" y="12"/>
                  </a:cubicBezTo>
                  <a:lnTo>
                    <a:pt x="4397" y="10"/>
                  </a:lnTo>
                  <a:cubicBezTo>
                    <a:pt x="4386" y="4"/>
                    <a:pt x="4373"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4274825" y="4726875"/>
              <a:ext cx="659225" cy="579100"/>
            </a:xfrm>
            <a:custGeom>
              <a:avLst/>
              <a:gdLst/>
              <a:ahLst/>
              <a:cxnLst/>
              <a:rect l="l" t="t" r="r" b="b"/>
              <a:pathLst>
                <a:path w="26369" h="23164" extrusionOk="0">
                  <a:moveTo>
                    <a:pt x="20797" y="4523"/>
                  </a:moveTo>
                  <a:lnTo>
                    <a:pt x="20822" y="4552"/>
                  </a:lnTo>
                  <a:lnTo>
                    <a:pt x="19066" y="6121"/>
                  </a:lnTo>
                  <a:lnTo>
                    <a:pt x="19039" y="6118"/>
                  </a:lnTo>
                  <a:cubicBezTo>
                    <a:pt x="19032" y="6109"/>
                    <a:pt x="19033" y="6098"/>
                    <a:pt x="19042" y="6091"/>
                  </a:cubicBezTo>
                  <a:lnTo>
                    <a:pt x="20797" y="4523"/>
                  </a:lnTo>
                  <a:close/>
                  <a:moveTo>
                    <a:pt x="22293" y="1772"/>
                  </a:moveTo>
                  <a:lnTo>
                    <a:pt x="22319" y="1803"/>
                  </a:lnTo>
                  <a:lnTo>
                    <a:pt x="14540" y="8730"/>
                  </a:lnTo>
                  <a:lnTo>
                    <a:pt x="14454" y="8781"/>
                  </a:lnTo>
                  <a:lnTo>
                    <a:pt x="14517" y="8739"/>
                  </a:lnTo>
                  <a:cubicBezTo>
                    <a:pt x="14517" y="8739"/>
                    <a:pt x="14502" y="8710"/>
                    <a:pt x="14514" y="8700"/>
                  </a:cubicBezTo>
                  <a:lnTo>
                    <a:pt x="22293" y="1772"/>
                  </a:lnTo>
                  <a:close/>
                  <a:moveTo>
                    <a:pt x="6449" y="17592"/>
                  </a:moveTo>
                  <a:lnTo>
                    <a:pt x="5246" y="18648"/>
                  </a:lnTo>
                  <a:lnTo>
                    <a:pt x="5219" y="18645"/>
                  </a:lnTo>
                  <a:cubicBezTo>
                    <a:pt x="5210" y="18635"/>
                    <a:pt x="5215" y="18623"/>
                    <a:pt x="5222" y="18618"/>
                  </a:cubicBezTo>
                  <a:lnTo>
                    <a:pt x="6449" y="17592"/>
                  </a:lnTo>
                  <a:close/>
                  <a:moveTo>
                    <a:pt x="10255" y="15744"/>
                  </a:moveTo>
                  <a:lnTo>
                    <a:pt x="10281" y="15775"/>
                  </a:lnTo>
                  <a:lnTo>
                    <a:pt x="4066" y="21153"/>
                  </a:lnTo>
                  <a:lnTo>
                    <a:pt x="4039" y="21150"/>
                  </a:lnTo>
                  <a:cubicBezTo>
                    <a:pt x="4030" y="21141"/>
                    <a:pt x="4032" y="21130"/>
                    <a:pt x="4041" y="21123"/>
                  </a:cubicBezTo>
                  <a:lnTo>
                    <a:pt x="10255" y="15744"/>
                  </a:lnTo>
                  <a:close/>
                  <a:moveTo>
                    <a:pt x="23163" y="1"/>
                  </a:moveTo>
                  <a:cubicBezTo>
                    <a:pt x="23146" y="1"/>
                    <a:pt x="23131" y="6"/>
                    <a:pt x="23118" y="16"/>
                  </a:cubicBezTo>
                  <a:lnTo>
                    <a:pt x="34" y="19282"/>
                  </a:lnTo>
                  <a:cubicBezTo>
                    <a:pt x="13" y="19301"/>
                    <a:pt x="0" y="19329"/>
                    <a:pt x="7" y="19355"/>
                  </a:cubicBezTo>
                  <a:cubicBezTo>
                    <a:pt x="41" y="19570"/>
                    <a:pt x="93" y="19781"/>
                    <a:pt x="156" y="19986"/>
                  </a:cubicBezTo>
                  <a:cubicBezTo>
                    <a:pt x="347" y="20606"/>
                    <a:pt x="662" y="21186"/>
                    <a:pt x="1078" y="21686"/>
                  </a:cubicBezTo>
                  <a:cubicBezTo>
                    <a:pt x="1520" y="22216"/>
                    <a:pt x="2070" y="22647"/>
                    <a:pt x="2694" y="22948"/>
                  </a:cubicBezTo>
                  <a:cubicBezTo>
                    <a:pt x="2850" y="23029"/>
                    <a:pt x="3009" y="23097"/>
                    <a:pt x="3179" y="23158"/>
                  </a:cubicBezTo>
                  <a:cubicBezTo>
                    <a:pt x="3187" y="23162"/>
                    <a:pt x="3196" y="23163"/>
                    <a:pt x="3205" y="23163"/>
                  </a:cubicBezTo>
                  <a:cubicBezTo>
                    <a:pt x="3224" y="23163"/>
                    <a:pt x="3243" y="23157"/>
                    <a:pt x="3259" y="23145"/>
                  </a:cubicBezTo>
                  <a:lnTo>
                    <a:pt x="26343" y="3879"/>
                  </a:lnTo>
                  <a:cubicBezTo>
                    <a:pt x="26361" y="3864"/>
                    <a:pt x="26369" y="3843"/>
                    <a:pt x="26368" y="3816"/>
                  </a:cubicBezTo>
                  <a:cubicBezTo>
                    <a:pt x="26369" y="3798"/>
                    <a:pt x="26363" y="3779"/>
                    <a:pt x="26352" y="3767"/>
                  </a:cubicBezTo>
                  <a:cubicBezTo>
                    <a:pt x="26347" y="3760"/>
                    <a:pt x="26342" y="3760"/>
                    <a:pt x="26336" y="3754"/>
                  </a:cubicBezTo>
                  <a:cubicBezTo>
                    <a:pt x="26226" y="3671"/>
                    <a:pt x="26112" y="3585"/>
                    <a:pt x="26004" y="3493"/>
                  </a:cubicBezTo>
                  <a:cubicBezTo>
                    <a:pt x="25482" y="3071"/>
                    <a:pt x="25001" y="2595"/>
                    <a:pt x="24571" y="2081"/>
                  </a:cubicBezTo>
                  <a:cubicBezTo>
                    <a:pt x="24165" y="1593"/>
                    <a:pt x="23803" y="1067"/>
                    <a:pt x="23490" y="512"/>
                  </a:cubicBezTo>
                  <a:cubicBezTo>
                    <a:pt x="23402" y="359"/>
                    <a:pt x="23318" y="201"/>
                    <a:pt x="23239" y="45"/>
                  </a:cubicBezTo>
                  <a:cubicBezTo>
                    <a:pt x="23233" y="39"/>
                    <a:pt x="23234" y="33"/>
                    <a:pt x="23229" y="27"/>
                  </a:cubicBezTo>
                  <a:cubicBezTo>
                    <a:pt x="23219" y="14"/>
                    <a:pt x="23203" y="7"/>
                    <a:pt x="23183" y="3"/>
                  </a:cubicBezTo>
                  <a:cubicBezTo>
                    <a:pt x="23176" y="1"/>
                    <a:pt x="23170" y="1"/>
                    <a:pt x="23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4232500" y="5215750"/>
              <a:ext cx="115825" cy="125475"/>
            </a:xfrm>
            <a:custGeom>
              <a:avLst/>
              <a:gdLst/>
              <a:ahLst/>
              <a:cxnLst/>
              <a:rect l="l" t="t" r="r" b="b"/>
              <a:pathLst>
                <a:path w="4633" h="5019" extrusionOk="0">
                  <a:moveTo>
                    <a:pt x="1428" y="0"/>
                  </a:moveTo>
                  <a:cubicBezTo>
                    <a:pt x="1411" y="0"/>
                    <a:pt x="1394" y="6"/>
                    <a:pt x="1379" y="17"/>
                  </a:cubicBezTo>
                  <a:lnTo>
                    <a:pt x="33" y="1141"/>
                  </a:lnTo>
                  <a:cubicBezTo>
                    <a:pt x="12" y="1159"/>
                    <a:pt x="1" y="1189"/>
                    <a:pt x="7" y="1220"/>
                  </a:cubicBezTo>
                  <a:cubicBezTo>
                    <a:pt x="37" y="1380"/>
                    <a:pt x="132" y="1767"/>
                    <a:pt x="354" y="2249"/>
                  </a:cubicBezTo>
                  <a:cubicBezTo>
                    <a:pt x="525" y="2628"/>
                    <a:pt x="774" y="3068"/>
                    <a:pt x="1132" y="3496"/>
                  </a:cubicBezTo>
                  <a:cubicBezTo>
                    <a:pt x="1472" y="3904"/>
                    <a:pt x="1871" y="4259"/>
                    <a:pt x="2321" y="4551"/>
                  </a:cubicBezTo>
                  <a:cubicBezTo>
                    <a:pt x="2590" y="4724"/>
                    <a:pt x="2875" y="4879"/>
                    <a:pt x="3181" y="5011"/>
                  </a:cubicBezTo>
                  <a:cubicBezTo>
                    <a:pt x="3191" y="5016"/>
                    <a:pt x="3202" y="5018"/>
                    <a:pt x="3212" y="5018"/>
                  </a:cubicBezTo>
                  <a:cubicBezTo>
                    <a:pt x="3229" y="5018"/>
                    <a:pt x="3247" y="5012"/>
                    <a:pt x="3260" y="5000"/>
                  </a:cubicBezTo>
                  <a:lnTo>
                    <a:pt x="4604" y="3879"/>
                  </a:lnTo>
                  <a:cubicBezTo>
                    <a:pt x="4626" y="3861"/>
                    <a:pt x="4633" y="3835"/>
                    <a:pt x="4631" y="3805"/>
                  </a:cubicBezTo>
                  <a:cubicBezTo>
                    <a:pt x="4629" y="3791"/>
                    <a:pt x="4623" y="3779"/>
                    <a:pt x="4615" y="3767"/>
                  </a:cubicBezTo>
                  <a:cubicBezTo>
                    <a:pt x="4607" y="3758"/>
                    <a:pt x="4596" y="3752"/>
                    <a:pt x="4586" y="3745"/>
                  </a:cubicBezTo>
                  <a:cubicBezTo>
                    <a:pt x="4307" y="3626"/>
                    <a:pt x="4037" y="3490"/>
                    <a:pt x="3783" y="3330"/>
                  </a:cubicBezTo>
                  <a:cubicBezTo>
                    <a:pt x="3333" y="3043"/>
                    <a:pt x="2928" y="2689"/>
                    <a:pt x="2590" y="2283"/>
                  </a:cubicBezTo>
                  <a:cubicBezTo>
                    <a:pt x="2274" y="1906"/>
                    <a:pt x="2012" y="1479"/>
                    <a:pt x="1818" y="1026"/>
                  </a:cubicBezTo>
                  <a:cubicBezTo>
                    <a:pt x="1683" y="715"/>
                    <a:pt x="1580" y="393"/>
                    <a:pt x="1511" y="62"/>
                  </a:cubicBezTo>
                  <a:cubicBezTo>
                    <a:pt x="1507" y="51"/>
                    <a:pt x="1502" y="38"/>
                    <a:pt x="1491" y="27"/>
                  </a:cubicBezTo>
                  <a:cubicBezTo>
                    <a:pt x="1483" y="17"/>
                    <a:pt x="1470" y="9"/>
                    <a:pt x="1456" y="5"/>
                  </a:cubicBezTo>
                  <a:cubicBezTo>
                    <a:pt x="1447" y="2"/>
                    <a:pt x="1437"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4274850" y="4726850"/>
              <a:ext cx="587250" cy="499650"/>
            </a:xfrm>
            <a:custGeom>
              <a:avLst/>
              <a:gdLst/>
              <a:ahLst/>
              <a:cxnLst/>
              <a:rect l="l" t="t" r="r" b="b"/>
              <a:pathLst>
                <a:path w="23490" h="19986" extrusionOk="0">
                  <a:moveTo>
                    <a:pt x="23163" y="1"/>
                  </a:moveTo>
                  <a:cubicBezTo>
                    <a:pt x="23146" y="1"/>
                    <a:pt x="23130" y="5"/>
                    <a:pt x="23117" y="15"/>
                  </a:cubicBezTo>
                  <a:lnTo>
                    <a:pt x="33" y="19282"/>
                  </a:lnTo>
                  <a:cubicBezTo>
                    <a:pt x="12" y="19301"/>
                    <a:pt x="0" y="19329"/>
                    <a:pt x="6" y="19355"/>
                  </a:cubicBezTo>
                  <a:cubicBezTo>
                    <a:pt x="40" y="19570"/>
                    <a:pt x="92" y="19781"/>
                    <a:pt x="155" y="19986"/>
                  </a:cubicBezTo>
                  <a:lnTo>
                    <a:pt x="23489" y="510"/>
                  </a:lnTo>
                  <a:cubicBezTo>
                    <a:pt x="23401" y="356"/>
                    <a:pt x="23317" y="199"/>
                    <a:pt x="23238" y="44"/>
                  </a:cubicBezTo>
                  <a:cubicBezTo>
                    <a:pt x="23233" y="39"/>
                    <a:pt x="23233" y="33"/>
                    <a:pt x="23228" y="26"/>
                  </a:cubicBezTo>
                  <a:cubicBezTo>
                    <a:pt x="23218" y="14"/>
                    <a:pt x="23202" y="7"/>
                    <a:pt x="23183" y="3"/>
                  </a:cubicBezTo>
                  <a:cubicBezTo>
                    <a:pt x="23176" y="1"/>
                    <a:pt x="23169" y="1"/>
                    <a:pt x="2316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4176000" y="5250975"/>
              <a:ext cx="60400" cy="67725"/>
            </a:xfrm>
            <a:custGeom>
              <a:avLst/>
              <a:gdLst/>
              <a:ahLst/>
              <a:cxnLst/>
              <a:rect l="l" t="t" r="r" b="b"/>
              <a:pathLst>
                <a:path w="2416" h="2709" extrusionOk="0">
                  <a:moveTo>
                    <a:pt x="2000" y="1"/>
                  </a:moveTo>
                  <a:cubicBezTo>
                    <a:pt x="1982" y="1"/>
                    <a:pt x="1964" y="7"/>
                    <a:pt x="1950" y="20"/>
                  </a:cubicBezTo>
                  <a:lnTo>
                    <a:pt x="34" y="1617"/>
                  </a:lnTo>
                  <a:cubicBezTo>
                    <a:pt x="9" y="1637"/>
                    <a:pt x="1" y="1672"/>
                    <a:pt x="9" y="1701"/>
                  </a:cubicBezTo>
                  <a:cubicBezTo>
                    <a:pt x="100" y="2044"/>
                    <a:pt x="224" y="2385"/>
                    <a:pt x="374" y="2709"/>
                  </a:cubicBezTo>
                  <a:lnTo>
                    <a:pt x="2415" y="1005"/>
                  </a:lnTo>
                  <a:cubicBezTo>
                    <a:pt x="2240" y="620"/>
                    <a:pt x="2136" y="286"/>
                    <a:pt x="2077" y="61"/>
                  </a:cubicBezTo>
                  <a:cubicBezTo>
                    <a:pt x="2076" y="47"/>
                    <a:pt x="2068" y="38"/>
                    <a:pt x="2061" y="28"/>
                  </a:cubicBezTo>
                  <a:cubicBezTo>
                    <a:pt x="2052" y="19"/>
                    <a:pt x="2040" y="10"/>
                    <a:pt x="2026" y="6"/>
                  </a:cubicBezTo>
                  <a:cubicBezTo>
                    <a:pt x="2018" y="2"/>
                    <a:pt x="2009" y="1"/>
                    <a:pt x="200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4232500" y="5215750"/>
              <a:ext cx="45525" cy="56250"/>
            </a:xfrm>
            <a:custGeom>
              <a:avLst/>
              <a:gdLst/>
              <a:ahLst/>
              <a:cxnLst/>
              <a:rect l="l" t="t" r="r" b="b"/>
              <a:pathLst>
                <a:path w="1821" h="2250" extrusionOk="0">
                  <a:moveTo>
                    <a:pt x="1429" y="1"/>
                  </a:moveTo>
                  <a:cubicBezTo>
                    <a:pt x="1411" y="1"/>
                    <a:pt x="1394" y="6"/>
                    <a:pt x="1379" y="18"/>
                  </a:cubicBezTo>
                  <a:lnTo>
                    <a:pt x="33" y="1141"/>
                  </a:lnTo>
                  <a:cubicBezTo>
                    <a:pt x="12" y="1160"/>
                    <a:pt x="1" y="1189"/>
                    <a:pt x="7" y="1220"/>
                  </a:cubicBezTo>
                  <a:cubicBezTo>
                    <a:pt x="37" y="1381"/>
                    <a:pt x="132" y="1767"/>
                    <a:pt x="354" y="2250"/>
                  </a:cubicBezTo>
                  <a:lnTo>
                    <a:pt x="1820" y="1027"/>
                  </a:lnTo>
                  <a:cubicBezTo>
                    <a:pt x="1685" y="716"/>
                    <a:pt x="1582" y="394"/>
                    <a:pt x="1512" y="64"/>
                  </a:cubicBezTo>
                  <a:cubicBezTo>
                    <a:pt x="1508" y="52"/>
                    <a:pt x="1503" y="40"/>
                    <a:pt x="1492" y="29"/>
                  </a:cubicBezTo>
                  <a:cubicBezTo>
                    <a:pt x="1485" y="18"/>
                    <a:pt x="1471" y="9"/>
                    <a:pt x="1457" y="5"/>
                  </a:cubicBezTo>
                  <a:cubicBezTo>
                    <a:pt x="1448" y="2"/>
                    <a:pt x="1438" y="1"/>
                    <a:pt x="142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4860625" y="4683775"/>
              <a:ext cx="110025" cy="52625"/>
            </a:xfrm>
            <a:custGeom>
              <a:avLst/>
              <a:gdLst/>
              <a:ahLst/>
              <a:cxnLst/>
              <a:rect l="l" t="t" r="r" b="b"/>
              <a:pathLst>
                <a:path w="4401" h="2105" extrusionOk="0">
                  <a:moveTo>
                    <a:pt x="4362" y="1"/>
                  </a:moveTo>
                  <a:cubicBezTo>
                    <a:pt x="4353" y="1"/>
                    <a:pt x="4344" y="2"/>
                    <a:pt x="4336" y="5"/>
                  </a:cubicBezTo>
                  <a:lnTo>
                    <a:pt x="54" y="1526"/>
                  </a:lnTo>
                  <a:cubicBezTo>
                    <a:pt x="34" y="1532"/>
                    <a:pt x="18" y="1551"/>
                    <a:pt x="8" y="1569"/>
                  </a:cubicBezTo>
                  <a:cubicBezTo>
                    <a:pt x="0" y="1591"/>
                    <a:pt x="1" y="1616"/>
                    <a:pt x="11" y="1633"/>
                  </a:cubicBezTo>
                  <a:cubicBezTo>
                    <a:pt x="90" y="1790"/>
                    <a:pt x="171" y="1949"/>
                    <a:pt x="259" y="2105"/>
                  </a:cubicBezTo>
                  <a:lnTo>
                    <a:pt x="4400" y="12"/>
                  </a:lnTo>
                  <a:lnTo>
                    <a:pt x="4397" y="10"/>
                  </a:lnTo>
                  <a:cubicBezTo>
                    <a:pt x="4386" y="4"/>
                    <a:pt x="4374" y="1"/>
                    <a:pt x="436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4928925" y="4728275"/>
              <a:ext cx="61650" cy="88425"/>
            </a:xfrm>
            <a:custGeom>
              <a:avLst/>
              <a:gdLst/>
              <a:ahLst/>
              <a:cxnLst/>
              <a:rect l="l" t="t" r="r" b="b"/>
              <a:pathLst>
                <a:path w="2466" h="3537" extrusionOk="0">
                  <a:moveTo>
                    <a:pt x="2466" y="0"/>
                  </a:moveTo>
                  <a:lnTo>
                    <a:pt x="1" y="3257"/>
                  </a:lnTo>
                  <a:cubicBezTo>
                    <a:pt x="114" y="3350"/>
                    <a:pt x="227" y="3435"/>
                    <a:pt x="340" y="3521"/>
                  </a:cubicBezTo>
                  <a:cubicBezTo>
                    <a:pt x="353" y="3532"/>
                    <a:pt x="372" y="3537"/>
                    <a:pt x="391" y="3537"/>
                  </a:cubicBezTo>
                  <a:cubicBezTo>
                    <a:pt x="395" y="3537"/>
                    <a:pt x="400" y="3537"/>
                    <a:pt x="404" y="3536"/>
                  </a:cubicBezTo>
                  <a:cubicBezTo>
                    <a:pt x="426" y="3532"/>
                    <a:pt x="444" y="3518"/>
                    <a:pt x="454" y="3498"/>
                  </a:cubicBezTo>
                  <a:lnTo>
                    <a:pt x="24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4234375" y="5333350"/>
              <a:ext cx="72075" cy="55100"/>
            </a:xfrm>
            <a:custGeom>
              <a:avLst/>
              <a:gdLst/>
              <a:ahLst/>
              <a:cxnLst/>
              <a:rect l="l" t="t" r="r" b="b"/>
              <a:pathLst>
                <a:path w="2883" h="2204" extrusionOk="0">
                  <a:moveTo>
                    <a:pt x="2059" y="0"/>
                  </a:moveTo>
                  <a:lnTo>
                    <a:pt x="0" y="1719"/>
                  </a:lnTo>
                  <a:cubicBezTo>
                    <a:pt x="267" y="1900"/>
                    <a:pt x="543" y="2061"/>
                    <a:pt x="836" y="2194"/>
                  </a:cubicBezTo>
                  <a:cubicBezTo>
                    <a:pt x="847" y="2200"/>
                    <a:pt x="860" y="2203"/>
                    <a:pt x="872" y="2203"/>
                  </a:cubicBezTo>
                  <a:cubicBezTo>
                    <a:pt x="890" y="2203"/>
                    <a:pt x="907" y="2197"/>
                    <a:pt x="921" y="2185"/>
                  </a:cubicBezTo>
                  <a:lnTo>
                    <a:pt x="2853" y="574"/>
                  </a:lnTo>
                  <a:cubicBezTo>
                    <a:pt x="2874" y="556"/>
                    <a:pt x="2882" y="530"/>
                    <a:pt x="2882" y="503"/>
                  </a:cubicBezTo>
                  <a:cubicBezTo>
                    <a:pt x="2878" y="486"/>
                    <a:pt x="2873" y="474"/>
                    <a:pt x="2863" y="462"/>
                  </a:cubicBezTo>
                  <a:cubicBezTo>
                    <a:pt x="2856" y="453"/>
                    <a:pt x="2847" y="443"/>
                    <a:pt x="2835" y="440"/>
                  </a:cubicBezTo>
                  <a:cubicBezTo>
                    <a:pt x="2562" y="311"/>
                    <a:pt x="2301" y="167"/>
                    <a:pt x="2059" y="0"/>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4290525" y="5298975"/>
              <a:ext cx="57800" cy="42250"/>
            </a:xfrm>
            <a:custGeom>
              <a:avLst/>
              <a:gdLst/>
              <a:ahLst/>
              <a:cxnLst/>
              <a:rect l="l" t="t" r="r" b="b"/>
              <a:pathLst>
                <a:path w="2312" h="1690" extrusionOk="0">
                  <a:moveTo>
                    <a:pt x="1462" y="1"/>
                  </a:moveTo>
                  <a:lnTo>
                    <a:pt x="0" y="1222"/>
                  </a:lnTo>
                  <a:cubicBezTo>
                    <a:pt x="269" y="1395"/>
                    <a:pt x="554" y="1550"/>
                    <a:pt x="860" y="1682"/>
                  </a:cubicBezTo>
                  <a:cubicBezTo>
                    <a:pt x="870" y="1687"/>
                    <a:pt x="881" y="1689"/>
                    <a:pt x="891" y="1689"/>
                  </a:cubicBezTo>
                  <a:cubicBezTo>
                    <a:pt x="908" y="1689"/>
                    <a:pt x="926" y="1683"/>
                    <a:pt x="939" y="1671"/>
                  </a:cubicBezTo>
                  <a:lnTo>
                    <a:pt x="2283" y="550"/>
                  </a:lnTo>
                  <a:cubicBezTo>
                    <a:pt x="2305" y="532"/>
                    <a:pt x="2312" y="506"/>
                    <a:pt x="2310" y="476"/>
                  </a:cubicBezTo>
                  <a:cubicBezTo>
                    <a:pt x="2308" y="462"/>
                    <a:pt x="2302" y="450"/>
                    <a:pt x="2294" y="438"/>
                  </a:cubicBezTo>
                  <a:cubicBezTo>
                    <a:pt x="2286" y="429"/>
                    <a:pt x="2275" y="423"/>
                    <a:pt x="2265" y="416"/>
                  </a:cubicBezTo>
                  <a:cubicBezTo>
                    <a:pt x="1986" y="297"/>
                    <a:pt x="1716" y="161"/>
                    <a:pt x="14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4342175" y="4814200"/>
              <a:ext cx="591875" cy="491775"/>
            </a:xfrm>
            <a:custGeom>
              <a:avLst/>
              <a:gdLst/>
              <a:ahLst/>
              <a:cxnLst/>
              <a:rect l="l" t="t" r="r" b="b"/>
              <a:pathLst>
                <a:path w="23675" h="19671" extrusionOk="0">
                  <a:moveTo>
                    <a:pt x="23310" y="0"/>
                  </a:moveTo>
                  <a:lnTo>
                    <a:pt x="1" y="19455"/>
                  </a:lnTo>
                  <a:cubicBezTo>
                    <a:pt x="157" y="19536"/>
                    <a:pt x="316" y="19604"/>
                    <a:pt x="487" y="19665"/>
                  </a:cubicBezTo>
                  <a:cubicBezTo>
                    <a:pt x="495" y="19669"/>
                    <a:pt x="503" y="19670"/>
                    <a:pt x="512" y="19670"/>
                  </a:cubicBezTo>
                  <a:cubicBezTo>
                    <a:pt x="530" y="19670"/>
                    <a:pt x="549" y="19664"/>
                    <a:pt x="565" y="19652"/>
                  </a:cubicBezTo>
                  <a:lnTo>
                    <a:pt x="23649" y="386"/>
                  </a:lnTo>
                  <a:cubicBezTo>
                    <a:pt x="23667" y="371"/>
                    <a:pt x="23675" y="350"/>
                    <a:pt x="23674" y="323"/>
                  </a:cubicBezTo>
                  <a:cubicBezTo>
                    <a:pt x="23675" y="305"/>
                    <a:pt x="23669" y="286"/>
                    <a:pt x="23658" y="274"/>
                  </a:cubicBezTo>
                  <a:cubicBezTo>
                    <a:pt x="23653" y="267"/>
                    <a:pt x="23648" y="267"/>
                    <a:pt x="23642" y="261"/>
                  </a:cubicBezTo>
                  <a:cubicBezTo>
                    <a:pt x="23532" y="178"/>
                    <a:pt x="23418" y="92"/>
                    <a:pt x="23310" y="0"/>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4266475" y="4716025"/>
              <a:ext cx="678675" cy="598525"/>
            </a:xfrm>
            <a:custGeom>
              <a:avLst/>
              <a:gdLst/>
              <a:ahLst/>
              <a:cxnLst/>
              <a:rect l="l" t="t" r="r" b="b"/>
              <a:pathLst>
                <a:path w="27147" h="23941" extrusionOk="0">
                  <a:moveTo>
                    <a:pt x="23502" y="515"/>
                  </a:moveTo>
                  <a:cubicBezTo>
                    <a:pt x="24236" y="1984"/>
                    <a:pt x="25307" y="3268"/>
                    <a:pt x="26623" y="4253"/>
                  </a:cubicBezTo>
                  <a:lnTo>
                    <a:pt x="3540" y="23519"/>
                  </a:lnTo>
                  <a:cubicBezTo>
                    <a:pt x="1898" y="22921"/>
                    <a:pt x="714" y="21503"/>
                    <a:pt x="419" y="19779"/>
                  </a:cubicBezTo>
                  <a:lnTo>
                    <a:pt x="23502" y="515"/>
                  </a:lnTo>
                  <a:close/>
                  <a:moveTo>
                    <a:pt x="23572" y="0"/>
                  </a:moveTo>
                  <a:cubicBezTo>
                    <a:pt x="23526" y="0"/>
                    <a:pt x="23481" y="15"/>
                    <a:pt x="23444" y="46"/>
                  </a:cubicBezTo>
                  <a:lnTo>
                    <a:pt x="79" y="19546"/>
                  </a:lnTo>
                  <a:cubicBezTo>
                    <a:pt x="27" y="19591"/>
                    <a:pt x="0" y="19660"/>
                    <a:pt x="11" y="19728"/>
                  </a:cubicBezTo>
                  <a:cubicBezTo>
                    <a:pt x="300" y="21686"/>
                    <a:pt x="1643" y="23297"/>
                    <a:pt x="3519" y="23930"/>
                  </a:cubicBezTo>
                  <a:cubicBezTo>
                    <a:pt x="3538" y="23936"/>
                    <a:pt x="3560" y="23941"/>
                    <a:pt x="3582" y="23941"/>
                  </a:cubicBezTo>
                  <a:cubicBezTo>
                    <a:pt x="3627" y="23941"/>
                    <a:pt x="3673" y="23925"/>
                    <a:pt x="3709" y="23894"/>
                  </a:cubicBezTo>
                  <a:lnTo>
                    <a:pt x="27072" y="4394"/>
                  </a:lnTo>
                  <a:cubicBezTo>
                    <a:pt x="27120" y="4356"/>
                    <a:pt x="27146" y="4296"/>
                    <a:pt x="27144" y="4234"/>
                  </a:cubicBezTo>
                  <a:cubicBezTo>
                    <a:pt x="27142" y="4172"/>
                    <a:pt x="27110" y="4116"/>
                    <a:pt x="27061" y="4080"/>
                  </a:cubicBezTo>
                  <a:cubicBezTo>
                    <a:pt x="25637" y="3067"/>
                    <a:pt x="24493" y="1695"/>
                    <a:pt x="23751" y="114"/>
                  </a:cubicBezTo>
                  <a:cubicBezTo>
                    <a:pt x="23724" y="58"/>
                    <a:pt x="23674" y="17"/>
                    <a:pt x="23614" y="4"/>
                  </a:cubicBezTo>
                  <a:cubicBezTo>
                    <a:pt x="23600" y="2"/>
                    <a:pt x="23586" y="0"/>
                    <a:pt x="2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4850100" y="4652325"/>
              <a:ext cx="189975" cy="174725"/>
            </a:xfrm>
            <a:custGeom>
              <a:avLst/>
              <a:gdLst/>
              <a:ahLst/>
              <a:cxnLst/>
              <a:rect l="l" t="t" r="r" b="b"/>
              <a:pathLst>
                <a:path w="7599" h="6989" extrusionOk="0">
                  <a:moveTo>
                    <a:pt x="7384" y="1"/>
                  </a:moveTo>
                  <a:cubicBezTo>
                    <a:pt x="7362" y="1"/>
                    <a:pt x="7340" y="4"/>
                    <a:pt x="7318" y="12"/>
                  </a:cubicBezTo>
                  <a:lnTo>
                    <a:pt x="157" y="2559"/>
                  </a:lnTo>
                  <a:cubicBezTo>
                    <a:pt x="54" y="2595"/>
                    <a:pt x="0" y="2709"/>
                    <a:pt x="37" y="2812"/>
                  </a:cubicBezTo>
                  <a:cubicBezTo>
                    <a:pt x="66" y="2893"/>
                    <a:pt x="142" y="2944"/>
                    <a:pt x="223" y="2944"/>
                  </a:cubicBezTo>
                  <a:cubicBezTo>
                    <a:pt x="245" y="2944"/>
                    <a:pt x="268" y="2940"/>
                    <a:pt x="291" y="2932"/>
                  </a:cubicBezTo>
                  <a:lnTo>
                    <a:pt x="6946" y="567"/>
                  </a:lnTo>
                  <a:lnTo>
                    <a:pt x="6946" y="567"/>
                  </a:lnTo>
                  <a:lnTo>
                    <a:pt x="3427" y="6691"/>
                  </a:lnTo>
                  <a:cubicBezTo>
                    <a:pt x="3374" y="6786"/>
                    <a:pt x="3406" y="6907"/>
                    <a:pt x="3501" y="6962"/>
                  </a:cubicBezTo>
                  <a:cubicBezTo>
                    <a:pt x="3532" y="6980"/>
                    <a:pt x="3565" y="6989"/>
                    <a:pt x="3600" y="6989"/>
                  </a:cubicBezTo>
                  <a:cubicBezTo>
                    <a:pt x="3668" y="6989"/>
                    <a:pt x="3736" y="6953"/>
                    <a:pt x="3770" y="6889"/>
                  </a:cubicBezTo>
                  <a:lnTo>
                    <a:pt x="7557" y="299"/>
                  </a:lnTo>
                  <a:cubicBezTo>
                    <a:pt x="7599" y="226"/>
                    <a:pt x="7589" y="135"/>
                    <a:pt x="7537" y="72"/>
                  </a:cubicBezTo>
                  <a:cubicBezTo>
                    <a:pt x="7499" y="27"/>
                    <a:pt x="7442" y="1"/>
                    <a:pt x="7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4967875" y="4674250"/>
              <a:ext cx="39925" cy="44675"/>
            </a:xfrm>
            <a:custGeom>
              <a:avLst/>
              <a:gdLst/>
              <a:ahLst/>
              <a:cxnLst/>
              <a:rect l="l" t="t" r="r" b="b"/>
              <a:pathLst>
                <a:path w="1597" h="1787" extrusionOk="0">
                  <a:moveTo>
                    <a:pt x="213" y="0"/>
                  </a:moveTo>
                  <a:cubicBezTo>
                    <a:pt x="203" y="0"/>
                    <a:pt x="193" y="1"/>
                    <a:pt x="184" y="3"/>
                  </a:cubicBezTo>
                  <a:cubicBezTo>
                    <a:pt x="74" y="19"/>
                    <a:pt x="1" y="122"/>
                    <a:pt x="17" y="229"/>
                  </a:cubicBezTo>
                  <a:cubicBezTo>
                    <a:pt x="130" y="945"/>
                    <a:pt x="625" y="1537"/>
                    <a:pt x="1309" y="1775"/>
                  </a:cubicBezTo>
                  <a:cubicBezTo>
                    <a:pt x="1331" y="1783"/>
                    <a:pt x="1353" y="1787"/>
                    <a:pt x="1374" y="1787"/>
                  </a:cubicBezTo>
                  <a:cubicBezTo>
                    <a:pt x="1456" y="1787"/>
                    <a:pt x="1532" y="1735"/>
                    <a:pt x="1559" y="1654"/>
                  </a:cubicBezTo>
                  <a:cubicBezTo>
                    <a:pt x="1596" y="1550"/>
                    <a:pt x="1543" y="1437"/>
                    <a:pt x="1438" y="1402"/>
                  </a:cubicBezTo>
                  <a:cubicBezTo>
                    <a:pt x="894" y="1212"/>
                    <a:pt x="499" y="738"/>
                    <a:pt x="410" y="169"/>
                  </a:cubicBezTo>
                  <a:cubicBezTo>
                    <a:pt x="395" y="70"/>
                    <a:pt x="305"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4224075" y="5203550"/>
              <a:ext cx="137450" cy="146375"/>
            </a:xfrm>
            <a:custGeom>
              <a:avLst/>
              <a:gdLst/>
              <a:ahLst/>
              <a:cxnLst/>
              <a:rect l="l" t="t" r="r" b="b"/>
              <a:pathLst>
                <a:path w="5498" h="5855" extrusionOk="0">
                  <a:moveTo>
                    <a:pt x="1901" y="0"/>
                  </a:moveTo>
                  <a:cubicBezTo>
                    <a:pt x="1857" y="0"/>
                    <a:pt x="1812" y="16"/>
                    <a:pt x="1774" y="46"/>
                  </a:cubicBezTo>
                  <a:lnTo>
                    <a:pt x="80" y="1461"/>
                  </a:lnTo>
                  <a:cubicBezTo>
                    <a:pt x="27" y="1504"/>
                    <a:pt x="1" y="1571"/>
                    <a:pt x="10" y="1639"/>
                  </a:cubicBezTo>
                  <a:cubicBezTo>
                    <a:pt x="27" y="1757"/>
                    <a:pt x="431" y="4577"/>
                    <a:pt x="3507" y="5840"/>
                  </a:cubicBezTo>
                  <a:cubicBezTo>
                    <a:pt x="3531" y="5849"/>
                    <a:pt x="3557" y="5854"/>
                    <a:pt x="3582" y="5854"/>
                  </a:cubicBezTo>
                  <a:cubicBezTo>
                    <a:pt x="3628" y="5854"/>
                    <a:pt x="3673" y="5839"/>
                    <a:pt x="3708" y="5808"/>
                  </a:cubicBezTo>
                  <a:lnTo>
                    <a:pt x="5403" y="4393"/>
                  </a:lnTo>
                  <a:cubicBezTo>
                    <a:pt x="5487" y="4324"/>
                    <a:pt x="5497" y="4199"/>
                    <a:pt x="5428" y="4114"/>
                  </a:cubicBezTo>
                  <a:cubicBezTo>
                    <a:pt x="5389" y="4068"/>
                    <a:pt x="5333" y="4044"/>
                    <a:pt x="5277" y="4044"/>
                  </a:cubicBezTo>
                  <a:cubicBezTo>
                    <a:pt x="5232" y="4044"/>
                    <a:pt x="5186" y="4059"/>
                    <a:pt x="5149" y="4090"/>
                  </a:cubicBezTo>
                  <a:lnTo>
                    <a:pt x="3546" y="5427"/>
                  </a:lnTo>
                  <a:cubicBezTo>
                    <a:pt x="1103" y="4367"/>
                    <a:pt x="524" y="2192"/>
                    <a:pt x="422" y="1691"/>
                  </a:cubicBezTo>
                  <a:lnTo>
                    <a:pt x="2028" y="350"/>
                  </a:lnTo>
                  <a:cubicBezTo>
                    <a:pt x="2112" y="281"/>
                    <a:pt x="2123" y="156"/>
                    <a:pt x="2053" y="72"/>
                  </a:cubicBezTo>
                  <a:cubicBezTo>
                    <a:pt x="2014" y="25"/>
                    <a:pt x="1958" y="0"/>
                    <a:pt x="1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4167350" y="5238900"/>
              <a:ext cx="151850" cy="158300"/>
            </a:xfrm>
            <a:custGeom>
              <a:avLst/>
              <a:gdLst/>
              <a:ahLst/>
              <a:cxnLst/>
              <a:rect l="l" t="t" r="r" b="b"/>
              <a:pathLst>
                <a:path w="6074" h="6332" extrusionOk="0">
                  <a:moveTo>
                    <a:pt x="2477" y="0"/>
                  </a:moveTo>
                  <a:cubicBezTo>
                    <a:pt x="2432" y="0"/>
                    <a:pt x="2387" y="15"/>
                    <a:pt x="2350" y="46"/>
                  </a:cubicBezTo>
                  <a:lnTo>
                    <a:pt x="83" y="1937"/>
                  </a:lnTo>
                  <a:cubicBezTo>
                    <a:pt x="25" y="1985"/>
                    <a:pt x="0" y="2062"/>
                    <a:pt x="17" y="2135"/>
                  </a:cubicBezTo>
                  <a:cubicBezTo>
                    <a:pt x="454" y="3990"/>
                    <a:pt x="1758" y="5552"/>
                    <a:pt x="3505" y="6315"/>
                  </a:cubicBezTo>
                  <a:cubicBezTo>
                    <a:pt x="3530" y="6327"/>
                    <a:pt x="3558" y="6332"/>
                    <a:pt x="3584" y="6332"/>
                  </a:cubicBezTo>
                  <a:cubicBezTo>
                    <a:pt x="3630" y="6332"/>
                    <a:pt x="3675" y="6316"/>
                    <a:pt x="3712" y="6284"/>
                  </a:cubicBezTo>
                  <a:lnTo>
                    <a:pt x="5979" y="4393"/>
                  </a:lnTo>
                  <a:cubicBezTo>
                    <a:pt x="6063" y="4324"/>
                    <a:pt x="6074" y="4198"/>
                    <a:pt x="6003" y="4114"/>
                  </a:cubicBezTo>
                  <a:cubicBezTo>
                    <a:pt x="5964" y="4067"/>
                    <a:pt x="5908" y="4043"/>
                    <a:pt x="5852" y="4043"/>
                  </a:cubicBezTo>
                  <a:cubicBezTo>
                    <a:pt x="5807" y="4043"/>
                    <a:pt x="5761" y="4058"/>
                    <a:pt x="5724" y="4089"/>
                  </a:cubicBezTo>
                  <a:lnTo>
                    <a:pt x="3553" y="5902"/>
                  </a:lnTo>
                  <a:cubicBezTo>
                    <a:pt x="2012" y="5189"/>
                    <a:pt x="858" y="3805"/>
                    <a:pt x="432" y="2163"/>
                  </a:cubicBezTo>
                  <a:lnTo>
                    <a:pt x="2603" y="350"/>
                  </a:lnTo>
                  <a:cubicBezTo>
                    <a:pt x="2688" y="280"/>
                    <a:pt x="2698" y="155"/>
                    <a:pt x="2629" y="71"/>
                  </a:cubicBezTo>
                  <a:cubicBezTo>
                    <a:pt x="2590" y="24"/>
                    <a:pt x="2534" y="0"/>
                    <a:pt x="2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4895025" y="4712200"/>
              <a:ext cx="55200" cy="24750"/>
            </a:xfrm>
            <a:custGeom>
              <a:avLst/>
              <a:gdLst/>
              <a:ahLst/>
              <a:cxnLst/>
              <a:rect l="l" t="t" r="r" b="b"/>
              <a:pathLst>
                <a:path w="2208" h="990" extrusionOk="0">
                  <a:moveTo>
                    <a:pt x="2096" y="0"/>
                  </a:moveTo>
                  <a:cubicBezTo>
                    <a:pt x="2087" y="0"/>
                    <a:pt x="2078" y="2"/>
                    <a:pt x="2068" y="5"/>
                  </a:cubicBezTo>
                  <a:cubicBezTo>
                    <a:pt x="1381" y="207"/>
                    <a:pt x="707" y="474"/>
                    <a:pt x="68" y="801"/>
                  </a:cubicBezTo>
                  <a:cubicBezTo>
                    <a:pt x="20" y="828"/>
                    <a:pt x="0" y="888"/>
                    <a:pt x="25" y="936"/>
                  </a:cubicBezTo>
                  <a:cubicBezTo>
                    <a:pt x="42" y="970"/>
                    <a:pt x="78" y="990"/>
                    <a:pt x="114" y="990"/>
                  </a:cubicBezTo>
                  <a:cubicBezTo>
                    <a:pt x="129" y="990"/>
                    <a:pt x="145" y="986"/>
                    <a:pt x="161" y="978"/>
                  </a:cubicBezTo>
                  <a:cubicBezTo>
                    <a:pt x="787" y="657"/>
                    <a:pt x="1449" y="393"/>
                    <a:pt x="2125" y="195"/>
                  </a:cubicBezTo>
                  <a:cubicBezTo>
                    <a:pt x="2178" y="179"/>
                    <a:pt x="2207" y="125"/>
                    <a:pt x="2193" y="72"/>
                  </a:cubicBezTo>
                  <a:cubicBezTo>
                    <a:pt x="2180" y="29"/>
                    <a:pt x="2139"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a:off x="4923500" y="4730300"/>
              <a:ext cx="25075" cy="16000"/>
            </a:xfrm>
            <a:custGeom>
              <a:avLst/>
              <a:gdLst/>
              <a:ahLst/>
              <a:cxnLst/>
              <a:rect l="l" t="t" r="r" b="b"/>
              <a:pathLst>
                <a:path w="1003" h="640" extrusionOk="0">
                  <a:moveTo>
                    <a:pt x="890" y="1"/>
                  </a:moveTo>
                  <a:cubicBezTo>
                    <a:pt x="874" y="1"/>
                    <a:pt x="857" y="5"/>
                    <a:pt x="841" y="13"/>
                  </a:cubicBezTo>
                  <a:lnTo>
                    <a:pt x="65" y="454"/>
                  </a:lnTo>
                  <a:cubicBezTo>
                    <a:pt x="17" y="482"/>
                    <a:pt x="1" y="543"/>
                    <a:pt x="27" y="590"/>
                  </a:cubicBezTo>
                  <a:cubicBezTo>
                    <a:pt x="45" y="622"/>
                    <a:pt x="80" y="639"/>
                    <a:pt x="114" y="639"/>
                  </a:cubicBezTo>
                  <a:cubicBezTo>
                    <a:pt x="129" y="639"/>
                    <a:pt x="147" y="635"/>
                    <a:pt x="162" y="628"/>
                  </a:cubicBezTo>
                  <a:lnTo>
                    <a:pt x="939" y="187"/>
                  </a:lnTo>
                  <a:cubicBezTo>
                    <a:pt x="987" y="159"/>
                    <a:pt x="1003" y="98"/>
                    <a:pt x="977" y="51"/>
                  </a:cubicBezTo>
                  <a:cubicBezTo>
                    <a:pt x="958" y="18"/>
                    <a:pt x="925" y="1"/>
                    <a:pt x="8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a:off x="4635225" y="4769025"/>
              <a:ext cx="200025" cy="178200"/>
            </a:xfrm>
            <a:custGeom>
              <a:avLst/>
              <a:gdLst/>
              <a:ahLst/>
              <a:cxnLst/>
              <a:rect l="l" t="t" r="r" b="b"/>
              <a:pathLst>
                <a:path w="8001" h="7128" extrusionOk="0">
                  <a:moveTo>
                    <a:pt x="7890" y="1"/>
                  </a:moveTo>
                  <a:cubicBezTo>
                    <a:pt x="7866" y="1"/>
                    <a:pt x="7843" y="9"/>
                    <a:pt x="7824" y="26"/>
                  </a:cubicBezTo>
                  <a:lnTo>
                    <a:pt x="44" y="6956"/>
                  </a:lnTo>
                  <a:cubicBezTo>
                    <a:pt x="3" y="6991"/>
                    <a:pt x="0" y="7054"/>
                    <a:pt x="37" y="7095"/>
                  </a:cubicBezTo>
                  <a:cubicBezTo>
                    <a:pt x="55" y="7116"/>
                    <a:pt x="82" y="7128"/>
                    <a:pt x="111" y="7128"/>
                  </a:cubicBezTo>
                  <a:cubicBezTo>
                    <a:pt x="134" y="7128"/>
                    <a:pt x="158" y="7120"/>
                    <a:pt x="176" y="7104"/>
                  </a:cubicBezTo>
                  <a:lnTo>
                    <a:pt x="7955" y="174"/>
                  </a:lnTo>
                  <a:cubicBezTo>
                    <a:pt x="7996" y="138"/>
                    <a:pt x="8001" y="75"/>
                    <a:pt x="7964" y="34"/>
                  </a:cubicBezTo>
                  <a:cubicBezTo>
                    <a:pt x="7945" y="12"/>
                    <a:pt x="7917" y="1"/>
                    <a:pt x="78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4748375" y="4837775"/>
              <a:ext cx="49475" cy="44250"/>
            </a:xfrm>
            <a:custGeom>
              <a:avLst/>
              <a:gdLst/>
              <a:ahLst/>
              <a:cxnLst/>
              <a:rect l="l" t="t" r="r" b="b"/>
              <a:pathLst>
                <a:path w="1979" h="1770" extrusionOk="0">
                  <a:moveTo>
                    <a:pt x="1866" y="0"/>
                  </a:moveTo>
                  <a:cubicBezTo>
                    <a:pt x="1843" y="0"/>
                    <a:pt x="1820" y="9"/>
                    <a:pt x="1801" y="25"/>
                  </a:cubicBezTo>
                  <a:lnTo>
                    <a:pt x="44" y="1596"/>
                  </a:lnTo>
                  <a:cubicBezTo>
                    <a:pt x="3" y="1633"/>
                    <a:pt x="0" y="1696"/>
                    <a:pt x="37" y="1736"/>
                  </a:cubicBezTo>
                  <a:cubicBezTo>
                    <a:pt x="56" y="1757"/>
                    <a:pt x="82" y="1770"/>
                    <a:pt x="111" y="1770"/>
                  </a:cubicBezTo>
                  <a:cubicBezTo>
                    <a:pt x="134" y="1770"/>
                    <a:pt x="158" y="1761"/>
                    <a:pt x="177" y="1744"/>
                  </a:cubicBezTo>
                  <a:lnTo>
                    <a:pt x="1934" y="175"/>
                  </a:lnTo>
                  <a:cubicBezTo>
                    <a:pt x="1975" y="138"/>
                    <a:pt x="1979" y="75"/>
                    <a:pt x="1942" y="34"/>
                  </a:cubicBezTo>
                  <a:cubicBezTo>
                    <a:pt x="1921" y="12"/>
                    <a:pt x="1894"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4373325" y="5118350"/>
              <a:ext cx="161025" cy="139450"/>
            </a:xfrm>
            <a:custGeom>
              <a:avLst/>
              <a:gdLst/>
              <a:ahLst/>
              <a:cxnLst/>
              <a:rect l="l" t="t" r="r" b="b"/>
              <a:pathLst>
                <a:path w="6441" h="5578" extrusionOk="0">
                  <a:moveTo>
                    <a:pt x="6330" y="1"/>
                  </a:moveTo>
                  <a:cubicBezTo>
                    <a:pt x="6307" y="1"/>
                    <a:pt x="6284" y="9"/>
                    <a:pt x="6265" y="25"/>
                  </a:cubicBezTo>
                  <a:lnTo>
                    <a:pt x="47" y="5404"/>
                  </a:lnTo>
                  <a:cubicBezTo>
                    <a:pt x="5" y="5438"/>
                    <a:pt x="1" y="5502"/>
                    <a:pt x="37" y="5543"/>
                  </a:cubicBezTo>
                  <a:cubicBezTo>
                    <a:pt x="57" y="5565"/>
                    <a:pt x="84" y="5577"/>
                    <a:pt x="111" y="5577"/>
                  </a:cubicBezTo>
                  <a:cubicBezTo>
                    <a:pt x="135" y="5577"/>
                    <a:pt x="158" y="5569"/>
                    <a:pt x="177" y="5554"/>
                  </a:cubicBezTo>
                  <a:lnTo>
                    <a:pt x="6394" y="176"/>
                  </a:lnTo>
                  <a:cubicBezTo>
                    <a:pt x="6436" y="139"/>
                    <a:pt x="6440" y="78"/>
                    <a:pt x="6405" y="36"/>
                  </a:cubicBezTo>
                  <a:cubicBezTo>
                    <a:pt x="6385" y="12"/>
                    <a:pt x="6358" y="1"/>
                    <a:pt x="6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p:nvPr/>
          </p:nvSpPr>
          <p:spPr>
            <a:xfrm>
              <a:off x="4402875" y="5164625"/>
              <a:ext cx="36275" cy="30550"/>
            </a:xfrm>
            <a:custGeom>
              <a:avLst/>
              <a:gdLst/>
              <a:ahLst/>
              <a:cxnLst/>
              <a:rect l="l" t="t" r="r" b="b"/>
              <a:pathLst>
                <a:path w="1451" h="1222" extrusionOk="0">
                  <a:moveTo>
                    <a:pt x="1339" y="1"/>
                  </a:moveTo>
                  <a:cubicBezTo>
                    <a:pt x="1316" y="1"/>
                    <a:pt x="1294" y="8"/>
                    <a:pt x="1276" y="23"/>
                  </a:cubicBezTo>
                  <a:lnTo>
                    <a:pt x="49" y="1045"/>
                  </a:lnTo>
                  <a:cubicBezTo>
                    <a:pt x="7" y="1080"/>
                    <a:pt x="1" y="1143"/>
                    <a:pt x="37" y="1185"/>
                  </a:cubicBezTo>
                  <a:cubicBezTo>
                    <a:pt x="56" y="1209"/>
                    <a:pt x="83" y="1221"/>
                    <a:pt x="112" y="1221"/>
                  </a:cubicBezTo>
                  <a:cubicBezTo>
                    <a:pt x="135" y="1221"/>
                    <a:pt x="157" y="1213"/>
                    <a:pt x="176" y="1198"/>
                  </a:cubicBezTo>
                  <a:lnTo>
                    <a:pt x="1402" y="176"/>
                  </a:lnTo>
                  <a:cubicBezTo>
                    <a:pt x="1444" y="142"/>
                    <a:pt x="1450" y="79"/>
                    <a:pt x="1416" y="37"/>
                  </a:cubicBezTo>
                  <a:cubicBezTo>
                    <a:pt x="1396" y="13"/>
                    <a:pt x="1367" y="1"/>
                    <a:pt x="1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4205000" y="5280100"/>
              <a:ext cx="22500" cy="20450"/>
            </a:xfrm>
            <a:custGeom>
              <a:avLst/>
              <a:gdLst/>
              <a:ahLst/>
              <a:cxnLst/>
              <a:rect l="l" t="t" r="r" b="b"/>
              <a:pathLst>
                <a:path w="900" h="818" extrusionOk="0">
                  <a:moveTo>
                    <a:pt x="789" y="1"/>
                  </a:moveTo>
                  <a:cubicBezTo>
                    <a:pt x="766" y="1"/>
                    <a:pt x="742" y="9"/>
                    <a:pt x="723" y="26"/>
                  </a:cubicBezTo>
                  <a:lnTo>
                    <a:pt x="44" y="645"/>
                  </a:lnTo>
                  <a:cubicBezTo>
                    <a:pt x="3" y="682"/>
                    <a:pt x="1" y="744"/>
                    <a:pt x="37" y="784"/>
                  </a:cubicBezTo>
                  <a:cubicBezTo>
                    <a:pt x="57" y="807"/>
                    <a:pt x="85" y="818"/>
                    <a:pt x="111" y="818"/>
                  </a:cubicBezTo>
                  <a:cubicBezTo>
                    <a:pt x="136" y="818"/>
                    <a:pt x="160" y="808"/>
                    <a:pt x="176" y="791"/>
                  </a:cubicBezTo>
                  <a:lnTo>
                    <a:pt x="855" y="173"/>
                  </a:lnTo>
                  <a:cubicBezTo>
                    <a:pt x="896" y="136"/>
                    <a:pt x="900" y="74"/>
                    <a:pt x="863" y="34"/>
                  </a:cubicBezTo>
                  <a:cubicBezTo>
                    <a:pt x="843" y="12"/>
                    <a:pt x="816" y="1"/>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4214250" y="5309500"/>
              <a:ext cx="15775" cy="17975"/>
            </a:xfrm>
            <a:custGeom>
              <a:avLst/>
              <a:gdLst/>
              <a:ahLst/>
              <a:cxnLst/>
              <a:rect l="l" t="t" r="r" b="b"/>
              <a:pathLst>
                <a:path w="631" h="719" extrusionOk="0">
                  <a:moveTo>
                    <a:pt x="517" y="0"/>
                  </a:moveTo>
                  <a:cubicBezTo>
                    <a:pt x="498" y="0"/>
                    <a:pt x="478" y="6"/>
                    <a:pt x="461" y="19"/>
                  </a:cubicBezTo>
                  <a:cubicBezTo>
                    <a:pt x="263" y="159"/>
                    <a:pt x="106" y="360"/>
                    <a:pt x="20" y="585"/>
                  </a:cubicBezTo>
                  <a:cubicBezTo>
                    <a:pt x="0" y="634"/>
                    <a:pt x="25" y="692"/>
                    <a:pt x="76" y="712"/>
                  </a:cubicBezTo>
                  <a:cubicBezTo>
                    <a:pt x="88" y="717"/>
                    <a:pt x="100" y="719"/>
                    <a:pt x="112" y="719"/>
                  </a:cubicBezTo>
                  <a:cubicBezTo>
                    <a:pt x="152" y="719"/>
                    <a:pt x="190" y="695"/>
                    <a:pt x="205" y="655"/>
                  </a:cubicBezTo>
                  <a:cubicBezTo>
                    <a:pt x="278" y="466"/>
                    <a:pt x="410" y="297"/>
                    <a:pt x="575" y="181"/>
                  </a:cubicBezTo>
                  <a:cubicBezTo>
                    <a:pt x="620" y="149"/>
                    <a:pt x="631" y="87"/>
                    <a:pt x="599" y="43"/>
                  </a:cubicBezTo>
                  <a:cubicBezTo>
                    <a:pt x="580" y="15"/>
                    <a:pt x="549"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4233600" y="5325650"/>
              <a:ext cx="12525" cy="10750"/>
            </a:xfrm>
            <a:custGeom>
              <a:avLst/>
              <a:gdLst/>
              <a:ahLst/>
              <a:cxnLst/>
              <a:rect l="l" t="t" r="r" b="b"/>
              <a:pathLst>
                <a:path w="501" h="430" extrusionOk="0">
                  <a:moveTo>
                    <a:pt x="391" y="0"/>
                  </a:moveTo>
                  <a:cubicBezTo>
                    <a:pt x="368" y="0"/>
                    <a:pt x="345" y="8"/>
                    <a:pt x="326" y="24"/>
                  </a:cubicBezTo>
                  <a:lnTo>
                    <a:pt x="50" y="255"/>
                  </a:lnTo>
                  <a:cubicBezTo>
                    <a:pt x="7" y="288"/>
                    <a:pt x="1" y="351"/>
                    <a:pt x="37" y="394"/>
                  </a:cubicBezTo>
                  <a:cubicBezTo>
                    <a:pt x="57" y="418"/>
                    <a:pt x="84" y="429"/>
                    <a:pt x="112" y="429"/>
                  </a:cubicBezTo>
                  <a:cubicBezTo>
                    <a:pt x="135" y="429"/>
                    <a:pt x="158" y="423"/>
                    <a:pt x="178" y="406"/>
                  </a:cubicBezTo>
                  <a:lnTo>
                    <a:pt x="453" y="176"/>
                  </a:lnTo>
                  <a:cubicBezTo>
                    <a:pt x="495" y="141"/>
                    <a:pt x="501" y="78"/>
                    <a:pt x="466" y="36"/>
                  </a:cubicBezTo>
                  <a:cubicBezTo>
                    <a:pt x="447" y="12"/>
                    <a:pt x="419"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a:off x="4250325" y="5341250"/>
              <a:ext cx="11400" cy="13675"/>
            </a:xfrm>
            <a:custGeom>
              <a:avLst/>
              <a:gdLst/>
              <a:ahLst/>
              <a:cxnLst/>
              <a:rect l="l" t="t" r="r" b="b"/>
              <a:pathLst>
                <a:path w="456" h="547" extrusionOk="0">
                  <a:moveTo>
                    <a:pt x="343" y="1"/>
                  </a:moveTo>
                  <a:cubicBezTo>
                    <a:pt x="311" y="1"/>
                    <a:pt x="280" y="16"/>
                    <a:pt x="261" y="45"/>
                  </a:cubicBezTo>
                  <a:lnTo>
                    <a:pt x="31" y="393"/>
                  </a:lnTo>
                  <a:cubicBezTo>
                    <a:pt x="0" y="437"/>
                    <a:pt x="13" y="499"/>
                    <a:pt x="58" y="530"/>
                  </a:cubicBezTo>
                  <a:cubicBezTo>
                    <a:pt x="76" y="541"/>
                    <a:pt x="95" y="546"/>
                    <a:pt x="114" y="546"/>
                  </a:cubicBezTo>
                  <a:cubicBezTo>
                    <a:pt x="146" y="546"/>
                    <a:pt x="177" y="531"/>
                    <a:pt x="195" y="501"/>
                  </a:cubicBezTo>
                  <a:lnTo>
                    <a:pt x="425" y="154"/>
                  </a:lnTo>
                  <a:cubicBezTo>
                    <a:pt x="456" y="110"/>
                    <a:pt x="443" y="47"/>
                    <a:pt x="398" y="17"/>
                  </a:cubicBezTo>
                  <a:cubicBezTo>
                    <a:pt x="381" y="6"/>
                    <a:pt x="362" y="1"/>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4268625" y="5353725"/>
              <a:ext cx="13950" cy="10650"/>
            </a:xfrm>
            <a:custGeom>
              <a:avLst/>
              <a:gdLst/>
              <a:ahLst/>
              <a:cxnLst/>
              <a:rect l="l" t="t" r="r" b="b"/>
              <a:pathLst>
                <a:path w="558" h="426" extrusionOk="0">
                  <a:moveTo>
                    <a:pt x="445" y="0"/>
                  </a:moveTo>
                  <a:cubicBezTo>
                    <a:pt x="426" y="0"/>
                    <a:pt x="406" y="6"/>
                    <a:pt x="389" y="18"/>
                  </a:cubicBezTo>
                  <a:lnTo>
                    <a:pt x="58" y="243"/>
                  </a:lnTo>
                  <a:cubicBezTo>
                    <a:pt x="13" y="275"/>
                    <a:pt x="1" y="337"/>
                    <a:pt x="31" y="381"/>
                  </a:cubicBezTo>
                  <a:cubicBezTo>
                    <a:pt x="50" y="410"/>
                    <a:pt x="82" y="425"/>
                    <a:pt x="113" y="425"/>
                  </a:cubicBezTo>
                  <a:cubicBezTo>
                    <a:pt x="131" y="425"/>
                    <a:pt x="151" y="420"/>
                    <a:pt x="169" y="407"/>
                  </a:cubicBezTo>
                  <a:lnTo>
                    <a:pt x="501" y="183"/>
                  </a:lnTo>
                  <a:cubicBezTo>
                    <a:pt x="546" y="152"/>
                    <a:pt x="558" y="89"/>
                    <a:pt x="527" y="44"/>
                  </a:cubicBezTo>
                  <a:cubicBezTo>
                    <a:pt x="508" y="16"/>
                    <a:pt x="477"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32"/>
          <p:cNvGrpSpPr/>
          <p:nvPr/>
        </p:nvGrpSpPr>
        <p:grpSpPr>
          <a:xfrm flipH="1">
            <a:off x="3155169" y="4182734"/>
            <a:ext cx="699014" cy="501288"/>
            <a:chOff x="4963350" y="689650"/>
            <a:chExt cx="662950" cy="475425"/>
          </a:xfrm>
        </p:grpSpPr>
        <p:sp>
          <p:nvSpPr>
            <p:cNvPr id="574" name="Google Shape;574;p32"/>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rgbClr val="FBF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2"/>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rgbClr val="FBF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2"/>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rgbClr val="F99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2"/>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rgbClr val="F99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2"/>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2"/>
          <p:cNvGrpSpPr/>
          <p:nvPr/>
        </p:nvGrpSpPr>
        <p:grpSpPr>
          <a:xfrm rot="1480155" flipH="1">
            <a:off x="6513180" y="1852613"/>
            <a:ext cx="699038" cy="501305"/>
            <a:chOff x="4963350" y="689650"/>
            <a:chExt cx="662950" cy="475425"/>
          </a:xfrm>
        </p:grpSpPr>
        <p:sp>
          <p:nvSpPr>
            <p:cNvPr id="595" name="Google Shape;595;p32"/>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32"/>
          <p:cNvGrpSpPr/>
          <p:nvPr/>
        </p:nvGrpSpPr>
        <p:grpSpPr>
          <a:xfrm>
            <a:off x="7884931" y="2571750"/>
            <a:ext cx="782148" cy="560906"/>
            <a:chOff x="4963350" y="689650"/>
            <a:chExt cx="662950" cy="475425"/>
          </a:xfrm>
        </p:grpSpPr>
        <p:sp>
          <p:nvSpPr>
            <p:cNvPr id="616" name="Google Shape;616;p32"/>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32"/>
          <p:cNvGrpSpPr/>
          <p:nvPr/>
        </p:nvGrpSpPr>
        <p:grpSpPr>
          <a:xfrm rot="760958" flipH="1">
            <a:off x="7212215" y="3929819"/>
            <a:ext cx="699032" cy="501301"/>
            <a:chOff x="4963350" y="689650"/>
            <a:chExt cx="662950" cy="475425"/>
          </a:xfrm>
        </p:grpSpPr>
        <p:sp>
          <p:nvSpPr>
            <p:cNvPr id="637" name="Google Shape;637;p32"/>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32"/>
          <p:cNvGrpSpPr/>
          <p:nvPr/>
        </p:nvGrpSpPr>
        <p:grpSpPr>
          <a:xfrm>
            <a:off x="6763043" y="647025"/>
            <a:ext cx="782148" cy="560906"/>
            <a:chOff x="4963350" y="689650"/>
            <a:chExt cx="662950" cy="475425"/>
          </a:xfrm>
        </p:grpSpPr>
        <p:sp>
          <p:nvSpPr>
            <p:cNvPr id="658" name="Google Shape;658;p32"/>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86"/>
        <p:cNvGrpSpPr/>
        <p:nvPr/>
      </p:nvGrpSpPr>
      <p:grpSpPr>
        <a:xfrm>
          <a:off x="0" y="0"/>
          <a:ext cx="0" cy="0"/>
          <a:chOff x="0" y="0"/>
          <a:chExt cx="0" cy="0"/>
        </a:xfrm>
      </p:grpSpPr>
      <p:sp>
        <p:nvSpPr>
          <p:cNvPr id="8" name="Google Shape;751;p34">
            <a:extLst>
              <a:ext uri="{FF2B5EF4-FFF2-40B4-BE49-F238E27FC236}">
                <a16:creationId xmlns:a16="http://schemas.microsoft.com/office/drawing/2014/main" id="{549B6526-592B-4D46-8EB8-6D5D97F33937}"/>
              </a:ext>
            </a:extLst>
          </p:cNvPr>
          <p:cNvSpPr txBox="1">
            <a:spLocks/>
          </p:cNvSpPr>
          <p:nvPr/>
        </p:nvSpPr>
        <p:spPr>
          <a:xfrm>
            <a:off x="904073" y="1536039"/>
            <a:ext cx="4062900" cy="1702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Bevan"/>
              <a:buNone/>
              <a:defRPr sz="3600" b="0" i="0" u="none" strike="noStrike" cap="none">
                <a:solidFill>
                  <a:schemeClr val="lt2"/>
                </a:solidFill>
                <a:latin typeface="Bevan"/>
                <a:ea typeface="Bevan"/>
                <a:cs typeface="Bevan"/>
                <a:sym typeface="Bevan"/>
              </a:defRPr>
            </a:lvl1pPr>
            <a:lvl2pPr marR="0" lvl="1" algn="ctr" rtl="0">
              <a:lnSpc>
                <a:spcPct val="100000"/>
              </a:lnSpc>
              <a:spcBef>
                <a:spcPts val="0"/>
              </a:spcBef>
              <a:spcAft>
                <a:spcPts val="0"/>
              </a:spcAft>
              <a:buClr>
                <a:schemeClr val="lt2"/>
              </a:buClr>
              <a:buSzPts val="3600"/>
              <a:buFont typeface="Bevan"/>
              <a:buNone/>
              <a:defRPr sz="3600" b="0" i="0" u="none" strike="noStrike" cap="none">
                <a:solidFill>
                  <a:schemeClr val="lt2"/>
                </a:solidFill>
                <a:latin typeface="Bevan"/>
                <a:ea typeface="Bevan"/>
                <a:cs typeface="Bevan"/>
                <a:sym typeface="Bevan"/>
              </a:defRPr>
            </a:lvl2pPr>
            <a:lvl3pPr marR="0" lvl="2" algn="ctr" rtl="0">
              <a:lnSpc>
                <a:spcPct val="100000"/>
              </a:lnSpc>
              <a:spcBef>
                <a:spcPts val="0"/>
              </a:spcBef>
              <a:spcAft>
                <a:spcPts val="0"/>
              </a:spcAft>
              <a:buClr>
                <a:schemeClr val="lt2"/>
              </a:buClr>
              <a:buSzPts val="3600"/>
              <a:buFont typeface="Bevan"/>
              <a:buNone/>
              <a:defRPr sz="3600" b="0" i="0" u="none" strike="noStrike" cap="none">
                <a:solidFill>
                  <a:schemeClr val="lt2"/>
                </a:solidFill>
                <a:latin typeface="Bevan"/>
                <a:ea typeface="Bevan"/>
                <a:cs typeface="Bevan"/>
                <a:sym typeface="Bevan"/>
              </a:defRPr>
            </a:lvl3pPr>
            <a:lvl4pPr marR="0" lvl="3" algn="ctr" rtl="0">
              <a:lnSpc>
                <a:spcPct val="100000"/>
              </a:lnSpc>
              <a:spcBef>
                <a:spcPts val="0"/>
              </a:spcBef>
              <a:spcAft>
                <a:spcPts val="0"/>
              </a:spcAft>
              <a:buClr>
                <a:schemeClr val="lt2"/>
              </a:buClr>
              <a:buSzPts val="3600"/>
              <a:buFont typeface="Bevan"/>
              <a:buNone/>
              <a:defRPr sz="3600" b="0" i="0" u="none" strike="noStrike" cap="none">
                <a:solidFill>
                  <a:schemeClr val="lt2"/>
                </a:solidFill>
                <a:latin typeface="Bevan"/>
                <a:ea typeface="Bevan"/>
                <a:cs typeface="Bevan"/>
                <a:sym typeface="Bevan"/>
              </a:defRPr>
            </a:lvl4pPr>
            <a:lvl5pPr marR="0" lvl="4" algn="ctr" rtl="0">
              <a:lnSpc>
                <a:spcPct val="100000"/>
              </a:lnSpc>
              <a:spcBef>
                <a:spcPts val="0"/>
              </a:spcBef>
              <a:spcAft>
                <a:spcPts val="0"/>
              </a:spcAft>
              <a:buClr>
                <a:schemeClr val="lt2"/>
              </a:buClr>
              <a:buSzPts val="3600"/>
              <a:buFont typeface="Bevan"/>
              <a:buNone/>
              <a:defRPr sz="3600" b="0" i="0" u="none" strike="noStrike" cap="none">
                <a:solidFill>
                  <a:schemeClr val="lt2"/>
                </a:solidFill>
                <a:latin typeface="Bevan"/>
                <a:ea typeface="Bevan"/>
                <a:cs typeface="Bevan"/>
                <a:sym typeface="Bevan"/>
              </a:defRPr>
            </a:lvl5pPr>
            <a:lvl6pPr marR="0" lvl="5" algn="ctr" rtl="0">
              <a:lnSpc>
                <a:spcPct val="100000"/>
              </a:lnSpc>
              <a:spcBef>
                <a:spcPts val="0"/>
              </a:spcBef>
              <a:spcAft>
                <a:spcPts val="0"/>
              </a:spcAft>
              <a:buClr>
                <a:schemeClr val="lt2"/>
              </a:buClr>
              <a:buSzPts val="3600"/>
              <a:buFont typeface="Bevan"/>
              <a:buNone/>
              <a:defRPr sz="3600" b="0" i="0" u="none" strike="noStrike" cap="none">
                <a:solidFill>
                  <a:schemeClr val="lt2"/>
                </a:solidFill>
                <a:latin typeface="Bevan"/>
                <a:ea typeface="Bevan"/>
                <a:cs typeface="Bevan"/>
                <a:sym typeface="Bevan"/>
              </a:defRPr>
            </a:lvl6pPr>
            <a:lvl7pPr marR="0" lvl="6" algn="ctr" rtl="0">
              <a:lnSpc>
                <a:spcPct val="100000"/>
              </a:lnSpc>
              <a:spcBef>
                <a:spcPts val="0"/>
              </a:spcBef>
              <a:spcAft>
                <a:spcPts val="0"/>
              </a:spcAft>
              <a:buClr>
                <a:schemeClr val="lt2"/>
              </a:buClr>
              <a:buSzPts val="3600"/>
              <a:buFont typeface="Bevan"/>
              <a:buNone/>
              <a:defRPr sz="3600" b="0" i="0" u="none" strike="noStrike" cap="none">
                <a:solidFill>
                  <a:schemeClr val="lt2"/>
                </a:solidFill>
                <a:latin typeface="Bevan"/>
                <a:ea typeface="Bevan"/>
                <a:cs typeface="Bevan"/>
                <a:sym typeface="Bevan"/>
              </a:defRPr>
            </a:lvl7pPr>
            <a:lvl8pPr marR="0" lvl="7" algn="ctr" rtl="0">
              <a:lnSpc>
                <a:spcPct val="100000"/>
              </a:lnSpc>
              <a:spcBef>
                <a:spcPts val="0"/>
              </a:spcBef>
              <a:spcAft>
                <a:spcPts val="0"/>
              </a:spcAft>
              <a:buClr>
                <a:schemeClr val="lt2"/>
              </a:buClr>
              <a:buSzPts val="3600"/>
              <a:buFont typeface="Bevan"/>
              <a:buNone/>
              <a:defRPr sz="3600" b="0" i="0" u="none" strike="noStrike" cap="none">
                <a:solidFill>
                  <a:schemeClr val="lt2"/>
                </a:solidFill>
                <a:latin typeface="Bevan"/>
                <a:ea typeface="Bevan"/>
                <a:cs typeface="Bevan"/>
                <a:sym typeface="Bevan"/>
              </a:defRPr>
            </a:lvl8pPr>
            <a:lvl9pPr marR="0" lvl="8" algn="ctr" rtl="0">
              <a:lnSpc>
                <a:spcPct val="100000"/>
              </a:lnSpc>
              <a:spcBef>
                <a:spcPts val="0"/>
              </a:spcBef>
              <a:spcAft>
                <a:spcPts val="0"/>
              </a:spcAft>
              <a:buClr>
                <a:schemeClr val="lt2"/>
              </a:buClr>
              <a:buSzPts val="3600"/>
              <a:buFont typeface="Bevan"/>
              <a:buNone/>
              <a:defRPr sz="3600" b="0" i="0" u="none" strike="noStrike" cap="none">
                <a:solidFill>
                  <a:schemeClr val="lt2"/>
                </a:solidFill>
                <a:latin typeface="Bevan"/>
                <a:ea typeface="Bevan"/>
                <a:cs typeface="Bevan"/>
                <a:sym typeface="Bevan"/>
              </a:defRPr>
            </a:lvl9pPr>
          </a:lstStyle>
          <a:p>
            <a:r>
              <a:rPr lang="en-US" sz="3500" dirty="0"/>
              <a:t>Open</a:t>
            </a:r>
            <a:br>
              <a:rPr lang="en-US" sz="3500" dirty="0"/>
            </a:br>
            <a:r>
              <a:rPr lang="en-US" sz="3500" dirty="0"/>
              <a:t> </a:t>
            </a:r>
            <a:r>
              <a:rPr lang="en-US" sz="3200" dirty="0">
                <a:solidFill>
                  <a:schemeClr val="accent2"/>
                </a:solidFill>
              </a:rPr>
              <a:t>student’s book p. 77</a:t>
            </a:r>
            <a:endParaRPr lang="en-US" sz="4200" dirty="0">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cxnSp>
        <p:nvCxnSpPr>
          <p:cNvPr id="1203" name="Google Shape;1203;p39"/>
          <p:cNvCxnSpPr/>
          <p:nvPr/>
        </p:nvCxnSpPr>
        <p:spPr>
          <a:xfrm>
            <a:off x="3834840" y="4337126"/>
            <a:ext cx="1209300" cy="0"/>
          </a:xfrm>
          <a:prstGeom prst="straightConnector1">
            <a:avLst/>
          </a:prstGeom>
          <a:noFill/>
          <a:ln w="19050" cap="flat" cmpd="sng">
            <a:solidFill>
              <a:schemeClr val="lt2"/>
            </a:solidFill>
            <a:prstDash val="lgDash"/>
            <a:round/>
            <a:headEnd type="none" w="med" len="med"/>
            <a:tailEnd type="none" w="med" len="med"/>
          </a:ln>
        </p:spPr>
      </p:cxnSp>
      <p:grpSp>
        <p:nvGrpSpPr>
          <p:cNvPr id="1204" name="Google Shape;1204;p39"/>
          <p:cNvGrpSpPr/>
          <p:nvPr/>
        </p:nvGrpSpPr>
        <p:grpSpPr>
          <a:xfrm>
            <a:off x="1117089" y="379989"/>
            <a:ext cx="7312296" cy="4383522"/>
            <a:chOff x="1488930" y="680886"/>
            <a:chExt cx="6404219" cy="3857627"/>
          </a:xfrm>
        </p:grpSpPr>
        <p:sp>
          <p:nvSpPr>
            <p:cNvPr id="1205" name="Google Shape;1205;p39"/>
            <p:cNvSpPr/>
            <p:nvPr/>
          </p:nvSpPr>
          <p:spPr>
            <a:xfrm>
              <a:off x="2714600" y="3849638"/>
              <a:ext cx="151025" cy="178875"/>
            </a:xfrm>
            <a:custGeom>
              <a:avLst/>
              <a:gdLst/>
              <a:ahLst/>
              <a:cxnLst/>
              <a:rect l="l" t="t" r="r" b="b"/>
              <a:pathLst>
                <a:path w="6041" h="7155" extrusionOk="0">
                  <a:moveTo>
                    <a:pt x="560" y="0"/>
                  </a:moveTo>
                  <a:cubicBezTo>
                    <a:pt x="494" y="0"/>
                    <a:pt x="427" y="10"/>
                    <a:pt x="362" y="30"/>
                  </a:cubicBezTo>
                  <a:cubicBezTo>
                    <a:pt x="178" y="90"/>
                    <a:pt x="53" y="225"/>
                    <a:pt x="20" y="402"/>
                  </a:cubicBezTo>
                  <a:cubicBezTo>
                    <a:pt x="0" y="509"/>
                    <a:pt x="72" y="613"/>
                    <a:pt x="179" y="633"/>
                  </a:cubicBezTo>
                  <a:cubicBezTo>
                    <a:pt x="190" y="635"/>
                    <a:pt x="202" y="636"/>
                    <a:pt x="213" y="636"/>
                  </a:cubicBezTo>
                  <a:cubicBezTo>
                    <a:pt x="306" y="636"/>
                    <a:pt x="394" y="570"/>
                    <a:pt x="411" y="474"/>
                  </a:cubicBezTo>
                  <a:cubicBezTo>
                    <a:pt x="416" y="445"/>
                    <a:pt x="441" y="424"/>
                    <a:pt x="485" y="409"/>
                  </a:cubicBezTo>
                  <a:cubicBezTo>
                    <a:pt x="509" y="401"/>
                    <a:pt x="535" y="398"/>
                    <a:pt x="561" y="398"/>
                  </a:cubicBezTo>
                  <a:cubicBezTo>
                    <a:pt x="625" y="398"/>
                    <a:pt x="690" y="419"/>
                    <a:pt x="730" y="457"/>
                  </a:cubicBezTo>
                  <a:cubicBezTo>
                    <a:pt x="874" y="598"/>
                    <a:pt x="890" y="860"/>
                    <a:pt x="888" y="1070"/>
                  </a:cubicBezTo>
                  <a:cubicBezTo>
                    <a:pt x="881" y="1645"/>
                    <a:pt x="730" y="2187"/>
                    <a:pt x="571" y="2761"/>
                  </a:cubicBezTo>
                  <a:cubicBezTo>
                    <a:pt x="515" y="2956"/>
                    <a:pt x="460" y="3154"/>
                    <a:pt x="411" y="3354"/>
                  </a:cubicBezTo>
                  <a:cubicBezTo>
                    <a:pt x="126" y="4513"/>
                    <a:pt x="235" y="5268"/>
                    <a:pt x="790" y="5955"/>
                  </a:cubicBezTo>
                  <a:cubicBezTo>
                    <a:pt x="1128" y="6375"/>
                    <a:pt x="1697" y="6601"/>
                    <a:pt x="2260" y="6601"/>
                  </a:cubicBezTo>
                  <a:cubicBezTo>
                    <a:pt x="2634" y="6601"/>
                    <a:pt x="3006" y="6502"/>
                    <a:pt x="3307" y="6294"/>
                  </a:cubicBezTo>
                  <a:cubicBezTo>
                    <a:pt x="3671" y="6040"/>
                    <a:pt x="4005" y="5639"/>
                    <a:pt x="4213" y="5215"/>
                  </a:cubicBezTo>
                  <a:lnTo>
                    <a:pt x="4213" y="5215"/>
                  </a:lnTo>
                  <a:cubicBezTo>
                    <a:pt x="4208" y="5342"/>
                    <a:pt x="4208" y="5459"/>
                    <a:pt x="4211" y="5565"/>
                  </a:cubicBezTo>
                  <a:cubicBezTo>
                    <a:pt x="4219" y="5887"/>
                    <a:pt x="4242" y="6257"/>
                    <a:pt x="4418" y="6586"/>
                  </a:cubicBezTo>
                  <a:cubicBezTo>
                    <a:pt x="4603" y="6933"/>
                    <a:pt x="4950" y="7154"/>
                    <a:pt x="5288" y="7154"/>
                  </a:cubicBezTo>
                  <a:cubicBezTo>
                    <a:pt x="5324" y="7154"/>
                    <a:pt x="5360" y="7152"/>
                    <a:pt x="5395" y="7148"/>
                  </a:cubicBezTo>
                  <a:cubicBezTo>
                    <a:pt x="5628" y="7114"/>
                    <a:pt x="5840" y="6951"/>
                    <a:pt x="5946" y="6724"/>
                  </a:cubicBezTo>
                  <a:cubicBezTo>
                    <a:pt x="6041" y="6524"/>
                    <a:pt x="6035" y="6311"/>
                    <a:pt x="5929" y="6139"/>
                  </a:cubicBezTo>
                  <a:cubicBezTo>
                    <a:pt x="5892" y="6078"/>
                    <a:pt x="5827" y="6045"/>
                    <a:pt x="5760" y="6045"/>
                  </a:cubicBezTo>
                  <a:cubicBezTo>
                    <a:pt x="5725" y="6045"/>
                    <a:pt x="5689" y="6054"/>
                    <a:pt x="5657" y="6074"/>
                  </a:cubicBezTo>
                  <a:cubicBezTo>
                    <a:pt x="5563" y="6130"/>
                    <a:pt x="5535" y="6253"/>
                    <a:pt x="5592" y="6346"/>
                  </a:cubicBezTo>
                  <a:cubicBezTo>
                    <a:pt x="5639" y="6422"/>
                    <a:pt x="5609" y="6511"/>
                    <a:pt x="5588" y="6555"/>
                  </a:cubicBezTo>
                  <a:cubicBezTo>
                    <a:pt x="5540" y="6659"/>
                    <a:pt x="5440" y="6739"/>
                    <a:pt x="5340" y="6754"/>
                  </a:cubicBezTo>
                  <a:cubicBezTo>
                    <a:pt x="5322" y="6757"/>
                    <a:pt x="5304" y="6758"/>
                    <a:pt x="5286" y="6758"/>
                  </a:cubicBezTo>
                  <a:cubicBezTo>
                    <a:pt x="5072" y="6758"/>
                    <a:pt x="4868" y="6585"/>
                    <a:pt x="4768" y="6398"/>
                  </a:cubicBezTo>
                  <a:cubicBezTo>
                    <a:pt x="4634" y="6146"/>
                    <a:pt x="4615" y="5830"/>
                    <a:pt x="4608" y="5555"/>
                  </a:cubicBezTo>
                  <a:cubicBezTo>
                    <a:pt x="4598" y="5104"/>
                    <a:pt x="4631" y="4562"/>
                    <a:pt x="4688" y="4014"/>
                  </a:cubicBezTo>
                  <a:cubicBezTo>
                    <a:pt x="5449" y="2030"/>
                    <a:pt x="5649" y="1262"/>
                    <a:pt x="5503" y="985"/>
                  </a:cubicBezTo>
                  <a:cubicBezTo>
                    <a:pt x="5463" y="909"/>
                    <a:pt x="5399" y="860"/>
                    <a:pt x="5321" y="841"/>
                  </a:cubicBezTo>
                  <a:cubicBezTo>
                    <a:pt x="5300" y="836"/>
                    <a:pt x="5280" y="834"/>
                    <a:pt x="5259" y="834"/>
                  </a:cubicBezTo>
                  <a:cubicBezTo>
                    <a:pt x="5190" y="834"/>
                    <a:pt x="5121" y="859"/>
                    <a:pt x="5061" y="908"/>
                  </a:cubicBezTo>
                  <a:cubicBezTo>
                    <a:pt x="4719" y="1186"/>
                    <a:pt x="4439" y="2619"/>
                    <a:pt x="4300" y="3914"/>
                  </a:cubicBezTo>
                  <a:cubicBezTo>
                    <a:pt x="4178" y="4233"/>
                    <a:pt x="4067" y="4516"/>
                    <a:pt x="3987" y="4719"/>
                  </a:cubicBezTo>
                  <a:lnTo>
                    <a:pt x="3923" y="4885"/>
                  </a:lnTo>
                  <a:cubicBezTo>
                    <a:pt x="3757" y="5306"/>
                    <a:pt x="3435" y="5719"/>
                    <a:pt x="3081" y="5966"/>
                  </a:cubicBezTo>
                  <a:cubicBezTo>
                    <a:pt x="2848" y="6127"/>
                    <a:pt x="2554" y="6203"/>
                    <a:pt x="2258" y="6203"/>
                  </a:cubicBezTo>
                  <a:cubicBezTo>
                    <a:pt x="1812" y="6203"/>
                    <a:pt x="1359" y="6029"/>
                    <a:pt x="1098" y="5706"/>
                  </a:cubicBezTo>
                  <a:cubicBezTo>
                    <a:pt x="625" y="5117"/>
                    <a:pt x="540" y="4485"/>
                    <a:pt x="795" y="3448"/>
                  </a:cubicBezTo>
                  <a:cubicBezTo>
                    <a:pt x="842" y="3251"/>
                    <a:pt x="897" y="3056"/>
                    <a:pt x="951" y="2865"/>
                  </a:cubicBezTo>
                  <a:cubicBezTo>
                    <a:pt x="1110" y="2292"/>
                    <a:pt x="1276" y="1701"/>
                    <a:pt x="1283" y="1074"/>
                  </a:cubicBezTo>
                  <a:cubicBezTo>
                    <a:pt x="1288" y="783"/>
                    <a:pt x="1258" y="418"/>
                    <a:pt x="1004" y="171"/>
                  </a:cubicBezTo>
                  <a:cubicBezTo>
                    <a:pt x="890" y="61"/>
                    <a:pt x="726" y="0"/>
                    <a:pt x="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6" name="Google Shape;1206;p39"/>
            <p:cNvGrpSpPr/>
            <p:nvPr/>
          </p:nvGrpSpPr>
          <p:grpSpPr>
            <a:xfrm>
              <a:off x="7139176" y="1701247"/>
              <a:ext cx="753973" cy="540748"/>
              <a:chOff x="4963350" y="689650"/>
              <a:chExt cx="662950" cy="475425"/>
            </a:xfrm>
          </p:grpSpPr>
          <p:sp>
            <p:nvSpPr>
              <p:cNvPr id="1207" name="Google Shape;1207;p39"/>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9"/>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9"/>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9"/>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39"/>
            <p:cNvGrpSpPr/>
            <p:nvPr/>
          </p:nvGrpSpPr>
          <p:grpSpPr>
            <a:xfrm flipH="1">
              <a:off x="3859080" y="680886"/>
              <a:ext cx="573783" cy="411480"/>
              <a:chOff x="4963350" y="689650"/>
              <a:chExt cx="662950" cy="475425"/>
            </a:xfrm>
          </p:grpSpPr>
          <p:sp>
            <p:nvSpPr>
              <p:cNvPr id="1228" name="Google Shape;1228;p39"/>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9"/>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9"/>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9"/>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9"/>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9"/>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9"/>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39"/>
            <p:cNvGrpSpPr/>
            <p:nvPr/>
          </p:nvGrpSpPr>
          <p:grpSpPr>
            <a:xfrm>
              <a:off x="7139175" y="3305025"/>
              <a:ext cx="108750" cy="161425"/>
              <a:chOff x="1660775" y="1221975"/>
              <a:chExt cx="108750" cy="161425"/>
            </a:xfrm>
          </p:grpSpPr>
          <p:sp>
            <p:nvSpPr>
              <p:cNvPr id="1249" name="Google Shape;1249;p39"/>
              <p:cNvSpPr/>
              <p:nvPr/>
            </p:nvSpPr>
            <p:spPr>
              <a:xfrm>
                <a:off x="1660775" y="1259400"/>
                <a:ext cx="108750" cy="124000"/>
              </a:xfrm>
              <a:custGeom>
                <a:avLst/>
                <a:gdLst/>
                <a:ahLst/>
                <a:cxnLst/>
                <a:rect l="l" t="t" r="r" b="b"/>
                <a:pathLst>
                  <a:path w="4350" h="4960" extrusionOk="0">
                    <a:moveTo>
                      <a:pt x="2359" y="1"/>
                    </a:moveTo>
                    <a:cubicBezTo>
                      <a:pt x="2093" y="1"/>
                      <a:pt x="1836" y="82"/>
                      <a:pt x="1631" y="234"/>
                    </a:cubicBezTo>
                    <a:cubicBezTo>
                      <a:pt x="1142" y="596"/>
                      <a:pt x="954" y="1296"/>
                      <a:pt x="1182" y="1902"/>
                    </a:cubicBezTo>
                    <a:cubicBezTo>
                      <a:pt x="1210" y="1977"/>
                      <a:pt x="1246" y="2054"/>
                      <a:pt x="1281" y="2131"/>
                    </a:cubicBezTo>
                    <a:cubicBezTo>
                      <a:pt x="1365" y="2311"/>
                      <a:pt x="1437" y="2467"/>
                      <a:pt x="1403" y="2595"/>
                    </a:cubicBezTo>
                    <a:cubicBezTo>
                      <a:pt x="1356" y="2771"/>
                      <a:pt x="1098" y="2880"/>
                      <a:pt x="859" y="2969"/>
                    </a:cubicBezTo>
                    <a:cubicBezTo>
                      <a:pt x="540" y="3089"/>
                      <a:pt x="108" y="3298"/>
                      <a:pt x="42" y="3741"/>
                    </a:cubicBezTo>
                    <a:cubicBezTo>
                      <a:pt x="1" y="4010"/>
                      <a:pt x="127" y="4301"/>
                      <a:pt x="369" y="4500"/>
                    </a:cubicBezTo>
                    <a:cubicBezTo>
                      <a:pt x="561" y="4659"/>
                      <a:pt x="786" y="4740"/>
                      <a:pt x="985" y="4812"/>
                    </a:cubicBezTo>
                    <a:cubicBezTo>
                      <a:pt x="1166" y="4876"/>
                      <a:pt x="1394" y="4959"/>
                      <a:pt x="1639" y="4959"/>
                    </a:cubicBezTo>
                    <a:cubicBezTo>
                      <a:pt x="1727" y="4959"/>
                      <a:pt x="1816" y="4949"/>
                      <a:pt x="1906" y="4923"/>
                    </a:cubicBezTo>
                    <a:cubicBezTo>
                      <a:pt x="2100" y="4866"/>
                      <a:pt x="2257" y="4750"/>
                      <a:pt x="2394" y="4648"/>
                    </a:cubicBezTo>
                    <a:cubicBezTo>
                      <a:pt x="2529" y="4547"/>
                      <a:pt x="2647" y="4460"/>
                      <a:pt x="2765" y="4447"/>
                    </a:cubicBezTo>
                    <a:cubicBezTo>
                      <a:pt x="2781" y="4446"/>
                      <a:pt x="2797" y="4445"/>
                      <a:pt x="2814" y="4445"/>
                    </a:cubicBezTo>
                    <a:cubicBezTo>
                      <a:pt x="2911" y="4445"/>
                      <a:pt x="3020" y="4469"/>
                      <a:pt x="3134" y="4494"/>
                    </a:cubicBezTo>
                    <a:cubicBezTo>
                      <a:pt x="3243" y="4517"/>
                      <a:pt x="3378" y="4546"/>
                      <a:pt x="3517" y="4546"/>
                    </a:cubicBezTo>
                    <a:cubicBezTo>
                      <a:pt x="3778" y="4546"/>
                      <a:pt x="4053" y="4443"/>
                      <a:pt x="4200" y="4005"/>
                    </a:cubicBezTo>
                    <a:cubicBezTo>
                      <a:pt x="4350" y="3562"/>
                      <a:pt x="4139" y="3291"/>
                      <a:pt x="3955" y="3051"/>
                    </a:cubicBezTo>
                    <a:lnTo>
                      <a:pt x="3903" y="2984"/>
                    </a:lnTo>
                    <a:cubicBezTo>
                      <a:pt x="3674" y="2684"/>
                      <a:pt x="3537" y="2503"/>
                      <a:pt x="3515" y="2168"/>
                    </a:cubicBezTo>
                    <a:cubicBezTo>
                      <a:pt x="3506" y="2020"/>
                      <a:pt x="3520" y="1863"/>
                      <a:pt x="3534" y="1697"/>
                    </a:cubicBezTo>
                    <a:cubicBezTo>
                      <a:pt x="3569" y="1316"/>
                      <a:pt x="3607" y="886"/>
                      <a:pt x="3340" y="489"/>
                    </a:cubicBezTo>
                    <a:cubicBezTo>
                      <a:pt x="3173" y="242"/>
                      <a:pt x="2905" y="75"/>
                      <a:pt x="2585" y="20"/>
                    </a:cubicBezTo>
                    <a:cubicBezTo>
                      <a:pt x="2509" y="7"/>
                      <a:pt x="2433" y="1"/>
                      <a:pt x="235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1669925" y="1230825"/>
                <a:ext cx="89200" cy="106400"/>
              </a:xfrm>
              <a:custGeom>
                <a:avLst/>
                <a:gdLst/>
                <a:ahLst/>
                <a:cxnLst/>
                <a:rect l="l" t="t" r="r" b="b"/>
                <a:pathLst>
                  <a:path w="3568" h="4256" extrusionOk="0">
                    <a:moveTo>
                      <a:pt x="1998" y="0"/>
                    </a:moveTo>
                    <a:cubicBezTo>
                      <a:pt x="1806" y="0"/>
                      <a:pt x="1618" y="58"/>
                      <a:pt x="1474" y="166"/>
                    </a:cubicBezTo>
                    <a:cubicBezTo>
                      <a:pt x="1288" y="304"/>
                      <a:pt x="1156" y="518"/>
                      <a:pt x="1099" y="771"/>
                    </a:cubicBezTo>
                    <a:cubicBezTo>
                      <a:pt x="1051" y="990"/>
                      <a:pt x="1067" y="1223"/>
                      <a:pt x="1144" y="1427"/>
                    </a:cubicBezTo>
                    <a:cubicBezTo>
                      <a:pt x="1171" y="1495"/>
                      <a:pt x="1200" y="1562"/>
                      <a:pt x="1233" y="1632"/>
                    </a:cubicBezTo>
                    <a:cubicBezTo>
                      <a:pt x="1328" y="1835"/>
                      <a:pt x="1434" y="2066"/>
                      <a:pt x="1376" y="2333"/>
                    </a:cubicBezTo>
                    <a:lnTo>
                      <a:pt x="1376" y="2335"/>
                    </a:lnTo>
                    <a:cubicBezTo>
                      <a:pt x="1277" y="2701"/>
                      <a:pt x="863" y="2856"/>
                      <a:pt x="616" y="2947"/>
                    </a:cubicBezTo>
                    <a:cubicBezTo>
                      <a:pt x="255" y="3081"/>
                      <a:pt x="67" y="3231"/>
                      <a:pt x="26" y="3421"/>
                    </a:cubicBezTo>
                    <a:cubicBezTo>
                      <a:pt x="26" y="3422"/>
                      <a:pt x="22" y="3440"/>
                      <a:pt x="22" y="3442"/>
                    </a:cubicBezTo>
                    <a:cubicBezTo>
                      <a:pt x="0" y="3587"/>
                      <a:pt x="80" y="3757"/>
                      <a:pt x="225" y="3878"/>
                    </a:cubicBezTo>
                    <a:cubicBezTo>
                      <a:pt x="371" y="3998"/>
                      <a:pt x="558" y="4065"/>
                      <a:pt x="737" y="4129"/>
                    </a:cubicBezTo>
                    <a:cubicBezTo>
                      <a:pt x="929" y="4198"/>
                      <a:pt x="1107" y="4255"/>
                      <a:pt x="1273" y="4255"/>
                    </a:cubicBezTo>
                    <a:cubicBezTo>
                      <a:pt x="1331" y="4255"/>
                      <a:pt x="1388" y="4248"/>
                      <a:pt x="1443" y="4233"/>
                    </a:cubicBezTo>
                    <a:cubicBezTo>
                      <a:pt x="1575" y="4194"/>
                      <a:pt x="1691" y="4108"/>
                      <a:pt x="1817" y="4014"/>
                    </a:cubicBezTo>
                    <a:cubicBezTo>
                      <a:pt x="1972" y="3899"/>
                      <a:pt x="2146" y="3767"/>
                      <a:pt x="2362" y="3746"/>
                    </a:cubicBezTo>
                    <a:cubicBezTo>
                      <a:pt x="2391" y="3743"/>
                      <a:pt x="2421" y="3741"/>
                      <a:pt x="2450" y="3741"/>
                    </a:cubicBezTo>
                    <a:cubicBezTo>
                      <a:pt x="2584" y="3741"/>
                      <a:pt x="2719" y="3771"/>
                      <a:pt x="2840" y="3798"/>
                    </a:cubicBezTo>
                    <a:cubicBezTo>
                      <a:pt x="2962" y="3824"/>
                      <a:pt x="3064" y="3844"/>
                      <a:pt x="3151" y="3844"/>
                    </a:cubicBezTo>
                    <a:cubicBezTo>
                      <a:pt x="3314" y="3844"/>
                      <a:pt x="3422" y="3774"/>
                      <a:pt x="3500" y="3540"/>
                    </a:cubicBezTo>
                    <a:cubicBezTo>
                      <a:pt x="3508" y="3516"/>
                      <a:pt x="3516" y="3490"/>
                      <a:pt x="3521" y="3468"/>
                    </a:cubicBezTo>
                    <a:cubicBezTo>
                      <a:pt x="3568" y="3260"/>
                      <a:pt x="3476" y="3129"/>
                      <a:pt x="3311" y="2915"/>
                    </a:cubicBezTo>
                    <a:lnTo>
                      <a:pt x="3261" y="2850"/>
                    </a:lnTo>
                    <a:cubicBezTo>
                      <a:pt x="3010" y="2518"/>
                      <a:pt x="2828" y="2280"/>
                      <a:pt x="2799" y="1837"/>
                    </a:cubicBezTo>
                    <a:cubicBezTo>
                      <a:pt x="2788" y="1664"/>
                      <a:pt x="2804" y="1486"/>
                      <a:pt x="2817" y="1313"/>
                    </a:cubicBezTo>
                    <a:cubicBezTo>
                      <a:pt x="2851" y="960"/>
                      <a:pt x="2880" y="626"/>
                      <a:pt x="2683" y="333"/>
                    </a:cubicBezTo>
                    <a:cubicBezTo>
                      <a:pt x="2570" y="166"/>
                      <a:pt x="2385" y="53"/>
                      <a:pt x="2160" y="14"/>
                    </a:cubicBezTo>
                    <a:cubicBezTo>
                      <a:pt x="2106" y="5"/>
                      <a:pt x="2052" y="0"/>
                      <a:pt x="19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1660775" y="1221975"/>
                <a:ext cx="108750" cy="124025"/>
              </a:xfrm>
              <a:custGeom>
                <a:avLst/>
                <a:gdLst/>
                <a:ahLst/>
                <a:cxnLst/>
                <a:rect l="l" t="t" r="r" b="b"/>
                <a:pathLst>
                  <a:path w="4350" h="4961" extrusionOk="0">
                    <a:moveTo>
                      <a:pt x="2364" y="501"/>
                    </a:moveTo>
                    <a:cubicBezTo>
                      <a:pt x="2409" y="501"/>
                      <a:pt x="2455" y="505"/>
                      <a:pt x="2498" y="514"/>
                    </a:cubicBezTo>
                    <a:cubicBezTo>
                      <a:pt x="2684" y="546"/>
                      <a:pt x="2836" y="637"/>
                      <a:pt x="2926" y="771"/>
                    </a:cubicBezTo>
                    <a:cubicBezTo>
                      <a:pt x="3094" y="1020"/>
                      <a:pt x="3068" y="1315"/>
                      <a:pt x="3037" y="1655"/>
                    </a:cubicBezTo>
                    <a:cubicBezTo>
                      <a:pt x="3021" y="1833"/>
                      <a:pt x="3004" y="2017"/>
                      <a:pt x="3016" y="2204"/>
                    </a:cubicBezTo>
                    <a:cubicBezTo>
                      <a:pt x="3047" y="2689"/>
                      <a:pt x="3260" y="2966"/>
                      <a:pt x="3508" y="3294"/>
                    </a:cubicBezTo>
                    <a:lnTo>
                      <a:pt x="3559" y="3359"/>
                    </a:lnTo>
                    <a:cubicBezTo>
                      <a:pt x="3736" y="3587"/>
                      <a:pt x="3788" y="3668"/>
                      <a:pt x="3728" y="3849"/>
                    </a:cubicBezTo>
                    <a:cubicBezTo>
                      <a:pt x="3676" y="3998"/>
                      <a:pt x="3635" y="4054"/>
                      <a:pt x="3517" y="4054"/>
                    </a:cubicBezTo>
                    <a:cubicBezTo>
                      <a:pt x="3451" y="4054"/>
                      <a:pt x="3363" y="4037"/>
                      <a:pt x="3237" y="4010"/>
                    </a:cubicBezTo>
                    <a:cubicBezTo>
                      <a:pt x="3106" y="3981"/>
                      <a:pt x="2961" y="3950"/>
                      <a:pt x="2810" y="3950"/>
                    </a:cubicBezTo>
                    <a:cubicBezTo>
                      <a:pt x="2778" y="3950"/>
                      <a:pt x="2745" y="3951"/>
                      <a:pt x="2712" y="3954"/>
                    </a:cubicBezTo>
                    <a:cubicBezTo>
                      <a:pt x="2456" y="3981"/>
                      <a:pt x="2263" y="4125"/>
                      <a:pt x="2094" y="4252"/>
                    </a:cubicBezTo>
                    <a:cubicBezTo>
                      <a:pt x="1979" y="4336"/>
                      <a:pt x="1873" y="4416"/>
                      <a:pt x="1766" y="4446"/>
                    </a:cubicBezTo>
                    <a:cubicBezTo>
                      <a:pt x="1725" y="4458"/>
                      <a:pt x="1682" y="4464"/>
                      <a:pt x="1637" y="4464"/>
                    </a:cubicBezTo>
                    <a:cubicBezTo>
                      <a:pt x="1494" y="4464"/>
                      <a:pt x="1331" y="4410"/>
                      <a:pt x="1151" y="4346"/>
                    </a:cubicBezTo>
                    <a:cubicBezTo>
                      <a:pt x="983" y="4285"/>
                      <a:pt x="808" y="4222"/>
                      <a:pt x="682" y="4120"/>
                    </a:cubicBezTo>
                    <a:cubicBezTo>
                      <a:pt x="578" y="4033"/>
                      <a:pt x="517" y="3913"/>
                      <a:pt x="531" y="3818"/>
                    </a:cubicBezTo>
                    <a:cubicBezTo>
                      <a:pt x="553" y="3680"/>
                      <a:pt x="716" y="3557"/>
                      <a:pt x="1031" y="3439"/>
                    </a:cubicBezTo>
                    <a:cubicBezTo>
                      <a:pt x="1288" y="3343"/>
                      <a:pt x="1764" y="3165"/>
                      <a:pt x="1881" y="2727"/>
                    </a:cubicBezTo>
                    <a:cubicBezTo>
                      <a:pt x="1963" y="2425"/>
                      <a:pt x="1839" y="2159"/>
                      <a:pt x="1731" y="1925"/>
                    </a:cubicBezTo>
                    <a:cubicBezTo>
                      <a:pt x="1701" y="1860"/>
                      <a:pt x="1671" y="1794"/>
                      <a:pt x="1646" y="1729"/>
                    </a:cubicBezTo>
                    <a:cubicBezTo>
                      <a:pt x="1498" y="1335"/>
                      <a:pt x="1618" y="866"/>
                      <a:pt x="1926" y="637"/>
                    </a:cubicBezTo>
                    <a:cubicBezTo>
                      <a:pt x="2045" y="549"/>
                      <a:pt x="2202" y="501"/>
                      <a:pt x="2364" y="501"/>
                    </a:cubicBezTo>
                    <a:close/>
                    <a:moveTo>
                      <a:pt x="2362" y="1"/>
                    </a:moveTo>
                    <a:cubicBezTo>
                      <a:pt x="2095" y="1"/>
                      <a:pt x="1837" y="81"/>
                      <a:pt x="1631" y="235"/>
                    </a:cubicBezTo>
                    <a:cubicBezTo>
                      <a:pt x="1142" y="598"/>
                      <a:pt x="954" y="1300"/>
                      <a:pt x="1182" y="1903"/>
                    </a:cubicBezTo>
                    <a:cubicBezTo>
                      <a:pt x="1210" y="1980"/>
                      <a:pt x="1246" y="2055"/>
                      <a:pt x="1281" y="2133"/>
                    </a:cubicBezTo>
                    <a:cubicBezTo>
                      <a:pt x="1365" y="2314"/>
                      <a:pt x="1437" y="2469"/>
                      <a:pt x="1403" y="2597"/>
                    </a:cubicBezTo>
                    <a:cubicBezTo>
                      <a:pt x="1356" y="2772"/>
                      <a:pt x="1098" y="2881"/>
                      <a:pt x="859" y="2970"/>
                    </a:cubicBezTo>
                    <a:cubicBezTo>
                      <a:pt x="540" y="3090"/>
                      <a:pt x="109" y="3299"/>
                      <a:pt x="42" y="3742"/>
                    </a:cubicBezTo>
                    <a:cubicBezTo>
                      <a:pt x="1" y="4011"/>
                      <a:pt x="127" y="4303"/>
                      <a:pt x="369" y="4501"/>
                    </a:cubicBezTo>
                    <a:cubicBezTo>
                      <a:pt x="560" y="4660"/>
                      <a:pt x="786" y="4741"/>
                      <a:pt x="985" y="4813"/>
                    </a:cubicBezTo>
                    <a:cubicBezTo>
                      <a:pt x="1166" y="4879"/>
                      <a:pt x="1395" y="4960"/>
                      <a:pt x="1639" y="4960"/>
                    </a:cubicBezTo>
                    <a:cubicBezTo>
                      <a:pt x="1727" y="4960"/>
                      <a:pt x="1816" y="4950"/>
                      <a:pt x="1906" y="4922"/>
                    </a:cubicBezTo>
                    <a:cubicBezTo>
                      <a:pt x="2102" y="4866"/>
                      <a:pt x="2257" y="4750"/>
                      <a:pt x="2395" y="4646"/>
                    </a:cubicBezTo>
                    <a:cubicBezTo>
                      <a:pt x="2529" y="4546"/>
                      <a:pt x="2646" y="4458"/>
                      <a:pt x="2765" y="4446"/>
                    </a:cubicBezTo>
                    <a:cubicBezTo>
                      <a:pt x="2781" y="4445"/>
                      <a:pt x="2799" y="4444"/>
                      <a:pt x="2816" y="4444"/>
                    </a:cubicBezTo>
                    <a:cubicBezTo>
                      <a:pt x="2912" y="4444"/>
                      <a:pt x="3020" y="4468"/>
                      <a:pt x="3134" y="4492"/>
                    </a:cubicBezTo>
                    <a:cubicBezTo>
                      <a:pt x="3243" y="4516"/>
                      <a:pt x="3377" y="4545"/>
                      <a:pt x="3516" y="4545"/>
                    </a:cubicBezTo>
                    <a:cubicBezTo>
                      <a:pt x="3777" y="4545"/>
                      <a:pt x="4052" y="4442"/>
                      <a:pt x="4201" y="4003"/>
                    </a:cubicBezTo>
                    <a:cubicBezTo>
                      <a:pt x="4350" y="3561"/>
                      <a:pt x="4140" y="3290"/>
                      <a:pt x="3955" y="3050"/>
                    </a:cubicBezTo>
                    <a:lnTo>
                      <a:pt x="3903" y="2982"/>
                    </a:lnTo>
                    <a:cubicBezTo>
                      <a:pt x="3674" y="2682"/>
                      <a:pt x="3537" y="2502"/>
                      <a:pt x="3515" y="2167"/>
                    </a:cubicBezTo>
                    <a:cubicBezTo>
                      <a:pt x="3506" y="2018"/>
                      <a:pt x="3518" y="1862"/>
                      <a:pt x="3534" y="1696"/>
                    </a:cubicBezTo>
                    <a:cubicBezTo>
                      <a:pt x="3570" y="1315"/>
                      <a:pt x="3607" y="885"/>
                      <a:pt x="3340" y="488"/>
                    </a:cubicBezTo>
                    <a:cubicBezTo>
                      <a:pt x="3173" y="241"/>
                      <a:pt x="2905" y="75"/>
                      <a:pt x="2585" y="19"/>
                    </a:cubicBezTo>
                    <a:cubicBezTo>
                      <a:pt x="2510" y="7"/>
                      <a:pt x="2436" y="1"/>
                      <a:pt x="2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 name="Google Shape;1252;p39"/>
            <p:cNvGrpSpPr/>
            <p:nvPr/>
          </p:nvGrpSpPr>
          <p:grpSpPr>
            <a:xfrm>
              <a:off x="6221125" y="1224750"/>
              <a:ext cx="55000" cy="98300"/>
              <a:chOff x="1677150" y="1838725"/>
              <a:chExt cx="55000" cy="98300"/>
            </a:xfrm>
          </p:grpSpPr>
          <p:sp>
            <p:nvSpPr>
              <p:cNvPr id="1253" name="Google Shape;1253;p39"/>
              <p:cNvSpPr/>
              <p:nvPr/>
            </p:nvSpPr>
            <p:spPr>
              <a:xfrm>
                <a:off x="1677150" y="1876050"/>
                <a:ext cx="54950" cy="60975"/>
              </a:xfrm>
              <a:custGeom>
                <a:avLst/>
                <a:gdLst/>
                <a:ahLst/>
                <a:cxnLst/>
                <a:rect l="l" t="t" r="r" b="b"/>
                <a:pathLst>
                  <a:path w="2198" h="2439" extrusionOk="0">
                    <a:moveTo>
                      <a:pt x="1114" y="1"/>
                    </a:moveTo>
                    <a:cubicBezTo>
                      <a:pt x="1018" y="1"/>
                      <a:pt x="918" y="16"/>
                      <a:pt x="817" y="45"/>
                    </a:cubicBezTo>
                    <a:cubicBezTo>
                      <a:pt x="419" y="162"/>
                      <a:pt x="151" y="478"/>
                      <a:pt x="83" y="913"/>
                    </a:cubicBezTo>
                    <a:cubicBezTo>
                      <a:pt x="0" y="1441"/>
                      <a:pt x="224" y="2001"/>
                      <a:pt x="628" y="2276"/>
                    </a:cubicBezTo>
                    <a:cubicBezTo>
                      <a:pt x="785" y="2382"/>
                      <a:pt x="968" y="2439"/>
                      <a:pt x="1144" y="2439"/>
                    </a:cubicBezTo>
                    <a:cubicBezTo>
                      <a:pt x="1215" y="2439"/>
                      <a:pt x="1285" y="2429"/>
                      <a:pt x="1350" y="2410"/>
                    </a:cubicBezTo>
                    <a:cubicBezTo>
                      <a:pt x="1600" y="2342"/>
                      <a:pt x="1819" y="2146"/>
                      <a:pt x="1963" y="1858"/>
                    </a:cubicBezTo>
                    <a:cubicBezTo>
                      <a:pt x="2198" y="1392"/>
                      <a:pt x="2127" y="720"/>
                      <a:pt x="1801" y="329"/>
                    </a:cubicBezTo>
                    <a:cubicBezTo>
                      <a:pt x="1623" y="114"/>
                      <a:pt x="1382" y="1"/>
                      <a:pt x="111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1686375" y="1847525"/>
                <a:ext cx="36300" cy="43350"/>
              </a:xfrm>
              <a:custGeom>
                <a:avLst/>
                <a:gdLst/>
                <a:ahLst/>
                <a:cxnLst/>
                <a:rect l="l" t="t" r="r" b="b"/>
                <a:pathLst>
                  <a:path w="1452" h="1734" extrusionOk="0">
                    <a:moveTo>
                      <a:pt x="739" y="0"/>
                    </a:moveTo>
                    <a:cubicBezTo>
                      <a:pt x="677" y="0"/>
                      <a:pt x="614" y="11"/>
                      <a:pt x="546" y="30"/>
                    </a:cubicBezTo>
                    <a:cubicBezTo>
                      <a:pt x="188" y="135"/>
                      <a:pt x="89" y="441"/>
                      <a:pt x="60" y="616"/>
                    </a:cubicBezTo>
                    <a:cubicBezTo>
                      <a:pt x="1" y="1000"/>
                      <a:pt x="170" y="1438"/>
                      <a:pt x="457" y="1632"/>
                    </a:cubicBezTo>
                    <a:cubicBezTo>
                      <a:pt x="555" y="1699"/>
                      <a:pt x="667" y="1734"/>
                      <a:pt x="774" y="1734"/>
                    </a:cubicBezTo>
                    <a:cubicBezTo>
                      <a:pt x="813" y="1734"/>
                      <a:pt x="853" y="1729"/>
                      <a:pt x="890" y="1720"/>
                    </a:cubicBezTo>
                    <a:cubicBezTo>
                      <a:pt x="1095" y="1664"/>
                      <a:pt x="1222" y="1462"/>
                      <a:pt x="1282" y="1347"/>
                    </a:cubicBezTo>
                    <a:cubicBezTo>
                      <a:pt x="1452" y="1008"/>
                      <a:pt x="1398" y="485"/>
                      <a:pt x="1164" y="202"/>
                    </a:cubicBezTo>
                    <a:cubicBezTo>
                      <a:pt x="1053" y="68"/>
                      <a:pt x="913" y="0"/>
                      <a:pt x="748" y="0"/>
                    </a:cubicBezTo>
                    <a:cubicBezTo>
                      <a:pt x="745" y="0"/>
                      <a:pt x="742" y="0"/>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1677150" y="1838725"/>
                <a:ext cx="55000" cy="60925"/>
              </a:xfrm>
              <a:custGeom>
                <a:avLst/>
                <a:gdLst/>
                <a:ahLst/>
                <a:cxnLst/>
                <a:rect l="l" t="t" r="r" b="b"/>
                <a:pathLst>
                  <a:path w="2200" h="2437" extrusionOk="0">
                    <a:moveTo>
                      <a:pt x="1116" y="498"/>
                    </a:moveTo>
                    <a:cubicBezTo>
                      <a:pt x="1236" y="498"/>
                      <a:pt x="1337" y="548"/>
                      <a:pt x="1421" y="647"/>
                    </a:cubicBezTo>
                    <a:cubicBezTo>
                      <a:pt x="1618" y="885"/>
                      <a:pt x="1664" y="1346"/>
                      <a:pt x="1520" y="1633"/>
                    </a:cubicBezTo>
                    <a:cubicBezTo>
                      <a:pt x="1440" y="1792"/>
                      <a:pt x="1330" y="1901"/>
                      <a:pt x="1220" y="1931"/>
                    </a:cubicBezTo>
                    <a:cubicBezTo>
                      <a:pt x="1196" y="1938"/>
                      <a:pt x="1171" y="1941"/>
                      <a:pt x="1144" y="1941"/>
                    </a:cubicBezTo>
                    <a:cubicBezTo>
                      <a:pt x="1068" y="1941"/>
                      <a:pt x="983" y="1914"/>
                      <a:pt x="909" y="1864"/>
                    </a:cubicBezTo>
                    <a:cubicBezTo>
                      <a:pt x="667" y="1699"/>
                      <a:pt x="523" y="1324"/>
                      <a:pt x="575" y="991"/>
                    </a:cubicBezTo>
                    <a:cubicBezTo>
                      <a:pt x="602" y="819"/>
                      <a:pt x="690" y="601"/>
                      <a:pt x="957" y="523"/>
                    </a:cubicBezTo>
                    <a:cubicBezTo>
                      <a:pt x="1013" y="507"/>
                      <a:pt x="1066" y="498"/>
                      <a:pt x="1116" y="498"/>
                    </a:cubicBezTo>
                    <a:close/>
                    <a:moveTo>
                      <a:pt x="1114" y="1"/>
                    </a:moveTo>
                    <a:cubicBezTo>
                      <a:pt x="1018" y="1"/>
                      <a:pt x="919" y="15"/>
                      <a:pt x="818" y="45"/>
                    </a:cubicBezTo>
                    <a:cubicBezTo>
                      <a:pt x="421" y="162"/>
                      <a:pt x="152" y="478"/>
                      <a:pt x="84" y="913"/>
                    </a:cubicBezTo>
                    <a:cubicBezTo>
                      <a:pt x="0" y="1441"/>
                      <a:pt x="225" y="2001"/>
                      <a:pt x="630" y="2274"/>
                    </a:cubicBezTo>
                    <a:cubicBezTo>
                      <a:pt x="787" y="2380"/>
                      <a:pt x="969" y="2437"/>
                      <a:pt x="1145" y="2437"/>
                    </a:cubicBezTo>
                    <a:cubicBezTo>
                      <a:pt x="1217" y="2437"/>
                      <a:pt x="1286" y="2429"/>
                      <a:pt x="1351" y="2410"/>
                    </a:cubicBezTo>
                    <a:cubicBezTo>
                      <a:pt x="1601" y="2342"/>
                      <a:pt x="1820" y="2147"/>
                      <a:pt x="1964" y="1858"/>
                    </a:cubicBezTo>
                    <a:cubicBezTo>
                      <a:pt x="2200" y="1392"/>
                      <a:pt x="2130" y="720"/>
                      <a:pt x="1804" y="329"/>
                    </a:cubicBezTo>
                    <a:cubicBezTo>
                      <a:pt x="1624" y="114"/>
                      <a:pt x="1383" y="1"/>
                      <a:pt x="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9"/>
            <p:cNvGrpSpPr/>
            <p:nvPr/>
          </p:nvGrpSpPr>
          <p:grpSpPr>
            <a:xfrm>
              <a:off x="2007725" y="1749550"/>
              <a:ext cx="55000" cy="98300"/>
              <a:chOff x="1677150" y="1838725"/>
              <a:chExt cx="55000" cy="98300"/>
            </a:xfrm>
          </p:grpSpPr>
          <p:sp>
            <p:nvSpPr>
              <p:cNvPr id="1257" name="Google Shape;1257;p39"/>
              <p:cNvSpPr/>
              <p:nvPr/>
            </p:nvSpPr>
            <p:spPr>
              <a:xfrm>
                <a:off x="1677150" y="1876050"/>
                <a:ext cx="54950" cy="60975"/>
              </a:xfrm>
              <a:custGeom>
                <a:avLst/>
                <a:gdLst/>
                <a:ahLst/>
                <a:cxnLst/>
                <a:rect l="l" t="t" r="r" b="b"/>
                <a:pathLst>
                  <a:path w="2198" h="2439" extrusionOk="0">
                    <a:moveTo>
                      <a:pt x="1114" y="1"/>
                    </a:moveTo>
                    <a:cubicBezTo>
                      <a:pt x="1018" y="1"/>
                      <a:pt x="918" y="16"/>
                      <a:pt x="817" y="45"/>
                    </a:cubicBezTo>
                    <a:cubicBezTo>
                      <a:pt x="419" y="162"/>
                      <a:pt x="151" y="478"/>
                      <a:pt x="83" y="913"/>
                    </a:cubicBezTo>
                    <a:cubicBezTo>
                      <a:pt x="0" y="1441"/>
                      <a:pt x="224" y="2001"/>
                      <a:pt x="628" y="2276"/>
                    </a:cubicBezTo>
                    <a:cubicBezTo>
                      <a:pt x="785" y="2382"/>
                      <a:pt x="968" y="2439"/>
                      <a:pt x="1144" y="2439"/>
                    </a:cubicBezTo>
                    <a:cubicBezTo>
                      <a:pt x="1215" y="2439"/>
                      <a:pt x="1285" y="2429"/>
                      <a:pt x="1350" y="2410"/>
                    </a:cubicBezTo>
                    <a:cubicBezTo>
                      <a:pt x="1600" y="2342"/>
                      <a:pt x="1819" y="2146"/>
                      <a:pt x="1963" y="1858"/>
                    </a:cubicBezTo>
                    <a:cubicBezTo>
                      <a:pt x="2198" y="1392"/>
                      <a:pt x="2127" y="720"/>
                      <a:pt x="1801" y="329"/>
                    </a:cubicBezTo>
                    <a:cubicBezTo>
                      <a:pt x="1623" y="114"/>
                      <a:pt x="1382" y="1"/>
                      <a:pt x="111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1686375" y="1847525"/>
                <a:ext cx="36300" cy="43350"/>
              </a:xfrm>
              <a:custGeom>
                <a:avLst/>
                <a:gdLst/>
                <a:ahLst/>
                <a:cxnLst/>
                <a:rect l="l" t="t" r="r" b="b"/>
                <a:pathLst>
                  <a:path w="1452" h="1734" extrusionOk="0">
                    <a:moveTo>
                      <a:pt x="739" y="0"/>
                    </a:moveTo>
                    <a:cubicBezTo>
                      <a:pt x="677" y="0"/>
                      <a:pt x="614" y="11"/>
                      <a:pt x="546" y="30"/>
                    </a:cubicBezTo>
                    <a:cubicBezTo>
                      <a:pt x="188" y="135"/>
                      <a:pt x="89" y="441"/>
                      <a:pt x="60" y="616"/>
                    </a:cubicBezTo>
                    <a:cubicBezTo>
                      <a:pt x="1" y="1000"/>
                      <a:pt x="170" y="1438"/>
                      <a:pt x="457" y="1632"/>
                    </a:cubicBezTo>
                    <a:cubicBezTo>
                      <a:pt x="555" y="1699"/>
                      <a:pt x="667" y="1734"/>
                      <a:pt x="774" y="1734"/>
                    </a:cubicBezTo>
                    <a:cubicBezTo>
                      <a:pt x="813" y="1734"/>
                      <a:pt x="853" y="1729"/>
                      <a:pt x="890" y="1720"/>
                    </a:cubicBezTo>
                    <a:cubicBezTo>
                      <a:pt x="1095" y="1664"/>
                      <a:pt x="1222" y="1462"/>
                      <a:pt x="1282" y="1347"/>
                    </a:cubicBezTo>
                    <a:cubicBezTo>
                      <a:pt x="1452" y="1008"/>
                      <a:pt x="1398" y="485"/>
                      <a:pt x="1164" y="202"/>
                    </a:cubicBezTo>
                    <a:cubicBezTo>
                      <a:pt x="1053" y="68"/>
                      <a:pt x="913" y="0"/>
                      <a:pt x="748" y="0"/>
                    </a:cubicBezTo>
                    <a:cubicBezTo>
                      <a:pt x="745" y="0"/>
                      <a:pt x="742" y="0"/>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1677150" y="1838725"/>
                <a:ext cx="55000" cy="60925"/>
              </a:xfrm>
              <a:custGeom>
                <a:avLst/>
                <a:gdLst/>
                <a:ahLst/>
                <a:cxnLst/>
                <a:rect l="l" t="t" r="r" b="b"/>
                <a:pathLst>
                  <a:path w="2200" h="2437" extrusionOk="0">
                    <a:moveTo>
                      <a:pt x="1116" y="498"/>
                    </a:moveTo>
                    <a:cubicBezTo>
                      <a:pt x="1236" y="498"/>
                      <a:pt x="1337" y="548"/>
                      <a:pt x="1421" y="647"/>
                    </a:cubicBezTo>
                    <a:cubicBezTo>
                      <a:pt x="1618" y="885"/>
                      <a:pt x="1664" y="1346"/>
                      <a:pt x="1520" y="1633"/>
                    </a:cubicBezTo>
                    <a:cubicBezTo>
                      <a:pt x="1440" y="1792"/>
                      <a:pt x="1330" y="1901"/>
                      <a:pt x="1220" y="1931"/>
                    </a:cubicBezTo>
                    <a:cubicBezTo>
                      <a:pt x="1196" y="1938"/>
                      <a:pt x="1171" y="1941"/>
                      <a:pt x="1144" y="1941"/>
                    </a:cubicBezTo>
                    <a:cubicBezTo>
                      <a:pt x="1068" y="1941"/>
                      <a:pt x="983" y="1914"/>
                      <a:pt x="909" y="1864"/>
                    </a:cubicBezTo>
                    <a:cubicBezTo>
                      <a:pt x="667" y="1699"/>
                      <a:pt x="523" y="1324"/>
                      <a:pt x="575" y="991"/>
                    </a:cubicBezTo>
                    <a:cubicBezTo>
                      <a:pt x="602" y="819"/>
                      <a:pt x="690" y="601"/>
                      <a:pt x="957" y="523"/>
                    </a:cubicBezTo>
                    <a:cubicBezTo>
                      <a:pt x="1013" y="507"/>
                      <a:pt x="1066" y="498"/>
                      <a:pt x="1116" y="498"/>
                    </a:cubicBezTo>
                    <a:close/>
                    <a:moveTo>
                      <a:pt x="1114" y="1"/>
                    </a:moveTo>
                    <a:cubicBezTo>
                      <a:pt x="1018" y="1"/>
                      <a:pt x="919" y="15"/>
                      <a:pt x="818" y="45"/>
                    </a:cubicBezTo>
                    <a:cubicBezTo>
                      <a:pt x="421" y="162"/>
                      <a:pt x="152" y="478"/>
                      <a:pt x="84" y="913"/>
                    </a:cubicBezTo>
                    <a:cubicBezTo>
                      <a:pt x="0" y="1441"/>
                      <a:pt x="225" y="2001"/>
                      <a:pt x="630" y="2274"/>
                    </a:cubicBezTo>
                    <a:cubicBezTo>
                      <a:pt x="787" y="2380"/>
                      <a:pt x="969" y="2437"/>
                      <a:pt x="1145" y="2437"/>
                    </a:cubicBezTo>
                    <a:cubicBezTo>
                      <a:pt x="1217" y="2437"/>
                      <a:pt x="1286" y="2429"/>
                      <a:pt x="1351" y="2410"/>
                    </a:cubicBezTo>
                    <a:cubicBezTo>
                      <a:pt x="1601" y="2342"/>
                      <a:pt x="1820" y="2147"/>
                      <a:pt x="1964" y="1858"/>
                    </a:cubicBezTo>
                    <a:cubicBezTo>
                      <a:pt x="2200" y="1392"/>
                      <a:pt x="2130" y="720"/>
                      <a:pt x="1804" y="329"/>
                    </a:cubicBezTo>
                    <a:cubicBezTo>
                      <a:pt x="1624" y="114"/>
                      <a:pt x="1383" y="1"/>
                      <a:pt x="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 name="Google Shape;1260;p39"/>
            <p:cNvGrpSpPr/>
            <p:nvPr/>
          </p:nvGrpSpPr>
          <p:grpSpPr>
            <a:xfrm>
              <a:off x="4789888" y="3769463"/>
              <a:ext cx="877250" cy="769050"/>
              <a:chOff x="1181750" y="3091525"/>
              <a:chExt cx="877250" cy="769050"/>
            </a:xfrm>
          </p:grpSpPr>
          <p:sp>
            <p:nvSpPr>
              <p:cNvPr id="1261" name="Google Shape;1261;p39"/>
              <p:cNvSpPr/>
              <p:nvPr/>
            </p:nvSpPr>
            <p:spPr>
              <a:xfrm>
                <a:off x="1181750" y="3121275"/>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1920550" y="3684100"/>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rgbClr val="F99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1195975" y="3103600"/>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1225025" y="3122425"/>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9"/>
              <p:cNvSpPr/>
              <p:nvPr/>
            </p:nvSpPr>
            <p:spPr>
              <a:xfrm>
                <a:off x="1289000" y="3164800"/>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1878100" y="3649475"/>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a:off x="1288975" y="3250850"/>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9"/>
              <p:cNvSpPr/>
              <p:nvPr/>
            </p:nvSpPr>
            <p:spPr>
              <a:xfrm>
                <a:off x="1920550" y="3766025"/>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9"/>
              <p:cNvSpPr/>
              <p:nvPr/>
            </p:nvSpPr>
            <p:spPr>
              <a:xfrm>
                <a:off x="1878100" y="3731575"/>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225050" y="3154525"/>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9"/>
              <p:cNvSpPr/>
              <p:nvPr/>
            </p:nvSpPr>
            <p:spPr>
              <a:xfrm>
                <a:off x="1265000" y="3126700"/>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1990450" y="3684100"/>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1949075" y="3649475"/>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9"/>
              <p:cNvSpPr/>
              <p:nvPr/>
            </p:nvSpPr>
            <p:spPr>
              <a:xfrm>
                <a:off x="1361625" y="3164800"/>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9"/>
              <p:cNvSpPr/>
              <p:nvPr/>
            </p:nvSpPr>
            <p:spPr>
              <a:xfrm>
                <a:off x="1277875" y="3153900"/>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9"/>
              <p:cNvSpPr/>
              <p:nvPr/>
            </p:nvSpPr>
            <p:spPr>
              <a:xfrm>
                <a:off x="1181750" y="3091525"/>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1214400" y="3112975"/>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9"/>
              <p:cNvSpPr/>
              <p:nvPr/>
            </p:nvSpPr>
            <p:spPr>
              <a:xfrm>
                <a:off x="1864850" y="3637250"/>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9"/>
              <p:cNvSpPr/>
              <p:nvPr/>
            </p:nvSpPr>
            <p:spPr>
              <a:xfrm>
                <a:off x="1907525" y="3672325"/>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1256825" y="3169175"/>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1274975" y="3167450"/>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1334100" y="3271500"/>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1408575" y="3295525"/>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1733200" y="3502325"/>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1796375" y="3587300"/>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1949150" y="3773700"/>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9"/>
              <p:cNvSpPr/>
              <p:nvPr/>
            </p:nvSpPr>
            <p:spPr>
              <a:xfrm>
                <a:off x="1977675" y="3765850"/>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a:off x="1990500" y="3747025"/>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a:off x="2002900" y="3728750"/>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2011375" y="3706025"/>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39"/>
            <p:cNvGrpSpPr/>
            <p:nvPr/>
          </p:nvGrpSpPr>
          <p:grpSpPr>
            <a:xfrm rot="10800000">
              <a:off x="1488930" y="2893536"/>
              <a:ext cx="573783" cy="411480"/>
              <a:chOff x="4963350" y="689650"/>
              <a:chExt cx="662950" cy="475425"/>
            </a:xfrm>
          </p:grpSpPr>
          <p:sp>
            <p:nvSpPr>
              <p:cNvPr id="1292" name="Google Shape;1292;p39"/>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9"/>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9"/>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12" name="صورة 111">
            <a:extLst>
              <a:ext uri="{FF2B5EF4-FFF2-40B4-BE49-F238E27FC236}">
                <a16:creationId xmlns:a16="http://schemas.microsoft.com/office/drawing/2014/main" id="{EB02F837-6AD3-45DE-9718-E9CBD85AF7A7}"/>
              </a:ext>
            </a:extLst>
          </p:cNvPr>
          <p:cNvPicPr>
            <a:picLocks noChangeAspect="1"/>
          </p:cNvPicPr>
          <p:nvPr/>
        </p:nvPicPr>
        <p:blipFill rotWithShape="1">
          <a:blip r:embed="rId3"/>
          <a:srcRect l="16456" t="45458" r="13289" b="33693"/>
          <a:stretch/>
        </p:blipFill>
        <p:spPr>
          <a:xfrm>
            <a:off x="929280" y="625404"/>
            <a:ext cx="6424071" cy="1072357"/>
          </a:xfrm>
          <a:prstGeom prst="rect">
            <a:avLst/>
          </a:prstGeom>
          <a:solidFill>
            <a:srgbClr val="FFFFFF">
              <a:shade val="85000"/>
            </a:srgbClr>
          </a:solidFill>
          <a:ln w="88900" cap="sq">
            <a:solidFill>
              <a:schemeClr val="accent1">
                <a:lumMod val="9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4" name="صورة 113">
            <a:extLst>
              <a:ext uri="{FF2B5EF4-FFF2-40B4-BE49-F238E27FC236}">
                <a16:creationId xmlns:a16="http://schemas.microsoft.com/office/drawing/2014/main" id="{54E3718D-610B-4EEE-B09C-5D78E699EE84}"/>
              </a:ext>
            </a:extLst>
          </p:cNvPr>
          <p:cNvPicPr>
            <a:picLocks noChangeAspect="1"/>
          </p:cNvPicPr>
          <p:nvPr/>
        </p:nvPicPr>
        <p:blipFill rotWithShape="1">
          <a:blip r:embed="rId4"/>
          <a:srcRect l="11818" t="46952" r="41396" b="23087"/>
          <a:stretch/>
        </p:blipFill>
        <p:spPr>
          <a:xfrm>
            <a:off x="2105248" y="2034213"/>
            <a:ext cx="4684938" cy="1548507"/>
          </a:xfrm>
          <a:prstGeom prst="rect">
            <a:avLst/>
          </a:prstGeom>
          <a:effectLst>
            <a:glow rad="228600">
              <a:srgbClr val="FF9933">
                <a:alpha val="40000"/>
              </a:srgbClr>
            </a:glow>
          </a:effectLst>
        </p:spPr>
      </p:pic>
      <p:grpSp>
        <p:nvGrpSpPr>
          <p:cNvPr id="115" name="Google Shape;7028;p63">
            <a:extLst>
              <a:ext uri="{FF2B5EF4-FFF2-40B4-BE49-F238E27FC236}">
                <a16:creationId xmlns:a16="http://schemas.microsoft.com/office/drawing/2014/main" id="{F358AC6D-701A-4A0E-A810-63E8BA38743E}"/>
              </a:ext>
            </a:extLst>
          </p:cNvPr>
          <p:cNvGrpSpPr/>
          <p:nvPr/>
        </p:nvGrpSpPr>
        <p:grpSpPr>
          <a:xfrm>
            <a:off x="2727643" y="3743116"/>
            <a:ext cx="1088802" cy="917138"/>
            <a:chOff x="4709700" y="660550"/>
            <a:chExt cx="1313925" cy="1422775"/>
          </a:xfrm>
        </p:grpSpPr>
        <p:grpSp>
          <p:nvGrpSpPr>
            <p:cNvPr id="116" name="Google Shape;7029;p63">
              <a:extLst>
                <a:ext uri="{FF2B5EF4-FFF2-40B4-BE49-F238E27FC236}">
                  <a16:creationId xmlns:a16="http://schemas.microsoft.com/office/drawing/2014/main" id="{68C52C66-1FB3-4706-AF78-0B9E0D2521A7}"/>
                </a:ext>
              </a:extLst>
            </p:cNvPr>
            <p:cNvGrpSpPr/>
            <p:nvPr/>
          </p:nvGrpSpPr>
          <p:grpSpPr>
            <a:xfrm>
              <a:off x="4709700" y="660550"/>
              <a:ext cx="1313925" cy="1422775"/>
              <a:chOff x="4709700" y="660550"/>
              <a:chExt cx="1313925" cy="1422775"/>
            </a:xfrm>
          </p:grpSpPr>
          <p:sp>
            <p:nvSpPr>
              <p:cNvPr id="120" name="Google Shape;7030;p63">
                <a:extLst>
                  <a:ext uri="{FF2B5EF4-FFF2-40B4-BE49-F238E27FC236}">
                    <a16:creationId xmlns:a16="http://schemas.microsoft.com/office/drawing/2014/main" id="{501E2D7F-9976-4D82-B6CB-BB8D1C880C24}"/>
                  </a:ext>
                </a:extLst>
              </p:cNvPr>
              <p:cNvSpPr/>
              <p:nvPr/>
            </p:nvSpPr>
            <p:spPr>
              <a:xfrm>
                <a:off x="4725750" y="672100"/>
                <a:ext cx="675550" cy="845275"/>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031;p63">
                <a:extLst>
                  <a:ext uri="{FF2B5EF4-FFF2-40B4-BE49-F238E27FC236}">
                    <a16:creationId xmlns:a16="http://schemas.microsoft.com/office/drawing/2014/main" id="{282AD394-17C5-4DEC-BA01-30790963AF04}"/>
                  </a:ext>
                </a:extLst>
              </p:cNvPr>
              <p:cNvSpPr/>
              <p:nvPr/>
            </p:nvSpPr>
            <p:spPr>
              <a:xfrm>
                <a:off x="4805775" y="669425"/>
                <a:ext cx="715475" cy="801625"/>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032;p63">
                <a:extLst>
                  <a:ext uri="{FF2B5EF4-FFF2-40B4-BE49-F238E27FC236}">
                    <a16:creationId xmlns:a16="http://schemas.microsoft.com/office/drawing/2014/main" id="{8C77255D-E7E4-44AB-8253-78111DF7F31C}"/>
                  </a:ext>
                </a:extLst>
              </p:cNvPr>
              <p:cNvSpPr/>
              <p:nvPr/>
            </p:nvSpPr>
            <p:spPr>
              <a:xfrm>
                <a:off x="4777600" y="1388575"/>
                <a:ext cx="186325" cy="261825"/>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033;p63">
                <a:extLst>
                  <a:ext uri="{FF2B5EF4-FFF2-40B4-BE49-F238E27FC236}">
                    <a16:creationId xmlns:a16="http://schemas.microsoft.com/office/drawing/2014/main" id="{1182581A-F854-4D8F-A0C7-68A5BC92D557}"/>
                  </a:ext>
                </a:extLst>
              </p:cNvPr>
              <p:cNvSpPr/>
              <p:nvPr/>
            </p:nvSpPr>
            <p:spPr>
              <a:xfrm>
                <a:off x="4783550" y="1503925"/>
                <a:ext cx="180225" cy="166500"/>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034;p63">
                <a:extLst>
                  <a:ext uri="{FF2B5EF4-FFF2-40B4-BE49-F238E27FC236}">
                    <a16:creationId xmlns:a16="http://schemas.microsoft.com/office/drawing/2014/main" id="{BE04C225-9FBC-4537-94BE-AED3E9753FA2}"/>
                  </a:ext>
                </a:extLst>
              </p:cNvPr>
              <p:cNvSpPr/>
              <p:nvPr/>
            </p:nvSpPr>
            <p:spPr>
              <a:xfrm>
                <a:off x="5306000" y="1098725"/>
                <a:ext cx="709875" cy="793800"/>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035;p63">
                <a:extLst>
                  <a:ext uri="{FF2B5EF4-FFF2-40B4-BE49-F238E27FC236}">
                    <a16:creationId xmlns:a16="http://schemas.microsoft.com/office/drawing/2014/main" id="{D11CF402-245A-40EC-95D3-9D4130AFD2B8}"/>
                  </a:ext>
                </a:extLst>
              </p:cNvPr>
              <p:cNvSpPr/>
              <p:nvPr/>
            </p:nvSpPr>
            <p:spPr>
              <a:xfrm>
                <a:off x="5401650" y="1273125"/>
                <a:ext cx="561600" cy="742950"/>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036;p63">
                <a:extLst>
                  <a:ext uri="{FF2B5EF4-FFF2-40B4-BE49-F238E27FC236}">
                    <a16:creationId xmlns:a16="http://schemas.microsoft.com/office/drawing/2014/main" id="{0F7BB8DD-40BF-438E-A79C-8AB9B8C38A82}"/>
                  </a:ext>
                </a:extLst>
              </p:cNvPr>
              <p:cNvSpPr/>
              <p:nvPr/>
            </p:nvSpPr>
            <p:spPr>
              <a:xfrm>
                <a:off x="5292275" y="1295725"/>
                <a:ext cx="715125" cy="747500"/>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037;p63">
                <a:extLst>
                  <a:ext uri="{FF2B5EF4-FFF2-40B4-BE49-F238E27FC236}">
                    <a16:creationId xmlns:a16="http://schemas.microsoft.com/office/drawing/2014/main" id="{E1EFDF41-7E2E-4355-AF80-06C9C7A87B0F}"/>
                  </a:ext>
                </a:extLst>
              </p:cNvPr>
              <p:cNvSpPr/>
              <p:nvPr/>
            </p:nvSpPr>
            <p:spPr>
              <a:xfrm>
                <a:off x="4797000" y="660550"/>
                <a:ext cx="1226625" cy="1239025"/>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038;p63">
                <a:extLst>
                  <a:ext uri="{FF2B5EF4-FFF2-40B4-BE49-F238E27FC236}">
                    <a16:creationId xmlns:a16="http://schemas.microsoft.com/office/drawing/2014/main" id="{58BB5122-31F8-4335-A31C-633493A62964}"/>
                  </a:ext>
                </a:extLst>
              </p:cNvPr>
              <p:cNvSpPr/>
              <p:nvPr/>
            </p:nvSpPr>
            <p:spPr>
              <a:xfrm>
                <a:off x="4709700" y="665125"/>
                <a:ext cx="1305275" cy="1385175"/>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039;p63">
                <a:extLst>
                  <a:ext uri="{FF2B5EF4-FFF2-40B4-BE49-F238E27FC236}">
                    <a16:creationId xmlns:a16="http://schemas.microsoft.com/office/drawing/2014/main" id="{B7BF365E-FC4D-4301-93E7-2FAFC3B980FA}"/>
                  </a:ext>
                </a:extLst>
              </p:cNvPr>
              <p:cNvSpPr/>
              <p:nvPr/>
            </p:nvSpPr>
            <p:spPr>
              <a:xfrm>
                <a:off x="4731850" y="1378975"/>
                <a:ext cx="85325" cy="178875"/>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040;p63">
                <a:extLst>
                  <a:ext uri="{FF2B5EF4-FFF2-40B4-BE49-F238E27FC236}">
                    <a16:creationId xmlns:a16="http://schemas.microsoft.com/office/drawing/2014/main" id="{F753E9A6-634A-4963-A30F-3C3B066FF575}"/>
                  </a:ext>
                </a:extLst>
              </p:cNvPr>
              <p:cNvSpPr/>
              <p:nvPr/>
            </p:nvSpPr>
            <p:spPr>
              <a:xfrm>
                <a:off x="4767300" y="1258425"/>
                <a:ext cx="1203650" cy="773050"/>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041;p63">
                <a:extLst>
                  <a:ext uri="{FF2B5EF4-FFF2-40B4-BE49-F238E27FC236}">
                    <a16:creationId xmlns:a16="http://schemas.microsoft.com/office/drawing/2014/main" id="{1F4AE72D-65CE-4E80-927E-B37D87183CAF}"/>
                  </a:ext>
                </a:extLst>
              </p:cNvPr>
              <p:cNvSpPr/>
              <p:nvPr/>
            </p:nvSpPr>
            <p:spPr>
              <a:xfrm>
                <a:off x="5138075" y="792675"/>
                <a:ext cx="245375" cy="265725"/>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042;p63">
                <a:extLst>
                  <a:ext uri="{FF2B5EF4-FFF2-40B4-BE49-F238E27FC236}">
                    <a16:creationId xmlns:a16="http://schemas.microsoft.com/office/drawing/2014/main" id="{51B357E9-A525-41B6-B643-E0C0AFCADB55}"/>
                  </a:ext>
                </a:extLst>
              </p:cNvPr>
              <p:cNvSpPr/>
              <p:nvPr/>
            </p:nvSpPr>
            <p:spPr>
              <a:xfrm>
                <a:off x="5267925" y="894225"/>
                <a:ext cx="62975" cy="7210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043;p63">
                <a:extLst>
                  <a:ext uri="{FF2B5EF4-FFF2-40B4-BE49-F238E27FC236}">
                    <a16:creationId xmlns:a16="http://schemas.microsoft.com/office/drawing/2014/main" id="{64B85DCB-3B16-4AA0-A811-C3BBE2C1FD02}"/>
                  </a:ext>
                </a:extLst>
              </p:cNvPr>
              <p:cNvSpPr/>
              <p:nvPr/>
            </p:nvSpPr>
            <p:spPr>
              <a:xfrm>
                <a:off x="5407950" y="908650"/>
                <a:ext cx="20450" cy="27300"/>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044;p63">
                <a:extLst>
                  <a:ext uri="{FF2B5EF4-FFF2-40B4-BE49-F238E27FC236}">
                    <a16:creationId xmlns:a16="http://schemas.microsoft.com/office/drawing/2014/main" id="{40D43FEF-BFA6-4700-84BE-12262D0C6B38}"/>
                  </a:ext>
                </a:extLst>
              </p:cNvPr>
              <p:cNvSpPr/>
              <p:nvPr/>
            </p:nvSpPr>
            <p:spPr>
              <a:xfrm>
                <a:off x="5455200" y="1582050"/>
                <a:ext cx="155050" cy="188600"/>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045;p63">
                <a:extLst>
                  <a:ext uri="{FF2B5EF4-FFF2-40B4-BE49-F238E27FC236}">
                    <a16:creationId xmlns:a16="http://schemas.microsoft.com/office/drawing/2014/main" id="{979885D6-8273-4796-9C1F-568FD7553CBE}"/>
                  </a:ext>
                </a:extLst>
              </p:cNvPr>
              <p:cNvSpPr/>
              <p:nvPr/>
            </p:nvSpPr>
            <p:spPr>
              <a:xfrm>
                <a:off x="5448875" y="1650725"/>
                <a:ext cx="46850" cy="53350"/>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046;p63">
                <a:extLst>
                  <a:ext uri="{FF2B5EF4-FFF2-40B4-BE49-F238E27FC236}">
                    <a16:creationId xmlns:a16="http://schemas.microsoft.com/office/drawing/2014/main" id="{A1540B25-F545-4BCC-91C1-6D312E340334}"/>
                  </a:ext>
                </a:extLst>
              </p:cNvPr>
              <p:cNvSpPr/>
              <p:nvPr/>
            </p:nvSpPr>
            <p:spPr>
              <a:xfrm>
                <a:off x="5362750" y="1639600"/>
                <a:ext cx="48875" cy="55675"/>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047;p63">
                <a:extLst>
                  <a:ext uri="{FF2B5EF4-FFF2-40B4-BE49-F238E27FC236}">
                    <a16:creationId xmlns:a16="http://schemas.microsoft.com/office/drawing/2014/main" id="{121D3039-36E2-488A-9FE0-87A1CDF8166D}"/>
                  </a:ext>
                </a:extLst>
              </p:cNvPr>
              <p:cNvSpPr/>
              <p:nvPr/>
            </p:nvSpPr>
            <p:spPr>
              <a:xfrm>
                <a:off x="5876850" y="1207100"/>
                <a:ext cx="65000" cy="74450"/>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048;p63">
                <a:extLst>
                  <a:ext uri="{FF2B5EF4-FFF2-40B4-BE49-F238E27FC236}">
                    <a16:creationId xmlns:a16="http://schemas.microsoft.com/office/drawing/2014/main" id="{F23ACF90-E311-4AD1-908D-1DD3897767FE}"/>
                  </a:ext>
                </a:extLst>
              </p:cNvPr>
              <p:cNvSpPr/>
              <p:nvPr/>
            </p:nvSpPr>
            <p:spPr>
              <a:xfrm>
                <a:off x="5859825" y="1205025"/>
                <a:ext cx="22700" cy="25250"/>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049;p63">
                <a:extLst>
                  <a:ext uri="{FF2B5EF4-FFF2-40B4-BE49-F238E27FC236}">
                    <a16:creationId xmlns:a16="http://schemas.microsoft.com/office/drawing/2014/main" id="{7CD1AE4B-3E56-4210-B769-3ACD743E89FE}"/>
                  </a:ext>
                </a:extLst>
              </p:cNvPr>
              <p:cNvSpPr/>
              <p:nvPr/>
            </p:nvSpPr>
            <p:spPr>
              <a:xfrm>
                <a:off x="4725750" y="672100"/>
                <a:ext cx="675550" cy="845275"/>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050;p63">
                <a:extLst>
                  <a:ext uri="{FF2B5EF4-FFF2-40B4-BE49-F238E27FC236}">
                    <a16:creationId xmlns:a16="http://schemas.microsoft.com/office/drawing/2014/main" id="{3C7A6089-9A8F-4992-B959-3B7BEE617C9A}"/>
                  </a:ext>
                </a:extLst>
              </p:cNvPr>
              <p:cNvSpPr/>
              <p:nvPr/>
            </p:nvSpPr>
            <p:spPr>
              <a:xfrm>
                <a:off x="4805775" y="669425"/>
                <a:ext cx="715475" cy="801625"/>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051;p63">
                <a:extLst>
                  <a:ext uri="{FF2B5EF4-FFF2-40B4-BE49-F238E27FC236}">
                    <a16:creationId xmlns:a16="http://schemas.microsoft.com/office/drawing/2014/main" id="{AD450D17-02B3-4919-AF1D-625B9A4BAB66}"/>
                  </a:ext>
                </a:extLst>
              </p:cNvPr>
              <p:cNvSpPr/>
              <p:nvPr/>
            </p:nvSpPr>
            <p:spPr>
              <a:xfrm>
                <a:off x="4777600" y="1388575"/>
                <a:ext cx="186325" cy="261825"/>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052;p63">
                <a:extLst>
                  <a:ext uri="{FF2B5EF4-FFF2-40B4-BE49-F238E27FC236}">
                    <a16:creationId xmlns:a16="http://schemas.microsoft.com/office/drawing/2014/main" id="{38106CB9-6E81-4973-90B6-0FF1832EEEE9}"/>
                  </a:ext>
                </a:extLst>
              </p:cNvPr>
              <p:cNvSpPr/>
              <p:nvPr/>
            </p:nvSpPr>
            <p:spPr>
              <a:xfrm>
                <a:off x="4783550" y="1503925"/>
                <a:ext cx="180225" cy="166500"/>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053;p63">
                <a:extLst>
                  <a:ext uri="{FF2B5EF4-FFF2-40B4-BE49-F238E27FC236}">
                    <a16:creationId xmlns:a16="http://schemas.microsoft.com/office/drawing/2014/main" id="{63EEFD7F-F6D5-498B-9BB0-DDF5F9B8DCAE}"/>
                  </a:ext>
                </a:extLst>
              </p:cNvPr>
              <p:cNvSpPr/>
              <p:nvPr/>
            </p:nvSpPr>
            <p:spPr>
              <a:xfrm>
                <a:off x="5306000" y="1098725"/>
                <a:ext cx="709875" cy="793800"/>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054;p63">
                <a:extLst>
                  <a:ext uri="{FF2B5EF4-FFF2-40B4-BE49-F238E27FC236}">
                    <a16:creationId xmlns:a16="http://schemas.microsoft.com/office/drawing/2014/main" id="{FB09FAAA-585C-46F5-A39D-7A3320C9391B}"/>
                  </a:ext>
                </a:extLst>
              </p:cNvPr>
              <p:cNvSpPr/>
              <p:nvPr/>
            </p:nvSpPr>
            <p:spPr>
              <a:xfrm>
                <a:off x="5401650" y="1273125"/>
                <a:ext cx="561600" cy="742950"/>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055;p63">
                <a:extLst>
                  <a:ext uri="{FF2B5EF4-FFF2-40B4-BE49-F238E27FC236}">
                    <a16:creationId xmlns:a16="http://schemas.microsoft.com/office/drawing/2014/main" id="{88A72D1F-60FE-4D53-B97A-5AC84ACDC8EA}"/>
                  </a:ext>
                </a:extLst>
              </p:cNvPr>
              <p:cNvSpPr/>
              <p:nvPr/>
            </p:nvSpPr>
            <p:spPr>
              <a:xfrm>
                <a:off x="5292275" y="1295725"/>
                <a:ext cx="715125" cy="747500"/>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056;p63">
                <a:extLst>
                  <a:ext uri="{FF2B5EF4-FFF2-40B4-BE49-F238E27FC236}">
                    <a16:creationId xmlns:a16="http://schemas.microsoft.com/office/drawing/2014/main" id="{4CB140A9-299F-4D47-94C3-EA017C50EFF3}"/>
                  </a:ext>
                </a:extLst>
              </p:cNvPr>
              <p:cNvSpPr/>
              <p:nvPr/>
            </p:nvSpPr>
            <p:spPr>
              <a:xfrm>
                <a:off x="4797000" y="660550"/>
                <a:ext cx="1226625" cy="1239025"/>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057;p63">
                <a:extLst>
                  <a:ext uri="{FF2B5EF4-FFF2-40B4-BE49-F238E27FC236}">
                    <a16:creationId xmlns:a16="http://schemas.microsoft.com/office/drawing/2014/main" id="{C438A1D3-10CE-4CE5-B3B1-05E10D5D040C}"/>
                  </a:ext>
                </a:extLst>
              </p:cNvPr>
              <p:cNvSpPr/>
              <p:nvPr/>
            </p:nvSpPr>
            <p:spPr>
              <a:xfrm>
                <a:off x="4709700" y="665125"/>
                <a:ext cx="1305275" cy="1385175"/>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058;p63">
                <a:extLst>
                  <a:ext uri="{FF2B5EF4-FFF2-40B4-BE49-F238E27FC236}">
                    <a16:creationId xmlns:a16="http://schemas.microsoft.com/office/drawing/2014/main" id="{446490A0-7424-4B68-BFD6-A9B32564CA59}"/>
                  </a:ext>
                </a:extLst>
              </p:cNvPr>
              <p:cNvSpPr/>
              <p:nvPr/>
            </p:nvSpPr>
            <p:spPr>
              <a:xfrm>
                <a:off x="4731850" y="1378975"/>
                <a:ext cx="85325" cy="178875"/>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059;p63">
                <a:extLst>
                  <a:ext uri="{FF2B5EF4-FFF2-40B4-BE49-F238E27FC236}">
                    <a16:creationId xmlns:a16="http://schemas.microsoft.com/office/drawing/2014/main" id="{DC2BFB41-7591-43EA-9A18-3740FFC1D262}"/>
                  </a:ext>
                </a:extLst>
              </p:cNvPr>
              <p:cNvSpPr/>
              <p:nvPr/>
            </p:nvSpPr>
            <p:spPr>
              <a:xfrm>
                <a:off x="4767300" y="1258425"/>
                <a:ext cx="1203650" cy="773050"/>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060;p63">
                <a:extLst>
                  <a:ext uri="{FF2B5EF4-FFF2-40B4-BE49-F238E27FC236}">
                    <a16:creationId xmlns:a16="http://schemas.microsoft.com/office/drawing/2014/main" id="{31469C21-0242-48B0-B5E5-F1AB26026FD5}"/>
                  </a:ext>
                </a:extLst>
              </p:cNvPr>
              <p:cNvSpPr/>
              <p:nvPr/>
            </p:nvSpPr>
            <p:spPr>
              <a:xfrm>
                <a:off x="5138075" y="792675"/>
                <a:ext cx="245375" cy="265725"/>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061;p63">
                <a:extLst>
                  <a:ext uri="{FF2B5EF4-FFF2-40B4-BE49-F238E27FC236}">
                    <a16:creationId xmlns:a16="http://schemas.microsoft.com/office/drawing/2014/main" id="{7426A10B-E17C-4667-8D16-892DBD6ACADF}"/>
                  </a:ext>
                </a:extLst>
              </p:cNvPr>
              <p:cNvSpPr/>
              <p:nvPr/>
            </p:nvSpPr>
            <p:spPr>
              <a:xfrm>
                <a:off x="5267925" y="894225"/>
                <a:ext cx="62975" cy="7210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062;p63">
                <a:extLst>
                  <a:ext uri="{FF2B5EF4-FFF2-40B4-BE49-F238E27FC236}">
                    <a16:creationId xmlns:a16="http://schemas.microsoft.com/office/drawing/2014/main" id="{75890BBA-7A7A-4E06-B97A-A5F2530B0106}"/>
                  </a:ext>
                </a:extLst>
              </p:cNvPr>
              <p:cNvSpPr/>
              <p:nvPr/>
            </p:nvSpPr>
            <p:spPr>
              <a:xfrm>
                <a:off x="5407950" y="908650"/>
                <a:ext cx="20450" cy="27300"/>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063;p63">
                <a:extLst>
                  <a:ext uri="{FF2B5EF4-FFF2-40B4-BE49-F238E27FC236}">
                    <a16:creationId xmlns:a16="http://schemas.microsoft.com/office/drawing/2014/main" id="{420754C7-028B-4AC2-A767-E6182B6D26FF}"/>
                  </a:ext>
                </a:extLst>
              </p:cNvPr>
              <p:cNvSpPr/>
              <p:nvPr/>
            </p:nvSpPr>
            <p:spPr>
              <a:xfrm>
                <a:off x="5455200" y="1582050"/>
                <a:ext cx="155050" cy="188600"/>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064;p63">
                <a:extLst>
                  <a:ext uri="{FF2B5EF4-FFF2-40B4-BE49-F238E27FC236}">
                    <a16:creationId xmlns:a16="http://schemas.microsoft.com/office/drawing/2014/main" id="{CCADB7AB-D69B-494D-9506-E241749BC4B9}"/>
                  </a:ext>
                </a:extLst>
              </p:cNvPr>
              <p:cNvSpPr/>
              <p:nvPr/>
            </p:nvSpPr>
            <p:spPr>
              <a:xfrm>
                <a:off x="5448875" y="1650725"/>
                <a:ext cx="46850" cy="53350"/>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065;p63">
                <a:extLst>
                  <a:ext uri="{FF2B5EF4-FFF2-40B4-BE49-F238E27FC236}">
                    <a16:creationId xmlns:a16="http://schemas.microsoft.com/office/drawing/2014/main" id="{8F32A76A-D637-423B-87AF-13DB6CA25E32}"/>
                  </a:ext>
                </a:extLst>
              </p:cNvPr>
              <p:cNvSpPr/>
              <p:nvPr/>
            </p:nvSpPr>
            <p:spPr>
              <a:xfrm>
                <a:off x="5362750" y="1639600"/>
                <a:ext cx="48875" cy="55675"/>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066;p63">
                <a:extLst>
                  <a:ext uri="{FF2B5EF4-FFF2-40B4-BE49-F238E27FC236}">
                    <a16:creationId xmlns:a16="http://schemas.microsoft.com/office/drawing/2014/main" id="{46278E35-38CA-414C-8C6E-4BB36991F50A}"/>
                  </a:ext>
                </a:extLst>
              </p:cNvPr>
              <p:cNvSpPr/>
              <p:nvPr/>
            </p:nvSpPr>
            <p:spPr>
              <a:xfrm>
                <a:off x="5876850" y="1207100"/>
                <a:ext cx="65000" cy="74450"/>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067;p63">
                <a:extLst>
                  <a:ext uri="{FF2B5EF4-FFF2-40B4-BE49-F238E27FC236}">
                    <a16:creationId xmlns:a16="http://schemas.microsoft.com/office/drawing/2014/main" id="{F85C56E6-C04F-418A-9EEE-82E1FFAFD3B2}"/>
                  </a:ext>
                </a:extLst>
              </p:cNvPr>
              <p:cNvSpPr/>
              <p:nvPr/>
            </p:nvSpPr>
            <p:spPr>
              <a:xfrm>
                <a:off x="5859825" y="1205025"/>
                <a:ext cx="22700" cy="25250"/>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068;p63">
                <a:extLst>
                  <a:ext uri="{FF2B5EF4-FFF2-40B4-BE49-F238E27FC236}">
                    <a16:creationId xmlns:a16="http://schemas.microsoft.com/office/drawing/2014/main" id="{CD92B0B2-E3EB-4C30-839F-28C0201024B0}"/>
                  </a:ext>
                </a:extLst>
              </p:cNvPr>
              <p:cNvSpPr/>
              <p:nvPr/>
            </p:nvSpPr>
            <p:spPr>
              <a:xfrm>
                <a:off x="4709700" y="693575"/>
                <a:ext cx="1310225" cy="1389750"/>
              </a:xfrm>
              <a:custGeom>
                <a:avLst/>
                <a:gdLst/>
                <a:ahLst/>
                <a:cxnLst/>
                <a:rect l="l" t="t" r="r" b="b"/>
                <a:pathLst>
                  <a:path w="52409" h="55590" extrusionOk="0">
                    <a:moveTo>
                      <a:pt x="2978" y="33705"/>
                    </a:moveTo>
                    <a:cubicBezTo>
                      <a:pt x="2989" y="33719"/>
                      <a:pt x="2999" y="33731"/>
                      <a:pt x="3011" y="33745"/>
                    </a:cubicBezTo>
                    <a:cubicBezTo>
                      <a:pt x="3007" y="33746"/>
                      <a:pt x="3003" y="33745"/>
                      <a:pt x="3000" y="33747"/>
                    </a:cubicBezTo>
                    <a:cubicBezTo>
                      <a:pt x="2996" y="33750"/>
                      <a:pt x="2996" y="33755"/>
                      <a:pt x="2993" y="33757"/>
                    </a:cubicBezTo>
                    <a:cubicBezTo>
                      <a:pt x="2988" y="33740"/>
                      <a:pt x="2984" y="33723"/>
                      <a:pt x="2978" y="33705"/>
                    </a:cubicBezTo>
                    <a:close/>
                    <a:moveTo>
                      <a:pt x="2817" y="34252"/>
                    </a:moveTo>
                    <a:cubicBezTo>
                      <a:pt x="2832" y="34285"/>
                      <a:pt x="2848" y="34320"/>
                      <a:pt x="2864" y="34353"/>
                    </a:cubicBezTo>
                    <a:cubicBezTo>
                      <a:pt x="2841" y="34325"/>
                      <a:pt x="2815" y="34296"/>
                      <a:pt x="2792" y="34267"/>
                    </a:cubicBezTo>
                    <a:cubicBezTo>
                      <a:pt x="2796" y="34265"/>
                      <a:pt x="2801" y="34267"/>
                      <a:pt x="2807" y="34264"/>
                    </a:cubicBezTo>
                    <a:cubicBezTo>
                      <a:pt x="2812" y="34262"/>
                      <a:pt x="2813" y="34255"/>
                      <a:pt x="2817" y="34252"/>
                    </a:cubicBezTo>
                    <a:close/>
                    <a:moveTo>
                      <a:pt x="27642" y="54809"/>
                    </a:moveTo>
                    <a:lnTo>
                      <a:pt x="27643" y="54838"/>
                    </a:lnTo>
                    <a:lnTo>
                      <a:pt x="27631" y="54815"/>
                    </a:lnTo>
                    <a:cubicBezTo>
                      <a:pt x="27635" y="54813"/>
                      <a:pt x="27637" y="54812"/>
                      <a:pt x="27642" y="54809"/>
                    </a:cubicBezTo>
                    <a:close/>
                    <a:moveTo>
                      <a:pt x="28337" y="1"/>
                    </a:moveTo>
                    <a:cubicBezTo>
                      <a:pt x="28291" y="1"/>
                      <a:pt x="28245" y="20"/>
                      <a:pt x="28212" y="59"/>
                    </a:cubicBezTo>
                    <a:lnTo>
                      <a:pt x="27841" y="489"/>
                    </a:lnTo>
                    <a:cubicBezTo>
                      <a:pt x="27604" y="332"/>
                      <a:pt x="27260" y="184"/>
                      <a:pt x="26895" y="184"/>
                    </a:cubicBezTo>
                    <a:cubicBezTo>
                      <a:pt x="26558" y="184"/>
                      <a:pt x="26203" y="310"/>
                      <a:pt x="25896" y="668"/>
                    </a:cubicBezTo>
                    <a:lnTo>
                      <a:pt x="2487" y="27932"/>
                    </a:lnTo>
                    <a:cubicBezTo>
                      <a:pt x="2462" y="27974"/>
                      <a:pt x="1" y="32122"/>
                      <a:pt x="3021" y="35007"/>
                    </a:cubicBezTo>
                    <a:lnTo>
                      <a:pt x="4005" y="35853"/>
                    </a:lnTo>
                    <a:lnTo>
                      <a:pt x="25969" y="54713"/>
                    </a:lnTo>
                    <a:cubicBezTo>
                      <a:pt x="26197" y="54909"/>
                      <a:pt x="26654" y="55265"/>
                      <a:pt x="27149" y="55458"/>
                    </a:cubicBezTo>
                    <a:cubicBezTo>
                      <a:pt x="27390" y="55552"/>
                      <a:pt x="27601" y="55590"/>
                      <a:pt x="27783" y="55590"/>
                    </a:cubicBezTo>
                    <a:cubicBezTo>
                      <a:pt x="28183" y="55590"/>
                      <a:pt x="28444" y="55405"/>
                      <a:pt x="28609" y="55213"/>
                    </a:cubicBezTo>
                    <a:lnTo>
                      <a:pt x="51428" y="28638"/>
                    </a:lnTo>
                    <a:cubicBezTo>
                      <a:pt x="52121" y="27832"/>
                      <a:pt x="52210" y="26692"/>
                      <a:pt x="51646" y="25865"/>
                    </a:cubicBezTo>
                    <a:cubicBezTo>
                      <a:pt x="51432" y="25554"/>
                      <a:pt x="50797" y="25235"/>
                      <a:pt x="50416" y="25091"/>
                    </a:cubicBezTo>
                    <a:cubicBezTo>
                      <a:pt x="50415" y="24563"/>
                      <a:pt x="50407" y="24262"/>
                      <a:pt x="50404" y="24139"/>
                    </a:cubicBezTo>
                    <a:lnTo>
                      <a:pt x="52022" y="22254"/>
                    </a:lnTo>
                    <a:cubicBezTo>
                      <a:pt x="52283" y="21952"/>
                      <a:pt x="52409" y="21567"/>
                      <a:pt x="52378" y="21169"/>
                    </a:cubicBezTo>
                    <a:cubicBezTo>
                      <a:pt x="52348" y="20771"/>
                      <a:pt x="52165" y="20408"/>
                      <a:pt x="51861" y="20149"/>
                    </a:cubicBezTo>
                    <a:lnTo>
                      <a:pt x="28444" y="40"/>
                    </a:lnTo>
                    <a:cubicBezTo>
                      <a:pt x="28413" y="14"/>
                      <a:pt x="28375" y="1"/>
                      <a:pt x="283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069;p63">
                <a:extLst>
                  <a:ext uri="{FF2B5EF4-FFF2-40B4-BE49-F238E27FC236}">
                    <a16:creationId xmlns:a16="http://schemas.microsoft.com/office/drawing/2014/main" id="{E55F077E-95D6-4923-A126-9EC2858E8EB2}"/>
                  </a:ext>
                </a:extLst>
              </p:cNvPr>
              <p:cNvSpPr/>
              <p:nvPr/>
            </p:nvSpPr>
            <p:spPr>
              <a:xfrm>
                <a:off x="5401650" y="1273100"/>
                <a:ext cx="561600" cy="742950"/>
              </a:xfrm>
              <a:custGeom>
                <a:avLst/>
                <a:gdLst/>
                <a:ahLst/>
                <a:cxnLst/>
                <a:rect l="l" t="t" r="r" b="b"/>
                <a:pathLst>
                  <a:path w="22464" h="29718" extrusionOk="0">
                    <a:moveTo>
                      <a:pt x="22380" y="0"/>
                    </a:moveTo>
                    <a:cubicBezTo>
                      <a:pt x="22358" y="0"/>
                      <a:pt x="22335" y="11"/>
                      <a:pt x="22320" y="27"/>
                    </a:cubicBezTo>
                    <a:lnTo>
                      <a:pt x="1257" y="24555"/>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3"/>
                      <a:pt x="26" y="29697"/>
                    </a:cubicBezTo>
                    <a:cubicBezTo>
                      <a:pt x="32" y="29702"/>
                      <a:pt x="40" y="29709"/>
                      <a:pt x="48" y="29712"/>
                    </a:cubicBezTo>
                    <a:cubicBezTo>
                      <a:pt x="58" y="29715"/>
                      <a:pt x="67" y="29717"/>
                      <a:pt x="76" y="29717"/>
                    </a:cubicBezTo>
                    <a:cubicBezTo>
                      <a:pt x="97" y="29717"/>
                      <a:pt x="117" y="29708"/>
                      <a:pt x="132" y="29690"/>
                    </a:cubicBezTo>
                    <a:lnTo>
                      <a:pt x="22397" y="3762"/>
                    </a:lnTo>
                    <a:cubicBezTo>
                      <a:pt x="22407" y="3751"/>
                      <a:pt x="22415" y="3734"/>
                      <a:pt x="22414" y="3718"/>
                    </a:cubicBezTo>
                    <a:cubicBezTo>
                      <a:pt x="22464" y="1843"/>
                      <a:pt x="22463" y="704"/>
                      <a:pt x="22454" y="77"/>
                    </a:cubicBezTo>
                    <a:cubicBezTo>
                      <a:pt x="22455" y="52"/>
                      <a:pt x="22445" y="33"/>
                      <a:pt x="22428" y="20"/>
                    </a:cubicBezTo>
                    <a:cubicBezTo>
                      <a:pt x="22423" y="14"/>
                      <a:pt x="22413" y="7"/>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070;p63">
                <a:extLst>
                  <a:ext uri="{FF2B5EF4-FFF2-40B4-BE49-F238E27FC236}">
                    <a16:creationId xmlns:a16="http://schemas.microsoft.com/office/drawing/2014/main" id="{BD63D291-032E-4AA9-AC1D-323AEE4C9288}"/>
                  </a:ext>
                </a:extLst>
              </p:cNvPr>
              <p:cNvSpPr/>
              <p:nvPr/>
            </p:nvSpPr>
            <p:spPr>
              <a:xfrm>
                <a:off x="4805750" y="669450"/>
                <a:ext cx="1210125" cy="1223075"/>
              </a:xfrm>
              <a:custGeom>
                <a:avLst/>
                <a:gdLst/>
                <a:ahLst/>
                <a:cxnLst/>
                <a:rect l="l" t="t" r="r" b="b"/>
                <a:pathLst>
                  <a:path w="48405" h="48923" extrusionOk="0">
                    <a:moveTo>
                      <a:pt x="24801" y="9641"/>
                    </a:moveTo>
                    <a:lnTo>
                      <a:pt x="24833" y="9663"/>
                    </a:lnTo>
                    <a:lnTo>
                      <a:pt x="24199" y="10586"/>
                    </a:lnTo>
                    <a:lnTo>
                      <a:pt x="24171" y="10591"/>
                    </a:lnTo>
                    <a:cubicBezTo>
                      <a:pt x="24160" y="10581"/>
                      <a:pt x="24164" y="10570"/>
                      <a:pt x="24167" y="10567"/>
                    </a:cubicBezTo>
                    <a:lnTo>
                      <a:pt x="24801" y="9641"/>
                    </a:lnTo>
                    <a:close/>
                    <a:moveTo>
                      <a:pt x="20895" y="9060"/>
                    </a:moveTo>
                    <a:lnTo>
                      <a:pt x="18592" y="11804"/>
                    </a:lnTo>
                    <a:lnTo>
                      <a:pt x="18563" y="11806"/>
                    </a:lnTo>
                    <a:cubicBezTo>
                      <a:pt x="18558" y="11801"/>
                      <a:pt x="18557" y="11785"/>
                      <a:pt x="18561" y="11779"/>
                    </a:cubicBezTo>
                    <a:lnTo>
                      <a:pt x="20895" y="9060"/>
                    </a:lnTo>
                    <a:close/>
                    <a:moveTo>
                      <a:pt x="23001" y="5001"/>
                    </a:moveTo>
                    <a:lnTo>
                      <a:pt x="23031" y="5025"/>
                    </a:lnTo>
                    <a:lnTo>
                      <a:pt x="13400" y="15488"/>
                    </a:lnTo>
                    <a:lnTo>
                      <a:pt x="13320" y="15546"/>
                    </a:lnTo>
                    <a:lnTo>
                      <a:pt x="13372" y="15490"/>
                    </a:lnTo>
                    <a:cubicBezTo>
                      <a:pt x="13363" y="15483"/>
                      <a:pt x="13366" y="15469"/>
                      <a:pt x="13370" y="15463"/>
                    </a:cubicBezTo>
                    <a:lnTo>
                      <a:pt x="23001" y="5001"/>
                    </a:lnTo>
                    <a:close/>
                    <a:moveTo>
                      <a:pt x="42967" y="21492"/>
                    </a:moveTo>
                    <a:lnTo>
                      <a:pt x="42269" y="22364"/>
                    </a:lnTo>
                    <a:lnTo>
                      <a:pt x="42242" y="22366"/>
                    </a:lnTo>
                    <a:cubicBezTo>
                      <a:pt x="42232" y="22359"/>
                      <a:pt x="42236" y="22345"/>
                      <a:pt x="42240" y="22339"/>
                    </a:cubicBezTo>
                    <a:lnTo>
                      <a:pt x="42967" y="21492"/>
                    </a:lnTo>
                    <a:close/>
                    <a:moveTo>
                      <a:pt x="45336" y="21574"/>
                    </a:moveTo>
                    <a:lnTo>
                      <a:pt x="42949" y="24413"/>
                    </a:lnTo>
                    <a:lnTo>
                      <a:pt x="42922" y="24416"/>
                    </a:lnTo>
                    <a:cubicBezTo>
                      <a:pt x="42917" y="24410"/>
                      <a:pt x="42916" y="24395"/>
                      <a:pt x="42920" y="24387"/>
                    </a:cubicBezTo>
                    <a:lnTo>
                      <a:pt x="45336" y="21574"/>
                    </a:lnTo>
                    <a:close/>
                    <a:moveTo>
                      <a:pt x="24129" y="38876"/>
                    </a:moveTo>
                    <a:lnTo>
                      <a:pt x="22388" y="40964"/>
                    </a:lnTo>
                    <a:lnTo>
                      <a:pt x="22360" y="40966"/>
                    </a:lnTo>
                    <a:cubicBezTo>
                      <a:pt x="22351" y="40958"/>
                      <a:pt x="22351" y="40948"/>
                      <a:pt x="22357" y="40938"/>
                    </a:cubicBezTo>
                    <a:lnTo>
                      <a:pt x="24129" y="38876"/>
                    </a:lnTo>
                    <a:close/>
                    <a:moveTo>
                      <a:pt x="27491" y="39320"/>
                    </a:moveTo>
                    <a:lnTo>
                      <a:pt x="25830" y="41315"/>
                    </a:lnTo>
                    <a:lnTo>
                      <a:pt x="25803" y="41318"/>
                    </a:lnTo>
                    <a:cubicBezTo>
                      <a:pt x="25793" y="41310"/>
                      <a:pt x="25795" y="41296"/>
                      <a:pt x="25800" y="41290"/>
                    </a:cubicBezTo>
                    <a:lnTo>
                      <a:pt x="27491" y="39320"/>
                    </a:lnTo>
                    <a:close/>
                    <a:moveTo>
                      <a:pt x="32074" y="36575"/>
                    </a:moveTo>
                    <a:lnTo>
                      <a:pt x="32102" y="36600"/>
                    </a:lnTo>
                    <a:lnTo>
                      <a:pt x="26091" y="43977"/>
                    </a:lnTo>
                    <a:lnTo>
                      <a:pt x="26012" y="44040"/>
                    </a:lnTo>
                    <a:lnTo>
                      <a:pt x="26061" y="43982"/>
                    </a:lnTo>
                    <a:cubicBezTo>
                      <a:pt x="26056" y="43977"/>
                      <a:pt x="26055" y="43961"/>
                      <a:pt x="26058" y="43954"/>
                    </a:cubicBezTo>
                    <a:lnTo>
                      <a:pt x="32074" y="36575"/>
                    </a:lnTo>
                    <a:close/>
                    <a:moveTo>
                      <a:pt x="24516" y="0"/>
                    </a:moveTo>
                    <a:cubicBezTo>
                      <a:pt x="24494" y="0"/>
                      <a:pt x="24473" y="9"/>
                      <a:pt x="24458" y="27"/>
                    </a:cubicBezTo>
                    <a:lnTo>
                      <a:pt x="28" y="28474"/>
                    </a:lnTo>
                    <a:cubicBezTo>
                      <a:pt x="1" y="28506"/>
                      <a:pt x="5" y="28554"/>
                      <a:pt x="36" y="28582"/>
                    </a:cubicBezTo>
                    <a:lnTo>
                      <a:pt x="23427" y="48668"/>
                    </a:lnTo>
                    <a:cubicBezTo>
                      <a:pt x="23626" y="48839"/>
                      <a:pt x="23871" y="48922"/>
                      <a:pt x="24115" y="48922"/>
                    </a:cubicBezTo>
                    <a:cubicBezTo>
                      <a:pt x="24413" y="48922"/>
                      <a:pt x="24710" y="48797"/>
                      <a:pt x="24919" y="48554"/>
                    </a:cubicBezTo>
                    <a:lnTo>
                      <a:pt x="47967" y="21715"/>
                    </a:lnTo>
                    <a:cubicBezTo>
                      <a:pt x="48404" y="21206"/>
                      <a:pt x="48345" y="20439"/>
                      <a:pt x="47836" y="20002"/>
                    </a:cubicBezTo>
                    <a:lnTo>
                      <a:pt x="24565" y="18"/>
                    </a:lnTo>
                    <a:cubicBezTo>
                      <a:pt x="24551" y="6"/>
                      <a:pt x="24533" y="0"/>
                      <a:pt x="245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071;p63">
                <a:extLst>
                  <a:ext uri="{FF2B5EF4-FFF2-40B4-BE49-F238E27FC236}">
                    <a16:creationId xmlns:a16="http://schemas.microsoft.com/office/drawing/2014/main" id="{27FFB007-F049-4A0F-A137-4FA2309A2B7C}"/>
                  </a:ext>
                </a:extLst>
              </p:cNvPr>
              <p:cNvSpPr/>
              <p:nvPr/>
            </p:nvSpPr>
            <p:spPr>
              <a:xfrm>
                <a:off x="4725725" y="672075"/>
                <a:ext cx="675550" cy="845300"/>
              </a:xfrm>
              <a:custGeom>
                <a:avLst/>
                <a:gdLst/>
                <a:ahLst/>
                <a:cxnLst/>
                <a:rect l="l" t="t" r="r" b="b"/>
                <a:pathLst>
                  <a:path w="27022" h="33812" extrusionOk="0">
                    <a:moveTo>
                      <a:pt x="26254" y="0"/>
                    </a:moveTo>
                    <a:cubicBezTo>
                      <a:pt x="25996" y="0"/>
                      <a:pt x="25715" y="94"/>
                      <a:pt x="25464" y="386"/>
                    </a:cubicBezTo>
                    <a:lnTo>
                      <a:pt x="2089" y="27602"/>
                    </a:lnTo>
                    <a:cubicBezTo>
                      <a:pt x="2061" y="27647"/>
                      <a:pt x="0" y="31094"/>
                      <a:pt x="2065" y="33779"/>
                    </a:cubicBezTo>
                    <a:cubicBezTo>
                      <a:pt x="2070" y="33785"/>
                      <a:pt x="2071" y="33790"/>
                      <a:pt x="2074" y="33793"/>
                    </a:cubicBezTo>
                    <a:cubicBezTo>
                      <a:pt x="2089" y="33806"/>
                      <a:pt x="2107" y="33811"/>
                      <a:pt x="2124" y="33811"/>
                    </a:cubicBezTo>
                    <a:cubicBezTo>
                      <a:pt x="2139" y="33811"/>
                      <a:pt x="2153" y="33807"/>
                      <a:pt x="2166" y="33800"/>
                    </a:cubicBezTo>
                    <a:cubicBezTo>
                      <a:pt x="2200" y="33785"/>
                      <a:pt x="2213" y="33741"/>
                      <a:pt x="2196" y="33706"/>
                    </a:cubicBezTo>
                    <a:cubicBezTo>
                      <a:pt x="2009" y="33239"/>
                      <a:pt x="1905" y="32723"/>
                      <a:pt x="1887" y="32172"/>
                    </a:cubicBezTo>
                    <a:cubicBezTo>
                      <a:pt x="1863" y="32011"/>
                      <a:pt x="1863" y="31860"/>
                      <a:pt x="1884" y="31718"/>
                    </a:cubicBezTo>
                    <a:cubicBezTo>
                      <a:pt x="1998" y="29918"/>
                      <a:pt x="2911" y="28393"/>
                      <a:pt x="2921" y="28382"/>
                    </a:cubicBezTo>
                    <a:lnTo>
                      <a:pt x="27001" y="335"/>
                    </a:lnTo>
                    <a:cubicBezTo>
                      <a:pt x="27014" y="318"/>
                      <a:pt x="27022" y="298"/>
                      <a:pt x="27017" y="275"/>
                    </a:cubicBezTo>
                    <a:cubicBezTo>
                      <a:pt x="27013" y="256"/>
                      <a:pt x="27007" y="241"/>
                      <a:pt x="26992" y="228"/>
                    </a:cubicBezTo>
                    <a:lnTo>
                      <a:pt x="26983" y="220"/>
                    </a:lnTo>
                    <a:cubicBezTo>
                      <a:pt x="26832" y="132"/>
                      <a:pt x="26560" y="0"/>
                      <a:pt x="26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072;p63">
                <a:extLst>
                  <a:ext uri="{FF2B5EF4-FFF2-40B4-BE49-F238E27FC236}">
                    <a16:creationId xmlns:a16="http://schemas.microsoft.com/office/drawing/2014/main" id="{FA4493B1-E0BB-4372-8AA2-862142E7DA06}"/>
                  </a:ext>
                </a:extLst>
              </p:cNvPr>
              <p:cNvSpPr/>
              <p:nvPr/>
            </p:nvSpPr>
            <p:spPr>
              <a:xfrm>
                <a:off x="4777600" y="1388575"/>
                <a:ext cx="620525" cy="630450"/>
              </a:xfrm>
              <a:custGeom>
                <a:avLst/>
                <a:gdLst/>
                <a:ahLst/>
                <a:cxnLst/>
                <a:rect l="l" t="t" r="r" b="b"/>
                <a:pathLst>
                  <a:path w="24821" h="25218"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4" y="5020"/>
                      <a:pt x="1115" y="5030"/>
                    </a:cubicBezTo>
                    <a:lnTo>
                      <a:pt x="24602" y="25200"/>
                    </a:lnTo>
                    <a:cubicBezTo>
                      <a:pt x="24617" y="25212"/>
                      <a:pt x="24634" y="25218"/>
                      <a:pt x="24652" y="25218"/>
                    </a:cubicBezTo>
                    <a:cubicBezTo>
                      <a:pt x="24663" y="25218"/>
                      <a:pt x="24674" y="25215"/>
                      <a:pt x="24684" y="25210"/>
                    </a:cubicBezTo>
                    <a:cubicBezTo>
                      <a:pt x="24710" y="25203"/>
                      <a:pt x="24729" y="25173"/>
                      <a:pt x="24731" y="25144"/>
                    </a:cubicBezTo>
                    <a:cubicBezTo>
                      <a:pt x="24821" y="22100"/>
                      <a:pt x="24795" y="20702"/>
                      <a:pt x="24790" y="20346"/>
                    </a:cubicBezTo>
                    <a:cubicBezTo>
                      <a:pt x="24788" y="20326"/>
                      <a:pt x="24779" y="20307"/>
                      <a:pt x="24760" y="20291"/>
                    </a:cubicBezTo>
                    <a:cubicBezTo>
                      <a:pt x="24755" y="20286"/>
                      <a:pt x="24749" y="20281"/>
                      <a:pt x="24740" y="20279"/>
                    </a:cubicBezTo>
                    <a:cubicBezTo>
                      <a:pt x="24606" y="20220"/>
                      <a:pt x="24496" y="20155"/>
                      <a:pt x="24403" y="20075"/>
                    </a:cubicBezTo>
                    <a:lnTo>
                      <a:pt x="1046" y="17"/>
                    </a:lnTo>
                    <a:cubicBezTo>
                      <a:pt x="1033" y="6"/>
                      <a:pt x="1016" y="0"/>
                      <a:pt x="1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073;p63">
                <a:extLst>
                  <a:ext uri="{FF2B5EF4-FFF2-40B4-BE49-F238E27FC236}">
                    <a16:creationId xmlns:a16="http://schemas.microsoft.com/office/drawing/2014/main" id="{58698790-6091-47A5-8C9E-571273B7C50A}"/>
                  </a:ext>
                </a:extLst>
              </p:cNvPr>
              <p:cNvSpPr/>
              <p:nvPr/>
            </p:nvSpPr>
            <p:spPr>
              <a:xfrm>
                <a:off x="4783575" y="1295725"/>
                <a:ext cx="1223825" cy="747500"/>
              </a:xfrm>
              <a:custGeom>
                <a:avLst/>
                <a:gdLst/>
                <a:ahLst/>
                <a:cxnLst/>
                <a:rect l="l" t="t" r="r" b="b"/>
                <a:pathLst>
                  <a:path w="48953" h="29900" extrusionOk="0">
                    <a:moveTo>
                      <a:pt x="47487" y="1"/>
                    </a:moveTo>
                    <a:cubicBezTo>
                      <a:pt x="47473" y="1"/>
                      <a:pt x="47458" y="5"/>
                      <a:pt x="47446" y="11"/>
                    </a:cubicBezTo>
                    <a:cubicBezTo>
                      <a:pt x="47423" y="27"/>
                      <a:pt x="47408" y="49"/>
                      <a:pt x="47411" y="77"/>
                    </a:cubicBezTo>
                    <a:cubicBezTo>
                      <a:pt x="47405" y="867"/>
                      <a:pt x="47392" y="1812"/>
                      <a:pt x="47362" y="2888"/>
                    </a:cubicBezTo>
                    <a:cubicBezTo>
                      <a:pt x="47366" y="2915"/>
                      <a:pt x="47353" y="2940"/>
                      <a:pt x="47335" y="2960"/>
                    </a:cubicBezTo>
                    <a:lnTo>
                      <a:pt x="24682" y="29340"/>
                    </a:lnTo>
                    <a:lnTo>
                      <a:pt x="24689" y="29431"/>
                    </a:lnTo>
                    <a:lnTo>
                      <a:pt x="24651" y="29364"/>
                    </a:lnTo>
                    <a:cubicBezTo>
                      <a:pt x="24622" y="29379"/>
                      <a:pt x="24604" y="29384"/>
                      <a:pt x="24588" y="29385"/>
                    </a:cubicBezTo>
                    <a:cubicBezTo>
                      <a:pt x="24558" y="29385"/>
                      <a:pt x="24536" y="29371"/>
                      <a:pt x="24521" y="29357"/>
                    </a:cubicBezTo>
                    <a:cubicBezTo>
                      <a:pt x="24519" y="29355"/>
                      <a:pt x="24498" y="29332"/>
                      <a:pt x="24495" y="29330"/>
                    </a:cubicBezTo>
                    <a:lnTo>
                      <a:pt x="736" y="8928"/>
                    </a:lnTo>
                    <a:cubicBezTo>
                      <a:pt x="721" y="8916"/>
                      <a:pt x="664" y="8871"/>
                      <a:pt x="578" y="8797"/>
                    </a:cubicBezTo>
                    <a:cubicBezTo>
                      <a:pt x="470" y="8705"/>
                      <a:pt x="306" y="8553"/>
                      <a:pt x="139" y="8359"/>
                    </a:cubicBezTo>
                    <a:cubicBezTo>
                      <a:pt x="139" y="8354"/>
                      <a:pt x="135" y="8352"/>
                      <a:pt x="133" y="8349"/>
                    </a:cubicBezTo>
                    <a:cubicBezTo>
                      <a:pt x="119" y="8338"/>
                      <a:pt x="100" y="8331"/>
                      <a:pt x="82" y="8331"/>
                    </a:cubicBezTo>
                    <a:cubicBezTo>
                      <a:pt x="69" y="8331"/>
                      <a:pt x="57" y="8334"/>
                      <a:pt x="45" y="8340"/>
                    </a:cubicBezTo>
                    <a:cubicBezTo>
                      <a:pt x="14" y="8358"/>
                      <a:pt x="0" y="8398"/>
                      <a:pt x="11" y="8431"/>
                    </a:cubicBezTo>
                    <a:cubicBezTo>
                      <a:pt x="238" y="9127"/>
                      <a:pt x="647" y="9730"/>
                      <a:pt x="1234" y="10235"/>
                    </a:cubicBezTo>
                    <a:lnTo>
                      <a:pt x="23197" y="29095"/>
                    </a:lnTo>
                    <a:cubicBezTo>
                      <a:pt x="23463" y="29322"/>
                      <a:pt x="24200" y="29900"/>
                      <a:pt x="24826" y="29900"/>
                    </a:cubicBezTo>
                    <a:cubicBezTo>
                      <a:pt x="25055" y="29900"/>
                      <a:pt x="25269" y="29822"/>
                      <a:pt x="25440" y="29623"/>
                    </a:cubicBezTo>
                    <a:lnTo>
                      <a:pt x="48261" y="3047"/>
                    </a:lnTo>
                    <a:cubicBezTo>
                      <a:pt x="48869" y="2339"/>
                      <a:pt x="48952" y="1335"/>
                      <a:pt x="48457" y="614"/>
                    </a:cubicBezTo>
                    <a:cubicBezTo>
                      <a:pt x="48433" y="572"/>
                      <a:pt x="48389" y="531"/>
                      <a:pt x="48335" y="483"/>
                    </a:cubicBezTo>
                    <a:cubicBezTo>
                      <a:pt x="48155" y="330"/>
                      <a:pt x="47836" y="141"/>
                      <a:pt x="47515" y="6"/>
                    </a:cubicBezTo>
                    <a:cubicBezTo>
                      <a:pt x="47506" y="2"/>
                      <a:pt x="47497" y="1"/>
                      <a:pt x="47487" y="1"/>
                    </a:cubicBezTo>
                    <a:close/>
                  </a:path>
                </a:pathLst>
              </a:custGeom>
              <a:solidFill>
                <a:srgbClr val="EFDA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074;p63">
                <a:extLst>
                  <a:ext uri="{FF2B5EF4-FFF2-40B4-BE49-F238E27FC236}">
                    <a16:creationId xmlns:a16="http://schemas.microsoft.com/office/drawing/2014/main" id="{AED575ED-FAEE-4CFE-82EC-A29F8DF33D4D}"/>
                  </a:ext>
                </a:extLst>
              </p:cNvPr>
              <p:cNvSpPr/>
              <p:nvPr/>
            </p:nvSpPr>
            <p:spPr>
              <a:xfrm>
                <a:off x="4725750" y="672100"/>
                <a:ext cx="675550" cy="845275"/>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075;p63">
                <a:extLst>
                  <a:ext uri="{FF2B5EF4-FFF2-40B4-BE49-F238E27FC236}">
                    <a16:creationId xmlns:a16="http://schemas.microsoft.com/office/drawing/2014/main" id="{BB8F5930-03CA-412A-A051-9B6110965389}"/>
                  </a:ext>
                </a:extLst>
              </p:cNvPr>
              <p:cNvSpPr/>
              <p:nvPr/>
            </p:nvSpPr>
            <p:spPr>
              <a:xfrm>
                <a:off x="4805775" y="669425"/>
                <a:ext cx="715475" cy="801625"/>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076;p63">
                <a:extLst>
                  <a:ext uri="{FF2B5EF4-FFF2-40B4-BE49-F238E27FC236}">
                    <a16:creationId xmlns:a16="http://schemas.microsoft.com/office/drawing/2014/main" id="{E619E0D8-0A47-42A8-84D6-13DDA14F165E}"/>
                  </a:ext>
                </a:extLst>
              </p:cNvPr>
              <p:cNvSpPr/>
              <p:nvPr/>
            </p:nvSpPr>
            <p:spPr>
              <a:xfrm>
                <a:off x="4777600" y="1388575"/>
                <a:ext cx="186325" cy="261825"/>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077;p63">
                <a:extLst>
                  <a:ext uri="{FF2B5EF4-FFF2-40B4-BE49-F238E27FC236}">
                    <a16:creationId xmlns:a16="http://schemas.microsoft.com/office/drawing/2014/main" id="{0D672239-7F39-401E-8073-106D7D44E533}"/>
                  </a:ext>
                </a:extLst>
              </p:cNvPr>
              <p:cNvSpPr/>
              <p:nvPr/>
            </p:nvSpPr>
            <p:spPr>
              <a:xfrm>
                <a:off x="4783550" y="1503925"/>
                <a:ext cx="180225" cy="166500"/>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078;p63">
                <a:extLst>
                  <a:ext uri="{FF2B5EF4-FFF2-40B4-BE49-F238E27FC236}">
                    <a16:creationId xmlns:a16="http://schemas.microsoft.com/office/drawing/2014/main" id="{97BE1175-8641-48EF-92AC-6B1B67E5A3F6}"/>
                  </a:ext>
                </a:extLst>
              </p:cNvPr>
              <p:cNvSpPr/>
              <p:nvPr/>
            </p:nvSpPr>
            <p:spPr>
              <a:xfrm>
                <a:off x="5306000" y="1098725"/>
                <a:ext cx="709875" cy="793800"/>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079;p63">
                <a:extLst>
                  <a:ext uri="{FF2B5EF4-FFF2-40B4-BE49-F238E27FC236}">
                    <a16:creationId xmlns:a16="http://schemas.microsoft.com/office/drawing/2014/main" id="{528466E8-1E07-4EBA-A5EF-DD547AAC25D8}"/>
                  </a:ext>
                </a:extLst>
              </p:cNvPr>
              <p:cNvSpPr/>
              <p:nvPr/>
            </p:nvSpPr>
            <p:spPr>
              <a:xfrm>
                <a:off x="5401650" y="1273125"/>
                <a:ext cx="561600" cy="742950"/>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080;p63">
                <a:extLst>
                  <a:ext uri="{FF2B5EF4-FFF2-40B4-BE49-F238E27FC236}">
                    <a16:creationId xmlns:a16="http://schemas.microsoft.com/office/drawing/2014/main" id="{E4B4D4CE-EF48-4071-896E-FB04FEAE734C}"/>
                  </a:ext>
                </a:extLst>
              </p:cNvPr>
              <p:cNvSpPr/>
              <p:nvPr/>
            </p:nvSpPr>
            <p:spPr>
              <a:xfrm>
                <a:off x="5292275" y="1295725"/>
                <a:ext cx="715125" cy="747500"/>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081;p63">
                <a:extLst>
                  <a:ext uri="{FF2B5EF4-FFF2-40B4-BE49-F238E27FC236}">
                    <a16:creationId xmlns:a16="http://schemas.microsoft.com/office/drawing/2014/main" id="{AA34C33D-939F-49D2-B5C5-F8C2C4E6AC29}"/>
                  </a:ext>
                </a:extLst>
              </p:cNvPr>
              <p:cNvSpPr/>
              <p:nvPr/>
            </p:nvSpPr>
            <p:spPr>
              <a:xfrm>
                <a:off x="4797000" y="660550"/>
                <a:ext cx="1226625" cy="1239025"/>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082;p63">
                <a:extLst>
                  <a:ext uri="{FF2B5EF4-FFF2-40B4-BE49-F238E27FC236}">
                    <a16:creationId xmlns:a16="http://schemas.microsoft.com/office/drawing/2014/main" id="{04480866-31BA-4FDB-B215-0ED55BC4FA51}"/>
                  </a:ext>
                </a:extLst>
              </p:cNvPr>
              <p:cNvSpPr/>
              <p:nvPr/>
            </p:nvSpPr>
            <p:spPr>
              <a:xfrm>
                <a:off x="4709700" y="665125"/>
                <a:ext cx="1305275" cy="1385175"/>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083;p63">
                <a:extLst>
                  <a:ext uri="{FF2B5EF4-FFF2-40B4-BE49-F238E27FC236}">
                    <a16:creationId xmlns:a16="http://schemas.microsoft.com/office/drawing/2014/main" id="{FCCD5BDA-2B95-40E0-9322-0CCF1D692FAC}"/>
                  </a:ext>
                </a:extLst>
              </p:cNvPr>
              <p:cNvSpPr/>
              <p:nvPr/>
            </p:nvSpPr>
            <p:spPr>
              <a:xfrm>
                <a:off x="4731850" y="1378975"/>
                <a:ext cx="85325" cy="178875"/>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084;p63">
                <a:extLst>
                  <a:ext uri="{FF2B5EF4-FFF2-40B4-BE49-F238E27FC236}">
                    <a16:creationId xmlns:a16="http://schemas.microsoft.com/office/drawing/2014/main" id="{0FB54893-7AA5-4D29-A099-6BA47F400977}"/>
                  </a:ext>
                </a:extLst>
              </p:cNvPr>
              <p:cNvSpPr/>
              <p:nvPr/>
            </p:nvSpPr>
            <p:spPr>
              <a:xfrm>
                <a:off x="4767300" y="1258425"/>
                <a:ext cx="1203650" cy="773050"/>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085;p63">
                <a:extLst>
                  <a:ext uri="{FF2B5EF4-FFF2-40B4-BE49-F238E27FC236}">
                    <a16:creationId xmlns:a16="http://schemas.microsoft.com/office/drawing/2014/main" id="{CF09774A-2A5F-4EE8-B9B6-68179D2BEE06}"/>
                  </a:ext>
                </a:extLst>
              </p:cNvPr>
              <p:cNvSpPr/>
              <p:nvPr/>
            </p:nvSpPr>
            <p:spPr>
              <a:xfrm>
                <a:off x="5138075" y="792675"/>
                <a:ext cx="245375" cy="265725"/>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086;p63">
                <a:extLst>
                  <a:ext uri="{FF2B5EF4-FFF2-40B4-BE49-F238E27FC236}">
                    <a16:creationId xmlns:a16="http://schemas.microsoft.com/office/drawing/2014/main" id="{638CA9BF-684D-4CB1-A09E-A2210C31E5B7}"/>
                  </a:ext>
                </a:extLst>
              </p:cNvPr>
              <p:cNvSpPr/>
              <p:nvPr/>
            </p:nvSpPr>
            <p:spPr>
              <a:xfrm>
                <a:off x="5267925" y="894225"/>
                <a:ext cx="62975" cy="7210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087;p63">
                <a:extLst>
                  <a:ext uri="{FF2B5EF4-FFF2-40B4-BE49-F238E27FC236}">
                    <a16:creationId xmlns:a16="http://schemas.microsoft.com/office/drawing/2014/main" id="{8C9C31F3-6384-4DAC-8C17-97FCA08FC187}"/>
                  </a:ext>
                </a:extLst>
              </p:cNvPr>
              <p:cNvSpPr/>
              <p:nvPr/>
            </p:nvSpPr>
            <p:spPr>
              <a:xfrm>
                <a:off x="5407950" y="908650"/>
                <a:ext cx="20450" cy="27300"/>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088;p63">
                <a:extLst>
                  <a:ext uri="{FF2B5EF4-FFF2-40B4-BE49-F238E27FC236}">
                    <a16:creationId xmlns:a16="http://schemas.microsoft.com/office/drawing/2014/main" id="{5AE01354-416C-4D30-9B8B-FBB4D02AE451}"/>
                  </a:ext>
                </a:extLst>
              </p:cNvPr>
              <p:cNvSpPr/>
              <p:nvPr/>
            </p:nvSpPr>
            <p:spPr>
              <a:xfrm>
                <a:off x="5455200" y="1582050"/>
                <a:ext cx="155050" cy="188600"/>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089;p63">
                <a:extLst>
                  <a:ext uri="{FF2B5EF4-FFF2-40B4-BE49-F238E27FC236}">
                    <a16:creationId xmlns:a16="http://schemas.microsoft.com/office/drawing/2014/main" id="{AC63ED69-0B16-47E3-AD17-D6ABCF45CE00}"/>
                  </a:ext>
                </a:extLst>
              </p:cNvPr>
              <p:cNvSpPr/>
              <p:nvPr/>
            </p:nvSpPr>
            <p:spPr>
              <a:xfrm>
                <a:off x="5448875" y="1650725"/>
                <a:ext cx="46850" cy="53350"/>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090;p63">
                <a:extLst>
                  <a:ext uri="{FF2B5EF4-FFF2-40B4-BE49-F238E27FC236}">
                    <a16:creationId xmlns:a16="http://schemas.microsoft.com/office/drawing/2014/main" id="{4007BD56-7590-4C27-899D-14964E8910D6}"/>
                  </a:ext>
                </a:extLst>
              </p:cNvPr>
              <p:cNvSpPr/>
              <p:nvPr/>
            </p:nvSpPr>
            <p:spPr>
              <a:xfrm>
                <a:off x="5362750" y="1639600"/>
                <a:ext cx="48875" cy="55675"/>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091;p63">
                <a:extLst>
                  <a:ext uri="{FF2B5EF4-FFF2-40B4-BE49-F238E27FC236}">
                    <a16:creationId xmlns:a16="http://schemas.microsoft.com/office/drawing/2014/main" id="{D800FA29-ED09-49CB-911E-6A5C4CE09569}"/>
                  </a:ext>
                </a:extLst>
              </p:cNvPr>
              <p:cNvSpPr/>
              <p:nvPr/>
            </p:nvSpPr>
            <p:spPr>
              <a:xfrm>
                <a:off x="5876850" y="1207100"/>
                <a:ext cx="65000" cy="74450"/>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092;p63">
                <a:extLst>
                  <a:ext uri="{FF2B5EF4-FFF2-40B4-BE49-F238E27FC236}">
                    <a16:creationId xmlns:a16="http://schemas.microsoft.com/office/drawing/2014/main" id="{631FB2C4-ABBD-48BE-8897-C1A655F95150}"/>
                  </a:ext>
                </a:extLst>
              </p:cNvPr>
              <p:cNvSpPr/>
              <p:nvPr/>
            </p:nvSpPr>
            <p:spPr>
              <a:xfrm>
                <a:off x="5859825" y="1205025"/>
                <a:ext cx="22700" cy="25250"/>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7093;p63">
              <a:extLst>
                <a:ext uri="{FF2B5EF4-FFF2-40B4-BE49-F238E27FC236}">
                  <a16:creationId xmlns:a16="http://schemas.microsoft.com/office/drawing/2014/main" id="{C6B74811-47D0-4802-918A-D94AF1F9650D}"/>
                </a:ext>
              </a:extLst>
            </p:cNvPr>
            <p:cNvGrpSpPr/>
            <p:nvPr/>
          </p:nvGrpSpPr>
          <p:grpSpPr>
            <a:xfrm>
              <a:off x="5303500" y="1818125"/>
              <a:ext cx="102075" cy="213450"/>
              <a:chOff x="5303500" y="1818125"/>
              <a:chExt cx="102075" cy="213450"/>
            </a:xfrm>
          </p:grpSpPr>
          <p:sp>
            <p:nvSpPr>
              <p:cNvPr id="118" name="Google Shape;7094;p63">
                <a:extLst>
                  <a:ext uri="{FF2B5EF4-FFF2-40B4-BE49-F238E27FC236}">
                    <a16:creationId xmlns:a16="http://schemas.microsoft.com/office/drawing/2014/main" id="{F1129D5C-E932-432C-A5FB-75EED601D5FC}"/>
                  </a:ext>
                </a:extLst>
              </p:cNvPr>
              <p:cNvSpPr/>
              <p:nvPr/>
            </p:nvSpPr>
            <p:spPr>
              <a:xfrm>
                <a:off x="5303500" y="1818125"/>
                <a:ext cx="94575" cy="200900"/>
              </a:xfrm>
              <a:custGeom>
                <a:avLst/>
                <a:gdLst/>
                <a:ahLst/>
                <a:cxnLst/>
                <a:rect l="l" t="t" r="r" b="b"/>
                <a:pathLst>
                  <a:path w="3783" h="8036" extrusionOk="0">
                    <a:moveTo>
                      <a:pt x="0" y="1"/>
                    </a:moveTo>
                    <a:lnTo>
                      <a:pt x="134" y="5070"/>
                    </a:lnTo>
                    <a:lnTo>
                      <a:pt x="3566" y="8018"/>
                    </a:lnTo>
                    <a:cubicBezTo>
                      <a:pt x="3580" y="8030"/>
                      <a:pt x="3598" y="8036"/>
                      <a:pt x="3615" y="8036"/>
                    </a:cubicBezTo>
                    <a:cubicBezTo>
                      <a:pt x="3627" y="8036"/>
                      <a:pt x="3638" y="8033"/>
                      <a:pt x="3648" y="8028"/>
                    </a:cubicBezTo>
                    <a:cubicBezTo>
                      <a:pt x="3674" y="8021"/>
                      <a:pt x="3693" y="7994"/>
                      <a:pt x="3693" y="7963"/>
                    </a:cubicBezTo>
                    <a:cubicBezTo>
                      <a:pt x="3783" y="4919"/>
                      <a:pt x="3757" y="3521"/>
                      <a:pt x="3752" y="3165"/>
                    </a:cubicBezTo>
                    <a:cubicBezTo>
                      <a:pt x="3750" y="3145"/>
                      <a:pt x="3742" y="3127"/>
                      <a:pt x="3723" y="3111"/>
                    </a:cubicBezTo>
                    <a:cubicBezTo>
                      <a:pt x="3718" y="3106"/>
                      <a:pt x="3712" y="3101"/>
                      <a:pt x="3703" y="3099"/>
                    </a:cubicBezTo>
                    <a:cubicBezTo>
                      <a:pt x="3570" y="3038"/>
                      <a:pt x="3460" y="2973"/>
                      <a:pt x="3368" y="289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095;p63">
                <a:extLst>
                  <a:ext uri="{FF2B5EF4-FFF2-40B4-BE49-F238E27FC236}">
                    <a16:creationId xmlns:a16="http://schemas.microsoft.com/office/drawing/2014/main" id="{1AC63818-C518-4B1C-A2DE-F05CF1220D28}"/>
                  </a:ext>
                </a:extLst>
              </p:cNvPr>
              <p:cNvSpPr/>
              <p:nvPr/>
            </p:nvSpPr>
            <p:spPr>
              <a:xfrm>
                <a:off x="5394150" y="1889975"/>
                <a:ext cx="11425" cy="141600"/>
              </a:xfrm>
              <a:custGeom>
                <a:avLst/>
                <a:gdLst/>
                <a:ahLst/>
                <a:cxnLst/>
                <a:rect l="l" t="t" r="r" b="b"/>
                <a:pathLst>
                  <a:path w="457" h="5664" extrusionOk="0">
                    <a:moveTo>
                      <a:pt x="242" y="0"/>
                    </a:moveTo>
                    <a:cubicBezTo>
                      <a:pt x="238" y="0"/>
                      <a:pt x="235" y="0"/>
                      <a:pt x="231" y="1"/>
                    </a:cubicBezTo>
                    <a:cubicBezTo>
                      <a:pt x="140" y="4"/>
                      <a:pt x="69" y="81"/>
                      <a:pt x="72" y="172"/>
                    </a:cubicBezTo>
                    <a:cubicBezTo>
                      <a:pt x="74" y="186"/>
                      <a:pt x="126" y="1584"/>
                      <a:pt x="4" y="5493"/>
                    </a:cubicBezTo>
                    <a:cubicBezTo>
                      <a:pt x="1" y="5583"/>
                      <a:pt x="72" y="5661"/>
                      <a:pt x="164" y="5664"/>
                    </a:cubicBezTo>
                    <a:lnTo>
                      <a:pt x="169" y="5664"/>
                    </a:lnTo>
                    <a:cubicBezTo>
                      <a:pt x="258" y="5664"/>
                      <a:pt x="332" y="5593"/>
                      <a:pt x="334" y="5504"/>
                    </a:cubicBezTo>
                    <a:cubicBezTo>
                      <a:pt x="456" y="1579"/>
                      <a:pt x="402" y="172"/>
                      <a:pt x="402" y="160"/>
                    </a:cubicBezTo>
                    <a:cubicBezTo>
                      <a:pt x="400" y="72"/>
                      <a:pt x="318" y="0"/>
                      <a:pt x="24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barn(inVertical)">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wipe(down)">
                                      <p:cBhvr>
                                        <p:cTn id="1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cxnSp>
        <p:nvCxnSpPr>
          <p:cNvPr id="1203" name="Google Shape;1203;p39"/>
          <p:cNvCxnSpPr/>
          <p:nvPr/>
        </p:nvCxnSpPr>
        <p:spPr>
          <a:xfrm>
            <a:off x="3683813" y="4333295"/>
            <a:ext cx="1209300" cy="0"/>
          </a:xfrm>
          <a:prstGeom prst="straightConnector1">
            <a:avLst/>
          </a:prstGeom>
          <a:noFill/>
          <a:ln w="19050" cap="flat" cmpd="sng">
            <a:solidFill>
              <a:schemeClr val="lt2"/>
            </a:solidFill>
            <a:prstDash val="lgDash"/>
            <a:round/>
            <a:headEnd type="none" w="med" len="med"/>
            <a:tailEnd type="none" w="med" len="med"/>
          </a:ln>
        </p:spPr>
      </p:cxnSp>
      <p:pic>
        <p:nvPicPr>
          <p:cNvPr id="112" name="صورة 111">
            <a:extLst>
              <a:ext uri="{FF2B5EF4-FFF2-40B4-BE49-F238E27FC236}">
                <a16:creationId xmlns:a16="http://schemas.microsoft.com/office/drawing/2014/main" id="{EB02F837-6AD3-45DE-9718-E9CBD85AF7A7}"/>
              </a:ext>
            </a:extLst>
          </p:cNvPr>
          <p:cNvPicPr>
            <a:picLocks noChangeAspect="1"/>
          </p:cNvPicPr>
          <p:nvPr/>
        </p:nvPicPr>
        <p:blipFill rotWithShape="1">
          <a:blip r:embed="rId3"/>
          <a:srcRect l="16456" t="45458" r="13289" b="33693"/>
          <a:stretch/>
        </p:blipFill>
        <p:spPr>
          <a:xfrm>
            <a:off x="1152118" y="360034"/>
            <a:ext cx="6424071" cy="900339"/>
          </a:xfrm>
          <a:prstGeom prst="rect">
            <a:avLst/>
          </a:prstGeom>
          <a:solidFill>
            <a:srgbClr val="FFFFFF">
              <a:shade val="85000"/>
            </a:srgbClr>
          </a:solidFill>
          <a:ln w="88900" cap="sq">
            <a:solidFill>
              <a:schemeClr val="accent1">
                <a:lumMod val="9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5" name="صورة 114">
            <a:extLst>
              <a:ext uri="{FF2B5EF4-FFF2-40B4-BE49-F238E27FC236}">
                <a16:creationId xmlns:a16="http://schemas.microsoft.com/office/drawing/2014/main" id="{54F62D87-1512-482C-AC9B-8B5A780C3C16}"/>
              </a:ext>
            </a:extLst>
          </p:cNvPr>
          <p:cNvPicPr>
            <a:picLocks noChangeAspect="1"/>
          </p:cNvPicPr>
          <p:nvPr/>
        </p:nvPicPr>
        <p:blipFill rotWithShape="1">
          <a:blip r:embed="rId4"/>
          <a:srcRect l="13537" t="20274" r="16452" b="39564"/>
          <a:stretch/>
        </p:blipFill>
        <p:spPr>
          <a:xfrm>
            <a:off x="2121581" y="1515888"/>
            <a:ext cx="5543064" cy="3227178"/>
          </a:xfrm>
          <a:prstGeom prst="rect">
            <a:avLst/>
          </a:prstGeom>
          <a:solidFill>
            <a:srgbClr val="FFFFFF">
              <a:shade val="85000"/>
            </a:srgbClr>
          </a:solidFill>
          <a:ln w="88900" cap="sq">
            <a:solidFill>
              <a:srgbClr val="FFDEB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16" name="Google Shape;6776;p63">
            <a:extLst>
              <a:ext uri="{FF2B5EF4-FFF2-40B4-BE49-F238E27FC236}">
                <a16:creationId xmlns:a16="http://schemas.microsoft.com/office/drawing/2014/main" id="{AC7538E3-A657-44C0-B312-CE04AC2F7DCA}"/>
              </a:ext>
            </a:extLst>
          </p:cNvPr>
          <p:cNvGrpSpPr/>
          <p:nvPr/>
        </p:nvGrpSpPr>
        <p:grpSpPr>
          <a:xfrm>
            <a:off x="7829762" y="1383128"/>
            <a:ext cx="606500" cy="990500"/>
            <a:chOff x="5769450" y="1828875"/>
            <a:chExt cx="606500" cy="990500"/>
          </a:xfrm>
        </p:grpSpPr>
        <p:sp>
          <p:nvSpPr>
            <p:cNvPr id="117" name="Google Shape;6777;p63">
              <a:extLst>
                <a:ext uri="{FF2B5EF4-FFF2-40B4-BE49-F238E27FC236}">
                  <a16:creationId xmlns:a16="http://schemas.microsoft.com/office/drawing/2014/main" id="{3AB62A56-6DD4-4ED6-826A-1C39A4201684}"/>
                </a:ext>
              </a:extLst>
            </p:cNvPr>
            <p:cNvSpPr/>
            <p:nvPr/>
          </p:nvSpPr>
          <p:spPr>
            <a:xfrm>
              <a:off x="5769450" y="1862000"/>
              <a:ext cx="606475" cy="957375"/>
            </a:xfrm>
            <a:custGeom>
              <a:avLst/>
              <a:gdLst/>
              <a:ahLst/>
              <a:cxnLst/>
              <a:rect l="l" t="t" r="r" b="b"/>
              <a:pathLst>
                <a:path w="24259" h="38295" extrusionOk="0">
                  <a:moveTo>
                    <a:pt x="3061" y="10919"/>
                  </a:moveTo>
                  <a:lnTo>
                    <a:pt x="3056" y="10928"/>
                  </a:lnTo>
                  <a:lnTo>
                    <a:pt x="3055" y="10919"/>
                  </a:lnTo>
                  <a:lnTo>
                    <a:pt x="3055" y="10919"/>
                  </a:lnTo>
                  <a:cubicBezTo>
                    <a:pt x="3056" y="10919"/>
                    <a:pt x="3056" y="10920"/>
                    <a:pt x="3059" y="10920"/>
                  </a:cubicBezTo>
                  <a:cubicBezTo>
                    <a:pt x="3060" y="10920"/>
                    <a:pt x="3060" y="10919"/>
                    <a:pt x="3061" y="10919"/>
                  </a:cubicBezTo>
                  <a:close/>
                  <a:moveTo>
                    <a:pt x="171" y="0"/>
                  </a:moveTo>
                  <a:cubicBezTo>
                    <a:pt x="122" y="0"/>
                    <a:pt x="78" y="22"/>
                    <a:pt x="46" y="59"/>
                  </a:cubicBezTo>
                  <a:cubicBezTo>
                    <a:pt x="13" y="100"/>
                    <a:pt x="0" y="154"/>
                    <a:pt x="14" y="205"/>
                  </a:cubicBezTo>
                  <a:lnTo>
                    <a:pt x="2867" y="11525"/>
                  </a:lnTo>
                  <a:cubicBezTo>
                    <a:pt x="2886" y="11595"/>
                    <a:pt x="2946" y="11645"/>
                    <a:pt x="3019" y="11649"/>
                  </a:cubicBezTo>
                  <a:cubicBezTo>
                    <a:pt x="3020" y="11650"/>
                    <a:pt x="3022" y="11650"/>
                    <a:pt x="3024" y="11650"/>
                  </a:cubicBezTo>
                  <a:cubicBezTo>
                    <a:pt x="3091" y="11650"/>
                    <a:pt x="3159" y="11608"/>
                    <a:pt x="3182" y="11542"/>
                  </a:cubicBezTo>
                  <a:lnTo>
                    <a:pt x="4792" y="7194"/>
                  </a:lnTo>
                  <a:cubicBezTo>
                    <a:pt x="5871" y="7882"/>
                    <a:pt x="11878" y="12165"/>
                    <a:pt x="12534" y="22773"/>
                  </a:cubicBezTo>
                  <a:cubicBezTo>
                    <a:pt x="13048" y="31101"/>
                    <a:pt x="19428" y="38171"/>
                    <a:pt x="19492" y="38241"/>
                  </a:cubicBezTo>
                  <a:cubicBezTo>
                    <a:pt x="19525" y="38276"/>
                    <a:pt x="19570" y="38294"/>
                    <a:pt x="19614" y="38294"/>
                  </a:cubicBezTo>
                  <a:cubicBezTo>
                    <a:pt x="19653" y="38294"/>
                    <a:pt x="19690" y="38281"/>
                    <a:pt x="19722" y="38255"/>
                  </a:cubicBezTo>
                  <a:lnTo>
                    <a:pt x="24197" y="34472"/>
                  </a:lnTo>
                  <a:cubicBezTo>
                    <a:pt x="24231" y="34443"/>
                    <a:pt x="24252" y="34401"/>
                    <a:pt x="24256" y="34357"/>
                  </a:cubicBezTo>
                  <a:cubicBezTo>
                    <a:pt x="24259" y="34312"/>
                    <a:pt x="24243" y="34268"/>
                    <a:pt x="24213" y="34235"/>
                  </a:cubicBezTo>
                  <a:cubicBezTo>
                    <a:pt x="24149" y="34165"/>
                    <a:pt x="17847" y="27181"/>
                    <a:pt x="17341" y="18971"/>
                  </a:cubicBezTo>
                  <a:cubicBezTo>
                    <a:pt x="16685" y="8364"/>
                    <a:pt x="10723" y="3960"/>
                    <a:pt x="9486" y="3158"/>
                  </a:cubicBezTo>
                  <a:lnTo>
                    <a:pt x="12642" y="996"/>
                  </a:lnTo>
                  <a:cubicBezTo>
                    <a:pt x="12701" y="955"/>
                    <a:pt x="12727" y="883"/>
                    <a:pt x="12708" y="815"/>
                  </a:cubicBezTo>
                  <a:cubicBezTo>
                    <a:pt x="12688" y="747"/>
                    <a:pt x="12628" y="699"/>
                    <a:pt x="12558" y="695"/>
                  </a:cubicBezTo>
                  <a:lnTo>
                    <a:pt x="184" y="1"/>
                  </a:lnTo>
                  <a:cubicBezTo>
                    <a:pt x="179" y="0"/>
                    <a:pt x="175" y="0"/>
                    <a:pt x="17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778;p63">
              <a:extLst>
                <a:ext uri="{FF2B5EF4-FFF2-40B4-BE49-F238E27FC236}">
                  <a16:creationId xmlns:a16="http://schemas.microsoft.com/office/drawing/2014/main" id="{F5FBFCFC-553E-4FCF-A14C-3B79BA4F4F7B}"/>
                </a:ext>
              </a:extLst>
            </p:cNvPr>
            <p:cNvSpPr/>
            <p:nvPr/>
          </p:nvSpPr>
          <p:spPr>
            <a:xfrm>
              <a:off x="5778050" y="1836125"/>
              <a:ext cx="588850" cy="941325"/>
            </a:xfrm>
            <a:custGeom>
              <a:avLst/>
              <a:gdLst/>
              <a:ahLst/>
              <a:cxnLst/>
              <a:rect l="l" t="t" r="r" b="b"/>
              <a:pathLst>
                <a:path w="23554" h="37653" extrusionOk="0">
                  <a:moveTo>
                    <a:pt x="3576" y="1605"/>
                  </a:moveTo>
                  <a:lnTo>
                    <a:pt x="6163" y="1933"/>
                  </a:lnTo>
                  <a:lnTo>
                    <a:pt x="3573" y="1644"/>
                  </a:lnTo>
                  <a:cubicBezTo>
                    <a:pt x="3563" y="1642"/>
                    <a:pt x="3558" y="1635"/>
                    <a:pt x="3557" y="1633"/>
                  </a:cubicBezTo>
                  <a:lnTo>
                    <a:pt x="3576" y="1605"/>
                  </a:lnTo>
                  <a:close/>
                  <a:moveTo>
                    <a:pt x="4177" y="2978"/>
                  </a:moveTo>
                  <a:lnTo>
                    <a:pt x="4178" y="3016"/>
                  </a:lnTo>
                  <a:lnTo>
                    <a:pt x="3245" y="3062"/>
                  </a:lnTo>
                  <a:cubicBezTo>
                    <a:pt x="3236" y="3062"/>
                    <a:pt x="3229" y="3057"/>
                    <a:pt x="3227" y="3051"/>
                  </a:cubicBezTo>
                  <a:lnTo>
                    <a:pt x="3243" y="3023"/>
                  </a:lnTo>
                  <a:lnTo>
                    <a:pt x="4177" y="2978"/>
                  </a:lnTo>
                  <a:close/>
                  <a:moveTo>
                    <a:pt x="8874" y="5936"/>
                  </a:moveTo>
                  <a:lnTo>
                    <a:pt x="8874" y="5936"/>
                  </a:lnTo>
                  <a:cubicBezTo>
                    <a:pt x="9137" y="6186"/>
                    <a:pt x="9353" y="6479"/>
                    <a:pt x="9520" y="6809"/>
                  </a:cubicBezTo>
                  <a:cubicBezTo>
                    <a:pt x="9634" y="7034"/>
                    <a:pt x="9720" y="7270"/>
                    <a:pt x="9763" y="7535"/>
                  </a:cubicBezTo>
                  <a:cubicBezTo>
                    <a:pt x="9762" y="7535"/>
                    <a:pt x="9761" y="7536"/>
                    <a:pt x="9760" y="7536"/>
                  </a:cubicBezTo>
                  <a:cubicBezTo>
                    <a:pt x="9752" y="7536"/>
                    <a:pt x="9744" y="7530"/>
                    <a:pt x="9740" y="7525"/>
                  </a:cubicBezTo>
                  <a:lnTo>
                    <a:pt x="9739" y="7521"/>
                  </a:lnTo>
                  <a:cubicBezTo>
                    <a:pt x="9683" y="7282"/>
                    <a:pt x="9598" y="7048"/>
                    <a:pt x="9486" y="6825"/>
                  </a:cubicBezTo>
                  <a:cubicBezTo>
                    <a:pt x="9321" y="6499"/>
                    <a:pt x="9106" y="6208"/>
                    <a:pt x="8874" y="5936"/>
                  </a:cubicBezTo>
                  <a:close/>
                  <a:moveTo>
                    <a:pt x="8228" y="4022"/>
                  </a:moveTo>
                  <a:cubicBezTo>
                    <a:pt x="10111" y="5412"/>
                    <a:pt x="11666" y="7256"/>
                    <a:pt x="12726" y="9354"/>
                  </a:cubicBezTo>
                  <a:cubicBezTo>
                    <a:pt x="13212" y="10315"/>
                    <a:pt x="13595" y="11329"/>
                    <a:pt x="13848" y="12389"/>
                  </a:cubicBezTo>
                  <a:cubicBezTo>
                    <a:pt x="13847" y="12390"/>
                    <a:pt x="13845" y="12390"/>
                    <a:pt x="13844" y="12390"/>
                  </a:cubicBezTo>
                  <a:cubicBezTo>
                    <a:pt x="13837" y="12390"/>
                    <a:pt x="13830" y="12386"/>
                    <a:pt x="13827" y="12381"/>
                  </a:cubicBezTo>
                  <a:lnTo>
                    <a:pt x="13826" y="12377"/>
                  </a:lnTo>
                  <a:cubicBezTo>
                    <a:pt x="13558" y="11342"/>
                    <a:pt x="13178" y="10331"/>
                    <a:pt x="12693" y="9372"/>
                  </a:cubicBezTo>
                  <a:cubicBezTo>
                    <a:pt x="11635" y="7279"/>
                    <a:pt x="10084" y="5439"/>
                    <a:pt x="8206" y="4053"/>
                  </a:cubicBezTo>
                  <a:lnTo>
                    <a:pt x="8228" y="4022"/>
                  </a:lnTo>
                  <a:close/>
                  <a:moveTo>
                    <a:pt x="81" y="1"/>
                  </a:moveTo>
                  <a:cubicBezTo>
                    <a:pt x="59" y="1"/>
                    <a:pt x="37" y="11"/>
                    <a:pt x="22" y="28"/>
                  </a:cubicBezTo>
                  <a:cubicBezTo>
                    <a:pt x="6" y="47"/>
                    <a:pt x="1" y="71"/>
                    <a:pt x="6" y="95"/>
                  </a:cubicBezTo>
                  <a:lnTo>
                    <a:pt x="2644" y="10573"/>
                  </a:lnTo>
                  <a:cubicBezTo>
                    <a:pt x="2647" y="10579"/>
                    <a:pt x="2649" y="10584"/>
                    <a:pt x="2652" y="10589"/>
                  </a:cubicBezTo>
                  <a:cubicBezTo>
                    <a:pt x="2663" y="10613"/>
                    <a:pt x="2688" y="10630"/>
                    <a:pt x="2716" y="10631"/>
                  </a:cubicBezTo>
                  <a:cubicBezTo>
                    <a:pt x="2717" y="10631"/>
                    <a:pt x="2719" y="10631"/>
                    <a:pt x="2720" y="10631"/>
                  </a:cubicBezTo>
                  <a:cubicBezTo>
                    <a:pt x="2752" y="10631"/>
                    <a:pt x="2780" y="10612"/>
                    <a:pt x="2791" y="10582"/>
                  </a:cubicBezTo>
                  <a:lnTo>
                    <a:pt x="4256" y="6621"/>
                  </a:lnTo>
                  <a:cubicBezTo>
                    <a:pt x="4268" y="6590"/>
                    <a:pt x="4292" y="6565"/>
                    <a:pt x="4323" y="6554"/>
                  </a:cubicBezTo>
                  <a:cubicBezTo>
                    <a:pt x="4336" y="6550"/>
                    <a:pt x="4349" y="6548"/>
                    <a:pt x="4362" y="6548"/>
                  </a:cubicBezTo>
                  <a:cubicBezTo>
                    <a:pt x="4382" y="6548"/>
                    <a:pt x="4401" y="6552"/>
                    <a:pt x="4417" y="6562"/>
                  </a:cubicBezTo>
                  <a:cubicBezTo>
                    <a:pt x="4450" y="6580"/>
                    <a:pt x="7678" y="8388"/>
                    <a:pt x="10064" y="13106"/>
                  </a:cubicBezTo>
                  <a:cubicBezTo>
                    <a:pt x="11445" y="15841"/>
                    <a:pt x="12255" y="18990"/>
                    <a:pt x="12470" y="22468"/>
                  </a:cubicBezTo>
                  <a:cubicBezTo>
                    <a:pt x="12644" y="25284"/>
                    <a:pt x="13513" y="28258"/>
                    <a:pt x="15054" y="31307"/>
                  </a:cubicBezTo>
                  <a:cubicBezTo>
                    <a:pt x="16732" y="34629"/>
                    <a:pt x="18677" y="36984"/>
                    <a:pt x="19232" y="37626"/>
                  </a:cubicBezTo>
                  <a:cubicBezTo>
                    <a:pt x="19247" y="37643"/>
                    <a:pt x="19268" y="37652"/>
                    <a:pt x="19289" y="37652"/>
                  </a:cubicBezTo>
                  <a:cubicBezTo>
                    <a:pt x="19307" y="37652"/>
                    <a:pt x="19325" y="37646"/>
                    <a:pt x="19340" y="37634"/>
                  </a:cubicBezTo>
                  <a:lnTo>
                    <a:pt x="23524" y="34095"/>
                  </a:lnTo>
                  <a:cubicBezTo>
                    <a:pt x="23540" y="34082"/>
                    <a:pt x="23549" y="34063"/>
                    <a:pt x="23553" y="34043"/>
                  </a:cubicBezTo>
                  <a:cubicBezTo>
                    <a:pt x="23554" y="34028"/>
                    <a:pt x="23550" y="34015"/>
                    <a:pt x="23544" y="34002"/>
                  </a:cubicBezTo>
                  <a:cubicBezTo>
                    <a:pt x="23542" y="33997"/>
                    <a:pt x="23538" y="33991"/>
                    <a:pt x="23534" y="33986"/>
                  </a:cubicBezTo>
                  <a:cubicBezTo>
                    <a:pt x="22974" y="33339"/>
                    <a:pt x="21017" y="30967"/>
                    <a:pt x="19327" y="27625"/>
                  </a:cubicBezTo>
                  <a:cubicBezTo>
                    <a:pt x="17771" y="24545"/>
                    <a:pt x="16893" y="21541"/>
                    <a:pt x="16718" y="18697"/>
                  </a:cubicBezTo>
                  <a:cubicBezTo>
                    <a:pt x="16505" y="15244"/>
                    <a:pt x="15703" y="12121"/>
                    <a:pt x="14334" y="9414"/>
                  </a:cubicBezTo>
                  <a:cubicBezTo>
                    <a:pt x="12008" y="4811"/>
                    <a:pt x="8817" y="2994"/>
                    <a:pt x="8785" y="2975"/>
                  </a:cubicBezTo>
                  <a:cubicBezTo>
                    <a:pt x="8765" y="2965"/>
                    <a:pt x="8748" y="2948"/>
                    <a:pt x="8738" y="2927"/>
                  </a:cubicBezTo>
                  <a:cubicBezTo>
                    <a:pt x="8730" y="2912"/>
                    <a:pt x="8725" y="2897"/>
                    <a:pt x="8725" y="2881"/>
                  </a:cubicBezTo>
                  <a:cubicBezTo>
                    <a:pt x="8723" y="2841"/>
                    <a:pt x="8742" y="2804"/>
                    <a:pt x="8775" y="2780"/>
                  </a:cubicBezTo>
                  <a:lnTo>
                    <a:pt x="11681" y="790"/>
                  </a:lnTo>
                  <a:cubicBezTo>
                    <a:pt x="11708" y="771"/>
                    <a:pt x="11721" y="737"/>
                    <a:pt x="11711" y="706"/>
                  </a:cubicBezTo>
                  <a:cubicBezTo>
                    <a:pt x="11709" y="701"/>
                    <a:pt x="11708" y="697"/>
                    <a:pt x="11706" y="691"/>
                  </a:cubicBezTo>
                  <a:cubicBezTo>
                    <a:pt x="11694" y="667"/>
                    <a:pt x="11669" y="651"/>
                    <a:pt x="11642" y="650"/>
                  </a:cubicBezTo>
                  <a:lnTo>
                    <a:pt x="84" y="1"/>
                  </a:lnTo>
                  <a:cubicBezTo>
                    <a:pt x="83" y="1"/>
                    <a:pt x="82"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779;p63">
              <a:extLst>
                <a:ext uri="{FF2B5EF4-FFF2-40B4-BE49-F238E27FC236}">
                  <a16:creationId xmlns:a16="http://schemas.microsoft.com/office/drawing/2014/main" id="{F3463A81-02FE-46F4-9034-914D29594874}"/>
                </a:ext>
              </a:extLst>
            </p:cNvPr>
            <p:cNvSpPr/>
            <p:nvPr/>
          </p:nvSpPr>
          <p:spPr>
            <a:xfrm>
              <a:off x="5769450" y="1828875"/>
              <a:ext cx="606500" cy="957475"/>
            </a:xfrm>
            <a:custGeom>
              <a:avLst/>
              <a:gdLst/>
              <a:ahLst/>
              <a:cxnLst/>
              <a:rect l="l" t="t" r="r" b="b"/>
              <a:pathLst>
                <a:path w="24260" h="38299" extrusionOk="0">
                  <a:moveTo>
                    <a:pt x="392" y="344"/>
                  </a:moveTo>
                  <a:lnTo>
                    <a:pt x="12056" y="999"/>
                  </a:lnTo>
                  <a:lnTo>
                    <a:pt x="9090" y="3032"/>
                  </a:lnTo>
                  <a:cubicBezTo>
                    <a:pt x="9043" y="3063"/>
                    <a:pt x="9016" y="3118"/>
                    <a:pt x="9018" y="3175"/>
                  </a:cubicBezTo>
                  <a:cubicBezTo>
                    <a:pt x="9021" y="3233"/>
                    <a:pt x="9054" y="3285"/>
                    <a:pt x="9104" y="3312"/>
                  </a:cubicBezTo>
                  <a:cubicBezTo>
                    <a:pt x="9175" y="3352"/>
                    <a:pt x="16295" y="7402"/>
                    <a:pt x="17011" y="18992"/>
                  </a:cubicBezTo>
                  <a:cubicBezTo>
                    <a:pt x="17487" y="26702"/>
                    <a:pt x="22990" y="33334"/>
                    <a:pt x="23856" y="34332"/>
                  </a:cubicBezTo>
                  <a:lnTo>
                    <a:pt x="19633" y="37902"/>
                  </a:lnTo>
                  <a:cubicBezTo>
                    <a:pt x="18801" y="36944"/>
                    <a:pt x="13336" y="30376"/>
                    <a:pt x="12865" y="22756"/>
                  </a:cubicBezTo>
                  <a:cubicBezTo>
                    <a:pt x="12138" y="10975"/>
                    <a:pt x="4860" y="6848"/>
                    <a:pt x="4787" y="6807"/>
                  </a:cubicBezTo>
                  <a:cubicBezTo>
                    <a:pt x="4761" y="6792"/>
                    <a:pt x="4734" y="6786"/>
                    <a:pt x="4707" y="6786"/>
                  </a:cubicBezTo>
                  <a:cubicBezTo>
                    <a:pt x="4688" y="6786"/>
                    <a:pt x="4667" y="6790"/>
                    <a:pt x="4652" y="6795"/>
                  </a:cubicBezTo>
                  <a:cubicBezTo>
                    <a:pt x="4608" y="6812"/>
                    <a:pt x="4572" y="6848"/>
                    <a:pt x="4555" y="6894"/>
                  </a:cubicBezTo>
                  <a:lnTo>
                    <a:pt x="3061" y="10929"/>
                  </a:lnTo>
                  <a:lnTo>
                    <a:pt x="392" y="344"/>
                  </a:lnTo>
                  <a:close/>
                  <a:moveTo>
                    <a:pt x="177" y="1"/>
                  </a:moveTo>
                  <a:cubicBezTo>
                    <a:pt x="127" y="1"/>
                    <a:pt x="79" y="22"/>
                    <a:pt x="46" y="61"/>
                  </a:cubicBezTo>
                  <a:cubicBezTo>
                    <a:pt x="13" y="102"/>
                    <a:pt x="0" y="156"/>
                    <a:pt x="14" y="207"/>
                  </a:cubicBezTo>
                  <a:lnTo>
                    <a:pt x="2868" y="11528"/>
                  </a:lnTo>
                  <a:cubicBezTo>
                    <a:pt x="2887" y="11598"/>
                    <a:pt x="2947" y="11648"/>
                    <a:pt x="3020" y="11653"/>
                  </a:cubicBezTo>
                  <a:cubicBezTo>
                    <a:pt x="3021" y="11653"/>
                    <a:pt x="3022" y="11653"/>
                    <a:pt x="3023" y="11653"/>
                  </a:cubicBezTo>
                  <a:cubicBezTo>
                    <a:pt x="3093" y="11653"/>
                    <a:pt x="3159" y="11613"/>
                    <a:pt x="3184" y="11546"/>
                  </a:cubicBezTo>
                  <a:lnTo>
                    <a:pt x="4793" y="7198"/>
                  </a:lnTo>
                  <a:cubicBezTo>
                    <a:pt x="5872" y="7886"/>
                    <a:pt x="11881" y="12180"/>
                    <a:pt x="12536" y="22777"/>
                  </a:cubicBezTo>
                  <a:cubicBezTo>
                    <a:pt x="13049" y="31103"/>
                    <a:pt x="19430" y="38174"/>
                    <a:pt x="19493" y="38245"/>
                  </a:cubicBezTo>
                  <a:cubicBezTo>
                    <a:pt x="19527" y="38279"/>
                    <a:pt x="19571" y="38298"/>
                    <a:pt x="19616" y="38298"/>
                  </a:cubicBezTo>
                  <a:cubicBezTo>
                    <a:pt x="19653" y="38298"/>
                    <a:pt x="19691" y="38285"/>
                    <a:pt x="19724" y="38256"/>
                  </a:cubicBezTo>
                  <a:lnTo>
                    <a:pt x="24199" y="34473"/>
                  </a:lnTo>
                  <a:cubicBezTo>
                    <a:pt x="24234" y="34444"/>
                    <a:pt x="24254" y="34402"/>
                    <a:pt x="24257" y="34358"/>
                  </a:cubicBezTo>
                  <a:cubicBezTo>
                    <a:pt x="24260" y="34313"/>
                    <a:pt x="24244" y="34269"/>
                    <a:pt x="24214" y="34236"/>
                  </a:cubicBezTo>
                  <a:cubicBezTo>
                    <a:pt x="24150" y="34166"/>
                    <a:pt x="17848" y="27182"/>
                    <a:pt x="17342" y="18970"/>
                  </a:cubicBezTo>
                  <a:cubicBezTo>
                    <a:pt x="16686" y="8365"/>
                    <a:pt x="10725" y="3961"/>
                    <a:pt x="9487" y="3159"/>
                  </a:cubicBezTo>
                  <a:lnTo>
                    <a:pt x="12642" y="997"/>
                  </a:lnTo>
                  <a:cubicBezTo>
                    <a:pt x="12700" y="957"/>
                    <a:pt x="12727" y="884"/>
                    <a:pt x="12708" y="816"/>
                  </a:cubicBezTo>
                  <a:cubicBezTo>
                    <a:pt x="12688" y="748"/>
                    <a:pt x="12628" y="700"/>
                    <a:pt x="12558" y="696"/>
                  </a:cubicBezTo>
                  <a:lnTo>
                    <a:pt x="184" y="1"/>
                  </a:lnTo>
                  <a:cubicBezTo>
                    <a:pt x="181" y="1"/>
                    <a:pt x="179"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780;p63">
              <a:extLst>
                <a:ext uri="{FF2B5EF4-FFF2-40B4-BE49-F238E27FC236}">
                  <a16:creationId xmlns:a16="http://schemas.microsoft.com/office/drawing/2014/main" id="{3577D5F2-AB1E-4F48-A6FE-21EECDC955F6}"/>
                </a:ext>
              </a:extLst>
            </p:cNvPr>
            <p:cNvSpPr/>
            <p:nvPr/>
          </p:nvSpPr>
          <p:spPr>
            <a:xfrm>
              <a:off x="5981125" y="1935050"/>
              <a:ext cx="145350" cy="212475"/>
            </a:xfrm>
            <a:custGeom>
              <a:avLst/>
              <a:gdLst/>
              <a:ahLst/>
              <a:cxnLst/>
              <a:rect l="l" t="t" r="r" b="b"/>
              <a:pathLst>
                <a:path w="5814" h="8499" extrusionOk="0">
                  <a:moveTo>
                    <a:pt x="94" y="0"/>
                  </a:moveTo>
                  <a:cubicBezTo>
                    <a:pt x="69" y="0"/>
                    <a:pt x="45" y="12"/>
                    <a:pt x="29" y="33"/>
                  </a:cubicBezTo>
                  <a:cubicBezTo>
                    <a:pt x="0" y="70"/>
                    <a:pt x="9" y="121"/>
                    <a:pt x="45" y="148"/>
                  </a:cubicBezTo>
                  <a:cubicBezTo>
                    <a:pt x="2798" y="2181"/>
                    <a:pt x="4786" y="5124"/>
                    <a:pt x="5642" y="8437"/>
                  </a:cubicBezTo>
                  <a:cubicBezTo>
                    <a:pt x="5651" y="8473"/>
                    <a:pt x="5686" y="8498"/>
                    <a:pt x="5722" y="8498"/>
                  </a:cubicBezTo>
                  <a:cubicBezTo>
                    <a:pt x="5729" y="8498"/>
                    <a:pt x="5735" y="8497"/>
                    <a:pt x="5743" y="8496"/>
                  </a:cubicBezTo>
                  <a:cubicBezTo>
                    <a:pt x="5786" y="8485"/>
                    <a:pt x="5813" y="8441"/>
                    <a:pt x="5802" y="8396"/>
                  </a:cubicBezTo>
                  <a:cubicBezTo>
                    <a:pt x="4935" y="5047"/>
                    <a:pt x="2926" y="2071"/>
                    <a:pt x="144" y="17"/>
                  </a:cubicBezTo>
                  <a:cubicBezTo>
                    <a:pt x="129" y="5"/>
                    <a:pt x="112"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781;p63">
              <a:extLst>
                <a:ext uri="{FF2B5EF4-FFF2-40B4-BE49-F238E27FC236}">
                  <a16:creationId xmlns:a16="http://schemas.microsoft.com/office/drawing/2014/main" id="{F3F9B292-67F9-484E-9A80-537B019D22AE}"/>
                </a:ext>
              </a:extLst>
            </p:cNvPr>
            <p:cNvSpPr/>
            <p:nvPr/>
          </p:nvSpPr>
          <p:spPr>
            <a:xfrm>
              <a:off x="5997275" y="1982800"/>
              <a:ext cx="27025" cy="43300"/>
            </a:xfrm>
            <a:custGeom>
              <a:avLst/>
              <a:gdLst/>
              <a:ahLst/>
              <a:cxnLst/>
              <a:rect l="l" t="t" r="r" b="b"/>
              <a:pathLst>
                <a:path w="1081" h="1732" extrusionOk="0">
                  <a:moveTo>
                    <a:pt x="92" y="0"/>
                  </a:moveTo>
                  <a:cubicBezTo>
                    <a:pt x="70" y="0"/>
                    <a:pt x="48" y="9"/>
                    <a:pt x="32" y="26"/>
                  </a:cubicBezTo>
                  <a:cubicBezTo>
                    <a:pt x="0" y="58"/>
                    <a:pt x="1" y="111"/>
                    <a:pt x="34" y="142"/>
                  </a:cubicBezTo>
                  <a:cubicBezTo>
                    <a:pt x="463" y="549"/>
                    <a:pt x="775" y="1090"/>
                    <a:pt x="909" y="1668"/>
                  </a:cubicBezTo>
                  <a:cubicBezTo>
                    <a:pt x="917" y="1706"/>
                    <a:pt x="951" y="1732"/>
                    <a:pt x="989" y="1732"/>
                  </a:cubicBezTo>
                  <a:cubicBezTo>
                    <a:pt x="996" y="1732"/>
                    <a:pt x="1002" y="1731"/>
                    <a:pt x="1008" y="1731"/>
                  </a:cubicBezTo>
                  <a:cubicBezTo>
                    <a:pt x="1053" y="1720"/>
                    <a:pt x="1080" y="1675"/>
                    <a:pt x="1070" y="1632"/>
                  </a:cubicBezTo>
                  <a:cubicBezTo>
                    <a:pt x="927" y="1024"/>
                    <a:pt x="600" y="452"/>
                    <a:pt x="148" y="23"/>
                  </a:cubicBezTo>
                  <a:cubicBezTo>
                    <a:pt x="132" y="8"/>
                    <a:pt x="112"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782;p63">
              <a:extLst>
                <a:ext uri="{FF2B5EF4-FFF2-40B4-BE49-F238E27FC236}">
                  <a16:creationId xmlns:a16="http://schemas.microsoft.com/office/drawing/2014/main" id="{2D8E67AA-6015-4991-9EBE-DEA942B05910}"/>
                </a:ext>
              </a:extLst>
            </p:cNvPr>
            <p:cNvSpPr/>
            <p:nvPr/>
          </p:nvSpPr>
          <p:spPr>
            <a:xfrm>
              <a:off x="5865175" y="1874625"/>
              <a:ext cx="69200" cy="11425"/>
            </a:xfrm>
            <a:custGeom>
              <a:avLst/>
              <a:gdLst/>
              <a:ahLst/>
              <a:cxnLst/>
              <a:rect l="l" t="t" r="r" b="b"/>
              <a:pathLst>
                <a:path w="2768" h="457" extrusionOk="0">
                  <a:moveTo>
                    <a:pt x="88" y="0"/>
                  </a:moveTo>
                  <a:cubicBezTo>
                    <a:pt x="47" y="0"/>
                    <a:pt x="11" y="33"/>
                    <a:pt x="6" y="74"/>
                  </a:cubicBezTo>
                  <a:cubicBezTo>
                    <a:pt x="1" y="121"/>
                    <a:pt x="33" y="161"/>
                    <a:pt x="79" y="167"/>
                  </a:cubicBezTo>
                  <a:lnTo>
                    <a:pt x="2670" y="456"/>
                  </a:lnTo>
                  <a:lnTo>
                    <a:pt x="2679" y="456"/>
                  </a:lnTo>
                  <a:cubicBezTo>
                    <a:pt x="2721" y="456"/>
                    <a:pt x="2758" y="425"/>
                    <a:pt x="2762" y="383"/>
                  </a:cubicBezTo>
                  <a:cubicBezTo>
                    <a:pt x="2767" y="337"/>
                    <a:pt x="2734" y="297"/>
                    <a:pt x="2689" y="292"/>
                  </a:cubicBezTo>
                  <a:lnTo>
                    <a:pt x="98" y="1"/>
                  </a:lnTo>
                  <a:cubicBezTo>
                    <a:pt x="95" y="1"/>
                    <a:pt x="91"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783;p63">
              <a:extLst>
                <a:ext uri="{FF2B5EF4-FFF2-40B4-BE49-F238E27FC236}">
                  <a16:creationId xmlns:a16="http://schemas.microsoft.com/office/drawing/2014/main" id="{ACB6A34D-04CF-46A7-8733-533C93B955C6}"/>
                </a:ext>
              </a:extLst>
            </p:cNvPr>
            <p:cNvSpPr/>
            <p:nvPr/>
          </p:nvSpPr>
          <p:spPr>
            <a:xfrm>
              <a:off x="5857025" y="1909000"/>
              <a:ext cx="27625" cy="5300"/>
            </a:xfrm>
            <a:custGeom>
              <a:avLst/>
              <a:gdLst/>
              <a:ahLst/>
              <a:cxnLst/>
              <a:rect l="l" t="t" r="r" b="b"/>
              <a:pathLst>
                <a:path w="1105" h="212" extrusionOk="0">
                  <a:moveTo>
                    <a:pt x="1016" y="0"/>
                  </a:moveTo>
                  <a:lnTo>
                    <a:pt x="81" y="48"/>
                  </a:lnTo>
                  <a:cubicBezTo>
                    <a:pt x="35" y="50"/>
                    <a:pt x="0" y="87"/>
                    <a:pt x="2" y="133"/>
                  </a:cubicBezTo>
                  <a:cubicBezTo>
                    <a:pt x="6" y="178"/>
                    <a:pt x="40" y="212"/>
                    <a:pt x="85" y="212"/>
                  </a:cubicBezTo>
                  <a:lnTo>
                    <a:pt x="88" y="212"/>
                  </a:lnTo>
                  <a:lnTo>
                    <a:pt x="1023" y="165"/>
                  </a:lnTo>
                  <a:cubicBezTo>
                    <a:pt x="1069" y="163"/>
                    <a:pt x="1105" y="124"/>
                    <a:pt x="1101" y="79"/>
                  </a:cubicBezTo>
                  <a:cubicBezTo>
                    <a:pt x="1099" y="34"/>
                    <a:pt x="1064" y="0"/>
                    <a:pt x="1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6918;p63">
            <a:extLst>
              <a:ext uri="{FF2B5EF4-FFF2-40B4-BE49-F238E27FC236}">
                <a16:creationId xmlns:a16="http://schemas.microsoft.com/office/drawing/2014/main" id="{231D3801-5338-44A1-A3AD-A0DF895556D6}"/>
              </a:ext>
            </a:extLst>
          </p:cNvPr>
          <p:cNvGrpSpPr/>
          <p:nvPr/>
        </p:nvGrpSpPr>
        <p:grpSpPr>
          <a:xfrm>
            <a:off x="774068" y="4242316"/>
            <a:ext cx="1037325" cy="541150"/>
            <a:chOff x="4941125" y="5129300"/>
            <a:chExt cx="1037325" cy="541150"/>
          </a:xfrm>
        </p:grpSpPr>
        <p:sp>
          <p:nvSpPr>
            <p:cNvPr id="125" name="Google Shape;6919;p63">
              <a:extLst>
                <a:ext uri="{FF2B5EF4-FFF2-40B4-BE49-F238E27FC236}">
                  <a16:creationId xmlns:a16="http://schemas.microsoft.com/office/drawing/2014/main" id="{8DC3A0C8-7A3D-48DC-B31A-E2BDB6A71B4E}"/>
                </a:ext>
              </a:extLst>
            </p:cNvPr>
            <p:cNvSpPr/>
            <p:nvPr/>
          </p:nvSpPr>
          <p:spPr>
            <a:xfrm>
              <a:off x="5791000" y="5129300"/>
              <a:ext cx="187200" cy="23600"/>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920;p63">
              <a:extLst>
                <a:ext uri="{FF2B5EF4-FFF2-40B4-BE49-F238E27FC236}">
                  <a16:creationId xmlns:a16="http://schemas.microsoft.com/office/drawing/2014/main" id="{5341C864-7D5A-4919-978C-9BE77615D009}"/>
                </a:ext>
              </a:extLst>
            </p:cNvPr>
            <p:cNvSpPr/>
            <p:nvPr/>
          </p:nvSpPr>
          <p:spPr>
            <a:xfrm>
              <a:off x="5033025" y="5488850"/>
              <a:ext cx="59725" cy="118250"/>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921;p63">
              <a:extLst>
                <a:ext uri="{FF2B5EF4-FFF2-40B4-BE49-F238E27FC236}">
                  <a16:creationId xmlns:a16="http://schemas.microsoft.com/office/drawing/2014/main" id="{A0EC1EFB-38B8-44C3-A05A-E0F4E4B426FD}"/>
                </a:ext>
              </a:extLst>
            </p:cNvPr>
            <p:cNvSpPr/>
            <p:nvPr/>
          </p:nvSpPr>
          <p:spPr>
            <a:xfrm>
              <a:off x="5852175" y="5179850"/>
              <a:ext cx="19650" cy="14675"/>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922;p63">
              <a:extLst>
                <a:ext uri="{FF2B5EF4-FFF2-40B4-BE49-F238E27FC236}">
                  <a16:creationId xmlns:a16="http://schemas.microsoft.com/office/drawing/2014/main" id="{B0DBB09C-872B-4202-BC07-702CB26696B3}"/>
                </a:ext>
              </a:extLst>
            </p:cNvPr>
            <p:cNvSpPr/>
            <p:nvPr/>
          </p:nvSpPr>
          <p:spPr>
            <a:xfrm>
              <a:off x="5025300" y="5592550"/>
              <a:ext cx="36275" cy="17525"/>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923;p63">
              <a:extLst>
                <a:ext uri="{FF2B5EF4-FFF2-40B4-BE49-F238E27FC236}">
                  <a16:creationId xmlns:a16="http://schemas.microsoft.com/office/drawing/2014/main" id="{4B7CD34F-C24A-49FA-B188-9035CA972409}"/>
                </a:ext>
              </a:extLst>
            </p:cNvPr>
            <p:cNvSpPr/>
            <p:nvPr/>
          </p:nvSpPr>
          <p:spPr>
            <a:xfrm>
              <a:off x="5016100" y="5581525"/>
              <a:ext cx="26325" cy="10275"/>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924;p63">
              <a:extLst>
                <a:ext uri="{FF2B5EF4-FFF2-40B4-BE49-F238E27FC236}">
                  <a16:creationId xmlns:a16="http://schemas.microsoft.com/office/drawing/2014/main" id="{04D65A8E-4D04-424B-AD5D-11017DD93B08}"/>
                </a:ext>
              </a:extLst>
            </p:cNvPr>
            <p:cNvSpPr/>
            <p:nvPr/>
          </p:nvSpPr>
          <p:spPr>
            <a:xfrm>
              <a:off x="4996900" y="5551850"/>
              <a:ext cx="17950" cy="12100"/>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925;p63">
              <a:extLst>
                <a:ext uri="{FF2B5EF4-FFF2-40B4-BE49-F238E27FC236}">
                  <a16:creationId xmlns:a16="http://schemas.microsoft.com/office/drawing/2014/main" id="{71CCBDFD-E5F0-410D-B8A5-9B84A6CC940C}"/>
                </a:ext>
              </a:extLst>
            </p:cNvPr>
            <p:cNvSpPr/>
            <p:nvPr/>
          </p:nvSpPr>
          <p:spPr>
            <a:xfrm>
              <a:off x="5001150" y="5516875"/>
              <a:ext cx="20325" cy="11275"/>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926;p63">
              <a:extLst>
                <a:ext uri="{FF2B5EF4-FFF2-40B4-BE49-F238E27FC236}">
                  <a16:creationId xmlns:a16="http://schemas.microsoft.com/office/drawing/2014/main" id="{3ADC9975-EF09-419F-9CC2-1EEFCCB04037}"/>
                </a:ext>
              </a:extLst>
            </p:cNvPr>
            <p:cNvSpPr/>
            <p:nvPr/>
          </p:nvSpPr>
          <p:spPr>
            <a:xfrm>
              <a:off x="5912000" y="5133250"/>
              <a:ext cx="32300" cy="3780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927;p63">
              <a:extLst>
                <a:ext uri="{FF2B5EF4-FFF2-40B4-BE49-F238E27FC236}">
                  <a16:creationId xmlns:a16="http://schemas.microsoft.com/office/drawing/2014/main" id="{DF8C3415-3A4D-4A75-B3C3-50677139DE40}"/>
                </a:ext>
              </a:extLst>
            </p:cNvPr>
            <p:cNvSpPr/>
            <p:nvPr/>
          </p:nvSpPr>
          <p:spPr>
            <a:xfrm>
              <a:off x="5059125" y="5477000"/>
              <a:ext cx="59700" cy="118225"/>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6928;p63">
              <a:extLst>
                <a:ext uri="{FF2B5EF4-FFF2-40B4-BE49-F238E27FC236}">
                  <a16:creationId xmlns:a16="http://schemas.microsoft.com/office/drawing/2014/main" id="{769A7F1C-C787-489D-9CCE-BE4193803F58}"/>
                </a:ext>
              </a:extLst>
            </p:cNvPr>
            <p:cNvGrpSpPr/>
            <p:nvPr/>
          </p:nvGrpSpPr>
          <p:grpSpPr>
            <a:xfrm>
              <a:off x="4941125" y="5129300"/>
              <a:ext cx="1037325" cy="541150"/>
              <a:chOff x="4941125" y="4900700"/>
              <a:chExt cx="1037325" cy="541150"/>
            </a:xfrm>
          </p:grpSpPr>
          <p:sp>
            <p:nvSpPr>
              <p:cNvPr id="135" name="Google Shape;6929;p63">
                <a:extLst>
                  <a:ext uri="{FF2B5EF4-FFF2-40B4-BE49-F238E27FC236}">
                    <a16:creationId xmlns:a16="http://schemas.microsoft.com/office/drawing/2014/main" id="{98059DC6-5BF2-4F2E-A008-A6AEE07A5D91}"/>
                  </a:ext>
                </a:extLst>
              </p:cNvPr>
              <p:cNvSpPr/>
              <p:nvPr/>
            </p:nvSpPr>
            <p:spPr>
              <a:xfrm>
                <a:off x="4941125" y="4915575"/>
                <a:ext cx="873600" cy="45045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930;p63">
                <a:extLst>
                  <a:ext uri="{FF2B5EF4-FFF2-40B4-BE49-F238E27FC236}">
                    <a16:creationId xmlns:a16="http://schemas.microsoft.com/office/drawing/2014/main" id="{5303A7D9-0856-4553-8B5C-91487A4562E9}"/>
                  </a:ext>
                </a:extLst>
              </p:cNvPr>
              <p:cNvSpPr/>
              <p:nvPr/>
            </p:nvSpPr>
            <p:spPr>
              <a:xfrm>
                <a:off x="4964925" y="4976250"/>
                <a:ext cx="885000" cy="432475"/>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931;p63">
                <a:extLst>
                  <a:ext uri="{FF2B5EF4-FFF2-40B4-BE49-F238E27FC236}">
                    <a16:creationId xmlns:a16="http://schemas.microsoft.com/office/drawing/2014/main" id="{2C726619-98A5-41C1-B554-AEA1619ED5B5}"/>
                  </a:ext>
                </a:extLst>
              </p:cNvPr>
              <p:cNvSpPr/>
              <p:nvPr/>
            </p:nvSpPr>
            <p:spPr>
              <a:xfrm>
                <a:off x="5845375" y="5029475"/>
                <a:ext cx="25" cy="2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932;p63">
                <a:extLst>
                  <a:ext uri="{FF2B5EF4-FFF2-40B4-BE49-F238E27FC236}">
                    <a16:creationId xmlns:a16="http://schemas.microsoft.com/office/drawing/2014/main" id="{700D0C89-924B-4DFE-9AC9-4C57C0F57AA3}"/>
                  </a:ext>
                </a:extLst>
              </p:cNvPr>
              <p:cNvSpPr/>
              <p:nvPr/>
            </p:nvSpPr>
            <p:spPr>
              <a:xfrm>
                <a:off x="5840600" y="4900700"/>
                <a:ext cx="137850" cy="133100"/>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933;p63">
                <a:extLst>
                  <a:ext uri="{FF2B5EF4-FFF2-40B4-BE49-F238E27FC236}">
                    <a16:creationId xmlns:a16="http://schemas.microsoft.com/office/drawing/2014/main" id="{93C528DC-3212-4676-AEB8-2FE81A98BD9B}"/>
                  </a:ext>
                </a:extLst>
              </p:cNvPr>
              <p:cNvSpPr/>
              <p:nvPr/>
            </p:nvSpPr>
            <p:spPr>
              <a:xfrm>
                <a:off x="5094525" y="4993400"/>
                <a:ext cx="741375" cy="34150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934;p63">
                <a:extLst>
                  <a:ext uri="{FF2B5EF4-FFF2-40B4-BE49-F238E27FC236}">
                    <a16:creationId xmlns:a16="http://schemas.microsoft.com/office/drawing/2014/main" id="{80A24890-B7AE-4444-A7D5-D07DF900BA76}"/>
                  </a:ext>
                </a:extLst>
              </p:cNvPr>
              <p:cNvSpPr/>
              <p:nvPr/>
            </p:nvSpPr>
            <p:spPr>
              <a:xfrm>
                <a:off x="5073550" y="4947325"/>
                <a:ext cx="741400" cy="341475"/>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935;p63">
                <a:extLst>
                  <a:ext uri="{FF2B5EF4-FFF2-40B4-BE49-F238E27FC236}">
                    <a16:creationId xmlns:a16="http://schemas.microsoft.com/office/drawing/2014/main" id="{E87DDB9B-E989-4109-9123-AF8775805C6B}"/>
                  </a:ext>
                </a:extLst>
              </p:cNvPr>
              <p:cNvSpPr/>
              <p:nvPr/>
            </p:nvSpPr>
            <p:spPr>
              <a:xfrm>
                <a:off x="5851325" y="4950575"/>
                <a:ext cx="49375" cy="41875"/>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936;p63">
                <a:extLst>
                  <a:ext uri="{FF2B5EF4-FFF2-40B4-BE49-F238E27FC236}">
                    <a16:creationId xmlns:a16="http://schemas.microsoft.com/office/drawing/2014/main" id="{56FC820C-9CC8-448C-BF52-7EBF6B90257A}"/>
                  </a:ext>
                </a:extLst>
              </p:cNvPr>
              <p:cNvSpPr/>
              <p:nvPr/>
            </p:nvSpPr>
            <p:spPr>
              <a:xfrm>
                <a:off x="4941125" y="4915575"/>
                <a:ext cx="873600" cy="45045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937;p63">
                <a:extLst>
                  <a:ext uri="{FF2B5EF4-FFF2-40B4-BE49-F238E27FC236}">
                    <a16:creationId xmlns:a16="http://schemas.microsoft.com/office/drawing/2014/main" id="{240944B5-F33A-4C40-9C76-2EE3142D65D7}"/>
                  </a:ext>
                </a:extLst>
              </p:cNvPr>
              <p:cNvSpPr/>
              <p:nvPr/>
            </p:nvSpPr>
            <p:spPr>
              <a:xfrm>
                <a:off x="4964925" y="4976250"/>
                <a:ext cx="885000" cy="432475"/>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938;p63">
                <a:extLst>
                  <a:ext uri="{FF2B5EF4-FFF2-40B4-BE49-F238E27FC236}">
                    <a16:creationId xmlns:a16="http://schemas.microsoft.com/office/drawing/2014/main" id="{387A3DA3-5788-4502-B7F6-E18727BBCFA4}"/>
                  </a:ext>
                </a:extLst>
              </p:cNvPr>
              <p:cNvSpPr/>
              <p:nvPr/>
            </p:nvSpPr>
            <p:spPr>
              <a:xfrm>
                <a:off x="5845375" y="5029475"/>
                <a:ext cx="25" cy="2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939;p63">
                <a:extLst>
                  <a:ext uri="{FF2B5EF4-FFF2-40B4-BE49-F238E27FC236}">
                    <a16:creationId xmlns:a16="http://schemas.microsoft.com/office/drawing/2014/main" id="{FFBB64A6-8C74-4C51-AB2D-F28B413701B7}"/>
                  </a:ext>
                </a:extLst>
              </p:cNvPr>
              <p:cNvSpPr/>
              <p:nvPr/>
            </p:nvSpPr>
            <p:spPr>
              <a:xfrm>
                <a:off x="5840600" y="4900700"/>
                <a:ext cx="137850" cy="133100"/>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940;p63">
                <a:extLst>
                  <a:ext uri="{FF2B5EF4-FFF2-40B4-BE49-F238E27FC236}">
                    <a16:creationId xmlns:a16="http://schemas.microsoft.com/office/drawing/2014/main" id="{2A6CA2B2-9B6A-4661-8CA3-27679E12A4ED}"/>
                  </a:ext>
                </a:extLst>
              </p:cNvPr>
              <p:cNvSpPr/>
              <p:nvPr/>
            </p:nvSpPr>
            <p:spPr>
              <a:xfrm>
                <a:off x="5094525" y="4993400"/>
                <a:ext cx="741375" cy="34150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941;p63">
                <a:extLst>
                  <a:ext uri="{FF2B5EF4-FFF2-40B4-BE49-F238E27FC236}">
                    <a16:creationId xmlns:a16="http://schemas.microsoft.com/office/drawing/2014/main" id="{1DC4A5F9-7FED-4E46-9063-ABE171D3E0BC}"/>
                  </a:ext>
                </a:extLst>
              </p:cNvPr>
              <p:cNvSpPr/>
              <p:nvPr/>
            </p:nvSpPr>
            <p:spPr>
              <a:xfrm>
                <a:off x="5073550" y="4947325"/>
                <a:ext cx="741400" cy="341475"/>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942;p63">
                <a:extLst>
                  <a:ext uri="{FF2B5EF4-FFF2-40B4-BE49-F238E27FC236}">
                    <a16:creationId xmlns:a16="http://schemas.microsoft.com/office/drawing/2014/main" id="{E811042B-9C47-4486-ACB6-0E977C82C1F6}"/>
                  </a:ext>
                </a:extLst>
              </p:cNvPr>
              <p:cNvSpPr/>
              <p:nvPr/>
            </p:nvSpPr>
            <p:spPr>
              <a:xfrm>
                <a:off x="5851325" y="4950575"/>
                <a:ext cx="49375" cy="41875"/>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943;p63">
                <a:extLst>
                  <a:ext uri="{FF2B5EF4-FFF2-40B4-BE49-F238E27FC236}">
                    <a16:creationId xmlns:a16="http://schemas.microsoft.com/office/drawing/2014/main" id="{8DBF4F9A-58B7-46C6-818E-FA9D48613E98}"/>
                  </a:ext>
                </a:extLst>
              </p:cNvPr>
              <p:cNvSpPr/>
              <p:nvPr/>
            </p:nvSpPr>
            <p:spPr>
              <a:xfrm>
                <a:off x="4941125" y="4933800"/>
                <a:ext cx="1036850" cy="508050"/>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944;p63">
                <a:extLst>
                  <a:ext uri="{FF2B5EF4-FFF2-40B4-BE49-F238E27FC236}">
                    <a16:creationId xmlns:a16="http://schemas.microsoft.com/office/drawing/2014/main" id="{446642CB-7E65-4E9A-A333-C43F2D766A46}"/>
                  </a:ext>
                </a:extLst>
              </p:cNvPr>
              <p:cNvSpPr/>
              <p:nvPr/>
            </p:nvSpPr>
            <p:spPr>
              <a:xfrm>
                <a:off x="5919500" y="4909150"/>
                <a:ext cx="42775" cy="25500"/>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945;p63">
                <a:extLst>
                  <a:ext uri="{FF2B5EF4-FFF2-40B4-BE49-F238E27FC236}">
                    <a16:creationId xmlns:a16="http://schemas.microsoft.com/office/drawing/2014/main" id="{F2373117-1C67-48FB-81EB-6B73C2D868BB}"/>
                  </a:ext>
                </a:extLst>
              </p:cNvPr>
              <p:cNvSpPr/>
              <p:nvPr/>
            </p:nvSpPr>
            <p:spPr>
              <a:xfrm>
                <a:off x="5042325" y="5257375"/>
                <a:ext cx="67125" cy="112100"/>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946;p63">
                <a:extLst>
                  <a:ext uri="{FF2B5EF4-FFF2-40B4-BE49-F238E27FC236}">
                    <a16:creationId xmlns:a16="http://schemas.microsoft.com/office/drawing/2014/main" id="{7898563E-1ED3-48A8-B775-63C22B57AD83}"/>
                  </a:ext>
                </a:extLst>
              </p:cNvPr>
              <p:cNvSpPr/>
              <p:nvPr/>
            </p:nvSpPr>
            <p:spPr>
              <a:xfrm>
                <a:off x="4954600" y="5269250"/>
                <a:ext cx="128800" cy="132200"/>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947;p63">
                <a:extLst>
                  <a:ext uri="{FF2B5EF4-FFF2-40B4-BE49-F238E27FC236}">
                    <a16:creationId xmlns:a16="http://schemas.microsoft.com/office/drawing/2014/main" id="{2FBB67A0-0BAD-4007-89DE-2B9B188A1771}"/>
                  </a:ext>
                </a:extLst>
              </p:cNvPr>
              <p:cNvSpPr/>
              <p:nvPr/>
            </p:nvSpPr>
            <p:spPr>
              <a:xfrm>
                <a:off x="5103875" y="5003050"/>
                <a:ext cx="735450" cy="35455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948;p63">
                <a:extLst>
                  <a:ext uri="{FF2B5EF4-FFF2-40B4-BE49-F238E27FC236}">
                    <a16:creationId xmlns:a16="http://schemas.microsoft.com/office/drawing/2014/main" id="{BAAE7BDE-C843-4902-9A7F-3A319F0FF6F9}"/>
                  </a:ext>
                </a:extLst>
              </p:cNvPr>
              <p:cNvSpPr/>
              <p:nvPr/>
            </p:nvSpPr>
            <p:spPr>
              <a:xfrm>
                <a:off x="5068700" y="4925325"/>
                <a:ext cx="735300" cy="35447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rgbClr val="F99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949;p63">
                <a:extLst>
                  <a:ext uri="{FF2B5EF4-FFF2-40B4-BE49-F238E27FC236}">
                    <a16:creationId xmlns:a16="http://schemas.microsoft.com/office/drawing/2014/main" id="{2165DF19-03E3-4F6D-89A1-DBBB1F1160B8}"/>
                  </a:ext>
                </a:extLst>
              </p:cNvPr>
              <p:cNvSpPr/>
              <p:nvPr/>
            </p:nvSpPr>
            <p:spPr>
              <a:xfrm>
                <a:off x="5082925" y="4959600"/>
                <a:ext cx="736125" cy="366225"/>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950;p63">
                <a:extLst>
                  <a:ext uri="{FF2B5EF4-FFF2-40B4-BE49-F238E27FC236}">
                    <a16:creationId xmlns:a16="http://schemas.microsoft.com/office/drawing/2014/main" id="{68BE92A1-34A0-4BFC-A7DD-A530DEE94E1E}"/>
                  </a:ext>
                </a:extLst>
              </p:cNvPr>
              <p:cNvSpPr/>
              <p:nvPr/>
            </p:nvSpPr>
            <p:spPr>
              <a:xfrm>
                <a:off x="5799400" y="4912800"/>
                <a:ext cx="131775" cy="111250"/>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951;p63">
                <a:extLst>
                  <a:ext uri="{FF2B5EF4-FFF2-40B4-BE49-F238E27FC236}">
                    <a16:creationId xmlns:a16="http://schemas.microsoft.com/office/drawing/2014/main" id="{E54EB4BD-63BE-4786-B5E8-692376F2AA3D}"/>
                  </a:ext>
                </a:extLst>
              </p:cNvPr>
              <p:cNvSpPr/>
              <p:nvPr/>
            </p:nvSpPr>
            <p:spPr>
              <a:xfrm>
                <a:off x="5042325" y="5257350"/>
                <a:ext cx="31400" cy="33325"/>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952;p63">
                <a:extLst>
                  <a:ext uri="{FF2B5EF4-FFF2-40B4-BE49-F238E27FC236}">
                    <a16:creationId xmlns:a16="http://schemas.microsoft.com/office/drawing/2014/main" id="{4B2AD87C-2B57-4178-B7DA-414E65C3FC8D}"/>
                  </a:ext>
                </a:extLst>
              </p:cNvPr>
              <p:cNvSpPr/>
              <p:nvPr/>
            </p:nvSpPr>
            <p:spPr>
              <a:xfrm>
                <a:off x="5068600" y="4925325"/>
                <a:ext cx="735250" cy="353525"/>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953;p63">
                <a:extLst>
                  <a:ext uri="{FF2B5EF4-FFF2-40B4-BE49-F238E27FC236}">
                    <a16:creationId xmlns:a16="http://schemas.microsoft.com/office/drawing/2014/main" id="{FDBD4642-152D-470B-9A5E-F0C326F30974}"/>
                  </a:ext>
                </a:extLst>
              </p:cNvPr>
              <p:cNvSpPr/>
              <p:nvPr/>
            </p:nvSpPr>
            <p:spPr>
              <a:xfrm>
                <a:off x="4954575" y="5269225"/>
                <a:ext cx="93075" cy="79775"/>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954;p63">
                <a:extLst>
                  <a:ext uri="{FF2B5EF4-FFF2-40B4-BE49-F238E27FC236}">
                    <a16:creationId xmlns:a16="http://schemas.microsoft.com/office/drawing/2014/main" id="{9FF48E0A-7372-4141-BB5E-5E4300093D75}"/>
                  </a:ext>
                </a:extLst>
              </p:cNvPr>
              <p:cNvSpPr/>
              <p:nvPr/>
            </p:nvSpPr>
            <p:spPr>
              <a:xfrm>
                <a:off x="5799375" y="4912825"/>
                <a:ext cx="119700" cy="33900"/>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955;p63">
                <a:extLst>
                  <a:ext uri="{FF2B5EF4-FFF2-40B4-BE49-F238E27FC236}">
                    <a16:creationId xmlns:a16="http://schemas.microsoft.com/office/drawing/2014/main" id="{936BD883-8260-423A-A5C5-19BF2FF01FE7}"/>
                  </a:ext>
                </a:extLst>
              </p:cNvPr>
              <p:cNvSpPr/>
              <p:nvPr/>
            </p:nvSpPr>
            <p:spPr>
              <a:xfrm>
                <a:off x="5924025" y="4909200"/>
                <a:ext cx="37550" cy="9600"/>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6956;p63">
                <a:extLst>
                  <a:ext uri="{FF2B5EF4-FFF2-40B4-BE49-F238E27FC236}">
                    <a16:creationId xmlns:a16="http://schemas.microsoft.com/office/drawing/2014/main" id="{8EEFFE2F-81A0-4DE7-ADE4-579A118430CD}"/>
                  </a:ext>
                </a:extLst>
              </p:cNvPr>
              <p:cNvSpPr/>
              <p:nvPr/>
            </p:nvSpPr>
            <p:spPr>
              <a:xfrm>
                <a:off x="4941125" y="4915575"/>
                <a:ext cx="873600" cy="45045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957;p63">
                <a:extLst>
                  <a:ext uri="{FF2B5EF4-FFF2-40B4-BE49-F238E27FC236}">
                    <a16:creationId xmlns:a16="http://schemas.microsoft.com/office/drawing/2014/main" id="{0A2B5DEF-7D55-4538-BE23-22169C7DF4FA}"/>
                  </a:ext>
                </a:extLst>
              </p:cNvPr>
              <p:cNvSpPr/>
              <p:nvPr/>
            </p:nvSpPr>
            <p:spPr>
              <a:xfrm>
                <a:off x="4964925" y="4976250"/>
                <a:ext cx="885000" cy="432475"/>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958;p63">
                <a:extLst>
                  <a:ext uri="{FF2B5EF4-FFF2-40B4-BE49-F238E27FC236}">
                    <a16:creationId xmlns:a16="http://schemas.microsoft.com/office/drawing/2014/main" id="{F7C83070-8E4B-4A6B-94AD-2E6EE3FA4D1B}"/>
                  </a:ext>
                </a:extLst>
              </p:cNvPr>
              <p:cNvSpPr/>
              <p:nvPr/>
            </p:nvSpPr>
            <p:spPr>
              <a:xfrm>
                <a:off x="5845375" y="5029475"/>
                <a:ext cx="25" cy="2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959;p63">
                <a:extLst>
                  <a:ext uri="{FF2B5EF4-FFF2-40B4-BE49-F238E27FC236}">
                    <a16:creationId xmlns:a16="http://schemas.microsoft.com/office/drawing/2014/main" id="{AD579AB8-F78C-4F5B-B69B-6137C8167A3F}"/>
                  </a:ext>
                </a:extLst>
              </p:cNvPr>
              <p:cNvSpPr/>
              <p:nvPr/>
            </p:nvSpPr>
            <p:spPr>
              <a:xfrm>
                <a:off x="5840600" y="4900700"/>
                <a:ext cx="137850" cy="133100"/>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960;p63">
                <a:extLst>
                  <a:ext uri="{FF2B5EF4-FFF2-40B4-BE49-F238E27FC236}">
                    <a16:creationId xmlns:a16="http://schemas.microsoft.com/office/drawing/2014/main" id="{6ECB291C-C711-4709-90A3-A0E1E801B30E}"/>
                  </a:ext>
                </a:extLst>
              </p:cNvPr>
              <p:cNvSpPr/>
              <p:nvPr/>
            </p:nvSpPr>
            <p:spPr>
              <a:xfrm>
                <a:off x="5094525" y="4993400"/>
                <a:ext cx="741375" cy="34150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6961;p63">
                <a:extLst>
                  <a:ext uri="{FF2B5EF4-FFF2-40B4-BE49-F238E27FC236}">
                    <a16:creationId xmlns:a16="http://schemas.microsoft.com/office/drawing/2014/main" id="{DF35B567-D2B5-4929-9946-2EB3EB5C5AD1}"/>
                  </a:ext>
                </a:extLst>
              </p:cNvPr>
              <p:cNvSpPr/>
              <p:nvPr/>
            </p:nvSpPr>
            <p:spPr>
              <a:xfrm>
                <a:off x="5073550" y="4947325"/>
                <a:ext cx="741400" cy="341475"/>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962;p63">
                <a:extLst>
                  <a:ext uri="{FF2B5EF4-FFF2-40B4-BE49-F238E27FC236}">
                    <a16:creationId xmlns:a16="http://schemas.microsoft.com/office/drawing/2014/main" id="{1D0561A8-996E-45E8-A497-E61EB47EC669}"/>
                  </a:ext>
                </a:extLst>
              </p:cNvPr>
              <p:cNvSpPr/>
              <p:nvPr/>
            </p:nvSpPr>
            <p:spPr>
              <a:xfrm>
                <a:off x="5033025" y="5260250"/>
                <a:ext cx="59725" cy="118250"/>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963;p63">
                <a:extLst>
                  <a:ext uri="{FF2B5EF4-FFF2-40B4-BE49-F238E27FC236}">
                    <a16:creationId xmlns:a16="http://schemas.microsoft.com/office/drawing/2014/main" id="{B70BF371-7C23-4011-AAAF-E5DC8D6F23A8}"/>
                  </a:ext>
                </a:extLst>
              </p:cNvPr>
              <p:cNvSpPr/>
              <p:nvPr/>
            </p:nvSpPr>
            <p:spPr>
              <a:xfrm>
                <a:off x="5851325" y="4950575"/>
                <a:ext cx="49375" cy="41875"/>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964;p63">
                <a:extLst>
                  <a:ext uri="{FF2B5EF4-FFF2-40B4-BE49-F238E27FC236}">
                    <a16:creationId xmlns:a16="http://schemas.microsoft.com/office/drawing/2014/main" id="{F0C4CBE3-3DCA-491B-BE32-DE8536E24416}"/>
                  </a:ext>
                </a:extLst>
              </p:cNvPr>
              <p:cNvSpPr/>
              <p:nvPr/>
            </p:nvSpPr>
            <p:spPr>
              <a:xfrm>
                <a:off x="5852175" y="4951250"/>
                <a:ext cx="19650" cy="14675"/>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965;p63">
                <a:extLst>
                  <a:ext uri="{FF2B5EF4-FFF2-40B4-BE49-F238E27FC236}">
                    <a16:creationId xmlns:a16="http://schemas.microsoft.com/office/drawing/2014/main" id="{64570C57-CD9A-4D9D-9E68-35412FC24A2E}"/>
                  </a:ext>
                </a:extLst>
              </p:cNvPr>
              <p:cNvSpPr/>
              <p:nvPr/>
            </p:nvSpPr>
            <p:spPr>
              <a:xfrm>
                <a:off x="5025300" y="5363950"/>
                <a:ext cx="36275" cy="17525"/>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966;p63">
                <a:extLst>
                  <a:ext uri="{FF2B5EF4-FFF2-40B4-BE49-F238E27FC236}">
                    <a16:creationId xmlns:a16="http://schemas.microsoft.com/office/drawing/2014/main" id="{90E87A55-9C30-4A1C-ABA1-88E2FD77E34C}"/>
                  </a:ext>
                </a:extLst>
              </p:cNvPr>
              <p:cNvSpPr/>
              <p:nvPr/>
            </p:nvSpPr>
            <p:spPr>
              <a:xfrm>
                <a:off x="5016100" y="5352925"/>
                <a:ext cx="26325" cy="10275"/>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967;p63">
                <a:extLst>
                  <a:ext uri="{FF2B5EF4-FFF2-40B4-BE49-F238E27FC236}">
                    <a16:creationId xmlns:a16="http://schemas.microsoft.com/office/drawing/2014/main" id="{C1C953D8-C5E3-4F16-890C-80A844502850}"/>
                  </a:ext>
                </a:extLst>
              </p:cNvPr>
              <p:cNvSpPr/>
              <p:nvPr/>
            </p:nvSpPr>
            <p:spPr>
              <a:xfrm>
                <a:off x="4996900" y="5323250"/>
                <a:ext cx="17950" cy="12100"/>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968;p63">
                <a:extLst>
                  <a:ext uri="{FF2B5EF4-FFF2-40B4-BE49-F238E27FC236}">
                    <a16:creationId xmlns:a16="http://schemas.microsoft.com/office/drawing/2014/main" id="{A1E92932-1032-4600-B584-4B2DC2433BB2}"/>
                  </a:ext>
                </a:extLst>
              </p:cNvPr>
              <p:cNvSpPr/>
              <p:nvPr/>
            </p:nvSpPr>
            <p:spPr>
              <a:xfrm>
                <a:off x="5001150" y="5288275"/>
                <a:ext cx="20325" cy="11275"/>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6899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barn(inVertical)">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cxnSp>
        <p:nvCxnSpPr>
          <p:cNvPr id="1203" name="Google Shape;1203;p39"/>
          <p:cNvCxnSpPr/>
          <p:nvPr/>
        </p:nvCxnSpPr>
        <p:spPr>
          <a:xfrm>
            <a:off x="3537816" y="1213578"/>
            <a:ext cx="1209300" cy="0"/>
          </a:xfrm>
          <a:prstGeom prst="straightConnector1">
            <a:avLst/>
          </a:prstGeom>
          <a:noFill/>
          <a:ln w="19050" cap="flat" cmpd="sng">
            <a:solidFill>
              <a:schemeClr val="lt2"/>
            </a:solidFill>
            <a:prstDash val="lgDash"/>
            <a:round/>
            <a:headEnd type="none" w="med" len="med"/>
            <a:tailEnd type="none" w="med" len="med"/>
          </a:ln>
        </p:spPr>
      </p:cxnSp>
      <p:pic>
        <p:nvPicPr>
          <p:cNvPr id="3" name="صورة 2">
            <a:extLst>
              <a:ext uri="{FF2B5EF4-FFF2-40B4-BE49-F238E27FC236}">
                <a16:creationId xmlns:a16="http://schemas.microsoft.com/office/drawing/2014/main" id="{A5EAE8C5-DC9D-4BBB-8D3E-703CDFE56FF6}"/>
              </a:ext>
            </a:extLst>
          </p:cNvPr>
          <p:cNvPicPr>
            <a:picLocks noChangeAspect="1"/>
          </p:cNvPicPr>
          <p:nvPr/>
        </p:nvPicPr>
        <p:blipFill rotWithShape="1">
          <a:blip r:embed="rId3"/>
          <a:srcRect l="21009" t="27637" r="20673" b="8273"/>
          <a:stretch/>
        </p:blipFill>
        <p:spPr>
          <a:xfrm>
            <a:off x="2045773" y="1451498"/>
            <a:ext cx="5332720" cy="3296451"/>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فقاعة الكلام: مستطيلة مستديرة الزوايا 6">
            <a:extLst>
              <a:ext uri="{FF2B5EF4-FFF2-40B4-BE49-F238E27FC236}">
                <a16:creationId xmlns:a16="http://schemas.microsoft.com/office/drawing/2014/main" id="{F89D08B6-B07A-46AD-8199-0B305D8B6EC3}"/>
              </a:ext>
            </a:extLst>
          </p:cNvPr>
          <p:cNvSpPr/>
          <p:nvPr/>
        </p:nvSpPr>
        <p:spPr>
          <a:xfrm>
            <a:off x="991239" y="416851"/>
            <a:ext cx="7476565" cy="666597"/>
          </a:xfrm>
          <a:prstGeom prst="wedgeRoundRectCallout">
            <a:avLst>
              <a:gd name="adj1" fmla="val -54713"/>
              <a:gd name="adj2" fmla="val 20504"/>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a:buClrTx/>
              <a:defRPr/>
            </a:pPr>
            <a:r>
              <a:rPr kumimoji="0" lang="en-US" sz="2000" b="1" i="0" u="none" strike="noStrike" kern="0" cap="none" spc="0" normalizeH="0" baseline="0" noProof="0" dirty="0">
                <a:ln>
                  <a:noFill/>
                </a:ln>
                <a:solidFill>
                  <a:prstClr val="white"/>
                </a:solidFill>
                <a:effectLst/>
                <a:uLnTx/>
                <a:uFillTx/>
                <a:latin typeface="Arial Narrow" panose="020B0606020202030204" pitchFamily="34" charset="0"/>
              </a:rPr>
              <a:t>Follow these steps to write a</a:t>
            </a:r>
            <a:r>
              <a:rPr kumimoji="0" lang="en-US" sz="2000" b="1" i="0" u="none" strike="noStrike" kern="0" cap="none" spc="0" normalizeH="0" noProof="0" dirty="0">
                <a:ln>
                  <a:noFill/>
                </a:ln>
                <a:solidFill>
                  <a:prstClr val="white"/>
                </a:solidFill>
                <a:effectLst/>
                <a:uLnTx/>
                <a:uFillTx/>
                <a:latin typeface="Arial Narrow" panose="020B0606020202030204" pitchFamily="34" charset="0"/>
              </a:rPr>
              <a:t> </a:t>
            </a:r>
            <a:r>
              <a:rPr lang="en-US" sz="2000" b="1" dirty="0">
                <a:solidFill>
                  <a:prstClr val="white"/>
                </a:solidFill>
                <a:latin typeface="Arial Narrow" panose="020B0606020202030204" pitchFamily="34" charset="0"/>
              </a:rPr>
              <a:t>letter to communicate your opinion and feelings on a controversial topic:</a:t>
            </a:r>
            <a:endParaRPr kumimoji="0" lang="en-US" sz="2000" b="1" i="0" u="none" strike="noStrike" kern="0" cap="none" spc="0" normalizeH="0" baseline="0" noProof="0" dirty="0">
              <a:ln>
                <a:noFill/>
              </a:ln>
              <a:solidFill>
                <a:prstClr val="white"/>
              </a:solidFill>
              <a:effectLst/>
              <a:uLnTx/>
              <a:uFillTx/>
              <a:latin typeface="Arial Narrow" panose="020B0606020202030204" pitchFamily="34" charset="0"/>
            </a:endParaRPr>
          </a:p>
        </p:txBody>
      </p:sp>
      <p:grpSp>
        <p:nvGrpSpPr>
          <p:cNvPr id="8" name="Google Shape;5481;p62">
            <a:extLst>
              <a:ext uri="{FF2B5EF4-FFF2-40B4-BE49-F238E27FC236}">
                <a16:creationId xmlns:a16="http://schemas.microsoft.com/office/drawing/2014/main" id="{589FECCE-442D-40AC-A9B0-04E6E3E98B58}"/>
              </a:ext>
            </a:extLst>
          </p:cNvPr>
          <p:cNvGrpSpPr/>
          <p:nvPr/>
        </p:nvGrpSpPr>
        <p:grpSpPr>
          <a:xfrm>
            <a:off x="758157" y="2454701"/>
            <a:ext cx="1007350" cy="2176623"/>
            <a:chOff x="3586125" y="282177"/>
            <a:chExt cx="1007350" cy="2176623"/>
          </a:xfrm>
        </p:grpSpPr>
        <p:sp>
          <p:nvSpPr>
            <p:cNvPr id="9" name="Google Shape;5482;p62">
              <a:extLst>
                <a:ext uri="{FF2B5EF4-FFF2-40B4-BE49-F238E27FC236}">
                  <a16:creationId xmlns:a16="http://schemas.microsoft.com/office/drawing/2014/main" id="{0BF34362-79F2-4287-8524-31C80DD24DC3}"/>
                </a:ext>
              </a:extLst>
            </p:cNvPr>
            <p:cNvSpPr/>
            <p:nvPr/>
          </p:nvSpPr>
          <p:spPr>
            <a:xfrm>
              <a:off x="3586125" y="748675"/>
              <a:ext cx="1007275" cy="1710125"/>
            </a:xfrm>
            <a:custGeom>
              <a:avLst/>
              <a:gdLst/>
              <a:ahLst/>
              <a:cxnLst/>
              <a:rect l="l" t="t" r="r" b="b"/>
              <a:pathLst>
                <a:path w="40291" h="68405" extrusionOk="0">
                  <a:moveTo>
                    <a:pt x="12160" y="35781"/>
                  </a:moveTo>
                  <a:cubicBezTo>
                    <a:pt x="12161" y="35783"/>
                    <a:pt x="12161" y="35783"/>
                    <a:pt x="12160" y="35783"/>
                  </a:cubicBezTo>
                  <a:lnTo>
                    <a:pt x="12160" y="35781"/>
                  </a:lnTo>
                  <a:close/>
                  <a:moveTo>
                    <a:pt x="22591" y="0"/>
                  </a:moveTo>
                  <a:cubicBezTo>
                    <a:pt x="20938" y="0"/>
                    <a:pt x="19329" y="640"/>
                    <a:pt x="18121" y="1812"/>
                  </a:cubicBezTo>
                  <a:cubicBezTo>
                    <a:pt x="17263" y="2643"/>
                    <a:pt x="16796" y="3561"/>
                    <a:pt x="16711" y="4545"/>
                  </a:cubicBezTo>
                  <a:cubicBezTo>
                    <a:pt x="16562" y="4527"/>
                    <a:pt x="16411" y="4518"/>
                    <a:pt x="16261" y="4518"/>
                  </a:cubicBezTo>
                  <a:cubicBezTo>
                    <a:pt x="15426" y="4518"/>
                    <a:pt x="14584" y="4800"/>
                    <a:pt x="13745" y="5366"/>
                  </a:cubicBezTo>
                  <a:cubicBezTo>
                    <a:pt x="12009" y="6540"/>
                    <a:pt x="10952" y="8493"/>
                    <a:pt x="10920" y="10588"/>
                  </a:cubicBezTo>
                  <a:cubicBezTo>
                    <a:pt x="10901" y="11782"/>
                    <a:pt x="11220" y="12765"/>
                    <a:pt x="11857" y="13520"/>
                  </a:cubicBezTo>
                  <a:cubicBezTo>
                    <a:pt x="11079" y="14129"/>
                    <a:pt x="10567" y="15023"/>
                    <a:pt x="10340" y="16196"/>
                  </a:cubicBezTo>
                  <a:cubicBezTo>
                    <a:pt x="9941" y="18254"/>
                    <a:pt x="10575" y="20381"/>
                    <a:pt x="12035" y="21887"/>
                  </a:cubicBezTo>
                  <a:cubicBezTo>
                    <a:pt x="12866" y="22744"/>
                    <a:pt x="13783" y="23214"/>
                    <a:pt x="14768" y="23298"/>
                  </a:cubicBezTo>
                  <a:cubicBezTo>
                    <a:pt x="14651" y="24279"/>
                    <a:pt x="14922" y="25275"/>
                    <a:pt x="15589" y="26263"/>
                  </a:cubicBezTo>
                  <a:cubicBezTo>
                    <a:pt x="16374" y="27423"/>
                    <a:pt x="17506" y="28277"/>
                    <a:pt x="18796" y="28727"/>
                  </a:cubicBezTo>
                  <a:cubicBezTo>
                    <a:pt x="18563" y="29780"/>
                    <a:pt x="17458" y="35313"/>
                    <a:pt x="18292" y="42242"/>
                  </a:cubicBezTo>
                  <a:cubicBezTo>
                    <a:pt x="16506" y="37344"/>
                    <a:pt x="11869" y="29749"/>
                    <a:pt x="213" y="29286"/>
                  </a:cubicBezTo>
                  <a:cubicBezTo>
                    <a:pt x="206" y="29286"/>
                    <a:pt x="200" y="29285"/>
                    <a:pt x="195" y="29285"/>
                  </a:cubicBezTo>
                  <a:cubicBezTo>
                    <a:pt x="141" y="29285"/>
                    <a:pt x="96" y="29310"/>
                    <a:pt x="60" y="29348"/>
                  </a:cubicBezTo>
                  <a:cubicBezTo>
                    <a:pt x="21" y="29390"/>
                    <a:pt x="1" y="29447"/>
                    <a:pt x="7" y="29503"/>
                  </a:cubicBezTo>
                  <a:cubicBezTo>
                    <a:pt x="17" y="29601"/>
                    <a:pt x="1038" y="39273"/>
                    <a:pt x="7375" y="44106"/>
                  </a:cubicBezTo>
                  <a:cubicBezTo>
                    <a:pt x="9773" y="45936"/>
                    <a:pt x="12623" y="46855"/>
                    <a:pt x="15878" y="46855"/>
                  </a:cubicBezTo>
                  <a:cubicBezTo>
                    <a:pt x="16899" y="46855"/>
                    <a:pt x="17961" y="46762"/>
                    <a:pt x="19060" y="46581"/>
                  </a:cubicBezTo>
                  <a:cubicBezTo>
                    <a:pt x="20693" y="53504"/>
                    <a:pt x="24691" y="61914"/>
                    <a:pt x="34107" y="68242"/>
                  </a:cubicBezTo>
                  <a:cubicBezTo>
                    <a:pt x="34270" y="68351"/>
                    <a:pt x="34456" y="68405"/>
                    <a:pt x="34639" y="68405"/>
                  </a:cubicBezTo>
                  <a:cubicBezTo>
                    <a:pt x="34917" y="68405"/>
                    <a:pt x="35191" y="68283"/>
                    <a:pt x="35382" y="68051"/>
                  </a:cubicBezTo>
                  <a:cubicBezTo>
                    <a:pt x="35556" y="67841"/>
                    <a:pt x="35630" y="67565"/>
                    <a:pt x="35588" y="67294"/>
                  </a:cubicBezTo>
                  <a:cubicBezTo>
                    <a:pt x="35548" y="67028"/>
                    <a:pt x="35396" y="66789"/>
                    <a:pt x="35170" y="66642"/>
                  </a:cubicBezTo>
                  <a:cubicBezTo>
                    <a:pt x="30266" y="63436"/>
                    <a:pt x="26888" y="59654"/>
                    <a:pt x="24566" y="55823"/>
                  </a:cubicBezTo>
                  <a:cubicBezTo>
                    <a:pt x="26194" y="54922"/>
                    <a:pt x="36086" y="48849"/>
                    <a:pt x="32135" y="36442"/>
                  </a:cubicBezTo>
                  <a:cubicBezTo>
                    <a:pt x="32118" y="36386"/>
                    <a:pt x="32077" y="36343"/>
                    <a:pt x="32024" y="36318"/>
                  </a:cubicBezTo>
                  <a:cubicBezTo>
                    <a:pt x="31999" y="36308"/>
                    <a:pt x="31971" y="36302"/>
                    <a:pt x="31944" y="36302"/>
                  </a:cubicBezTo>
                  <a:cubicBezTo>
                    <a:pt x="31915" y="36302"/>
                    <a:pt x="31886" y="36308"/>
                    <a:pt x="31860" y="36322"/>
                  </a:cubicBezTo>
                  <a:cubicBezTo>
                    <a:pt x="31787" y="36355"/>
                    <a:pt x="24627" y="39842"/>
                    <a:pt x="22674" y="46074"/>
                  </a:cubicBezTo>
                  <a:cubicBezTo>
                    <a:pt x="22105" y="47889"/>
                    <a:pt x="22030" y="49762"/>
                    <a:pt x="22437" y="51672"/>
                  </a:cubicBezTo>
                  <a:cubicBezTo>
                    <a:pt x="21072" y="48460"/>
                    <a:pt x="20343" y="45348"/>
                    <a:pt x="19977" y="42653"/>
                  </a:cubicBezTo>
                  <a:cubicBezTo>
                    <a:pt x="19031" y="35705"/>
                    <a:pt x="20224" y="30077"/>
                    <a:pt x="20459" y="29071"/>
                  </a:cubicBezTo>
                  <a:cubicBezTo>
                    <a:pt x="20578" y="29080"/>
                    <a:pt x="20695" y="29086"/>
                    <a:pt x="20814" y="29087"/>
                  </a:cubicBezTo>
                  <a:cubicBezTo>
                    <a:pt x="20847" y="29087"/>
                    <a:pt x="20880" y="29089"/>
                    <a:pt x="20911" y="29089"/>
                  </a:cubicBezTo>
                  <a:cubicBezTo>
                    <a:pt x="22061" y="29089"/>
                    <a:pt x="23011" y="28771"/>
                    <a:pt x="23746" y="28150"/>
                  </a:cubicBezTo>
                  <a:cubicBezTo>
                    <a:pt x="24355" y="28928"/>
                    <a:pt x="25248" y="29442"/>
                    <a:pt x="26420" y="29668"/>
                  </a:cubicBezTo>
                  <a:cubicBezTo>
                    <a:pt x="26826" y="29747"/>
                    <a:pt x="27234" y="29785"/>
                    <a:pt x="27639" y="29785"/>
                  </a:cubicBezTo>
                  <a:cubicBezTo>
                    <a:pt x="29293" y="29785"/>
                    <a:pt x="30902" y="29145"/>
                    <a:pt x="32112" y="27974"/>
                  </a:cubicBezTo>
                  <a:cubicBezTo>
                    <a:pt x="32967" y="27142"/>
                    <a:pt x="33436" y="26224"/>
                    <a:pt x="33520" y="25240"/>
                  </a:cubicBezTo>
                  <a:cubicBezTo>
                    <a:pt x="33669" y="25259"/>
                    <a:pt x="33816" y="25271"/>
                    <a:pt x="33965" y="25271"/>
                  </a:cubicBezTo>
                  <a:cubicBezTo>
                    <a:pt x="34802" y="25271"/>
                    <a:pt x="35648" y="24985"/>
                    <a:pt x="36486" y="24418"/>
                  </a:cubicBezTo>
                  <a:cubicBezTo>
                    <a:pt x="38223" y="23244"/>
                    <a:pt x="39278" y="21292"/>
                    <a:pt x="39311" y="19196"/>
                  </a:cubicBezTo>
                  <a:cubicBezTo>
                    <a:pt x="39329" y="18003"/>
                    <a:pt x="39011" y="17019"/>
                    <a:pt x="38374" y="16265"/>
                  </a:cubicBezTo>
                  <a:cubicBezTo>
                    <a:pt x="39151" y="15655"/>
                    <a:pt x="39665" y="14762"/>
                    <a:pt x="39891" y="13588"/>
                  </a:cubicBezTo>
                  <a:cubicBezTo>
                    <a:pt x="40290" y="11530"/>
                    <a:pt x="39655" y="9403"/>
                    <a:pt x="38196" y="7898"/>
                  </a:cubicBezTo>
                  <a:cubicBezTo>
                    <a:pt x="37364" y="7040"/>
                    <a:pt x="36446" y="6573"/>
                    <a:pt x="35462" y="6489"/>
                  </a:cubicBezTo>
                  <a:cubicBezTo>
                    <a:pt x="35582" y="5508"/>
                    <a:pt x="35309" y="4512"/>
                    <a:pt x="34641" y="3522"/>
                  </a:cubicBezTo>
                  <a:cubicBezTo>
                    <a:pt x="33467" y="1786"/>
                    <a:pt x="31515" y="729"/>
                    <a:pt x="29419" y="697"/>
                  </a:cubicBezTo>
                  <a:cubicBezTo>
                    <a:pt x="29386" y="697"/>
                    <a:pt x="29352" y="696"/>
                    <a:pt x="29319" y="696"/>
                  </a:cubicBezTo>
                  <a:cubicBezTo>
                    <a:pt x="28173" y="696"/>
                    <a:pt x="27222" y="1015"/>
                    <a:pt x="26488" y="1634"/>
                  </a:cubicBezTo>
                  <a:cubicBezTo>
                    <a:pt x="25878" y="856"/>
                    <a:pt x="24986" y="344"/>
                    <a:pt x="23811" y="117"/>
                  </a:cubicBezTo>
                  <a:cubicBezTo>
                    <a:pt x="23405" y="39"/>
                    <a:pt x="22997" y="0"/>
                    <a:pt x="2259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83;p62">
              <a:extLst>
                <a:ext uri="{FF2B5EF4-FFF2-40B4-BE49-F238E27FC236}">
                  <a16:creationId xmlns:a16="http://schemas.microsoft.com/office/drawing/2014/main" id="{318D420C-293D-4DD1-A26B-2A0029333C6E}"/>
                </a:ext>
              </a:extLst>
            </p:cNvPr>
            <p:cNvSpPr/>
            <p:nvPr/>
          </p:nvSpPr>
          <p:spPr>
            <a:xfrm>
              <a:off x="4196450" y="1643075"/>
              <a:ext cx="265900" cy="463050"/>
            </a:xfrm>
            <a:custGeom>
              <a:avLst/>
              <a:gdLst/>
              <a:ahLst/>
              <a:cxnLst/>
              <a:rect l="l" t="t" r="r" b="b"/>
              <a:pathLst>
                <a:path w="10636" h="18522" extrusionOk="0">
                  <a:moveTo>
                    <a:pt x="6792" y="4993"/>
                  </a:moveTo>
                  <a:cubicBezTo>
                    <a:pt x="6679" y="5081"/>
                    <a:pt x="6548" y="5144"/>
                    <a:pt x="6407" y="5186"/>
                  </a:cubicBezTo>
                  <a:cubicBezTo>
                    <a:pt x="6315" y="5214"/>
                    <a:pt x="6220" y="5231"/>
                    <a:pt x="6120" y="5231"/>
                  </a:cubicBezTo>
                  <a:cubicBezTo>
                    <a:pt x="6060" y="5231"/>
                    <a:pt x="5998" y="5224"/>
                    <a:pt x="5934" y="5211"/>
                  </a:cubicBezTo>
                  <a:cubicBezTo>
                    <a:pt x="5937" y="5202"/>
                    <a:pt x="5943" y="5197"/>
                    <a:pt x="5951" y="5194"/>
                  </a:cubicBezTo>
                  <a:lnTo>
                    <a:pt x="5960" y="5196"/>
                  </a:lnTo>
                  <a:cubicBezTo>
                    <a:pt x="5989" y="5198"/>
                    <a:pt x="6019" y="5199"/>
                    <a:pt x="6049" y="5199"/>
                  </a:cubicBezTo>
                  <a:cubicBezTo>
                    <a:pt x="6165" y="5199"/>
                    <a:pt x="6282" y="5183"/>
                    <a:pt x="6397" y="5147"/>
                  </a:cubicBezTo>
                  <a:cubicBezTo>
                    <a:pt x="6533" y="5107"/>
                    <a:pt x="6655" y="5045"/>
                    <a:pt x="6792" y="4993"/>
                  </a:cubicBezTo>
                  <a:close/>
                  <a:moveTo>
                    <a:pt x="5763" y="7897"/>
                  </a:moveTo>
                  <a:lnTo>
                    <a:pt x="5770" y="7936"/>
                  </a:lnTo>
                  <a:lnTo>
                    <a:pt x="4778" y="8161"/>
                  </a:lnTo>
                  <a:cubicBezTo>
                    <a:pt x="4772" y="8145"/>
                    <a:pt x="4784" y="8141"/>
                    <a:pt x="4791" y="8140"/>
                  </a:cubicBezTo>
                  <a:lnTo>
                    <a:pt x="5763" y="7897"/>
                  </a:lnTo>
                  <a:close/>
                  <a:moveTo>
                    <a:pt x="4062" y="11176"/>
                  </a:moveTo>
                  <a:lnTo>
                    <a:pt x="4065" y="11218"/>
                  </a:lnTo>
                  <a:lnTo>
                    <a:pt x="3515" y="11256"/>
                  </a:lnTo>
                  <a:cubicBezTo>
                    <a:pt x="3511" y="11249"/>
                    <a:pt x="3521" y="11239"/>
                    <a:pt x="3525" y="11238"/>
                  </a:cubicBezTo>
                  <a:lnTo>
                    <a:pt x="4062" y="11176"/>
                  </a:lnTo>
                  <a:close/>
                  <a:moveTo>
                    <a:pt x="3367" y="14016"/>
                  </a:moveTo>
                  <a:lnTo>
                    <a:pt x="3367" y="14016"/>
                  </a:lnTo>
                  <a:cubicBezTo>
                    <a:pt x="3070" y="14175"/>
                    <a:pt x="2758" y="14306"/>
                    <a:pt x="2430" y="14403"/>
                  </a:cubicBezTo>
                  <a:cubicBezTo>
                    <a:pt x="2168" y="14481"/>
                    <a:pt x="1904" y="14539"/>
                    <a:pt x="1613" y="14551"/>
                  </a:cubicBezTo>
                  <a:cubicBezTo>
                    <a:pt x="1612" y="14544"/>
                    <a:pt x="1617" y="14534"/>
                    <a:pt x="1625" y="14532"/>
                  </a:cubicBezTo>
                  <a:lnTo>
                    <a:pt x="1633" y="14529"/>
                  </a:lnTo>
                  <a:cubicBezTo>
                    <a:pt x="1897" y="14501"/>
                    <a:pt x="2161" y="14443"/>
                    <a:pt x="2420" y="14365"/>
                  </a:cubicBezTo>
                  <a:cubicBezTo>
                    <a:pt x="2747" y="14267"/>
                    <a:pt x="3057" y="14138"/>
                    <a:pt x="3367" y="14016"/>
                  </a:cubicBezTo>
                  <a:close/>
                  <a:moveTo>
                    <a:pt x="7477" y="0"/>
                  </a:moveTo>
                  <a:cubicBezTo>
                    <a:pt x="7473" y="0"/>
                    <a:pt x="7468" y="1"/>
                    <a:pt x="7464" y="2"/>
                  </a:cubicBezTo>
                  <a:cubicBezTo>
                    <a:pt x="7446" y="8"/>
                    <a:pt x="7428" y="20"/>
                    <a:pt x="7418" y="40"/>
                  </a:cubicBezTo>
                  <a:lnTo>
                    <a:pt x="6163" y="2291"/>
                  </a:lnTo>
                  <a:cubicBezTo>
                    <a:pt x="4983" y="4414"/>
                    <a:pt x="3762" y="6613"/>
                    <a:pt x="2774" y="8881"/>
                  </a:cubicBezTo>
                  <a:cubicBezTo>
                    <a:pt x="1443" y="11919"/>
                    <a:pt x="512" y="15132"/>
                    <a:pt x="4" y="18429"/>
                  </a:cubicBezTo>
                  <a:cubicBezTo>
                    <a:pt x="0" y="18459"/>
                    <a:pt x="13" y="18488"/>
                    <a:pt x="36" y="18507"/>
                  </a:cubicBezTo>
                  <a:cubicBezTo>
                    <a:pt x="50" y="18516"/>
                    <a:pt x="68" y="18522"/>
                    <a:pt x="84" y="18522"/>
                  </a:cubicBezTo>
                  <a:cubicBezTo>
                    <a:pt x="91" y="18522"/>
                    <a:pt x="99" y="18520"/>
                    <a:pt x="105" y="18518"/>
                  </a:cubicBezTo>
                  <a:cubicBezTo>
                    <a:pt x="113" y="18515"/>
                    <a:pt x="116" y="18512"/>
                    <a:pt x="123" y="18509"/>
                  </a:cubicBezTo>
                  <a:cubicBezTo>
                    <a:pt x="123" y="18509"/>
                    <a:pt x="127" y="18508"/>
                    <a:pt x="131" y="18502"/>
                  </a:cubicBezTo>
                  <a:cubicBezTo>
                    <a:pt x="1948" y="17465"/>
                    <a:pt x="10635" y="11836"/>
                    <a:pt x="7728" y="663"/>
                  </a:cubicBezTo>
                  <a:lnTo>
                    <a:pt x="7727" y="660"/>
                  </a:lnTo>
                  <a:cubicBezTo>
                    <a:pt x="7680" y="458"/>
                    <a:pt x="7623" y="256"/>
                    <a:pt x="7564" y="55"/>
                  </a:cubicBezTo>
                  <a:cubicBezTo>
                    <a:pt x="7553" y="26"/>
                    <a:pt x="7527" y="5"/>
                    <a:pt x="7496" y="1"/>
                  </a:cubicBezTo>
                  <a:cubicBezTo>
                    <a:pt x="7490" y="1"/>
                    <a:pt x="7483" y="0"/>
                    <a:pt x="74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84;p62">
              <a:extLst>
                <a:ext uri="{FF2B5EF4-FFF2-40B4-BE49-F238E27FC236}">
                  <a16:creationId xmlns:a16="http://schemas.microsoft.com/office/drawing/2014/main" id="{3E5B0749-5A2F-44A0-8E8E-7E0EF8DE73FF}"/>
                </a:ext>
              </a:extLst>
            </p:cNvPr>
            <p:cNvSpPr/>
            <p:nvPr/>
          </p:nvSpPr>
          <p:spPr>
            <a:xfrm>
              <a:off x="4138875" y="1636650"/>
              <a:ext cx="244800" cy="468725"/>
            </a:xfrm>
            <a:custGeom>
              <a:avLst/>
              <a:gdLst/>
              <a:ahLst/>
              <a:cxnLst/>
              <a:rect l="l" t="t" r="r" b="b"/>
              <a:pathLst>
                <a:path w="9792" h="18749" extrusionOk="0">
                  <a:moveTo>
                    <a:pt x="5414" y="4760"/>
                  </a:moveTo>
                  <a:lnTo>
                    <a:pt x="5441" y="4777"/>
                  </a:lnTo>
                  <a:lnTo>
                    <a:pt x="5492" y="5255"/>
                  </a:lnTo>
                  <a:lnTo>
                    <a:pt x="5402" y="4785"/>
                  </a:lnTo>
                  <a:cubicBezTo>
                    <a:pt x="5398" y="4774"/>
                    <a:pt x="5407" y="4763"/>
                    <a:pt x="5414" y="4760"/>
                  </a:cubicBezTo>
                  <a:close/>
                  <a:moveTo>
                    <a:pt x="3535" y="6289"/>
                  </a:moveTo>
                  <a:lnTo>
                    <a:pt x="3556" y="6357"/>
                  </a:lnTo>
                  <a:lnTo>
                    <a:pt x="3579" y="6366"/>
                  </a:lnTo>
                  <a:lnTo>
                    <a:pt x="3879" y="6873"/>
                  </a:lnTo>
                  <a:lnTo>
                    <a:pt x="3844" y="6893"/>
                  </a:lnTo>
                  <a:lnTo>
                    <a:pt x="3551" y="6359"/>
                  </a:lnTo>
                  <a:lnTo>
                    <a:pt x="3535" y="6289"/>
                  </a:lnTo>
                  <a:close/>
                  <a:moveTo>
                    <a:pt x="1877" y="9363"/>
                  </a:moveTo>
                  <a:lnTo>
                    <a:pt x="1898" y="9430"/>
                  </a:lnTo>
                  <a:lnTo>
                    <a:pt x="1917" y="9442"/>
                  </a:lnTo>
                  <a:lnTo>
                    <a:pt x="2287" y="10139"/>
                  </a:lnTo>
                  <a:lnTo>
                    <a:pt x="1894" y="9437"/>
                  </a:lnTo>
                  <a:lnTo>
                    <a:pt x="1877" y="9363"/>
                  </a:lnTo>
                  <a:close/>
                  <a:moveTo>
                    <a:pt x="1265" y="11185"/>
                  </a:moveTo>
                  <a:lnTo>
                    <a:pt x="1285" y="11258"/>
                  </a:lnTo>
                  <a:lnTo>
                    <a:pt x="1311" y="11270"/>
                  </a:lnTo>
                  <a:cubicBezTo>
                    <a:pt x="1488" y="11698"/>
                    <a:pt x="1763" y="12096"/>
                    <a:pt x="2074" y="12443"/>
                  </a:cubicBezTo>
                  <a:cubicBezTo>
                    <a:pt x="1734" y="12122"/>
                    <a:pt x="1457" y="11720"/>
                    <a:pt x="1282" y="11259"/>
                  </a:cubicBezTo>
                  <a:lnTo>
                    <a:pt x="1265" y="11185"/>
                  </a:lnTo>
                  <a:close/>
                  <a:moveTo>
                    <a:pt x="1376" y="14063"/>
                  </a:moveTo>
                  <a:lnTo>
                    <a:pt x="1404" y="14074"/>
                  </a:lnTo>
                  <a:lnTo>
                    <a:pt x="1689" y="14838"/>
                  </a:lnTo>
                  <a:lnTo>
                    <a:pt x="1376" y="14063"/>
                  </a:lnTo>
                  <a:close/>
                  <a:moveTo>
                    <a:pt x="9703" y="1"/>
                  </a:moveTo>
                  <a:cubicBezTo>
                    <a:pt x="9696" y="1"/>
                    <a:pt x="9689" y="2"/>
                    <a:pt x="9682" y="4"/>
                  </a:cubicBezTo>
                  <a:cubicBezTo>
                    <a:pt x="9673" y="7"/>
                    <a:pt x="9670" y="8"/>
                    <a:pt x="9667" y="12"/>
                  </a:cubicBezTo>
                  <a:cubicBezTo>
                    <a:pt x="8500" y="625"/>
                    <a:pt x="2588" y="3963"/>
                    <a:pt x="865" y="9461"/>
                  </a:cubicBezTo>
                  <a:cubicBezTo>
                    <a:pt x="0" y="12228"/>
                    <a:pt x="310" y="15145"/>
                    <a:pt x="1793" y="18132"/>
                  </a:cubicBezTo>
                  <a:cubicBezTo>
                    <a:pt x="1900" y="18328"/>
                    <a:pt x="2007" y="18518"/>
                    <a:pt x="2118" y="18710"/>
                  </a:cubicBezTo>
                  <a:cubicBezTo>
                    <a:pt x="2132" y="18733"/>
                    <a:pt x="2158" y="18748"/>
                    <a:pt x="2187" y="18748"/>
                  </a:cubicBezTo>
                  <a:cubicBezTo>
                    <a:pt x="2193" y="18748"/>
                    <a:pt x="2198" y="18748"/>
                    <a:pt x="2203" y="18747"/>
                  </a:cubicBezTo>
                  <a:lnTo>
                    <a:pt x="2210" y="18744"/>
                  </a:lnTo>
                  <a:cubicBezTo>
                    <a:pt x="2237" y="18736"/>
                    <a:pt x="2263" y="18712"/>
                    <a:pt x="2267" y="18682"/>
                  </a:cubicBezTo>
                  <a:cubicBezTo>
                    <a:pt x="2774" y="15381"/>
                    <a:pt x="3709" y="12166"/>
                    <a:pt x="5037" y="9121"/>
                  </a:cubicBezTo>
                  <a:cubicBezTo>
                    <a:pt x="6026" y="6855"/>
                    <a:pt x="7247" y="4658"/>
                    <a:pt x="8430" y="2529"/>
                  </a:cubicBezTo>
                  <a:lnTo>
                    <a:pt x="9775" y="119"/>
                  </a:lnTo>
                  <a:cubicBezTo>
                    <a:pt x="9791" y="87"/>
                    <a:pt x="9788" y="51"/>
                    <a:pt x="9759" y="27"/>
                  </a:cubicBezTo>
                  <a:cubicBezTo>
                    <a:pt x="9745" y="9"/>
                    <a:pt x="9724" y="1"/>
                    <a:pt x="9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85;p62">
              <a:extLst>
                <a:ext uri="{FF2B5EF4-FFF2-40B4-BE49-F238E27FC236}">
                  <a16:creationId xmlns:a16="http://schemas.microsoft.com/office/drawing/2014/main" id="{3F8678C8-1919-4A8E-B486-46FC991130A5}"/>
                </a:ext>
              </a:extLst>
            </p:cNvPr>
            <p:cNvSpPr/>
            <p:nvPr/>
          </p:nvSpPr>
          <p:spPr>
            <a:xfrm>
              <a:off x="3594950" y="1460050"/>
              <a:ext cx="466675" cy="422400"/>
            </a:xfrm>
            <a:custGeom>
              <a:avLst/>
              <a:gdLst/>
              <a:ahLst/>
              <a:cxnLst/>
              <a:rect l="l" t="t" r="r" b="b"/>
              <a:pathLst>
                <a:path w="18667" h="16896" extrusionOk="0">
                  <a:moveTo>
                    <a:pt x="2364" y="4261"/>
                  </a:moveTo>
                  <a:lnTo>
                    <a:pt x="2373" y="4263"/>
                  </a:lnTo>
                  <a:lnTo>
                    <a:pt x="3230" y="4537"/>
                  </a:lnTo>
                  <a:lnTo>
                    <a:pt x="3230" y="4537"/>
                  </a:lnTo>
                  <a:lnTo>
                    <a:pt x="2350" y="4278"/>
                  </a:lnTo>
                  <a:cubicBezTo>
                    <a:pt x="2352" y="4266"/>
                    <a:pt x="2360" y="4263"/>
                    <a:pt x="2364" y="4261"/>
                  </a:cubicBezTo>
                  <a:close/>
                  <a:moveTo>
                    <a:pt x="3569" y="6623"/>
                  </a:moveTo>
                  <a:lnTo>
                    <a:pt x="3578" y="6625"/>
                  </a:lnTo>
                  <a:lnTo>
                    <a:pt x="3600" y="6630"/>
                  </a:lnTo>
                  <a:lnTo>
                    <a:pt x="6319" y="7041"/>
                  </a:lnTo>
                  <a:lnTo>
                    <a:pt x="6319" y="7041"/>
                  </a:lnTo>
                  <a:lnTo>
                    <a:pt x="3619" y="6650"/>
                  </a:lnTo>
                  <a:lnTo>
                    <a:pt x="3553" y="6640"/>
                  </a:lnTo>
                  <a:cubicBezTo>
                    <a:pt x="3554" y="6631"/>
                    <a:pt x="3561" y="6626"/>
                    <a:pt x="3569" y="6623"/>
                  </a:cubicBezTo>
                  <a:close/>
                  <a:moveTo>
                    <a:pt x="4862" y="8796"/>
                  </a:moveTo>
                  <a:cubicBezTo>
                    <a:pt x="5050" y="8823"/>
                    <a:pt x="5236" y="8841"/>
                    <a:pt x="5424" y="8860"/>
                  </a:cubicBezTo>
                  <a:cubicBezTo>
                    <a:pt x="5915" y="8909"/>
                    <a:pt x="6409" y="8934"/>
                    <a:pt x="6903" y="8934"/>
                  </a:cubicBezTo>
                  <a:cubicBezTo>
                    <a:pt x="7421" y="8934"/>
                    <a:pt x="7940" y="8907"/>
                    <a:pt x="8456" y="8851"/>
                  </a:cubicBezTo>
                  <a:lnTo>
                    <a:pt x="8460" y="8892"/>
                  </a:lnTo>
                  <a:cubicBezTo>
                    <a:pt x="7955" y="8946"/>
                    <a:pt x="7447" y="8974"/>
                    <a:pt x="6938" y="8974"/>
                  </a:cubicBezTo>
                  <a:cubicBezTo>
                    <a:pt x="6443" y="8974"/>
                    <a:pt x="5948" y="8947"/>
                    <a:pt x="5455" y="8893"/>
                  </a:cubicBezTo>
                  <a:cubicBezTo>
                    <a:pt x="5250" y="8875"/>
                    <a:pt x="5041" y="8845"/>
                    <a:pt x="4839" y="8815"/>
                  </a:cubicBezTo>
                  <a:cubicBezTo>
                    <a:pt x="4839" y="8802"/>
                    <a:pt x="4847" y="8800"/>
                    <a:pt x="4855" y="8798"/>
                  </a:cubicBezTo>
                  <a:lnTo>
                    <a:pt x="4862" y="8796"/>
                  </a:lnTo>
                  <a:close/>
                  <a:moveTo>
                    <a:pt x="6803" y="10978"/>
                  </a:moveTo>
                  <a:lnTo>
                    <a:pt x="7545" y="10981"/>
                  </a:lnTo>
                  <a:lnTo>
                    <a:pt x="9639" y="10990"/>
                  </a:lnTo>
                  <a:lnTo>
                    <a:pt x="9639" y="11031"/>
                  </a:lnTo>
                  <a:lnTo>
                    <a:pt x="7573" y="11004"/>
                  </a:lnTo>
                  <a:lnTo>
                    <a:pt x="6787" y="10995"/>
                  </a:lnTo>
                  <a:cubicBezTo>
                    <a:pt x="6784" y="10987"/>
                    <a:pt x="6795" y="10981"/>
                    <a:pt x="6803" y="10978"/>
                  </a:cubicBezTo>
                  <a:close/>
                  <a:moveTo>
                    <a:pt x="9086" y="13276"/>
                  </a:moveTo>
                  <a:cubicBezTo>
                    <a:pt x="9609" y="13309"/>
                    <a:pt x="10137" y="13330"/>
                    <a:pt x="10665" y="13335"/>
                  </a:cubicBezTo>
                  <a:cubicBezTo>
                    <a:pt x="10900" y="13339"/>
                    <a:pt x="11135" y="13341"/>
                    <a:pt x="11370" y="13341"/>
                  </a:cubicBezTo>
                  <a:cubicBezTo>
                    <a:pt x="12061" y="13341"/>
                    <a:pt x="12753" y="13323"/>
                    <a:pt x="13442" y="13290"/>
                  </a:cubicBezTo>
                  <a:lnTo>
                    <a:pt x="13442" y="13290"/>
                  </a:lnTo>
                  <a:cubicBezTo>
                    <a:pt x="12689" y="13345"/>
                    <a:pt x="11933" y="13375"/>
                    <a:pt x="11174" y="13375"/>
                  </a:cubicBezTo>
                  <a:cubicBezTo>
                    <a:pt x="11023" y="13375"/>
                    <a:pt x="10872" y="13374"/>
                    <a:pt x="10721" y="13371"/>
                  </a:cubicBezTo>
                  <a:cubicBezTo>
                    <a:pt x="10167" y="13363"/>
                    <a:pt x="9614" y="13337"/>
                    <a:pt x="9062" y="13296"/>
                  </a:cubicBezTo>
                  <a:cubicBezTo>
                    <a:pt x="9063" y="13286"/>
                    <a:pt x="9071" y="13281"/>
                    <a:pt x="9078" y="13278"/>
                  </a:cubicBezTo>
                  <a:lnTo>
                    <a:pt x="9086" y="13276"/>
                  </a:lnTo>
                  <a:close/>
                  <a:moveTo>
                    <a:pt x="15164" y="14410"/>
                  </a:moveTo>
                  <a:cubicBezTo>
                    <a:pt x="15176" y="14410"/>
                    <a:pt x="15192" y="14415"/>
                    <a:pt x="15184" y="14444"/>
                  </a:cubicBezTo>
                  <a:cubicBezTo>
                    <a:pt x="15105" y="14471"/>
                    <a:pt x="15025" y="14495"/>
                    <a:pt x="14950" y="14518"/>
                  </a:cubicBezTo>
                  <a:cubicBezTo>
                    <a:pt x="14489" y="14655"/>
                    <a:pt x="14021" y="14761"/>
                    <a:pt x="13540" y="14829"/>
                  </a:cubicBezTo>
                  <a:cubicBezTo>
                    <a:pt x="13320" y="14867"/>
                    <a:pt x="13094" y="14892"/>
                    <a:pt x="12868" y="14911"/>
                  </a:cubicBezTo>
                  <a:cubicBezTo>
                    <a:pt x="12866" y="14903"/>
                    <a:pt x="12876" y="14892"/>
                    <a:pt x="12883" y="14889"/>
                  </a:cubicBezTo>
                  <a:lnTo>
                    <a:pt x="12887" y="14888"/>
                  </a:lnTo>
                  <a:cubicBezTo>
                    <a:pt x="13088" y="14870"/>
                    <a:pt x="13287" y="14844"/>
                    <a:pt x="13488" y="14808"/>
                  </a:cubicBezTo>
                  <a:cubicBezTo>
                    <a:pt x="13974" y="14734"/>
                    <a:pt x="14455" y="14624"/>
                    <a:pt x="14924" y="14484"/>
                  </a:cubicBezTo>
                  <a:cubicBezTo>
                    <a:pt x="15008" y="14460"/>
                    <a:pt x="15090" y="14435"/>
                    <a:pt x="15158" y="14410"/>
                  </a:cubicBezTo>
                  <a:cubicBezTo>
                    <a:pt x="15159" y="14410"/>
                    <a:pt x="15162" y="14410"/>
                    <a:pt x="15164" y="14410"/>
                  </a:cubicBezTo>
                  <a:close/>
                  <a:moveTo>
                    <a:pt x="85" y="1"/>
                  </a:moveTo>
                  <a:cubicBezTo>
                    <a:pt x="78" y="1"/>
                    <a:pt x="71" y="2"/>
                    <a:pt x="64" y="4"/>
                  </a:cubicBezTo>
                  <a:lnTo>
                    <a:pt x="52" y="8"/>
                  </a:lnTo>
                  <a:cubicBezTo>
                    <a:pt x="19" y="23"/>
                    <a:pt x="1" y="56"/>
                    <a:pt x="6" y="88"/>
                  </a:cubicBezTo>
                  <a:cubicBezTo>
                    <a:pt x="31" y="267"/>
                    <a:pt x="68" y="533"/>
                    <a:pt x="127" y="868"/>
                  </a:cubicBezTo>
                  <a:cubicBezTo>
                    <a:pt x="583" y="3494"/>
                    <a:pt x="2215" y="10394"/>
                    <a:pt x="7220" y="14215"/>
                  </a:cubicBezTo>
                  <a:cubicBezTo>
                    <a:pt x="9561" y="15998"/>
                    <a:pt x="12348" y="16896"/>
                    <a:pt x="15533" y="16896"/>
                  </a:cubicBezTo>
                  <a:cubicBezTo>
                    <a:pt x="16516" y="16896"/>
                    <a:pt x="17537" y="16810"/>
                    <a:pt x="18594" y="16639"/>
                  </a:cubicBezTo>
                  <a:lnTo>
                    <a:pt x="18607" y="16634"/>
                  </a:lnTo>
                  <a:cubicBezTo>
                    <a:pt x="18645" y="16623"/>
                    <a:pt x="18667" y="16587"/>
                    <a:pt x="18663" y="16547"/>
                  </a:cubicBezTo>
                  <a:cubicBezTo>
                    <a:pt x="18649" y="16457"/>
                    <a:pt x="18630" y="16339"/>
                    <a:pt x="18601" y="16190"/>
                  </a:cubicBezTo>
                  <a:cubicBezTo>
                    <a:pt x="18581" y="16067"/>
                    <a:pt x="18551" y="15923"/>
                    <a:pt x="18519" y="15764"/>
                  </a:cubicBezTo>
                  <a:cubicBezTo>
                    <a:pt x="18519" y="15744"/>
                    <a:pt x="18512" y="15729"/>
                    <a:pt x="18499" y="15720"/>
                  </a:cubicBezTo>
                  <a:cubicBezTo>
                    <a:pt x="15752" y="12766"/>
                    <a:pt x="12495" y="10293"/>
                    <a:pt x="9341" y="7896"/>
                  </a:cubicBezTo>
                  <a:cubicBezTo>
                    <a:pt x="6182" y="5492"/>
                    <a:pt x="2913" y="3009"/>
                    <a:pt x="145" y="25"/>
                  </a:cubicBezTo>
                  <a:cubicBezTo>
                    <a:pt x="127" y="9"/>
                    <a:pt x="106" y="1"/>
                    <a:pt x="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486;p62">
              <a:extLst>
                <a:ext uri="{FF2B5EF4-FFF2-40B4-BE49-F238E27FC236}">
                  <a16:creationId xmlns:a16="http://schemas.microsoft.com/office/drawing/2014/main" id="{B03EAFAF-88F9-4501-ACF1-5C3EA487E9F4}"/>
                </a:ext>
              </a:extLst>
            </p:cNvPr>
            <p:cNvSpPr/>
            <p:nvPr/>
          </p:nvSpPr>
          <p:spPr>
            <a:xfrm>
              <a:off x="3601525" y="1459675"/>
              <a:ext cx="454675" cy="387550"/>
            </a:xfrm>
            <a:custGeom>
              <a:avLst/>
              <a:gdLst/>
              <a:ahLst/>
              <a:cxnLst/>
              <a:rect l="l" t="t" r="r" b="b"/>
              <a:pathLst>
                <a:path w="18187" h="15502" extrusionOk="0">
                  <a:moveTo>
                    <a:pt x="4589" y="2443"/>
                  </a:moveTo>
                  <a:lnTo>
                    <a:pt x="4610" y="2457"/>
                  </a:lnTo>
                  <a:lnTo>
                    <a:pt x="4848" y="3230"/>
                  </a:lnTo>
                  <a:lnTo>
                    <a:pt x="4589" y="2443"/>
                  </a:lnTo>
                  <a:close/>
                  <a:moveTo>
                    <a:pt x="6483" y="2839"/>
                  </a:moveTo>
                  <a:lnTo>
                    <a:pt x="6535" y="2927"/>
                  </a:lnTo>
                  <a:lnTo>
                    <a:pt x="7132" y="4735"/>
                  </a:lnTo>
                  <a:lnTo>
                    <a:pt x="6497" y="2939"/>
                  </a:lnTo>
                  <a:cubicBezTo>
                    <a:pt x="6494" y="2930"/>
                    <a:pt x="6498" y="2918"/>
                    <a:pt x="6510" y="2913"/>
                  </a:cubicBezTo>
                  <a:lnTo>
                    <a:pt x="6483" y="2839"/>
                  </a:lnTo>
                  <a:close/>
                  <a:moveTo>
                    <a:pt x="8935" y="3880"/>
                  </a:moveTo>
                  <a:lnTo>
                    <a:pt x="8960" y="3892"/>
                  </a:lnTo>
                  <a:lnTo>
                    <a:pt x="9635" y="6772"/>
                  </a:lnTo>
                  <a:lnTo>
                    <a:pt x="8921" y="3904"/>
                  </a:lnTo>
                  <a:cubicBezTo>
                    <a:pt x="8921" y="3891"/>
                    <a:pt x="8926" y="3882"/>
                    <a:pt x="8935" y="3880"/>
                  </a:cubicBezTo>
                  <a:close/>
                  <a:moveTo>
                    <a:pt x="11543" y="6149"/>
                  </a:moveTo>
                  <a:lnTo>
                    <a:pt x="11599" y="6235"/>
                  </a:lnTo>
                  <a:cubicBezTo>
                    <a:pt x="11907" y="7106"/>
                    <a:pt x="12128" y="8013"/>
                    <a:pt x="12252" y="8928"/>
                  </a:cubicBezTo>
                  <a:lnTo>
                    <a:pt x="12210" y="8932"/>
                  </a:lnTo>
                  <a:cubicBezTo>
                    <a:pt x="12088" y="8019"/>
                    <a:pt x="11868" y="7117"/>
                    <a:pt x="11561" y="6248"/>
                  </a:cubicBezTo>
                  <a:cubicBezTo>
                    <a:pt x="11558" y="6240"/>
                    <a:pt x="11562" y="6227"/>
                    <a:pt x="11569" y="6224"/>
                  </a:cubicBezTo>
                  <a:lnTo>
                    <a:pt x="11543" y="6149"/>
                  </a:lnTo>
                  <a:close/>
                  <a:moveTo>
                    <a:pt x="13983" y="8653"/>
                  </a:moveTo>
                  <a:lnTo>
                    <a:pt x="14035" y="8740"/>
                  </a:lnTo>
                  <a:cubicBezTo>
                    <a:pt x="14288" y="9513"/>
                    <a:pt x="14461" y="10316"/>
                    <a:pt x="14546" y="11127"/>
                  </a:cubicBezTo>
                  <a:lnTo>
                    <a:pt x="14505" y="11130"/>
                  </a:lnTo>
                  <a:cubicBezTo>
                    <a:pt x="14422" y="10322"/>
                    <a:pt x="14250" y="9525"/>
                    <a:pt x="13997" y="8739"/>
                  </a:cubicBezTo>
                  <a:cubicBezTo>
                    <a:pt x="13999" y="8734"/>
                    <a:pt x="14002" y="8729"/>
                    <a:pt x="14005" y="8729"/>
                  </a:cubicBezTo>
                  <a:lnTo>
                    <a:pt x="13983" y="8653"/>
                  </a:lnTo>
                  <a:close/>
                  <a:moveTo>
                    <a:pt x="89" y="1"/>
                  </a:moveTo>
                  <a:cubicBezTo>
                    <a:pt x="82" y="3"/>
                    <a:pt x="69" y="2"/>
                    <a:pt x="62" y="4"/>
                  </a:cubicBezTo>
                  <a:cubicBezTo>
                    <a:pt x="40" y="11"/>
                    <a:pt x="24" y="28"/>
                    <a:pt x="13" y="48"/>
                  </a:cubicBezTo>
                  <a:cubicBezTo>
                    <a:pt x="1" y="77"/>
                    <a:pt x="4" y="113"/>
                    <a:pt x="26" y="135"/>
                  </a:cubicBezTo>
                  <a:cubicBezTo>
                    <a:pt x="2776" y="3070"/>
                    <a:pt x="5993" y="5516"/>
                    <a:pt x="9103" y="7880"/>
                  </a:cubicBezTo>
                  <a:cubicBezTo>
                    <a:pt x="12160" y="10204"/>
                    <a:pt x="15323" y="12607"/>
                    <a:pt x="18044" y="15476"/>
                  </a:cubicBezTo>
                  <a:cubicBezTo>
                    <a:pt x="18057" y="15493"/>
                    <a:pt x="18076" y="15501"/>
                    <a:pt x="18097" y="15501"/>
                  </a:cubicBezTo>
                  <a:cubicBezTo>
                    <a:pt x="18106" y="15501"/>
                    <a:pt x="18115" y="15500"/>
                    <a:pt x="18124" y="15497"/>
                  </a:cubicBezTo>
                  <a:lnTo>
                    <a:pt x="18140" y="15493"/>
                  </a:lnTo>
                  <a:cubicBezTo>
                    <a:pt x="18167" y="15476"/>
                    <a:pt x="18187" y="15442"/>
                    <a:pt x="18180" y="15406"/>
                  </a:cubicBezTo>
                  <a:cubicBezTo>
                    <a:pt x="18019" y="14696"/>
                    <a:pt x="17734" y="13645"/>
                    <a:pt x="17262" y="12421"/>
                  </a:cubicBezTo>
                  <a:lnTo>
                    <a:pt x="17256" y="12402"/>
                  </a:lnTo>
                  <a:cubicBezTo>
                    <a:pt x="15613" y="8165"/>
                    <a:pt x="11704" y="1851"/>
                    <a:pt x="2764" y="304"/>
                  </a:cubicBezTo>
                  <a:lnTo>
                    <a:pt x="2761" y="306"/>
                  </a:lnTo>
                  <a:cubicBezTo>
                    <a:pt x="1914" y="161"/>
                    <a:pt x="1030" y="56"/>
                    <a:pt x="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87;p62">
              <a:extLst>
                <a:ext uri="{FF2B5EF4-FFF2-40B4-BE49-F238E27FC236}">
                  <a16:creationId xmlns:a16="http://schemas.microsoft.com/office/drawing/2014/main" id="{C7D30B12-3F8E-463D-B608-3BD1F5FD8C7B}"/>
                </a:ext>
              </a:extLst>
            </p:cNvPr>
            <p:cNvSpPr/>
            <p:nvPr/>
          </p:nvSpPr>
          <p:spPr>
            <a:xfrm>
              <a:off x="4028875" y="1438025"/>
              <a:ext cx="439825" cy="983025"/>
            </a:xfrm>
            <a:custGeom>
              <a:avLst/>
              <a:gdLst/>
              <a:ahLst/>
              <a:cxnLst/>
              <a:rect l="l" t="t" r="r" b="b"/>
              <a:pathLst>
                <a:path w="17593" h="39321" extrusionOk="0">
                  <a:moveTo>
                    <a:pt x="1471" y="0"/>
                  </a:moveTo>
                  <a:cubicBezTo>
                    <a:pt x="1464" y="0"/>
                    <a:pt x="1457" y="1"/>
                    <a:pt x="1450" y="3"/>
                  </a:cubicBezTo>
                  <a:cubicBezTo>
                    <a:pt x="1442" y="5"/>
                    <a:pt x="1437" y="7"/>
                    <a:pt x="1431" y="11"/>
                  </a:cubicBezTo>
                  <a:cubicBezTo>
                    <a:pt x="1413" y="23"/>
                    <a:pt x="1399" y="40"/>
                    <a:pt x="1394" y="63"/>
                  </a:cubicBezTo>
                  <a:cubicBezTo>
                    <a:pt x="1153" y="1158"/>
                    <a:pt x="0" y="6990"/>
                    <a:pt x="995" y="14165"/>
                  </a:cubicBezTo>
                  <a:cubicBezTo>
                    <a:pt x="2013" y="21499"/>
                    <a:pt x="5540" y="31798"/>
                    <a:pt x="16573" y="39214"/>
                  </a:cubicBezTo>
                  <a:cubicBezTo>
                    <a:pt x="16678" y="39284"/>
                    <a:pt x="16800" y="39321"/>
                    <a:pt x="16925" y="39321"/>
                  </a:cubicBezTo>
                  <a:cubicBezTo>
                    <a:pt x="16988" y="39321"/>
                    <a:pt x="17051" y="39312"/>
                    <a:pt x="17112" y="39293"/>
                  </a:cubicBezTo>
                  <a:cubicBezTo>
                    <a:pt x="17235" y="39256"/>
                    <a:pt x="17345" y="39184"/>
                    <a:pt x="17426" y="39086"/>
                  </a:cubicBezTo>
                  <a:cubicBezTo>
                    <a:pt x="17541" y="38945"/>
                    <a:pt x="17593" y="38759"/>
                    <a:pt x="17566" y="38577"/>
                  </a:cubicBezTo>
                  <a:cubicBezTo>
                    <a:pt x="17538" y="38397"/>
                    <a:pt x="17438" y="38242"/>
                    <a:pt x="17287" y="38143"/>
                  </a:cubicBezTo>
                  <a:cubicBezTo>
                    <a:pt x="12766" y="35187"/>
                    <a:pt x="9146" y="31483"/>
                    <a:pt x="6530" y="27136"/>
                  </a:cubicBezTo>
                  <a:cubicBezTo>
                    <a:pt x="6523" y="27123"/>
                    <a:pt x="6510" y="27113"/>
                    <a:pt x="6497" y="27104"/>
                  </a:cubicBezTo>
                  <a:cubicBezTo>
                    <a:pt x="6481" y="27097"/>
                    <a:pt x="6457" y="27082"/>
                    <a:pt x="6444" y="27057"/>
                  </a:cubicBezTo>
                  <a:cubicBezTo>
                    <a:pt x="6286" y="26779"/>
                    <a:pt x="6142" y="26503"/>
                    <a:pt x="6003" y="26224"/>
                  </a:cubicBezTo>
                  <a:cubicBezTo>
                    <a:pt x="3918" y="22490"/>
                    <a:pt x="2555" y="18348"/>
                    <a:pt x="1953" y="13916"/>
                  </a:cubicBezTo>
                  <a:cubicBezTo>
                    <a:pt x="1015" y="7000"/>
                    <a:pt x="2188" y="1347"/>
                    <a:pt x="2432" y="283"/>
                  </a:cubicBezTo>
                  <a:cubicBezTo>
                    <a:pt x="2437" y="260"/>
                    <a:pt x="2434" y="237"/>
                    <a:pt x="2420" y="219"/>
                  </a:cubicBezTo>
                  <a:cubicBezTo>
                    <a:pt x="2408" y="201"/>
                    <a:pt x="2388" y="189"/>
                    <a:pt x="2365" y="186"/>
                  </a:cubicBezTo>
                  <a:cubicBezTo>
                    <a:pt x="2084" y="149"/>
                    <a:pt x="1800" y="89"/>
                    <a:pt x="1494" y="3"/>
                  </a:cubicBezTo>
                  <a:cubicBezTo>
                    <a:pt x="1487" y="1"/>
                    <a:pt x="1479" y="0"/>
                    <a:pt x="14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88;p62">
              <a:extLst>
                <a:ext uri="{FF2B5EF4-FFF2-40B4-BE49-F238E27FC236}">
                  <a16:creationId xmlns:a16="http://schemas.microsoft.com/office/drawing/2014/main" id="{87702A94-2F3B-45CE-82B3-1831ADF26C81}"/>
                </a:ext>
              </a:extLst>
            </p:cNvPr>
            <p:cNvSpPr/>
            <p:nvPr/>
          </p:nvSpPr>
          <p:spPr>
            <a:xfrm>
              <a:off x="3866775" y="839900"/>
              <a:ext cx="276675" cy="231825"/>
            </a:xfrm>
            <a:custGeom>
              <a:avLst/>
              <a:gdLst/>
              <a:ahLst/>
              <a:cxnLst/>
              <a:rect l="l" t="t" r="r" b="b"/>
              <a:pathLst>
                <a:path w="11067" h="9273" extrusionOk="0">
                  <a:moveTo>
                    <a:pt x="6604" y="4418"/>
                  </a:moveTo>
                  <a:lnTo>
                    <a:pt x="6625" y="4487"/>
                  </a:lnTo>
                  <a:lnTo>
                    <a:pt x="6644" y="4494"/>
                  </a:lnTo>
                  <a:cubicBezTo>
                    <a:pt x="7046" y="4982"/>
                    <a:pt x="7499" y="5432"/>
                    <a:pt x="7986" y="5829"/>
                  </a:cubicBezTo>
                  <a:lnTo>
                    <a:pt x="7962" y="5860"/>
                  </a:lnTo>
                  <a:cubicBezTo>
                    <a:pt x="7470" y="5460"/>
                    <a:pt x="7016" y="5008"/>
                    <a:pt x="6618" y="4490"/>
                  </a:cubicBezTo>
                  <a:lnTo>
                    <a:pt x="6604" y="4418"/>
                  </a:lnTo>
                  <a:close/>
                  <a:moveTo>
                    <a:pt x="3150" y="4637"/>
                  </a:moveTo>
                  <a:cubicBezTo>
                    <a:pt x="5010" y="5254"/>
                    <a:pt x="6821" y="6053"/>
                    <a:pt x="8514" y="7038"/>
                  </a:cubicBezTo>
                  <a:cubicBezTo>
                    <a:pt x="6805" y="6086"/>
                    <a:pt x="4996" y="5291"/>
                    <a:pt x="3125" y="4649"/>
                  </a:cubicBezTo>
                  <a:cubicBezTo>
                    <a:pt x="3127" y="4644"/>
                    <a:pt x="3134" y="4638"/>
                    <a:pt x="3137" y="4637"/>
                  </a:cubicBezTo>
                  <a:close/>
                  <a:moveTo>
                    <a:pt x="4386" y="6857"/>
                  </a:moveTo>
                  <a:cubicBezTo>
                    <a:pt x="5625" y="6857"/>
                    <a:pt x="6888" y="7094"/>
                    <a:pt x="8045" y="7547"/>
                  </a:cubicBezTo>
                  <a:lnTo>
                    <a:pt x="8031" y="7583"/>
                  </a:lnTo>
                  <a:cubicBezTo>
                    <a:pt x="6867" y="7127"/>
                    <a:pt x="5598" y="6892"/>
                    <a:pt x="4334" y="6875"/>
                  </a:cubicBezTo>
                  <a:cubicBezTo>
                    <a:pt x="4335" y="6866"/>
                    <a:pt x="4341" y="6860"/>
                    <a:pt x="4346" y="6859"/>
                  </a:cubicBezTo>
                  <a:lnTo>
                    <a:pt x="4353" y="6857"/>
                  </a:lnTo>
                  <a:cubicBezTo>
                    <a:pt x="4364" y="6857"/>
                    <a:pt x="4375" y="6857"/>
                    <a:pt x="4386" y="6857"/>
                  </a:cubicBezTo>
                  <a:close/>
                  <a:moveTo>
                    <a:pt x="5045" y="0"/>
                  </a:moveTo>
                  <a:cubicBezTo>
                    <a:pt x="4703" y="0"/>
                    <a:pt x="4357" y="51"/>
                    <a:pt x="4016" y="153"/>
                  </a:cubicBezTo>
                  <a:cubicBezTo>
                    <a:pt x="3579" y="284"/>
                    <a:pt x="3137" y="498"/>
                    <a:pt x="2705" y="792"/>
                  </a:cubicBezTo>
                  <a:cubicBezTo>
                    <a:pt x="1051" y="1911"/>
                    <a:pt x="51" y="3765"/>
                    <a:pt x="20" y="5758"/>
                  </a:cubicBezTo>
                  <a:cubicBezTo>
                    <a:pt x="1" y="6878"/>
                    <a:pt x="297" y="7802"/>
                    <a:pt x="904" y="8504"/>
                  </a:cubicBezTo>
                  <a:cubicBezTo>
                    <a:pt x="919" y="8524"/>
                    <a:pt x="939" y="8533"/>
                    <a:pt x="959" y="8533"/>
                  </a:cubicBezTo>
                  <a:cubicBezTo>
                    <a:pt x="968" y="8533"/>
                    <a:pt x="976" y="8531"/>
                    <a:pt x="985" y="8529"/>
                  </a:cubicBezTo>
                  <a:cubicBezTo>
                    <a:pt x="993" y="8527"/>
                    <a:pt x="997" y="8526"/>
                    <a:pt x="1004" y="8520"/>
                  </a:cubicBezTo>
                  <a:cubicBezTo>
                    <a:pt x="1105" y="8457"/>
                    <a:pt x="1206" y="8394"/>
                    <a:pt x="1314" y="8341"/>
                  </a:cubicBezTo>
                  <a:cubicBezTo>
                    <a:pt x="1542" y="8228"/>
                    <a:pt x="1789" y="8129"/>
                    <a:pt x="2048" y="8052"/>
                  </a:cubicBezTo>
                  <a:cubicBezTo>
                    <a:pt x="2629" y="7879"/>
                    <a:pt x="3255" y="7807"/>
                    <a:pt x="3892" y="7807"/>
                  </a:cubicBezTo>
                  <a:cubicBezTo>
                    <a:pt x="6349" y="7807"/>
                    <a:pt x="8972" y="8872"/>
                    <a:pt x="9862" y="9268"/>
                  </a:cubicBezTo>
                  <a:cubicBezTo>
                    <a:pt x="9872" y="9271"/>
                    <a:pt x="9880" y="9272"/>
                    <a:pt x="9889" y="9272"/>
                  </a:cubicBezTo>
                  <a:cubicBezTo>
                    <a:pt x="9898" y="9272"/>
                    <a:pt x="9907" y="9271"/>
                    <a:pt x="9916" y="9268"/>
                  </a:cubicBezTo>
                  <a:lnTo>
                    <a:pt x="9932" y="9263"/>
                  </a:lnTo>
                  <a:cubicBezTo>
                    <a:pt x="9953" y="9253"/>
                    <a:pt x="9968" y="9232"/>
                    <a:pt x="9974" y="9210"/>
                  </a:cubicBezTo>
                  <a:cubicBezTo>
                    <a:pt x="10136" y="8460"/>
                    <a:pt x="10504" y="7780"/>
                    <a:pt x="11041" y="7232"/>
                  </a:cubicBezTo>
                  <a:cubicBezTo>
                    <a:pt x="11058" y="7218"/>
                    <a:pt x="11066" y="7191"/>
                    <a:pt x="11063" y="7168"/>
                  </a:cubicBezTo>
                  <a:cubicBezTo>
                    <a:pt x="11060" y="7146"/>
                    <a:pt x="11044" y="7121"/>
                    <a:pt x="11028" y="7110"/>
                  </a:cubicBezTo>
                  <a:cubicBezTo>
                    <a:pt x="10178" y="6564"/>
                    <a:pt x="5938" y="3674"/>
                    <a:pt x="5574" y="463"/>
                  </a:cubicBezTo>
                  <a:cubicBezTo>
                    <a:pt x="5563" y="342"/>
                    <a:pt x="5557" y="223"/>
                    <a:pt x="5555" y="105"/>
                  </a:cubicBezTo>
                  <a:cubicBezTo>
                    <a:pt x="5556" y="66"/>
                    <a:pt x="5525" y="34"/>
                    <a:pt x="5487" y="29"/>
                  </a:cubicBezTo>
                  <a:cubicBezTo>
                    <a:pt x="5340" y="10"/>
                    <a:pt x="5193" y="0"/>
                    <a:pt x="5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89;p62">
              <a:extLst>
                <a:ext uri="{FF2B5EF4-FFF2-40B4-BE49-F238E27FC236}">
                  <a16:creationId xmlns:a16="http://schemas.microsoft.com/office/drawing/2014/main" id="{3F26B20B-E5E8-4C97-9896-20ECA10BCE77}"/>
                </a:ext>
              </a:extLst>
            </p:cNvPr>
            <p:cNvSpPr/>
            <p:nvPr/>
          </p:nvSpPr>
          <p:spPr>
            <a:xfrm>
              <a:off x="4141175" y="1168100"/>
              <a:ext cx="278325" cy="287500"/>
            </a:xfrm>
            <a:custGeom>
              <a:avLst/>
              <a:gdLst/>
              <a:ahLst/>
              <a:cxnLst/>
              <a:rect l="l" t="t" r="r" b="b"/>
              <a:pathLst>
                <a:path w="11133" h="11500" extrusionOk="0">
                  <a:moveTo>
                    <a:pt x="5257" y="2255"/>
                  </a:moveTo>
                  <a:lnTo>
                    <a:pt x="5270" y="2259"/>
                  </a:lnTo>
                  <a:cubicBezTo>
                    <a:pt x="6318" y="2915"/>
                    <a:pt x="7160" y="3906"/>
                    <a:pt x="7600" y="5062"/>
                  </a:cubicBezTo>
                  <a:cubicBezTo>
                    <a:pt x="7127" y="3930"/>
                    <a:pt x="6291" y="2944"/>
                    <a:pt x="5244" y="2267"/>
                  </a:cubicBezTo>
                  <a:cubicBezTo>
                    <a:pt x="5249" y="2256"/>
                    <a:pt x="5253" y="2256"/>
                    <a:pt x="5257" y="2255"/>
                  </a:cubicBezTo>
                  <a:close/>
                  <a:moveTo>
                    <a:pt x="3410" y="4097"/>
                  </a:moveTo>
                  <a:lnTo>
                    <a:pt x="3437" y="4122"/>
                  </a:lnTo>
                  <a:lnTo>
                    <a:pt x="3206" y="5528"/>
                  </a:lnTo>
                  <a:lnTo>
                    <a:pt x="3168" y="5523"/>
                  </a:lnTo>
                  <a:lnTo>
                    <a:pt x="3397" y="4113"/>
                  </a:lnTo>
                  <a:cubicBezTo>
                    <a:pt x="3399" y="4103"/>
                    <a:pt x="3406" y="4098"/>
                    <a:pt x="3410" y="4097"/>
                  </a:cubicBezTo>
                  <a:close/>
                  <a:moveTo>
                    <a:pt x="5410" y="1029"/>
                  </a:moveTo>
                  <a:lnTo>
                    <a:pt x="5427" y="1031"/>
                  </a:lnTo>
                  <a:cubicBezTo>
                    <a:pt x="6506" y="1736"/>
                    <a:pt x="7622" y="2468"/>
                    <a:pt x="8465" y="3479"/>
                  </a:cubicBezTo>
                  <a:cubicBezTo>
                    <a:pt x="9410" y="4615"/>
                    <a:pt x="9812" y="5940"/>
                    <a:pt x="9531" y="7104"/>
                  </a:cubicBezTo>
                  <a:cubicBezTo>
                    <a:pt x="9770" y="5961"/>
                    <a:pt x="9357" y="4618"/>
                    <a:pt x="8433" y="3507"/>
                  </a:cubicBezTo>
                  <a:cubicBezTo>
                    <a:pt x="7597" y="2496"/>
                    <a:pt x="6483" y="1768"/>
                    <a:pt x="5400" y="1039"/>
                  </a:cubicBezTo>
                  <a:cubicBezTo>
                    <a:pt x="5402" y="1034"/>
                    <a:pt x="5406" y="1029"/>
                    <a:pt x="5410" y="1029"/>
                  </a:cubicBezTo>
                  <a:close/>
                  <a:moveTo>
                    <a:pt x="3049" y="1940"/>
                  </a:moveTo>
                  <a:lnTo>
                    <a:pt x="3070" y="1968"/>
                  </a:lnTo>
                  <a:cubicBezTo>
                    <a:pt x="2047" y="4202"/>
                    <a:pt x="1850" y="6840"/>
                    <a:pt x="2534" y="9203"/>
                  </a:cubicBezTo>
                  <a:cubicBezTo>
                    <a:pt x="2534" y="9203"/>
                    <a:pt x="2534" y="9203"/>
                    <a:pt x="2534" y="9203"/>
                  </a:cubicBezTo>
                  <a:cubicBezTo>
                    <a:pt x="2530" y="9203"/>
                    <a:pt x="2499" y="9213"/>
                    <a:pt x="2495" y="9214"/>
                  </a:cubicBezTo>
                  <a:cubicBezTo>
                    <a:pt x="1810" y="6843"/>
                    <a:pt x="2007" y="4197"/>
                    <a:pt x="3036" y="1952"/>
                  </a:cubicBezTo>
                  <a:cubicBezTo>
                    <a:pt x="3037" y="1943"/>
                    <a:pt x="3045" y="1941"/>
                    <a:pt x="3049" y="1940"/>
                  </a:cubicBezTo>
                  <a:close/>
                  <a:moveTo>
                    <a:pt x="5527" y="1"/>
                  </a:moveTo>
                  <a:cubicBezTo>
                    <a:pt x="5519" y="1"/>
                    <a:pt x="5511" y="2"/>
                    <a:pt x="5502" y="5"/>
                  </a:cubicBezTo>
                  <a:cubicBezTo>
                    <a:pt x="5491" y="9"/>
                    <a:pt x="5485" y="10"/>
                    <a:pt x="5475" y="23"/>
                  </a:cubicBezTo>
                  <a:cubicBezTo>
                    <a:pt x="5199" y="250"/>
                    <a:pt x="4895" y="439"/>
                    <a:pt x="4568" y="587"/>
                  </a:cubicBezTo>
                  <a:cubicBezTo>
                    <a:pt x="4407" y="659"/>
                    <a:pt x="4239" y="722"/>
                    <a:pt x="4068" y="772"/>
                  </a:cubicBezTo>
                  <a:lnTo>
                    <a:pt x="4064" y="773"/>
                  </a:lnTo>
                  <a:cubicBezTo>
                    <a:pt x="3692" y="884"/>
                    <a:pt x="3309" y="941"/>
                    <a:pt x="2924" y="941"/>
                  </a:cubicBezTo>
                  <a:cubicBezTo>
                    <a:pt x="2774" y="941"/>
                    <a:pt x="2624" y="932"/>
                    <a:pt x="2474" y="915"/>
                  </a:cubicBezTo>
                  <a:cubicBezTo>
                    <a:pt x="2469" y="914"/>
                    <a:pt x="2465" y="914"/>
                    <a:pt x="2462" y="914"/>
                  </a:cubicBezTo>
                  <a:cubicBezTo>
                    <a:pt x="2455" y="914"/>
                    <a:pt x="2449" y="915"/>
                    <a:pt x="2442" y="917"/>
                  </a:cubicBezTo>
                  <a:cubicBezTo>
                    <a:pt x="2418" y="924"/>
                    <a:pt x="2402" y="936"/>
                    <a:pt x="2392" y="960"/>
                  </a:cubicBezTo>
                  <a:cubicBezTo>
                    <a:pt x="1982" y="1877"/>
                    <a:pt x="1" y="6592"/>
                    <a:pt x="1416" y="9399"/>
                  </a:cubicBezTo>
                  <a:cubicBezTo>
                    <a:pt x="1950" y="10457"/>
                    <a:pt x="2916" y="11125"/>
                    <a:pt x="4282" y="11390"/>
                  </a:cubicBezTo>
                  <a:cubicBezTo>
                    <a:pt x="4661" y="11463"/>
                    <a:pt x="5046" y="11499"/>
                    <a:pt x="5430" y="11499"/>
                  </a:cubicBezTo>
                  <a:cubicBezTo>
                    <a:pt x="5814" y="11499"/>
                    <a:pt x="6198" y="11463"/>
                    <a:pt x="6575" y="11390"/>
                  </a:cubicBezTo>
                  <a:lnTo>
                    <a:pt x="6579" y="11388"/>
                  </a:lnTo>
                  <a:cubicBezTo>
                    <a:pt x="6783" y="11353"/>
                    <a:pt x="6984" y="11304"/>
                    <a:pt x="7183" y="11246"/>
                  </a:cubicBezTo>
                  <a:cubicBezTo>
                    <a:pt x="7632" y="11112"/>
                    <a:pt x="8060" y="10927"/>
                    <a:pt x="8468" y="10693"/>
                  </a:cubicBezTo>
                  <a:lnTo>
                    <a:pt x="8475" y="10691"/>
                  </a:lnTo>
                  <a:cubicBezTo>
                    <a:pt x="8915" y="10444"/>
                    <a:pt x="9328" y="10135"/>
                    <a:pt x="9694" y="9778"/>
                  </a:cubicBezTo>
                  <a:cubicBezTo>
                    <a:pt x="10692" y="8809"/>
                    <a:pt x="11133" y="7718"/>
                    <a:pt x="11002" y="6544"/>
                  </a:cubicBezTo>
                  <a:cubicBezTo>
                    <a:pt x="10647" y="3419"/>
                    <a:pt x="6412" y="557"/>
                    <a:pt x="5568" y="14"/>
                  </a:cubicBezTo>
                  <a:cubicBezTo>
                    <a:pt x="5554" y="5"/>
                    <a:pt x="5541" y="1"/>
                    <a:pt x="5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90;p62">
              <a:extLst>
                <a:ext uri="{FF2B5EF4-FFF2-40B4-BE49-F238E27FC236}">
                  <a16:creationId xmlns:a16="http://schemas.microsoft.com/office/drawing/2014/main" id="{3A71ECBC-98FE-47BD-A7DF-99C2D8D8DC89}"/>
                </a:ext>
              </a:extLst>
            </p:cNvPr>
            <p:cNvSpPr/>
            <p:nvPr/>
          </p:nvSpPr>
          <p:spPr>
            <a:xfrm>
              <a:off x="4284725" y="1110750"/>
              <a:ext cx="276775" cy="231850"/>
            </a:xfrm>
            <a:custGeom>
              <a:avLst/>
              <a:gdLst/>
              <a:ahLst/>
              <a:cxnLst/>
              <a:rect l="l" t="t" r="r" b="b"/>
              <a:pathLst>
                <a:path w="11071" h="9274" extrusionOk="0">
                  <a:moveTo>
                    <a:pt x="2411" y="1418"/>
                  </a:moveTo>
                  <a:cubicBezTo>
                    <a:pt x="3923" y="2034"/>
                    <a:pt x="5506" y="2512"/>
                    <a:pt x="7106" y="2839"/>
                  </a:cubicBezTo>
                  <a:lnTo>
                    <a:pt x="7099" y="2878"/>
                  </a:lnTo>
                  <a:cubicBezTo>
                    <a:pt x="5497" y="2548"/>
                    <a:pt x="3915" y="2071"/>
                    <a:pt x="2381" y="1430"/>
                  </a:cubicBezTo>
                  <a:cubicBezTo>
                    <a:pt x="2387" y="1420"/>
                    <a:pt x="2395" y="1419"/>
                    <a:pt x="2395" y="1419"/>
                  </a:cubicBezTo>
                  <a:lnTo>
                    <a:pt x="2411" y="1418"/>
                  </a:lnTo>
                  <a:close/>
                  <a:moveTo>
                    <a:pt x="1781" y="1940"/>
                  </a:moveTo>
                  <a:lnTo>
                    <a:pt x="4653" y="3503"/>
                  </a:lnTo>
                  <a:lnTo>
                    <a:pt x="1757" y="1951"/>
                  </a:lnTo>
                  <a:cubicBezTo>
                    <a:pt x="1760" y="1943"/>
                    <a:pt x="1765" y="1941"/>
                    <a:pt x="1769" y="1940"/>
                  </a:cubicBezTo>
                  <a:close/>
                  <a:moveTo>
                    <a:pt x="6667" y="4513"/>
                  </a:moveTo>
                  <a:lnTo>
                    <a:pt x="7349" y="4807"/>
                  </a:lnTo>
                  <a:lnTo>
                    <a:pt x="7333" y="4845"/>
                  </a:lnTo>
                  <a:lnTo>
                    <a:pt x="6641" y="4525"/>
                  </a:lnTo>
                  <a:cubicBezTo>
                    <a:pt x="6642" y="4516"/>
                    <a:pt x="6650" y="4514"/>
                    <a:pt x="6654" y="4513"/>
                  </a:cubicBezTo>
                  <a:close/>
                  <a:moveTo>
                    <a:pt x="4242" y="4586"/>
                  </a:moveTo>
                  <a:lnTo>
                    <a:pt x="4259" y="4588"/>
                  </a:lnTo>
                  <a:lnTo>
                    <a:pt x="5289" y="5375"/>
                  </a:lnTo>
                  <a:lnTo>
                    <a:pt x="5264" y="5407"/>
                  </a:lnTo>
                  <a:lnTo>
                    <a:pt x="4232" y="4592"/>
                  </a:lnTo>
                  <a:cubicBezTo>
                    <a:pt x="4234" y="4587"/>
                    <a:pt x="4238" y="4586"/>
                    <a:pt x="4242" y="4586"/>
                  </a:cubicBezTo>
                  <a:close/>
                  <a:moveTo>
                    <a:pt x="1172" y="0"/>
                  </a:moveTo>
                  <a:cubicBezTo>
                    <a:pt x="1166" y="0"/>
                    <a:pt x="1160" y="1"/>
                    <a:pt x="1154" y="3"/>
                  </a:cubicBezTo>
                  <a:lnTo>
                    <a:pt x="1138" y="7"/>
                  </a:lnTo>
                  <a:cubicBezTo>
                    <a:pt x="1117" y="18"/>
                    <a:pt x="1103" y="39"/>
                    <a:pt x="1096" y="61"/>
                  </a:cubicBezTo>
                  <a:cubicBezTo>
                    <a:pt x="934" y="809"/>
                    <a:pt x="564" y="1494"/>
                    <a:pt x="26" y="2040"/>
                  </a:cubicBezTo>
                  <a:cubicBezTo>
                    <a:pt x="10" y="2057"/>
                    <a:pt x="0" y="2081"/>
                    <a:pt x="3" y="2104"/>
                  </a:cubicBezTo>
                  <a:cubicBezTo>
                    <a:pt x="6" y="2128"/>
                    <a:pt x="20" y="2149"/>
                    <a:pt x="39" y="2160"/>
                  </a:cubicBezTo>
                  <a:cubicBezTo>
                    <a:pt x="887" y="2711"/>
                    <a:pt x="5131" y="5598"/>
                    <a:pt x="5495" y="8810"/>
                  </a:cubicBezTo>
                  <a:cubicBezTo>
                    <a:pt x="5506" y="8931"/>
                    <a:pt x="5512" y="9050"/>
                    <a:pt x="5515" y="9168"/>
                  </a:cubicBezTo>
                  <a:cubicBezTo>
                    <a:pt x="5513" y="9207"/>
                    <a:pt x="5543" y="9238"/>
                    <a:pt x="5583" y="9243"/>
                  </a:cubicBezTo>
                  <a:cubicBezTo>
                    <a:pt x="5731" y="9264"/>
                    <a:pt x="5879" y="9274"/>
                    <a:pt x="6028" y="9274"/>
                  </a:cubicBezTo>
                  <a:cubicBezTo>
                    <a:pt x="6368" y="9274"/>
                    <a:pt x="6710" y="9222"/>
                    <a:pt x="7053" y="9119"/>
                  </a:cubicBezTo>
                  <a:cubicBezTo>
                    <a:pt x="7489" y="8989"/>
                    <a:pt x="7932" y="8775"/>
                    <a:pt x="8364" y="8480"/>
                  </a:cubicBezTo>
                  <a:cubicBezTo>
                    <a:pt x="10015" y="7363"/>
                    <a:pt x="11018" y="5508"/>
                    <a:pt x="11049" y="3514"/>
                  </a:cubicBezTo>
                  <a:cubicBezTo>
                    <a:pt x="11070" y="2398"/>
                    <a:pt x="10775" y="1471"/>
                    <a:pt x="10168" y="770"/>
                  </a:cubicBezTo>
                  <a:cubicBezTo>
                    <a:pt x="10153" y="750"/>
                    <a:pt x="10133" y="741"/>
                    <a:pt x="10111" y="741"/>
                  </a:cubicBezTo>
                  <a:cubicBezTo>
                    <a:pt x="10103" y="741"/>
                    <a:pt x="10095" y="742"/>
                    <a:pt x="10086" y="745"/>
                  </a:cubicBezTo>
                  <a:cubicBezTo>
                    <a:pt x="10079" y="748"/>
                    <a:pt x="10070" y="749"/>
                    <a:pt x="10068" y="754"/>
                  </a:cubicBezTo>
                  <a:cubicBezTo>
                    <a:pt x="9967" y="818"/>
                    <a:pt x="9864" y="877"/>
                    <a:pt x="9758" y="933"/>
                  </a:cubicBezTo>
                  <a:cubicBezTo>
                    <a:pt x="9530" y="1046"/>
                    <a:pt x="9283" y="1145"/>
                    <a:pt x="9023" y="1223"/>
                  </a:cubicBezTo>
                  <a:cubicBezTo>
                    <a:pt x="8440" y="1397"/>
                    <a:pt x="7814" y="1468"/>
                    <a:pt x="7176" y="1468"/>
                  </a:cubicBezTo>
                  <a:cubicBezTo>
                    <a:pt x="4718" y="1468"/>
                    <a:pt x="2097" y="403"/>
                    <a:pt x="1210" y="7"/>
                  </a:cubicBezTo>
                  <a:cubicBezTo>
                    <a:pt x="1198" y="3"/>
                    <a:pt x="1184" y="0"/>
                    <a:pt x="1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91;p62">
              <a:extLst>
                <a:ext uri="{FF2B5EF4-FFF2-40B4-BE49-F238E27FC236}">
                  <a16:creationId xmlns:a16="http://schemas.microsoft.com/office/drawing/2014/main" id="{A1FCDD76-A5DD-4A58-ACB6-5B0BD5586EB2}"/>
                </a:ext>
              </a:extLst>
            </p:cNvPr>
            <p:cNvSpPr/>
            <p:nvPr/>
          </p:nvSpPr>
          <p:spPr>
            <a:xfrm>
              <a:off x="4233475" y="744300"/>
              <a:ext cx="234400" cy="276200"/>
            </a:xfrm>
            <a:custGeom>
              <a:avLst/>
              <a:gdLst/>
              <a:ahLst/>
              <a:cxnLst/>
              <a:rect l="l" t="t" r="r" b="b"/>
              <a:pathLst>
                <a:path w="9376" h="11048" extrusionOk="0">
                  <a:moveTo>
                    <a:pt x="3663" y="5917"/>
                  </a:moveTo>
                  <a:lnTo>
                    <a:pt x="3684" y="5947"/>
                  </a:lnTo>
                  <a:lnTo>
                    <a:pt x="2684" y="7856"/>
                  </a:lnTo>
                  <a:lnTo>
                    <a:pt x="3650" y="5929"/>
                  </a:lnTo>
                  <a:cubicBezTo>
                    <a:pt x="3651" y="5919"/>
                    <a:pt x="3659" y="5918"/>
                    <a:pt x="3663" y="5917"/>
                  </a:cubicBezTo>
                  <a:close/>
                  <a:moveTo>
                    <a:pt x="5818" y="5475"/>
                  </a:moveTo>
                  <a:lnTo>
                    <a:pt x="5835" y="5510"/>
                  </a:lnTo>
                  <a:cubicBezTo>
                    <a:pt x="4992" y="6336"/>
                    <a:pt x="4209" y="7236"/>
                    <a:pt x="3507" y="8187"/>
                  </a:cubicBezTo>
                  <a:lnTo>
                    <a:pt x="3476" y="8162"/>
                  </a:lnTo>
                  <a:cubicBezTo>
                    <a:pt x="4178" y="7213"/>
                    <a:pt x="4965" y="6312"/>
                    <a:pt x="5807" y="5481"/>
                  </a:cubicBezTo>
                  <a:cubicBezTo>
                    <a:pt x="5810" y="5480"/>
                    <a:pt x="5813" y="5475"/>
                    <a:pt x="5818" y="5475"/>
                  </a:cubicBezTo>
                  <a:close/>
                  <a:moveTo>
                    <a:pt x="3188" y="3392"/>
                  </a:moveTo>
                  <a:lnTo>
                    <a:pt x="3212" y="3418"/>
                  </a:lnTo>
                  <a:cubicBezTo>
                    <a:pt x="2762" y="5519"/>
                    <a:pt x="2065" y="7570"/>
                    <a:pt x="1109" y="9493"/>
                  </a:cubicBezTo>
                  <a:cubicBezTo>
                    <a:pt x="2030" y="7553"/>
                    <a:pt x="2724" y="5505"/>
                    <a:pt x="3172" y="3409"/>
                  </a:cubicBezTo>
                  <a:cubicBezTo>
                    <a:pt x="3178" y="3398"/>
                    <a:pt x="3181" y="3394"/>
                    <a:pt x="3188" y="3392"/>
                  </a:cubicBezTo>
                  <a:close/>
                  <a:moveTo>
                    <a:pt x="3419" y="1"/>
                  </a:moveTo>
                  <a:cubicBezTo>
                    <a:pt x="2934" y="1"/>
                    <a:pt x="2483" y="63"/>
                    <a:pt x="2074" y="184"/>
                  </a:cubicBezTo>
                  <a:cubicBezTo>
                    <a:pt x="1583" y="330"/>
                    <a:pt x="1145" y="568"/>
                    <a:pt x="776" y="886"/>
                  </a:cubicBezTo>
                  <a:cubicBezTo>
                    <a:pt x="745" y="910"/>
                    <a:pt x="739" y="955"/>
                    <a:pt x="760" y="986"/>
                  </a:cubicBezTo>
                  <a:cubicBezTo>
                    <a:pt x="819" y="1088"/>
                    <a:pt x="882" y="1189"/>
                    <a:pt x="939" y="1296"/>
                  </a:cubicBezTo>
                  <a:cubicBezTo>
                    <a:pt x="2391" y="4184"/>
                    <a:pt x="424" y="8922"/>
                    <a:pt x="11" y="9844"/>
                  </a:cubicBezTo>
                  <a:cubicBezTo>
                    <a:pt x="0" y="9864"/>
                    <a:pt x="4" y="9892"/>
                    <a:pt x="14" y="9910"/>
                  </a:cubicBezTo>
                  <a:cubicBezTo>
                    <a:pt x="24" y="9931"/>
                    <a:pt x="46" y="9950"/>
                    <a:pt x="67" y="9952"/>
                  </a:cubicBezTo>
                  <a:cubicBezTo>
                    <a:pt x="816" y="10118"/>
                    <a:pt x="1498" y="10486"/>
                    <a:pt x="2042" y="11024"/>
                  </a:cubicBezTo>
                  <a:cubicBezTo>
                    <a:pt x="2058" y="11038"/>
                    <a:pt x="2077" y="11047"/>
                    <a:pt x="2098" y="11047"/>
                  </a:cubicBezTo>
                  <a:cubicBezTo>
                    <a:pt x="2101" y="11047"/>
                    <a:pt x="2104" y="11047"/>
                    <a:pt x="2107" y="11046"/>
                  </a:cubicBezTo>
                  <a:lnTo>
                    <a:pt x="2123" y="11042"/>
                  </a:lnTo>
                  <a:cubicBezTo>
                    <a:pt x="2141" y="11037"/>
                    <a:pt x="2156" y="11029"/>
                    <a:pt x="2167" y="11013"/>
                  </a:cubicBezTo>
                  <a:cubicBezTo>
                    <a:pt x="2829" y="9983"/>
                    <a:pt x="5218" y="6560"/>
                    <a:pt x="8042" y="5718"/>
                  </a:cubicBezTo>
                  <a:cubicBezTo>
                    <a:pt x="8302" y="5640"/>
                    <a:pt x="8562" y="5588"/>
                    <a:pt x="8814" y="5558"/>
                  </a:cubicBezTo>
                  <a:cubicBezTo>
                    <a:pt x="8934" y="5545"/>
                    <a:pt x="9053" y="5541"/>
                    <a:pt x="9172" y="5539"/>
                  </a:cubicBezTo>
                  <a:cubicBezTo>
                    <a:pt x="9174" y="5540"/>
                    <a:pt x="9175" y="5540"/>
                    <a:pt x="9177" y="5540"/>
                  </a:cubicBezTo>
                  <a:cubicBezTo>
                    <a:pt x="9182" y="5540"/>
                    <a:pt x="9187" y="5539"/>
                    <a:pt x="9192" y="5537"/>
                  </a:cubicBezTo>
                  <a:cubicBezTo>
                    <a:pt x="9223" y="5529"/>
                    <a:pt x="9245" y="5506"/>
                    <a:pt x="9247" y="5472"/>
                  </a:cubicBezTo>
                  <a:cubicBezTo>
                    <a:pt x="9375" y="4551"/>
                    <a:pt x="9117" y="3613"/>
                    <a:pt x="8488" y="2687"/>
                  </a:cubicBezTo>
                  <a:cubicBezTo>
                    <a:pt x="7371" y="1036"/>
                    <a:pt x="5516" y="33"/>
                    <a:pt x="3523" y="2"/>
                  </a:cubicBezTo>
                  <a:cubicBezTo>
                    <a:pt x="3488" y="1"/>
                    <a:pt x="3454" y="1"/>
                    <a:pt x="34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92;p62">
              <a:extLst>
                <a:ext uri="{FF2B5EF4-FFF2-40B4-BE49-F238E27FC236}">
                  <a16:creationId xmlns:a16="http://schemas.microsoft.com/office/drawing/2014/main" id="{B60BA8BF-BCEC-4356-8556-87D6A28472F1}"/>
                </a:ext>
              </a:extLst>
            </p:cNvPr>
            <p:cNvSpPr/>
            <p:nvPr/>
          </p:nvSpPr>
          <p:spPr>
            <a:xfrm>
              <a:off x="4008775" y="726900"/>
              <a:ext cx="278225" cy="287400"/>
            </a:xfrm>
            <a:custGeom>
              <a:avLst/>
              <a:gdLst/>
              <a:ahLst/>
              <a:cxnLst/>
              <a:rect l="l" t="t" r="r" b="b"/>
              <a:pathLst>
                <a:path w="11129" h="11496" extrusionOk="0">
                  <a:moveTo>
                    <a:pt x="5275" y="2700"/>
                  </a:moveTo>
                  <a:lnTo>
                    <a:pt x="5301" y="2717"/>
                  </a:lnTo>
                  <a:lnTo>
                    <a:pt x="5392" y="3331"/>
                  </a:lnTo>
                  <a:lnTo>
                    <a:pt x="5261" y="2725"/>
                  </a:lnTo>
                  <a:cubicBezTo>
                    <a:pt x="5257" y="2713"/>
                    <a:pt x="5266" y="2703"/>
                    <a:pt x="5275" y="2700"/>
                  </a:cubicBezTo>
                  <a:close/>
                  <a:moveTo>
                    <a:pt x="8074" y="4450"/>
                  </a:moveTo>
                  <a:lnTo>
                    <a:pt x="8107" y="4464"/>
                  </a:lnTo>
                  <a:cubicBezTo>
                    <a:pt x="8211" y="4938"/>
                    <a:pt x="8203" y="5442"/>
                    <a:pt x="8049" y="5910"/>
                  </a:cubicBezTo>
                  <a:cubicBezTo>
                    <a:pt x="8166" y="5441"/>
                    <a:pt x="8170" y="4942"/>
                    <a:pt x="8074" y="4450"/>
                  </a:cubicBezTo>
                  <a:close/>
                  <a:moveTo>
                    <a:pt x="3694" y="6052"/>
                  </a:moveTo>
                  <a:lnTo>
                    <a:pt x="3720" y="6069"/>
                  </a:lnTo>
                  <a:cubicBezTo>
                    <a:pt x="3806" y="6785"/>
                    <a:pt x="4177" y="7448"/>
                    <a:pt x="4713" y="7927"/>
                  </a:cubicBezTo>
                  <a:cubicBezTo>
                    <a:pt x="4143" y="7476"/>
                    <a:pt x="3767" y="6801"/>
                    <a:pt x="3681" y="6077"/>
                  </a:cubicBezTo>
                  <a:cubicBezTo>
                    <a:pt x="3681" y="6064"/>
                    <a:pt x="3686" y="6055"/>
                    <a:pt x="3694" y="6052"/>
                  </a:cubicBezTo>
                  <a:close/>
                  <a:moveTo>
                    <a:pt x="8412" y="2266"/>
                  </a:moveTo>
                  <a:lnTo>
                    <a:pt x="8435" y="2275"/>
                  </a:lnTo>
                  <a:cubicBezTo>
                    <a:pt x="9371" y="4231"/>
                    <a:pt x="9402" y="6587"/>
                    <a:pt x="8488" y="8552"/>
                  </a:cubicBezTo>
                  <a:cubicBezTo>
                    <a:pt x="9362" y="6579"/>
                    <a:pt x="9328" y="4242"/>
                    <a:pt x="8412" y="2266"/>
                  </a:cubicBezTo>
                  <a:close/>
                  <a:moveTo>
                    <a:pt x="2015" y="3873"/>
                  </a:moveTo>
                  <a:lnTo>
                    <a:pt x="2041" y="3894"/>
                  </a:lnTo>
                  <a:cubicBezTo>
                    <a:pt x="2059" y="6257"/>
                    <a:pt x="3358" y="8608"/>
                    <a:pt x="5329" y="9915"/>
                  </a:cubicBezTo>
                  <a:cubicBezTo>
                    <a:pt x="3325" y="8634"/>
                    <a:pt x="2020" y="6269"/>
                    <a:pt x="2000" y="3894"/>
                  </a:cubicBezTo>
                  <a:cubicBezTo>
                    <a:pt x="2002" y="3885"/>
                    <a:pt x="2007" y="3877"/>
                    <a:pt x="2015" y="3873"/>
                  </a:cubicBezTo>
                  <a:close/>
                  <a:moveTo>
                    <a:pt x="5695" y="0"/>
                  </a:moveTo>
                  <a:cubicBezTo>
                    <a:pt x="5105" y="0"/>
                    <a:pt x="4515" y="85"/>
                    <a:pt x="3950" y="254"/>
                  </a:cubicBezTo>
                  <a:cubicBezTo>
                    <a:pt x="3425" y="410"/>
                    <a:pt x="2923" y="640"/>
                    <a:pt x="2459" y="930"/>
                  </a:cubicBezTo>
                  <a:cubicBezTo>
                    <a:pt x="2092" y="1156"/>
                    <a:pt x="1749" y="1424"/>
                    <a:pt x="1440" y="1722"/>
                  </a:cubicBezTo>
                  <a:cubicBezTo>
                    <a:pt x="438" y="2692"/>
                    <a:pt x="0" y="3783"/>
                    <a:pt x="131" y="4956"/>
                  </a:cubicBezTo>
                  <a:cubicBezTo>
                    <a:pt x="486" y="8079"/>
                    <a:pt x="4718" y="10942"/>
                    <a:pt x="5561" y="11482"/>
                  </a:cubicBezTo>
                  <a:cubicBezTo>
                    <a:pt x="5574" y="11491"/>
                    <a:pt x="5588" y="11495"/>
                    <a:pt x="5602" y="11495"/>
                  </a:cubicBezTo>
                  <a:cubicBezTo>
                    <a:pt x="5610" y="11495"/>
                    <a:pt x="5618" y="11494"/>
                    <a:pt x="5625" y="11491"/>
                  </a:cubicBezTo>
                  <a:cubicBezTo>
                    <a:pt x="5638" y="11488"/>
                    <a:pt x="5647" y="11485"/>
                    <a:pt x="5655" y="11478"/>
                  </a:cubicBezTo>
                  <a:cubicBezTo>
                    <a:pt x="5997" y="11194"/>
                    <a:pt x="6378" y="10973"/>
                    <a:pt x="6790" y="10816"/>
                  </a:cubicBezTo>
                  <a:lnTo>
                    <a:pt x="6793" y="10815"/>
                  </a:lnTo>
                  <a:cubicBezTo>
                    <a:pt x="6883" y="10780"/>
                    <a:pt x="6972" y="10749"/>
                    <a:pt x="7065" y="10721"/>
                  </a:cubicBezTo>
                  <a:cubicBezTo>
                    <a:pt x="7403" y="10620"/>
                    <a:pt x="7751" y="10567"/>
                    <a:pt x="8101" y="10558"/>
                  </a:cubicBezTo>
                  <a:cubicBezTo>
                    <a:pt x="8143" y="10557"/>
                    <a:pt x="8186" y="10556"/>
                    <a:pt x="8228" y="10556"/>
                  </a:cubicBezTo>
                  <a:cubicBezTo>
                    <a:pt x="8372" y="10556"/>
                    <a:pt x="8515" y="10565"/>
                    <a:pt x="8662" y="10582"/>
                  </a:cubicBezTo>
                  <a:cubicBezTo>
                    <a:pt x="8663" y="10583"/>
                    <a:pt x="8665" y="10583"/>
                    <a:pt x="8667" y="10583"/>
                  </a:cubicBezTo>
                  <a:cubicBezTo>
                    <a:pt x="8675" y="10583"/>
                    <a:pt x="8683" y="10581"/>
                    <a:pt x="8689" y="10578"/>
                  </a:cubicBezTo>
                  <a:cubicBezTo>
                    <a:pt x="8712" y="10572"/>
                    <a:pt x="8733" y="10557"/>
                    <a:pt x="8742" y="10533"/>
                  </a:cubicBezTo>
                  <a:cubicBezTo>
                    <a:pt x="9154" y="9621"/>
                    <a:pt x="11129" y="4909"/>
                    <a:pt x="9717" y="2101"/>
                  </a:cubicBezTo>
                  <a:cubicBezTo>
                    <a:pt x="9191" y="1058"/>
                    <a:pt x="8240" y="393"/>
                    <a:pt x="6901" y="121"/>
                  </a:cubicBezTo>
                  <a:cubicBezTo>
                    <a:pt x="6883" y="119"/>
                    <a:pt x="6869" y="114"/>
                    <a:pt x="6851" y="110"/>
                  </a:cubicBezTo>
                  <a:cubicBezTo>
                    <a:pt x="6470" y="37"/>
                    <a:pt x="6083"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493;p62">
              <a:extLst>
                <a:ext uri="{FF2B5EF4-FFF2-40B4-BE49-F238E27FC236}">
                  <a16:creationId xmlns:a16="http://schemas.microsoft.com/office/drawing/2014/main" id="{68DF8723-FB5B-4779-A6AE-DC5CD7691008}"/>
                </a:ext>
              </a:extLst>
            </p:cNvPr>
            <p:cNvSpPr/>
            <p:nvPr/>
          </p:nvSpPr>
          <p:spPr>
            <a:xfrm>
              <a:off x="4110375" y="996725"/>
              <a:ext cx="205900" cy="188925"/>
            </a:xfrm>
            <a:custGeom>
              <a:avLst/>
              <a:gdLst/>
              <a:ahLst/>
              <a:cxnLst/>
              <a:rect l="l" t="t" r="r" b="b"/>
              <a:pathLst>
                <a:path w="8236" h="7557" extrusionOk="0">
                  <a:moveTo>
                    <a:pt x="4426" y="683"/>
                  </a:moveTo>
                  <a:lnTo>
                    <a:pt x="4443" y="685"/>
                  </a:lnTo>
                  <a:lnTo>
                    <a:pt x="5945" y="1727"/>
                  </a:lnTo>
                  <a:lnTo>
                    <a:pt x="5922" y="1759"/>
                  </a:lnTo>
                  <a:lnTo>
                    <a:pt x="4416" y="687"/>
                  </a:lnTo>
                  <a:cubicBezTo>
                    <a:pt x="4418" y="685"/>
                    <a:pt x="4426" y="683"/>
                    <a:pt x="4426" y="683"/>
                  </a:cubicBezTo>
                  <a:close/>
                  <a:moveTo>
                    <a:pt x="3212" y="1537"/>
                  </a:moveTo>
                  <a:cubicBezTo>
                    <a:pt x="4269" y="2004"/>
                    <a:pt x="5289" y="2578"/>
                    <a:pt x="6213" y="3276"/>
                  </a:cubicBezTo>
                  <a:cubicBezTo>
                    <a:pt x="5267" y="2614"/>
                    <a:pt x="4250" y="2039"/>
                    <a:pt x="3185" y="1544"/>
                  </a:cubicBezTo>
                  <a:cubicBezTo>
                    <a:pt x="3186" y="1540"/>
                    <a:pt x="3195" y="1538"/>
                    <a:pt x="3198" y="1537"/>
                  </a:cubicBezTo>
                  <a:close/>
                  <a:moveTo>
                    <a:pt x="2275" y="2425"/>
                  </a:moveTo>
                  <a:cubicBezTo>
                    <a:pt x="3570" y="3272"/>
                    <a:pt x="4943" y="4015"/>
                    <a:pt x="6359" y="4641"/>
                  </a:cubicBezTo>
                  <a:lnTo>
                    <a:pt x="6340" y="4674"/>
                  </a:lnTo>
                  <a:cubicBezTo>
                    <a:pt x="4923" y="4049"/>
                    <a:pt x="3547" y="3303"/>
                    <a:pt x="2248" y="2432"/>
                  </a:cubicBezTo>
                  <a:cubicBezTo>
                    <a:pt x="2251" y="2427"/>
                    <a:pt x="2255" y="2426"/>
                    <a:pt x="2259" y="2426"/>
                  </a:cubicBezTo>
                  <a:lnTo>
                    <a:pt x="2275" y="2425"/>
                  </a:lnTo>
                  <a:close/>
                  <a:moveTo>
                    <a:pt x="1677" y="3643"/>
                  </a:moveTo>
                  <a:lnTo>
                    <a:pt x="1695" y="3646"/>
                  </a:lnTo>
                  <a:cubicBezTo>
                    <a:pt x="2877" y="4349"/>
                    <a:pt x="4113" y="4983"/>
                    <a:pt x="5364" y="5567"/>
                  </a:cubicBezTo>
                  <a:cubicBezTo>
                    <a:pt x="4098" y="5016"/>
                    <a:pt x="2858" y="4383"/>
                    <a:pt x="1666" y="3649"/>
                  </a:cubicBezTo>
                  <a:cubicBezTo>
                    <a:pt x="1670" y="3644"/>
                    <a:pt x="1674" y="3643"/>
                    <a:pt x="1677" y="3643"/>
                  </a:cubicBezTo>
                  <a:close/>
                  <a:moveTo>
                    <a:pt x="1277" y="4664"/>
                  </a:moveTo>
                  <a:lnTo>
                    <a:pt x="1291" y="4668"/>
                  </a:lnTo>
                  <a:lnTo>
                    <a:pt x="2002" y="5044"/>
                  </a:lnTo>
                  <a:cubicBezTo>
                    <a:pt x="2003" y="5047"/>
                    <a:pt x="2005" y="5047"/>
                    <a:pt x="2006" y="5047"/>
                  </a:cubicBezTo>
                  <a:cubicBezTo>
                    <a:pt x="2007" y="5047"/>
                    <a:pt x="2007" y="5047"/>
                    <a:pt x="2007" y="5047"/>
                  </a:cubicBezTo>
                  <a:lnTo>
                    <a:pt x="4026" y="6123"/>
                  </a:lnTo>
                  <a:lnTo>
                    <a:pt x="4026" y="6123"/>
                  </a:lnTo>
                  <a:lnTo>
                    <a:pt x="2016" y="5070"/>
                  </a:lnTo>
                  <a:lnTo>
                    <a:pt x="1264" y="4676"/>
                  </a:lnTo>
                  <a:cubicBezTo>
                    <a:pt x="1265" y="4667"/>
                    <a:pt x="1274" y="4665"/>
                    <a:pt x="1277" y="4664"/>
                  </a:cubicBezTo>
                  <a:close/>
                  <a:moveTo>
                    <a:pt x="4151" y="1"/>
                  </a:moveTo>
                  <a:cubicBezTo>
                    <a:pt x="3793" y="1"/>
                    <a:pt x="3430" y="52"/>
                    <a:pt x="3069" y="159"/>
                  </a:cubicBezTo>
                  <a:cubicBezTo>
                    <a:pt x="2860" y="221"/>
                    <a:pt x="2660" y="301"/>
                    <a:pt x="2474" y="395"/>
                  </a:cubicBezTo>
                  <a:lnTo>
                    <a:pt x="2469" y="396"/>
                  </a:lnTo>
                  <a:cubicBezTo>
                    <a:pt x="854" y="1196"/>
                    <a:pt x="0" y="3069"/>
                    <a:pt x="531" y="4857"/>
                  </a:cubicBezTo>
                  <a:cubicBezTo>
                    <a:pt x="1019" y="6494"/>
                    <a:pt x="2526" y="7557"/>
                    <a:pt x="4150" y="7557"/>
                  </a:cubicBezTo>
                  <a:cubicBezTo>
                    <a:pt x="4408" y="7557"/>
                    <a:pt x="4669" y="7530"/>
                    <a:pt x="4929" y="7474"/>
                  </a:cubicBezTo>
                  <a:lnTo>
                    <a:pt x="4934" y="7473"/>
                  </a:lnTo>
                  <a:cubicBezTo>
                    <a:pt x="5031" y="7452"/>
                    <a:pt x="5127" y="7428"/>
                    <a:pt x="5226" y="7399"/>
                  </a:cubicBezTo>
                  <a:cubicBezTo>
                    <a:pt x="5648" y="7272"/>
                    <a:pt x="6029" y="7080"/>
                    <a:pt x="6366" y="6835"/>
                  </a:cubicBezTo>
                  <a:cubicBezTo>
                    <a:pt x="7625" y="5918"/>
                    <a:pt x="8235" y="4274"/>
                    <a:pt x="7767" y="2700"/>
                  </a:cubicBezTo>
                  <a:cubicBezTo>
                    <a:pt x="7323" y="1206"/>
                    <a:pt x="6032" y="196"/>
                    <a:pt x="4577" y="25"/>
                  </a:cubicBezTo>
                  <a:cubicBezTo>
                    <a:pt x="4436" y="9"/>
                    <a:pt x="4294" y="1"/>
                    <a:pt x="4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94;p62">
              <a:extLst>
                <a:ext uri="{FF2B5EF4-FFF2-40B4-BE49-F238E27FC236}">
                  <a16:creationId xmlns:a16="http://schemas.microsoft.com/office/drawing/2014/main" id="{6F1CFBB6-1834-41E2-B0CB-76AA6F9FE789}"/>
                </a:ext>
              </a:extLst>
            </p:cNvPr>
            <p:cNvSpPr/>
            <p:nvPr/>
          </p:nvSpPr>
          <p:spPr>
            <a:xfrm>
              <a:off x="3843100" y="1041150"/>
              <a:ext cx="294300" cy="252750"/>
            </a:xfrm>
            <a:custGeom>
              <a:avLst/>
              <a:gdLst/>
              <a:ahLst/>
              <a:cxnLst/>
              <a:rect l="l" t="t" r="r" b="b"/>
              <a:pathLst>
                <a:path w="11772" h="10110" extrusionOk="0">
                  <a:moveTo>
                    <a:pt x="5438" y="982"/>
                  </a:moveTo>
                  <a:cubicBezTo>
                    <a:pt x="6611" y="982"/>
                    <a:pt x="7780" y="1249"/>
                    <a:pt x="8834" y="1780"/>
                  </a:cubicBezTo>
                  <a:cubicBezTo>
                    <a:pt x="7768" y="1274"/>
                    <a:pt x="6593" y="1015"/>
                    <a:pt x="5409" y="1015"/>
                  </a:cubicBezTo>
                  <a:cubicBezTo>
                    <a:pt x="4901" y="1015"/>
                    <a:pt x="4392" y="1063"/>
                    <a:pt x="3888" y="1159"/>
                  </a:cubicBezTo>
                  <a:cubicBezTo>
                    <a:pt x="3887" y="1150"/>
                    <a:pt x="3897" y="1139"/>
                    <a:pt x="3903" y="1138"/>
                  </a:cubicBezTo>
                  <a:lnTo>
                    <a:pt x="3882" y="1065"/>
                  </a:lnTo>
                  <a:lnTo>
                    <a:pt x="3907" y="1135"/>
                  </a:lnTo>
                  <a:cubicBezTo>
                    <a:pt x="4412" y="1033"/>
                    <a:pt x="4925" y="982"/>
                    <a:pt x="5438" y="982"/>
                  </a:cubicBezTo>
                  <a:close/>
                  <a:moveTo>
                    <a:pt x="6584" y="2296"/>
                  </a:moveTo>
                  <a:lnTo>
                    <a:pt x="6594" y="2298"/>
                  </a:lnTo>
                  <a:lnTo>
                    <a:pt x="7537" y="2463"/>
                  </a:lnTo>
                  <a:lnTo>
                    <a:pt x="7527" y="2503"/>
                  </a:lnTo>
                  <a:lnTo>
                    <a:pt x="6568" y="2313"/>
                  </a:lnTo>
                  <a:cubicBezTo>
                    <a:pt x="6569" y="2304"/>
                    <a:pt x="6577" y="2299"/>
                    <a:pt x="6584" y="2296"/>
                  </a:cubicBezTo>
                  <a:close/>
                  <a:moveTo>
                    <a:pt x="10303" y="3925"/>
                  </a:moveTo>
                  <a:lnTo>
                    <a:pt x="10321" y="3961"/>
                  </a:lnTo>
                  <a:cubicBezTo>
                    <a:pt x="9726" y="4659"/>
                    <a:pt x="9039" y="5283"/>
                    <a:pt x="8278" y="5803"/>
                  </a:cubicBezTo>
                  <a:lnTo>
                    <a:pt x="8292" y="5882"/>
                  </a:lnTo>
                  <a:lnTo>
                    <a:pt x="8256" y="5772"/>
                  </a:lnTo>
                  <a:cubicBezTo>
                    <a:pt x="9011" y="5252"/>
                    <a:pt x="9698" y="4635"/>
                    <a:pt x="10290" y="3931"/>
                  </a:cubicBezTo>
                  <a:cubicBezTo>
                    <a:pt x="10296" y="3930"/>
                    <a:pt x="10299" y="3927"/>
                    <a:pt x="10303" y="3925"/>
                  </a:cubicBezTo>
                  <a:close/>
                  <a:moveTo>
                    <a:pt x="4834" y="6090"/>
                  </a:moveTo>
                  <a:lnTo>
                    <a:pt x="4261" y="6239"/>
                  </a:lnTo>
                  <a:cubicBezTo>
                    <a:pt x="4257" y="6228"/>
                    <a:pt x="4262" y="6217"/>
                    <a:pt x="4274" y="6214"/>
                  </a:cubicBezTo>
                  <a:lnTo>
                    <a:pt x="4834" y="6090"/>
                  </a:lnTo>
                  <a:close/>
                  <a:moveTo>
                    <a:pt x="10661" y="5025"/>
                  </a:moveTo>
                  <a:lnTo>
                    <a:pt x="10661" y="5025"/>
                  </a:lnTo>
                  <a:cubicBezTo>
                    <a:pt x="9772" y="5950"/>
                    <a:pt x="8855" y="6907"/>
                    <a:pt x="7755" y="7612"/>
                  </a:cubicBezTo>
                  <a:cubicBezTo>
                    <a:pt x="7212" y="7959"/>
                    <a:pt x="6649" y="8222"/>
                    <a:pt x="6086" y="8391"/>
                  </a:cubicBezTo>
                  <a:cubicBezTo>
                    <a:pt x="5621" y="8529"/>
                    <a:pt x="5166" y="8602"/>
                    <a:pt x="4721" y="8602"/>
                  </a:cubicBezTo>
                  <a:cubicBezTo>
                    <a:pt x="4487" y="8602"/>
                    <a:pt x="4255" y="8582"/>
                    <a:pt x="4026" y="8540"/>
                  </a:cubicBezTo>
                  <a:cubicBezTo>
                    <a:pt x="4028" y="8532"/>
                    <a:pt x="4036" y="8530"/>
                    <a:pt x="4044" y="8528"/>
                  </a:cubicBezTo>
                  <a:lnTo>
                    <a:pt x="4052" y="8525"/>
                  </a:lnTo>
                  <a:cubicBezTo>
                    <a:pt x="4250" y="8555"/>
                    <a:pt x="4453" y="8570"/>
                    <a:pt x="4659" y="8570"/>
                  </a:cubicBezTo>
                  <a:cubicBezTo>
                    <a:pt x="5116" y="8570"/>
                    <a:pt x="5591" y="8496"/>
                    <a:pt x="6076" y="8353"/>
                  </a:cubicBezTo>
                  <a:cubicBezTo>
                    <a:pt x="6635" y="8186"/>
                    <a:pt x="7193" y="7923"/>
                    <a:pt x="7733" y="7581"/>
                  </a:cubicBezTo>
                  <a:cubicBezTo>
                    <a:pt x="8831" y="6877"/>
                    <a:pt x="9747" y="5922"/>
                    <a:pt x="10661" y="5025"/>
                  </a:cubicBezTo>
                  <a:close/>
                  <a:moveTo>
                    <a:pt x="4801" y="0"/>
                  </a:moveTo>
                  <a:cubicBezTo>
                    <a:pt x="4193" y="0"/>
                    <a:pt x="3600" y="68"/>
                    <a:pt x="3054" y="230"/>
                  </a:cubicBezTo>
                  <a:cubicBezTo>
                    <a:pt x="2811" y="303"/>
                    <a:pt x="2578" y="398"/>
                    <a:pt x="2369" y="502"/>
                  </a:cubicBezTo>
                  <a:cubicBezTo>
                    <a:pt x="1311" y="1035"/>
                    <a:pt x="642" y="2002"/>
                    <a:pt x="378" y="3367"/>
                  </a:cubicBezTo>
                  <a:cubicBezTo>
                    <a:pt x="0" y="5327"/>
                    <a:pt x="603" y="7345"/>
                    <a:pt x="1990" y="8779"/>
                  </a:cubicBezTo>
                  <a:cubicBezTo>
                    <a:pt x="2847" y="9663"/>
                    <a:pt x="3802" y="10110"/>
                    <a:pt x="4825" y="10110"/>
                  </a:cubicBezTo>
                  <a:cubicBezTo>
                    <a:pt x="4957" y="10110"/>
                    <a:pt x="5090" y="10103"/>
                    <a:pt x="5224" y="10088"/>
                  </a:cubicBezTo>
                  <a:cubicBezTo>
                    <a:pt x="5460" y="10059"/>
                    <a:pt x="5703" y="10012"/>
                    <a:pt x="5945" y="9939"/>
                  </a:cubicBezTo>
                  <a:cubicBezTo>
                    <a:pt x="7367" y="9516"/>
                    <a:pt x="8704" y="8376"/>
                    <a:pt x="9741" y="7255"/>
                  </a:cubicBezTo>
                  <a:cubicBezTo>
                    <a:pt x="10781" y="6130"/>
                    <a:pt x="11517" y="5019"/>
                    <a:pt x="11751" y="4653"/>
                  </a:cubicBezTo>
                  <a:cubicBezTo>
                    <a:pt x="11770" y="4623"/>
                    <a:pt x="11771" y="4585"/>
                    <a:pt x="11746" y="4559"/>
                  </a:cubicBezTo>
                  <a:cubicBezTo>
                    <a:pt x="11403" y="4144"/>
                    <a:pt x="11150" y="3669"/>
                    <a:pt x="10994" y="3147"/>
                  </a:cubicBezTo>
                  <a:cubicBezTo>
                    <a:pt x="10840" y="2627"/>
                    <a:pt x="10792" y="2093"/>
                    <a:pt x="10851" y="1555"/>
                  </a:cubicBezTo>
                  <a:cubicBezTo>
                    <a:pt x="10853" y="1521"/>
                    <a:pt x="10835" y="1489"/>
                    <a:pt x="10807" y="1473"/>
                  </a:cubicBezTo>
                  <a:cubicBezTo>
                    <a:pt x="10162" y="1188"/>
                    <a:pt x="7354" y="0"/>
                    <a:pt x="4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5;p62">
              <a:extLst>
                <a:ext uri="{FF2B5EF4-FFF2-40B4-BE49-F238E27FC236}">
                  <a16:creationId xmlns:a16="http://schemas.microsoft.com/office/drawing/2014/main" id="{57AC061E-F056-47F5-AB9E-4B5E8F008E87}"/>
                </a:ext>
              </a:extLst>
            </p:cNvPr>
            <p:cNvSpPr/>
            <p:nvPr/>
          </p:nvSpPr>
          <p:spPr>
            <a:xfrm>
              <a:off x="3960425" y="1161925"/>
              <a:ext cx="234300" cy="276225"/>
            </a:xfrm>
            <a:custGeom>
              <a:avLst/>
              <a:gdLst/>
              <a:ahLst/>
              <a:cxnLst/>
              <a:rect l="l" t="t" r="r" b="b"/>
              <a:pathLst>
                <a:path w="9372" h="11049" extrusionOk="0">
                  <a:moveTo>
                    <a:pt x="7468" y="1175"/>
                  </a:moveTo>
                  <a:lnTo>
                    <a:pt x="7491" y="1201"/>
                  </a:lnTo>
                  <a:cubicBezTo>
                    <a:pt x="6790" y="2722"/>
                    <a:pt x="5731" y="4085"/>
                    <a:pt x="4409" y="5111"/>
                  </a:cubicBezTo>
                  <a:cubicBezTo>
                    <a:pt x="5701" y="4060"/>
                    <a:pt x="6757" y="2697"/>
                    <a:pt x="7453" y="1182"/>
                  </a:cubicBezTo>
                  <a:cubicBezTo>
                    <a:pt x="7459" y="1176"/>
                    <a:pt x="7463" y="1176"/>
                    <a:pt x="7468" y="1175"/>
                  </a:cubicBezTo>
                  <a:close/>
                  <a:moveTo>
                    <a:pt x="6923" y="5853"/>
                  </a:moveTo>
                  <a:lnTo>
                    <a:pt x="6948" y="5880"/>
                  </a:lnTo>
                  <a:lnTo>
                    <a:pt x="6631" y="6818"/>
                  </a:lnTo>
                  <a:lnTo>
                    <a:pt x="6594" y="6804"/>
                  </a:lnTo>
                  <a:lnTo>
                    <a:pt x="6911" y="5865"/>
                  </a:lnTo>
                  <a:cubicBezTo>
                    <a:pt x="6912" y="5855"/>
                    <a:pt x="6920" y="5854"/>
                    <a:pt x="6923" y="5853"/>
                  </a:cubicBezTo>
                  <a:close/>
                  <a:moveTo>
                    <a:pt x="7638" y="2875"/>
                  </a:moveTo>
                  <a:lnTo>
                    <a:pt x="7659" y="2902"/>
                  </a:lnTo>
                  <a:lnTo>
                    <a:pt x="5009" y="7401"/>
                  </a:lnTo>
                  <a:lnTo>
                    <a:pt x="7628" y="2881"/>
                  </a:lnTo>
                  <a:cubicBezTo>
                    <a:pt x="7631" y="2876"/>
                    <a:pt x="7635" y="2875"/>
                    <a:pt x="7638" y="2875"/>
                  </a:cubicBezTo>
                  <a:close/>
                  <a:moveTo>
                    <a:pt x="7273" y="0"/>
                  </a:moveTo>
                  <a:cubicBezTo>
                    <a:pt x="7270" y="0"/>
                    <a:pt x="7266" y="1"/>
                    <a:pt x="7263" y="1"/>
                  </a:cubicBezTo>
                  <a:lnTo>
                    <a:pt x="7248" y="4"/>
                  </a:lnTo>
                  <a:cubicBezTo>
                    <a:pt x="7232" y="8"/>
                    <a:pt x="7216" y="23"/>
                    <a:pt x="7204" y="39"/>
                  </a:cubicBezTo>
                  <a:cubicBezTo>
                    <a:pt x="6542" y="1067"/>
                    <a:pt x="4158" y="4490"/>
                    <a:pt x="1329" y="5333"/>
                  </a:cubicBezTo>
                  <a:cubicBezTo>
                    <a:pt x="1070" y="5411"/>
                    <a:pt x="810" y="5464"/>
                    <a:pt x="557" y="5492"/>
                  </a:cubicBezTo>
                  <a:cubicBezTo>
                    <a:pt x="436" y="5504"/>
                    <a:pt x="317" y="5509"/>
                    <a:pt x="200" y="5512"/>
                  </a:cubicBezTo>
                  <a:cubicBezTo>
                    <a:pt x="197" y="5512"/>
                    <a:pt x="194" y="5512"/>
                    <a:pt x="192" y="5512"/>
                  </a:cubicBezTo>
                  <a:cubicBezTo>
                    <a:pt x="187" y="5512"/>
                    <a:pt x="184" y="5513"/>
                    <a:pt x="180" y="5513"/>
                  </a:cubicBezTo>
                  <a:cubicBezTo>
                    <a:pt x="149" y="5523"/>
                    <a:pt x="127" y="5546"/>
                    <a:pt x="125" y="5580"/>
                  </a:cubicBezTo>
                  <a:cubicBezTo>
                    <a:pt x="1" y="6498"/>
                    <a:pt x="259" y="7435"/>
                    <a:pt x="888" y="8362"/>
                  </a:cubicBezTo>
                  <a:cubicBezTo>
                    <a:pt x="2005" y="10012"/>
                    <a:pt x="3856" y="11017"/>
                    <a:pt x="5853" y="11048"/>
                  </a:cubicBezTo>
                  <a:cubicBezTo>
                    <a:pt x="5885" y="11048"/>
                    <a:pt x="5916" y="11049"/>
                    <a:pt x="5948" y="11049"/>
                  </a:cubicBezTo>
                  <a:cubicBezTo>
                    <a:pt x="6437" y="11049"/>
                    <a:pt x="6890" y="10987"/>
                    <a:pt x="7301" y="10865"/>
                  </a:cubicBezTo>
                  <a:cubicBezTo>
                    <a:pt x="7796" y="10717"/>
                    <a:pt x="8232" y="10485"/>
                    <a:pt x="8600" y="10164"/>
                  </a:cubicBezTo>
                  <a:cubicBezTo>
                    <a:pt x="8630" y="10138"/>
                    <a:pt x="8637" y="10093"/>
                    <a:pt x="8616" y="10064"/>
                  </a:cubicBezTo>
                  <a:cubicBezTo>
                    <a:pt x="8553" y="9962"/>
                    <a:pt x="8494" y="9859"/>
                    <a:pt x="8437" y="9753"/>
                  </a:cubicBezTo>
                  <a:cubicBezTo>
                    <a:pt x="6984" y="6865"/>
                    <a:pt x="8956" y="2125"/>
                    <a:pt x="9363" y="1201"/>
                  </a:cubicBezTo>
                  <a:cubicBezTo>
                    <a:pt x="9370" y="1182"/>
                    <a:pt x="9372" y="1157"/>
                    <a:pt x="9361" y="1136"/>
                  </a:cubicBezTo>
                  <a:cubicBezTo>
                    <a:pt x="9346" y="1115"/>
                    <a:pt x="9330" y="1101"/>
                    <a:pt x="9303" y="1096"/>
                  </a:cubicBezTo>
                  <a:cubicBezTo>
                    <a:pt x="8558" y="933"/>
                    <a:pt x="7873" y="561"/>
                    <a:pt x="7328" y="23"/>
                  </a:cubicBezTo>
                  <a:cubicBezTo>
                    <a:pt x="7313" y="9"/>
                    <a:pt x="7293" y="0"/>
                    <a:pt x="7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96;p62">
              <a:extLst>
                <a:ext uri="{FF2B5EF4-FFF2-40B4-BE49-F238E27FC236}">
                  <a16:creationId xmlns:a16="http://schemas.microsoft.com/office/drawing/2014/main" id="{B94EA409-D175-49BD-98EC-6A167E8C8486}"/>
                </a:ext>
              </a:extLst>
            </p:cNvPr>
            <p:cNvSpPr/>
            <p:nvPr/>
          </p:nvSpPr>
          <p:spPr>
            <a:xfrm>
              <a:off x="4290925" y="888575"/>
              <a:ext cx="294225" cy="252775"/>
            </a:xfrm>
            <a:custGeom>
              <a:avLst/>
              <a:gdLst/>
              <a:ahLst/>
              <a:cxnLst/>
              <a:rect l="l" t="t" r="r" b="b"/>
              <a:pathLst>
                <a:path w="11769" h="10111" extrusionOk="0">
                  <a:moveTo>
                    <a:pt x="7347" y="1697"/>
                  </a:moveTo>
                  <a:cubicBezTo>
                    <a:pt x="7679" y="1701"/>
                    <a:pt x="7999" y="1846"/>
                    <a:pt x="8195" y="2116"/>
                  </a:cubicBezTo>
                  <a:cubicBezTo>
                    <a:pt x="7982" y="1885"/>
                    <a:pt x="7662" y="1744"/>
                    <a:pt x="7327" y="1716"/>
                  </a:cubicBezTo>
                  <a:cubicBezTo>
                    <a:pt x="7325" y="1707"/>
                    <a:pt x="7335" y="1701"/>
                    <a:pt x="7343" y="1698"/>
                  </a:cubicBezTo>
                  <a:lnTo>
                    <a:pt x="7347" y="1697"/>
                  </a:lnTo>
                  <a:close/>
                  <a:moveTo>
                    <a:pt x="5676" y="1599"/>
                  </a:moveTo>
                  <a:lnTo>
                    <a:pt x="5697" y="1670"/>
                  </a:lnTo>
                  <a:lnTo>
                    <a:pt x="5706" y="1710"/>
                  </a:lnTo>
                  <a:cubicBezTo>
                    <a:pt x="3834" y="2363"/>
                    <a:pt x="2180" y="3618"/>
                    <a:pt x="1045" y="5247"/>
                  </a:cubicBezTo>
                  <a:lnTo>
                    <a:pt x="1014" y="5223"/>
                  </a:lnTo>
                  <a:cubicBezTo>
                    <a:pt x="2149" y="3589"/>
                    <a:pt x="3811" y="2328"/>
                    <a:pt x="5694" y="1672"/>
                  </a:cubicBezTo>
                  <a:lnTo>
                    <a:pt x="5676" y="1599"/>
                  </a:lnTo>
                  <a:close/>
                  <a:moveTo>
                    <a:pt x="5736" y="5493"/>
                  </a:moveTo>
                  <a:lnTo>
                    <a:pt x="4456" y="5754"/>
                  </a:lnTo>
                  <a:cubicBezTo>
                    <a:pt x="4452" y="5743"/>
                    <a:pt x="4457" y="5733"/>
                    <a:pt x="4462" y="5732"/>
                  </a:cubicBezTo>
                  <a:lnTo>
                    <a:pt x="4441" y="5660"/>
                  </a:lnTo>
                  <a:lnTo>
                    <a:pt x="4469" y="5730"/>
                  </a:lnTo>
                  <a:lnTo>
                    <a:pt x="5736" y="5493"/>
                  </a:lnTo>
                  <a:close/>
                  <a:moveTo>
                    <a:pt x="1899" y="7746"/>
                  </a:moveTo>
                  <a:cubicBezTo>
                    <a:pt x="2996" y="8209"/>
                    <a:pt x="4206" y="8462"/>
                    <a:pt x="5394" y="8489"/>
                  </a:cubicBezTo>
                  <a:lnTo>
                    <a:pt x="5394" y="8530"/>
                  </a:lnTo>
                  <a:cubicBezTo>
                    <a:pt x="4199" y="8505"/>
                    <a:pt x="2986" y="8246"/>
                    <a:pt x="1872" y="7757"/>
                  </a:cubicBezTo>
                  <a:cubicBezTo>
                    <a:pt x="1873" y="7748"/>
                    <a:pt x="1881" y="7747"/>
                    <a:pt x="1885" y="7746"/>
                  </a:cubicBezTo>
                  <a:close/>
                  <a:moveTo>
                    <a:pt x="7862" y="8446"/>
                  </a:moveTo>
                  <a:lnTo>
                    <a:pt x="7869" y="8485"/>
                  </a:lnTo>
                  <a:lnTo>
                    <a:pt x="7014" y="8669"/>
                  </a:lnTo>
                  <a:cubicBezTo>
                    <a:pt x="7010" y="8657"/>
                    <a:pt x="7019" y="8647"/>
                    <a:pt x="7027" y="8644"/>
                  </a:cubicBezTo>
                  <a:lnTo>
                    <a:pt x="7862" y="8446"/>
                  </a:lnTo>
                  <a:close/>
                  <a:moveTo>
                    <a:pt x="6946" y="1"/>
                  </a:moveTo>
                  <a:cubicBezTo>
                    <a:pt x="6813" y="1"/>
                    <a:pt x="6680" y="8"/>
                    <a:pt x="6545" y="23"/>
                  </a:cubicBezTo>
                  <a:cubicBezTo>
                    <a:pt x="6310" y="53"/>
                    <a:pt x="6068" y="100"/>
                    <a:pt x="5824" y="173"/>
                  </a:cubicBezTo>
                  <a:cubicBezTo>
                    <a:pt x="2980" y="1019"/>
                    <a:pt x="489" y="4722"/>
                    <a:pt x="17" y="5454"/>
                  </a:cubicBezTo>
                  <a:cubicBezTo>
                    <a:pt x="1" y="5485"/>
                    <a:pt x="3" y="5521"/>
                    <a:pt x="23" y="5548"/>
                  </a:cubicBezTo>
                  <a:cubicBezTo>
                    <a:pt x="368" y="5968"/>
                    <a:pt x="619" y="6439"/>
                    <a:pt x="775" y="6960"/>
                  </a:cubicBezTo>
                  <a:cubicBezTo>
                    <a:pt x="929" y="7481"/>
                    <a:pt x="977" y="8017"/>
                    <a:pt x="918" y="8552"/>
                  </a:cubicBezTo>
                  <a:cubicBezTo>
                    <a:pt x="911" y="8587"/>
                    <a:pt x="929" y="8618"/>
                    <a:pt x="963" y="8633"/>
                  </a:cubicBezTo>
                  <a:cubicBezTo>
                    <a:pt x="1607" y="8922"/>
                    <a:pt x="4411" y="10110"/>
                    <a:pt x="6965" y="10110"/>
                  </a:cubicBezTo>
                  <a:cubicBezTo>
                    <a:pt x="7574" y="10110"/>
                    <a:pt x="8168" y="10043"/>
                    <a:pt x="8716" y="9879"/>
                  </a:cubicBezTo>
                  <a:cubicBezTo>
                    <a:pt x="8959" y="9807"/>
                    <a:pt x="9189" y="9713"/>
                    <a:pt x="9401" y="9608"/>
                  </a:cubicBezTo>
                  <a:cubicBezTo>
                    <a:pt x="10459" y="9074"/>
                    <a:pt x="11128" y="8108"/>
                    <a:pt x="11392" y="6743"/>
                  </a:cubicBezTo>
                  <a:cubicBezTo>
                    <a:pt x="11769" y="4785"/>
                    <a:pt x="11168" y="2765"/>
                    <a:pt x="9779" y="1332"/>
                  </a:cubicBezTo>
                  <a:cubicBezTo>
                    <a:pt x="8921" y="446"/>
                    <a:pt x="7968" y="1"/>
                    <a:pt x="69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97;p62">
              <a:extLst>
                <a:ext uri="{FF2B5EF4-FFF2-40B4-BE49-F238E27FC236}">
                  <a16:creationId xmlns:a16="http://schemas.microsoft.com/office/drawing/2014/main" id="{EA6F270E-C335-47E8-821C-41CB99FD17AC}"/>
                </a:ext>
              </a:extLst>
            </p:cNvPr>
            <p:cNvSpPr/>
            <p:nvPr/>
          </p:nvSpPr>
          <p:spPr>
            <a:xfrm>
              <a:off x="3598125" y="1481675"/>
              <a:ext cx="463525" cy="400700"/>
            </a:xfrm>
            <a:custGeom>
              <a:avLst/>
              <a:gdLst/>
              <a:ahLst/>
              <a:cxnLst/>
              <a:rect l="l" t="t" r="r" b="b"/>
              <a:pathLst>
                <a:path w="18541" h="16028" extrusionOk="0">
                  <a:moveTo>
                    <a:pt x="1" y="1"/>
                  </a:moveTo>
                  <a:lnTo>
                    <a:pt x="1" y="1"/>
                  </a:lnTo>
                  <a:cubicBezTo>
                    <a:pt x="457" y="2627"/>
                    <a:pt x="2089" y="9527"/>
                    <a:pt x="7094" y="13347"/>
                  </a:cubicBezTo>
                  <a:cubicBezTo>
                    <a:pt x="9435" y="15130"/>
                    <a:pt x="12223" y="16027"/>
                    <a:pt x="15408" y="16027"/>
                  </a:cubicBezTo>
                  <a:cubicBezTo>
                    <a:pt x="16391" y="16027"/>
                    <a:pt x="17411" y="15942"/>
                    <a:pt x="18468" y="15771"/>
                  </a:cubicBezTo>
                  <a:lnTo>
                    <a:pt x="18481" y="15767"/>
                  </a:lnTo>
                  <a:cubicBezTo>
                    <a:pt x="18519" y="15757"/>
                    <a:pt x="18541" y="15721"/>
                    <a:pt x="18538" y="15680"/>
                  </a:cubicBezTo>
                  <a:cubicBezTo>
                    <a:pt x="18522" y="15589"/>
                    <a:pt x="18503" y="15471"/>
                    <a:pt x="18476" y="15322"/>
                  </a:cubicBezTo>
                  <a:cubicBezTo>
                    <a:pt x="16644" y="15097"/>
                    <a:pt x="14959" y="14622"/>
                    <a:pt x="13414" y="13967"/>
                  </a:cubicBezTo>
                  <a:cubicBezTo>
                    <a:pt x="13395" y="13963"/>
                    <a:pt x="13377" y="13957"/>
                    <a:pt x="13361" y="13944"/>
                  </a:cubicBezTo>
                  <a:cubicBezTo>
                    <a:pt x="12385" y="13532"/>
                    <a:pt x="11462" y="13049"/>
                    <a:pt x="10594" y="12508"/>
                  </a:cubicBezTo>
                  <a:cubicBezTo>
                    <a:pt x="10578" y="12496"/>
                    <a:pt x="10557" y="12481"/>
                    <a:pt x="10538" y="12471"/>
                  </a:cubicBezTo>
                  <a:cubicBezTo>
                    <a:pt x="9419" y="11774"/>
                    <a:pt x="8389" y="10983"/>
                    <a:pt x="7447" y="10142"/>
                  </a:cubicBezTo>
                  <a:cubicBezTo>
                    <a:pt x="7436" y="10133"/>
                    <a:pt x="7426" y="10128"/>
                    <a:pt x="7419" y="10117"/>
                  </a:cubicBezTo>
                  <a:cubicBezTo>
                    <a:pt x="6666" y="9449"/>
                    <a:pt x="5971" y="8744"/>
                    <a:pt x="5328" y="8029"/>
                  </a:cubicBezTo>
                  <a:cubicBezTo>
                    <a:pt x="5317" y="8020"/>
                    <a:pt x="5305" y="8011"/>
                    <a:pt x="5297" y="7996"/>
                  </a:cubicBezTo>
                  <a:cubicBezTo>
                    <a:pt x="4642" y="7268"/>
                    <a:pt x="4040" y="6524"/>
                    <a:pt x="3492" y="5785"/>
                  </a:cubicBezTo>
                  <a:cubicBezTo>
                    <a:pt x="3486" y="5778"/>
                    <a:pt x="3483" y="5770"/>
                    <a:pt x="3473" y="5765"/>
                  </a:cubicBezTo>
                  <a:cubicBezTo>
                    <a:pt x="1893" y="3627"/>
                    <a:pt x="747" y="1547"/>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98;p62">
              <a:extLst>
                <a:ext uri="{FF2B5EF4-FFF2-40B4-BE49-F238E27FC236}">
                  <a16:creationId xmlns:a16="http://schemas.microsoft.com/office/drawing/2014/main" id="{B54BA0BA-307B-4689-88D4-49265FC6E386}"/>
                </a:ext>
              </a:extLst>
            </p:cNvPr>
            <p:cNvSpPr/>
            <p:nvPr/>
          </p:nvSpPr>
          <p:spPr>
            <a:xfrm>
              <a:off x="4199650" y="1659700"/>
              <a:ext cx="262650" cy="445975"/>
            </a:xfrm>
            <a:custGeom>
              <a:avLst/>
              <a:gdLst/>
              <a:ahLst/>
              <a:cxnLst/>
              <a:rect l="l" t="t" r="r" b="b"/>
              <a:pathLst>
                <a:path w="10506" h="17839" extrusionOk="0">
                  <a:moveTo>
                    <a:pt x="7599" y="1"/>
                  </a:moveTo>
                  <a:lnTo>
                    <a:pt x="7599" y="1"/>
                  </a:lnTo>
                  <a:cubicBezTo>
                    <a:pt x="7147" y="11048"/>
                    <a:pt x="230" y="17622"/>
                    <a:pt x="1" y="17838"/>
                  </a:cubicBezTo>
                  <a:cubicBezTo>
                    <a:pt x="1819" y="16801"/>
                    <a:pt x="10505" y="11174"/>
                    <a:pt x="7599"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99;p62">
              <a:extLst>
                <a:ext uri="{FF2B5EF4-FFF2-40B4-BE49-F238E27FC236}">
                  <a16:creationId xmlns:a16="http://schemas.microsoft.com/office/drawing/2014/main" id="{799E69DC-8D0D-482C-9E2F-51AE179287B0}"/>
                </a:ext>
              </a:extLst>
            </p:cNvPr>
            <p:cNvSpPr/>
            <p:nvPr/>
          </p:nvSpPr>
          <p:spPr>
            <a:xfrm>
              <a:off x="3670600" y="1467250"/>
              <a:ext cx="362350" cy="302475"/>
            </a:xfrm>
            <a:custGeom>
              <a:avLst/>
              <a:gdLst/>
              <a:ahLst/>
              <a:cxnLst/>
              <a:rect l="l" t="t" r="r" b="b"/>
              <a:pathLst>
                <a:path w="14494" h="12099" extrusionOk="0">
                  <a:moveTo>
                    <a:pt x="1" y="0"/>
                  </a:moveTo>
                  <a:lnTo>
                    <a:pt x="1" y="0"/>
                  </a:lnTo>
                  <a:cubicBezTo>
                    <a:pt x="3955" y="1596"/>
                    <a:pt x="11288" y="5341"/>
                    <a:pt x="14493" y="12098"/>
                  </a:cubicBezTo>
                  <a:cubicBezTo>
                    <a:pt x="12850" y="7861"/>
                    <a:pt x="8940" y="1547"/>
                    <a:pt x="1"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500;p62">
              <a:extLst>
                <a:ext uri="{FF2B5EF4-FFF2-40B4-BE49-F238E27FC236}">
                  <a16:creationId xmlns:a16="http://schemas.microsoft.com/office/drawing/2014/main" id="{CC0E6A9E-D5FF-4DCA-8DA5-DBD2C24A8386}"/>
                </a:ext>
              </a:extLst>
            </p:cNvPr>
            <p:cNvSpPr/>
            <p:nvPr/>
          </p:nvSpPr>
          <p:spPr>
            <a:xfrm>
              <a:off x="3843100" y="1041125"/>
              <a:ext cx="294275" cy="252750"/>
            </a:xfrm>
            <a:custGeom>
              <a:avLst/>
              <a:gdLst/>
              <a:ahLst/>
              <a:cxnLst/>
              <a:rect l="l" t="t" r="r" b="b"/>
              <a:pathLst>
                <a:path w="11771" h="10110" extrusionOk="0">
                  <a:moveTo>
                    <a:pt x="4802" y="0"/>
                  </a:moveTo>
                  <a:cubicBezTo>
                    <a:pt x="4194" y="0"/>
                    <a:pt x="3601" y="67"/>
                    <a:pt x="3055" y="230"/>
                  </a:cubicBezTo>
                  <a:cubicBezTo>
                    <a:pt x="2811" y="304"/>
                    <a:pt x="2578" y="398"/>
                    <a:pt x="2369" y="501"/>
                  </a:cubicBezTo>
                  <a:cubicBezTo>
                    <a:pt x="1311" y="1035"/>
                    <a:pt x="641" y="2002"/>
                    <a:pt x="378" y="3367"/>
                  </a:cubicBezTo>
                  <a:cubicBezTo>
                    <a:pt x="0" y="5326"/>
                    <a:pt x="601" y="7346"/>
                    <a:pt x="1990" y="8778"/>
                  </a:cubicBezTo>
                  <a:cubicBezTo>
                    <a:pt x="2847" y="9663"/>
                    <a:pt x="3802" y="10110"/>
                    <a:pt x="4825" y="10110"/>
                  </a:cubicBezTo>
                  <a:cubicBezTo>
                    <a:pt x="4957" y="10110"/>
                    <a:pt x="5090" y="10102"/>
                    <a:pt x="5224" y="10088"/>
                  </a:cubicBezTo>
                  <a:cubicBezTo>
                    <a:pt x="5461" y="10060"/>
                    <a:pt x="5703" y="10012"/>
                    <a:pt x="5946" y="9939"/>
                  </a:cubicBezTo>
                  <a:cubicBezTo>
                    <a:pt x="7368" y="9515"/>
                    <a:pt x="8705" y="8375"/>
                    <a:pt x="9742" y="7255"/>
                  </a:cubicBezTo>
                  <a:cubicBezTo>
                    <a:pt x="10782" y="6130"/>
                    <a:pt x="11518" y="5020"/>
                    <a:pt x="11752" y="4652"/>
                  </a:cubicBezTo>
                  <a:cubicBezTo>
                    <a:pt x="11770" y="4623"/>
                    <a:pt x="11770" y="4586"/>
                    <a:pt x="11746" y="4559"/>
                  </a:cubicBezTo>
                  <a:cubicBezTo>
                    <a:pt x="11403" y="4143"/>
                    <a:pt x="11150" y="3668"/>
                    <a:pt x="10994" y="3147"/>
                  </a:cubicBezTo>
                  <a:cubicBezTo>
                    <a:pt x="10840" y="2628"/>
                    <a:pt x="10792" y="2094"/>
                    <a:pt x="10851" y="1555"/>
                  </a:cubicBezTo>
                  <a:cubicBezTo>
                    <a:pt x="10854" y="1521"/>
                    <a:pt x="10835" y="1489"/>
                    <a:pt x="10807" y="1473"/>
                  </a:cubicBezTo>
                  <a:cubicBezTo>
                    <a:pt x="10163" y="1187"/>
                    <a:pt x="7355" y="0"/>
                    <a:pt x="4802" y="0"/>
                  </a:cubicBezTo>
                  <a:close/>
                </a:path>
              </a:pathLst>
            </a:custGeom>
            <a:solidFill>
              <a:srgbClr val="000000">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501;p62">
              <a:extLst>
                <a:ext uri="{FF2B5EF4-FFF2-40B4-BE49-F238E27FC236}">
                  <a16:creationId xmlns:a16="http://schemas.microsoft.com/office/drawing/2014/main" id="{87CF486A-5C56-48CC-AA80-862C53ED4F8E}"/>
                </a:ext>
              </a:extLst>
            </p:cNvPr>
            <p:cNvSpPr/>
            <p:nvPr/>
          </p:nvSpPr>
          <p:spPr>
            <a:xfrm>
              <a:off x="3866750" y="839875"/>
              <a:ext cx="276575" cy="231775"/>
            </a:xfrm>
            <a:custGeom>
              <a:avLst/>
              <a:gdLst/>
              <a:ahLst/>
              <a:cxnLst/>
              <a:rect l="l" t="t" r="r" b="b"/>
              <a:pathLst>
                <a:path w="11063" h="9271" extrusionOk="0">
                  <a:moveTo>
                    <a:pt x="5045" y="0"/>
                  </a:moveTo>
                  <a:cubicBezTo>
                    <a:pt x="4704" y="0"/>
                    <a:pt x="4358" y="51"/>
                    <a:pt x="4016" y="153"/>
                  </a:cubicBezTo>
                  <a:cubicBezTo>
                    <a:pt x="3579" y="284"/>
                    <a:pt x="3138" y="497"/>
                    <a:pt x="2705" y="792"/>
                  </a:cubicBezTo>
                  <a:cubicBezTo>
                    <a:pt x="1050" y="1911"/>
                    <a:pt x="51" y="3766"/>
                    <a:pt x="19" y="5758"/>
                  </a:cubicBezTo>
                  <a:cubicBezTo>
                    <a:pt x="1" y="6876"/>
                    <a:pt x="296" y="7802"/>
                    <a:pt x="904" y="8504"/>
                  </a:cubicBezTo>
                  <a:cubicBezTo>
                    <a:pt x="919" y="8523"/>
                    <a:pt x="938" y="8532"/>
                    <a:pt x="958" y="8532"/>
                  </a:cubicBezTo>
                  <a:cubicBezTo>
                    <a:pt x="966" y="8532"/>
                    <a:pt x="974" y="8531"/>
                    <a:pt x="983" y="8528"/>
                  </a:cubicBezTo>
                  <a:cubicBezTo>
                    <a:pt x="990" y="8525"/>
                    <a:pt x="994" y="8525"/>
                    <a:pt x="1000" y="8518"/>
                  </a:cubicBezTo>
                  <a:cubicBezTo>
                    <a:pt x="1101" y="8455"/>
                    <a:pt x="1204" y="8392"/>
                    <a:pt x="1311" y="8339"/>
                  </a:cubicBezTo>
                  <a:cubicBezTo>
                    <a:pt x="1538" y="8227"/>
                    <a:pt x="1786" y="8128"/>
                    <a:pt x="2046" y="8050"/>
                  </a:cubicBezTo>
                  <a:cubicBezTo>
                    <a:pt x="2627" y="7876"/>
                    <a:pt x="3252" y="7805"/>
                    <a:pt x="3889" y="7805"/>
                  </a:cubicBezTo>
                  <a:cubicBezTo>
                    <a:pt x="6346" y="7805"/>
                    <a:pt x="8969" y="8870"/>
                    <a:pt x="9859" y="9265"/>
                  </a:cubicBezTo>
                  <a:cubicBezTo>
                    <a:pt x="9868" y="9269"/>
                    <a:pt x="9876" y="9270"/>
                    <a:pt x="9884" y="9270"/>
                  </a:cubicBezTo>
                  <a:cubicBezTo>
                    <a:pt x="9894" y="9270"/>
                    <a:pt x="9903" y="9268"/>
                    <a:pt x="9914" y="9265"/>
                  </a:cubicBezTo>
                  <a:lnTo>
                    <a:pt x="9929" y="9262"/>
                  </a:lnTo>
                  <a:cubicBezTo>
                    <a:pt x="9951" y="9252"/>
                    <a:pt x="9966" y="9231"/>
                    <a:pt x="9971" y="9208"/>
                  </a:cubicBezTo>
                  <a:cubicBezTo>
                    <a:pt x="10133" y="8460"/>
                    <a:pt x="10501" y="7779"/>
                    <a:pt x="11038" y="7231"/>
                  </a:cubicBezTo>
                  <a:cubicBezTo>
                    <a:pt x="11055" y="7217"/>
                    <a:pt x="11063" y="7190"/>
                    <a:pt x="11060" y="7166"/>
                  </a:cubicBezTo>
                  <a:cubicBezTo>
                    <a:pt x="11059" y="7147"/>
                    <a:pt x="11043" y="7121"/>
                    <a:pt x="11027" y="7110"/>
                  </a:cubicBezTo>
                  <a:cubicBezTo>
                    <a:pt x="10178" y="6563"/>
                    <a:pt x="5938" y="3674"/>
                    <a:pt x="5574" y="463"/>
                  </a:cubicBezTo>
                  <a:cubicBezTo>
                    <a:pt x="5563" y="343"/>
                    <a:pt x="5557" y="224"/>
                    <a:pt x="5554" y="105"/>
                  </a:cubicBezTo>
                  <a:cubicBezTo>
                    <a:pt x="5554" y="66"/>
                    <a:pt x="5523" y="34"/>
                    <a:pt x="5485" y="29"/>
                  </a:cubicBezTo>
                  <a:cubicBezTo>
                    <a:pt x="5340" y="10"/>
                    <a:pt x="5193" y="0"/>
                    <a:pt x="5045" y="0"/>
                  </a:cubicBezTo>
                  <a:close/>
                </a:path>
              </a:pathLst>
            </a:custGeom>
            <a:solidFill>
              <a:srgbClr val="000000">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502;p62">
              <a:extLst>
                <a:ext uri="{FF2B5EF4-FFF2-40B4-BE49-F238E27FC236}">
                  <a16:creationId xmlns:a16="http://schemas.microsoft.com/office/drawing/2014/main" id="{3ADD6A0C-21E5-48F4-85EB-38BA55E1B45F}"/>
                </a:ext>
              </a:extLst>
            </p:cNvPr>
            <p:cNvSpPr/>
            <p:nvPr/>
          </p:nvSpPr>
          <p:spPr>
            <a:xfrm>
              <a:off x="3960325" y="1161950"/>
              <a:ext cx="234300" cy="276225"/>
            </a:xfrm>
            <a:custGeom>
              <a:avLst/>
              <a:gdLst/>
              <a:ahLst/>
              <a:cxnLst/>
              <a:rect l="l" t="t" r="r" b="b"/>
              <a:pathLst>
                <a:path w="9372" h="11049" extrusionOk="0">
                  <a:moveTo>
                    <a:pt x="7272" y="1"/>
                  </a:moveTo>
                  <a:cubicBezTo>
                    <a:pt x="7269" y="1"/>
                    <a:pt x="7266" y="1"/>
                    <a:pt x="7263" y="1"/>
                  </a:cubicBezTo>
                  <a:lnTo>
                    <a:pt x="7247" y="5"/>
                  </a:lnTo>
                  <a:cubicBezTo>
                    <a:pt x="7233" y="11"/>
                    <a:pt x="7216" y="23"/>
                    <a:pt x="7204" y="39"/>
                  </a:cubicBezTo>
                  <a:cubicBezTo>
                    <a:pt x="6542" y="1070"/>
                    <a:pt x="4158" y="4490"/>
                    <a:pt x="1330" y="5333"/>
                  </a:cubicBezTo>
                  <a:cubicBezTo>
                    <a:pt x="1070" y="5410"/>
                    <a:pt x="810" y="5464"/>
                    <a:pt x="557" y="5492"/>
                  </a:cubicBezTo>
                  <a:cubicBezTo>
                    <a:pt x="437" y="5503"/>
                    <a:pt x="319" y="5510"/>
                    <a:pt x="199" y="5512"/>
                  </a:cubicBezTo>
                  <a:cubicBezTo>
                    <a:pt x="197" y="5512"/>
                    <a:pt x="194" y="5511"/>
                    <a:pt x="192" y="5511"/>
                  </a:cubicBezTo>
                  <a:cubicBezTo>
                    <a:pt x="188" y="5511"/>
                    <a:pt x="185" y="5512"/>
                    <a:pt x="179" y="5513"/>
                  </a:cubicBezTo>
                  <a:cubicBezTo>
                    <a:pt x="150" y="5523"/>
                    <a:pt x="127" y="5545"/>
                    <a:pt x="125" y="5580"/>
                  </a:cubicBezTo>
                  <a:cubicBezTo>
                    <a:pt x="0" y="6498"/>
                    <a:pt x="260" y="7437"/>
                    <a:pt x="888" y="8363"/>
                  </a:cubicBezTo>
                  <a:cubicBezTo>
                    <a:pt x="2005" y="10012"/>
                    <a:pt x="3857" y="11017"/>
                    <a:pt x="5853" y="11048"/>
                  </a:cubicBezTo>
                  <a:cubicBezTo>
                    <a:pt x="5888" y="11049"/>
                    <a:pt x="5922" y="11049"/>
                    <a:pt x="5957" y="11049"/>
                  </a:cubicBezTo>
                  <a:cubicBezTo>
                    <a:pt x="6442" y="11049"/>
                    <a:pt x="6894" y="10987"/>
                    <a:pt x="7302" y="10865"/>
                  </a:cubicBezTo>
                  <a:cubicBezTo>
                    <a:pt x="7797" y="10717"/>
                    <a:pt x="8231" y="10485"/>
                    <a:pt x="8600" y="10164"/>
                  </a:cubicBezTo>
                  <a:cubicBezTo>
                    <a:pt x="8630" y="10138"/>
                    <a:pt x="8637" y="10094"/>
                    <a:pt x="8616" y="10064"/>
                  </a:cubicBezTo>
                  <a:cubicBezTo>
                    <a:pt x="8553" y="9963"/>
                    <a:pt x="8494" y="9861"/>
                    <a:pt x="8437" y="9753"/>
                  </a:cubicBezTo>
                  <a:cubicBezTo>
                    <a:pt x="6984" y="6865"/>
                    <a:pt x="8956" y="2126"/>
                    <a:pt x="9360" y="1203"/>
                  </a:cubicBezTo>
                  <a:cubicBezTo>
                    <a:pt x="9369" y="1183"/>
                    <a:pt x="9371" y="1157"/>
                    <a:pt x="9361" y="1137"/>
                  </a:cubicBezTo>
                  <a:cubicBezTo>
                    <a:pt x="9346" y="1116"/>
                    <a:pt x="9329" y="1101"/>
                    <a:pt x="9303" y="1096"/>
                  </a:cubicBezTo>
                  <a:cubicBezTo>
                    <a:pt x="8559" y="932"/>
                    <a:pt x="7873" y="560"/>
                    <a:pt x="7328" y="23"/>
                  </a:cubicBezTo>
                  <a:cubicBezTo>
                    <a:pt x="7313" y="10"/>
                    <a:pt x="7293" y="1"/>
                    <a:pt x="7272" y="1"/>
                  </a:cubicBezTo>
                  <a:close/>
                </a:path>
              </a:pathLst>
            </a:custGeom>
            <a:solidFill>
              <a:srgbClr val="000000">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503;p62">
              <a:extLst>
                <a:ext uri="{FF2B5EF4-FFF2-40B4-BE49-F238E27FC236}">
                  <a16:creationId xmlns:a16="http://schemas.microsoft.com/office/drawing/2014/main" id="{0F79B934-301B-42EF-A299-FA9A66348A47}"/>
                </a:ext>
              </a:extLst>
            </p:cNvPr>
            <p:cNvSpPr/>
            <p:nvPr/>
          </p:nvSpPr>
          <p:spPr>
            <a:xfrm>
              <a:off x="4008800" y="750150"/>
              <a:ext cx="169775" cy="264150"/>
            </a:xfrm>
            <a:custGeom>
              <a:avLst/>
              <a:gdLst/>
              <a:ahLst/>
              <a:cxnLst/>
              <a:rect l="l" t="t" r="r" b="b"/>
              <a:pathLst>
                <a:path w="6791" h="10566" extrusionOk="0">
                  <a:moveTo>
                    <a:pt x="2458" y="0"/>
                  </a:moveTo>
                  <a:lnTo>
                    <a:pt x="2458" y="0"/>
                  </a:lnTo>
                  <a:cubicBezTo>
                    <a:pt x="2091" y="226"/>
                    <a:pt x="1748" y="494"/>
                    <a:pt x="1439" y="792"/>
                  </a:cubicBezTo>
                  <a:cubicBezTo>
                    <a:pt x="437" y="1762"/>
                    <a:pt x="0" y="2853"/>
                    <a:pt x="130" y="4026"/>
                  </a:cubicBezTo>
                  <a:cubicBezTo>
                    <a:pt x="485" y="7149"/>
                    <a:pt x="4717" y="10012"/>
                    <a:pt x="5560" y="10552"/>
                  </a:cubicBezTo>
                  <a:cubicBezTo>
                    <a:pt x="5574" y="10562"/>
                    <a:pt x="5589" y="10566"/>
                    <a:pt x="5604" y="10566"/>
                  </a:cubicBezTo>
                  <a:cubicBezTo>
                    <a:pt x="5612" y="10566"/>
                    <a:pt x="5619" y="10565"/>
                    <a:pt x="5626" y="10563"/>
                  </a:cubicBezTo>
                  <a:cubicBezTo>
                    <a:pt x="5637" y="10559"/>
                    <a:pt x="5648" y="10557"/>
                    <a:pt x="5655" y="10549"/>
                  </a:cubicBezTo>
                  <a:cubicBezTo>
                    <a:pt x="5996" y="10265"/>
                    <a:pt x="6377" y="10044"/>
                    <a:pt x="6790" y="9888"/>
                  </a:cubicBezTo>
                  <a:cubicBezTo>
                    <a:pt x="6695" y="9859"/>
                    <a:pt x="3603" y="8921"/>
                    <a:pt x="1897" y="5359"/>
                  </a:cubicBezTo>
                  <a:cubicBezTo>
                    <a:pt x="570" y="2583"/>
                    <a:pt x="1805" y="716"/>
                    <a:pt x="2458" y="0"/>
                  </a:cubicBezTo>
                  <a:close/>
                </a:path>
              </a:pathLst>
            </a:custGeom>
            <a:solidFill>
              <a:srgbClr val="000000">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504;p62">
              <a:extLst>
                <a:ext uri="{FF2B5EF4-FFF2-40B4-BE49-F238E27FC236}">
                  <a16:creationId xmlns:a16="http://schemas.microsoft.com/office/drawing/2014/main" id="{30C83101-A273-4D05-9C76-6DF91D46C59E}"/>
                </a:ext>
              </a:extLst>
            </p:cNvPr>
            <p:cNvSpPr/>
            <p:nvPr/>
          </p:nvSpPr>
          <p:spPr>
            <a:xfrm>
              <a:off x="4110325" y="1006600"/>
              <a:ext cx="123300" cy="179050"/>
            </a:xfrm>
            <a:custGeom>
              <a:avLst/>
              <a:gdLst/>
              <a:ahLst/>
              <a:cxnLst/>
              <a:rect l="l" t="t" r="r" b="b"/>
              <a:pathLst>
                <a:path w="4932" h="7162" extrusionOk="0">
                  <a:moveTo>
                    <a:pt x="2471" y="1"/>
                  </a:moveTo>
                  <a:lnTo>
                    <a:pt x="2471" y="1"/>
                  </a:lnTo>
                  <a:cubicBezTo>
                    <a:pt x="855" y="801"/>
                    <a:pt x="0" y="2674"/>
                    <a:pt x="534" y="4462"/>
                  </a:cubicBezTo>
                  <a:cubicBezTo>
                    <a:pt x="1022" y="6099"/>
                    <a:pt x="2528" y="7161"/>
                    <a:pt x="4154" y="7161"/>
                  </a:cubicBezTo>
                  <a:cubicBezTo>
                    <a:pt x="4411" y="7161"/>
                    <a:pt x="4671" y="7135"/>
                    <a:pt x="4931" y="7079"/>
                  </a:cubicBezTo>
                  <a:cubicBezTo>
                    <a:pt x="4137" y="6969"/>
                    <a:pt x="2720" y="6356"/>
                    <a:pt x="2016" y="4673"/>
                  </a:cubicBezTo>
                  <a:cubicBezTo>
                    <a:pt x="2014" y="4667"/>
                    <a:pt x="2008" y="4659"/>
                    <a:pt x="2009" y="4651"/>
                  </a:cubicBezTo>
                  <a:lnTo>
                    <a:pt x="2009" y="4651"/>
                  </a:lnTo>
                  <a:cubicBezTo>
                    <a:pt x="2009" y="4651"/>
                    <a:pt x="2009" y="4651"/>
                    <a:pt x="2008" y="4651"/>
                  </a:cubicBezTo>
                  <a:cubicBezTo>
                    <a:pt x="2007" y="4651"/>
                    <a:pt x="2005" y="4651"/>
                    <a:pt x="2004" y="4648"/>
                  </a:cubicBezTo>
                  <a:cubicBezTo>
                    <a:pt x="1944" y="4501"/>
                    <a:pt x="1889" y="4347"/>
                    <a:pt x="1841" y="4184"/>
                  </a:cubicBezTo>
                  <a:cubicBezTo>
                    <a:pt x="1277" y="2286"/>
                    <a:pt x="2041" y="697"/>
                    <a:pt x="247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5;p62">
              <a:extLst>
                <a:ext uri="{FF2B5EF4-FFF2-40B4-BE49-F238E27FC236}">
                  <a16:creationId xmlns:a16="http://schemas.microsoft.com/office/drawing/2014/main" id="{9CDF4AE4-DB88-46EC-BF9D-63745A8E3F1B}"/>
                </a:ext>
              </a:extLst>
            </p:cNvPr>
            <p:cNvSpPr/>
            <p:nvPr/>
          </p:nvSpPr>
          <p:spPr>
            <a:xfrm>
              <a:off x="4141175" y="1187375"/>
              <a:ext cx="164400" cy="268175"/>
            </a:xfrm>
            <a:custGeom>
              <a:avLst/>
              <a:gdLst/>
              <a:ahLst/>
              <a:cxnLst/>
              <a:rect l="l" t="t" r="r" b="b"/>
              <a:pathLst>
                <a:path w="6576" h="10727" extrusionOk="0">
                  <a:moveTo>
                    <a:pt x="4064" y="1"/>
                  </a:moveTo>
                  <a:lnTo>
                    <a:pt x="4064" y="1"/>
                  </a:lnTo>
                  <a:cubicBezTo>
                    <a:pt x="3690" y="112"/>
                    <a:pt x="3306" y="168"/>
                    <a:pt x="2920" y="168"/>
                  </a:cubicBezTo>
                  <a:cubicBezTo>
                    <a:pt x="2772" y="168"/>
                    <a:pt x="2623" y="160"/>
                    <a:pt x="2474" y="143"/>
                  </a:cubicBezTo>
                  <a:cubicBezTo>
                    <a:pt x="2468" y="141"/>
                    <a:pt x="2463" y="140"/>
                    <a:pt x="2458" y="140"/>
                  </a:cubicBezTo>
                  <a:cubicBezTo>
                    <a:pt x="2453" y="140"/>
                    <a:pt x="2448" y="142"/>
                    <a:pt x="2441" y="144"/>
                  </a:cubicBezTo>
                  <a:cubicBezTo>
                    <a:pt x="2418" y="150"/>
                    <a:pt x="2402" y="164"/>
                    <a:pt x="2392" y="187"/>
                  </a:cubicBezTo>
                  <a:cubicBezTo>
                    <a:pt x="1982" y="1105"/>
                    <a:pt x="1" y="5818"/>
                    <a:pt x="1416" y="8627"/>
                  </a:cubicBezTo>
                  <a:cubicBezTo>
                    <a:pt x="1950" y="9685"/>
                    <a:pt x="2916" y="10354"/>
                    <a:pt x="4282" y="10617"/>
                  </a:cubicBezTo>
                  <a:cubicBezTo>
                    <a:pt x="4661" y="10690"/>
                    <a:pt x="5046" y="10727"/>
                    <a:pt x="5430" y="10727"/>
                  </a:cubicBezTo>
                  <a:cubicBezTo>
                    <a:pt x="5814" y="10727"/>
                    <a:pt x="6197" y="10690"/>
                    <a:pt x="6575" y="10617"/>
                  </a:cubicBezTo>
                  <a:cubicBezTo>
                    <a:pt x="5410" y="10273"/>
                    <a:pt x="3418" y="9251"/>
                    <a:pt x="3053" y="6243"/>
                  </a:cubicBezTo>
                  <a:cubicBezTo>
                    <a:pt x="2611" y="2621"/>
                    <a:pt x="3702" y="568"/>
                    <a:pt x="4064" y="1"/>
                  </a:cubicBezTo>
                  <a:close/>
                </a:path>
              </a:pathLst>
            </a:custGeom>
            <a:solidFill>
              <a:srgbClr val="000000">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506;p62">
              <a:extLst>
                <a:ext uri="{FF2B5EF4-FFF2-40B4-BE49-F238E27FC236}">
                  <a16:creationId xmlns:a16="http://schemas.microsoft.com/office/drawing/2014/main" id="{54C9DE32-EDB7-42A2-9374-71678862BCA2}"/>
                </a:ext>
              </a:extLst>
            </p:cNvPr>
            <p:cNvSpPr/>
            <p:nvPr/>
          </p:nvSpPr>
          <p:spPr>
            <a:xfrm>
              <a:off x="4224775" y="997300"/>
              <a:ext cx="91525" cy="170325"/>
            </a:xfrm>
            <a:custGeom>
              <a:avLst/>
              <a:gdLst/>
              <a:ahLst/>
              <a:cxnLst/>
              <a:rect l="l" t="t" r="r" b="b"/>
              <a:pathLst>
                <a:path w="3661" h="6813" extrusionOk="0">
                  <a:moveTo>
                    <a:pt x="1" y="0"/>
                  </a:moveTo>
                  <a:cubicBezTo>
                    <a:pt x="792" y="432"/>
                    <a:pt x="2006" y="1337"/>
                    <a:pt x="2500" y="2995"/>
                  </a:cubicBezTo>
                  <a:cubicBezTo>
                    <a:pt x="3026" y="4761"/>
                    <a:pt x="2398" y="6102"/>
                    <a:pt x="1790" y="6812"/>
                  </a:cubicBezTo>
                  <a:cubicBezTo>
                    <a:pt x="3050" y="5895"/>
                    <a:pt x="3660" y="4251"/>
                    <a:pt x="3192" y="2677"/>
                  </a:cubicBezTo>
                  <a:cubicBezTo>
                    <a:pt x="2746" y="1182"/>
                    <a:pt x="1455" y="172"/>
                    <a:pt x="1"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507;p62">
              <a:extLst>
                <a:ext uri="{FF2B5EF4-FFF2-40B4-BE49-F238E27FC236}">
                  <a16:creationId xmlns:a16="http://schemas.microsoft.com/office/drawing/2014/main" id="{12976AE5-5254-4732-9811-BFED0AD1BB38}"/>
                </a:ext>
              </a:extLst>
            </p:cNvPr>
            <p:cNvSpPr/>
            <p:nvPr/>
          </p:nvSpPr>
          <p:spPr>
            <a:xfrm>
              <a:off x="4255300" y="1168100"/>
              <a:ext cx="164200" cy="267275"/>
            </a:xfrm>
            <a:custGeom>
              <a:avLst/>
              <a:gdLst/>
              <a:ahLst/>
              <a:cxnLst/>
              <a:rect l="l" t="t" r="r" b="b"/>
              <a:pathLst>
                <a:path w="6568" h="10691" extrusionOk="0">
                  <a:moveTo>
                    <a:pt x="960" y="0"/>
                  </a:moveTo>
                  <a:cubicBezTo>
                    <a:pt x="953" y="0"/>
                    <a:pt x="945" y="1"/>
                    <a:pt x="936" y="4"/>
                  </a:cubicBezTo>
                  <a:cubicBezTo>
                    <a:pt x="926" y="8"/>
                    <a:pt x="919" y="10"/>
                    <a:pt x="909" y="20"/>
                  </a:cubicBezTo>
                  <a:cubicBezTo>
                    <a:pt x="634" y="249"/>
                    <a:pt x="330" y="438"/>
                    <a:pt x="1" y="586"/>
                  </a:cubicBezTo>
                  <a:cubicBezTo>
                    <a:pt x="532" y="812"/>
                    <a:pt x="2652" y="1894"/>
                    <a:pt x="4318" y="5277"/>
                  </a:cubicBezTo>
                  <a:cubicBezTo>
                    <a:pt x="5576" y="7829"/>
                    <a:pt x="4678" y="9699"/>
                    <a:pt x="3910" y="10690"/>
                  </a:cubicBezTo>
                  <a:cubicBezTo>
                    <a:pt x="4350" y="10444"/>
                    <a:pt x="4763" y="10135"/>
                    <a:pt x="5129" y="9777"/>
                  </a:cubicBezTo>
                  <a:cubicBezTo>
                    <a:pt x="6127" y="8808"/>
                    <a:pt x="6568" y="7716"/>
                    <a:pt x="6437" y="6542"/>
                  </a:cubicBezTo>
                  <a:cubicBezTo>
                    <a:pt x="6082" y="3419"/>
                    <a:pt x="1847" y="557"/>
                    <a:pt x="1003" y="14"/>
                  </a:cubicBezTo>
                  <a:cubicBezTo>
                    <a:pt x="989" y="4"/>
                    <a:pt x="975" y="0"/>
                    <a:pt x="960"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508;p62">
              <a:extLst>
                <a:ext uri="{FF2B5EF4-FFF2-40B4-BE49-F238E27FC236}">
                  <a16:creationId xmlns:a16="http://schemas.microsoft.com/office/drawing/2014/main" id="{8211DFB7-CCBC-4834-9AC2-A92561E1D7F3}"/>
                </a:ext>
              </a:extLst>
            </p:cNvPr>
            <p:cNvSpPr/>
            <p:nvPr/>
          </p:nvSpPr>
          <p:spPr>
            <a:xfrm>
              <a:off x="4181275" y="729900"/>
              <a:ext cx="105725" cy="261600"/>
            </a:xfrm>
            <a:custGeom>
              <a:avLst/>
              <a:gdLst/>
              <a:ahLst/>
              <a:cxnLst/>
              <a:rect l="l" t="t" r="r" b="b"/>
              <a:pathLst>
                <a:path w="4229" h="10464" extrusionOk="0">
                  <a:moveTo>
                    <a:pt x="1" y="1"/>
                  </a:moveTo>
                  <a:lnTo>
                    <a:pt x="1" y="1"/>
                  </a:lnTo>
                  <a:cubicBezTo>
                    <a:pt x="1007" y="476"/>
                    <a:pt x="2308" y="1537"/>
                    <a:pt x="2623" y="3899"/>
                  </a:cubicBezTo>
                  <a:cubicBezTo>
                    <a:pt x="3153" y="7875"/>
                    <a:pt x="1002" y="10368"/>
                    <a:pt x="1002" y="10368"/>
                  </a:cubicBezTo>
                  <a:cubicBezTo>
                    <a:pt x="1002" y="10368"/>
                    <a:pt x="1075" y="10391"/>
                    <a:pt x="1202" y="10440"/>
                  </a:cubicBezTo>
                  <a:cubicBezTo>
                    <a:pt x="1246" y="10439"/>
                    <a:pt x="1291" y="10438"/>
                    <a:pt x="1335" y="10438"/>
                  </a:cubicBezTo>
                  <a:cubicBezTo>
                    <a:pt x="1478" y="10438"/>
                    <a:pt x="1619" y="10447"/>
                    <a:pt x="1764" y="10464"/>
                  </a:cubicBezTo>
                  <a:cubicBezTo>
                    <a:pt x="1765" y="10464"/>
                    <a:pt x="1767" y="10464"/>
                    <a:pt x="1769" y="10464"/>
                  </a:cubicBezTo>
                  <a:cubicBezTo>
                    <a:pt x="1776" y="10464"/>
                    <a:pt x="1784" y="10462"/>
                    <a:pt x="1791" y="10459"/>
                  </a:cubicBezTo>
                  <a:cubicBezTo>
                    <a:pt x="1813" y="10453"/>
                    <a:pt x="1834" y="10438"/>
                    <a:pt x="1844" y="10415"/>
                  </a:cubicBezTo>
                  <a:cubicBezTo>
                    <a:pt x="2254" y="9501"/>
                    <a:pt x="4229" y="4790"/>
                    <a:pt x="2817" y="1981"/>
                  </a:cubicBezTo>
                  <a:cubicBezTo>
                    <a:pt x="2291" y="938"/>
                    <a:pt x="1340" y="273"/>
                    <a:pt x="1"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509;p62">
              <a:extLst>
                <a:ext uri="{FF2B5EF4-FFF2-40B4-BE49-F238E27FC236}">
                  <a16:creationId xmlns:a16="http://schemas.microsoft.com/office/drawing/2014/main" id="{81E1D599-D977-403A-8CD9-3A272AD68AC5}"/>
                </a:ext>
              </a:extLst>
            </p:cNvPr>
            <p:cNvSpPr/>
            <p:nvPr/>
          </p:nvSpPr>
          <p:spPr>
            <a:xfrm>
              <a:off x="4284775" y="1110800"/>
              <a:ext cx="276725" cy="231850"/>
            </a:xfrm>
            <a:custGeom>
              <a:avLst/>
              <a:gdLst/>
              <a:ahLst/>
              <a:cxnLst/>
              <a:rect l="l" t="t" r="r" b="b"/>
              <a:pathLst>
                <a:path w="11069" h="9274" extrusionOk="0">
                  <a:moveTo>
                    <a:pt x="1174" y="0"/>
                  </a:moveTo>
                  <a:cubicBezTo>
                    <a:pt x="1167" y="0"/>
                    <a:pt x="1161" y="1"/>
                    <a:pt x="1155" y="2"/>
                  </a:cubicBezTo>
                  <a:lnTo>
                    <a:pt x="1139" y="6"/>
                  </a:lnTo>
                  <a:cubicBezTo>
                    <a:pt x="1116" y="17"/>
                    <a:pt x="1103" y="38"/>
                    <a:pt x="1097" y="60"/>
                  </a:cubicBezTo>
                  <a:cubicBezTo>
                    <a:pt x="934" y="807"/>
                    <a:pt x="563" y="1495"/>
                    <a:pt x="26" y="2039"/>
                  </a:cubicBezTo>
                  <a:cubicBezTo>
                    <a:pt x="10" y="2057"/>
                    <a:pt x="1" y="2080"/>
                    <a:pt x="4" y="2104"/>
                  </a:cubicBezTo>
                  <a:cubicBezTo>
                    <a:pt x="6" y="2127"/>
                    <a:pt x="21" y="2148"/>
                    <a:pt x="41" y="2159"/>
                  </a:cubicBezTo>
                  <a:cubicBezTo>
                    <a:pt x="888" y="2710"/>
                    <a:pt x="5131" y="5599"/>
                    <a:pt x="5495" y="8810"/>
                  </a:cubicBezTo>
                  <a:cubicBezTo>
                    <a:pt x="5505" y="8930"/>
                    <a:pt x="5513" y="9048"/>
                    <a:pt x="5515" y="9168"/>
                  </a:cubicBezTo>
                  <a:cubicBezTo>
                    <a:pt x="5514" y="9206"/>
                    <a:pt x="5545" y="9237"/>
                    <a:pt x="5583" y="9243"/>
                  </a:cubicBezTo>
                  <a:cubicBezTo>
                    <a:pt x="5732" y="9263"/>
                    <a:pt x="5881" y="9273"/>
                    <a:pt x="6031" y="9273"/>
                  </a:cubicBezTo>
                  <a:cubicBezTo>
                    <a:pt x="6369" y="9273"/>
                    <a:pt x="6710" y="9221"/>
                    <a:pt x="7053" y="9119"/>
                  </a:cubicBezTo>
                  <a:cubicBezTo>
                    <a:pt x="7490" y="8989"/>
                    <a:pt x="7931" y="8774"/>
                    <a:pt x="8365" y="8479"/>
                  </a:cubicBezTo>
                  <a:cubicBezTo>
                    <a:pt x="10015" y="7363"/>
                    <a:pt x="11019" y="5506"/>
                    <a:pt x="11050" y="3514"/>
                  </a:cubicBezTo>
                  <a:cubicBezTo>
                    <a:pt x="11068" y="2396"/>
                    <a:pt x="10773" y="1469"/>
                    <a:pt x="10166" y="768"/>
                  </a:cubicBezTo>
                  <a:cubicBezTo>
                    <a:pt x="10152" y="749"/>
                    <a:pt x="10131" y="740"/>
                    <a:pt x="10111" y="740"/>
                  </a:cubicBezTo>
                  <a:cubicBezTo>
                    <a:pt x="10103" y="740"/>
                    <a:pt x="10095" y="741"/>
                    <a:pt x="10087" y="744"/>
                  </a:cubicBezTo>
                  <a:cubicBezTo>
                    <a:pt x="10079" y="747"/>
                    <a:pt x="10072" y="748"/>
                    <a:pt x="10068" y="754"/>
                  </a:cubicBezTo>
                  <a:cubicBezTo>
                    <a:pt x="9967" y="817"/>
                    <a:pt x="9866" y="876"/>
                    <a:pt x="9758" y="932"/>
                  </a:cubicBezTo>
                  <a:cubicBezTo>
                    <a:pt x="9531" y="1046"/>
                    <a:pt x="9283" y="1144"/>
                    <a:pt x="9024" y="1222"/>
                  </a:cubicBezTo>
                  <a:cubicBezTo>
                    <a:pt x="8441" y="1396"/>
                    <a:pt x="7814" y="1467"/>
                    <a:pt x="7176" y="1467"/>
                  </a:cubicBezTo>
                  <a:cubicBezTo>
                    <a:pt x="4718" y="1467"/>
                    <a:pt x="2097" y="402"/>
                    <a:pt x="1210" y="6"/>
                  </a:cubicBezTo>
                  <a:cubicBezTo>
                    <a:pt x="1198" y="2"/>
                    <a:pt x="1186" y="0"/>
                    <a:pt x="1174"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510;p62">
              <a:extLst>
                <a:ext uri="{FF2B5EF4-FFF2-40B4-BE49-F238E27FC236}">
                  <a16:creationId xmlns:a16="http://schemas.microsoft.com/office/drawing/2014/main" id="{82B7862F-E4A8-4C60-8201-114F0C561A19}"/>
                </a:ext>
              </a:extLst>
            </p:cNvPr>
            <p:cNvSpPr/>
            <p:nvPr/>
          </p:nvSpPr>
          <p:spPr>
            <a:xfrm>
              <a:off x="4233650" y="744300"/>
              <a:ext cx="234275" cy="276125"/>
            </a:xfrm>
            <a:custGeom>
              <a:avLst/>
              <a:gdLst/>
              <a:ahLst/>
              <a:cxnLst/>
              <a:rect l="l" t="t" r="r" b="b"/>
              <a:pathLst>
                <a:path w="9371" h="11045" extrusionOk="0">
                  <a:moveTo>
                    <a:pt x="3414" y="1"/>
                  </a:moveTo>
                  <a:cubicBezTo>
                    <a:pt x="2929" y="1"/>
                    <a:pt x="2478" y="63"/>
                    <a:pt x="2070" y="184"/>
                  </a:cubicBezTo>
                  <a:cubicBezTo>
                    <a:pt x="1579" y="330"/>
                    <a:pt x="1140" y="568"/>
                    <a:pt x="771" y="886"/>
                  </a:cubicBezTo>
                  <a:cubicBezTo>
                    <a:pt x="740" y="910"/>
                    <a:pt x="734" y="955"/>
                    <a:pt x="755" y="986"/>
                  </a:cubicBezTo>
                  <a:cubicBezTo>
                    <a:pt x="814" y="1088"/>
                    <a:pt x="877" y="1188"/>
                    <a:pt x="934" y="1296"/>
                  </a:cubicBezTo>
                  <a:cubicBezTo>
                    <a:pt x="2387" y="4184"/>
                    <a:pt x="419" y="8922"/>
                    <a:pt x="11" y="9841"/>
                  </a:cubicBezTo>
                  <a:cubicBezTo>
                    <a:pt x="0" y="9861"/>
                    <a:pt x="4" y="9889"/>
                    <a:pt x="13" y="9908"/>
                  </a:cubicBezTo>
                  <a:cubicBezTo>
                    <a:pt x="24" y="9930"/>
                    <a:pt x="46" y="9949"/>
                    <a:pt x="67" y="9950"/>
                  </a:cubicBezTo>
                  <a:cubicBezTo>
                    <a:pt x="816" y="10117"/>
                    <a:pt x="1497" y="10485"/>
                    <a:pt x="2042" y="11022"/>
                  </a:cubicBezTo>
                  <a:cubicBezTo>
                    <a:pt x="2058" y="11036"/>
                    <a:pt x="2078" y="11045"/>
                    <a:pt x="2099" y="11045"/>
                  </a:cubicBezTo>
                  <a:cubicBezTo>
                    <a:pt x="2102" y="11045"/>
                    <a:pt x="2104" y="11045"/>
                    <a:pt x="2107" y="11044"/>
                  </a:cubicBezTo>
                  <a:lnTo>
                    <a:pt x="2122" y="11040"/>
                  </a:lnTo>
                  <a:cubicBezTo>
                    <a:pt x="2140" y="11034"/>
                    <a:pt x="2155" y="11025"/>
                    <a:pt x="2167" y="11010"/>
                  </a:cubicBezTo>
                  <a:cubicBezTo>
                    <a:pt x="2829" y="9979"/>
                    <a:pt x="5217" y="6557"/>
                    <a:pt x="8042" y="5715"/>
                  </a:cubicBezTo>
                  <a:cubicBezTo>
                    <a:pt x="8301" y="5639"/>
                    <a:pt x="8561" y="5586"/>
                    <a:pt x="8814" y="5556"/>
                  </a:cubicBezTo>
                  <a:cubicBezTo>
                    <a:pt x="8934" y="5541"/>
                    <a:pt x="9053" y="5539"/>
                    <a:pt x="9171" y="5536"/>
                  </a:cubicBezTo>
                  <a:cubicBezTo>
                    <a:pt x="9173" y="5538"/>
                    <a:pt x="9176" y="5538"/>
                    <a:pt x="9179" y="5538"/>
                  </a:cubicBezTo>
                  <a:cubicBezTo>
                    <a:pt x="9183" y="5538"/>
                    <a:pt x="9187" y="5537"/>
                    <a:pt x="9191" y="5535"/>
                  </a:cubicBezTo>
                  <a:cubicBezTo>
                    <a:pt x="9222" y="5526"/>
                    <a:pt x="9244" y="5504"/>
                    <a:pt x="9247" y="5470"/>
                  </a:cubicBezTo>
                  <a:cubicBezTo>
                    <a:pt x="9370" y="4551"/>
                    <a:pt x="9111" y="3613"/>
                    <a:pt x="8484" y="2687"/>
                  </a:cubicBezTo>
                  <a:cubicBezTo>
                    <a:pt x="7366" y="1036"/>
                    <a:pt x="5511" y="33"/>
                    <a:pt x="3518" y="2"/>
                  </a:cubicBezTo>
                  <a:cubicBezTo>
                    <a:pt x="3483" y="1"/>
                    <a:pt x="3449" y="1"/>
                    <a:pt x="3414"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511;p62">
              <a:extLst>
                <a:ext uri="{FF2B5EF4-FFF2-40B4-BE49-F238E27FC236}">
                  <a16:creationId xmlns:a16="http://schemas.microsoft.com/office/drawing/2014/main" id="{1E06B36D-5178-4992-A70E-DDCD08B63F33}"/>
                </a:ext>
              </a:extLst>
            </p:cNvPr>
            <p:cNvSpPr/>
            <p:nvPr/>
          </p:nvSpPr>
          <p:spPr>
            <a:xfrm>
              <a:off x="4290875" y="888625"/>
              <a:ext cx="294275" cy="252725"/>
            </a:xfrm>
            <a:custGeom>
              <a:avLst/>
              <a:gdLst/>
              <a:ahLst/>
              <a:cxnLst/>
              <a:rect l="l" t="t" r="r" b="b"/>
              <a:pathLst>
                <a:path w="11771" h="10109" extrusionOk="0">
                  <a:moveTo>
                    <a:pt x="6947" y="1"/>
                  </a:moveTo>
                  <a:cubicBezTo>
                    <a:pt x="6815" y="1"/>
                    <a:pt x="6681" y="8"/>
                    <a:pt x="6546" y="23"/>
                  </a:cubicBezTo>
                  <a:cubicBezTo>
                    <a:pt x="6311" y="52"/>
                    <a:pt x="6069" y="99"/>
                    <a:pt x="5825" y="172"/>
                  </a:cubicBezTo>
                  <a:cubicBezTo>
                    <a:pt x="2982" y="1019"/>
                    <a:pt x="490" y="4721"/>
                    <a:pt x="18" y="5454"/>
                  </a:cubicBezTo>
                  <a:cubicBezTo>
                    <a:pt x="1" y="5484"/>
                    <a:pt x="3" y="5520"/>
                    <a:pt x="24" y="5547"/>
                  </a:cubicBezTo>
                  <a:cubicBezTo>
                    <a:pt x="367" y="5967"/>
                    <a:pt x="620" y="6439"/>
                    <a:pt x="775" y="6960"/>
                  </a:cubicBezTo>
                  <a:cubicBezTo>
                    <a:pt x="930" y="7479"/>
                    <a:pt x="980" y="8015"/>
                    <a:pt x="919" y="8551"/>
                  </a:cubicBezTo>
                  <a:cubicBezTo>
                    <a:pt x="912" y="8586"/>
                    <a:pt x="930" y="8618"/>
                    <a:pt x="964" y="8633"/>
                  </a:cubicBezTo>
                  <a:cubicBezTo>
                    <a:pt x="1608" y="8922"/>
                    <a:pt x="4412" y="10109"/>
                    <a:pt x="6966" y="10109"/>
                  </a:cubicBezTo>
                  <a:cubicBezTo>
                    <a:pt x="7575" y="10109"/>
                    <a:pt x="8169" y="10042"/>
                    <a:pt x="8717" y="9878"/>
                  </a:cubicBezTo>
                  <a:cubicBezTo>
                    <a:pt x="8960" y="9805"/>
                    <a:pt x="9190" y="9713"/>
                    <a:pt x="9402" y="9608"/>
                  </a:cubicBezTo>
                  <a:cubicBezTo>
                    <a:pt x="10460" y="9073"/>
                    <a:pt x="11130" y="8108"/>
                    <a:pt x="11393" y="6742"/>
                  </a:cubicBezTo>
                  <a:cubicBezTo>
                    <a:pt x="11771" y="4783"/>
                    <a:pt x="11170" y="2763"/>
                    <a:pt x="9780" y="1332"/>
                  </a:cubicBezTo>
                  <a:cubicBezTo>
                    <a:pt x="8922" y="445"/>
                    <a:pt x="7969" y="1"/>
                    <a:pt x="6947"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512;p62">
              <a:extLst>
                <a:ext uri="{FF2B5EF4-FFF2-40B4-BE49-F238E27FC236}">
                  <a16:creationId xmlns:a16="http://schemas.microsoft.com/office/drawing/2014/main" id="{A09D8746-555F-405F-8DE3-B33DB8528EA5}"/>
                </a:ext>
              </a:extLst>
            </p:cNvPr>
            <p:cNvSpPr/>
            <p:nvPr/>
          </p:nvSpPr>
          <p:spPr>
            <a:xfrm>
              <a:off x="4099925" y="988800"/>
              <a:ext cx="220075" cy="204800"/>
            </a:xfrm>
            <a:custGeom>
              <a:avLst/>
              <a:gdLst/>
              <a:ahLst/>
              <a:cxnLst/>
              <a:rect l="l" t="t" r="r" b="b"/>
              <a:pathLst>
                <a:path w="8803" h="8192" extrusionOk="0">
                  <a:moveTo>
                    <a:pt x="4573" y="397"/>
                  </a:moveTo>
                  <a:cubicBezTo>
                    <a:pt x="5178" y="397"/>
                    <a:pt x="5778" y="549"/>
                    <a:pt x="6326" y="843"/>
                  </a:cubicBezTo>
                  <a:cubicBezTo>
                    <a:pt x="7195" y="1313"/>
                    <a:pt x="7829" y="2093"/>
                    <a:pt x="8110" y="3039"/>
                  </a:cubicBezTo>
                  <a:cubicBezTo>
                    <a:pt x="8692" y="4993"/>
                    <a:pt x="7577" y="7056"/>
                    <a:pt x="5623" y="7638"/>
                  </a:cubicBezTo>
                  <a:cubicBezTo>
                    <a:pt x="5273" y="7742"/>
                    <a:pt x="4916" y="7794"/>
                    <a:pt x="4561" y="7794"/>
                  </a:cubicBezTo>
                  <a:cubicBezTo>
                    <a:pt x="3956" y="7794"/>
                    <a:pt x="3356" y="7643"/>
                    <a:pt x="2809" y="7347"/>
                  </a:cubicBezTo>
                  <a:cubicBezTo>
                    <a:pt x="1940" y="6877"/>
                    <a:pt x="1305" y="6097"/>
                    <a:pt x="1024" y="5150"/>
                  </a:cubicBezTo>
                  <a:cubicBezTo>
                    <a:pt x="442" y="3197"/>
                    <a:pt x="1558" y="1134"/>
                    <a:pt x="3513" y="553"/>
                  </a:cubicBezTo>
                  <a:cubicBezTo>
                    <a:pt x="3862" y="449"/>
                    <a:pt x="4219" y="397"/>
                    <a:pt x="4573" y="397"/>
                  </a:cubicBezTo>
                  <a:close/>
                  <a:moveTo>
                    <a:pt x="4571" y="1"/>
                  </a:moveTo>
                  <a:cubicBezTo>
                    <a:pt x="4179" y="1"/>
                    <a:pt x="3785" y="58"/>
                    <a:pt x="3399" y="173"/>
                  </a:cubicBezTo>
                  <a:cubicBezTo>
                    <a:pt x="1236" y="818"/>
                    <a:pt x="0" y="3102"/>
                    <a:pt x="646" y="5265"/>
                  </a:cubicBezTo>
                  <a:cubicBezTo>
                    <a:pt x="957" y="6312"/>
                    <a:pt x="1658" y="7177"/>
                    <a:pt x="2620" y="7697"/>
                  </a:cubicBezTo>
                  <a:cubicBezTo>
                    <a:pt x="3226" y="8024"/>
                    <a:pt x="3892" y="8191"/>
                    <a:pt x="4562" y="8191"/>
                  </a:cubicBezTo>
                  <a:cubicBezTo>
                    <a:pt x="4955" y="8191"/>
                    <a:pt x="5349" y="8133"/>
                    <a:pt x="5737" y="8019"/>
                  </a:cubicBezTo>
                  <a:cubicBezTo>
                    <a:pt x="6784" y="7707"/>
                    <a:pt x="7649" y="7006"/>
                    <a:pt x="8168" y="6044"/>
                  </a:cubicBezTo>
                  <a:cubicBezTo>
                    <a:pt x="8688" y="5082"/>
                    <a:pt x="8803" y="3975"/>
                    <a:pt x="8491" y="2927"/>
                  </a:cubicBezTo>
                  <a:cubicBezTo>
                    <a:pt x="8179" y="1880"/>
                    <a:pt x="7478" y="1017"/>
                    <a:pt x="6516" y="496"/>
                  </a:cubicBezTo>
                  <a:cubicBezTo>
                    <a:pt x="5908" y="168"/>
                    <a:pt x="5243" y="1"/>
                    <a:pt x="4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513;p62">
              <a:extLst>
                <a:ext uri="{FF2B5EF4-FFF2-40B4-BE49-F238E27FC236}">
                  <a16:creationId xmlns:a16="http://schemas.microsoft.com/office/drawing/2014/main" id="{946474B1-1439-43DF-9612-3310AC362AF3}"/>
                </a:ext>
              </a:extLst>
            </p:cNvPr>
            <p:cNvSpPr/>
            <p:nvPr/>
          </p:nvSpPr>
          <p:spPr>
            <a:xfrm>
              <a:off x="3858750" y="831775"/>
              <a:ext cx="155150" cy="230875"/>
            </a:xfrm>
            <a:custGeom>
              <a:avLst/>
              <a:gdLst/>
              <a:ahLst/>
              <a:cxnLst/>
              <a:rect l="l" t="t" r="r" b="b"/>
              <a:pathLst>
                <a:path w="6206" h="9235" extrusionOk="0">
                  <a:moveTo>
                    <a:pt x="5365" y="0"/>
                  </a:moveTo>
                  <a:cubicBezTo>
                    <a:pt x="4529" y="0"/>
                    <a:pt x="3684" y="286"/>
                    <a:pt x="2846" y="853"/>
                  </a:cubicBezTo>
                  <a:cubicBezTo>
                    <a:pt x="1109" y="2027"/>
                    <a:pt x="52" y="3979"/>
                    <a:pt x="21" y="6076"/>
                  </a:cubicBezTo>
                  <a:cubicBezTo>
                    <a:pt x="1" y="7356"/>
                    <a:pt x="364" y="8398"/>
                    <a:pt x="1098" y="9173"/>
                  </a:cubicBezTo>
                  <a:cubicBezTo>
                    <a:pt x="1136" y="9214"/>
                    <a:pt x="1189" y="9235"/>
                    <a:pt x="1241" y="9235"/>
                  </a:cubicBezTo>
                  <a:cubicBezTo>
                    <a:pt x="1291" y="9235"/>
                    <a:pt x="1340" y="9216"/>
                    <a:pt x="1377" y="9179"/>
                  </a:cubicBezTo>
                  <a:cubicBezTo>
                    <a:pt x="1457" y="9104"/>
                    <a:pt x="1459" y="8979"/>
                    <a:pt x="1385" y="8899"/>
                  </a:cubicBezTo>
                  <a:cubicBezTo>
                    <a:pt x="725" y="8201"/>
                    <a:pt x="398" y="7254"/>
                    <a:pt x="416" y="6080"/>
                  </a:cubicBezTo>
                  <a:cubicBezTo>
                    <a:pt x="447" y="4114"/>
                    <a:pt x="1436" y="2282"/>
                    <a:pt x="3067" y="1181"/>
                  </a:cubicBezTo>
                  <a:cubicBezTo>
                    <a:pt x="3840" y="660"/>
                    <a:pt x="4613" y="397"/>
                    <a:pt x="5371" y="397"/>
                  </a:cubicBezTo>
                  <a:cubicBezTo>
                    <a:pt x="5567" y="397"/>
                    <a:pt x="5762" y="415"/>
                    <a:pt x="5956" y="450"/>
                  </a:cubicBezTo>
                  <a:cubicBezTo>
                    <a:pt x="5968" y="452"/>
                    <a:pt x="5979" y="453"/>
                    <a:pt x="5991" y="453"/>
                  </a:cubicBezTo>
                  <a:cubicBezTo>
                    <a:pt x="6085" y="453"/>
                    <a:pt x="6169" y="387"/>
                    <a:pt x="6185" y="290"/>
                  </a:cubicBezTo>
                  <a:cubicBezTo>
                    <a:pt x="6205" y="183"/>
                    <a:pt x="6135" y="79"/>
                    <a:pt x="6026" y="60"/>
                  </a:cubicBezTo>
                  <a:cubicBezTo>
                    <a:pt x="5807" y="20"/>
                    <a:pt x="5586" y="0"/>
                    <a:pt x="5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14;p62">
              <a:extLst>
                <a:ext uri="{FF2B5EF4-FFF2-40B4-BE49-F238E27FC236}">
                  <a16:creationId xmlns:a16="http://schemas.microsoft.com/office/drawing/2014/main" id="{60EDC186-D6D8-4E37-931E-C31B7990B308}"/>
                </a:ext>
              </a:extLst>
            </p:cNvPr>
            <p:cNvSpPr/>
            <p:nvPr/>
          </p:nvSpPr>
          <p:spPr>
            <a:xfrm>
              <a:off x="4414350" y="1119850"/>
              <a:ext cx="155175" cy="230850"/>
            </a:xfrm>
            <a:custGeom>
              <a:avLst/>
              <a:gdLst/>
              <a:ahLst/>
              <a:cxnLst/>
              <a:rect l="l" t="t" r="r" b="b"/>
              <a:pathLst>
                <a:path w="6207" h="9234" extrusionOk="0">
                  <a:moveTo>
                    <a:pt x="4966" y="0"/>
                  </a:moveTo>
                  <a:cubicBezTo>
                    <a:pt x="4917" y="0"/>
                    <a:pt x="4868" y="19"/>
                    <a:pt x="4830" y="55"/>
                  </a:cubicBezTo>
                  <a:cubicBezTo>
                    <a:pt x="4749" y="129"/>
                    <a:pt x="4746" y="255"/>
                    <a:pt x="4821" y="335"/>
                  </a:cubicBezTo>
                  <a:cubicBezTo>
                    <a:pt x="5482" y="1033"/>
                    <a:pt x="5807" y="1980"/>
                    <a:pt x="5790" y="3153"/>
                  </a:cubicBezTo>
                  <a:cubicBezTo>
                    <a:pt x="5759" y="5121"/>
                    <a:pt x="4770" y="6952"/>
                    <a:pt x="3140" y="8053"/>
                  </a:cubicBezTo>
                  <a:cubicBezTo>
                    <a:pt x="2368" y="8575"/>
                    <a:pt x="1596" y="8838"/>
                    <a:pt x="838" y="8838"/>
                  </a:cubicBezTo>
                  <a:cubicBezTo>
                    <a:pt x="641" y="8838"/>
                    <a:pt x="446" y="8820"/>
                    <a:pt x="251" y="8785"/>
                  </a:cubicBezTo>
                  <a:cubicBezTo>
                    <a:pt x="239" y="8782"/>
                    <a:pt x="227" y="8781"/>
                    <a:pt x="215" y="8781"/>
                  </a:cubicBezTo>
                  <a:cubicBezTo>
                    <a:pt x="121" y="8781"/>
                    <a:pt x="38" y="8848"/>
                    <a:pt x="20" y="8944"/>
                  </a:cubicBezTo>
                  <a:cubicBezTo>
                    <a:pt x="0" y="9050"/>
                    <a:pt x="72" y="9154"/>
                    <a:pt x="179" y="9174"/>
                  </a:cubicBezTo>
                  <a:cubicBezTo>
                    <a:pt x="399" y="9213"/>
                    <a:pt x="619" y="9233"/>
                    <a:pt x="840" y="9233"/>
                  </a:cubicBezTo>
                  <a:cubicBezTo>
                    <a:pt x="1675" y="9233"/>
                    <a:pt x="2521" y="8948"/>
                    <a:pt x="3362" y="8382"/>
                  </a:cubicBezTo>
                  <a:cubicBezTo>
                    <a:pt x="5099" y="7208"/>
                    <a:pt x="6156" y="5255"/>
                    <a:pt x="6186" y="3160"/>
                  </a:cubicBezTo>
                  <a:cubicBezTo>
                    <a:pt x="6206" y="1880"/>
                    <a:pt x="5843" y="838"/>
                    <a:pt x="5110" y="63"/>
                  </a:cubicBezTo>
                  <a:cubicBezTo>
                    <a:pt x="5071" y="21"/>
                    <a:pt x="5019" y="0"/>
                    <a:pt x="4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515;p62">
              <a:extLst>
                <a:ext uri="{FF2B5EF4-FFF2-40B4-BE49-F238E27FC236}">
                  <a16:creationId xmlns:a16="http://schemas.microsoft.com/office/drawing/2014/main" id="{B4AF2D5F-9E85-4840-BF37-E57BBCF82E63}"/>
                </a:ext>
              </a:extLst>
            </p:cNvPr>
            <p:cNvSpPr/>
            <p:nvPr/>
          </p:nvSpPr>
          <p:spPr>
            <a:xfrm>
              <a:off x="3951375" y="1291875"/>
              <a:ext cx="234650" cy="154275"/>
            </a:xfrm>
            <a:custGeom>
              <a:avLst/>
              <a:gdLst/>
              <a:ahLst/>
              <a:cxnLst/>
              <a:rect l="l" t="t" r="r" b="b"/>
              <a:pathLst>
                <a:path w="9386" h="6171" extrusionOk="0">
                  <a:moveTo>
                    <a:pt x="384" y="0"/>
                  </a:moveTo>
                  <a:cubicBezTo>
                    <a:pt x="290" y="0"/>
                    <a:pt x="209" y="68"/>
                    <a:pt x="191" y="163"/>
                  </a:cubicBezTo>
                  <a:cubicBezTo>
                    <a:pt x="1" y="1213"/>
                    <a:pt x="268" y="2284"/>
                    <a:pt x="985" y="3345"/>
                  </a:cubicBezTo>
                  <a:cubicBezTo>
                    <a:pt x="2158" y="5081"/>
                    <a:pt x="4111" y="6137"/>
                    <a:pt x="6208" y="6169"/>
                  </a:cubicBezTo>
                  <a:cubicBezTo>
                    <a:pt x="6240" y="6171"/>
                    <a:pt x="6272" y="6171"/>
                    <a:pt x="6304" y="6171"/>
                  </a:cubicBezTo>
                  <a:cubicBezTo>
                    <a:pt x="7540" y="6171"/>
                    <a:pt x="8549" y="5808"/>
                    <a:pt x="9303" y="5093"/>
                  </a:cubicBezTo>
                  <a:cubicBezTo>
                    <a:pt x="9383" y="5018"/>
                    <a:pt x="9385" y="4893"/>
                    <a:pt x="9311" y="4813"/>
                  </a:cubicBezTo>
                  <a:cubicBezTo>
                    <a:pt x="9272" y="4771"/>
                    <a:pt x="9220" y="4750"/>
                    <a:pt x="9167" y="4750"/>
                  </a:cubicBezTo>
                  <a:cubicBezTo>
                    <a:pt x="9118" y="4750"/>
                    <a:pt x="9069" y="4769"/>
                    <a:pt x="9031" y="4805"/>
                  </a:cubicBezTo>
                  <a:cubicBezTo>
                    <a:pt x="8349" y="5450"/>
                    <a:pt x="7426" y="5774"/>
                    <a:pt x="6294" y="5774"/>
                  </a:cubicBezTo>
                  <a:cubicBezTo>
                    <a:pt x="6267" y="5774"/>
                    <a:pt x="6240" y="5773"/>
                    <a:pt x="6213" y="5773"/>
                  </a:cubicBezTo>
                  <a:cubicBezTo>
                    <a:pt x="4246" y="5745"/>
                    <a:pt x="2414" y="4753"/>
                    <a:pt x="1312" y="3124"/>
                  </a:cubicBezTo>
                  <a:cubicBezTo>
                    <a:pt x="656" y="2151"/>
                    <a:pt x="410" y="1179"/>
                    <a:pt x="581" y="234"/>
                  </a:cubicBezTo>
                  <a:cubicBezTo>
                    <a:pt x="601" y="126"/>
                    <a:pt x="530" y="24"/>
                    <a:pt x="422" y="4"/>
                  </a:cubicBezTo>
                  <a:cubicBezTo>
                    <a:pt x="409" y="1"/>
                    <a:pt x="396"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516;p62">
              <a:extLst>
                <a:ext uri="{FF2B5EF4-FFF2-40B4-BE49-F238E27FC236}">
                  <a16:creationId xmlns:a16="http://schemas.microsoft.com/office/drawing/2014/main" id="{EA827AEF-50BB-488B-BC12-CD2C097DEB5D}"/>
                </a:ext>
              </a:extLst>
            </p:cNvPr>
            <p:cNvSpPr/>
            <p:nvPr/>
          </p:nvSpPr>
          <p:spPr>
            <a:xfrm>
              <a:off x="4242225" y="736350"/>
              <a:ext cx="234675" cy="154250"/>
            </a:xfrm>
            <a:custGeom>
              <a:avLst/>
              <a:gdLst/>
              <a:ahLst/>
              <a:cxnLst/>
              <a:rect l="l" t="t" r="r" b="b"/>
              <a:pathLst>
                <a:path w="9387" h="6170" extrusionOk="0">
                  <a:moveTo>
                    <a:pt x="3125" y="1"/>
                  </a:moveTo>
                  <a:cubicBezTo>
                    <a:pt x="1881" y="1"/>
                    <a:pt x="847" y="355"/>
                    <a:pt x="84" y="1079"/>
                  </a:cubicBezTo>
                  <a:cubicBezTo>
                    <a:pt x="3" y="1153"/>
                    <a:pt x="1" y="1279"/>
                    <a:pt x="75" y="1359"/>
                  </a:cubicBezTo>
                  <a:cubicBezTo>
                    <a:pt x="114" y="1400"/>
                    <a:pt x="166" y="1421"/>
                    <a:pt x="219" y="1421"/>
                  </a:cubicBezTo>
                  <a:cubicBezTo>
                    <a:pt x="268" y="1421"/>
                    <a:pt x="317" y="1403"/>
                    <a:pt x="355" y="1367"/>
                  </a:cubicBezTo>
                  <a:cubicBezTo>
                    <a:pt x="1042" y="717"/>
                    <a:pt x="1972" y="398"/>
                    <a:pt x="3118" y="398"/>
                  </a:cubicBezTo>
                  <a:cubicBezTo>
                    <a:pt x="3137" y="398"/>
                    <a:pt x="3155" y="399"/>
                    <a:pt x="3174" y="399"/>
                  </a:cubicBezTo>
                  <a:cubicBezTo>
                    <a:pt x="5141" y="427"/>
                    <a:pt x="6973" y="1418"/>
                    <a:pt x="8074" y="3048"/>
                  </a:cubicBezTo>
                  <a:cubicBezTo>
                    <a:pt x="8731" y="4021"/>
                    <a:pt x="8976" y="4993"/>
                    <a:pt x="8805" y="5937"/>
                  </a:cubicBezTo>
                  <a:cubicBezTo>
                    <a:pt x="8785" y="6046"/>
                    <a:pt x="8857" y="6148"/>
                    <a:pt x="8964" y="6168"/>
                  </a:cubicBezTo>
                  <a:cubicBezTo>
                    <a:pt x="8976" y="6169"/>
                    <a:pt x="8988" y="6170"/>
                    <a:pt x="9000" y="6170"/>
                  </a:cubicBezTo>
                  <a:cubicBezTo>
                    <a:pt x="9094" y="6170"/>
                    <a:pt x="9178" y="6104"/>
                    <a:pt x="9196" y="6007"/>
                  </a:cubicBezTo>
                  <a:cubicBezTo>
                    <a:pt x="9386" y="4957"/>
                    <a:pt x="9120" y="3886"/>
                    <a:pt x="8402" y="2826"/>
                  </a:cubicBezTo>
                  <a:cubicBezTo>
                    <a:pt x="7229" y="1089"/>
                    <a:pt x="5276" y="32"/>
                    <a:pt x="3180" y="1"/>
                  </a:cubicBezTo>
                  <a:cubicBezTo>
                    <a:pt x="3162" y="1"/>
                    <a:pt x="3144" y="1"/>
                    <a:pt x="3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17;p62">
              <a:extLst>
                <a:ext uri="{FF2B5EF4-FFF2-40B4-BE49-F238E27FC236}">
                  <a16:creationId xmlns:a16="http://schemas.microsoft.com/office/drawing/2014/main" id="{D75FD073-8006-46F0-BD33-E0EFD9D7ACD4}"/>
                </a:ext>
              </a:extLst>
            </p:cNvPr>
            <p:cNvSpPr/>
            <p:nvPr/>
          </p:nvSpPr>
          <p:spPr>
            <a:xfrm>
              <a:off x="3834775" y="1033100"/>
              <a:ext cx="312275" cy="268750"/>
            </a:xfrm>
            <a:custGeom>
              <a:avLst/>
              <a:gdLst/>
              <a:ahLst/>
              <a:cxnLst/>
              <a:rect l="l" t="t" r="r" b="b"/>
              <a:pathLst>
                <a:path w="12491" h="10750" extrusionOk="0">
                  <a:moveTo>
                    <a:pt x="5160" y="0"/>
                  </a:moveTo>
                  <a:cubicBezTo>
                    <a:pt x="4235" y="0"/>
                    <a:pt x="3334" y="150"/>
                    <a:pt x="2558" y="541"/>
                  </a:cubicBezTo>
                  <a:cubicBezTo>
                    <a:pt x="1410" y="1120"/>
                    <a:pt x="684" y="2160"/>
                    <a:pt x="400" y="3630"/>
                  </a:cubicBezTo>
                  <a:cubicBezTo>
                    <a:pt x="1" y="5689"/>
                    <a:pt x="633" y="7817"/>
                    <a:pt x="2094" y="9320"/>
                  </a:cubicBezTo>
                  <a:cubicBezTo>
                    <a:pt x="3016" y="10271"/>
                    <a:pt x="4041" y="10750"/>
                    <a:pt x="5148" y="10750"/>
                  </a:cubicBezTo>
                  <a:cubicBezTo>
                    <a:pt x="5294" y="10750"/>
                    <a:pt x="5442" y="10740"/>
                    <a:pt x="5593" y="10721"/>
                  </a:cubicBezTo>
                  <a:cubicBezTo>
                    <a:pt x="9179" y="10318"/>
                    <a:pt x="12303" y="5234"/>
                    <a:pt x="12435" y="5018"/>
                  </a:cubicBezTo>
                  <a:cubicBezTo>
                    <a:pt x="12490" y="4925"/>
                    <a:pt x="12461" y="4803"/>
                    <a:pt x="12367" y="4746"/>
                  </a:cubicBezTo>
                  <a:cubicBezTo>
                    <a:pt x="12335" y="4726"/>
                    <a:pt x="12300" y="4717"/>
                    <a:pt x="12265" y="4717"/>
                  </a:cubicBezTo>
                  <a:cubicBezTo>
                    <a:pt x="12198" y="4717"/>
                    <a:pt x="12132" y="4751"/>
                    <a:pt x="12095" y="4813"/>
                  </a:cubicBezTo>
                  <a:cubicBezTo>
                    <a:pt x="12063" y="4864"/>
                    <a:pt x="8941" y="9945"/>
                    <a:pt x="5548" y="10329"/>
                  </a:cubicBezTo>
                  <a:cubicBezTo>
                    <a:pt x="5415" y="10343"/>
                    <a:pt x="5284" y="10351"/>
                    <a:pt x="5153" y="10351"/>
                  </a:cubicBezTo>
                  <a:cubicBezTo>
                    <a:pt x="4154" y="10351"/>
                    <a:pt x="3223" y="9912"/>
                    <a:pt x="2379" y="9042"/>
                  </a:cubicBezTo>
                  <a:cubicBezTo>
                    <a:pt x="1010" y="7631"/>
                    <a:pt x="415" y="5636"/>
                    <a:pt x="789" y="3705"/>
                  </a:cubicBezTo>
                  <a:cubicBezTo>
                    <a:pt x="1048" y="2361"/>
                    <a:pt x="1704" y="1415"/>
                    <a:pt x="2736" y="894"/>
                  </a:cubicBezTo>
                  <a:cubicBezTo>
                    <a:pt x="3442" y="538"/>
                    <a:pt x="4274" y="401"/>
                    <a:pt x="5136" y="401"/>
                  </a:cubicBezTo>
                  <a:cubicBezTo>
                    <a:pt x="7997" y="401"/>
                    <a:pt x="11193" y="1909"/>
                    <a:pt x="11235" y="1929"/>
                  </a:cubicBezTo>
                  <a:cubicBezTo>
                    <a:pt x="11262" y="1942"/>
                    <a:pt x="11291" y="1948"/>
                    <a:pt x="11319" y="1948"/>
                  </a:cubicBezTo>
                  <a:cubicBezTo>
                    <a:pt x="11393" y="1948"/>
                    <a:pt x="11465" y="1907"/>
                    <a:pt x="11499" y="1835"/>
                  </a:cubicBezTo>
                  <a:cubicBezTo>
                    <a:pt x="11546" y="1736"/>
                    <a:pt x="11504" y="1619"/>
                    <a:pt x="11405" y="1571"/>
                  </a:cubicBezTo>
                  <a:cubicBezTo>
                    <a:pt x="11233" y="1488"/>
                    <a:pt x="8079" y="0"/>
                    <a:pt x="5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518;p62">
              <a:extLst>
                <a:ext uri="{FF2B5EF4-FFF2-40B4-BE49-F238E27FC236}">
                  <a16:creationId xmlns:a16="http://schemas.microsoft.com/office/drawing/2014/main" id="{2F05729D-CEBD-4804-B50F-47F377DB68FF}"/>
                </a:ext>
              </a:extLst>
            </p:cNvPr>
            <p:cNvSpPr/>
            <p:nvPr/>
          </p:nvSpPr>
          <p:spPr>
            <a:xfrm>
              <a:off x="4281200" y="880725"/>
              <a:ext cx="312275" cy="268650"/>
            </a:xfrm>
            <a:custGeom>
              <a:avLst/>
              <a:gdLst/>
              <a:ahLst/>
              <a:cxnLst/>
              <a:rect l="l" t="t" r="r" b="b"/>
              <a:pathLst>
                <a:path w="12491" h="10746" extrusionOk="0">
                  <a:moveTo>
                    <a:pt x="7344" y="0"/>
                  </a:moveTo>
                  <a:cubicBezTo>
                    <a:pt x="7197" y="0"/>
                    <a:pt x="7049" y="9"/>
                    <a:pt x="6899" y="26"/>
                  </a:cubicBezTo>
                  <a:cubicBezTo>
                    <a:pt x="3312" y="430"/>
                    <a:pt x="189" y="5514"/>
                    <a:pt x="57" y="5729"/>
                  </a:cubicBezTo>
                  <a:cubicBezTo>
                    <a:pt x="0" y="5823"/>
                    <a:pt x="31" y="5945"/>
                    <a:pt x="125" y="6002"/>
                  </a:cubicBezTo>
                  <a:cubicBezTo>
                    <a:pt x="156" y="6021"/>
                    <a:pt x="191" y="6030"/>
                    <a:pt x="226" y="6030"/>
                  </a:cubicBezTo>
                  <a:cubicBezTo>
                    <a:pt x="294" y="6030"/>
                    <a:pt x="359" y="5996"/>
                    <a:pt x="396" y="5935"/>
                  </a:cubicBezTo>
                  <a:cubicBezTo>
                    <a:pt x="428" y="5883"/>
                    <a:pt x="3549" y="802"/>
                    <a:pt x="6943" y="419"/>
                  </a:cubicBezTo>
                  <a:cubicBezTo>
                    <a:pt x="7077" y="404"/>
                    <a:pt x="7210" y="396"/>
                    <a:pt x="7341" y="396"/>
                  </a:cubicBezTo>
                  <a:cubicBezTo>
                    <a:pt x="8338" y="396"/>
                    <a:pt x="9269" y="836"/>
                    <a:pt x="10111" y="1704"/>
                  </a:cubicBezTo>
                  <a:cubicBezTo>
                    <a:pt x="11482" y="3116"/>
                    <a:pt x="12077" y="5113"/>
                    <a:pt x="11703" y="7042"/>
                  </a:cubicBezTo>
                  <a:cubicBezTo>
                    <a:pt x="11443" y="8387"/>
                    <a:pt x="10788" y="9331"/>
                    <a:pt x="9756" y="9852"/>
                  </a:cubicBezTo>
                  <a:cubicBezTo>
                    <a:pt x="9049" y="10208"/>
                    <a:pt x="8217" y="10345"/>
                    <a:pt x="7354" y="10345"/>
                  </a:cubicBezTo>
                  <a:cubicBezTo>
                    <a:pt x="4493" y="10345"/>
                    <a:pt x="1298" y="8839"/>
                    <a:pt x="1257" y="8819"/>
                  </a:cubicBezTo>
                  <a:cubicBezTo>
                    <a:pt x="1229" y="8806"/>
                    <a:pt x="1200" y="8799"/>
                    <a:pt x="1171" y="8799"/>
                  </a:cubicBezTo>
                  <a:cubicBezTo>
                    <a:pt x="1097" y="8799"/>
                    <a:pt x="1027" y="8841"/>
                    <a:pt x="993" y="8912"/>
                  </a:cubicBezTo>
                  <a:cubicBezTo>
                    <a:pt x="946" y="9010"/>
                    <a:pt x="988" y="9129"/>
                    <a:pt x="1086" y="9177"/>
                  </a:cubicBezTo>
                  <a:cubicBezTo>
                    <a:pt x="1259" y="9260"/>
                    <a:pt x="4414" y="10746"/>
                    <a:pt x="7332" y="10746"/>
                  </a:cubicBezTo>
                  <a:cubicBezTo>
                    <a:pt x="8256" y="10746"/>
                    <a:pt x="9158" y="10597"/>
                    <a:pt x="9932" y="10209"/>
                  </a:cubicBezTo>
                  <a:cubicBezTo>
                    <a:pt x="11082" y="9630"/>
                    <a:pt x="11808" y="8591"/>
                    <a:pt x="12092" y="7120"/>
                  </a:cubicBezTo>
                  <a:cubicBezTo>
                    <a:pt x="12490" y="5061"/>
                    <a:pt x="11858" y="2935"/>
                    <a:pt x="10398" y="1430"/>
                  </a:cubicBezTo>
                  <a:cubicBezTo>
                    <a:pt x="9475" y="479"/>
                    <a:pt x="8451" y="0"/>
                    <a:pt x="7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519;p62">
              <a:extLst>
                <a:ext uri="{FF2B5EF4-FFF2-40B4-BE49-F238E27FC236}">
                  <a16:creationId xmlns:a16="http://schemas.microsoft.com/office/drawing/2014/main" id="{71674CB1-1389-4E5C-A46C-7573128973E7}"/>
                </a:ext>
              </a:extLst>
            </p:cNvPr>
            <p:cNvSpPr/>
            <p:nvPr/>
          </p:nvSpPr>
          <p:spPr>
            <a:xfrm>
              <a:off x="4128875" y="1159050"/>
              <a:ext cx="298775" cy="304500"/>
            </a:xfrm>
            <a:custGeom>
              <a:avLst/>
              <a:gdLst/>
              <a:ahLst/>
              <a:cxnLst/>
              <a:rect l="l" t="t" r="r" b="b"/>
              <a:pathLst>
                <a:path w="11951" h="12180" extrusionOk="0">
                  <a:moveTo>
                    <a:pt x="6001" y="0"/>
                  </a:moveTo>
                  <a:cubicBezTo>
                    <a:pt x="5933" y="0"/>
                    <a:pt x="5868" y="34"/>
                    <a:pt x="5830" y="96"/>
                  </a:cubicBezTo>
                  <a:cubicBezTo>
                    <a:pt x="5773" y="190"/>
                    <a:pt x="5804" y="312"/>
                    <a:pt x="5898" y="369"/>
                  </a:cubicBezTo>
                  <a:cubicBezTo>
                    <a:pt x="5948" y="400"/>
                    <a:pt x="11030" y="3523"/>
                    <a:pt x="11413" y="6916"/>
                  </a:cubicBezTo>
                  <a:cubicBezTo>
                    <a:pt x="11542" y="8064"/>
                    <a:pt x="11109" y="9129"/>
                    <a:pt x="10126" y="10084"/>
                  </a:cubicBezTo>
                  <a:cubicBezTo>
                    <a:pt x="8992" y="11184"/>
                    <a:pt x="7482" y="11784"/>
                    <a:pt x="5931" y="11784"/>
                  </a:cubicBezTo>
                  <a:cubicBezTo>
                    <a:pt x="5551" y="11784"/>
                    <a:pt x="5168" y="11748"/>
                    <a:pt x="4788" y="11674"/>
                  </a:cubicBezTo>
                  <a:cubicBezTo>
                    <a:pt x="3444" y="11413"/>
                    <a:pt x="2499" y="10759"/>
                    <a:pt x="1978" y="9726"/>
                  </a:cubicBezTo>
                  <a:cubicBezTo>
                    <a:pt x="442" y="6677"/>
                    <a:pt x="2986" y="1281"/>
                    <a:pt x="3013" y="1228"/>
                  </a:cubicBezTo>
                  <a:cubicBezTo>
                    <a:pt x="3060" y="1129"/>
                    <a:pt x="3018" y="1011"/>
                    <a:pt x="2919" y="963"/>
                  </a:cubicBezTo>
                  <a:cubicBezTo>
                    <a:pt x="2891" y="950"/>
                    <a:pt x="2862" y="944"/>
                    <a:pt x="2833" y="944"/>
                  </a:cubicBezTo>
                  <a:cubicBezTo>
                    <a:pt x="2760" y="944"/>
                    <a:pt x="2689" y="986"/>
                    <a:pt x="2655" y="1056"/>
                  </a:cubicBezTo>
                  <a:cubicBezTo>
                    <a:pt x="2545" y="1284"/>
                    <a:pt x="0" y="6681"/>
                    <a:pt x="1624" y="9903"/>
                  </a:cubicBezTo>
                  <a:cubicBezTo>
                    <a:pt x="2203" y="11050"/>
                    <a:pt x="3242" y="11779"/>
                    <a:pt x="4714" y="12063"/>
                  </a:cubicBezTo>
                  <a:cubicBezTo>
                    <a:pt x="5119" y="12142"/>
                    <a:pt x="5526" y="12180"/>
                    <a:pt x="5931" y="12180"/>
                  </a:cubicBezTo>
                  <a:cubicBezTo>
                    <a:pt x="7586" y="12180"/>
                    <a:pt x="9196" y="11540"/>
                    <a:pt x="10403" y="10369"/>
                  </a:cubicBezTo>
                  <a:cubicBezTo>
                    <a:pt x="11478" y="9326"/>
                    <a:pt x="11951" y="8148"/>
                    <a:pt x="11807" y="6870"/>
                  </a:cubicBezTo>
                  <a:cubicBezTo>
                    <a:pt x="11403" y="3284"/>
                    <a:pt x="6319" y="160"/>
                    <a:pt x="6103" y="29"/>
                  </a:cubicBezTo>
                  <a:cubicBezTo>
                    <a:pt x="6071" y="9"/>
                    <a:pt x="6036" y="0"/>
                    <a:pt x="6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520;p62">
              <a:extLst>
                <a:ext uri="{FF2B5EF4-FFF2-40B4-BE49-F238E27FC236}">
                  <a16:creationId xmlns:a16="http://schemas.microsoft.com/office/drawing/2014/main" id="{A8C24BF0-EEFE-44BC-A3AA-4E78DF90955F}"/>
                </a:ext>
              </a:extLst>
            </p:cNvPr>
            <p:cNvSpPr/>
            <p:nvPr/>
          </p:nvSpPr>
          <p:spPr>
            <a:xfrm>
              <a:off x="4000550" y="718900"/>
              <a:ext cx="298825" cy="304550"/>
            </a:xfrm>
            <a:custGeom>
              <a:avLst/>
              <a:gdLst/>
              <a:ahLst/>
              <a:cxnLst/>
              <a:rect l="l" t="t" r="r" b="b"/>
              <a:pathLst>
                <a:path w="11953" h="12182" extrusionOk="0">
                  <a:moveTo>
                    <a:pt x="6019" y="1"/>
                  </a:moveTo>
                  <a:cubicBezTo>
                    <a:pt x="4366" y="1"/>
                    <a:pt x="2757" y="640"/>
                    <a:pt x="1549" y="1812"/>
                  </a:cubicBezTo>
                  <a:cubicBezTo>
                    <a:pt x="473" y="2857"/>
                    <a:pt x="1" y="4033"/>
                    <a:pt x="145" y="5310"/>
                  </a:cubicBezTo>
                  <a:cubicBezTo>
                    <a:pt x="549" y="8897"/>
                    <a:pt x="5633" y="12020"/>
                    <a:pt x="5849" y="12152"/>
                  </a:cubicBezTo>
                  <a:cubicBezTo>
                    <a:pt x="5880" y="12172"/>
                    <a:pt x="5916" y="12181"/>
                    <a:pt x="5952" y="12181"/>
                  </a:cubicBezTo>
                  <a:cubicBezTo>
                    <a:pt x="6019" y="12181"/>
                    <a:pt x="6085" y="12147"/>
                    <a:pt x="6123" y="12086"/>
                  </a:cubicBezTo>
                  <a:cubicBezTo>
                    <a:pt x="6179" y="11992"/>
                    <a:pt x="6149" y="11870"/>
                    <a:pt x="6055" y="11813"/>
                  </a:cubicBezTo>
                  <a:cubicBezTo>
                    <a:pt x="6005" y="11781"/>
                    <a:pt x="923" y="8657"/>
                    <a:pt x="540" y="5266"/>
                  </a:cubicBezTo>
                  <a:cubicBezTo>
                    <a:pt x="411" y="4118"/>
                    <a:pt x="844" y="3051"/>
                    <a:pt x="1827" y="2098"/>
                  </a:cubicBezTo>
                  <a:cubicBezTo>
                    <a:pt x="2961" y="998"/>
                    <a:pt x="4472" y="398"/>
                    <a:pt x="6023" y="398"/>
                  </a:cubicBezTo>
                  <a:cubicBezTo>
                    <a:pt x="6403" y="398"/>
                    <a:pt x="6785" y="434"/>
                    <a:pt x="7165" y="507"/>
                  </a:cubicBezTo>
                  <a:cubicBezTo>
                    <a:pt x="8510" y="766"/>
                    <a:pt x="9454" y="1421"/>
                    <a:pt x="9975" y="2455"/>
                  </a:cubicBezTo>
                  <a:cubicBezTo>
                    <a:pt x="11511" y="5503"/>
                    <a:pt x="8968" y="10898"/>
                    <a:pt x="8941" y="10952"/>
                  </a:cubicBezTo>
                  <a:cubicBezTo>
                    <a:pt x="8894" y="11051"/>
                    <a:pt x="8936" y="11170"/>
                    <a:pt x="9035" y="11217"/>
                  </a:cubicBezTo>
                  <a:cubicBezTo>
                    <a:pt x="9062" y="11230"/>
                    <a:pt x="9091" y="11237"/>
                    <a:pt x="9120" y="11237"/>
                  </a:cubicBezTo>
                  <a:cubicBezTo>
                    <a:pt x="9194" y="11237"/>
                    <a:pt x="9265" y="11195"/>
                    <a:pt x="9299" y="11124"/>
                  </a:cubicBezTo>
                  <a:cubicBezTo>
                    <a:pt x="9409" y="10896"/>
                    <a:pt x="11953" y="5499"/>
                    <a:pt x="10330" y="2277"/>
                  </a:cubicBezTo>
                  <a:cubicBezTo>
                    <a:pt x="9751" y="1128"/>
                    <a:pt x="8711" y="402"/>
                    <a:pt x="7239" y="118"/>
                  </a:cubicBezTo>
                  <a:cubicBezTo>
                    <a:pt x="6833" y="39"/>
                    <a:pt x="6425" y="1"/>
                    <a:pt x="6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521;p62">
              <a:extLst>
                <a:ext uri="{FF2B5EF4-FFF2-40B4-BE49-F238E27FC236}">
                  <a16:creationId xmlns:a16="http://schemas.microsoft.com/office/drawing/2014/main" id="{76EA1D3A-8108-451E-B4EA-40BE7866897D}"/>
                </a:ext>
              </a:extLst>
            </p:cNvPr>
            <p:cNvSpPr/>
            <p:nvPr/>
          </p:nvSpPr>
          <p:spPr>
            <a:xfrm>
              <a:off x="4018150" y="1428800"/>
              <a:ext cx="458825" cy="1000250"/>
            </a:xfrm>
            <a:custGeom>
              <a:avLst/>
              <a:gdLst/>
              <a:ahLst/>
              <a:cxnLst/>
              <a:rect l="l" t="t" r="r" b="b"/>
              <a:pathLst>
                <a:path w="18353" h="40010" extrusionOk="0">
                  <a:moveTo>
                    <a:pt x="1754" y="1"/>
                  </a:moveTo>
                  <a:cubicBezTo>
                    <a:pt x="1665" y="1"/>
                    <a:pt x="1583" y="61"/>
                    <a:pt x="1561" y="152"/>
                  </a:cubicBezTo>
                  <a:cubicBezTo>
                    <a:pt x="1545" y="215"/>
                    <a:pt x="1" y="6549"/>
                    <a:pt x="1108" y="14564"/>
                  </a:cubicBezTo>
                  <a:cubicBezTo>
                    <a:pt x="2132" y="21966"/>
                    <a:pt x="5690" y="32362"/>
                    <a:pt x="16826" y="39846"/>
                  </a:cubicBezTo>
                  <a:cubicBezTo>
                    <a:pt x="16989" y="39957"/>
                    <a:pt x="17174" y="40009"/>
                    <a:pt x="17358" y="40009"/>
                  </a:cubicBezTo>
                  <a:cubicBezTo>
                    <a:pt x="17637" y="40009"/>
                    <a:pt x="17911" y="39888"/>
                    <a:pt x="18104" y="39653"/>
                  </a:cubicBezTo>
                  <a:cubicBezTo>
                    <a:pt x="18276" y="39442"/>
                    <a:pt x="18352" y="39166"/>
                    <a:pt x="18310" y="38897"/>
                  </a:cubicBezTo>
                  <a:cubicBezTo>
                    <a:pt x="18268" y="38630"/>
                    <a:pt x="18116" y="38393"/>
                    <a:pt x="17890" y="38245"/>
                  </a:cubicBezTo>
                  <a:cubicBezTo>
                    <a:pt x="7069" y="31169"/>
                    <a:pt x="3655" y="21294"/>
                    <a:pt x="2698" y="14256"/>
                  </a:cubicBezTo>
                  <a:cubicBezTo>
                    <a:pt x="1659" y="6617"/>
                    <a:pt x="3205" y="574"/>
                    <a:pt x="3221" y="513"/>
                  </a:cubicBezTo>
                  <a:cubicBezTo>
                    <a:pt x="3248" y="408"/>
                    <a:pt x="3185" y="298"/>
                    <a:pt x="3079" y="271"/>
                  </a:cubicBezTo>
                  <a:cubicBezTo>
                    <a:pt x="3062" y="267"/>
                    <a:pt x="3046" y="265"/>
                    <a:pt x="3030" y="265"/>
                  </a:cubicBezTo>
                  <a:cubicBezTo>
                    <a:pt x="2941" y="265"/>
                    <a:pt x="2860" y="323"/>
                    <a:pt x="2837" y="413"/>
                  </a:cubicBezTo>
                  <a:cubicBezTo>
                    <a:pt x="2819" y="474"/>
                    <a:pt x="1256" y="6581"/>
                    <a:pt x="2302" y="14295"/>
                  </a:cubicBezTo>
                  <a:cubicBezTo>
                    <a:pt x="3268" y="21421"/>
                    <a:pt x="6718" y="31416"/>
                    <a:pt x="17675" y="38577"/>
                  </a:cubicBezTo>
                  <a:cubicBezTo>
                    <a:pt x="17807" y="38663"/>
                    <a:pt x="17894" y="38799"/>
                    <a:pt x="17918" y="38957"/>
                  </a:cubicBezTo>
                  <a:cubicBezTo>
                    <a:pt x="17942" y="39115"/>
                    <a:pt x="17897" y="39278"/>
                    <a:pt x="17796" y="39402"/>
                  </a:cubicBezTo>
                  <a:cubicBezTo>
                    <a:pt x="17685" y="39537"/>
                    <a:pt x="17521" y="39609"/>
                    <a:pt x="17356" y="39609"/>
                  </a:cubicBezTo>
                  <a:cubicBezTo>
                    <a:pt x="17249" y="39609"/>
                    <a:pt x="17142" y="39579"/>
                    <a:pt x="17048" y="39516"/>
                  </a:cubicBezTo>
                  <a:cubicBezTo>
                    <a:pt x="6038" y="32116"/>
                    <a:pt x="2519" y="21841"/>
                    <a:pt x="1505" y="14523"/>
                  </a:cubicBezTo>
                  <a:cubicBezTo>
                    <a:pt x="403" y="6583"/>
                    <a:pt x="1931" y="310"/>
                    <a:pt x="1947" y="248"/>
                  </a:cubicBezTo>
                  <a:cubicBezTo>
                    <a:pt x="1973" y="141"/>
                    <a:pt x="1908" y="33"/>
                    <a:pt x="1802" y="7"/>
                  </a:cubicBezTo>
                  <a:cubicBezTo>
                    <a:pt x="1786" y="3"/>
                    <a:pt x="1770" y="1"/>
                    <a:pt x="1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522;p62">
              <a:extLst>
                <a:ext uri="{FF2B5EF4-FFF2-40B4-BE49-F238E27FC236}">
                  <a16:creationId xmlns:a16="http://schemas.microsoft.com/office/drawing/2014/main" id="{F1C91E75-7C62-4F9F-B2FA-DD06842B8483}"/>
                </a:ext>
              </a:extLst>
            </p:cNvPr>
            <p:cNvSpPr/>
            <p:nvPr/>
          </p:nvSpPr>
          <p:spPr>
            <a:xfrm>
              <a:off x="3586325" y="1451075"/>
              <a:ext cx="484000" cy="439275"/>
            </a:xfrm>
            <a:custGeom>
              <a:avLst/>
              <a:gdLst/>
              <a:ahLst/>
              <a:cxnLst/>
              <a:rect l="l" t="t" r="r" b="b"/>
              <a:pathLst>
                <a:path w="19360" h="17571" extrusionOk="0">
                  <a:moveTo>
                    <a:pt x="428" y="408"/>
                  </a:moveTo>
                  <a:cubicBezTo>
                    <a:pt x="16080" y="1166"/>
                    <a:pt x="18664" y="15135"/>
                    <a:pt x="18929" y="16918"/>
                  </a:cubicBezTo>
                  <a:cubicBezTo>
                    <a:pt x="17875" y="17088"/>
                    <a:pt x="16857" y="17174"/>
                    <a:pt x="15878" y="17174"/>
                  </a:cubicBezTo>
                  <a:cubicBezTo>
                    <a:pt x="12711" y="17174"/>
                    <a:pt x="9942" y="16282"/>
                    <a:pt x="7616" y="14508"/>
                  </a:cubicBezTo>
                  <a:cubicBezTo>
                    <a:pt x="1953" y="10190"/>
                    <a:pt x="622" y="1888"/>
                    <a:pt x="428" y="408"/>
                  </a:cubicBezTo>
                  <a:close/>
                  <a:moveTo>
                    <a:pt x="194" y="0"/>
                  </a:moveTo>
                  <a:cubicBezTo>
                    <a:pt x="137" y="0"/>
                    <a:pt x="94" y="24"/>
                    <a:pt x="58" y="63"/>
                  </a:cubicBezTo>
                  <a:cubicBezTo>
                    <a:pt x="18" y="105"/>
                    <a:pt x="0" y="162"/>
                    <a:pt x="6" y="219"/>
                  </a:cubicBezTo>
                  <a:cubicBezTo>
                    <a:pt x="14" y="315"/>
                    <a:pt x="1035" y="9988"/>
                    <a:pt x="7374" y="14821"/>
                  </a:cubicBezTo>
                  <a:cubicBezTo>
                    <a:pt x="9770" y="16650"/>
                    <a:pt x="12621" y="17570"/>
                    <a:pt x="15875" y="17570"/>
                  </a:cubicBezTo>
                  <a:cubicBezTo>
                    <a:pt x="16936" y="17570"/>
                    <a:pt x="18039" y="17472"/>
                    <a:pt x="19184" y="17277"/>
                  </a:cubicBezTo>
                  <a:cubicBezTo>
                    <a:pt x="19289" y="17260"/>
                    <a:pt x="19359" y="17165"/>
                    <a:pt x="19349" y="17061"/>
                  </a:cubicBezTo>
                  <a:cubicBezTo>
                    <a:pt x="19332" y="16897"/>
                    <a:pt x="17411" y="684"/>
                    <a:pt x="211" y="1"/>
                  </a:cubicBezTo>
                  <a:cubicBezTo>
                    <a:pt x="205" y="0"/>
                    <a:pt x="199"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23;p62">
              <a:extLst>
                <a:ext uri="{FF2B5EF4-FFF2-40B4-BE49-F238E27FC236}">
                  <a16:creationId xmlns:a16="http://schemas.microsoft.com/office/drawing/2014/main" id="{EB153E89-72BE-4CE6-A230-66C5FB2B3B48}"/>
                </a:ext>
              </a:extLst>
            </p:cNvPr>
            <p:cNvSpPr/>
            <p:nvPr/>
          </p:nvSpPr>
          <p:spPr>
            <a:xfrm>
              <a:off x="4128525" y="1626450"/>
              <a:ext cx="367950" cy="491500"/>
            </a:xfrm>
            <a:custGeom>
              <a:avLst/>
              <a:gdLst/>
              <a:ahLst/>
              <a:cxnLst/>
              <a:rect l="l" t="t" r="r" b="b"/>
              <a:pathLst>
                <a:path w="14718" h="19660" extrusionOk="0">
                  <a:moveTo>
                    <a:pt x="10131" y="483"/>
                  </a:moveTo>
                  <a:lnTo>
                    <a:pt x="10131" y="483"/>
                  </a:lnTo>
                  <a:cubicBezTo>
                    <a:pt x="13839" y="12572"/>
                    <a:pt x="4048" y="18426"/>
                    <a:pt x="2638" y="19197"/>
                  </a:cubicBezTo>
                  <a:cubicBezTo>
                    <a:pt x="859" y="15989"/>
                    <a:pt x="429" y="12860"/>
                    <a:pt x="1357" y="9893"/>
                  </a:cubicBezTo>
                  <a:cubicBezTo>
                    <a:pt x="3074" y="4415"/>
                    <a:pt x="8956" y="1099"/>
                    <a:pt x="10131" y="483"/>
                  </a:cubicBezTo>
                  <a:close/>
                  <a:moveTo>
                    <a:pt x="10250" y="0"/>
                  </a:moveTo>
                  <a:cubicBezTo>
                    <a:pt x="10221" y="0"/>
                    <a:pt x="10192" y="7"/>
                    <a:pt x="10165" y="20"/>
                  </a:cubicBezTo>
                  <a:cubicBezTo>
                    <a:pt x="10092" y="56"/>
                    <a:pt x="2933" y="3541"/>
                    <a:pt x="980" y="9772"/>
                  </a:cubicBezTo>
                  <a:cubicBezTo>
                    <a:pt x="0" y="12899"/>
                    <a:pt x="474" y="16193"/>
                    <a:pt x="2388" y="19560"/>
                  </a:cubicBezTo>
                  <a:cubicBezTo>
                    <a:pt x="2423" y="19623"/>
                    <a:pt x="2491" y="19660"/>
                    <a:pt x="2560" y="19660"/>
                  </a:cubicBezTo>
                  <a:cubicBezTo>
                    <a:pt x="2590" y="19660"/>
                    <a:pt x="2619" y="19653"/>
                    <a:pt x="2648" y="19640"/>
                  </a:cubicBezTo>
                  <a:cubicBezTo>
                    <a:pt x="2769" y="19582"/>
                    <a:pt x="14717" y="13574"/>
                    <a:pt x="10440" y="140"/>
                  </a:cubicBezTo>
                  <a:cubicBezTo>
                    <a:pt x="10423" y="84"/>
                    <a:pt x="10382" y="40"/>
                    <a:pt x="10329" y="17"/>
                  </a:cubicBezTo>
                  <a:cubicBezTo>
                    <a:pt x="10304" y="6"/>
                    <a:pt x="10277" y="0"/>
                    <a:pt x="10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24;p62">
              <a:extLst>
                <a:ext uri="{FF2B5EF4-FFF2-40B4-BE49-F238E27FC236}">
                  <a16:creationId xmlns:a16="http://schemas.microsoft.com/office/drawing/2014/main" id="{30143D2E-7CE5-4DEF-A57B-DE85BBBD6A87}"/>
                </a:ext>
              </a:extLst>
            </p:cNvPr>
            <p:cNvSpPr/>
            <p:nvPr/>
          </p:nvSpPr>
          <p:spPr>
            <a:xfrm>
              <a:off x="3591350" y="1452800"/>
              <a:ext cx="470800" cy="404050"/>
            </a:xfrm>
            <a:custGeom>
              <a:avLst/>
              <a:gdLst/>
              <a:ahLst/>
              <a:cxnLst/>
              <a:rect l="l" t="t" r="r" b="b"/>
              <a:pathLst>
                <a:path w="18832" h="16162" extrusionOk="0">
                  <a:moveTo>
                    <a:pt x="110" y="1"/>
                  </a:moveTo>
                  <a:cubicBezTo>
                    <a:pt x="87" y="1"/>
                    <a:pt x="63" y="9"/>
                    <a:pt x="43" y="26"/>
                  </a:cubicBezTo>
                  <a:cubicBezTo>
                    <a:pt x="2" y="63"/>
                    <a:pt x="0" y="125"/>
                    <a:pt x="37" y="166"/>
                  </a:cubicBezTo>
                  <a:cubicBezTo>
                    <a:pt x="2829" y="3226"/>
                    <a:pt x="6189" y="5781"/>
                    <a:pt x="9439" y="8250"/>
                  </a:cubicBezTo>
                  <a:cubicBezTo>
                    <a:pt x="12617" y="10666"/>
                    <a:pt x="15905" y="13163"/>
                    <a:pt x="18651" y="16130"/>
                  </a:cubicBezTo>
                  <a:cubicBezTo>
                    <a:pt x="18670" y="16151"/>
                    <a:pt x="18696" y="16161"/>
                    <a:pt x="18722" y="16161"/>
                  </a:cubicBezTo>
                  <a:cubicBezTo>
                    <a:pt x="18747" y="16161"/>
                    <a:pt x="18770" y="16152"/>
                    <a:pt x="18790" y="16138"/>
                  </a:cubicBezTo>
                  <a:cubicBezTo>
                    <a:pt x="18829" y="16099"/>
                    <a:pt x="18832" y="16038"/>
                    <a:pt x="18795" y="15997"/>
                  </a:cubicBezTo>
                  <a:cubicBezTo>
                    <a:pt x="16037" y="13018"/>
                    <a:pt x="12744" y="10514"/>
                    <a:pt x="9559" y="8093"/>
                  </a:cubicBezTo>
                  <a:cubicBezTo>
                    <a:pt x="6317" y="5629"/>
                    <a:pt x="2963" y="3081"/>
                    <a:pt x="183" y="34"/>
                  </a:cubicBezTo>
                  <a:cubicBezTo>
                    <a:pt x="164" y="12"/>
                    <a:pt x="137"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25;p62">
              <a:extLst>
                <a:ext uri="{FF2B5EF4-FFF2-40B4-BE49-F238E27FC236}">
                  <a16:creationId xmlns:a16="http://schemas.microsoft.com/office/drawing/2014/main" id="{2BDE2134-FADE-4A85-9622-3AA488D6198A}"/>
                </a:ext>
              </a:extLst>
            </p:cNvPr>
            <p:cNvSpPr/>
            <p:nvPr/>
          </p:nvSpPr>
          <p:spPr>
            <a:xfrm>
              <a:off x="3681650" y="1623650"/>
              <a:ext cx="73950" cy="14425"/>
            </a:xfrm>
            <a:custGeom>
              <a:avLst/>
              <a:gdLst/>
              <a:ahLst/>
              <a:cxnLst/>
              <a:rect l="l" t="t" r="r" b="b"/>
              <a:pathLst>
                <a:path w="2958" h="577" extrusionOk="0">
                  <a:moveTo>
                    <a:pt x="109" y="1"/>
                  </a:moveTo>
                  <a:cubicBezTo>
                    <a:pt x="61" y="1"/>
                    <a:pt x="16" y="36"/>
                    <a:pt x="9" y="86"/>
                  </a:cubicBezTo>
                  <a:cubicBezTo>
                    <a:pt x="1" y="139"/>
                    <a:pt x="40" y="190"/>
                    <a:pt x="93" y="197"/>
                  </a:cubicBezTo>
                  <a:lnTo>
                    <a:pt x="2837" y="575"/>
                  </a:lnTo>
                  <a:cubicBezTo>
                    <a:pt x="2842" y="576"/>
                    <a:pt x="2846" y="576"/>
                    <a:pt x="2851" y="576"/>
                  </a:cubicBezTo>
                  <a:cubicBezTo>
                    <a:pt x="2900" y="576"/>
                    <a:pt x="2942" y="539"/>
                    <a:pt x="2950" y="491"/>
                  </a:cubicBezTo>
                  <a:cubicBezTo>
                    <a:pt x="2957" y="437"/>
                    <a:pt x="2920" y="387"/>
                    <a:pt x="2866" y="379"/>
                  </a:cubicBezTo>
                  <a:lnTo>
                    <a:pt x="121" y="2"/>
                  </a:lnTo>
                  <a:cubicBezTo>
                    <a:pt x="117" y="1"/>
                    <a:pt x="11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26;p62">
              <a:extLst>
                <a:ext uri="{FF2B5EF4-FFF2-40B4-BE49-F238E27FC236}">
                  <a16:creationId xmlns:a16="http://schemas.microsoft.com/office/drawing/2014/main" id="{FA3BECFA-9A0D-44E5-A5BE-D896D03D18EB}"/>
                </a:ext>
              </a:extLst>
            </p:cNvPr>
            <p:cNvSpPr/>
            <p:nvPr/>
          </p:nvSpPr>
          <p:spPr>
            <a:xfrm>
              <a:off x="3713725" y="1678000"/>
              <a:ext cx="95275" cy="8425"/>
            </a:xfrm>
            <a:custGeom>
              <a:avLst/>
              <a:gdLst/>
              <a:ahLst/>
              <a:cxnLst/>
              <a:rect l="l" t="t" r="r" b="b"/>
              <a:pathLst>
                <a:path w="3811" h="337" extrusionOk="0">
                  <a:moveTo>
                    <a:pt x="109" y="0"/>
                  </a:moveTo>
                  <a:cubicBezTo>
                    <a:pt x="61" y="0"/>
                    <a:pt x="16" y="36"/>
                    <a:pt x="8" y="85"/>
                  </a:cubicBezTo>
                  <a:cubicBezTo>
                    <a:pt x="1" y="139"/>
                    <a:pt x="39" y="190"/>
                    <a:pt x="92" y="197"/>
                  </a:cubicBezTo>
                  <a:cubicBezTo>
                    <a:pt x="767" y="291"/>
                    <a:pt x="1446" y="337"/>
                    <a:pt x="2125" y="337"/>
                  </a:cubicBezTo>
                  <a:cubicBezTo>
                    <a:pt x="2656" y="337"/>
                    <a:pt x="3188" y="307"/>
                    <a:pt x="3716" y="251"/>
                  </a:cubicBezTo>
                  <a:cubicBezTo>
                    <a:pt x="3771" y="245"/>
                    <a:pt x="3810" y="196"/>
                    <a:pt x="3805" y="142"/>
                  </a:cubicBezTo>
                  <a:cubicBezTo>
                    <a:pt x="3800" y="89"/>
                    <a:pt x="3753" y="53"/>
                    <a:pt x="3704" y="53"/>
                  </a:cubicBezTo>
                  <a:cubicBezTo>
                    <a:pt x="3701" y="53"/>
                    <a:pt x="3698" y="54"/>
                    <a:pt x="3695" y="54"/>
                  </a:cubicBezTo>
                  <a:cubicBezTo>
                    <a:pt x="3172" y="111"/>
                    <a:pt x="2647" y="139"/>
                    <a:pt x="2122" y="139"/>
                  </a:cubicBezTo>
                  <a:cubicBezTo>
                    <a:pt x="1453" y="139"/>
                    <a:pt x="784" y="93"/>
                    <a:pt x="121" y="1"/>
                  </a:cubicBezTo>
                  <a:cubicBezTo>
                    <a:pt x="117" y="1"/>
                    <a:pt x="113"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27;p62">
              <a:extLst>
                <a:ext uri="{FF2B5EF4-FFF2-40B4-BE49-F238E27FC236}">
                  <a16:creationId xmlns:a16="http://schemas.microsoft.com/office/drawing/2014/main" id="{2F297075-AC77-4560-9A6A-DDD65BD5DFF1}"/>
                </a:ext>
              </a:extLst>
            </p:cNvPr>
            <p:cNvSpPr/>
            <p:nvPr/>
          </p:nvSpPr>
          <p:spPr>
            <a:xfrm>
              <a:off x="3762625" y="1732475"/>
              <a:ext cx="75750" cy="5400"/>
            </a:xfrm>
            <a:custGeom>
              <a:avLst/>
              <a:gdLst/>
              <a:ahLst/>
              <a:cxnLst/>
              <a:rect l="l" t="t" r="r" b="b"/>
              <a:pathLst>
                <a:path w="3030" h="216" extrusionOk="0">
                  <a:moveTo>
                    <a:pt x="98" y="1"/>
                  </a:moveTo>
                  <a:cubicBezTo>
                    <a:pt x="45" y="1"/>
                    <a:pt x="0" y="44"/>
                    <a:pt x="0" y="100"/>
                  </a:cubicBezTo>
                  <a:cubicBezTo>
                    <a:pt x="0" y="155"/>
                    <a:pt x="44" y="200"/>
                    <a:pt x="98" y="200"/>
                  </a:cubicBezTo>
                  <a:lnTo>
                    <a:pt x="2932" y="216"/>
                  </a:lnTo>
                  <a:cubicBezTo>
                    <a:pt x="2987" y="216"/>
                    <a:pt x="3030" y="170"/>
                    <a:pt x="3030" y="117"/>
                  </a:cubicBezTo>
                  <a:cubicBezTo>
                    <a:pt x="3030" y="61"/>
                    <a:pt x="2987" y="17"/>
                    <a:pt x="2932" y="17"/>
                  </a:cubicBezTo>
                  <a:lnTo>
                    <a:pt x="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28;p62">
              <a:extLst>
                <a:ext uri="{FF2B5EF4-FFF2-40B4-BE49-F238E27FC236}">
                  <a16:creationId xmlns:a16="http://schemas.microsoft.com/office/drawing/2014/main" id="{68E8019E-265A-4809-945E-DD3BFC923FE1}"/>
                </a:ext>
              </a:extLst>
            </p:cNvPr>
            <p:cNvSpPr/>
            <p:nvPr/>
          </p:nvSpPr>
          <p:spPr>
            <a:xfrm>
              <a:off x="3819500" y="1789350"/>
              <a:ext cx="114050" cy="7125"/>
            </a:xfrm>
            <a:custGeom>
              <a:avLst/>
              <a:gdLst/>
              <a:ahLst/>
              <a:cxnLst/>
              <a:rect l="l" t="t" r="r" b="b"/>
              <a:pathLst>
                <a:path w="4562" h="285" extrusionOk="0">
                  <a:moveTo>
                    <a:pt x="4458" y="0"/>
                  </a:moveTo>
                  <a:cubicBezTo>
                    <a:pt x="4456" y="0"/>
                    <a:pt x="4454" y="0"/>
                    <a:pt x="4451" y="1"/>
                  </a:cubicBezTo>
                  <a:cubicBezTo>
                    <a:pt x="3667" y="58"/>
                    <a:pt x="2876" y="87"/>
                    <a:pt x="2085" y="87"/>
                  </a:cubicBezTo>
                  <a:cubicBezTo>
                    <a:pt x="1424" y="87"/>
                    <a:pt x="764" y="67"/>
                    <a:pt x="107" y="26"/>
                  </a:cubicBezTo>
                  <a:cubicBezTo>
                    <a:pt x="105" y="26"/>
                    <a:pt x="102" y="26"/>
                    <a:pt x="100" y="26"/>
                  </a:cubicBezTo>
                  <a:cubicBezTo>
                    <a:pt x="48" y="26"/>
                    <a:pt x="6" y="66"/>
                    <a:pt x="2" y="119"/>
                  </a:cubicBezTo>
                  <a:cubicBezTo>
                    <a:pt x="0" y="174"/>
                    <a:pt x="41" y="221"/>
                    <a:pt x="96" y="225"/>
                  </a:cubicBezTo>
                  <a:cubicBezTo>
                    <a:pt x="758" y="266"/>
                    <a:pt x="1423" y="285"/>
                    <a:pt x="2090" y="285"/>
                  </a:cubicBezTo>
                  <a:cubicBezTo>
                    <a:pt x="2883" y="285"/>
                    <a:pt x="3677" y="256"/>
                    <a:pt x="4465" y="199"/>
                  </a:cubicBezTo>
                  <a:cubicBezTo>
                    <a:pt x="4521" y="195"/>
                    <a:pt x="4562" y="148"/>
                    <a:pt x="4558" y="93"/>
                  </a:cubicBezTo>
                  <a:cubicBezTo>
                    <a:pt x="4554" y="40"/>
                    <a:pt x="4504" y="0"/>
                    <a:pt x="4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529;p62">
              <a:extLst>
                <a:ext uri="{FF2B5EF4-FFF2-40B4-BE49-F238E27FC236}">
                  <a16:creationId xmlns:a16="http://schemas.microsoft.com/office/drawing/2014/main" id="{C7DBC148-5D4B-4A86-AE5B-244625BBB269}"/>
                </a:ext>
              </a:extLst>
            </p:cNvPr>
            <p:cNvSpPr/>
            <p:nvPr/>
          </p:nvSpPr>
          <p:spPr>
            <a:xfrm>
              <a:off x="3914500" y="1818225"/>
              <a:ext cx="62700" cy="17075"/>
            </a:xfrm>
            <a:custGeom>
              <a:avLst/>
              <a:gdLst/>
              <a:ahLst/>
              <a:cxnLst/>
              <a:rect l="l" t="t" r="r" b="b"/>
              <a:pathLst>
                <a:path w="2508" h="683" extrusionOk="0">
                  <a:moveTo>
                    <a:pt x="2396" y="0"/>
                  </a:moveTo>
                  <a:cubicBezTo>
                    <a:pt x="2386" y="0"/>
                    <a:pt x="2375" y="2"/>
                    <a:pt x="2365" y="5"/>
                  </a:cubicBezTo>
                  <a:cubicBezTo>
                    <a:pt x="1628" y="242"/>
                    <a:pt x="864" y="402"/>
                    <a:pt x="95" y="483"/>
                  </a:cubicBezTo>
                  <a:cubicBezTo>
                    <a:pt x="41" y="490"/>
                    <a:pt x="1" y="538"/>
                    <a:pt x="6" y="593"/>
                  </a:cubicBezTo>
                  <a:cubicBezTo>
                    <a:pt x="11" y="643"/>
                    <a:pt x="55" y="681"/>
                    <a:pt x="105" y="681"/>
                  </a:cubicBezTo>
                  <a:cubicBezTo>
                    <a:pt x="109" y="681"/>
                    <a:pt x="112" y="681"/>
                    <a:pt x="116" y="682"/>
                  </a:cubicBezTo>
                  <a:cubicBezTo>
                    <a:pt x="898" y="600"/>
                    <a:pt x="1676" y="435"/>
                    <a:pt x="2426" y="194"/>
                  </a:cubicBezTo>
                  <a:cubicBezTo>
                    <a:pt x="2479" y="177"/>
                    <a:pt x="2507" y="122"/>
                    <a:pt x="2490" y="70"/>
                  </a:cubicBezTo>
                  <a:cubicBezTo>
                    <a:pt x="2477" y="28"/>
                    <a:pt x="2438" y="0"/>
                    <a:pt x="2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530;p62">
              <a:extLst>
                <a:ext uri="{FF2B5EF4-FFF2-40B4-BE49-F238E27FC236}">
                  <a16:creationId xmlns:a16="http://schemas.microsoft.com/office/drawing/2014/main" id="{FBC9DFAF-453F-45FE-B247-6C86949099EA}"/>
                </a:ext>
              </a:extLst>
            </p:cNvPr>
            <p:cNvSpPr/>
            <p:nvPr/>
          </p:nvSpPr>
          <p:spPr>
            <a:xfrm>
              <a:off x="3949050" y="1675875"/>
              <a:ext cx="18200" cy="64525"/>
            </a:xfrm>
            <a:custGeom>
              <a:avLst/>
              <a:gdLst/>
              <a:ahLst/>
              <a:cxnLst/>
              <a:rect l="l" t="t" r="r" b="b"/>
              <a:pathLst>
                <a:path w="728" h="2581" extrusionOk="0">
                  <a:moveTo>
                    <a:pt x="113" y="0"/>
                  </a:moveTo>
                  <a:cubicBezTo>
                    <a:pt x="102" y="0"/>
                    <a:pt x="92" y="2"/>
                    <a:pt x="81" y="6"/>
                  </a:cubicBezTo>
                  <a:cubicBezTo>
                    <a:pt x="28" y="23"/>
                    <a:pt x="1" y="80"/>
                    <a:pt x="18" y="131"/>
                  </a:cubicBezTo>
                  <a:cubicBezTo>
                    <a:pt x="271" y="896"/>
                    <a:pt x="443" y="1690"/>
                    <a:pt x="524" y="2491"/>
                  </a:cubicBezTo>
                  <a:cubicBezTo>
                    <a:pt x="529" y="2543"/>
                    <a:pt x="572" y="2581"/>
                    <a:pt x="623" y="2581"/>
                  </a:cubicBezTo>
                  <a:cubicBezTo>
                    <a:pt x="625" y="2581"/>
                    <a:pt x="627" y="2580"/>
                    <a:pt x="630" y="2580"/>
                  </a:cubicBezTo>
                  <a:cubicBezTo>
                    <a:pt x="631" y="2580"/>
                    <a:pt x="632" y="2580"/>
                    <a:pt x="634" y="2581"/>
                  </a:cubicBezTo>
                  <a:cubicBezTo>
                    <a:pt x="687" y="2574"/>
                    <a:pt x="727" y="2526"/>
                    <a:pt x="722" y="2471"/>
                  </a:cubicBezTo>
                  <a:cubicBezTo>
                    <a:pt x="638" y="1655"/>
                    <a:pt x="465" y="848"/>
                    <a:pt x="206" y="69"/>
                  </a:cubicBezTo>
                  <a:cubicBezTo>
                    <a:pt x="192" y="28"/>
                    <a:pt x="154"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531;p62">
              <a:extLst>
                <a:ext uri="{FF2B5EF4-FFF2-40B4-BE49-F238E27FC236}">
                  <a16:creationId xmlns:a16="http://schemas.microsoft.com/office/drawing/2014/main" id="{AC53B025-1EF7-4EA5-8EEE-CED4DE67F0D9}"/>
                </a:ext>
              </a:extLst>
            </p:cNvPr>
            <p:cNvSpPr/>
            <p:nvPr/>
          </p:nvSpPr>
          <p:spPr>
            <a:xfrm>
              <a:off x="3888175" y="1613275"/>
              <a:ext cx="21750" cy="72200"/>
            </a:xfrm>
            <a:custGeom>
              <a:avLst/>
              <a:gdLst/>
              <a:ahLst/>
              <a:cxnLst/>
              <a:rect l="l" t="t" r="r" b="b"/>
              <a:pathLst>
                <a:path w="870" h="2888" extrusionOk="0">
                  <a:moveTo>
                    <a:pt x="112" y="1"/>
                  </a:moveTo>
                  <a:cubicBezTo>
                    <a:pt x="101" y="1"/>
                    <a:pt x="90" y="3"/>
                    <a:pt x="79" y="7"/>
                  </a:cubicBezTo>
                  <a:cubicBezTo>
                    <a:pt x="27" y="26"/>
                    <a:pt x="0" y="83"/>
                    <a:pt x="18" y="133"/>
                  </a:cubicBezTo>
                  <a:cubicBezTo>
                    <a:pt x="324" y="995"/>
                    <a:pt x="543" y="1892"/>
                    <a:pt x="666" y="2801"/>
                  </a:cubicBezTo>
                  <a:cubicBezTo>
                    <a:pt x="673" y="2851"/>
                    <a:pt x="716" y="2886"/>
                    <a:pt x="764" y="2886"/>
                  </a:cubicBezTo>
                  <a:cubicBezTo>
                    <a:pt x="769" y="2886"/>
                    <a:pt x="772" y="2886"/>
                    <a:pt x="778" y="2888"/>
                  </a:cubicBezTo>
                  <a:cubicBezTo>
                    <a:pt x="832" y="2880"/>
                    <a:pt x="870" y="2830"/>
                    <a:pt x="862" y="2775"/>
                  </a:cubicBezTo>
                  <a:cubicBezTo>
                    <a:pt x="737" y="1854"/>
                    <a:pt x="516" y="943"/>
                    <a:pt x="206" y="68"/>
                  </a:cubicBezTo>
                  <a:cubicBezTo>
                    <a:pt x="191" y="27"/>
                    <a:pt x="152"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532;p62">
              <a:extLst>
                <a:ext uri="{FF2B5EF4-FFF2-40B4-BE49-F238E27FC236}">
                  <a16:creationId xmlns:a16="http://schemas.microsoft.com/office/drawing/2014/main" id="{C9D0FA7A-83A9-4E00-9DDD-DE69419E4513}"/>
                </a:ext>
              </a:extLst>
            </p:cNvPr>
            <p:cNvSpPr/>
            <p:nvPr/>
          </p:nvSpPr>
          <p:spPr>
            <a:xfrm>
              <a:off x="3822300" y="1554700"/>
              <a:ext cx="23325" cy="76650"/>
            </a:xfrm>
            <a:custGeom>
              <a:avLst/>
              <a:gdLst/>
              <a:ahLst/>
              <a:cxnLst/>
              <a:rect l="l" t="t" r="r" b="b"/>
              <a:pathLst>
                <a:path w="933" h="3066" extrusionOk="0">
                  <a:moveTo>
                    <a:pt x="111" y="0"/>
                  </a:moveTo>
                  <a:cubicBezTo>
                    <a:pt x="103" y="0"/>
                    <a:pt x="95" y="1"/>
                    <a:pt x="87" y="3"/>
                  </a:cubicBezTo>
                  <a:cubicBezTo>
                    <a:pt x="34" y="17"/>
                    <a:pt x="1" y="70"/>
                    <a:pt x="14" y="123"/>
                  </a:cubicBezTo>
                  <a:lnTo>
                    <a:pt x="727" y="2991"/>
                  </a:lnTo>
                  <a:cubicBezTo>
                    <a:pt x="738" y="3036"/>
                    <a:pt x="779" y="3066"/>
                    <a:pt x="824" y="3066"/>
                  </a:cubicBezTo>
                  <a:cubicBezTo>
                    <a:pt x="831" y="3066"/>
                    <a:pt x="840" y="3065"/>
                    <a:pt x="847" y="3064"/>
                  </a:cubicBezTo>
                  <a:cubicBezTo>
                    <a:pt x="900" y="3050"/>
                    <a:pt x="932" y="2996"/>
                    <a:pt x="920" y="2944"/>
                  </a:cubicBezTo>
                  <a:lnTo>
                    <a:pt x="206" y="76"/>
                  </a:lnTo>
                  <a:cubicBezTo>
                    <a:pt x="195" y="30"/>
                    <a:pt x="155"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533;p62">
              <a:extLst>
                <a:ext uri="{FF2B5EF4-FFF2-40B4-BE49-F238E27FC236}">
                  <a16:creationId xmlns:a16="http://schemas.microsoft.com/office/drawing/2014/main" id="{25B80F3C-96C3-4E34-95A1-707B310744A9}"/>
                </a:ext>
              </a:extLst>
            </p:cNvPr>
            <p:cNvSpPr/>
            <p:nvPr/>
          </p:nvSpPr>
          <p:spPr>
            <a:xfrm>
              <a:off x="3761625" y="1530525"/>
              <a:ext cx="21475" cy="49925"/>
            </a:xfrm>
            <a:custGeom>
              <a:avLst/>
              <a:gdLst/>
              <a:ahLst/>
              <a:cxnLst/>
              <a:rect l="l" t="t" r="r" b="b"/>
              <a:pathLst>
                <a:path w="859" h="1997" extrusionOk="0">
                  <a:moveTo>
                    <a:pt x="112" y="0"/>
                  </a:moveTo>
                  <a:cubicBezTo>
                    <a:pt x="101" y="0"/>
                    <a:pt x="90" y="2"/>
                    <a:pt x="79" y="6"/>
                  </a:cubicBezTo>
                  <a:cubicBezTo>
                    <a:pt x="28" y="25"/>
                    <a:pt x="1" y="80"/>
                    <a:pt x="19" y="132"/>
                  </a:cubicBezTo>
                  <a:lnTo>
                    <a:pt x="653" y="1931"/>
                  </a:lnTo>
                  <a:cubicBezTo>
                    <a:pt x="668" y="1972"/>
                    <a:pt x="706" y="1996"/>
                    <a:pt x="747" y="1996"/>
                  </a:cubicBezTo>
                  <a:cubicBezTo>
                    <a:pt x="757" y="1996"/>
                    <a:pt x="768" y="1995"/>
                    <a:pt x="779" y="1991"/>
                  </a:cubicBezTo>
                  <a:cubicBezTo>
                    <a:pt x="831" y="1973"/>
                    <a:pt x="858" y="1916"/>
                    <a:pt x="840" y="1865"/>
                  </a:cubicBezTo>
                  <a:lnTo>
                    <a:pt x="206" y="67"/>
                  </a:lnTo>
                  <a:cubicBezTo>
                    <a:pt x="192" y="26"/>
                    <a:pt x="15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534;p62">
              <a:extLst>
                <a:ext uri="{FF2B5EF4-FFF2-40B4-BE49-F238E27FC236}">
                  <a16:creationId xmlns:a16="http://schemas.microsoft.com/office/drawing/2014/main" id="{070C3642-C1B7-4015-854C-E772128267E0}"/>
                </a:ext>
              </a:extLst>
            </p:cNvPr>
            <p:cNvSpPr/>
            <p:nvPr/>
          </p:nvSpPr>
          <p:spPr>
            <a:xfrm>
              <a:off x="3713475" y="1518750"/>
              <a:ext cx="12525" cy="24025"/>
            </a:xfrm>
            <a:custGeom>
              <a:avLst/>
              <a:gdLst/>
              <a:ahLst/>
              <a:cxnLst/>
              <a:rect l="l" t="t" r="r" b="b"/>
              <a:pathLst>
                <a:path w="501" h="961" extrusionOk="0">
                  <a:moveTo>
                    <a:pt x="112" y="0"/>
                  </a:moveTo>
                  <a:cubicBezTo>
                    <a:pt x="101" y="0"/>
                    <a:pt x="90" y="2"/>
                    <a:pt x="78" y="6"/>
                  </a:cubicBezTo>
                  <a:cubicBezTo>
                    <a:pt x="27" y="25"/>
                    <a:pt x="0" y="82"/>
                    <a:pt x="19" y="134"/>
                  </a:cubicBezTo>
                  <a:lnTo>
                    <a:pt x="295" y="896"/>
                  </a:lnTo>
                  <a:cubicBezTo>
                    <a:pt x="310" y="936"/>
                    <a:pt x="348" y="961"/>
                    <a:pt x="389" y="961"/>
                  </a:cubicBezTo>
                  <a:cubicBezTo>
                    <a:pt x="400" y="961"/>
                    <a:pt x="411" y="960"/>
                    <a:pt x="422" y="955"/>
                  </a:cubicBezTo>
                  <a:cubicBezTo>
                    <a:pt x="474" y="935"/>
                    <a:pt x="500" y="878"/>
                    <a:pt x="482" y="827"/>
                  </a:cubicBezTo>
                  <a:lnTo>
                    <a:pt x="206" y="65"/>
                  </a:lnTo>
                  <a:cubicBezTo>
                    <a:pt x="190" y="25"/>
                    <a:pt x="15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535;p62">
              <a:extLst>
                <a:ext uri="{FF2B5EF4-FFF2-40B4-BE49-F238E27FC236}">
                  <a16:creationId xmlns:a16="http://schemas.microsoft.com/office/drawing/2014/main" id="{682BF811-0222-448A-9817-D41D9F0356D5}"/>
                </a:ext>
              </a:extLst>
            </p:cNvPr>
            <p:cNvSpPr/>
            <p:nvPr/>
          </p:nvSpPr>
          <p:spPr>
            <a:xfrm>
              <a:off x="3651400" y="1564550"/>
              <a:ext cx="27200" cy="11000"/>
            </a:xfrm>
            <a:custGeom>
              <a:avLst/>
              <a:gdLst/>
              <a:ahLst/>
              <a:cxnLst/>
              <a:rect l="l" t="t" r="r" b="b"/>
              <a:pathLst>
                <a:path w="1088" h="440" extrusionOk="0">
                  <a:moveTo>
                    <a:pt x="113" y="1"/>
                  </a:moveTo>
                  <a:cubicBezTo>
                    <a:pt x="69" y="1"/>
                    <a:pt x="28" y="29"/>
                    <a:pt x="15" y="74"/>
                  </a:cubicBezTo>
                  <a:cubicBezTo>
                    <a:pt x="0" y="127"/>
                    <a:pt x="32" y="181"/>
                    <a:pt x="85" y="196"/>
                  </a:cubicBezTo>
                  <a:lnTo>
                    <a:pt x="951" y="435"/>
                  </a:lnTo>
                  <a:cubicBezTo>
                    <a:pt x="960" y="438"/>
                    <a:pt x="968" y="439"/>
                    <a:pt x="977" y="439"/>
                  </a:cubicBezTo>
                  <a:cubicBezTo>
                    <a:pt x="1020" y="439"/>
                    <a:pt x="1060" y="411"/>
                    <a:pt x="1073" y="366"/>
                  </a:cubicBezTo>
                  <a:cubicBezTo>
                    <a:pt x="1088" y="313"/>
                    <a:pt x="1056" y="258"/>
                    <a:pt x="1003" y="244"/>
                  </a:cubicBezTo>
                  <a:lnTo>
                    <a:pt x="137" y="4"/>
                  </a:lnTo>
                  <a:cubicBezTo>
                    <a:pt x="129" y="2"/>
                    <a:pt x="121"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536;p62">
              <a:extLst>
                <a:ext uri="{FF2B5EF4-FFF2-40B4-BE49-F238E27FC236}">
                  <a16:creationId xmlns:a16="http://schemas.microsoft.com/office/drawing/2014/main" id="{44908830-93EC-4CFD-BDCE-3642D132717E}"/>
                </a:ext>
              </a:extLst>
            </p:cNvPr>
            <p:cNvSpPr/>
            <p:nvPr/>
          </p:nvSpPr>
          <p:spPr>
            <a:xfrm>
              <a:off x="4192275" y="1635225"/>
              <a:ext cx="195400" cy="477475"/>
            </a:xfrm>
            <a:custGeom>
              <a:avLst/>
              <a:gdLst/>
              <a:ahLst/>
              <a:cxnLst/>
              <a:rect l="l" t="t" r="r" b="b"/>
              <a:pathLst>
                <a:path w="7816" h="19099" extrusionOk="0">
                  <a:moveTo>
                    <a:pt x="7702" y="1"/>
                  </a:moveTo>
                  <a:cubicBezTo>
                    <a:pt x="7668" y="1"/>
                    <a:pt x="7634" y="19"/>
                    <a:pt x="7616" y="52"/>
                  </a:cubicBezTo>
                  <a:lnTo>
                    <a:pt x="6229" y="2548"/>
                  </a:lnTo>
                  <a:cubicBezTo>
                    <a:pt x="5045" y="4674"/>
                    <a:pt x="3821" y="6872"/>
                    <a:pt x="2829" y="9145"/>
                  </a:cubicBezTo>
                  <a:cubicBezTo>
                    <a:pt x="1458" y="12285"/>
                    <a:pt x="509" y="15594"/>
                    <a:pt x="9" y="18984"/>
                  </a:cubicBezTo>
                  <a:cubicBezTo>
                    <a:pt x="1" y="19038"/>
                    <a:pt x="40" y="19089"/>
                    <a:pt x="93" y="19096"/>
                  </a:cubicBezTo>
                  <a:cubicBezTo>
                    <a:pt x="99" y="19098"/>
                    <a:pt x="103" y="19098"/>
                    <a:pt x="108" y="19098"/>
                  </a:cubicBezTo>
                  <a:cubicBezTo>
                    <a:pt x="157" y="19098"/>
                    <a:pt x="199" y="19063"/>
                    <a:pt x="206" y="19012"/>
                  </a:cubicBezTo>
                  <a:cubicBezTo>
                    <a:pt x="704" y="15641"/>
                    <a:pt x="1647" y="12347"/>
                    <a:pt x="3010" y="9224"/>
                  </a:cubicBezTo>
                  <a:cubicBezTo>
                    <a:pt x="3999" y="6960"/>
                    <a:pt x="5220" y="4766"/>
                    <a:pt x="6400" y="2644"/>
                  </a:cubicBezTo>
                  <a:lnTo>
                    <a:pt x="7789" y="148"/>
                  </a:lnTo>
                  <a:cubicBezTo>
                    <a:pt x="7815" y="101"/>
                    <a:pt x="7798" y="40"/>
                    <a:pt x="7751" y="13"/>
                  </a:cubicBezTo>
                  <a:cubicBezTo>
                    <a:pt x="7736" y="5"/>
                    <a:pt x="7719" y="1"/>
                    <a:pt x="7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537;p62">
              <a:extLst>
                <a:ext uri="{FF2B5EF4-FFF2-40B4-BE49-F238E27FC236}">
                  <a16:creationId xmlns:a16="http://schemas.microsoft.com/office/drawing/2014/main" id="{B81B7988-0482-408C-A6C6-1456AC1FFDAB}"/>
                </a:ext>
              </a:extLst>
            </p:cNvPr>
            <p:cNvSpPr/>
            <p:nvPr/>
          </p:nvSpPr>
          <p:spPr>
            <a:xfrm>
              <a:off x="4168300" y="1916075"/>
              <a:ext cx="25450" cy="33825"/>
            </a:xfrm>
            <a:custGeom>
              <a:avLst/>
              <a:gdLst/>
              <a:ahLst/>
              <a:cxnLst/>
              <a:rect l="l" t="t" r="r" b="b"/>
              <a:pathLst>
                <a:path w="1018" h="1353" extrusionOk="0">
                  <a:moveTo>
                    <a:pt x="114" y="0"/>
                  </a:moveTo>
                  <a:cubicBezTo>
                    <a:pt x="101" y="0"/>
                    <a:pt x="87" y="3"/>
                    <a:pt x="75" y="8"/>
                  </a:cubicBezTo>
                  <a:cubicBezTo>
                    <a:pt x="25" y="29"/>
                    <a:pt x="1" y="88"/>
                    <a:pt x="22" y="138"/>
                  </a:cubicBezTo>
                  <a:cubicBezTo>
                    <a:pt x="209" y="582"/>
                    <a:pt x="491" y="992"/>
                    <a:pt x="841" y="1325"/>
                  </a:cubicBezTo>
                  <a:cubicBezTo>
                    <a:pt x="860" y="1344"/>
                    <a:pt x="884" y="1352"/>
                    <a:pt x="909" y="1352"/>
                  </a:cubicBezTo>
                  <a:cubicBezTo>
                    <a:pt x="936" y="1352"/>
                    <a:pt x="962" y="1342"/>
                    <a:pt x="981" y="1321"/>
                  </a:cubicBezTo>
                  <a:cubicBezTo>
                    <a:pt x="1018" y="1281"/>
                    <a:pt x="1017" y="1219"/>
                    <a:pt x="978" y="1181"/>
                  </a:cubicBezTo>
                  <a:cubicBezTo>
                    <a:pt x="647" y="867"/>
                    <a:pt x="381" y="479"/>
                    <a:pt x="205" y="61"/>
                  </a:cubicBezTo>
                  <a:cubicBezTo>
                    <a:pt x="189" y="23"/>
                    <a:pt x="153"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538;p62">
              <a:extLst>
                <a:ext uri="{FF2B5EF4-FFF2-40B4-BE49-F238E27FC236}">
                  <a16:creationId xmlns:a16="http://schemas.microsoft.com/office/drawing/2014/main" id="{1987A087-0616-4715-B5DA-B176BDD0BE9E}"/>
                </a:ext>
              </a:extLst>
            </p:cNvPr>
            <p:cNvSpPr/>
            <p:nvPr/>
          </p:nvSpPr>
          <p:spPr>
            <a:xfrm>
              <a:off x="4183575" y="1870500"/>
              <a:ext cx="15675" cy="21875"/>
            </a:xfrm>
            <a:custGeom>
              <a:avLst/>
              <a:gdLst/>
              <a:ahLst/>
              <a:cxnLst/>
              <a:rect l="l" t="t" r="r" b="b"/>
              <a:pathLst>
                <a:path w="627" h="875" extrusionOk="0">
                  <a:moveTo>
                    <a:pt x="114" y="1"/>
                  </a:moveTo>
                  <a:cubicBezTo>
                    <a:pt x="96" y="1"/>
                    <a:pt x="78" y="6"/>
                    <a:pt x="63" y="15"/>
                  </a:cubicBezTo>
                  <a:cubicBezTo>
                    <a:pt x="15" y="43"/>
                    <a:pt x="0" y="103"/>
                    <a:pt x="28" y="151"/>
                  </a:cubicBezTo>
                  <a:lnTo>
                    <a:pt x="430" y="826"/>
                  </a:lnTo>
                  <a:cubicBezTo>
                    <a:pt x="448" y="857"/>
                    <a:pt x="480" y="874"/>
                    <a:pt x="515" y="874"/>
                  </a:cubicBezTo>
                  <a:cubicBezTo>
                    <a:pt x="532" y="874"/>
                    <a:pt x="549" y="869"/>
                    <a:pt x="565" y="860"/>
                  </a:cubicBezTo>
                  <a:cubicBezTo>
                    <a:pt x="612" y="832"/>
                    <a:pt x="627" y="772"/>
                    <a:pt x="599" y="725"/>
                  </a:cubicBezTo>
                  <a:lnTo>
                    <a:pt x="198" y="49"/>
                  </a:lnTo>
                  <a:cubicBezTo>
                    <a:pt x="180" y="18"/>
                    <a:pt x="147"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539;p62">
              <a:extLst>
                <a:ext uri="{FF2B5EF4-FFF2-40B4-BE49-F238E27FC236}">
                  <a16:creationId xmlns:a16="http://schemas.microsoft.com/office/drawing/2014/main" id="{C34D9EC7-DA06-4ED0-A7DE-E9124B5FE8E5}"/>
                </a:ext>
              </a:extLst>
            </p:cNvPr>
            <p:cNvSpPr/>
            <p:nvPr/>
          </p:nvSpPr>
          <p:spPr>
            <a:xfrm>
              <a:off x="4225050" y="1793625"/>
              <a:ext cx="13175" cy="17625"/>
            </a:xfrm>
            <a:custGeom>
              <a:avLst/>
              <a:gdLst/>
              <a:ahLst/>
              <a:cxnLst/>
              <a:rect l="l" t="t" r="r" b="b"/>
              <a:pathLst>
                <a:path w="527" h="705" extrusionOk="0">
                  <a:moveTo>
                    <a:pt x="113" y="0"/>
                  </a:moveTo>
                  <a:cubicBezTo>
                    <a:pt x="96" y="0"/>
                    <a:pt x="79" y="5"/>
                    <a:pt x="63" y="14"/>
                  </a:cubicBezTo>
                  <a:cubicBezTo>
                    <a:pt x="16" y="42"/>
                    <a:pt x="0" y="102"/>
                    <a:pt x="29" y="150"/>
                  </a:cubicBezTo>
                  <a:lnTo>
                    <a:pt x="329" y="656"/>
                  </a:lnTo>
                  <a:cubicBezTo>
                    <a:pt x="347" y="687"/>
                    <a:pt x="379" y="704"/>
                    <a:pt x="414" y="704"/>
                  </a:cubicBezTo>
                  <a:cubicBezTo>
                    <a:pt x="431" y="704"/>
                    <a:pt x="448" y="701"/>
                    <a:pt x="463" y="692"/>
                  </a:cubicBezTo>
                  <a:cubicBezTo>
                    <a:pt x="511" y="664"/>
                    <a:pt x="527" y="603"/>
                    <a:pt x="499" y="556"/>
                  </a:cubicBezTo>
                  <a:lnTo>
                    <a:pt x="199" y="50"/>
                  </a:lnTo>
                  <a:cubicBezTo>
                    <a:pt x="181" y="18"/>
                    <a:pt x="147"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540;p62">
              <a:extLst>
                <a:ext uri="{FF2B5EF4-FFF2-40B4-BE49-F238E27FC236}">
                  <a16:creationId xmlns:a16="http://schemas.microsoft.com/office/drawing/2014/main" id="{C35E48F0-841D-403D-BB40-759D0A43E1FA}"/>
                </a:ext>
              </a:extLst>
            </p:cNvPr>
            <p:cNvSpPr/>
            <p:nvPr/>
          </p:nvSpPr>
          <p:spPr>
            <a:xfrm>
              <a:off x="4271650" y="1753675"/>
              <a:ext cx="7700" cy="16725"/>
            </a:xfrm>
            <a:custGeom>
              <a:avLst/>
              <a:gdLst/>
              <a:ahLst/>
              <a:cxnLst/>
              <a:rect l="l" t="t" r="r" b="b"/>
              <a:pathLst>
                <a:path w="308" h="669" extrusionOk="0">
                  <a:moveTo>
                    <a:pt x="109" y="1"/>
                  </a:moveTo>
                  <a:cubicBezTo>
                    <a:pt x="103" y="1"/>
                    <a:pt x="97" y="1"/>
                    <a:pt x="91" y="2"/>
                  </a:cubicBezTo>
                  <a:cubicBezTo>
                    <a:pt x="36" y="13"/>
                    <a:pt x="0" y="64"/>
                    <a:pt x="12" y="118"/>
                  </a:cubicBezTo>
                  <a:lnTo>
                    <a:pt x="102" y="589"/>
                  </a:lnTo>
                  <a:cubicBezTo>
                    <a:pt x="112" y="636"/>
                    <a:pt x="154" y="669"/>
                    <a:pt x="199" y="669"/>
                  </a:cubicBezTo>
                  <a:cubicBezTo>
                    <a:pt x="205" y="669"/>
                    <a:pt x="212" y="669"/>
                    <a:pt x="218" y="668"/>
                  </a:cubicBezTo>
                  <a:cubicBezTo>
                    <a:pt x="272" y="657"/>
                    <a:pt x="308" y="605"/>
                    <a:pt x="297" y="552"/>
                  </a:cubicBezTo>
                  <a:lnTo>
                    <a:pt x="207" y="81"/>
                  </a:lnTo>
                  <a:cubicBezTo>
                    <a:pt x="197" y="34"/>
                    <a:pt x="155"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541;p62">
              <a:extLst>
                <a:ext uri="{FF2B5EF4-FFF2-40B4-BE49-F238E27FC236}">
                  <a16:creationId xmlns:a16="http://schemas.microsoft.com/office/drawing/2014/main" id="{BA284F5C-04AE-4E16-BF8F-1F1FD4985774}"/>
                </a:ext>
              </a:extLst>
            </p:cNvPr>
            <p:cNvSpPr/>
            <p:nvPr/>
          </p:nvSpPr>
          <p:spPr>
            <a:xfrm>
              <a:off x="4170675" y="1986200"/>
              <a:ext cx="13675" cy="23700"/>
            </a:xfrm>
            <a:custGeom>
              <a:avLst/>
              <a:gdLst/>
              <a:ahLst/>
              <a:cxnLst/>
              <a:rect l="l" t="t" r="r" b="b"/>
              <a:pathLst>
                <a:path w="547" h="948" extrusionOk="0">
                  <a:moveTo>
                    <a:pt x="112" y="0"/>
                  </a:moveTo>
                  <a:cubicBezTo>
                    <a:pt x="99" y="0"/>
                    <a:pt x="86" y="3"/>
                    <a:pt x="73" y="8"/>
                  </a:cubicBezTo>
                  <a:cubicBezTo>
                    <a:pt x="23" y="29"/>
                    <a:pt x="1" y="88"/>
                    <a:pt x="22" y="139"/>
                  </a:cubicBezTo>
                  <a:lnTo>
                    <a:pt x="344" y="887"/>
                  </a:lnTo>
                  <a:cubicBezTo>
                    <a:pt x="360" y="925"/>
                    <a:pt x="396" y="947"/>
                    <a:pt x="435" y="947"/>
                  </a:cubicBezTo>
                  <a:cubicBezTo>
                    <a:pt x="448" y="947"/>
                    <a:pt x="462" y="945"/>
                    <a:pt x="474" y="939"/>
                  </a:cubicBezTo>
                  <a:cubicBezTo>
                    <a:pt x="525" y="918"/>
                    <a:pt x="547" y="858"/>
                    <a:pt x="526" y="808"/>
                  </a:cubicBezTo>
                  <a:lnTo>
                    <a:pt x="204" y="60"/>
                  </a:lnTo>
                  <a:cubicBezTo>
                    <a:pt x="188" y="22"/>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542;p62">
              <a:extLst>
                <a:ext uri="{FF2B5EF4-FFF2-40B4-BE49-F238E27FC236}">
                  <a16:creationId xmlns:a16="http://schemas.microsoft.com/office/drawing/2014/main" id="{FD8000A1-E6DE-4F71-A6EA-6899037225D4}"/>
                </a:ext>
              </a:extLst>
            </p:cNvPr>
            <p:cNvSpPr/>
            <p:nvPr/>
          </p:nvSpPr>
          <p:spPr>
            <a:xfrm>
              <a:off x="4234625" y="1990550"/>
              <a:ext cx="48575" cy="18775"/>
            </a:xfrm>
            <a:custGeom>
              <a:avLst/>
              <a:gdLst/>
              <a:ahLst/>
              <a:cxnLst/>
              <a:rect l="l" t="t" r="r" b="b"/>
              <a:pathLst>
                <a:path w="1943" h="751" extrusionOk="0">
                  <a:moveTo>
                    <a:pt x="1830" y="1"/>
                  </a:moveTo>
                  <a:cubicBezTo>
                    <a:pt x="1814" y="1"/>
                    <a:pt x="1798" y="5"/>
                    <a:pt x="1782" y="13"/>
                  </a:cubicBezTo>
                  <a:cubicBezTo>
                    <a:pt x="1263" y="296"/>
                    <a:pt x="680" y="483"/>
                    <a:pt x="94" y="554"/>
                  </a:cubicBezTo>
                  <a:cubicBezTo>
                    <a:pt x="38" y="560"/>
                    <a:pt x="0" y="610"/>
                    <a:pt x="7" y="665"/>
                  </a:cubicBezTo>
                  <a:cubicBezTo>
                    <a:pt x="14" y="714"/>
                    <a:pt x="56" y="751"/>
                    <a:pt x="106" y="751"/>
                  </a:cubicBezTo>
                  <a:lnTo>
                    <a:pt x="116" y="751"/>
                  </a:lnTo>
                  <a:cubicBezTo>
                    <a:pt x="728" y="677"/>
                    <a:pt x="1336" y="483"/>
                    <a:pt x="1877" y="187"/>
                  </a:cubicBezTo>
                  <a:cubicBezTo>
                    <a:pt x="1926" y="160"/>
                    <a:pt x="1942" y="102"/>
                    <a:pt x="1916" y="52"/>
                  </a:cubicBezTo>
                  <a:cubicBezTo>
                    <a:pt x="1898" y="20"/>
                    <a:pt x="1865" y="1"/>
                    <a:pt x="1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543;p62">
              <a:extLst>
                <a:ext uri="{FF2B5EF4-FFF2-40B4-BE49-F238E27FC236}">
                  <a16:creationId xmlns:a16="http://schemas.microsoft.com/office/drawing/2014/main" id="{1C8D2268-ABFD-42FB-B841-5D31D8BDCC0F}"/>
                </a:ext>
              </a:extLst>
            </p:cNvPr>
            <p:cNvSpPr/>
            <p:nvPr/>
          </p:nvSpPr>
          <p:spPr>
            <a:xfrm>
              <a:off x="4282125" y="1920575"/>
              <a:ext cx="18500" cy="6400"/>
            </a:xfrm>
            <a:custGeom>
              <a:avLst/>
              <a:gdLst/>
              <a:ahLst/>
              <a:cxnLst/>
              <a:rect l="l" t="t" r="r" b="b"/>
              <a:pathLst>
                <a:path w="740" h="256" extrusionOk="0">
                  <a:moveTo>
                    <a:pt x="633" y="0"/>
                  </a:moveTo>
                  <a:cubicBezTo>
                    <a:pt x="630" y="0"/>
                    <a:pt x="627" y="0"/>
                    <a:pt x="623" y="1"/>
                  </a:cubicBezTo>
                  <a:lnTo>
                    <a:pt x="95" y="59"/>
                  </a:lnTo>
                  <a:cubicBezTo>
                    <a:pt x="40" y="64"/>
                    <a:pt x="0" y="113"/>
                    <a:pt x="7" y="167"/>
                  </a:cubicBezTo>
                  <a:cubicBezTo>
                    <a:pt x="12" y="218"/>
                    <a:pt x="55" y="255"/>
                    <a:pt x="106" y="255"/>
                  </a:cubicBezTo>
                  <a:cubicBezTo>
                    <a:pt x="108" y="255"/>
                    <a:pt x="111" y="255"/>
                    <a:pt x="113" y="255"/>
                  </a:cubicBezTo>
                  <a:cubicBezTo>
                    <a:pt x="114" y="255"/>
                    <a:pt x="115" y="255"/>
                    <a:pt x="116" y="255"/>
                  </a:cubicBezTo>
                  <a:lnTo>
                    <a:pt x="645" y="198"/>
                  </a:lnTo>
                  <a:cubicBezTo>
                    <a:pt x="700" y="192"/>
                    <a:pt x="739" y="143"/>
                    <a:pt x="733" y="88"/>
                  </a:cubicBezTo>
                  <a:cubicBezTo>
                    <a:pt x="728" y="37"/>
                    <a:pt x="682"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544;p62">
              <a:extLst>
                <a:ext uri="{FF2B5EF4-FFF2-40B4-BE49-F238E27FC236}">
                  <a16:creationId xmlns:a16="http://schemas.microsoft.com/office/drawing/2014/main" id="{2A46A125-9B5D-4429-BD0D-D80E4ECBBFAB}"/>
                </a:ext>
              </a:extLst>
            </p:cNvPr>
            <p:cNvSpPr/>
            <p:nvPr/>
          </p:nvSpPr>
          <p:spPr>
            <a:xfrm>
              <a:off x="4313600" y="1838500"/>
              <a:ext cx="29750" cy="11000"/>
            </a:xfrm>
            <a:custGeom>
              <a:avLst/>
              <a:gdLst/>
              <a:ahLst/>
              <a:cxnLst/>
              <a:rect l="l" t="t" r="r" b="b"/>
              <a:pathLst>
                <a:path w="1190" h="440" extrusionOk="0">
                  <a:moveTo>
                    <a:pt x="1081" y="0"/>
                  </a:moveTo>
                  <a:cubicBezTo>
                    <a:pt x="1073" y="0"/>
                    <a:pt x="1065" y="1"/>
                    <a:pt x="1057" y="3"/>
                  </a:cubicBezTo>
                  <a:lnTo>
                    <a:pt x="85" y="245"/>
                  </a:lnTo>
                  <a:cubicBezTo>
                    <a:pt x="33" y="259"/>
                    <a:pt x="0" y="312"/>
                    <a:pt x="14" y="365"/>
                  </a:cubicBezTo>
                  <a:cubicBezTo>
                    <a:pt x="24" y="409"/>
                    <a:pt x="65" y="440"/>
                    <a:pt x="110" y="440"/>
                  </a:cubicBezTo>
                  <a:cubicBezTo>
                    <a:pt x="118" y="440"/>
                    <a:pt x="125" y="439"/>
                    <a:pt x="133" y="438"/>
                  </a:cubicBezTo>
                  <a:lnTo>
                    <a:pt x="1104" y="195"/>
                  </a:lnTo>
                  <a:cubicBezTo>
                    <a:pt x="1157" y="182"/>
                    <a:pt x="1190" y="128"/>
                    <a:pt x="1177" y="75"/>
                  </a:cubicBezTo>
                  <a:cubicBezTo>
                    <a:pt x="1165" y="30"/>
                    <a:pt x="1125"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545;p62">
              <a:extLst>
                <a:ext uri="{FF2B5EF4-FFF2-40B4-BE49-F238E27FC236}">
                  <a16:creationId xmlns:a16="http://schemas.microsoft.com/office/drawing/2014/main" id="{47057FA8-9881-43C7-90B3-003F50E24025}"/>
                </a:ext>
              </a:extLst>
            </p:cNvPr>
            <p:cNvSpPr/>
            <p:nvPr/>
          </p:nvSpPr>
          <p:spPr>
            <a:xfrm>
              <a:off x="4342775" y="1765000"/>
              <a:ext cx="26050" cy="11025"/>
            </a:xfrm>
            <a:custGeom>
              <a:avLst/>
              <a:gdLst/>
              <a:ahLst/>
              <a:cxnLst/>
              <a:rect l="l" t="t" r="r" b="b"/>
              <a:pathLst>
                <a:path w="1042" h="441" extrusionOk="0">
                  <a:moveTo>
                    <a:pt x="929" y="1"/>
                  </a:moveTo>
                  <a:cubicBezTo>
                    <a:pt x="908" y="1"/>
                    <a:pt x="887" y="7"/>
                    <a:pt x="869" y="21"/>
                  </a:cubicBezTo>
                  <a:cubicBezTo>
                    <a:pt x="680" y="164"/>
                    <a:pt x="445" y="242"/>
                    <a:pt x="209" y="242"/>
                  </a:cubicBezTo>
                  <a:cubicBezTo>
                    <a:pt x="177" y="242"/>
                    <a:pt x="146" y="241"/>
                    <a:pt x="114" y="238"/>
                  </a:cubicBezTo>
                  <a:cubicBezTo>
                    <a:pt x="112" y="238"/>
                    <a:pt x="110" y="238"/>
                    <a:pt x="108" y="238"/>
                  </a:cubicBezTo>
                  <a:cubicBezTo>
                    <a:pt x="60" y="238"/>
                    <a:pt x="11" y="275"/>
                    <a:pt x="6" y="327"/>
                  </a:cubicBezTo>
                  <a:cubicBezTo>
                    <a:pt x="0" y="383"/>
                    <a:pt x="40" y="430"/>
                    <a:pt x="95" y="436"/>
                  </a:cubicBezTo>
                  <a:cubicBezTo>
                    <a:pt x="133" y="440"/>
                    <a:pt x="170" y="441"/>
                    <a:pt x="209" y="441"/>
                  </a:cubicBezTo>
                  <a:cubicBezTo>
                    <a:pt x="488" y="441"/>
                    <a:pt x="767" y="348"/>
                    <a:pt x="990" y="179"/>
                  </a:cubicBezTo>
                  <a:cubicBezTo>
                    <a:pt x="1033" y="145"/>
                    <a:pt x="1041" y="83"/>
                    <a:pt x="1009" y="40"/>
                  </a:cubicBezTo>
                  <a:cubicBezTo>
                    <a:pt x="989" y="14"/>
                    <a:pt x="959"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546;p62">
              <a:extLst>
                <a:ext uri="{FF2B5EF4-FFF2-40B4-BE49-F238E27FC236}">
                  <a16:creationId xmlns:a16="http://schemas.microsoft.com/office/drawing/2014/main" id="{FC994C07-3FCF-4718-9477-5BA031DF0159}"/>
                </a:ext>
              </a:extLst>
            </p:cNvPr>
            <p:cNvSpPr/>
            <p:nvPr/>
          </p:nvSpPr>
          <p:spPr>
            <a:xfrm>
              <a:off x="4139575" y="1111325"/>
              <a:ext cx="74550" cy="40525"/>
            </a:xfrm>
            <a:custGeom>
              <a:avLst/>
              <a:gdLst/>
              <a:ahLst/>
              <a:cxnLst/>
              <a:rect l="l" t="t" r="r" b="b"/>
              <a:pathLst>
                <a:path w="2982" h="1621" extrusionOk="0">
                  <a:moveTo>
                    <a:pt x="115" y="0"/>
                  </a:moveTo>
                  <a:cubicBezTo>
                    <a:pt x="79" y="0"/>
                    <a:pt x="44" y="20"/>
                    <a:pt x="27" y="54"/>
                  </a:cubicBezTo>
                  <a:cubicBezTo>
                    <a:pt x="1" y="102"/>
                    <a:pt x="19" y="163"/>
                    <a:pt x="69" y="188"/>
                  </a:cubicBezTo>
                  <a:lnTo>
                    <a:pt x="2821" y="1610"/>
                  </a:lnTo>
                  <a:cubicBezTo>
                    <a:pt x="2835" y="1617"/>
                    <a:pt x="2851" y="1621"/>
                    <a:pt x="2867" y="1621"/>
                  </a:cubicBezTo>
                  <a:cubicBezTo>
                    <a:pt x="2902" y="1621"/>
                    <a:pt x="2937" y="1601"/>
                    <a:pt x="2955" y="1568"/>
                  </a:cubicBezTo>
                  <a:cubicBezTo>
                    <a:pt x="2981" y="1520"/>
                    <a:pt x="2961" y="1459"/>
                    <a:pt x="2913" y="1434"/>
                  </a:cubicBezTo>
                  <a:lnTo>
                    <a:pt x="160" y="12"/>
                  </a:lnTo>
                  <a:cubicBezTo>
                    <a:pt x="146" y="4"/>
                    <a:pt x="130"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547;p62">
              <a:extLst>
                <a:ext uri="{FF2B5EF4-FFF2-40B4-BE49-F238E27FC236}">
                  <a16:creationId xmlns:a16="http://schemas.microsoft.com/office/drawing/2014/main" id="{8CEB328B-A3F0-454A-9A0E-307F149A7316}"/>
                </a:ext>
              </a:extLst>
            </p:cNvPr>
            <p:cNvSpPr/>
            <p:nvPr/>
          </p:nvSpPr>
          <p:spPr>
            <a:xfrm>
              <a:off x="4149575" y="1085750"/>
              <a:ext cx="97850" cy="52125"/>
            </a:xfrm>
            <a:custGeom>
              <a:avLst/>
              <a:gdLst/>
              <a:ahLst/>
              <a:cxnLst/>
              <a:rect l="l" t="t" r="r" b="b"/>
              <a:pathLst>
                <a:path w="3914" h="2085" extrusionOk="0">
                  <a:moveTo>
                    <a:pt x="114" y="0"/>
                  </a:moveTo>
                  <a:cubicBezTo>
                    <a:pt x="80" y="0"/>
                    <a:pt x="47" y="18"/>
                    <a:pt x="29" y="49"/>
                  </a:cubicBezTo>
                  <a:cubicBezTo>
                    <a:pt x="0" y="95"/>
                    <a:pt x="16" y="157"/>
                    <a:pt x="64" y="185"/>
                  </a:cubicBezTo>
                  <a:cubicBezTo>
                    <a:pt x="1251" y="891"/>
                    <a:pt x="2496" y="1528"/>
                    <a:pt x="3763" y="2077"/>
                  </a:cubicBezTo>
                  <a:cubicBezTo>
                    <a:pt x="3776" y="2082"/>
                    <a:pt x="3790" y="2085"/>
                    <a:pt x="3802" y="2085"/>
                  </a:cubicBezTo>
                  <a:cubicBezTo>
                    <a:pt x="3840" y="2085"/>
                    <a:pt x="3877" y="2062"/>
                    <a:pt x="3892" y="2025"/>
                  </a:cubicBezTo>
                  <a:cubicBezTo>
                    <a:pt x="3914" y="1976"/>
                    <a:pt x="3891" y="1916"/>
                    <a:pt x="3840" y="1896"/>
                  </a:cubicBezTo>
                  <a:cubicBezTo>
                    <a:pt x="2581" y="1350"/>
                    <a:pt x="1345" y="718"/>
                    <a:pt x="165" y="15"/>
                  </a:cubicBezTo>
                  <a:cubicBezTo>
                    <a:pt x="149"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548;p62">
              <a:extLst>
                <a:ext uri="{FF2B5EF4-FFF2-40B4-BE49-F238E27FC236}">
                  <a16:creationId xmlns:a16="http://schemas.microsoft.com/office/drawing/2014/main" id="{A43292C0-A8E0-419F-8F5E-15AE4CA49A64}"/>
                </a:ext>
              </a:extLst>
            </p:cNvPr>
            <p:cNvSpPr/>
            <p:nvPr/>
          </p:nvSpPr>
          <p:spPr>
            <a:xfrm>
              <a:off x="4164175" y="1055325"/>
              <a:ext cx="107800" cy="60325"/>
            </a:xfrm>
            <a:custGeom>
              <a:avLst/>
              <a:gdLst/>
              <a:ahLst/>
              <a:cxnLst/>
              <a:rect l="l" t="t" r="r" b="b"/>
              <a:pathLst>
                <a:path w="4312" h="2413" extrusionOk="0">
                  <a:moveTo>
                    <a:pt x="114" y="0"/>
                  </a:moveTo>
                  <a:cubicBezTo>
                    <a:pt x="82" y="0"/>
                    <a:pt x="50" y="16"/>
                    <a:pt x="30" y="45"/>
                  </a:cubicBezTo>
                  <a:cubicBezTo>
                    <a:pt x="1" y="90"/>
                    <a:pt x="13" y="152"/>
                    <a:pt x="60" y="182"/>
                  </a:cubicBezTo>
                  <a:cubicBezTo>
                    <a:pt x="1358" y="1031"/>
                    <a:pt x="2738" y="1778"/>
                    <a:pt x="4158" y="2404"/>
                  </a:cubicBezTo>
                  <a:cubicBezTo>
                    <a:pt x="4171" y="2409"/>
                    <a:pt x="4185" y="2413"/>
                    <a:pt x="4197" y="2413"/>
                  </a:cubicBezTo>
                  <a:cubicBezTo>
                    <a:pt x="4234" y="2413"/>
                    <a:pt x="4271" y="2389"/>
                    <a:pt x="4290" y="2353"/>
                  </a:cubicBezTo>
                  <a:cubicBezTo>
                    <a:pt x="4312" y="2303"/>
                    <a:pt x="4288" y="2245"/>
                    <a:pt x="4238" y="2223"/>
                  </a:cubicBezTo>
                  <a:cubicBezTo>
                    <a:pt x="2828" y="1602"/>
                    <a:pt x="1458" y="858"/>
                    <a:pt x="167" y="16"/>
                  </a:cubicBezTo>
                  <a:cubicBezTo>
                    <a:pt x="151" y="6"/>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549;p62">
              <a:extLst>
                <a:ext uri="{FF2B5EF4-FFF2-40B4-BE49-F238E27FC236}">
                  <a16:creationId xmlns:a16="http://schemas.microsoft.com/office/drawing/2014/main" id="{E03FF8A4-A53C-4FED-BFBF-28334751B6AA}"/>
                </a:ext>
              </a:extLst>
            </p:cNvPr>
            <p:cNvSpPr/>
            <p:nvPr/>
          </p:nvSpPr>
          <p:spPr>
            <a:xfrm>
              <a:off x="4187625" y="1033100"/>
              <a:ext cx="81200" cy="47525"/>
            </a:xfrm>
            <a:custGeom>
              <a:avLst/>
              <a:gdLst/>
              <a:ahLst/>
              <a:cxnLst/>
              <a:rect l="l" t="t" r="r" b="b"/>
              <a:pathLst>
                <a:path w="3248" h="1901" extrusionOk="0">
                  <a:moveTo>
                    <a:pt x="113" y="1"/>
                  </a:moveTo>
                  <a:cubicBezTo>
                    <a:pt x="75" y="1"/>
                    <a:pt x="39" y="22"/>
                    <a:pt x="23" y="59"/>
                  </a:cubicBezTo>
                  <a:cubicBezTo>
                    <a:pt x="0" y="109"/>
                    <a:pt x="23" y="167"/>
                    <a:pt x="72" y="189"/>
                  </a:cubicBezTo>
                  <a:cubicBezTo>
                    <a:pt x="1124" y="653"/>
                    <a:pt x="2134" y="1224"/>
                    <a:pt x="3078" y="1883"/>
                  </a:cubicBezTo>
                  <a:cubicBezTo>
                    <a:pt x="3095" y="1895"/>
                    <a:pt x="3115" y="1901"/>
                    <a:pt x="3134" y="1901"/>
                  </a:cubicBezTo>
                  <a:cubicBezTo>
                    <a:pt x="3166" y="1901"/>
                    <a:pt x="3196" y="1887"/>
                    <a:pt x="3216" y="1861"/>
                  </a:cubicBezTo>
                  <a:cubicBezTo>
                    <a:pt x="3248" y="1815"/>
                    <a:pt x="3236" y="1753"/>
                    <a:pt x="3191" y="1722"/>
                  </a:cubicBezTo>
                  <a:cubicBezTo>
                    <a:pt x="2238" y="1055"/>
                    <a:pt x="1216" y="480"/>
                    <a:pt x="153" y="9"/>
                  </a:cubicBezTo>
                  <a:cubicBezTo>
                    <a:pt x="140" y="3"/>
                    <a:pt x="126"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550;p62">
              <a:extLst>
                <a:ext uri="{FF2B5EF4-FFF2-40B4-BE49-F238E27FC236}">
                  <a16:creationId xmlns:a16="http://schemas.microsoft.com/office/drawing/2014/main" id="{B76C0728-0B77-4825-93A9-4C4C10412C4D}"/>
                </a:ext>
              </a:extLst>
            </p:cNvPr>
            <p:cNvSpPr/>
            <p:nvPr/>
          </p:nvSpPr>
          <p:spPr>
            <a:xfrm>
              <a:off x="4218350" y="1011725"/>
              <a:ext cx="43275" cy="31050"/>
            </a:xfrm>
            <a:custGeom>
              <a:avLst/>
              <a:gdLst/>
              <a:ahLst/>
              <a:cxnLst/>
              <a:rect l="l" t="t" r="r" b="b"/>
              <a:pathLst>
                <a:path w="1731" h="1242" extrusionOk="0">
                  <a:moveTo>
                    <a:pt x="115" y="0"/>
                  </a:moveTo>
                  <a:cubicBezTo>
                    <a:pt x="84" y="0"/>
                    <a:pt x="53" y="15"/>
                    <a:pt x="34" y="43"/>
                  </a:cubicBezTo>
                  <a:cubicBezTo>
                    <a:pt x="1" y="87"/>
                    <a:pt x="14" y="149"/>
                    <a:pt x="58" y="181"/>
                  </a:cubicBezTo>
                  <a:lnTo>
                    <a:pt x="1561" y="1224"/>
                  </a:lnTo>
                  <a:cubicBezTo>
                    <a:pt x="1578" y="1237"/>
                    <a:pt x="1598" y="1242"/>
                    <a:pt x="1618" y="1242"/>
                  </a:cubicBezTo>
                  <a:cubicBezTo>
                    <a:pt x="1647" y="1242"/>
                    <a:pt x="1679" y="1227"/>
                    <a:pt x="1699" y="1200"/>
                  </a:cubicBezTo>
                  <a:cubicBezTo>
                    <a:pt x="1730" y="1155"/>
                    <a:pt x="1719" y="1093"/>
                    <a:pt x="1673" y="1061"/>
                  </a:cubicBezTo>
                  <a:lnTo>
                    <a:pt x="171" y="18"/>
                  </a:lnTo>
                  <a:cubicBezTo>
                    <a:pt x="154" y="6"/>
                    <a:pt x="13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551;p62">
              <a:extLst>
                <a:ext uri="{FF2B5EF4-FFF2-40B4-BE49-F238E27FC236}">
                  <a16:creationId xmlns:a16="http://schemas.microsoft.com/office/drawing/2014/main" id="{2B15B57C-35CC-4F61-9558-2A6D7757153B}"/>
                </a:ext>
              </a:extLst>
            </p:cNvPr>
            <p:cNvSpPr/>
            <p:nvPr/>
          </p:nvSpPr>
          <p:spPr>
            <a:xfrm>
              <a:off x="4056775" y="821775"/>
              <a:ext cx="88300" cy="155100"/>
            </a:xfrm>
            <a:custGeom>
              <a:avLst/>
              <a:gdLst/>
              <a:ahLst/>
              <a:cxnLst/>
              <a:rect l="l" t="t" r="r" b="b"/>
              <a:pathLst>
                <a:path w="3532" h="6204" extrusionOk="0">
                  <a:moveTo>
                    <a:pt x="99" y="1"/>
                  </a:moveTo>
                  <a:cubicBezTo>
                    <a:pt x="44" y="1"/>
                    <a:pt x="0" y="46"/>
                    <a:pt x="0" y="101"/>
                  </a:cubicBezTo>
                  <a:cubicBezTo>
                    <a:pt x="21" y="2504"/>
                    <a:pt x="1342" y="4893"/>
                    <a:pt x="3366" y="6188"/>
                  </a:cubicBezTo>
                  <a:cubicBezTo>
                    <a:pt x="3383" y="6198"/>
                    <a:pt x="3402" y="6203"/>
                    <a:pt x="3420" y="6203"/>
                  </a:cubicBezTo>
                  <a:cubicBezTo>
                    <a:pt x="3453" y="6203"/>
                    <a:pt x="3484" y="6188"/>
                    <a:pt x="3503" y="6158"/>
                  </a:cubicBezTo>
                  <a:cubicBezTo>
                    <a:pt x="3531" y="6113"/>
                    <a:pt x="3519" y="6051"/>
                    <a:pt x="3472" y="6021"/>
                  </a:cubicBezTo>
                  <a:cubicBezTo>
                    <a:pt x="1504" y="4761"/>
                    <a:pt x="219" y="2437"/>
                    <a:pt x="199" y="99"/>
                  </a:cubicBezTo>
                  <a:cubicBezTo>
                    <a:pt x="199" y="45"/>
                    <a:pt x="154"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552;p62">
              <a:extLst>
                <a:ext uri="{FF2B5EF4-FFF2-40B4-BE49-F238E27FC236}">
                  <a16:creationId xmlns:a16="http://schemas.microsoft.com/office/drawing/2014/main" id="{B1E1EC33-824F-404B-8592-F47D733D468B}"/>
                </a:ext>
              </a:extLst>
            </p:cNvPr>
            <p:cNvSpPr/>
            <p:nvPr/>
          </p:nvSpPr>
          <p:spPr>
            <a:xfrm>
              <a:off x="4098675" y="876225"/>
              <a:ext cx="31075" cy="50975"/>
            </a:xfrm>
            <a:custGeom>
              <a:avLst/>
              <a:gdLst/>
              <a:ahLst/>
              <a:cxnLst/>
              <a:rect l="l" t="t" r="r" b="b"/>
              <a:pathLst>
                <a:path w="1243" h="2039" extrusionOk="0">
                  <a:moveTo>
                    <a:pt x="108" y="0"/>
                  </a:moveTo>
                  <a:cubicBezTo>
                    <a:pt x="103" y="0"/>
                    <a:pt x="99" y="1"/>
                    <a:pt x="94" y="1"/>
                  </a:cubicBezTo>
                  <a:cubicBezTo>
                    <a:pt x="40" y="9"/>
                    <a:pt x="1" y="58"/>
                    <a:pt x="7" y="112"/>
                  </a:cubicBezTo>
                  <a:cubicBezTo>
                    <a:pt x="96" y="857"/>
                    <a:pt x="482" y="1551"/>
                    <a:pt x="1069" y="2017"/>
                  </a:cubicBezTo>
                  <a:cubicBezTo>
                    <a:pt x="1087" y="2032"/>
                    <a:pt x="1110" y="2038"/>
                    <a:pt x="1131" y="2038"/>
                  </a:cubicBezTo>
                  <a:cubicBezTo>
                    <a:pt x="1160" y="2038"/>
                    <a:pt x="1189" y="2025"/>
                    <a:pt x="1208" y="2001"/>
                  </a:cubicBezTo>
                  <a:cubicBezTo>
                    <a:pt x="1243" y="1958"/>
                    <a:pt x="1237" y="1896"/>
                    <a:pt x="1192" y="1862"/>
                  </a:cubicBezTo>
                  <a:cubicBezTo>
                    <a:pt x="647" y="1428"/>
                    <a:pt x="287" y="780"/>
                    <a:pt x="205" y="89"/>
                  </a:cubicBezTo>
                  <a:cubicBezTo>
                    <a:pt x="198" y="37"/>
                    <a:pt x="156"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553;p62">
              <a:extLst>
                <a:ext uri="{FF2B5EF4-FFF2-40B4-BE49-F238E27FC236}">
                  <a16:creationId xmlns:a16="http://schemas.microsoft.com/office/drawing/2014/main" id="{23B7C169-72F8-4178-8C4C-012FC4E46B66}"/>
                </a:ext>
              </a:extLst>
            </p:cNvPr>
            <p:cNvSpPr/>
            <p:nvPr/>
          </p:nvSpPr>
          <p:spPr>
            <a:xfrm>
              <a:off x="4216375" y="781525"/>
              <a:ext cx="29500" cy="161900"/>
            </a:xfrm>
            <a:custGeom>
              <a:avLst/>
              <a:gdLst/>
              <a:ahLst/>
              <a:cxnLst/>
              <a:rect l="l" t="t" r="r" b="b"/>
              <a:pathLst>
                <a:path w="1180" h="6476" extrusionOk="0">
                  <a:moveTo>
                    <a:pt x="114" y="0"/>
                  </a:moveTo>
                  <a:cubicBezTo>
                    <a:pt x="100" y="0"/>
                    <a:pt x="86" y="3"/>
                    <a:pt x="73" y="10"/>
                  </a:cubicBezTo>
                  <a:cubicBezTo>
                    <a:pt x="23" y="34"/>
                    <a:pt x="1" y="92"/>
                    <a:pt x="25" y="141"/>
                  </a:cubicBezTo>
                  <a:cubicBezTo>
                    <a:pt x="945" y="2068"/>
                    <a:pt x="977" y="4384"/>
                    <a:pt x="113" y="6337"/>
                  </a:cubicBezTo>
                  <a:cubicBezTo>
                    <a:pt x="89" y="6387"/>
                    <a:pt x="113" y="6445"/>
                    <a:pt x="162" y="6467"/>
                  </a:cubicBezTo>
                  <a:cubicBezTo>
                    <a:pt x="174" y="6472"/>
                    <a:pt x="188" y="6475"/>
                    <a:pt x="202" y="6475"/>
                  </a:cubicBezTo>
                  <a:cubicBezTo>
                    <a:pt x="240" y="6475"/>
                    <a:pt x="277" y="6452"/>
                    <a:pt x="293" y="6418"/>
                  </a:cubicBezTo>
                  <a:cubicBezTo>
                    <a:pt x="1180" y="4414"/>
                    <a:pt x="1147" y="2036"/>
                    <a:pt x="204" y="57"/>
                  </a:cubicBezTo>
                  <a:cubicBezTo>
                    <a:pt x="187" y="21"/>
                    <a:pt x="151"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554;p62">
              <a:extLst>
                <a:ext uri="{FF2B5EF4-FFF2-40B4-BE49-F238E27FC236}">
                  <a16:creationId xmlns:a16="http://schemas.microsoft.com/office/drawing/2014/main" id="{EAAECB2B-05D8-4243-A1F3-B49A2D96E350}"/>
                </a:ext>
              </a:extLst>
            </p:cNvPr>
            <p:cNvSpPr/>
            <p:nvPr/>
          </p:nvSpPr>
          <p:spPr>
            <a:xfrm>
              <a:off x="4207750" y="836075"/>
              <a:ext cx="8275" cy="41125"/>
            </a:xfrm>
            <a:custGeom>
              <a:avLst/>
              <a:gdLst/>
              <a:ahLst/>
              <a:cxnLst/>
              <a:rect l="l" t="t" r="r" b="b"/>
              <a:pathLst>
                <a:path w="331" h="1645" extrusionOk="0">
                  <a:moveTo>
                    <a:pt x="123" y="0"/>
                  </a:moveTo>
                  <a:cubicBezTo>
                    <a:pt x="117" y="0"/>
                    <a:pt x="110" y="1"/>
                    <a:pt x="104" y="2"/>
                  </a:cubicBezTo>
                  <a:cubicBezTo>
                    <a:pt x="51" y="15"/>
                    <a:pt x="18" y="67"/>
                    <a:pt x="29" y="121"/>
                  </a:cubicBezTo>
                  <a:cubicBezTo>
                    <a:pt x="131" y="581"/>
                    <a:pt x="126" y="1065"/>
                    <a:pt x="13" y="1522"/>
                  </a:cubicBezTo>
                  <a:cubicBezTo>
                    <a:pt x="1" y="1575"/>
                    <a:pt x="33" y="1628"/>
                    <a:pt x="86" y="1642"/>
                  </a:cubicBezTo>
                  <a:cubicBezTo>
                    <a:pt x="94" y="1643"/>
                    <a:pt x="102" y="1644"/>
                    <a:pt x="110" y="1644"/>
                  </a:cubicBezTo>
                  <a:cubicBezTo>
                    <a:pt x="154" y="1644"/>
                    <a:pt x="195" y="1615"/>
                    <a:pt x="206" y="1568"/>
                  </a:cubicBezTo>
                  <a:cubicBezTo>
                    <a:pt x="324" y="1081"/>
                    <a:pt x="330" y="567"/>
                    <a:pt x="223" y="78"/>
                  </a:cubicBezTo>
                  <a:cubicBezTo>
                    <a:pt x="213" y="32"/>
                    <a:pt x="16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555;p62">
              <a:extLst>
                <a:ext uri="{FF2B5EF4-FFF2-40B4-BE49-F238E27FC236}">
                  <a16:creationId xmlns:a16="http://schemas.microsoft.com/office/drawing/2014/main" id="{C03F42BB-300E-42B1-AECD-00B94F522131}"/>
                </a:ext>
              </a:extLst>
            </p:cNvPr>
            <p:cNvSpPr/>
            <p:nvPr/>
          </p:nvSpPr>
          <p:spPr>
            <a:xfrm>
              <a:off x="4138025" y="792425"/>
              <a:ext cx="8750" cy="20150"/>
            </a:xfrm>
            <a:custGeom>
              <a:avLst/>
              <a:gdLst/>
              <a:ahLst/>
              <a:cxnLst/>
              <a:rect l="l" t="t" r="r" b="b"/>
              <a:pathLst>
                <a:path w="350" h="806" extrusionOk="0">
                  <a:moveTo>
                    <a:pt x="111" y="0"/>
                  </a:moveTo>
                  <a:cubicBezTo>
                    <a:pt x="104" y="0"/>
                    <a:pt x="96" y="1"/>
                    <a:pt x="89" y="3"/>
                  </a:cubicBezTo>
                  <a:cubicBezTo>
                    <a:pt x="34" y="15"/>
                    <a:pt x="0" y="67"/>
                    <a:pt x="12" y="121"/>
                  </a:cubicBezTo>
                  <a:lnTo>
                    <a:pt x="144" y="727"/>
                  </a:lnTo>
                  <a:cubicBezTo>
                    <a:pt x="154" y="773"/>
                    <a:pt x="195" y="805"/>
                    <a:pt x="241" y="805"/>
                  </a:cubicBezTo>
                  <a:cubicBezTo>
                    <a:pt x="248" y="805"/>
                    <a:pt x="254" y="804"/>
                    <a:pt x="262" y="804"/>
                  </a:cubicBezTo>
                  <a:cubicBezTo>
                    <a:pt x="316" y="791"/>
                    <a:pt x="350" y="739"/>
                    <a:pt x="338" y="685"/>
                  </a:cubicBezTo>
                  <a:lnTo>
                    <a:pt x="207" y="79"/>
                  </a:lnTo>
                  <a:cubicBezTo>
                    <a:pt x="197" y="33"/>
                    <a:pt x="157"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556;p62">
              <a:extLst>
                <a:ext uri="{FF2B5EF4-FFF2-40B4-BE49-F238E27FC236}">
                  <a16:creationId xmlns:a16="http://schemas.microsoft.com/office/drawing/2014/main" id="{C78823F4-A9F6-4DD1-B537-48F3C1FC4FCA}"/>
                </a:ext>
              </a:extLst>
            </p:cNvPr>
            <p:cNvSpPr/>
            <p:nvPr/>
          </p:nvSpPr>
          <p:spPr>
            <a:xfrm>
              <a:off x="4273700" y="1191875"/>
              <a:ext cx="114825" cy="156475"/>
            </a:xfrm>
            <a:custGeom>
              <a:avLst/>
              <a:gdLst/>
              <a:ahLst/>
              <a:cxnLst/>
              <a:rect l="l" t="t" r="r" b="b"/>
              <a:pathLst>
                <a:path w="4593" h="6259" extrusionOk="0">
                  <a:moveTo>
                    <a:pt x="114" y="0"/>
                  </a:moveTo>
                  <a:cubicBezTo>
                    <a:pt x="82" y="0"/>
                    <a:pt x="50" y="16"/>
                    <a:pt x="31" y="45"/>
                  </a:cubicBezTo>
                  <a:cubicBezTo>
                    <a:pt x="0" y="89"/>
                    <a:pt x="14" y="151"/>
                    <a:pt x="59" y="182"/>
                  </a:cubicBezTo>
                  <a:cubicBezTo>
                    <a:pt x="1133" y="882"/>
                    <a:pt x="2242" y="1605"/>
                    <a:pt x="3073" y="2605"/>
                  </a:cubicBezTo>
                  <a:cubicBezTo>
                    <a:pt x="3980" y="3698"/>
                    <a:pt x="4384" y="5019"/>
                    <a:pt x="4152" y="6140"/>
                  </a:cubicBezTo>
                  <a:cubicBezTo>
                    <a:pt x="4140" y="6193"/>
                    <a:pt x="4174" y="6246"/>
                    <a:pt x="4228" y="6256"/>
                  </a:cubicBezTo>
                  <a:cubicBezTo>
                    <a:pt x="4235" y="6258"/>
                    <a:pt x="4241" y="6258"/>
                    <a:pt x="4248" y="6258"/>
                  </a:cubicBezTo>
                  <a:cubicBezTo>
                    <a:pt x="4294" y="6258"/>
                    <a:pt x="4336" y="6227"/>
                    <a:pt x="4343" y="6180"/>
                  </a:cubicBezTo>
                  <a:cubicBezTo>
                    <a:pt x="4593" y="4983"/>
                    <a:pt x="4184" y="3634"/>
                    <a:pt x="3224" y="2479"/>
                  </a:cubicBezTo>
                  <a:cubicBezTo>
                    <a:pt x="2374" y="1457"/>
                    <a:pt x="1252" y="724"/>
                    <a:pt x="168" y="16"/>
                  </a:cubicBezTo>
                  <a:cubicBezTo>
                    <a:pt x="151"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557;p62">
              <a:extLst>
                <a:ext uri="{FF2B5EF4-FFF2-40B4-BE49-F238E27FC236}">
                  <a16:creationId xmlns:a16="http://schemas.microsoft.com/office/drawing/2014/main" id="{880BE7EE-4605-4DD0-9172-86AF06D77955}"/>
                </a:ext>
              </a:extLst>
            </p:cNvPr>
            <p:cNvSpPr/>
            <p:nvPr/>
          </p:nvSpPr>
          <p:spPr>
            <a:xfrm>
              <a:off x="4269850" y="1222500"/>
              <a:ext cx="64650" cy="74450"/>
            </a:xfrm>
            <a:custGeom>
              <a:avLst/>
              <a:gdLst/>
              <a:ahLst/>
              <a:cxnLst/>
              <a:rect l="l" t="t" r="r" b="b"/>
              <a:pathLst>
                <a:path w="2586" h="2978" extrusionOk="0">
                  <a:moveTo>
                    <a:pt x="114" y="1"/>
                  </a:moveTo>
                  <a:cubicBezTo>
                    <a:pt x="81" y="1"/>
                    <a:pt x="48" y="17"/>
                    <a:pt x="29" y="47"/>
                  </a:cubicBezTo>
                  <a:cubicBezTo>
                    <a:pt x="1" y="94"/>
                    <a:pt x="15" y="155"/>
                    <a:pt x="61" y="184"/>
                  </a:cubicBezTo>
                  <a:cubicBezTo>
                    <a:pt x="1089" y="827"/>
                    <a:pt x="1913" y="1799"/>
                    <a:pt x="2382" y="2917"/>
                  </a:cubicBezTo>
                  <a:cubicBezTo>
                    <a:pt x="2400" y="2955"/>
                    <a:pt x="2436" y="2978"/>
                    <a:pt x="2474" y="2978"/>
                  </a:cubicBezTo>
                  <a:cubicBezTo>
                    <a:pt x="2487" y="2978"/>
                    <a:pt x="2500" y="2975"/>
                    <a:pt x="2512" y="2970"/>
                  </a:cubicBezTo>
                  <a:cubicBezTo>
                    <a:pt x="2563" y="2949"/>
                    <a:pt x="2586" y="2890"/>
                    <a:pt x="2565" y="2841"/>
                  </a:cubicBezTo>
                  <a:cubicBezTo>
                    <a:pt x="2080" y="1684"/>
                    <a:pt x="1228" y="681"/>
                    <a:pt x="166" y="16"/>
                  </a:cubicBezTo>
                  <a:cubicBezTo>
                    <a:pt x="150" y="6"/>
                    <a:pt x="132"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558;p62">
              <a:extLst>
                <a:ext uri="{FF2B5EF4-FFF2-40B4-BE49-F238E27FC236}">
                  <a16:creationId xmlns:a16="http://schemas.microsoft.com/office/drawing/2014/main" id="{E4FD0BFB-3AA1-458E-AB00-16E07EFF9C63}"/>
                </a:ext>
              </a:extLst>
            </p:cNvPr>
            <p:cNvSpPr/>
            <p:nvPr/>
          </p:nvSpPr>
          <p:spPr>
            <a:xfrm>
              <a:off x="4184400" y="1214600"/>
              <a:ext cx="35875" cy="186200"/>
            </a:xfrm>
            <a:custGeom>
              <a:avLst/>
              <a:gdLst/>
              <a:ahLst/>
              <a:cxnLst/>
              <a:rect l="l" t="t" r="r" b="b"/>
              <a:pathLst>
                <a:path w="1435" h="7448" extrusionOk="0">
                  <a:moveTo>
                    <a:pt x="1321" y="0"/>
                  </a:moveTo>
                  <a:cubicBezTo>
                    <a:pt x="1284" y="0"/>
                    <a:pt x="1249" y="22"/>
                    <a:pt x="1232" y="58"/>
                  </a:cubicBezTo>
                  <a:cubicBezTo>
                    <a:pt x="198" y="2320"/>
                    <a:pt x="0" y="4986"/>
                    <a:pt x="692" y="7376"/>
                  </a:cubicBezTo>
                  <a:cubicBezTo>
                    <a:pt x="703" y="7420"/>
                    <a:pt x="742" y="7447"/>
                    <a:pt x="786" y="7447"/>
                  </a:cubicBezTo>
                  <a:cubicBezTo>
                    <a:pt x="795" y="7447"/>
                    <a:pt x="804" y="7446"/>
                    <a:pt x="813" y="7443"/>
                  </a:cubicBezTo>
                  <a:cubicBezTo>
                    <a:pt x="866" y="7428"/>
                    <a:pt x="895" y="7374"/>
                    <a:pt x="881" y="7321"/>
                  </a:cubicBezTo>
                  <a:cubicBezTo>
                    <a:pt x="203" y="4976"/>
                    <a:pt x="397" y="2359"/>
                    <a:pt x="1413" y="141"/>
                  </a:cubicBezTo>
                  <a:cubicBezTo>
                    <a:pt x="1435" y="91"/>
                    <a:pt x="1414" y="32"/>
                    <a:pt x="1363" y="10"/>
                  </a:cubicBezTo>
                  <a:cubicBezTo>
                    <a:pt x="1350" y="3"/>
                    <a:pt x="1335" y="0"/>
                    <a:pt x="1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559;p62">
              <a:extLst>
                <a:ext uri="{FF2B5EF4-FFF2-40B4-BE49-F238E27FC236}">
                  <a16:creationId xmlns:a16="http://schemas.microsoft.com/office/drawing/2014/main" id="{88B3D27B-9E05-4816-A07D-97A6C3BD4710}"/>
                </a:ext>
              </a:extLst>
            </p:cNvPr>
            <p:cNvSpPr/>
            <p:nvPr/>
          </p:nvSpPr>
          <p:spPr>
            <a:xfrm>
              <a:off x="4218175" y="1268550"/>
              <a:ext cx="11075" cy="40175"/>
            </a:xfrm>
            <a:custGeom>
              <a:avLst/>
              <a:gdLst/>
              <a:ahLst/>
              <a:cxnLst/>
              <a:rect l="l" t="t" r="r" b="b"/>
              <a:pathLst>
                <a:path w="443" h="1607" extrusionOk="0">
                  <a:moveTo>
                    <a:pt x="335" y="0"/>
                  </a:moveTo>
                  <a:cubicBezTo>
                    <a:pt x="289" y="0"/>
                    <a:pt x="247" y="37"/>
                    <a:pt x="238" y="84"/>
                  </a:cubicBezTo>
                  <a:lnTo>
                    <a:pt x="10" y="1492"/>
                  </a:lnTo>
                  <a:cubicBezTo>
                    <a:pt x="1" y="1546"/>
                    <a:pt x="37" y="1596"/>
                    <a:pt x="91" y="1605"/>
                  </a:cubicBezTo>
                  <a:cubicBezTo>
                    <a:pt x="96" y="1606"/>
                    <a:pt x="102" y="1606"/>
                    <a:pt x="107" y="1606"/>
                  </a:cubicBezTo>
                  <a:cubicBezTo>
                    <a:pt x="154" y="1606"/>
                    <a:pt x="196" y="1573"/>
                    <a:pt x="205" y="1523"/>
                  </a:cubicBezTo>
                  <a:lnTo>
                    <a:pt x="433" y="116"/>
                  </a:lnTo>
                  <a:cubicBezTo>
                    <a:pt x="443" y="62"/>
                    <a:pt x="406" y="12"/>
                    <a:pt x="352" y="2"/>
                  </a:cubicBezTo>
                  <a:cubicBezTo>
                    <a:pt x="346" y="1"/>
                    <a:pt x="340"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560;p62">
              <a:extLst>
                <a:ext uri="{FF2B5EF4-FFF2-40B4-BE49-F238E27FC236}">
                  <a16:creationId xmlns:a16="http://schemas.microsoft.com/office/drawing/2014/main" id="{4A614D28-7C25-48C9-9884-C5B8E7ACBE38}"/>
                </a:ext>
              </a:extLst>
            </p:cNvPr>
            <p:cNvSpPr/>
            <p:nvPr/>
          </p:nvSpPr>
          <p:spPr>
            <a:xfrm>
              <a:off x="4335350" y="1080225"/>
              <a:ext cx="92975" cy="23575"/>
            </a:xfrm>
            <a:custGeom>
              <a:avLst/>
              <a:gdLst/>
              <a:ahLst/>
              <a:cxnLst/>
              <a:rect l="l" t="t" r="r" b="b"/>
              <a:pathLst>
                <a:path w="3719" h="943" extrusionOk="0">
                  <a:moveTo>
                    <a:pt x="114" y="0"/>
                  </a:moveTo>
                  <a:cubicBezTo>
                    <a:pt x="75" y="0"/>
                    <a:pt x="38" y="23"/>
                    <a:pt x="23" y="61"/>
                  </a:cubicBezTo>
                  <a:cubicBezTo>
                    <a:pt x="1" y="112"/>
                    <a:pt x="25" y="170"/>
                    <a:pt x="75" y="191"/>
                  </a:cubicBezTo>
                  <a:cubicBezTo>
                    <a:pt x="1186" y="657"/>
                    <a:pt x="2411" y="917"/>
                    <a:pt x="3614" y="943"/>
                  </a:cubicBezTo>
                  <a:lnTo>
                    <a:pt x="3617" y="943"/>
                  </a:lnTo>
                  <a:cubicBezTo>
                    <a:pt x="3671" y="943"/>
                    <a:pt x="3716" y="899"/>
                    <a:pt x="3717" y="846"/>
                  </a:cubicBezTo>
                  <a:cubicBezTo>
                    <a:pt x="3718" y="791"/>
                    <a:pt x="3675" y="746"/>
                    <a:pt x="3619" y="745"/>
                  </a:cubicBezTo>
                  <a:cubicBezTo>
                    <a:pt x="2439" y="719"/>
                    <a:pt x="1241" y="465"/>
                    <a:pt x="153" y="8"/>
                  </a:cubicBezTo>
                  <a:cubicBezTo>
                    <a:pt x="140" y="3"/>
                    <a:pt x="127"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561;p62">
              <a:extLst>
                <a:ext uri="{FF2B5EF4-FFF2-40B4-BE49-F238E27FC236}">
                  <a16:creationId xmlns:a16="http://schemas.microsoft.com/office/drawing/2014/main" id="{C12F2263-1A64-4D8E-BED7-A9353BC36F33}"/>
                </a:ext>
              </a:extLst>
            </p:cNvPr>
            <p:cNvSpPr/>
            <p:nvPr/>
          </p:nvSpPr>
          <p:spPr>
            <a:xfrm>
              <a:off x="4463950" y="1097700"/>
              <a:ext cx="26425" cy="9975"/>
            </a:xfrm>
            <a:custGeom>
              <a:avLst/>
              <a:gdLst/>
              <a:ahLst/>
              <a:cxnLst/>
              <a:rect l="l" t="t" r="r" b="b"/>
              <a:pathLst>
                <a:path w="1057" h="399" extrusionOk="0">
                  <a:moveTo>
                    <a:pt x="947" y="1"/>
                  </a:moveTo>
                  <a:cubicBezTo>
                    <a:pt x="939" y="1"/>
                    <a:pt x="931" y="2"/>
                    <a:pt x="923" y="4"/>
                  </a:cubicBezTo>
                  <a:lnTo>
                    <a:pt x="88" y="203"/>
                  </a:lnTo>
                  <a:cubicBezTo>
                    <a:pt x="33" y="215"/>
                    <a:pt x="0" y="270"/>
                    <a:pt x="14" y="323"/>
                  </a:cubicBezTo>
                  <a:cubicBezTo>
                    <a:pt x="25" y="368"/>
                    <a:pt x="65" y="399"/>
                    <a:pt x="110" y="399"/>
                  </a:cubicBezTo>
                  <a:cubicBezTo>
                    <a:pt x="117" y="399"/>
                    <a:pt x="126" y="398"/>
                    <a:pt x="133" y="397"/>
                  </a:cubicBezTo>
                  <a:lnTo>
                    <a:pt x="969" y="198"/>
                  </a:lnTo>
                  <a:cubicBezTo>
                    <a:pt x="1023" y="184"/>
                    <a:pt x="1056" y="130"/>
                    <a:pt x="1043" y="78"/>
                  </a:cubicBezTo>
                  <a:cubicBezTo>
                    <a:pt x="1032" y="32"/>
                    <a:pt x="991" y="1"/>
                    <a:pt x="9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562;p62">
              <a:extLst>
                <a:ext uri="{FF2B5EF4-FFF2-40B4-BE49-F238E27FC236}">
                  <a16:creationId xmlns:a16="http://schemas.microsoft.com/office/drawing/2014/main" id="{0922F683-032A-4AFB-B86F-0988405F36A9}"/>
                </a:ext>
              </a:extLst>
            </p:cNvPr>
            <p:cNvSpPr/>
            <p:nvPr/>
          </p:nvSpPr>
          <p:spPr>
            <a:xfrm>
              <a:off x="4313850" y="928425"/>
              <a:ext cx="122375" cy="93500"/>
            </a:xfrm>
            <a:custGeom>
              <a:avLst/>
              <a:gdLst/>
              <a:ahLst/>
              <a:cxnLst/>
              <a:rect l="l" t="t" r="r" b="b"/>
              <a:pathLst>
                <a:path w="4895" h="3740" extrusionOk="0">
                  <a:moveTo>
                    <a:pt x="4782" y="0"/>
                  </a:moveTo>
                  <a:cubicBezTo>
                    <a:pt x="4771" y="0"/>
                    <a:pt x="4761" y="2"/>
                    <a:pt x="4750" y="6"/>
                  </a:cubicBezTo>
                  <a:cubicBezTo>
                    <a:pt x="2853" y="664"/>
                    <a:pt x="1177" y="1935"/>
                    <a:pt x="32" y="3585"/>
                  </a:cubicBezTo>
                  <a:cubicBezTo>
                    <a:pt x="1" y="3629"/>
                    <a:pt x="13" y="3691"/>
                    <a:pt x="57" y="3722"/>
                  </a:cubicBezTo>
                  <a:cubicBezTo>
                    <a:pt x="74" y="3734"/>
                    <a:pt x="94" y="3739"/>
                    <a:pt x="114" y="3739"/>
                  </a:cubicBezTo>
                  <a:cubicBezTo>
                    <a:pt x="146" y="3739"/>
                    <a:pt x="177" y="3726"/>
                    <a:pt x="195" y="3698"/>
                  </a:cubicBezTo>
                  <a:cubicBezTo>
                    <a:pt x="1316" y="2085"/>
                    <a:pt x="2957" y="838"/>
                    <a:pt x="4814" y="193"/>
                  </a:cubicBezTo>
                  <a:cubicBezTo>
                    <a:pt x="4867" y="175"/>
                    <a:pt x="4894" y="118"/>
                    <a:pt x="4876" y="67"/>
                  </a:cubicBezTo>
                  <a:cubicBezTo>
                    <a:pt x="4861" y="25"/>
                    <a:pt x="4823" y="0"/>
                    <a:pt x="4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563;p62">
              <a:extLst>
                <a:ext uri="{FF2B5EF4-FFF2-40B4-BE49-F238E27FC236}">
                  <a16:creationId xmlns:a16="http://schemas.microsoft.com/office/drawing/2014/main" id="{5E3ACB7D-7EE5-4A0B-91F5-1326C198CA2B}"/>
                </a:ext>
              </a:extLst>
            </p:cNvPr>
            <p:cNvSpPr/>
            <p:nvPr/>
          </p:nvSpPr>
          <p:spPr>
            <a:xfrm>
              <a:off x="4472050" y="929000"/>
              <a:ext cx="26925" cy="14575"/>
            </a:xfrm>
            <a:custGeom>
              <a:avLst/>
              <a:gdLst/>
              <a:ahLst/>
              <a:cxnLst/>
              <a:rect l="l" t="t" r="r" b="b"/>
              <a:pathLst>
                <a:path w="1077" h="583" extrusionOk="0">
                  <a:moveTo>
                    <a:pt x="103" y="1"/>
                  </a:moveTo>
                  <a:cubicBezTo>
                    <a:pt x="55" y="1"/>
                    <a:pt x="3" y="43"/>
                    <a:pt x="2" y="99"/>
                  </a:cubicBezTo>
                  <a:cubicBezTo>
                    <a:pt x="1" y="153"/>
                    <a:pt x="44" y="199"/>
                    <a:pt x="99" y="200"/>
                  </a:cubicBezTo>
                  <a:cubicBezTo>
                    <a:pt x="393" y="205"/>
                    <a:pt x="691" y="337"/>
                    <a:pt x="893" y="551"/>
                  </a:cubicBezTo>
                  <a:cubicBezTo>
                    <a:pt x="913" y="572"/>
                    <a:pt x="940" y="583"/>
                    <a:pt x="966" y="583"/>
                  </a:cubicBezTo>
                  <a:cubicBezTo>
                    <a:pt x="990" y="583"/>
                    <a:pt x="1014" y="573"/>
                    <a:pt x="1034" y="555"/>
                  </a:cubicBezTo>
                  <a:cubicBezTo>
                    <a:pt x="1073" y="516"/>
                    <a:pt x="1076" y="453"/>
                    <a:pt x="1039" y="414"/>
                  </a:cubicBezTo>
                  <a:cubicBezTo>
                    <a:pt x="796" y="158"/>
                    <a:pt x="455" y="6"/>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564;p62">
              <a:extLst>
                <a:ext uri="{FF2B5EF4-FFF2-40B4-BE49-F238E27FC236}">
                  <a16:creationId xmlns:a16="http://schemas.microsoft.com/office/drawing/2014/main" id="{493187F6-EB19-421D-AE90-4ABF66A08D4E}"/>
                </a:ext>
              </a:extLst>
            </p:cNvPr>
            <p:cNvSpPr/>
            <p:nvPr/>
          </p:nvSpPr>
          <p:spPr>
            <a:xfrm>
              <a:off x="4400025" y="1022925"/>
              <a:ext cx="36950" cy="11900"/>
            </a:xfrm>
            <a:custGeom>
              <a:avLst/>
              <a:gdLst/>
              <a:ahLst/>
              <a:cxnLst/>
              <a:rect l="l" t="t" r="r" b="b"/>
              <a:pathLst>
                <a:path w="1478" h="476" extrusionOk="0">
                  <a:moveTo>
                    <a:pt x="1369" y="1"/>
                  </a:moveTo>
                  <a:cubicBezTo>
                    <a:pt x="1362" y="1"/>
                    <a:pt x="1355" y="2"/>
                    <a:pt x="1347" y="4"/>
                  </a:cubicBezTo>
                  <a:lnTo>
                    <a:pt x="88" y="279"/>
                  </a:lnTo>
                  <a:cubicBezTo>
                    <a:pt x="36" y="291"/>
                    <a:pt x="1" y="344"/>
                    <a:pt x="13" y="398"/>
                  </a:cubicBezTo>
                  <a:cubicBezTo>
                    <a:pt x="24" y="443"/>
                    <a:pt x="64" y="475"/>
                    <a:pt x="110" y="475"/>
                  </a:cubicBezTo>
                  <a:cubicBezTo>
                    <a:pt x="117" y="475"/>
                    <a:pt x="124" y="474"/>
                    <a:pt x="131" y="473"/>
                  </a:cubicBezTo>
                  <a:lnTo>
                    <a:pt x="1390" y="196"/>
                  </a:lnTo>
                  <a:cubicBezTo>
                    <a:pt x="1443" y="185"/>
                    <a:pt x="1478" y="132"/>
                    <a:pt x="1465" y="78"/>
                  </a:cubicBezTo>
                  <a:cubicBezTo>
                    <a:pt x="1455" y="33"/>
                    <a:pt x="1415" y="1"/>
                    <a:pt x="1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565;p62">
              <a:extLst>
                <a:ext uri="{FF2B5EF4-FFF2-40B4-BE49-F238E27FC236}">
                  <a16:creationId xmlns:a16="http://schemas.microsoft.com/office/drawing/2014/main" id="{869D2710-461B-4352-AD3D-C10C8BB4BDB0}"/>
                </a:ext>
              </a:extLst>
            </p:cNvPr>
            <p:cNvSpPr/>
            <p:nvPr/>
          </p:nvSpPr>
          <p:spPr>
            <a:xfrm>
              <a:off x="4494675" y="1016000"/>
              <a:ext cx="19675" cy="6800"/>
            </a:xfrm>
            <a:custGeom>
              <a:avLst/>
              <a:gdLst/>
              <a:ahLst/>
              <a:cxnLst/>
              <a:rect l="l" t="t" r="r" b="b"/>
              <a:pathLst>
                <a:path w="787" h="272" extrusionOk="0">
                  <a:moveTo>
                    <a:pt x="684" y="0"/>
                  </a:moveTo>
                  <a:cubicBezTo>
                    <a:pt x="679" y="0"/>
                    <a:pt x="674" y="1"/>
                    <a:pt x="669" y="2"/>
                  </a:cubicBezTo>
                  <a:lnTo>
                    <a:pt x="94" y="73"/>
                  </a:lnTo>
                  <a:cubicBezTo>
                    <a:pt x="39" y="81"/>
                    <a:pt x="1" y="130"/>
                    <a:pt x="7" y="184"/>
                  </a:cubicBezTo>
                  <a:cubicBezTo>
                    <a:pt x="14" y="234"/>
                    <a:pt x="57" y="271"/>
                    <a:pt x="106" y="271"/>
                  </a:cubicBezTo>
                  <a:cubicBezTo>
                    <a:pt x="109" y="271"/>
                    <a:pt x="114" y="271"/>
                    <a:pt x="119" y="270"/>
                  </a:cubicBezTo>
                  <a:lnTo>
                    <a:pt x="693" y="197"/>
                  </a:lnTo>
                  <a:cubicBezTo>
                    <a:pt x="748" y="191"/>
                    <a:pt x="786" y="141"/>
                    <a:pt x="780" y="87"/>
                  </a:cubicBezTo>
                  <a:cubicBezTo>
                    <a:pt x="773" y="38"/>
                    <a:pt x="731" y="0"/>
                    <a:pt x="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566;p62">
              <a:extLst>
                <a:ext uri="{FF2B5EF4-FFF2-40B4-BE49-F238E27FC236}">
                  <a16:creationId xmlns:a16="http://schemas.microsoft.com/office/drawing/2014/main" id="{76463DC6-B52A-4BF8-ADBB-8CBE67D8DB72}"/>
                </a:ext>
              </a:extLst>
            </p:cNvPr>
            <p:cNvSpPr/>
            <p:nvPr/>
          </p:nvSpPr>
          <p:spPr>
            <a:xfrm>
              <a:off x="3938125" y="1063675"/>
              <a:ext cx="128900" cy="23950"/>
            </a:xfrm>
            <a:custGeom>
              <a:avLst/>
              <a:gdLst/>
              <a:ahLst/>
              <a:cxnLst/>
              <a:rect l="l" t="t" r="r" b="b"/>
              <a:pathLst>
                <a:path w="5156" h="958" extrusionOk="0">
                  <a:moveTo>
                    <a:pt x="1651" y="1"/>
                  </a:moveTo>
                  <a:cubicBezTo>
                    <a:pt x="1127" y="1"/>
                    <a:pt x="603" y="52"/>
                    <a:pt x="88" y="156"/>
                  </a:cubicBezTo>
                  <a:cubicBezTo>
                    <a:pt x="35" y="166"/>
                    <a:pt x="0" y="219"/>
                    <a:pt x="11" y="273"/>
                  </a:cubicBezTo>
                  <a:cubicBezTo>
                    <a:pt x="21" y="320"/>
                    <a:pt x="62" y="353"/>
                    <a:pt x="107" y="353"/>
                  </a:cubicBezTo>
                  <a:cubicBezTo>
                    <a:pt x="114" y="353"/>
                    <a:pt x="121" y="352"/>
                    <a:pt x="128" y="350"/>
                  </a:cubicBezTo>
                  <a:cubicBezTo>
                    <a:pt x="631" y="249"/>
                    <a:pt x="1143" y="199"/>
                    <a:pt x="1654" y="199"/>
                  </a:cubicBezTo>
                  <a:cubicBezTo>
                    <a:pt x="2806" y="199"/>
                    <a:pt x="3957" y="453"/>
                    <a:pt x="5001" y="948"/>
                  </a:cubicBezTo>
                  <a:cubicBezTo>
                    <a:pt x="5013" y="954"/>
                    <a:pt x="5028" y="958"/>
                    <a:pt x="5043" y="958"/>
                  </a:cubicBezTo>
                  <a:cubicBezTo>
                    <a:pt x="5080" y="958"/>
                    <a:pt x="5114" y="937"/>
                    <a:pt x="5131" y="901"/>
                  </a:cubicBezTo>
                  <a:cubicBezTo>
                    <a:pt x="5156" y="852"/>
                    <a:pt x="5134" y="792"/>
                    <a:pt x="5085" y="769"/>
                  </a:cubicBezTo>
                  <a:cubicBezTo>
                    <a:pt x="4014" y="262"/>
                    <a:pt x="2833" y="1"/>
                    <a:pt x="1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567;p62">
              <a:extLst>
                <a:ext uri="{FF2B5EF4-FFF2-40B4-BE49-F238E27FC236}">
                  <a16:creationId xmlns:a16="http://schemas.microsoft.com/office/drawing/2014/main" id="{6A27EF61-B79D-42C4-AA1D-1E03B2C51651}"/>
                </a:ext>
              </a:extLst>
            </p:cNvPr>
            <p:cNvSpPr/>
            <p:nvPr/>
          </p:nvSpPr>
          <p:spPr>
            <a:xfrm>
              <a:off x="4005175" y="1096575"/>
              <a:ext cx="28925" cy="9125"/>
            </a:xfrm>
            <a:custGeom>
              <a:avLst/>
              <a:gdLst/>
              <a:ahLst/>
              <a:cxnLst/>
              <a:rect l="l" t="t" r="r" b="b"/>
              <a:pathLst>
                <a:path w="1157" h="365" extrusionOk="0">
                  <a:moveTo>
                    <a:pt x="105" y="1"/>
                  </a:moveTo>
                  <a:cubicBezTo>
                    <a:pt x="59" y="1"/>
                    <a:pt x="18" y="36"/>
                    <a:pt x="9" y="84"/>
                  </a:cubicBezTo>
                  <a:cubicBezTo>
                    <a:pt x="0" y="137"/>
                    <a:pt x="36" y="189"/>
                    <a:pt x="89" y="197"/>
                  </a:cubicBezTo>
                  <a:lnTo>
                    <a:pt x="1033" y="364"/>
                  </a:lnTo>
                  <a:cubicBezTo>
                    <a:pt x="1038" y="365"/>
                    <a:pt x="1045" y="365"/>
                    <a:pt x="1050" y="365"/>
                  </a:cubicBezTo>
                  <a:cubicBezTo>
                    <a:pt x="1098" y="365"/>
                    <a:pt x="1138" y="331"/>
                    <a:pt x="1147" y="284"/>
                  </a:cubicBezTo>
                  <a:cubicBezTo>
                    <a:pt x="1157" y="229"/>
                    <a:pt x="1121" y="178"/>
                    <a:pt x="1067" y="169"/>
                  </a:cubicBezTo>
                  <a:lnTo>
                    <a:pt x="124" y="3"/>
                  </a:lnTo>
                  <a:cubicBezTo>
                    <a:pt x="118" y="1"/>
                    <a:pt x="111"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568;p62">
              <a:extLst>
                <a:ext uri="{FF2B5EF4-FFF2-40B4-BE49-F238E27FC236}">
                  <a16:creationId xmlns:a16="http://schemas.microsoft.com/office/drawing/2014/main" id="{41B5637A-372F-4FDE-953B-6ACAC1610C31}"/>
                </a:ext>
              </a:extLst>
            </p:cNvPr>
            <p:cNvSpPr/>
            <p:nvPr/>
          </p:nvSpPr>
          <p:spPr>
            <a:xfrm>
              <a:off x="3941600" y="1163900"/>
              <a:ext cx="170400" cy="94425"/>
            </a:xfrm>
            <a:custGeom>
              <a:avLst/>
              <a:gdLst/>
              <a:ahLst/>
              <a:cxnLst/>
              <a:rect l="l" t="t" r="r" b="b"/>
              <a:pathLst>
                <a:path w="6816" h="3777" extrusionOk="0">
                  <a:moveTo>
                    <a:pt x="6705" y="1"/>
                  </a:moveTo>
                  <a:cubicBezTo>
                    <a:pt x="6679" y="1"/>
                    <a:pt x="6653" y="11"/>
                    <a:pt x="6633" y="31"/>
                  </a:cubicBezTo>
                  <a:cubicBezTo>
                    <a:pt x="5752" y="952"/>
                    <a:pt x="4841" y="1906"/>
                    <a:pt x="3749" y="2603"/>
                  </a:cubicBezTo>
                  <a:cubicBezTo>
                    <a:pt x="2750" y="3241"/>
                    <a:pt x="1694" y="3578"/>
                    <a:pt x="714" y="3578"/>
                  </a:cubicBezTo>
                  <a:cubicBezTo>
                    <a:pt x="513" y="3578"/>
                    <a:pt x="315" y="3564"/>
                    <a:pt x="122" y="3536"/>
                  </a:cubicBezTo>
                  <a:cubicBezTo>
                    <a:pt x="117" y="3535"/>
                    <a:pt x="112" y="3534"/>
                    <a:pt x="107" y="3534"/>
                  </a:cubicBezTo>
                  <a:cubicBezTo>
                    <a:pt x="60" y="3534"/>
                    <a:pt x="16" y="3570"/>
                    <a:pt x="9" y="3619"/>
                  </a:cubicBezTo>
                  <a:cubicBezTo>
                    <a:pt x="0" y="3675"/>
                    <a:pt x="38" y="3724"/>
                    <a:pt x="92" y="3732"/>
                  </a:cubicBezTo>
                  <a:cubicBezTo>
                    <a:pt x="295" y="3762"/>
                    <a:pt x="501" y="3777"/>
                    <a:pt x="712" y="3777"/>
                  </a:cubicBezTo>
                  <a:cubicBezTo>
                    <a:pt x="1728" y="3777"/>
                    <a:pt x="2823" y="3429"/>
                    <a:pt x="3856" y="2771"/>
                  </a:cubicBezTo>
                  <a:cubicBezTo>
                    <a:pt x="4968" y="2061"/>
                    <a:pt x="5887" y="1099"/>
                    <a:pt x="6776" y="169"/>
                  </a:cubicBezTo>
                  <a:cubicBezTo>
                    <a:pt x="6815" y="129"/>
                    <a:pt x="6813" y="66"/>
                    <a:pt x="6774" y="28"/>
                  </a:cubicBezTo>
                  <a:cubicBezTo>
                    <a:pt x="6755" y="10"/>
                    <a:pt x="6730" y="1"/>
                    <a:pt x="6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569;p62">
              <a:extLst>
                <a:ext uri="{FF2B5EF4-FFF2-40B4-BE49-F238E27FC236}">
                  <a16:creationId xmlns:a16="http://schemas.microsoft.com/office/drawing/2014/main" id="{94514946-4DCE-425D-917C-9C3C8496C942}"/>
                </a:ext>
              </a:extLst>
            </p:cNvPr>
            <p:cNvSpPr/>
            <p:nvPr/>
          </p:nvSpPr>
          <p:spPr>
            <a:xfrm>
              <a:off x="4046975" y="1137350"/>
              <a:ext cx="56625" cy="50975"/>
            </a:xfrm>
            <a:custGeom>
              <a:avLst/>
              <a:gdLst/>
              <a:ahLst/>
              <a:cxnLst/>
              <a:rect l="l" t="t" r="r" b="b"/>
              <a:pathLst>
                <a:path w="2265" h="2039" extrusionOk="0">
                  <a:moveTo>
                    <a:pt x="2153" y="0"/>
                  </a:moveTo>
                  <a:cubicBezTo>
                    <a:pt x="2125" y="0"/>
                    <a:pt x="2097" y="12"/>
                    <a:pt x="2078" y="35"/>
                  </a:cubicBezTo>
                  <a:cubicBezTo>
                    <a:pt x="1489" y="729"/>
                    <a:pt x="808" y="1343"/>
                    <a:pt x="57" y="1858"/>
                  </a:cubicBezTo>
                  <a:cubicBezTo>
                    <a:pt x="11" y="1889"/>
                    <a:pt x="1" y="1950"/>
                    <a:pt x="31" y="1996"/>
                  </a:cubicBezTo>
                  <a:cubicBezTo>
                    <a:pt x="49" y="2024"/>
                    <a:pt x="81" y="2039"/>
                    <a:pt x="112" y="2039"/>
                  </a:cubicBezTo>
                  <a:cubicBezTo>
                    <a:pt x="132" y="2039"/>
                    <a:pt x="152" y="2032"/>
                    <a:pt x="169" y="2020"/>
                  </a:cubicBezTo>
                  <a:cubicBezTo>
                    <a:pt x="936" y="1497"/>
                    <a:pt x="1629" y="871"/>
                    <a:pt x="2229" y="162"/>
                  </a:cubicBezTo>
                  <a:cubicBezTo>
                    <a:pt x="2265" y="122"/>
                    <a:pt x="2259" y="59"/>
                    <a:pt x="2217" y="23"/>
                  </a:cubicBezTo>
                  <a:cubicBezTo>
                    <a:pt x="2199" y="8"/>
                    <a:pt x="2176" y="0"/>
                    <a:pt x="2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570;p62">
              <a:extLst>
                <a:ext uri="{FF2B5EF4-FFF2-40B4-BE49-F238E27FC236}">
                  <a16:creationId xmlns:a16="http://schemas.microsoft.com/office/drawing/2014/main" id="{F189ECD0-F48A-4613-9017-E20A1F9F9FAB}"/>
                </a:ext>
              </a:extLst>
            </p:cNvPr>
            <p:cNvSpPr/>
            <p:nvPr/>
          </p:nvSpPr>
          <p:spPr>
            <a:xfrm>
              <a:off x="3947275" y="1190425"/>
              <a:ext cx="19250" cy="9075"/>
            </a:xfrm>
            <a:custGeom>
              <a:avLst/>
              <a:gdLst/>
              <a:ahLst/>
              <a:cxnLst/>
              <a:rect l="l" t="t" r="r" b="b"/>
              <a:pathLst>
                <a:path w="770" h="363" extrusionOk="0">
                  <a:moveTo>
                    <a:pt x="659" y="0"/>
                  </a:moveTo>
                  <a:cubicBezTo>
                    <a:pt x="650" y="0"/>
                    <a:pt x="640" y="2"/>
                    <a:pt x="631" y="4"/>
                  </a:cubicBezTo>
                  <a:lnTo>
                    <a:pt x="84" y="167"/>
                  </a:lnTo>
                  <a:cubicBezTo>
                    <a:pt x="31" y="183"/>
                    <a:pt x="0" y="238"/>
                    <a:pt x="16" y="290"/>
                  </a:cubicBezTo>
                  <a:cubicBezTo>
                    <a:pt x="30" y="335"/>
                    <a:pt x="68" y="362"/>
                    <a:pt x="111" y="362"/>
                  </a:cubicBezTo>
                  <a:cubicBezTo>
                    <a:pt x="120" y="362"/>
                    <a:pt x="131" y="361"/>
                    <a:pt x="140" y="358"/>
                  </a:cubicBezTo>
                  <a:lnTo>
                    <a:pt x="688" y="195"/>
                  </a:lnTo>
                  <a:cubicBezTo>
                    <a:pt x="740" y="179"/>
                    <a:pt x="770" y="123"/>
                    <a:pt x="754" y="71"/>
                  </a:cubicBezTo>
                  <a:cubicBezTo>
                    <a:pt x="741" y="27"/>
                    <a:pt x="702" y="0"/>
                    <a:pt x="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571;p62">
              <a:extLst>
                <a:ext uri="{FF2B5EF4-FFF2-40B4-BE49-F238E27FC236}">
                  <a16:creationId xmlns:a16="http://schemas.microsoft.com/office/drawing/2014/main" id="{7BE97C0A-473F-4588-939D-A301EC4CB02D}"/>
                </a:ext>
              </a:extLst>
            </p:cNvPr>
            <p:cNvSpPr/>
            <p:nvPr/>
          </p:nvSpPr>
          <p:spPr>
            <a:xfrm>
              <a:off x="4326225" y="1157225"/>
              <a:ext cx="77875" cy="43100"/>
            </a:xfrm>
            <a:custGeom>
              <a:avLst/>
              <a:gdLst/>
              <a:ahLst/>
              <a:cxnLst/>
              <a:rect l="l" t="t" r="r" b="b"/>
              <a:pathLst>
                <a:path w="3115" h="1724" extrusionOk="0">
                  <a:moveTo>
                    <a:pt x="115" y="0"/>
                  </a:moveTo>
                  <a:cubicBezTo>
                    <a:pt x="79" y="0"/>
                    <a:pt x="44" y="19"/>
                    <a:pt x="26" y="53"/>
                  </a:cubicBezTo>
                  <a:cubicBezTo>
                    <a:pt x="0" y="102"/>
                    <a:pt x="19" y="162"/>
                    <a:pt x="68" y="187"/>
                  </a:cubicBezTo>
                  <a:lnTo>
                    <a:pt x="2956" y="1712"/>
                  </a:lnTo>
                  <a:cubicBezTo>
                    <a:pt x="2971" y="1721"/>
                    <a:pt x="2986" y="1724"/>
                    <a:pt x="3002" y="1724"/>
                  </a:cubicBezTo>
                  <a:cubicBezTo>
                    <a:pt x="3037" y="1724"/>
                    <a:pt x="3072" y="1705"/>
                    <a:pt x="3090" y="1670"/>
                  </a:cubicBezTo>
                  <a:cubicBezTo>
                    <a:pt x="3115" y="1622"/>
                    <a:pt x="3097" y="1561"/>
                    <a:pt x="3048" y="1536"/>
                  </a:cubicBezTo>
                  <a:lnTo>
                    <a:pt x="160" y="11"/>
                  </a:lnTo>
                  <a:cubicBezTo>
                    <a:pt x="146" y="4"/>
                    <a:pt x="13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572;p62">
              <a:extLst>
                <a:ext uri="{FF2B5EF4-FFF2-40B4-BE49-F238E27FC236}">
                  <a16:creationId xmlns:a16="http://schemas.microsoft.com/office/drawing/2014/main" id="{850D7038-6FDC-4BA9-9774-7A6F5377A17C}"/>
                </a:ext>
              </a:extLst>
            </p:cNvPr>
            <p:cNvSpPr/>
            <p:nvPr/>
          </p:nvSpPr>
          <p:spPr>
            <a:xfrm>
              <a:off x="4448375" y="1221550"/>
              <a:ext cx="22700" cy="12325"/>
            </a:xfrm>
            <a:custGeom>
              <a:avLst/>
              <a:gdLst/>
              <a:ahLst/>
              <a:cxnLst/>
              <a:rect l="l" t="t" r="r" b="b"/>
              <a:pathLst>
                <a:path w="908" h="493" extrusionOk="0">
                  <a:moveTo>
                    <a:pt x="113" y="1"/>
                  </a:moveTo>
                  <a:cubicBezTo>
                    <a:pt x="75" y="1"/>
                    <a:pt x="37" y="24"/>
                    <a:pt x="21" y="61"/>
                  </a:cubicBezTo>
                  <a:cubicBezTo>
                    <a:pt x="0" y="112"/>
                    <a:pt x="24" y="171"/>
                    <a:pt x="74" y="192"/>
                  </a:cubicBezTo>
                  <a:lnTo>
                    <a:pt x="756" y="485"/>
                  </a:lnTo>
                  <a:cubicBezTo>
                    <a:pt x="770" y="491"/>
                    <a:pt x="782" y="493"/>
                    <a:pt x="796" y="493"/>
                  </a:cubicBezTo>
                  <a:cubicBezTo>
                    <a:pt x="835" y="493"/>
                    <a:pt x="871" y="471"/>
                    <a:pt x="887" y="433"/>
                  </a:cubicBezTo>
                  <a:cubicBezTo>
                    <a:pt x="908" y="382"/>
                    <a:pt x="885" y="323"/>
                    <a:pt x="834" y="302"/>
                  </a:cubicBezTo>
                  <a:lnTo>
                    <a:pt x="151" y="9"/>
                  </a:lnTo>
                  <a:cubicBezTo>
                    <a:pt x="139" y="3"/>
                    <a:pt x="126"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573;p62">
              <a:extLst>
                <a:ext uri="{FF2B5EF4-FFF2-40B4-BE49-F238E27FC236}">
                  <a16:creationId xmlns:a16="http://schemas.microsoft.com/office/drawing/2014/main" id="{C16D1C0A-D26E-4CF3-B994-F397A2DF7354}"/>
                </a:ext>
              </a:extLst>
            </p:cNvPr>
            <p:cNvSpPr/>
            <p:nvPr/>
          </p:nvSpPr>
          <p:spPr>
            <a:xfrm>
              <a:off x="4341975" y="1144150"/>
              <a:ext cx="123125" cy="40575"/>
            </a:xfrm>
            <a:custGeom>
              <a:avLst/>
              <a:gdLst/>
              <a:ahLst/>
              <a:cxnLst/>
              <a:rect l="l" t="t" r="r" b="b"/>
              <a:pathLst>
                <a:path w="4925" h="1623" extrusionOk="0">
                  <a:moveTo>
                    <a:pt x="113" y="1"/>
                  </a:moveTo>
                  <a:cubicBezTo>
                    <a:pt x="73" y="1"/>
                    <a:pt x="37" y="25"/>
                    <a:pt x="22" y="63"/>
                  </a:cubicBezTo>
                  <a:cubicBezTo>
                    <a:pt x="1" y="113"/>
                    <a:pt x="25" y="171"/>
                    <a:pt x="76" y="192"/>
                  </a:cubicBezTo>
                  <a:cubicBezTo>
                    <a:pt x="1599" y="810"/>
                    <a:pt x="3186" y="1292"/>
                    <a:pt x="4795" y="1620"/>
                  </a:cubicBezTo>
                  <a:cubicBezTo>
                    <a:pt x="4802" y="1623"/>
                    <a:pt x="4809" y="1623"/>
                    <a:pt x="4815" y="1623"/>
                  </a:cubicBezTo>
                  <a:cubicBezTo>
                    <a:pt x="4862" y="1623"/>
                    <a:pt x="4902" y="1589"/>
                    <a:pt x="4914" y="1544"/>
                  </a:cubicBezTo>
                  <a:cubicBezTo>
                    <a:pt x="4925" y="1489"/>
                    <a:pt x="4890" y="1436"/>
                    <a:pt x="4836" y="1426"/>
                  </a:cubicBezTo>
                  <a:cubicBezTo>
                    <a:pt x="3237" y="1099"/>
                    <a:pt x="1662" y="624"/>
                    <a:pt x="151" y="9"/>
                  </a:cubicBezTo>
                  <a:cubicBezTo>
                    <a:pt x="139" y="4"/>
                    <a:pt x="125"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574;p62">
              <a:extLst>
                <a:ext uri="{FF2B5EF4-FFF2-40B4-BE49-F238E27FC236}">
                  <a16:creationId xmlns:a16="http://schemas.microsoft.com/office/drawing/2014/main" id="{5E0619E3-DDC6-415B-B8A0-2C0AE405C61D}"/>
                </a:ext>
              </a:extLst>
            </p:cNvPr>
            <p:cNvSpPr/>
            <p:nvPr/>
          </p:nvSpPr>
          <p:spPr>
            <a:xfrm>
              <a:off x="4388050" y="1223400"/>
              <a:ext cx="31350" cy="24650"/>
            </a:xfrm>
            <a:custGeom>
              <a:avLst/>
              <a:gdLst/>
              <a:ahLst/>
              <a:cxnLst/>
              <a:rect l="l" t="t" r="r" b="b"/>
              <a:pathLst>
                <a:path w="1254" h="986" extrusionOk="0">
                  <a:moveTo>
                    <a:pt x="113" y="0"/>
                  </a:moveTo>
                  <a:cubicBezTo>
                    <a:pt x="83" y="0"/>
                    <a:pt x="54" y="14"/>
                    <a:pt x="35" y="39"/>
                  </a:cubicBezTo>
                  <a:cubicBezTo>
                    <a:pt x="1" y="82"/>
                    <a:pt x="9" y="145"/>
                    <a:pt x="52" y="179"/>
                  </a:cubicBezTo>
                  <a:lnTo>
                    <a:pt x="1082" y="965"/>
                  </a:lnTo>
                  <a:cubicBezTo>
                    <a:pt x="1100" y="979"/>
                    <a:pt x="1121" y="985"/>
                    <a:pt x="1142" y="985"/>
                  </a:cubicBezTo>
                  <a:cubicBezTo>
                    <a:pt x="1172" y="985"/>
                    <a:pt x="1201" y="971"/>
                    <a:pt x="1221" y="947"/>
                  </a:cubicBezTo>
                  <a:cubicBezTo>
                    <a:pt x="1253" y="903"/>
                    <a:pt x="1246" y="840"/>
                    <a:pt x="1203" y="807"/>
                  </a:cubicBezTo>
                  <a:lnTo>
                    <a:pt x="174" y="21"/>
                  </a:lnTo>
                  <a:cubicBezTo>
                    <a:pt x="156" y="7"/>
                    <a:pt x="134"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575;p62">
              <a:extLst>
                <a:ext uri="{FF2B5EF4-FFF2-40B4-BE49-F238E27FC236}">
                  <a16:creationId xmlns:a16="http://schemas.microsoft.com/office/drawing/2014/main" id="{7B44491D-CC76-4F72-9E1C-CD586D9B6BF8}"/>
                </a:ext>
              </a:extLst>
            </p:cNvPr>
            <p:cNvSpPr/>
            <p:nvPr/>
          </p:nvSpPr>
          <p:spPr>
            <a:xfrm>
              <a:off x="4068150" y="1189200"/>
              <a:ext cx="81925" cy="103425"/>
            </a:xfrm>
            <a:custGeom>
              <a:avLst/>
              <a:gdLst/>
              <a:ahLst/>
              <a:cxnLst/>
              <a:rect l="l" t="t" r="r" b="b"/>
              <a:pathLst>
                <a:path w="3277" h="4137" extrusionOk="0">
                  <a:moveTo>
                    <a:pt x="3164" y="1"/>
                  </a:moveTo>
                  <a:cubicBezTo>
                    <a:pt x="3127" y="1"/>
                    <a:pt x="3090" y="22"/>
                    <a:pt x="3074" y="58"/>
                  </a:cubicBezTo>
                  <a:cubicBezTo>
                    <a:pt x="2381" y="1564"/>
                    <a:pt x="1334" y="2912"/>
                    <a:pt x="49" y="3959"/>
                  </a:cubicBezTo>
                  <a:cubicBezTo>
                    <a:pt x="7" y="3994"/>
                    <a:pt x="1" y="4057"/>
                    <a:pt x="35" y="4099"/>
                  </a:cubicBezTo>
                  <a:cubicBezTo>
                    <a:pt x="53" y="4123"/>
                    <a:pt x="82" y="4136"/>
                    <a:pt x="111" y="4136"/>
                  </a:cubicBezTo>
                  <a:cubicBezTo>
                    <a:pt x="133" y="4136"/>
                    <a:pt x="156" y="4129"/>
                    <a:pt x="175" y="4113"/>
                  </a:cubicBezTo>
                  <a:cubicBezTo>
                    <a:pt x="1483" y="3048"/>
                    <a:pt x="2548" y="1674"/>
                    <a:pt x="3254" y="142"/>
                  </a:cubicBezTo>
                  <a:cubicBezTo>
                    <a:pt x="3276" y="91"/>
                    <a:pt x="3255" y="32"/>
                    <a:pt x="3206" y="10"/>
                  </a:cubicBezTo>
                  <a:cubicBezTo>
                    <a:pt x="3193" y="4"/>
                    <a:pt x="3178" y="1"/>
                    <a:pt x="3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576;p62">
              <a:extLst>
                <a:ext uri="{FF2B5EF4-FFF2-40B4-BE49-F238E27FC236}">
                  <a16:creationId xmlns:a16="http://schemas.microsoft.com/office/drawing/2014/main" id="{94075D54-4D5B-493B-B1F9-2A2C1BAB99E9}"/>
                </a:ext>
              </a:extLst>
            </p:cNvPr>
            <p:cNvSpPr/>
            <p:nvPr/>
          </p:nvSpPr>
          <p:spPr>
            <a:xfrm>
              <a:off x="4083225" y="1231750"/>
              <a:ext cx="71125" cy="117925"/>
            </a:xfrm>
            <a:custGeom>
              <a:avLst/>
              <a:gdLst/>
              <a:ahLst/>
              <a:cxnLst/>
              <a:rect l="l" t="t" r="r" b="b"/>
              <a:pathLst>
                <a:path w="2845" h="4717" extrusionOk="0">
                  <a:moveTo>
                    <a:pt x="2732" y="0"/>
                  </a:moveTo>
                  <a:cubicBezTo>
                    <a:pt x="2698" y="0"/>
                    <a:pt x="2664" y="18"/>
                    <a:pt x="2646" y="49"/>
                  </a:cubicBezTo>
                  <a:lnTo>
                    <a:pt x="29" y="4568"/>
                  </a:lnTo>
                  <a:cubicBezTo>
                    <a:pt x="1" y="4615"/>
                    <a:pt x="18" y="4676"/>
                    <a:pt x="64" y="4703"/>
                  </a:cubicBezTo>
                  <a:cubicBezTo>
                    <a:pt x="81" y="4713"/>
                    <a:pt x="98" y="4716"/>
                    <a:pt x="115" y="4716"/>
                  </a:cubicBezTo>
                  <a:cubicBezTo>
                    <a:pt x="149" y="4716"/>
                    <a:pt x="182" y="4698"/>
                    <a:pt x="200" y="4668"/>
                  </a:cubicBezTo>
                  <a:lnTo>
                    <a:pt x="2818" y="150"/>
                  </a:lnTo>
                  <a:cubicBezTo>
                    <a:pt x="2845" y="102"/>
                    <a:pt x="2829" y="42"/>
                    <a:pt x="2782" y="14"/>
                  </a:cubicBezTo>
                  <a:cubicBezTo>
                    <a:pt x="2766" y="5"/>
                    <a:pt x="2749" y="0"/>
                    <a:pt x="2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577;p62">
              <a:extLst>
                <a:ext uri="{FF2B5EF4-FFF2-40B4-BE49-F238E27FC236}">
                  <a16:creationId xmlns:a16="http://schemas.microsoft.com/office/drawing/2014/main" id="{7B25EF35-C039-4015-81FB-EAF2280E685A}"/>
                </a:ext>
              </a:extLst>
            </p:cNvPr>
            <p:cNvSpPr/>
            <p:nvPr/>
          </p:nvSpPr>
          <p:spPr>
            <a:xfrm>
              <a:off x="4122925" y="1306225"/>
              <a:ext cx="13575" cy="28500"/>
            </a:xfrm>
            <a:custGeom>
              <a:avLst/>
              <a:gdLst/>
              <a:ahLst/>
              <a:cxnLst/>
              <a:rect l="l" t="t" r="r" b="b"/>
              <a:pathLst>
                <a:path w="543" h="1140" extrusionOk="0">
                  <a:moveTo>
                    <a:pt x="430" y="1"/>
                  </a:moveTo>
                  <a:cubicBezTo>
                    <a:pt x="388" y="1"/>
                    <a:pt x="349" y="26"/>
                    <a:pt x="336" y="68"/>
                  </a:cubicBezTo>
                  <a:lnTo>
                    <a:pt x="19" y="1008"/>
                  </a:lnTo>
                  <a:cubicBezTo>
                    <a:pt x="0" y="1060"/>
                    <a:pt x="29" y="1116"/>
                    <a:pt x="80" y="1134"/>
                  </a:cubicBezTo>
                  <a:cubicBezTo>
                    <a:pt x="91" y="1137"/>
                    <a:pt x="101" y="1139"/>
                    <a:pt x="112" y="1139"/>
                  </a:cubicBezTo>
                  <a:cubicBezTo>
                    <a:pt x="153" y="1139"/>
                    <a:pt x="191" y="1113"/>
                    <a:pt x="207" y="1072"/>
                  </a:cubicBezTo>
                  <a:lnTo>
                    <a:pt x="523" y="132"/>
                  </a:lnTo>
                  <a:cubicBezTo>
                    <a:pt x="542" y="79"/>
                    <a:pt x="514" y="23"/>
                    <a:pt x="462" y="6"/>
                  </a:cubicBezTo>
                  <a:cubicBezTo>
                    <a:pt x="452" y="2"/>
                    <a:pt x="441"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578;p62">
              <a:extLst>
                <a:ext uri="{FF2B5EF4-FFF2-40B4-BE49-F238E27FC236}">
                  <a16:creationId xmlns:a16="http://schemas.microsoft.com/office/drawing/2014/main" id="{7FB4141F-7FC1-4EFF-83A6-B293B3A892D7}"/>
                </a:ext>
              </a:extLst>
            </p:cNvPr>
            <p:cNvSpPr/>
            <p:nvPr/>
          </p:nvSpPr>
          <p:spPr>
            <a:xfrm>
              <a:off x="4261182" y="282177"/>
              <a:ext cx="57250" cy="157250"/>
            </a:xfrm>
            <a:custGeom>
              <a:avLst/>
              <a:gdLst/>
              <a:ahLst/>
              <a:cxnLst/>
              <a:rect l="l" t="t" r="r" b="b"/>
              <a:pathLst>
                <a:path w="2290" h="6290" extrusionOk="0">
                  <a:moveTo>
                    <a:pt x="2184" y="1"/>
                  </a:moveTo>
                  <a:cubicBezTo>
                    <a:pt x="2137" y="1"/>
                    <a:pt x="2093" y="31"/>
                    <a:pt x="2083" y="79"/>
                  </a:cubicBezTo>
                  <a:cubicBezTo>
                    <a:pt x="1633" y="2173"/>
                    <a:pt x="942" y="4215"/>
                    <a:pt x="25" y="6148"/>
                  </a:cubicBezTo>
                  <a:cubicBezTo>
                    <a:pt x="1" y="6197"/>
                    <a:pt x="22" y="6257"/>
                    <a:pt x="72" y="6280"/>
                  </a:cubicBezTo>
                  <a:cubicBezTo>
                    <a:pt x="85" y="6286"/>
                    <a:pt x="100" y="6289"/>
                    <a:pt x="114" y="6289"/>
                  </a:cubicBezTo>
                  <a:cubicBezTo>
                    <a:pt x="151" y="6289"/>
                    <a:pt x="186" y="6268"/>
                    <a:pt x="205" y="6234"/>
                  </a:cubicBezTo>
                  <a:cubicBezTo>
                    <a:pt x="1128" y="4286"/>
                    <a:pt x="1826" y="2228"/>
                    <a:pt x="2277" y="121"/>
                  </a:cubicBezTo>
                  <a:cubicBezTo>
                    <a:pt x="2289" y="68"/>
                    <a:pt x="2254" y="15"/>
                    <a:pt x="2201" y="2"/>
                  </a:cubicBezTo>
                  <a:cubicBezTo>
                    <a:pt x="2195" y="1"/>
                    <a:pt x="2189" y="1"/>
                    <a:pt x="2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579;p62">
              <a:extLst>
                <a:ext uri="{FF2B5EF4-FFF2-40B4-BE49-F238E27FC236}">
                  <a16:creationId xmlns:a16="http://schemas.microsoft.com/office/drawing/2014/main" id="{9B8C62D2-754B-4515-AB23-7E3D8EFD95D3}"/>
                </a:ext>
              </a:extLst>
            </p:cNvPr>
            <p:cNvSpPr/>
            <p:nvPr/>
          </p:nvSpPr>
          <p:spPr>
            <a:xfrm>
              <a:off x="4298175" y="890250"/>
              <a:ext cx="29775" cy="53175"/>
            </a:xfrm>
            <a:custGeom>
              <a:avLst/>
              <a:gdLst/>
              <a:ahLst/>
              <a:cxnLst/>
              <a:rect l="l" t="t" r="r" b="b"/>
              <a:pathLst>
                <a:path w="1191" h="2127" extrusionOk="0">
                  <a:moveTo>
                    <a:pt x="1080" y="0"/>
                  </a:moveTo>
                  <a:cubicBezTo>
                    <a:pt x="1044" y="0"/>
                    <a:pt x="1008" y="20"/>
                    <a:pt x="990" y="55"/>
                  </a:cubicBezTo>
                  <a:lnTo>
                    <a:pt x="25" y="1982"/>
                  </a:lnTo>
                  <a:cubicBezTo>
                    <a:pt x="0" y="2031"/>
                    <a:pt x="20" y="2091"/>
                    <a:pt x="69" y="2115"/>
                  </a:cubicBezTo>
                  <a:cubicBezTo>
                    <a:pt x="83" y="2122"/>
                    <a:pt x="99" y="2126"/>
                    <a:pt x="114" y="2126"/>
                  </a:cubicBezTo>
                  <a:cubicBezTo>
                    <a:pt x="151" y="2126"/>
                    <a:pt x="185" y="2106"/>
                    <a:pt x="201" y="2071"/>
                  </a:cubicBezTo>
                  <a:lnTo>
                    <a:pt x="1168" y="143"/>
                  </a:lnTo>
                  <a:cubicBezTo>
                    <a:pt x="1191" y="95"/>
                    <a:pt x="1171" y="35"/>
                    <a:pt x="1122" y="10"/>
                  </a:cubicBezTo>
                  <a:cubicBezTo>
                    <a:pt x="1109" y="3"/>
                    <a:pt x="1095"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580;p62">
              <a:extLst>
                <a:ext uri="{FF2B5EF4-FFF2-40B4-BE49-F238E27FC236}">
                  <a16:creationId xmlns:a16="http://schemas.microsoft.com/office/drawing/2014/main" id="{826BB27D-C708-4DF9-BDEC-9533CDA688EC}"/>
                </a:ext>
              </a:extLst>
            </p:cNvPr>
            <p:cNvSpPr/>
            <p:nvPr/>
          </p:nvSpPr>
          <p:spPr>
            <a:xfrm>
              <a:off x="4317900" y="879200"/>
              <a:ext cx="63850" cy="72000"/>
            </a:xfrm>
            <a:custGeom>
              <a:avLst/>
              <a:gdLst/>
              <a:ahLst/>
              <a:cxnLst/>
              <a:rect l="l" t="t" r="r" b="b"/>
              <a:pathLst>
                <a:path w="2554" h="2880" extrusionOk="0">
                  <a:moveTo>
                    <a:pt x="2444" y="0"/>
                  </a:moveTo>
                  <a:cubicBezTo>
                    <a:pt x="2419" y="0"/>
                    <a:pt x="2394" y="10"/>
                    <a:pt x="2374" y="29"/>
                  </a:cubicBezTo>
                  <a:cubicBezTo>
                    <a:pt x="1528" y="861"/>
                    <a:pt x="741" y="1766"/>
                    <a:pt x="32" y="2721"/>
                  </a:cubicBezTo>
                  <a:cubicBezTo>
                    <a:pt x="1" y="2764"/>
                    <a:pt x="10" y="2826"/>
                    <a:pt x="53" y="2859"/>
                  </a:cubicBezTo>
                  <a:cubicBezTo>
                    <a:pt x="72" y="2872"/>
                    <a:pt x="91" y="2879"/>
                    <a:pt x="112" y="2879"/>
                  </a:cubicBezTo>
                  <a:cubicBezTo>
                    <a:pt x="143" y="2879"/>
                    <a:pt x="173" y="2865"/>
                    <a:pt x="191" y="2840"/>
                  </a:cubicBezTo>
                  <a:cubicBezTo>
                    <a:pt x="893" y="1895"/>
                    <a:pt x="1674" y="996"/>
                    <a:pt x="2514" y="171"/>
                  </a:cubicBezTo>
                  <a:cubicBezTo>
                    <a:pt x="2553" y="132"/>
                    <a:pt x="2553" y="70"/>
                    <a:pt x="2515" y="30"/>
                  </a:cubicBezTo>
                  <a:cubicBezTo>
                    <a:pt x="2495" y="10"/>
                    <a:pt x="2470" y="0"/>
                    <a:pt x="2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581;p62">
              <a:extLst>
                <a:ext uri="{FF2B5EF4-FFF2-40B4-BE49-F238E27FC236}">
                  <a16:creationId xmlns:a16="http://schemas.microsoft.com/office/drawing/2014/main" id="{B7280AAF-A05A-48B6-83BC-02B458022A45}"/>
                </a:ext>
              </a:extLst>
            </p:cNvPr>
            <p:cNvSpPr/>
            <p:nvPr/>
          </p:nvSpPr>
          <p:spPr>
            <a:xfrm>
              <a:off x="3973150" y="1009350"/>
              <a:ext cx="97400" cy="22150"/>
            </a:xfrm>
            <a:custGeom>
              <a:avLst/>
              <a:gdLst/>
              <a:ahLst/>
              <a:cxnLst/>
              <a:rect l="l" t="t" r="r" b="b"/>
              <a:pathLst>
                <a:path w="3896" h="886" extrusionOk="0">
                  <a:moveTo>
                    <a:pt x="98" y="0"/>
                  </a:moveTo>
                  <a:cubicBezTo>
                    <a:pt x="43" y="0"/>
                    <a:pt x="0" y="44"/>
                    <a:pt x="0" y="100"/>
                  </a:cubicBezTo>
                  <a:cubicBezTo>
                    <a:pt x="0" y="154"/>
                    <a:pt x="43" y="199"/>
                    <a:pt x="98" y="199"/>
                  </a:cubicBezTo>
                  <a:cubicBezTo>
                    <a:pt x="131" y="199"/>
                    <a:pt x="164" y="199"/>
                    <a:pt x="197" y="199"/>
                  </a:cubicBezTo>
                  <a:cubicBezTo>
                    <a:pt x="1400" y="199"/>
                    <a:pt x="2625" y="440"/>
                    <a:pt x="3745" y="879"/>
                  </a:cubicBezTo>
                  <a:cubicBezTo>
                    <a:pt x="3759" y="883"/>
                    <a:pt x="3770" y="885"/>
                    <a:pt x="3782" y="885"/>
                  </a:cubicBezTo>
                  <a:cubicBezTo>
                    <a:pt x="3822" y="885"/>
                    <a:pt x="3860" y="860"/>
                    <a:pt x="3876" y="822"/>
                  </a:cubicBezTo>
                  <a:cubicBezTo>
                    <a:pt x="3896" y="771"/>
                    <a:pt x="3870" y="713"/>
                    <a:pt x="3819" y="694"/>
                  </a:cubicBezTo>
                  <a:cubicBezTo>
                    <a:pt x="2659" y="239"/>
                    <a:pt x="1389"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582;p62">
              <a:extLst>
                <a:ext uri="{FF2B5EF4-FFF2-40B4-BE49-F238E27FC236}">
                  <a16:creationId xmlns:a16="http://schemas.microsoft.com/office/drawing/2014/main" id="{AFDAF49E-E5C0-4373-A2D4-9F5E09B68C45}"/>
                </a:ext>
              </a:extLst>
            </p:cNvPr>
            <p:cNvSpPr/>
            <p:nvPr/>
          </p:nvSpPr>
          <p:spPr>
            <a:xfrm>
              <a:off x="3942525" y="953800"/>
              <a:ext cx="140150" cy="64100"/>
            </a:xfrm>
            <a:custGeom>
              <a:avLst/>
              <a:gdLst/>
              <a:ahLst/>
              <a:cxnLst/>
              <a:rect l="l" t="t" r="r" b="b"/>
              <a:pathLst>
                <a:path w="5606" h="2564" extrusionOk="0">
                  <a:moveTo>
                    <a:pt x="111" y="1"/>
                  </a:moveTo>
                  <a:cubicBezTo>
                    <a:pt x="70" y="1"/>
                    <a:pt x="32" y="29"/>
                    <a:pt x="18" y="70"/>
                  </a:cubicBezTo>
                  <a:cubicBezTo>
                    <a:pt x="1" y="121"/>
                    <a:pt x="30" y="177"/>
                    <a:pt x="81" y="195"/>
                  </a:cubicBezTo>
                  <a:cubicBezTo>
                    <a:pt x="1936" y="808"/>
                    <a:pt x="3739" y="1600"/>
                    <a:pt x="5446" y="2550"/>
                  </a:cubicBezTo>
                  <a:cubicBezTo>
                    <a:pt x="5462" y="2559"/>
                    <a:pt x="5477" y="2563"/>
                    <a:pt x="5494" y="2563"/>
                  </a:cubicBezTo>
                  <a:cubicBezTo>
                    <a:pt x="5528" y="2563"/>
                    <a:pt x="5563" y="2544"/>
                    <a:pt x="5579" y="2512"/>
                  </a:cubicBezTo>
                  <a:cubicBezTo>
                    <a:pt x="5606" y="2464"/>
                    <a:pt x="5589" y="2403"/>
                    <a:pt x="5542" y="2377"/>
                  </a:cubicBezTo>
                  <a:cubicBezTo>
                    <a:pt x="3825" y="1421"/>
                    <a:pt x="2007" y="623"/>
                    <a:pt x="143" y="7"/>
                  </a:cubicBezTo>
                  <a:cubicBezTo>
                    <a:pt x="132" y="3"/>
                    <a:pt x="121"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583;p62">
              <a:extLst>
                <a:ext uri="{FF2B5EF4-FFF2-40B4-BE49-F238E27FC236}">
                  <a16:creationId xmlns:a16="http://schemas.microsoft.com/office/drawing/2014/main" id="{283F2B0E-078C-40DF-99DD-755CAA2F6A31}"/>
                </a:ext>
              </a:extLst>
            </p:cNvPr>
            <p:cNvSpPr/>
            <p:nvPr/>
          </p:nvSpPr>
          <p:spPr>
            <a:xfrm>
              <a:off x="4029650" y="950075"/>
              <a:ext cx="39200" cy="38450"/>
            </a:xfrm>
            <a:custGeom>
              <a:avLst/>
              <a:gdLst/>
              <a:ahLst/>
              <a:cxnLst/>
              <a:rect l="l" t="t" r="r" b="b"/>
              <a:pathLst>
                <a:path w="1568" h="1538" extrusionOk="0">
                  <a:moveTo>
                    <a:pt x="113" y="1"/>
                  </a:moveTo>
                  <a:cubicBezTo>
                    <a:pt x="91" y="1"/>
                    <a:pt x="69" y="8"/>
                    <a:pt x="50" y="24"/>
                  </a:cubicBezTo>
                  <a:cubicBezTo>
                    <a:pt x="8" y="58"/>
                    <a:pt x="1" y="121"/>
                    <a:pt x="37" y="163"/>
                  </a:cubicBezTo>
                  <a:cubicBezTo>
                    <a:pt x="442" y="657"/>
                    <a:pt x="899" y="1112"/>
                    <a:pt x="1393" y="1515"/>
                  </a:cubicBezTo>
                  <a:cubicBezTo>
                    <a:pt x="1411" y="1530"/>
                    <a:pt x="1435" y="1538"/>
                    <a:pt x="1457" y="1538"/>
                  </a:cubicBezTo>
                  <a:cubicBezTo>
                    <a:pt x="1485" y="1538"/>
                    <a:pt x="1515" y="1526"/>
                    <a:pt x="1532" y="1501"/>
                  </a:cubicBezTo>
                  <a:cubicBezTo>
                    <a:pt x="1567" y="1459"/>
                    <a:pt x="1561" y="1396"/>
                    <a:pt x="1519" y="1362"/>
                  </a:cubicBezTo>
                  <a:cubicBezTo>
                    <a:pt x="1034" y="966"/>
                    <a:pt x="586" y="520"/>
                    <a:pt x="189" y="37"/>
                  </a:cubicBezTo>
                  <a:cubicBezTo>
                    <a:pt x="169" y="13"/>
                    <a:pt x="141"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2322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04"/>
        <p:cNvGrpSpPr/>
        <p:nvPr/>
      </p:nvGrpSpPr>
      <p:grpSpPr>
        <a:xfrm>
          <a:off x="0" y="0"/>
          <a:ext cx="0" cy="0"/>
          <a:chOff x="0" y="0"/>
          <a:chExt cx="0" cy="0"/>
        </a:xfrm>
      </p:grpSpPr>
      <p:sp>
        <p:nvSpPr>
          <p:cNvPr id="3905" name="Google Shape;3905;p60"/>
          <p:cNvSpPr txBox="1">
            <a:spLocks noGrp="1"/>
          </p:cNvSpPr>
          <p:nvPr>
            <p:ph type="ctrTitle"/>
          </p:nvPr>
        </p:nvSpPr>
        <p:spPr>
          <a:xfrm>
            <a:off x="2679300" y="540000"/>
            <a:ext cx="3785400" cy="94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THANKS!</a:t>
            </a:r>
            <a:endParaRPr/>
          </a:p>
        </p:txBody>
      </p:sp>
      <p:cxnSp>
        <p:nvCxnSpPr>
          <p:cNvPr id="3936" name="Google Shape;3936;p60"/>
          <p:cNvCxnSpPr/>
          <p:nvPr/>
        </p:nvCxnSpPr>
        <p:spPr>
          <a:xfrm>
            <a:off x="3967350" y="1558700"/>
            <a:ext cx="1209300" cy="0"/>
          </a:xfrm>
          <a:prstGeom prst="straightConnector1">
            <a:avLst/>
          </a:prstGeom>
          <a:noFill/>
          <a:ln w="19050" cap="flat" cmpd="sng">
            <a:solidFill>
              <a:schemeClr val="dk2"/>
            </a:solidFill>
            <a:prstDash val="lgDash"/>
            <a:round/>
            <a:headEnd type="none" w="med" len="med"/>
            <a:tailEnd type="none" w="med" len="med"/>
          </a:ln>
        </p:spPr>
      </p:cxnSp>
      <p:grpSp>
        <p:nvGrpSpPr>
          <p:cNvPr id="3937" name="Google Shape;3937;p60"/>
          <p:cNvGrpSpPr/>
          <p:nvPr/>
        </p:nvGrpSpPr>
        <p:grpSpPr>
          <a:xfrm>
            <a:off x="800800" y="596475"/>
            <a:ext cx="7877250" cy="3938913"/>
            <a:chOff x="800800" y="596475"/>
            <a:chExt cx="7877250" cy="3938913"/>
          </a:xfrm>
        </p:grpSpPr>
        <p:grpSp>
          <p:nvGrpSpPr>
            <p:cNvPr id="3938" name="Google Shape;3938;p60"/>
            <p:cNvGrpSpPr/>
            <p:nvPr/>
          </p:nvGrpSpPr>
          <p:grpSpPr>
            <a:xfrm>
              <a:off x="7314600" y="596475"/>
              <a:ext cx="1363450" cy="616250"/>
              <a:chOff x="3312175" y="537850"/>
              <a:chExt cx="1363450" cy="616250"/>
            </a:xfrm>
          </p:grpSpPr>
          <p:sp>
            <p:nvSpPr>
              <p:cNvPr id="3939" name="Google Shape;3939;p60"/>
              <p:cNvSpPr/>
              <p:nvPr/>
            </p:nvSpPr>
            <p:spPr>
              <a:xfrm>
                <a:off x="3312175" y="567600"/>
                <a:ext cx="1362750" cy="586500"/>
              </a:xfrm>
              <a:custGeom>
                <a:avLst/>
                <a:gdLst/>
                <a:ahLst/>
                <a:cxnLst/>
                <a:rect l="l" t="t" r="r" b="b"/>
                <a:pathLst>
                  <a:path w="54510" h="23460" extrusionOk="0">
                    <a:moveTo>
                      <a:pt x="1962" y="0"/>
                    </a:moveTo>
                    <a:cubicBezTo>
                      <a:pt x="1835" y="0"/>
                      <a:pt x="1704" y="16"/>
                      <a:pt x="1570" y="52"/>
                    </a:cubicBezTo>
                    <a:cubicBezTo>
                      <a:pt x="1032" y="198"/>
                      <a:pt x="606" y="647"/>
                      <a:pt x="306" y="1386"/>
                    </a:cubicBezTo>
                    <a:cubicBezTo>
                      <a:pt x="6" y="2125"/>
                      <a:pt x="0" y="2744"/>
                      <a:pt x="285" y="3224"/>
                    </a:cubicBezTo>
                    <a:cubicBezTo>
                      <a:pt x="687" y="3900"/>
                      <a:pt x="1517" y="4045"/>
                      <a:pt x="1664" y="4065"/>
                    </a:cubicBezTo>
                    <a:lnTo>
                      <a:pt x="2870" y="4553"/>
                    </a:lnTo>
                    <a:cubicBezTo>
                      <a:pt x="3045" y="4842"/>
                      <a:pt x="3412" y="5220"/>
                      <a:pt x="3901" y="5220"/>
                    </a:cubicBezTo>
                    <a:cubicBezTo>
                      <a:pt x="4024" y="5220"/>
                      <a:pt x="4159" y="5187"/>
                      <a:pt x="4297" y="5130"/>
                    </a:cubicBezTo>
                    <a:lnTo>
                      <a:pt x="5753" y="5721"/>
                    </a:lnTo>
                    <a:lnTo>
                      <a:pt x="45956" y="22007"/>
                    </a:lnTo>
                    <a:cubicBezTo>
                      <a:pt x="45969" y="22013"/>
                      <a:pt x="45982" y="22017"/>
                      <a:pt x="45997" y="22019"/>
                    </a:cubicBezTo>
                    <a:lnTo>
                      <a:pt x="54278" y="23457"/>
                    </a:lnTo>
                    <a:cubicBezTo>
                      <a:pt x="54290" y="23459"/>
                      <a:pt x="54301" y="23460"/>
                      <a:pt x="54312" y="23460"/>
                    </a:cubicBezTo>
                    <a:cubicBezTo>
                      <a:pt x="54341" y="23460"/>
                      <a:pt x="54369" y="23452"/>
                      <a:pt x="54394" y="23440"/>
                    </a:cubicBezTo>
                    <a:cubicBezTo>
                      <a:pt x="54401" y="23438"/>
                      <a:pt x="54407" y="23433"/>
                      <a:pt x="54414" y="23428"/>
                    </a:cubicBezTo>
                    <a:cubicBezTo>
                      <a:pt x="54434" y="23417"/>
                      <a:pt x="54451" y="23401"/>
                      <a:pt x="54466" y="23382"/>
                    </a:cubicBezTo>
                    <a:cubicBezTo>
                      <a:pt x="54469" y="23378"/>
                      <a:pt x="54475" y="23377"/>
                      <a:pt x="54477" y="23373"/>
                    </a:cubicBezTo>
                    <a:cubicBezTo>
                      <a:pt x="54478" y="23372"/>
                      <a:pt x="54478" y="23369"/>
                      <a:pt x="54480" y="23367"/>
                    </a:cubicBezTo>
                    <a:cubicBezTo>
                      <a:pt x="54488" y="23354"/>
                      <a:pt x="54496" y="23336"/>
                      <a:pt x="54501" y="23319"/>
                    </a:cubicBezTo>
                    <a:cubicBezTo>
                      <a:pt x="54502" y="23309"/>
                      <a:pt x="54506" y="23303"/>
                      <a:pt x="54507" y="23297"/>
                    </a:cubicBezTo>
                    <a:cubicBezTo>
                      <a:pt x="54507" y="23296"/>
                      <a:pt x="54508" y="23296"/>
                      <a:pt x="54508" y="23294"/>
                    </a:cubicBezTo>
                    <a:cubicBezTo>
                      <a:pt x="54509" y="23285"/>
                      <a:pt x="54507" y="23277"/>
                      <a:pt x="54507" y="23267"/>
                    </a:cubicBezTo>
                    <a:cubicBezTo>
                      <a:pt x="54507" y="23252"/>
                      <a:pt x="54509" y="23235"/>
                      <a:pt x="54506" y="23219"/>
                    </a:cubicBezTo>
                    <a:cubicBezTo>
                      <a:pt x="54503" y="23207"/>
                      <a:pt x="54497" y="23197"/>
                      <a:pt x="54492" y="23185"/>
                    </a:cubicBezTo>
                    <a:cubicBezTo>
                      <a:pt x="54487" y="23173"/>
                      <a:pt x="54483" y="23160"/>
                      <a:pt x="54477" y="23149"/>
                    </a:cubicBezTo>
                    <a:cubicBezTo>
                      <a:pt x="54469" y="23138"/>
                      <a:pt x="54457" y="23128"/>
                      <a:pt x="54445" y="23118"/>
                    </a:cubicBezTo>
                    <a:cubicBezTo>
                      <a:pt x="54438" y="23112"/>
                      <a:pt x="54434" y="23102"/>
                      <a:pt x="54424" y="23097"/>
                    </a:cubicBezTo>
                    <a:lnTo>
                      <a:pt x="47476" y="18370"/>
                    </a:lnTo>
                    <a:cubicBezTo>
                      <a:pt x="47474" y="18368"/>
                      <a:pt x="47473" y="18368"/>
                      <a:pt x="47472" y="18367"/>
                    </a:cubicBezTo>
                    <a:cubicBezTo>
                      <a:pt x="47471" y="18365"/>
                      <a:pt x="47468" y="18364"/>
                      <a:pt x="47467" y="18364"/>
                    </a:cubicBezTo>
                    <a:cubicBezTo>
                      <a:pt x="47457" y="18359"/>
                      <a:pt x="47450" y="18354"/>
                      <a:pt x="47439" y="18350"/>
                    </a:cubicBezTo>
                    <a:lnTo>
                      <a:pt x="7235" y="2063"/>
                    </a:lnTo>
                    <a:lnTo>
                      <a:pt x="5778" y="1473"/>
                    </a:lnTo>
                    <a:cubicBezTo>
                      <a:pt x="5563" y="986"/>
                      <a:pt x="5127" y="845"/>
                      <a:pt x="4747" y="845"/>
                    </a:cubicBezTo>
                    <a:cubicBezTo>
                      <a:pt x="4602" y="845"/>
                      <a:pt x="4466" y="865"/>
                      <a:pt x="4352" y="895"/>
                    </a:cubicBezTo>
                    <a:lnTo>
                      <a:pt x="3147" y="407"/>
                    </a:lnTo>
                    <a:cubicBezTo>
                      <a:pt x="3048" y="335"/>
                      <a:pt x="2557" y="0"/>
                      <a:pt x="196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60"/>
              <p:cNvSpPr/>
              <p:nvPr/>
            </p:nvSpPr>
            <p:spPr>
              <a:xfrm>
                <a:off x="4461225" y="1003950"/>
                <a:ext cx="158400" cy="102750"/>
              </a:xfrm>
              <a:custGeom>
                <a:avLst/>
                <a:gdLst/>
                <a:ahLst/>
                <a:cxnLst/>
                <a:rect l="l" t="t" r="r" b="b"/>
                <a:pathLst>
                  <a:path w="6336" h="4110" extrusionOk="0">
                    <a:moveTo>
                      <a:pt x="2172" y="2243"/>
                    </a:moveTo>
                    <a:lnTo>
                      <a:pt x="2448" y="2321"/>
                    </a:lnTo>
                    <a:lnTo>
                      <a:pt x="2439" y="2350"/>
                    </a:lnTo>
                    <a:lnTo>
                      <a:pt x="2156" y="2247"/>
                    </a:lnTo>
                    <a:lnTo>
                      <a:pt x="2172" y="2243"/>
                    </a:lnTo>
                    <a:close/>
                    <a:moveTo>
                      <a:pt x="1220" y="2621"/>
                    </a:moveTo>
                    <a:lnTo>
                      <a:pt x="1274" y="2642"/>
                    </a:lnTo>
                    <a:lnTo>
                      <a:pt x="1293" y="2630"/>
                    </a:lnTo>
                    <a:lnTo>
                      <a:pt x="3557" y="3033"/>
                    </a:lnTo>
                    <a:lnTo>
                      <a:pt x="3551" y="3068"/>
                    </a:lnTo>
                    <a:lnTo>
                      <a:pt x="1276" y="2647"/>
                    </a:lnTo>
                    <a:lnTo>
                      <a:pt x="1220" y="2621"/>
                    </a:lnTo>
                    <a:close/>
                    <a:moveTo>
                      <a:pt x="1376" y="1"/>
                    </a:moveTo>
                    <a:cubicBezTo>
                      <a:pt x="1369" y="1"/>
                      <a:pt x="1362" y="2"/>
                      <a:pt x="1355" y="6"/>
                    </a:cubicBezTo>
                    <a:cubicBezTo>
                      <a:pt x="1255" y="41"/>
                      <a:pt x="1078" y="125"/>
                      <a:pt x="990" y="318"/>
                    </a:cubicBezTo>
                    <a:cubicBezTo>
                      <a:pt x="972" y="362"/>
                      <a:pt x="963" y="409"/>
                      <a:pt x="963" y="462"/>
                    </a:cubicBezTo>
                    <a:cubicBezTo>
                      <a:pt x="951" y="585"/>
                      <a:pt x="988" y="724"/>
                      <a:pt x="1068" y="885"/>
                    </a:cubicBezTo>
                    <a:cubicBezTo>
                      <a:pt x="1079" y="907"/>
                      <a:pt x="1081" y="939"/>
                      <a:pt x="1071" y="962"/>
                    </a:cubicBezTo>
                    <a:cubicBezTo>
                      <a:pt x="1063" y="983"/>
                      <a:pt x="1045" y="1001"/>
                      <a:pt x="1027" y="1009"/>
                    </a:cubicBezTo>
                    <a:cubicBezTo>
                      <a:pt x="840" y="1114"/>
                      <a:pt x="693" y="1282"/>
                      <a:pt x="611" y="1483"/>
                    </a:cubicBezTo>
                    <a:cubicBezTo>
                      <a:pt x="530" y="1685"/>
                      <a:pt x="518" y="1908"/>
                      <a:pt x="581" y="2114"/>
                    </a:cubicBezTo>
                    <a:cubicBezTo>
                      <a:pt x="590" y="2135"/>
                      <a:pt x="588" y="2157"/>
                      <a:pt x="578" y="2178"/>
                    </a:cubicBezTo>
                    <a:cubicBezTo>
                      <a:pt x="569" y="2202"/>
                      <a:pt x="547" y="2220"/>
                      <a:pt x="521" y="2230"/>
                    </a:cubicBezTo>
                    <a:cubicBezTo>
                      <a:pt x="334" y="2296"/>
                      <a:pt x="200" y="2383"/>
                      <a:pt x="118" y="2502"/>
                    </a:cubicBezTo>
                    <a:cubicBezTo>
                      <a:pt x="94" y="2534"/>
                      <a:pt x="77" y="2567"/>
                      <a:pt x="63" y="2604"/>
                    </a:cubicBezTo>
                    <a:cubicBezTo>
                      <a:pt x="0" y="2783"/>
                      <a:pt x="68" y="2966"/>
                      <a:pt x="115" y="3061"/>
                    </a:cubicBezTo>
                    <a:cubicBezTo>
                      <a:pt x="120" y="3081"/>
                      <a:pt x="140" y="3092"/>
                      <a:pt x="160" y="3097"/>
                    </a:cubicBezTo>
                    <a:lnTo>
                      <a:pt x="5990" y="4108"/>
                    </a:lnTo>
                    <a:cubicBezTo>
                      <a:pt x="5993" y="4109"/>
                      <a:pt x="5997" y="4109"/>
                      <a:pt x="6001" y="4109"/>
                    </a:cubicBezTo>
                    <a:cubicBezTo>
                      <a:pt x="6023" y="4109"/>
                      <a:pt x="6043" y="4099"/>
                      <a:pt x="6056" y="4083"/>
                    </a:cubicBezTo>
                    <a:lnTo>
                      <a:pt x="6061" y="4071"/>
                    </a:lnTo>
                    <a:cubicBezTo>
                      <a:pt x="6062" y="4069"/>
                      <a:pt x="6062" y="4069"/>
                      <a:pt x="6063" y="4065"/>
                    </a:cubicBezTo>
                    <a:cubicBezTo>
                      <a:pt x="6067" y="4046"/>
                      <a:pt x="6067" y="4028"/>
                      <a:pt x="6058" y="4011"/>
                    </a:cubicBezTo>
                    <a:lnTo>
                      <a:pt x="5857" y="3691"/>
                    </a:lnTo>
                    <a:lnTo>
                      <a:pt x="5795" y="3707"/>
                    </a:lnTo>
                    <a:lnTo>
                      <a:pt x="5846" y="3659"/>
                    </a:lnTo>
                    <a:cubicBezTo>
                      <a:pt x="5844" y="3657"/>
                      <a:pt x="5846" y="3617"/>
                      <a:pt x="5842" y="3614"/>
                    </a:cubicBezTo>
                    <a:lnTo>
                      <a:pt x="5792" y="3581"/>
                    </a:lnTo>
                    <a:lnTo>
                      <a:pt x="5860" y="3581"/>
                    </a:lnTo>
                    <a:cubicBezTo>
                      <a:pt x="5861" y="3578"/>
                      <a:pt x="5883" y="3556"/>
                      <a:pt x="5883" y="3556"/>
                    </a:cubicBezTo>
                    <a:lnTo>
                      <a:pt x="5913" y="3544"/>
                    </a:lnTo>
                    <a:lnTo>
                      <a:pt x="6279" y="3457"/>
                    </a:lnTo>
                    <a:lnTo>
                      <a:pt x="6283" y="3456"/>
                    </a:lnTo>
                    <a:cubicBezTo>
                      <a:pt x="6303" y="3450"/>
                      <a:pt x="6319" y="3436"/>
                      <a:pt x="6328" y="3415"/>
                    </a:cubicBezTo>
                    <a:lnTo>
                      <a:pt x="6334" y="3403"/>
                    </a:lnTo>
                    <a:cubicBezTo>
                      <a:pt x="6336" y="3380"/>
                      <a:pt x="6325" y="3355"/>
                      <a:pt x="6307" y="3340"/>
                    </a:cubicBezTo>
                    <a:lnTo>
                      <a:pt x="1413" y="12"/>
                    </a:lnTo>
                    <a:cubicBezTo>
                      <a:pt x="1401" y="6"/>
                      <a:pt x="1388" y="1"/>
                      <a:pt x="1376" y="1"/>
                    </a:cubicBezTo>
                    <a:close/>
                  </a:path>
                </a:pathLst>
              </a:custGeom>
              <a:solidFill>
                <a:srgbClr val="FBF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60"/>
              <p:cNvSpPr/>
              <p:nvPr/>
            </p:nvSpPr>
            <p:spPr>
              <a:xfrm>
                <a:off x="3461250" y="597575"/>
                <a:ext cx="1026775" cy="480325"/>
              </a:xfrm>
              <a:custGeom>
                <a:avLst/>
                <a:gdLst/>
                <a:ahLst/>
                <a:cxnLst/>
                <a:rect l="l" t="t" r="r" b="b"/>
                <a:pathLst>
                  <a:path w="41071" h="19213" extrusionOk="0">
                    <a:moveTo>
                      <a:pt x="3742" y="2256"/>
                    </a:moveTo>
                    <a:lnTo>
                      <a:pt x="3821" y="2266"/>
                    </a:lnTo>
                    <a:lnTo>
                      <a:pt x="4411" y="2505"/>
                    </a:lnTo>
                    <a:lnTo>
                      <a:pt x="3801" y="2289"/>
                    </a:lnTo>
                    <a:cubicBezTo>
                      <a:pt x="3800" y="2285"/>
                      <a:pt x="3801" y="2283"/>
                      <a:pt x="3802" y="2277"/>
                    </a:cubicBezTo>
                    <a:lnTo>
                      <a:pt x="3742" y="2256"/>
                    </a:lnTo>
                    <a:close/>
                    <a:moveTo>
                      <a:pt x="1800" y="2444"/>
                    </a:moveTo>
                    <a:lnTo>
                      <a:pt x="1879" y="2463"/>
                    </a:lnTo>
                    <a:cubicBezTo>
                      <a:pt x="2388" y="2707"/>
                      <a:pt x="2912" y="2927"/>
                      <a:pt x="3439" y="3120"/>
                    </a:cubicBezTo>
                    <a:lnTo>
                      <a:pt x="3463" y="3061"/>
                    </a:lnTo>
                    <a:lnTo>
                      <a:pt x="3431" y="3152"/>
                    </a:lnTo>
                    <a:cubicBezTo>
                      <a:pt x="2902" y="2958"/>
                      <a:pt x="2375" y="2738"/>
                      <a:pt x="1867" y="2494"/>
                    </a:cubicBezTo>
                    <a:cubicBezTo>
                      <a:pt x="1858" y="2489"/>
                      <a:pt x="1857" y="2475"/>
                      <a:pt x="1862" y="2463"/>
                    </a:cubicBezTo>
                    <a:lnTo>
                      <a:pt x="1800" y="2444"/>
                    </a:lnTo>
                    <a:close/>
                    <a:moveTo>
                      <a:pt x="948" y="2904"/>
                    </a:moveTo>
                    <a:lnTo>
                      <a:pt x="1028" y="2920"/>
                    </a:lnTo>
                    <a:lnTo>
                      <a:pt x="5290" y="4590"/>
                    </a:lnTo>
                    <a:lnTo>
                      <a:pt x="5278" y="4621"/>
                    </a:lnTo>
                    <a:lnTo>
                      <a:pt x="2348" y="3471"/>
                    </a:lnTo>
                    <a:lnTo>
                      <a:pt x="1017" y="2948"/>
                    </a:lnTo>
                    <a:cubicBezTo>
                      <a:pt x="1007" y="2945"/>
                      <a:pt x="1005" y="2937"/>
                      <a:pt x="1007" y="2927"/>
                    </a:cubicBezTo>
                    <a:lnTo>
                      <a:pt x="948" y="2904"/>
                    </a:lnTo>
                    <a:close/>
                    <a:moveTo>
                      <a:pt x="36082" y="16373"/>
                    </a:moveTo>
                    <a:lnTo>
                      <a:pt x="37473" y="16978"/>
                    </a:lnTo>
                    <a:lnTo>
                      <a:pt x="37502" y="16920"/>
                    </a:lnTo>
                    <a:lnTo>
                      <a:pt x="37475" y="16979"/>
                    </a:lnTo>
                    <a:lnTo>
                      <a:pt x="37472" y="16978"/>
                    </a:lnTo>
                    <a:lnTo>
                      <a:pt x="37461" y="17009"/>
                    </a:lnTo>
                    <a:lnTo>
                      <a:pt x="36066" y="16402"/>
                    </a:lnTo>
                    <a:cubicBezTo>
                      <a:pt x="36059" y="16399"/>
                      <a:pt x="36057" y="16392"/>
                      <a:pt x="36061" y="16382"/>
                    </a:cubicBezTo>
                    <a:lnTo>
                      <a:pt x="36082" y="16373"/>
                    </a:lnTo>
                    <a:close/>
                    <a:moveTo>
                      <a:pt x="33644" y="16055"/>
                    </a:moveTo>
                    <a:cubicBezTo>
                      <a:pt x="35334" y="16767"/>
                      <a:pt x="37061" y="17439"/>
                      <a:pt x="38778" y="18056"/>
                    </a:cubicBezTo>
                    <a:lnTo>
                      <a:pt x="38767" y="18086"/>
                    </a:lnTo>
                    <a:cubicBezTo>
                      <a:pt x="37049" y="17469"/>
                      <a:pt x="35321" y="16798"/>
                      <a:pt x="33631" y="16084"/>
                    </a:cubicBezTo>
                    <a:cubicBezTo>
                      <a:pt x="33623" y="16081"/>
                      <a:pt x="33620" y="16071"/>
                      <a:pt x="33623" y="16063"/>
                    </a:cubicBezTo>
                    <a:lnTo>
                      <a:pt x="33644" y="16055"/>
                    </a:lnTo>
                    <a:close/>
                    <a:moveTo>
                      <a:pt x="1288" y="1"/>
                    </a:moveTo>
                    <a:cubicBezTo>
                      <a:pt x="1263" y="1"/>
                      <a:pt x="1238" y="16"/>
                      <a:pt x="1227" y="41"/>
                    </a:cubicBezTo>
                    <a:lnTo>
                      <a:pt x="15" y="3035"/>
                    </a:lnTo>
                    <a:cubicBezTo>
                      <a:pt x="1" y="3067"/>
                      <a:pt x="17" y="3104"/>
                      <a:pt x="49" y="3117"/>
                    </a:cubicBezTo>
                    <a:lnTo>
                      <a:pt x="39772" y="19208"/>
                    </a:lnTo>
                    <a:cubicBezTo>
                      <a:pt x="39780" y="19211"/>
                      <a:pt x="39788" y="19213"/>
                      <a:pt x="39796" y="19213"/>
                    </a:cubicBezTo>
                    <a:cubicBezTo>
                      <a:pt x="39810" y="19213"/>
                      <a:pt x="39824" y="19208"/>
                      <a:pt x="39834" y="19199"/>
                    </a:cubicBezTo>
                    <a:cubicBezTo>
                      <a:pt x="39844" y="19193"/>
                      <a:pt x="39850" y="19184"/>
                      <a:pt x="39855" y="19173"/>
                    </a:cubicBezTo>
                    <a:cubicBezTo>
                      <a:pt x="39859" y="19163"/>
                      <a:pt x="39861" y="19151"/>
                      <a:pt x="39857" y="19140"/>
                    </a:cubicBezTo>
                    <a:cubicBezTo>
                      <a:pt x="39838" y="19017"/>
                      <a:pt x="39844" y="18903"/>
                      <a:pt x="39878" y="18799"/>
                    </a:cubicBezTo>
                    <a:lnTo>
                      <a:pt x="39892" y="18766"/>
                    </a:lnTo>
                    <a:cubicBezTo>
                      <a:pt x="39902" y="18742"/>
                      <a:pt x="39915" y="18718"/>
                      <a:pt x="39928" y="18694"/>
                    </a:cubicBezTo>
                    <a:cubicBezTo>
                      <a:pt x="40004" y="18556"/>
                      <a:pt x="40136" y="18440"/>
                      <a:pt x="40328" y="18354"/>
                    </a:cubicBezTo>
                    <a:cubicBezTo>
                      <a:pt x="40340" y="18346"/>
                      <a:pt x="40352" y="18333"/>
                      <a:pt x="40359" y="18319"/>
                    </a:cubicBezTo>
                    <a:cubicBezTo>
                      <a:pt x="40363" y="18310"/>
                      <a:pt x="40365" y="18297"/>
                      <a:pt x="40362" y="18286"/>
                    </a:cubicBezTo>
                    <a:cubicBezTo>
                      <a:pt x="40328" y="18079"/>
                      <a:pt x="40350" y="17863"/>
                      <a:pt x="40430" y="17665"/>
                    </a:cubicBezTo>
                    <a:cubicBezTo>
                      <a:pt x="40510" y="17466"/>
                      <a:pt x="40645" y="17297"/>
                      <a:pt x="40813" y="17172"/>
                    </a:cubicBezTo>
                    <a:cubicBezTo>
                      <a:pt x="40823" y="17165"/>
                      <a:pt x="40830" y="17155"/>
                      <a:pt x="40835" y="17142"/>
                    </a:cubicBezTo>
                    <a:cubicBezTo>
                      <a:pt x="40842" y="17129"/>
                      <a:pt x="40840" y="17114"/>
                      <a:pt x="40836" y="17098"/>
                    </a:cubicBezTo>
                    <a:cubicBezTo>
                      <a:pt x="40768" y="16925"/>
                      <a:pt x="40749" y="16769"/>
                      <a:pt x="40775" y="16627"/>
                    </a:cubicBezTo>
                    <a:cubicBezTo>
                      <a:pt x="40778" y="16583"/>
                      <a:pt x="40792" y="16541"/>
                      <a:pt x="40809" y="16499"/>
                    </a:cubicBezTo>
                    <a:lnTo>
                      <a:pt x="40823" y="16467"/>
                    </a:lnTo>
                    <a:cubicBezTo>
                      <a:pt x="40870" y="16368"/>
                      <a:pt x="40946" y="16281"/>
                      <a:pt x="41045" y="16208"/>
                    </a:cubicBezTo>
                    <a:cubicBezTo>
                      <a:pt x="41054" y="16200"/>
                      <a:pt x="41062" y="16190"/>
                      <a:pt x="41067" y="16178"/>
                    </a:cubicBezTo>
                    <a:cubicBezTo>
                      <a:pt x="41071" y="16169"/>
                      <a:pt x="41071" y="16160"/>
                      <a:pt x="41068" y="16148"/>
                    </a:cubicBezTo>
                    <a:cubicBezTo>
                      <a:pt x="41068" y="16123"/>
                      <a:pt x="41052" y="16103"/>
                      <a:pt x="41031" y="16095"/>
                    </a:cubicBezTo>
                    <a:lnTo>
                      <a:pt x="1309" y="4"/>
                    </a:lnTo>
                    <a:cubicBezTo>
                      <a:pt x="1302" y="2"/>
                      <a:pt x="1295" y="1"/>
                      <a:pt x="1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60"/>
              <p:cNvSpPr/>
              <p:nvPr/>
            </p:nvSpPr>
            <p:spPr>
              <a:xfrm>
                <a:off x="3423075" y="582125"/>
                <a:ext cx="64750" cy="90525"/>
              </a:xfrm>
              <a:custGeom>
                <a:avLst/>
                <a:gdLst/>
                <a:ahLst/>
                <a:cxnLst/>
                <a:rect l="l" t="t" r="r" b="b"/>
                <a:pathLst>
                  <a:path w="2590" h="3621" extrusionOk="0">
                    <a:moveTo>
                      <a:pt x="1701" y="584"/>
                    </a:moveTo>
                    <a:lnTo>
                      <a:pt x="1991" y="719"/>
                    </a:lnTo>
                    <a:lnTo>
                      <a:pt x="1679" y="593"/>
                    </a:lnTo>
                    <a:lnTo>
                      <a:pt x="1701" y="584"/>
                    </a:lnTo>
                    <a:close/>
                    <a:moveTo>
                      <a:pt x="1479" y="1177"/>
                    </a:moveTo>
                    <a:lnTo>
                      <a:pt x="1631" y="1275"/>
                    </a:lnTo>
                    <a:lnTo>
                      <a:pt x="1613" y="1298"/>
                    </a:lnTo>
                    <a:lnTo>
                      <a:pt x="1461" y="1205"/>
                    </a:lnTo>
                    <a:cubicBezTo>
                      <a:pt x="1455" y="1200"/>
                      <a:pt x="1453" y="1192"/>
                      <a:pt x="1455" y="1185"/>
                    </a:cubicBezTo>
                    <a:lnTo>
                      <a:pt x="1479" y="1177"/>
                    </a:lnTo>
                    <a:close/>
                    <a:moveTo>
                      <a:pt x="1178" y="1670"/>
                    </a:moveTo>
                    <a:lnTo>
                      <a:pt x="1486" y="1830"/>
                    </a:lnTo>
                    <a:lnTo>
                      <a:pt x="1166" y="1700"/>
                    </a:lnTo>
                    <a:cubicBezTo>
                      <a:pt x="1157" y="1696"/>
                      <a:pt x="1154" y="1688"/>
                      <a:pt x="1157" y="1679"/>
                    </a:cubicBezTo>
                    <a:lnTo>
                      <a:pt x="1178" y="1670"/>
                    </a:lnTo>
                    <a:close/>
                    <a:moveTo>
                      <a:pt x="1044" y="2161"/>
                    </a:moveTo>
                    <a:lnTo>
                      <a:pt x="1150" y="2240"/>
                    </a:lnTo>
                    <a:lnTo>
                      <a:pt x="1032" y="2192"/>
                    </a:lnTo>
                    <a:cubicBezTo>
                      <a:pt x="1027" y="2189"/>
                      <a:pt x="1021" y="2180"/>
                      <a:pt x="1023" y="2171"/>
                    </a:cubicBezTo>
                    <a:lnTo>
                      <a:pt x="1044" y="2161"/>
                    </a:lnTo>
                    <a:close/>
                    <a:moveTo>
                      <a:pt x="716" y="2629"/>
                    </a:moveTo>
                    <a:lnTo>
                      <a:pt x="800" y="2644"/>
                    </a:lnTo>
                    <a:lnTo>
                      <a:pt x="1203" y="2824"/>
                    </a:lnTo>
                    <a:lnTo>
                      <a:pt x="1191" y="2855"/>
                    </a:lnTo>
                    <a:lnTo>
                      <a:pt x="785" y="2674"/>
                    </a:lnTo>
                    <a:cubicBezTo>
                      <a:pt x="780" y="2671"/>
                      <a:pt x="773" y="2661"/>
                      <a:pt x="775" y="2653"/>
                    </a:cubicBezTo>
                    <a:lnTo>
                      <a:pt x="716" y="2629"/>
                    </a:lnTo>
                    <a:close/>
                    <a:moveTo>
                      <a:pt x="1285" y="1"/>
                    </a:moveTo>
                    <a:cubicBezTo>
                      <a:pt x="1260" y="1"/>
                      <a:pt x="1236" y="16"/>
                      <a:pt x="1227" y="40"/>
                    </a:cubicBezTo>
                    <a:lnTo>
                      <a:pt x="13" y="3034"/>
                    </a:lnTo>
                    <a:cubicBezTo>
                      <a:pt x="1" y="3066"/>
                      <a:pt x="16" y="3103"/>
                      <a:pt x="49" y="3117"/>
                    </a:cubicBezTo>
                    <a:lnTo>
                      <a:pt x="1281" y="3616"/>
                    </a:lnTo>
                    <a:cubicBezTo>
                      <a:pt x="1288" y="3619"/>
                      <a:pt x="1296" y="3620"/>
                      <a:pt x="1304" y="3620"/>
                    </a:cubicBezTo>
                    <a:cubicBezTo>
                      <a:pt x="1329" y="3620"/>
                      <a:pt x="1353" y="3605"/>
                      <a:pt x="1364" y="3580"/>
                    </a:cubicBezTo>
                    <a:lnTo>
                      <a:pt x="2576" y="587"/>
                    </a:lnTo>
                    <a:cubicBezTo>
                      <a:pt x="2590" y="554"/>
                      <a:pt x="2574" y="517"/>
                      <a:pt x="2542" y="503"/>
                    </a:cubicBezTo>
                    <a:lnTo>
                      <a:pt x="1310" y="6"/>
                    </a:lnTo>
                    <a:cubicBezTo>
                      <a:pt x="1302" y="2"/>
                      <a:pt x="1293" y="1"/>
                      <a:pt x="1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60"/>
              <p:cNvSpPr/>
              <p:nvPr/>
            </p:nvSpPr>
            <p:spPr>
              <a:xfrm>
                <a:off x="3358475" y="555925"/>
                <a:ext cx="58900" cy="88175"/>
              </a:xfrm>
              <a:custGeom>
                <a:avLst/>
                <a:gdLst/>
                <a:ahLst/>
                <a:cxnLst/>
                <a:rect l="l" t="t" r="r" b="b"/>
                <a:pathLst>
                  <a:path w="2356" h="3527" extrusionOk="0">
                    <a:moveTo>
                      <a:pt x="1487" y="702"/>
                    </a:moveTo>
                    <a:lnTo>
                      <a:pt x="1544" y="724"/>
                    </a:lnTo>
                    <a:lnTo>
                      <a:pt x="1563" y="714"/>
                    </a:lnTo>
                    <a:cubicBezTo>
                      <a:pt x="1627" y="732"/>
                      <a:pt x="1689" y="767"/>
                      <a:pt x="1711" y="841"/>
                    </a:cubicBezTo>
                    <a:cubicBezTo>
                      <a:pt x="1669" y="792"/>
                      <a:pt x="1616" y="761"/>
                      <a:pt x="1543" y="728"/>
                    </a:cubicBezTo>
                    <a:lnTo>
                      <a:pt x="1487" y="702"/>
                    </a:lnTo>
                    <a:close/>
                    <a:moveTo>
                      <a:pt x="1268" y="1132"/>
                    </a:moveTo>
                    <a:lnTo>
                      <a:pt x="1295" y="1134"/>
                    </a:lnTo>
                    <a:cubicBezTo>
                      <a:pt x="1317" y="1198"/>
                      <a:pt x="1376" y="1249"/>
                      <a:pt x="1434" y="1292"/>
                    </a:cubicBezTo>
                    <a:cubicBezTo>
                      <a:pt x="1358" y="1276"/>
                      <a:pt x="1292" y="1218"/>
                      <a:pt x="1266" y="1145"/>
                    </a:cubicBezTo>
                    <a:cubicBezTo>
                      <a:pt x="1265" y="1141"/>
                      <a:pt x="1266" y="1139"/>
                      <a:pt x="1268" y="1132"/>
                    </a:cubicBezTo>
                    <a:close/>
                    <a:moveTo>
                      <a:pt x="1054" y="1640"/>
                    </a:moveTo>
                    <a:lnTo>
                      <a:pt x="1239" y="1798"/>
                    </a:lnTo>
                    <a:lnTo>
                      <a:pt x="1037" y="1667"/>
                    </a:lnTo>
                    <a:cubicBezTo>
                      <a:pt x="1029" y="1661"/>
                      <a:pt x="1031" y="1650"/>
                      <a:pt x="1032" y="1645"/>
                    </a:cubicBezTo>
                    <a:lnTo>
                      <a:pt x="1054" y="1640"/>
                    </a:lnTo>
                    <a:close/>
                    <a:moveTo>
                      <a:pt x="805" y="2049"/>
                    </a:moveTo>
                    <a:lnTo>
                      <a:pt x="1034" y="2229"/>
                    </a:lnTo>
                    <a:lnTo>
                      <a:pt x="786" y="2077"/>
                    </a:lnTo>
                    <a:cubicBezTo>
                      <a:pt x="779" y="2075"/>
                      <a:pt x="778" y="2064"/>
                      <a:pt x="781" y="2057"/>
                    </a:cubicBezTo>
                    <a:lnTo>
                      <a:pt x="805" y="2049"/>
                    </a:lnTo>
                    <a:close/>
                    <a:moveTo>
                      <a:pt x="466" y="2787"/>
                    </a:moveTo>
                    <a:lnTo>
                      <a:pt x="547" y="2803"/>
                    </a:lnTo>
                    <a:lnTo>
                      <a:pt x="906" y="2930"/>
                    </a:lnTo>
                    <a:lnTo>
                      <a:pt x="894" y="2960"/>
                    </a:lnTo>
                    <a:lnTo>
                      <a:pt x="534" y="2831"/>
                    </a:lnTo>
                    <a:cubicBezTo>
                      <a:pt x="529" y="2829"/>
                      <a:pt x="523" y="2820"/>
                      <a:pt x="526" y="2811"/>
                    </a:cubicBezTo>
                    <a:lnTo>
                      <a:pt x="466" y="2787"/>
                    </a:lnTo>
                    <a:close/>
                    <a:moveTo>
                      <a:pt x="1287" y="1"/>
                    </a:moveTo>
                    <a:cubicBezTo>
                      <a:pt x="1262" y="1"/>
                      <a:pt x="1237" y="16"/>
                      <a:pt x="1227" y="41"/>
                    </a:cubicBezTo>
                    <a:lnTo>
                      <a:pt x="13" y="3034"/>
                    </a:lnTo>
                    <a:cubicBezTo>
                      <a:pt x="1" y="3067"/>
                      <a:pt x="16" y="3104"/>
                      <a:pt x="49" y="3118"/>
                    </a:cubicBezTo>
                    <a:lnTo>
                      <a:pt x="1047" y="3522"/>
                    </a:lnTo>
                    <a:cubicBezTo>
                      <a:pt x="1054" y="3525"/>
                      <a:pt x="1062" y="3526"/>
                      <a:pt x="1070" y="3526"/>
                    </a:cubicBezTo>
                    <a:cubicBezTo>
                      <a:pt x="1095" y="3526"/>
                      <a:pt x="1119" y="3511"/>
                      <a:pt x="1129" y="3486"/>
                    </a:cubicBezTo>
                    <a:lnTo>
                      <a:pt x="2343" y="493"/>
                    </a:lnTo>
                    <a:cubicBezTo>
                      <a:pt x="2355" y="460"/>
                      <a:pt x="2339" y="423"/>
                      <a:pt x="2307" y="409"/>
                    </a:cubicBezTo>
                    <a:lnTo>
                      <a:pt x="1310" y="5"/>
                    </a:lnTo>
                    <a:cubicBezTo>
                      <a:pt x="1303" y="2"/>
                      <a:pt x="1295" y="1"/>
                      <a:pt x="1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60"/>
              <p:cNvSpPr/>
              <p:nvPr/>
            </p:nvSpPr>
            <p:spPr>
              <a:xfrm>
                <a:off x="3390200" y="566275"/>
                <a:ext cx="60150" cy="94600"/>
              </a:xfrm>
              <a:custGeom>
                <a:avLst/>
                <a:gdLst/>
                <a:ahLst/>
                <a:cxnLst/>
                <a:rect l="l" t="t" r="r" b="b"/>
                <a:pathLst>
                  <a:path w="2406" h="3784" extrusionOk="0">
                    <a:moveTo>
                      <a:pt x="1640" y="1"/>
                    </a:moveTo>
                    <a:cubicBezTo>
                      <a:pt x="1505" y="1"/>
                      <a:pt x="1389" y="23"/>
                      <a:pt x="1324" y="37"/>
                    </a:cubicBezTo>
                    <a:cubicBezTo>
                      <a:pt x="1305" y="45"/>
                      <a:pt x="1287" y="57"/>
                      <a:pt x="1281" y="76"/>
                    </a:cubicBezTo>
                    <a:lnTo>
                      <a:pt x="8" y="3218"/>
                    </a:lnTo>
                    <a:cubicBezTo>
                      <a:pt x="1" y="3239"/>
                      <a:pt x="2" y="3260"/>
                      <a:pt x="13" y="3278"/>
                    </a:cubicBezTo>
                    <a:cubicBezTo>
                      <a:pt x="100" y="3412"/>
                      <a:pt x="376" y="3784"/>
                      <a:pt x="785" y="3784"/>
                    </a:cubicBezTo>
                    <a:cubicBezTo>
                      <a:pt x="877" y="3784"/>
                      <a:pt x="975" y="3765"/>
                      <a:pt x="1080" y="3720"/>
                    </a:cubicBezTo>
                    <a:cubicBezTo>
                      <a:pt x="1096" y="3714"/>
                      <a:pt x="1107" y="3700"/>
                      <a:pt x="1115" y="3687"/>
                    </a:cubicBezTo>
                    <a:lnTo>
                      <a:pt x="2400" y="513"/>
                    </a:lnTo>
                    <a:cubicBezTo>
                      <a:pt x="2405" y="498"/>
                      <a:pt x="2405" y="482"/>
                      <a:pt x="2399" y="464"/>
                    </a:cubicBezTo>
                    <a:cubicBezTo>
                      <a:pt x="2239" y="84"/>
                      <a:pt x="1904" y="1"/>
                      <a:pt x="1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60"/>
              <p:cNvSpPr/>
              <p:nvPr/>
            </p:nvSpPr>
            <p:spPr>
              <a:xfrm>
                <a:off x="4614300" y="1093250"/>
                <a:ext cx="39925" cy="20600"/>
              </a:xfrm>
              <a:custGeom>
                <a:avLst/>
                <a:gdLst/>
                <a:ahLst/>
                <a:cxnLst/>
                <a:rect l="l" t="t" r="r" b="b"/>
                <a:pathLst>
                  <a:path w="1597" h="824" extrusionOk="0">
                    <a:moveTo>
                      <a:pt x="507" y="0"/>
                    </a:moveTo>
                    <a:cubicBezTo>
                      <a:pt x="501" y="0"/>
                      <a:pt x="495" y="1"/>
                      <a:pt x="490" y="2"/>
                    </a:cubicBezTo>
                    <a:lnTo>
                      <a:pt x="52" y="108"/>
                    </a:lnTo>
                    <a:cubicBezTo>
                      <a:pt x="33" y="111"/>
                      <a:pt x="16" y="126"/>
                      <a:pt x="8" y="146"/>
                    </a:cubicBezTo>
                    <a:cubicBezTo>
                      <a:pt x="0" y="166"/>
                      <a:pt x="2" y="187"/>
                      <a:pt x="13" y="204"/>
                    </a:cubicBezTo>
                    <a:lnTo>
                      <a:pt x="250" y="581"/>
                    </a:lnTo>
                    <a:cubicBezTo>
                      <a:pt x="259" y="597"/>
                      <a:pt x="275" y="608"/>
                      <a:pt x="293" y="610"/>
                    </a:cubicBezTo>
                    <a:lnTo>
                      <a:pt x="1514" y="822"/>
                    </a:lnTo>
                    <a:cubicBezTo>
                      <a:pt x="1518" y="823"/>
                      <a:pt x="1521" y="823"/>
                      <a:pt x="1525" y="823"/>
                    </a:cubicBezTo>
                    <a:cubicBezTo>
                      <a:pt x="1551" y="823"/>
                      <a:pt x="1575" y="807"/>
                      <a:pt x="1585" y="782"/>
                    </a:cubicBezTo>
                    <a:cubicBezTo>
                      <a:pt x="1597" y="755"/>
                      <a:pt x="1586" y="722"/>
                      <a:pt x="1561" y="706"/>
                    </a:cubicBezTo>
                    <a:lnTo>
                      <a:pt x="540" y="11"/>
                    </a:lnTo>
                    <a:cubicBezTo>
                      <a:pt x="530" y="4"/>
                      <a:pt x="519"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60"/>
              <p:cNvSpPr/>
              <p:nvPr/>
            </p:nvSpPr>
            <p:spPr>
              <a:xfrm>
                <a:off x="3321375" y="545250"/>
                <a:ext cx="63900" cy="86475"/>
              </a:xfrm>
              <a:custGeom>
                <a:avLst/>
                <a:gdLst/>
                <a:ahLst/>
                <a:cxnLst/>
                <a:rect l="l" t="t" r="r" b="b"/>
                <a:pathLst>
                  <a:path w="2556" h="3459" extrusionOk="0">
                    <a:moveTo>
                      <a:pt x="1589" y="0"/>
                    </a:moveTo>
                    <a:cubicBezTo>
                      <a:pt x="1488" y="0"/>
                      <a:pt x="1384" y="12"/>
                      <a:pt x="1279" y="41"/>
                    </a:cubicBezTo>
                    <a:cubicBezTo>
                      <a:pt x="1038" y="105"/>
                      <a:pt x="827" y="247"/>
                      <a:pt x="641" y="466"/>
                    </a:cubicBezTo>
                    <a:cubicBezTo>
                      <a:pt x="475" y="653"/>
                      <a:pt x="334" y="897"/>
                      <a:pt x="212" y="1199"/>
                    </a:cubicBezTo>
                    <a:cubicBezTo>
                      <a:pt x="79" y="1529"/>
                      <a:pt x="11" y="1826"/>
                      <a:pt x="6" y="2093"/>
                    </a:cubicBezTo>
                    <a:lnTo>
                      <a:pt x="5" y="2096"/>
                    </a:lnTo>
                    <a:cubicBezTo>
                      <a:pt x="0" y="2353"/>
                      <a:pt x="57" y="2580"/>
                      <a:pt x="171" y="2774"/>
                    </a:cubicBezTo>
                    <a:cubicBezTo>
                      <a:pt x="448" y="3243"/>
                      <a:pt x="1010" y="3409"/>
                      <a:pt x="1238" y="3456"/>
                    </a:cubicBezTo>
                    <a:cubicBezTo>
                      <a:pt x="1243" y="3458"/>
                      <a:pt x="1247" y="3458"/>
                      <a:pt x="1252" y="3458"/>
                    </a:cubicBezTo>
                    <a:cubicBezTo>
                      <a:pt x="1275" y="3458"/>
                      <a:pt x="1299" y="3441"/>
                      <a:pt x="1308" y="3419"/>
                    </a:cubicBezTo>
                    <a:lnTo>
                      <a:pt x="2543" y="370"/>
                    </a:lnTo>
                    <a:cubicBezTo>
                      <a:pt x="2555" y="340"/>
                      <a:pt x="2543" y="308"/>
                      <a:pt x="2520" y="291"/>
                    </a:cubicBezTo>
                    <a:cubicBezTo>
                      <a:pt x="2361" y="194"/>
                      <a:pt x="1997" y="0"/>
                      <a:pt x="15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60"/>
              <p:cNvSpPr/>
              <p:nvPr/>
            </p:nvSpPr>
            <p:spPr>
              <a:xfrm>
                <a:off x="3390200" y="635250"/>
                <a:ext cx="32700" cy="25650"/>
              </a:xfrm>
              <a:custGeom>
                <a:avLst/>
                <a:gdLst/>
                <a:ahLst/>
                <a:cxnLst/>
                <a:rect l="l" t="t" r="r" b="b"/>
                <a:pathLst>
                  <a:path w="1308" h="1026" extrusionOk="0">
                    <a:moveTo>
                      <a:pt x="196" y="0"/>
                    </a:moveTo>
                    <a:lnTo>
                      <a:pt x="8" y="460"/>
                    </a:lnTo>
                    <a:cubicBezTo>
                      <a:pt x="1" y="481"/>
                      <a:pt x="2" y="502"/>
                      <a:pt x="13" y="520"/>
                    </a:cubicBezTo>
                    <a:cubicBezTo>
                      <a:pt x="100" y="654"/>
                      <a:pt x="376" y="1026"/>
                      <a:pt x="785" y="1026"/>
                    </a:cubicBezTo>
                    <a:cubicBezTo>
                      <a:pt x="877" y="1026"/>
                      <a:pt x="975" y="1007"/>
                      <a:pt x="1080" y="962"/>
                    </a:cubicBezTo>
                    <a:cubicBezTo>
                      <a:pt x="1096" y="956"/>
                      <a:pt x="1107" y="942"/>
                      <a:pt x="1115" y="929"/>
                    </a:cubicBezTo>
                    <a:lnTo>
                      <a:pt x="1307" y="451"/>
                    </a:lnTo>
                    <a:lnTo>
                      <a:pt x="19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60"/>
              <p:cNvSpPr/>
              <p:nvPr/>
            </p:nvSpPr>
            <p:spPr>
              <a:xfrm>
                <a:off x="3461275" y="662525"/>
                <a:ext cx="998225" cy="415375"/>
              </a:xfrm>
              <a:custGeom>
                <a:avLst/>
                <a:gdLst/>
                <a:ahLst/>
                <a:cxnLst/>
                <a:rect l="l" t="t" r="r" b="b"/>
                <a:pathLst>
                  <a:path w="39929" h="16615" extrusionOk="0">
                    <a:moveTo>
                      <a:pt x="190" y="1"/>
                    </a:moveTo>
                    <a:lnTo>
                      <a:pt x="15" y="437"/>
                    </a:lnTo>
                    <a:cubicBezTo>
                      <a:pt x="1" y="467"/>
                      <a:pt x="17" y="506"/>
                      <a:pt x="49" y="519"/>
                    </a:cubicBezTo>
                    <a:lnTo>
                      <a:pt x="39772" y="16610"/>
                    </a:lnTo>
                    <a:cubicBezTo>
                      <a:pt x="39779" y="16613"/>
                      <a:pt x="39788" y="16615"/>
                      <a:pt x="39796" y="16615"/>
                    </a:cubicBezTo>
                    <a:cubicBezTo>
                      <a:pt x="39810" y="16615"/>
                      <a:pt x="39824" y="16610"/>
                      <a:pt x="39834" y="16601"/>
                    </a:cubicBezTo>
                    <a:cubicBezTo>
                      <a:pt x="39844" y="16595"/>
                      <a:pt x="39850" y="16586"/>
                      <a:pt x="39856" y="16578"/>
                    </a:cubicBezTo>
                    <a:cubicBezTo>
                      <a:pt x="39860" y="16569"/>
                      <a:pt x="39862" y="16557"/>
                      <a:pt x="39860" y="16544"/>
                    </a:cubicBezTo>
                    <a:cubicBezTo>
                      <a:pt x="39840" y="16422"/>
                      <a:pt x="39845" y="16306"/>
                      <a:pt x="39881" y="16204"/>
                    </a:cubicBezTo>
                    <a:lnTo>
                      <a:pt x="39893" y="16171"/>
                    </a:lnTo>
                    <a:cubicBezTo>
                      <a:pt x="39903" y="16146"/>
                      <a:pt x="39915" y="16121"/>
                      <a:pt x="39929" y="16099"/>
                    </a:cubicBezTo>
                    <a:lnTo>
                      <a:pt x="19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60"/>
              <p:cNvSpPr/>
              <p:nvPr/>
            </p:nvSpPr>
            <p:spPr>
              <a:xfrm>
                <a:off x="3423075" y="643125"/>
                <a:ext cx="40125" cy="29550"/>
              </a:xfrm>
              <a:custGeom>
                <a:avLst/>
                <a:gdLst/>
                <a:ahLst/>
                <a:cxnLst/>
                <a:rect l="l" t="t" r="r" b="b"/>
                <a:pathLst>
                  <a:path w="1605" h="1182" extrusionOk="0">
                    <a:moveTo>
                      <a:pt x="254" y="0"/>
                    </a:moveTo>
                    <a:lnTo>
                      <a:pt x="13" y="594"/>
                    </a:lnTo>
                    <a:cubicBezTo>
                      <a:pt x="1" y="625"/>
                      <a:pt x="16" y="663"/>
                      <a:pt x="49" y="678"/>
                    </a:cubicBezTo>
                    <a:lnTo>
                      <a:pt x="1281" y="1177"/>
                    </a:lnTo>
                    <a:cubicBezTo>
                      <a:pt x="1288" y="1180"/>
                      <a:pt x="1296" y="1181"/>
                      <a:pt x="1303" y="1181"/>
                    </a:cubicBezTo>
                    <a:cubicBezTo>
                      <a:pt x="1328" y="1181"/>
                      <a:pt x="1353" y="1166"/>
                      <a:pt x="1364" y="1141"/>
                    </a:cubicBezTo>
                    <a:lnTo>
                      <a:pt x="1605" y="547"/>
                    </a:lnTo>
                    <a:lnTo>
                      <a:pt x="254"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60"/>
              <p:cNvSpPr/>
              <p:nvPr/>
            </p:nvSpPr>
            <p:spPr>
              <a:xfrm>
                <a:off x="3358475" y="616575"/>
                <a:ext cx="34400" cy="27525"/>
              </a:xfrm>
              <a:custGeom>
                <a:avLst/>
                <a:gdLst/>
                <a:ahLst/>
                <a:cxnLst/>
                <a:rect l="l" t="t" r="r" b="b"/>
                <a:pathLst>
                  <a:path w="1376" h="1101" extrusionOk="0">
                    <a:moveTo>
                      <a:pt x="260" y="0"/>
                    </a:moveTo>
                    <a:lnTo>
                      <a:pt x="13" y="608"/>
                    </a:lnTo>
                    <a:cubicBezTo>
                      <a:pt x="1" y="641"/>
                      <a:pt x="16" y="678"/>
                      <a:pt x="49" y="692"/>
                    </a:cubicBezTo>
                    <a:lnTo>
                      <a:pt x="1047" y="1096"/>
                    </a:lnTo>
                    <a:cubicBezTo>
                      <a:pt x="1054" y="1099"/>
                      <a:pt x="1062" y="1100"/>
                      <a:pt x="1070" y="1100"/>
                    </a:cubicBezTo>
                    <a:cubicBezTo>
                      <a:pt x="1095" y="1100"/>
                      <a:pt x="1119" y="1085"/>
                      <a:pt x="1129" y="1060"/>
                    </a:cubicBezTo>
                    <a:lnTo>
                      <a:pt x="1375" y="452"/>
                    </a:lnTo>
                    <a:lnTo>
                      <a:pt x="26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0"/>
              <p:cNvSpPr/>
              <p:nvPr/>
            </p:nvSpPr>
            <p:spPr>
              <a:xfrm>
                <a:off x="3321375" y="597650"/>
                <a:ext cx="37100" cy="34075"/>
              </a:xfrm>
              <a:custGeom>
                <a:avLst/>
                <a:gdLst/>
                <a:ahLst/>
                <a:cxnLst/>
                <a:rect l="l" t="t" r="r" b="b"/>
                <a:pathLst>
                  <a:path w="1484" h="1363" extrusionOk="0">
                    <a:moveTo>
                      <a:pt x="5" y="0"/>
                    </a:moveTo>
                    <a:lnTo>
                      <a:pt x="5" y="0"/>
                    </a:lnTo>
                    <a:cubicBezTo>
                      <a:pt x="0" y="258"/>
                      <a:pt x="57" y="484"/>
                      <a:pt x="171" y="679"/>
                    </a:cubicBezTo>
                    <a:cubicBezTo>
                      <a:pt x="448" y="1148"/>
                      <a:pt x="1010" y="1313"/>
                      <a:pt x="1238" y="1360"/>
                    </a:cubicBezTo>
                    <a:cubicBezTo>
                      <a:pt x="1243" y="1362"/>
                      <a:pt x="1247" y="1362"/>
                      <a:pt x="1252" y="1362"/>
                    </a:cubicBezTo>
                    <a:cubicBezTo>
                      <a:pt x="1275" y="1362"/>
                      <a:pt x="1299" y="1345"/>
                      <a:pt x="1310" y="1322"/>
                    </a:cubicBezTo>
                    <a:lnTo>
                      <a:pt x="1484" y="892"/>
                    </a:lnTo>
                    <a:cubicBezTo>
                      <a:pt x="511" y="488"/>
                      <a:pt x="144" y="177"/>
                      <a:pt x="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60"/>
              <p:cNvSpPr/>
              <p:nvPr/>
            </p:nvSpPr>
            <p:spPr>
              <a:xfrm>
                <a:off x="4461200" y="1066475"/>
                <a:ext cx="151625" cy="40225"/>
              </a:xfrm>
              <a:custGeom>
                <a:avLst/>
                <a:gdLst/>
                <a:ahLst/>
                <a:cxnLst/>
                <a:rect l="l" t="t" r="r" b="b"/>
                <a:pathLst>
                  <a:path w="6065" h="1609" extrusionOk="0">
                    <a:moveTo>
                      <a:pt x="119" y="1"/>
                    </a:moveTo>
                    <a:cubicBezTo>
                      <a:pt x="95" y="34"/>
                      <a:pt x="78" y="68"/>
                      <a:pt x="64" y="104"/>
                    </a:cubicBezTo>
                    <a:cubicBezTo>
                      <a:pt x="0" y="283"/>
                      <a:pt x="69" y="465"/>
                      <a:pt x="116" y="560"/>
                    </a:cubicBezTo>
                    <a:cubicBezTo>
                      <a:pt x="123" y="580"/>
                      <a:pt x="143" y="591"/>
                      <a:pt x="161" y="596"/>
                    </a:cubicBezTo>
                    <a:lnTo>
                      <a:pt x="5991" y="1607"/>
                    </a:lnTo>
                    <a:cubicBezTo>
                      <a:pt x="5994" y="1608"/>
                      <a:pt x="5998" y="1608"/>
                      <a:pt x="6002" y="1608"/>
                    </a:cubicBezTo>
                    <a:cubicBezTo>
                      <a:pt x="6024" y="1608"/>
                      <a:pt x="6044" y="1598"/>
                      <a:pt x="6057" y="1583"/>
                    </a:cubicBezTo>
                    <a:lnTo>
                      <a:pt x="6062" y="1570"/>
                    </a:lnTo>
                    <a:cubicBezTo>
                      <a:pt x="6063" y="1566"/>
                      <a:pt x="6063" y="1566"/>
                      <a:pt x="6064" y="1564"/>
                    </a:cubicBezTo>
                    <a:lnTo>
                      <a:pt x="119"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60"/>
              <p:cNvSpPr/>
              <p:nvPr/>
            </p:nvSpPr>
            <p:spPr>
              <a:xfrm>
                <a:off x="4485250" y="1003950"/>
                <a:ext cx="134350" cy="86450"/>
              </a:xfrm>
              <a:custGeom>
                <a:avLst/>
                <a:gdLst/>
                <a:ahLst/>
                <a:cxnLst/>
                <a:rect l="l" t="t" r="r" b="b"/>
                <a:pathLst>
                  <a:path w="5374" h="3458" extrusionOk="0">
                    <a:moveTo>
                      <a:pt x="415" y="1"/>
                    </a:moveTo>
                    <a:cubicBezTo>
                      <a:pt x="408" y="1"/>
                      <a:pt x="401" y="2"/>
                      <a:pt x="394" y="6"/>
                    </a:cubicBezTo>
                    <a:cubicBezTo>
                      <a:pt x="292" y="42"/>
                      <a:pt x="117" y="126"/>
                      <a:pt x="28" y="317"/>
                    </a:cubicBezTo>
                    <a:cubicBezTo>
                      <a:pt x="10" y="361"/>
                      <a:pt x="0" y="410"/>
                      <a:pt x="0" y="461"/>
                    </a:cubicBezTo>
                    <a:lnTo>
                      <a:pt x="5317" y="3458"/>
                    </a:lnTo>
                    <a:lnTo>
                      <a:pt x="5321" y="3456"/>
                    </a:lnTo>
                    <a:cubicBezTo>
                      <a:pt x="5341" y="3450"/>
                      <a:pt x="5358" y="3437"/>
                      <a:pt x="5365" y="3416"/>
                    </a:cubicBezTo>
                    <a:lnTo>
                      <a:pt x="5371" y="3403"/>
                    </a:lnTo>
                    <a:cubicBezTo>
                      <a:pt x="5374" y="3380"/>
                      <a:pt x="5363" y="3355"/>
                      <a:pt x="5344" y="3340"/>
                    </a:cubicBezTo>
                    <a:lnTo>
                      <a:pt x="450" y="12"/>
                    </a:lnTo>
                    <a:cubicBezTo>
                      <a:pt x="439" y="6"/>
                      <a:pt x="427" y="1"/>
                      <a:pt x="415"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0"/>
              <p:cNvSpPr/>
              <p:nvPr/>
            </p:nvSpPr>
            <p:spPr>
              <a:xfrm>
                <a:off x="3382450" y="555925"/>
                <a:ext cx="34925" cy="28800"/>
              </a:xfrm>
              <a:custGeom>
                <a:avLst/>
                <a:gdLst/>
                <a:ahLst/>
                <a:cxnLst/>
                <a:rect l="l" t="t" r="r" b="b"/>
                <a:pathLst>
                  <a:path w="1397" h="1152" extrusionOk="0">
                    <a:moveTo>
                      <a:pt x="328" y="1"/>
                    </a:moveTo>
                    <a:cubicBezTo>
                      <a:pt x="302" y="1"/>
                      <a:pt x="278" y="16"/>
                      <a:pt x="268" y="41"/>
                    </a:cubicBezTo>
                    <a:lnTo>
                      <a:pt x="0" y="700"/>
                    </a:lnTo>
                    <a:lnTo>
                      <a:pt x="1116" y="1151"/>
                    </a:lnTo>
                    <a:lnTo>
                      <a:pt x="1384" y="493"/>
                    </a:lnTo>
                    <a:cubicBezTo>
                      <a:pt x="1396" y="461"/>
                      <a:pt x="1380" y="423"/>
                      <a:pt x="1348" y="409"/>
                    </a:cubicBezTo>
                    <a:lnTo>
                      <a:pt x="351" y="5"/>
                    </a:lnTo>
                    <a:cubicBezTo>
                      <a:pt x="343" y="2"/>
                      <a:pt x="335" y="1"/>
                      <a:pt x="328" y="1"/>
                    </a:cubicBezTo>
                    <a:close/>
                  </a:path>
                </a:pathLst>
              </a:custGeom>
              <a:solidFill>
                <a:srgbClr val="FFF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60"/>
              <p:cNvSpPr/>
              <p:nvPr/>
            </p:nvSpPr>
            <p:spPr>
              <a:xfrm>
                <a:off x="3447200" y="582125"/>
                <a:ext cx="40625" cy="30750"/>
              </a:xfrm>
              <a:custGeom>
                <a:avLst/>
                <a:gdLst/>
                <a:ahLst/>
                <a:cxnLst/>
                <a:rect l="l" t="t" r="r" b="b"/>
                <a:pathLst>
                  <a:path w="1625" h="1230" extrusionOk="0">
                    <a:moveTo>
                      <a:pt x="320" y="1"/>
                    </a:moveTo>
                    <a:cubicBezTo>
                      <a:pt x="295" y="1"/>
                      <a:pt x="271" y="15"/>
                      <a:pt x="262" y="39"/>
                    </a:cubicBezTo>
                    <a:lnTo>
                      <a:pt x="1" y="682"/>
                    </a:lnTo>
                    <a:lnTo>
                      <a:pt x="1351" y="1230"/>
                    </a:lnTo>
                    <a:lnTo>
                      <a:pt x="1611" y="587"/>
                    </a:lnTo>
                    <a:cubicBezTo>
                      <a:pt x="1625" y="555"/>
                      <a:pt x="1609" y="517"/>
                      <a:pt x="1577" y="503"/>
                    </a:cubicBezTo>
                    <a:lnTo>
                      <a:pt x="345" y="6"/>
                    </a:lnTo>
                    <a:cubicBezTo>
                      <a:pt x="337" y="2"/>
                      <a:pt x="328" y="1"/>
                      <a:pt x="320"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60"/>
              <p:cNvSpPr/>
              <p:nvPr/>
            </p:nvSpPr>
            <p:spPr>
              <a:xfrm>
                <a:off x="3487000" y="597600"/>
                <a:ext cx="1001075" cy="415675"/>
              </a:xfrm>
              <a:custGeom>
                <a:avLst/>
                <a:gdLst/>
                <a:ahLst/>
                <a:cxnLst/>
                <a:rect l="l" t="t" r="r" b="b"/>
                <a:pathLst>
                  <a:path w="40043" h="16627" extrusionOk="0">
                    <a:moveTo>
                      <a:pt x="257" y="0"/>
                    </a:moveTo>
                    <a:cubicBezTo>
                      <a:pt x="232" y="0"/>
                      <a:pt x="208" y="15"/>
                      <a:pt x="197" y="40"/>
                    </a:cubicBezTo>
                    <a:lnTo>
                      <a:pt x="0" y="526"/>
                    </a:lnTo>
                    <a:lnTo>
                      <a:pt x="39746" y="16627"/>
                    </a:lnTo>
                    <a:cubicBezTo>
                      <a:pt x="39749" y="16583"/>
                      <a:pt x="39763" y="16541"/>
                      <a:pt x="39780" y="16499"/>
                    </a:cubicBezTo>
                    <a:lnTo>
                      <a:pt x="39794" y="16467"/>
                    </a:lnTo>
                    <a:cubicBezTo>
                      <a:pt x="39841" y="16368"/>
                      <a:pt x="39917" y="16281"/>
                      <a:pt x="40016" y="16208"/>
                    </a:cubicBezTo>
                    <a:cubicBezTo>
                      <a:pt x="40025" y="16200"/>
                      <a:pt x="40033" y="16191"/>
                      <a:pt x="40038" y="16178"/>
                    </a:cubicBezTo>
                    <a:cubicBezTo>
                      <a:pt x="40041" y="16169"/>
                      <a:pt x="40042" y="16160"/>
                      <a:pt x="40039" y="16148"/>
                    </a:cubicBezTo>
                    <a:cubicBezTo>
                      <a:pt x="40039" y="16125"/>
                      <a:pt x="40024" y="16103"/>
                      <a:pt x="40002" y="16095"/>
                    </a:cubicBezTo>
                    <a:lnTo>
                      <a:pt x="280" y="4"/>
                    </a:lnTo>
                    <a:cubicBezTo>
                      <a:pt x="273" y="1"/>
                      <a:pt x="265" y="0"/>
                      <a:pt x="257"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60"/>
              <p:cNvSpPr/>
              <p:nvPr/>
            </p:nvSpPr>
            <p:spPr>
              <a:xfrm>
                <a:off x="3337350" y="545250"/>
                <a:ext cx="47925" cy="21175"/>
              </a:xfrm>
              <a:custGeom>
                <a:avLst/>
                <a:gdLst/>
                <a:ahLst/>
                <a:cxnLst/>
                <a:rect l="l" t="t" r="r" b="b"/>
                <a:pathLst>
                  <a:path w="1917" h="847" extrusionOk="0">
                    <a:moveTo>
                      <a:pt x="949" y="0"/>
                    </a:moveTo>
                    <a:cubicBezTo>
                      <a:pt x="847" y="0"/>
                      <a:pt x="743" y="12"/>
                      <a:pt x="639" y="41"/>
                    </a:cubicBezTo>
                    <a:cubicBezTo>
                      <a:pt x="398" y="105"/>
                      <a:pt x="187" y="247"/>
                      <a:pt x="0" y="466"/>
                    </a:cubicBezTo>
                    <a:cubicBezTo>
                      <a:pt x="46" y="458"/>
                      <a:pt x="103" y="452"/>
                      <a:pt x="174" y="452"/>
                    </a:cubicBezTo>
                    <a:cubicBezTo>
                      <a:pt x="441" y="452"/>
                      <a:pt x="908" y="530"/>
                      <a:pt x="1711" y="847"/>
                    </a:cubicBezTo>
                    <a:lnTo>
                      <a:pt x="1904" y="371"/>
                    </a:lnTo>
                    <a:cubicBezTo>
                      <a:pt x="1916" y="341"/>
                      <a:pt x="1904" y="309"/>
                      <a:pt x="1881" y="292"/>
                    </a:cubicBezTo>
                    <a:cubicBezTo>
                      <a:pt x="1721" y="194"/>
                      <a:pt x="1356" y="0"/>
                      <a:pt x="949"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60"/>
              <p:cNvSpPr/>
              <p:nvPr/>
            </p:nvSpPr>
            <p:spPr>
              <a:xfrm>
                <a:off x="3417050" y="566300"/>
                <a:ext cx="33300" cy="25925"/>
              </a:xfrm>
              <a:custGeom>
                <a:avLst/>
                <a:gdLst/>
                <a:ahLst/>
                <a:cxnLst/>
                <a:rect l="l" t="t" r="r" b="b"/>
                <a:pathLst>
                  <a:path w="1332" h="1037" extrusionOk="0">
                    <a:moveTo>
                      <a:pt x="569" y="0"/>
                    </a:moveTo>
                    <a:cubicBezTo>
                      <a:pt x="433" y="0"/>
                      <a:pt x="316" y="23"/>
                      <a:pt x="251" y="39"/>
                    </a:cubicBezTo>
                    <a:cubicBezTo>
                      <a:pt x="231" y="45"/>
                      <a:pt x="214" y="58"/>
                      <a:pt x="207" y="76"/>
                    </a:cubicBezTo>
                    <a:lnTo>
                      <a:pt x="1" y="587"/>
                    </a:lnTo>
                    <a:lnTo>
                      <a:pt x="1112" y="1036"/>
                    </a:lnTo>
                    <a:lnTo>
                      <a:pt x="1326" y="512"/>
                    </a:lnTo>
                    <a:cubicBezTo>
                      <a:pt x="1331" y="497"/>
                      <a:pt x="1331" y="481"/>
                      <a:pt x="1325" y="463"/>
                    </a:cubicBezTo>
                    <a:cubicBezTo>
                      <a:pt x="1166" y="84"/>
                      <a:pt x="832" y="0"/>
                      <a:pt x="569"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60"/>
              <p:cNvSpPr/>
              <p:nvPr/>
            </p:nvSpPr>
            <p:spPr>
              <a:xfrm>
                <a:off x="3452250" y="671300"/>
                <a:ext cx="1223075" cy="453000"/>
              </a:xfrm>
              <a:custGeom>
                <a:avLst/>
                <a:gdLst/>
                <a:ahLst/>
                <a:cxnLst/>
                <a:rect l="l" t="t" r="r" b="b"/>
                <a:pathLst>
                  <a:path w="48923" h="18120" extrusionOk="0">
                    <a:moveTo>
                      <a:pt x="225" y="0"/>
                    </a:moveTo>
                    <a:cubicBezTo>
                      <a:pt x="147" y="0"/>
                      <a:pt x="72" y="48"/>
                      <a:pt x="41" y="125"/>
                    </a:cubicBezTo>
                    <a:cubicBezTo>
                      <a:pt x="1" y="226"/>
                      <a:pt x="49" y="341"/>
                      <a:pt x="150" y="383"/>
                    </a:cubicBezTo>
                    <a:lnTo>
                      <a:pt x="40353" y="16669"/>
                    </a:lnTo>
                    <a:cubicBezTo>
                      <a:pt x="40366" y="16674"/>
                      <a:pt x="40381" y="16677"/>
                      <a:pt x="40394" y="16681"/>
                    </a:cubicBezTo>
                    <a:lnTo>
                      <a:pt x="48675" y="18117"/>
                    </a:lnTo>
                    <a:cubicBezTo>
                      <a:pt x="48687" y="18118"/>
                      <a:pt x="48698" y="18119"/>
                      <a:pt x="48709" y="18119"/>
                    </a:cubicBezTo>
                    <a:cubicBezTo>
                      <a:pt x="48804" y="18119"/>
                      <a:pt x="48888" y="18053"/>
                      <a:pt x="48904" y="17956"/>
                    </a:cubicBezTo>
                    <a:cubicBezTo>
                      <a:pt x="48922" y="17849"/>
                      <a:pt x="48851" y="17746"/>
                      <a:pt x="48742" y="17728"/>
                    </a:cubicBezTo>
                    <a:lnTo>
                      <a:pt x="40483" y="16293"/>
                    </a:lnTo>
                    <a:lnTo>
                      <a:pt x="299" y="15"/>
                    </a:lnTo>
                    <a:cubicBezTo>
                      <a:pt x="275" y="5"/>
                      <a:pt x="250"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0"/>
              <p:cNvSpPr/>
              <p:nvPr/>
            </p:nvSpPr>
            <p:spPr>
              <a:xfrm>
                <a:off x="4603950" y="1089900"/>
                <a:ext cx="21175" cy="25650"/>
              </a:xfrm>
              <a:custGeom>
                <a:avLst/>
                <a:gdLst/>
                <a:ahLst/>
                <a:cxnLst/>
                <a:rect l="l" t="t" r="r" b="b"/>
                <a:pathLst>
                  <a:path w="847" h="1026" extrusionOk="0">
                    <a:moveTo>
                      <a:pt x="227" y="1"/>
                    </a:moveTo>
                    <a:cubicBezTo>
                      <a:pt x="191" y="1"/>
                      <a:pt x="154" y="11"/>
                      <a:pt x="122" y="31"/>
                    </a:cubicBezTo>
                    <a:cubicBezTo>
                      <a:pt x="28" y="89"/>
                      <a:pt x="1" y="211"/>
                      <a:pt x="58" y="305"/>
                    </a:cubicBezTo>
                    <a:lnTo>
                      <a:pt x="452" y="932"/>
                    </a:lnTo>
                    <a:cubicBezTo>
                      <a:pt x="490" y="993"/>
                      <a:pt x="554" y="1026"/>
                      <a:pt x="621" y="1026"/>
                    </a:cubicBezTo>
                    <a:cubicBezTo>
                      <a:pt x="656" y="1026"/>
                      <a:pt x="693" y="1015"/>
                      <a:pt x="726" y="995"/>
                    </a:cubicBezTo>
                    <a:cubicBezTo>
                      <a:pt x="818" y="938"/>
                      <a:pt x="847" y="815"/>
                      <a:pt x="789" y="722"/>
                    </a:cubicBezTo>
                    <a:lnTo>
                      <a:pt x="395" y="94"/>
                    </a:lnTo>
                    <a:cubicBezTo>
                      <a:pt x="357" y="34"/>
                      <a:pt x="293"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60"/>
              <p:cNvSpPr/>
              <p:nvPr/>
            </p:nvSpPr>
            <p:spPr>
              <a:xfrm>
                <a:off x="3350000" y="547425"/>
                <a:ext cx="108100" cy="120925"/>
              </a:xfrm>
              <a:custGeom>
                <a:avLst/>
                <a:gdLst/>
                <a:ahLst/>
                <a:cxnLst/>
                <a:rect l="l" t="t" r="r" b="b"/>
                <a:pathLst>
                  <a:path w="4324" h="4837" extrusionOk="0">
                    <a:moveTo>
                      <a:pt x="1649" y="456"/>
                    </a:moveTo>
                    <a:lnTo>
                      <a:pt x="2756" y="905"/>
                    </a:lnTo>
                    <a:cubicBezTo>
                      <a:pt x="2780" y="915"/>
                      <a:pt x="2805" y="920"/>
                      <a:pt x="2830" y="920"/>
                    </a:cubicBezTo>
                    <a:cubicBezTo>
                      <a:pt x="2851" y="920"/>
                      <a:pt x="2872" y="917"/>
                      <a:pt x="2892" y="910"/>
                    </a:cubicBezTo>
                    <a:cubicBezTo>
                      <a:pt x="2907" y="905"/>
                      <a:pt x="3063" y="855"/>
                      <a:pt x="3254" y="855"/>
                    </a:cubicBezTo>
                    <a:cubicBezTo>
                      <a:pt x="3486" y="855"/>
                      <a:pt x="3768" y="928"/>
                      <a:pt x="3909" y="1243"/>
                    </a:cubicBezTo>
                    <a:lnTo>
                      <a:pt x="2635" y="4386"/>
                    </a:lnTo>
                    <a:cubicBezTo>
                      <a:pt x="2547" y="4422"/>
                      <a:pt x="2464" y="4437"/>
                      <a:pt x="2387" y="4437"/>
                    </a:cubicBezTo>
                    <a:cubicBezTo>
                      <a:pt x="1964" y="4437"/>
                      <a:pt x="1706" y="3982"/>
                      <a:pt x="1672" y="3918"/>
                    </a:cubicBezTo>
                    <a:cubicBezTo>
                      <a:pt x="1650" y="3877"/>
                      <a:pt x="1614" y="3844"/>
                      <a:pt x="1571" y="3827"/>
                    </a:cubicBezTo>
                    <a:lnTo>
                      <a:pt x="463" y="3379"/>
                    </a:lnTo>
                    <a:lnTo>
                      <a:pt x="1135" y="1722"/>
                    </a:lnTo>
                    <a:lnTo>
                      <a:pt x="1649" y="456"/>
                    </a:lnTo>
                    <a:close/>
                    <a:moveTo>
                      <a:pt x="1537" y="1"/>
                    </a:moveTo>
                    <a:cubicBezTo>
                      <a:pt x="1511" y="1"/>
                      <a:pt x="1485" y="6"/>
                      <a:pt x="1461" y="17"/>
                    </a:cubicBezTo>
                    <a:cubicBezTo>
                      <a:pt x="1411" y="37"/>
                      <a:pt x="1373" y="76"/>
                      <a:pt x="1353" y="125"/>
                    </a:cubicBezTo>
                    <a:lnTo>
                      <a:pt x="21" y="3414"/>
                    </a:lnTo>
                    <a:cubicBezTo>
                      <a:pt x="1" y="3463"/>
                      <a:pt x="1" y="3517"/>
                      <a:pt x="23" y="3565"/>
                    </a:cubicBezTo>
                    <a:cubicBezTo>
                      <a:pt x="42" y="3614"/>
                      <a:pt x="82" y="3652"/>
                      <a:pt x="130" y="3672"/>
                    </a:cubicBezTo>
                    <a:lnTo>
                      <a:pt x="1357" y="4169"/>
                    </a:lnTo>
                    <a:cubicBezTo>
                      <a:pt x="1533" y="4460"/>
                      <a:pt x="1899" y="4836"/>
                      <a:pt x="2388" y="4836"/>
                    </a:cubicBezTo>
                    <a:cubicBezTo>
                      <a:pt x="2540" y="4836"/>
                      <a:pt x="2704" y="4800"/>
                      <a:pt x="2876" y="4712"/>
                    </a:cubicBezTo>
                    <a:cubicBezTo>
                      <a:pt x="2919" y="4691"/>
                      <a:pt x="2952" y="4654"/>
                      <a:pt x="2971" y="4610"/>
                    </a:cubicBezTo>
                    <a:lnTo>
                      <a:pt x="4304" y="1321"/>
                    </a:lnTo>
                    <a:cubicBezTo>
                      <a:pt x="4322" y="1276"/>
                      <a:pt x="4324" y="1227"/>
                      <a:pt x="4308" y="1181"/>
                    </a:cubicBezTo>
                    <a:cubicBezTo>
                      <a:pt x="4112" y="618"/>
                      <a:pt x="3648" y="461"/>
                      <a:pt x="3244" y="461"/>
                    </a:cubicBezTo>
                    <a:cubicBezTo>
                      <a:pt x="3095" y="461"/>
                      <a:pt x="2955" y="482"/>
                      <a:pt x="2839" y="513"/>
                    </a:cubicBezTo>
                    <a:lnTo>
                      <a:pt x="1612" y="16"/>
                    </a:lnTo>
                    <a:cubicBezTo>
                      <a:pt x="1588" y="6"/>
                      <a:pt x="1562" y="1"/>
                      <a:pt x="1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60"/>
              <p:cNvSpPr/>
              <p:nvPr/>
            </p:nvSpPr>
            <p:spPr>
              <a:xfrm>
                <a:off x="3414100" y="573600"/>
                <a:ext cx="82200" cy="107650"/>
              </a:xfrm>
              <a:custGeom>
                <a:avLst/>
                <a:gdLst/>
                <a:ahLst/>
                <a:cxnLst/>
                <a:rect l="l" t="t" r="r" b="b"/>
                <a:pathLst>
                  <a:path w="3288" h="4306" extrusionOk="0">
                    <a:moveTo>
                      <a:pt x="1558" y="1"/>
                    </a:moveTo>
                    <a:cubicBezTo>
                      <a:pt x="1480" y="1"/>
                      <a:pt x="1406" y="48"/>
                      <a:pt x="1375" y="125"/>
                    </a:cubicBezTo>
                    <a:cubicBezTo>
                      <a:pt x="1334" y="227"/>
                      <a:pt x="1383" y="342"/>
                      <a:pt x="1485" y="383"/>
                    </a:cubicBezTo>
                    <a:lnTo>
                      <a:pt x="2827" y="926"/>
                    </a:lnTo>
                    <a:lnTo>
                      <a:pt x="1643" y="3848"/>
                    </a:lnTo>
                    <a:lnTo>
                      <a:pt x="299" y="3305"/>
                    </a:lnTo>
                    <a:cubicBezTo>
                      <a:pt x="274" y="3295"/>
                      <a:pt x="249" y="3290"/>
                      <a:pt x="224" y="3290"/>
                    </a:cubicBezTo>
                    <a:cubicBezTo>
                      <a:pt x="146" y="3290"/>
                      <a:pt x="72" y="3337"/>
                      <a:pt x="41" y="3415"/>
                    </a:cubicBezTo>
                    <a:cubicBezTo>
                      <a:pt x="1" y="3516"/>
                      <a:pt x="49" y="3632"/>
                      <a:pt x="150" y="3673"/>
                    </a:cubicBezTo>
                    <a:lnTo>
                      <a:pt x="1676" y="4291"/>
                    </a:lnTo>
                    <a:cubicBezTo>
                      <a:pt x="1702" y="4300"/>
                      <a:pt x="1727" y="4305"/>
                      <a:pt x="1751" y="4305"/>
                    </a:cubicBezTo>
                    <a:cubicBezTo>
                      <a:pt x="1777" y="4305"/>
                      <a:pt x="1804" y="4300"/>
                      <a:pt x="1829" y="4289"/>
                    </a:cubicBezTo>
                    <a:cubicBezTo>
                      <a:pt x="1877" y="4269"/>
                      <a:pt x="1916" y="4231"/>
                      <a:pt x="1935" y="4181"/>
                    </a:cubicBezTo>
                    <a:lnTo>
                      <a:pt x="3269" y="892"/>
                    </a:lnTo>
                    <a:cubicBezTo>
                      <a:pt x="3288" y="843"/>
                      <a:pt x="3288" y="790"/>
                      <a:pt x="3267" y="741"/>
                    </a:cubicBezTo>
                    <a:cubicBezTo>
                      <a:pt x="3248" y="692"/>
                      <a:pt x="3208" y="654"/>
                      <a:pt x="3159" y="634"/>
                    </a:cubicBezTo>
                    <a:lnTo>
                      <a:pt x="1633" y="16"/>
                    </a:lnTo>
                    <a:cubicBezTo>
                      <a:pt x="1609" y="6"/>
                      <a:pt x="1583" y="1"/>
                      <a:pt x="1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60"/>
              <p:cNvSpPr/>
              <p:nvPr/>
            </p:nvSpPr>
            <p:spPr>
              <a:xfrm>
                <a:off x="3312200" y="537850"/>
                <a:ext cx="81850" cy="101750"/>
              </a:xfrm>
              <a:custGeom>
                <a:avLst/>
                <a:gdLst/>
                <a:ahLst/>
                <a:cxnLst/>
                <a:rect l="l" t="t" r="r" b="b"/>
                <a:pathLst>
                  <a:path w="3274" h="4070" extrusionOk="0">
                    <a:moveTo>
                      <a:pt x="1960" y="0"/>
                    </a:moveTo>
                    <a:cubicBezTo>
                      <a:pt x="1834" y="0"/>
                      <a:pt x="1704" y="16"/>
                      <a:pt x="1572" y="51"/>
                    </a:cubicBezTo>
                    <a:cubicBezTo>
                      <a:pt x="1032" y="198"/>
                      <a:pt x="606" y="646"/>
                      <a:pt x="306" y="1385"/>
                    </a:cubicBezTo>
                    <a:cubicBezTo>
                      <a:pt x="6" y="2124"/>
                      <a:pt x="0" y="2742"/>
                      <a:pt x="285" y="3222"/>
                    </a:cubicBezTo>
                    <a:cubicBezTo>
                      <a:pt x="719" y="3950"/>
                      <a:pt x="1656" y="4064"/>
                      <a:pt x="1695" y="4068"/>
                    </a:cubicBezTo>
                    <a:cubicBezTo>
                      <a:pt x="1703" y="4069"/>
                      <a:pt x="1709" y="4069"/>
                      <a:pt x="1717" y="4069"/>
                    </a:cubicBezTo>
                    <a:cubicBezTo>
                      <a:pt x="1816" y="4069"/>
                      <a:pt x="1903" y="3995"/>
                      <a:pt x="1915" y="3893"/>
                    </a:cubicBezTo>
                    <a:cubicBezTo>
                      <a:pt x="1926" y="3784"/>
                      <a:pt x="1848" y="3685"/>
                      <a:pt x="1740" y="3673"/>
                    </a:cubicBezTo>
                    <a:cubicBezTo>
                      <a:pt x="1732" y="3673"/>
                      <a:pt x="959" y="3580"/>
                      <a:pt x="626" y="3020"/>
                    </a:cubicBezTo>
                    <a:cubicBezTo>
                      <a:pt x="409" y="2652"/>
                      <a:pt x="424" y="2152"/>
                      <a:pt x="674" y="1534"/>
                    </a:cubicBezTo>
                    <a:cubicBezTo>
                      <a:pt x="924" y="919"/>
                      <a:pt x="1259" y="548"/>
                      <a:pt x="1672" y="436"/>
                    </a:cubicBezTo>
                    <a:cubicBezTo>
                      <a:pt x="1768" y="409"/>
                      <a:pt x="1865" y="398"/>
                      <a:pt x="1959" y="398"/>
                    </a:cubicBezTo>
                    <a:cubicBezTo>
                      <a:pt x="2476" y="398"/>
                      <a:pt x="2923" y="735"/>
                      <a:pt x="2929" y="740"/>
                    </a:cubicBezTo>
                    <a:cubicBezTo>
                      <a:pt x="2965" y="767"/>
                      <a:pt x="3007" y="780"/>
                      <a:pt x="3050" y="780"/>
                    </a:cubicBezTo>
                    <a:cubicBezTo>
                      <a:pt x="3109" y="780"/>
                      <a:pt x="3168" y="754"/>
                      <a:pt x="3206" y="703"/>
                    </a:cubicBezTo>
                    <a:cubicBezTo>
                      <a:pt x="3274" y="616"/>
                      <a:pt x="3258" y="492"/>
                      <a:pt x="3171" y="425"/>
                    </a:cubicBezTo>
                    <a:cubicBezTo>
                      <a:pt x="3145" y="404"/>
                      <a:pt x="2612" y="0"/>
                      <a:pt x="1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60"/>
              <p:cNvSpPr/>
              <p:nvPr/>
            </p:nvSpPr>
            <p:spPr>
              <a:xfrm>
                <a:off x="3485575" y="589050"/>
                <a:ext cx="1190050" cy="535250"/>
              </a:xfrm>
              <a:custGeom>
                <a:avLst/>
                <a:gdLst/>
                <a:ahLst/>
                <a:cxnLst/>
                <a:rect l="l" t="t" r="r" b="b"/>
                <a:pathLst>
                  <a:path w="47602" h="21410" extrusionOk="0">
                    <a:moveTo>
                      <a:pt x="226" y="1"/>
                    </a:moveTo>
                    <a:cubicBezTo>
                      <a:pt x="147" y="1"/>
                      <a:pt x="72" y="49"/>
                      <a:pt x="42" y="125"/>
                    </a:cubicBezTo>
                    <a:cubicBezTo>
                      <a:pt x="0" y="226"/>
                      <a:pt x="49" y="342"/>
                      <a:pt x="150" y="383"/>
                    </a:cubicBezTo>
                    <a:lnTo>
                      <a:pt x="40334" y="16660"/>
                    </a:lnTo>
                    <a:lnTo>
                      <a:pt x="47265" y="21376"/>
                    </a:lnTo>
                    <a:cubicBezTo>
                      <a:pt x="47299" y="21399"/>
                      <a:pt x="47339" y="21409"/>
                      <a:pt x="47376" y="21409"/>
                    </a:cubicBezTo>
                    <a:cubicBezTo>
                      <a:pt x="47440" y="21409"/>
                      <a:pt x="47502" y="21380"/>
                      <a:pt x="47540" y="21325"/>
                    </a:cubicBezTo>
                    <a:cubicBezTo>
                      <a:pt x="47602" y="21235"/>
                      <a:pt x="47578" y="21111"/>
                      <a:pt x="47487" y="21049"/>
                    </a:cubicBezTo>
                    <a:lnTo>
                      <a:pt x="40538" y="16322"/>
                    </a:lnTo>
                    <a:cubicBezTo>
                      <a:pt x="40526" y="16314"/>
                      <a:pt x="40515" y="16308"/>
                      <a:pt x="40502" y="16302"/>
                    </a:cubicBezTo>
                    <a:lnTo>
                      <a:pt x="299" y="16"/>
                    </a:lnTo>
                    <a:cubicBezTo>
                      <a:pt x="275" y="6"/>
                      <a:pt x="250"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0"/>
              <p:cNvSpPr/>
              <p:nvPr/>
            </p:nvSpPr>
            <p:spPr>
              <a:xfrm>
                <a:off x="4452600" y="996200"/>
                <a:ext cx="49125" cy="92175"/>
              </a:xfrm>
              <a:custGeom>
                <a:avLst/>
                <a:gdLst/>
                <a:ahLst/>
                <a:cxnLst/>
                <a:rect l="l" t="t" r="r" b="b"/>
                <a:pathLst>
                  <a:path w="1965" h="3687" extrusionOk="0">
                    <a:moveTo>
                      <a:pt x="1747" y="1"/>
                    </a:moveTo>
                    <a:cubicBezTo>
                      <a:pt x="1732" y="1"/>
                      <a:pt x="1717" y="2"/>
                      <a:pt x="1702" y="6"/>
                    </a:cubicBezTo>
                    <a:cubicBezTo>
                      <a:pt x="1684" y="9"/>
                      <a:pt x="1254" y="111"/>
                      <a:pt x="1080" y="479"/>
                    </a:cubicBezTo>
                    <a:cubicBezTo>
                      <a:pt x="985" y="679"/>
                      <a:pt x="985" y="909"/>
                      <a:pt x="1079" y="1164"/>
                    </a:cubicBezTo>
                    <a:cubicBezTo>
                      <a:pt x="723" y="1437"/>
                      <a:pt x="540" y="1888"/>
                      <a:pt x="605" y="2332"/>
                    </a:cubicBezTo>
                    <a:cubicBezTo>
                      <a:pt x="360" y="2449"/>
                      <a:pt x="201" y="2614"/>
                      <a:pt x="130" y="2824"/>
                    </a:cubicBezTo>
                    <a:cubicBezTo>
                      <a:pt x="0" y="3210"/>
                      <a:pt x="238" y="3581"/>
                      <a:pt x="249" y="3597"/>
                    </a:cubicBezTo>
                    <a:cubicBezTo>
                      <a:pt x="287" y="3655"/>
                      <a:pt x="350" y="3687"/>
                      <a:pt x="414" y="3687"/>
                    </a:cubicBezTo>
                    <a:cubicBezTo>
                      <a:pt x="451" y="3687"/>
                      <a:pt x="490" y="3676"/>
                      <a:pt x="519" y="3655"/>
                    </a:cubicBezTo>
                    <a:cubicBezTo>
                      <a:pt x="612" y="3595"/>
                      <a:pt x="637" y="3473"/>
                      <a:pt x="577" y="3380"/>
                    </a:cubicBezTo>
                    <a:cubicBezTo>
                      <a:pt x="575" y="3378"/>
                      <a:pt x="435" y="3150"/>
                      <a:pt x="502" y="2952"/>
                    </a:cubicBezTo>
                    <a:cubicBezTo>
                      <a:pt x="548" y="2820"/>
                      <a:pt x="680" y="2715"/>
                      <a:pt x="897" y="2638"/>
                    </a:cubicBezTo>
                    <a:cubicBezTo>
                      <a:pt x="998" y="2602"/>
                      <a:pt x="1053" y="2495"/>
                      <a:pt x="1022" y="2394"/>
                    </a:cubicBezTo>
                    <a:cubicBezTo>
                      <a:pt x="908" y="2014"/>
                      <a:pt x="1076" y="1601"/>
                      <a:pt x="1421" y="1409"/>
                    </a:cubicBezTo>
                    <a:cubicBezTo>
                      <a:pt x="1514" y="1358"/>
                      <a:pt x="1550" y="1243"/>
                      <a:pt x="1502" y="1148"/>
                    </a:cubicBezTo>
                    <a:cubicBezTo>
                      <a:pt x="1401" y="943"/>
                      <a:pt x="1379" y="775"/>
                      <a:pt x="1437" y="650"/>
                    </a:cubicBezTo>
                    <a:cubicBezTo>
                      <a:pt x="1526" y="456"/>
                      <a:pt x="1787" y="393"/>
                      <a:pt x="1791" y="392"/>
                    </a:cubicBezTo>
                    <a:cubicBezTo>
                      <a:pt x="1897" y="367"/>
                      <a:pt x="1964" y="262"/>
                      <a:pt x="1939" y="155"/>
                    </a:cubicBezTo>
                    <a:cubicBezTo>
                      <a:pt x="1919" y="64"/>
                      <a:pt x="1838" y="1"/>
                      <a:pt x="1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0"/>
              <p:cNvSpPr/>
              <p:nvPr/>
            </p:nvSpPr>
            <p:spPr>
              <a:xfrm>
                <a:off x="4604175" y="1085600"/>
                <a:ext cx="28850" cy="14275"/>
              </a:xfrm>
              <a:custGeom>
                <a:avLst/>
                <a:gdLst/>
                <a:ahLst/>
                <a:cxnLst/>
                <a:rect l="l" t="t" r="r" b="b"/>
                <a:pathLst>
                  <a:path w="1154" h="571" extrusionOk="0">
                    <a:moveTo>
                      <a:pt x="935" y="0"/>
                    </a:moveTo>
                    <a:cubicBezTo>
                      <a:pt x="920" y="0"/>
                      <a:pt x="905" y="2"/>
                      <a:pt x="889" y="5"/>
                    </a:cubicBezTo>
                    <a:lnTo>
                      <a:pt x="172" y="178"/>
                    </a:lnTo>
                    <a:cubicBezTo>
                      <a:pt x="65" y="204"/>
                      <a:pt x="0" y="311"/>
                      <a:pt x="24" y="418"/>
                    </a:cubicBezTo>
                    <a:cubicBezTo>
                      <a:pt x="47" y="510"/>
                      <a:pt x="128" y="571"/>
                      <a:pt x="218" y="571"/>
                    </a:cubicBezTo>
                    <a:cubicBezTo>
                      <a:pt x="233" y="571"/>
                      <a:pt x="248" y="568"/>
                      <a:pt x="264" y="563"/>
                    </a:cubicBezTo>
                    <a:lnTo>
                      <a:pt x="981" y="392"/>
                    </a:lnTo>
                    <a:cubicBezTo>
                      <a:pt x="1087" y="365"/>
                      <a:pt x="1154" y="258"/>
                      <a:pt x="1128" y="152"/>
                    </a:cubicBezTo>
                    <a:cubicBezTo>
                      <a:pt x="1107" y="60"/>
                      <a:pt x="1025" y="0"/>
                      <a:pt x="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0"/>
              <p:cNvSpPr/>
              <p:nvPr/>
            </p:nvSpPr>
            <p:spPr>
              <a:xfrm>
                <a:off x="3381775" y="560500"/>
                <a:ext cx="44550" cy="92200"/>
              </a:xfrm>
              <a:custGeom>
                <a:avLst/>
                <a:gdLst/>
                <a:ahLst/>
                <a:cxnLst/>
                <a:rect l="l" t="t" r="r" b="b"/>
                <a:pathLst>
                  <a:path w="1782" h="3688" extrusionOk="0">
                    <a:moveTo>
                      <a:pt x="1558" y="1"/>
                    </a:moveTo>
                    <a:cubicBezTo>
                      <a:pt x="1480" y="1"/>
                      <a:pt x="1405" y="49"/>
                      <a:pt x="1374" y="125"/>
                    </a:cubicBezTo>
                    <a:lnTo>
                      <a:pt x="41" y="3415"/>
                    </a:lnTo>
                    <a:cubicBezTo>
                      <a:pt x="0" y="3516"/>
                      <a:pt x="49" y="3631"/>
                      <a:pt x="150" y="3672"/>
                    </a:cubicBezTo>
                    <a:cubicBezTo>
                      <a:pt x="175" y="3682"/>
                      <a:pt x="200" y="3687"/>
                      <a:pt x="225" y="3687"/>
                    </a:cubicBezTo>
                    <a:cubicBezTo>
                      <a:pt x="304" y="3687"/>
                      <a:pt x="378" y="3641"/>
                      <a:pt x="407" y="3563"/>
                    </a:cubicBezTo>
                    <a:lnTo>
                      <a:pt x="1741" y="274"/>
                    </a:lnTo>
                    <a:cubicBezTo>
                      <a:pt x="1781" y="173"/>
                      <a:pt x="1733" y="57"/>
                      <a:pt x="1632" y="16"/>
                    </a:cubicBezTo>
                    <a:cubicBezTo>
                      <a:pt x="1608" y="6"/>
                      <a:pt x="1583" y="1"/>
                      <a:pt x="1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0"/>
              <p:cNvSpPr/>
              <p:nvPr/>
            </p:nvSpPr>
            <p:spPr>
              <a:xfrm>
                <a:off x="4490800" y="1067700"/>
                <a:ext cx="61950" cy="15025"/>
              </a:xfrm>
              <a:custGeom>
                <a:avLst/>
                <a:gdLst/>
                <a:ahLst/>
                <a:cxnLst/>
                <a:rect l="l" t="t" r="r" b="b"/>
                <a:pathLst>
                  <a:path w="2478" h="601" extrusionOk="0">
                    <a:moveTo>
                      <a:pt x="108" y="1"/>
                    </a:moveTo>
                    <a:cubicBezTo>
                      <a:pt x="61" y="1"/>
                      <a:pt x="18" y="35"/>
                      <a:pt x="10" y="82"/>
                    </a:cubicBezTo>
                    <a:cubicBezTo>
                      <a:pt x="1" y="136"/>
                      <a:pt x="36" y="188"/>
                      <a:pt x="90" y="197"/>
                    </a:cubicBezTo>
                    <a:lnTo>
                      <a:pt x="2353" y="599"/>
                    </a:lnTo>
                    <a:cubicBezTo>
                      <a:pt x="2358" y="600"/>
                      <a:pt x="2365" y="600"/>
                      <a:pt x="2370" y="600"/>
                    </a:cubicBezTo>
                    <a:cubicBezTo>
                      <a:pt x="2417" y="600"/>
                      <a:pt x="2459" y="568"/>
                      <a:pt x="2468" y="519"/>
                    </a:cubicBezTo>
                    <a:cubicBezTo>
                      <a:pt x="2477" y="466"/>
                      <a:pt x="2441" y="414"/>
                      <a:pt x="2388" y="405"/>
                    </a:cubicBezTo>
                    <a:lnTo>
                      <a:pt x="125" y="2"/>
                    </a:lnTo>
                    <a:cubicBezTo>
                      <a:pt x="119" y="1"/>
                      <a:pt x="113"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60"/>
              <p:cNvSpPr/>
              <p:nvPr/>
            </p:nvSpPr>
            <p:spPr>
              <a:xfrm>
                <a:off x="4512650" y="1057925"/>
                <a:ext cx="12425" cy="6950"/>
              </a:xfrm>
              <a:custGeom>
                <a:avLst/>
                <a:gdLst/>
                <a:ahLst/>
                <a:cxnLst/>
                <a:rect l="l" t="t" r="r" b="b"/>
                <a:pathLst>
                  <a:path w="497" h="278" extrusionOk="0">
                    <a:moveTo>
                      <a:pt x="110" y="1"/>
                    </a:moveTo>
                    <a:cubicBezTo>
                      <a:pt x="67" y="1"/>
                      <a:pt x="28" y="30"/>
                      <a:pt x="16" y="73"/>
                    </a:cubicBezTo>
                    <a:cubicBezTo>
                      <a:pt x="0" y="126"/>
                      <a:pt x="32" y="181"/>
                      <a:pt x="84" y="196"/>
                    </a:cubicBezTo>
                    <a:lnTo>
                      <a:pt x="359" y="273"/>
                    </a:lnTo>
                    <a:cubicBezTo>
                      <a:pt x="369" y="276"/>
                      <a:pt x="378" y="278"/>
                      <a:pt x="388" y="278"/>
                    </a:cubicBezTo>
                    <a:cubicBezTo>
                      <a:pt x="431" y="278"/>
                      <a:pt x="470" y="248"/>
                      <a:pt x="483" y="205"/>
                    </a:cubicBezTo>
                    <a:cubicBezTo>
                      <a:pt x="497" y="152"/>
                      <a:pt x="468" y="97"/>
                      <a:pt x="415" y="83"/>
                    </a:cubicBezTo>
                    <a:lnTo>
                      <a:pt x="138" y="5"/>
                    </a:lnTo>
                    <a:cubicBezTo>
                      <a:pt x="129" y="2"/>
                      <a:pt x="120"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60"/>
              <p:cNvSpPr/>
              <p:nvPr/>
            </p:nvSpPr>
            <p:spPr>
              <a:xfrm>
                <a:off x="4299375" y="996825"/>
                <a:ext cx="134000" cy="55025"/>
              </a:xfrm>
              <a:custGeom>
                <a:avLst/>
                <a:gdLst/>
                <a:ahLst/>
                <a:cxnLst/>
                <a:rect l="l" t="t" r="r" b="b"/>
                <a:pathLst>
                  <a:path w="5360" h="2201" extrusionOk="0">
                    <a:moveTo>
                      <a:pt x="113" y="0"/>
                    </a:moveTo>
                    <a:cubicBezTo>
                      <a:pt x="73" y="0"/>
                      <a:pt x="37" y="23"/>
                      <a:pt x="21" y="61"/>
                    </a:cubicBezTo>
                    <a:cubicBezTo>
                      <a:pt x="0" y="111"/>
                      <a:pt x="24" y="170"/>
                      <a:pt x="74" y="191"/>
                    </a:cubicBezTo>
                    <a:cubicBezTo>
                      <a:pt x="1763" y="906"/>
                      <a:pt x="3494" y="1580"/>
                      <a:pt x="5215" y="2195"/>
                    </a:cubicBezTo>
                    <a:cubicBezTo>
                      <a:pt x="5225" y="2199"/>
                      <a:pt x="5236" y="2201"/>
                      <a:pt x="5247" y="2201"/>
                    </a:cubicBezTo>
                    <a:cubicBezTo>
                      <a:pt x="5288" y="2201"/>
                      <a:pt x="5326" y="2175"/>
                      <a:pt x="5342" y="2134"/>
                    </a:cubicBezTo>
                    <a:cubicBezTo>
                      <a:pt x="5360" y="2083"/>
                      <a:pt x="5332" y="2027"/>
                      <a:pt x="5281" y="2008"/>
                    </a:cubicBezTo>
                    <a:cubicBezTo>
                      <a:pt x="3563" y="1393"/>
                      <a:pt x="1838" y="720"/>
                      <a:pt x="152" y="8"/>
                    </a:cubicBezTo>
                    <a:cubicBezTo>
                      <a:pt x="139" y="3"/>
                      <a:pt x="126"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60"/>
              <p:cNvSpPr/>
              <p:nvPr/>
            </p:nvSpPr>
            <p:spPr>
              <a:xfrm>
                <a:off x="4360200" y="1004825"/>
                <a:ext cx="40600" cy="20075"/>
              </a:xfrm>
              <a:custGeom>
                <a:avLst/>
                <a:gdLst/>
                <a:ahLst/>
                <a:cxnLst/>
                <a:rect l="l" t="t" r="r" b="b"/>
                <a:pathLst>
                  <a:path w="1624" h="803" extrusionOk="0">
                    <a:moveTo>
                      <a:pt x="114" y="0"/>
                    </a:moveTo>
                    <a:cubicBezTo>
                      <a:pt x="76" y="0"/>
                      <a:pt x="39" y="23"/>
                      <a:pt x="24" y="61"/>
                    </a:cubicBezTo>
                    <a:cubicBezTo>
                      <a:pt x="1" y="110"/>
                      <a:pt x="25" y="168"/>
                      <a:pt x="74" y="191"/>
                    </a:cubicBezTo>
                    <a:lnTo>
                      <a:pt x="1471" y="794"/>
                    </a:lnTo>
                    <a:cubicBezTo>
                      <a:pt x="1484" y="800"/>
                      <a:pt x="1497" y="803"/>
                      <a:pt x="1510" y="803"/>
                    </a:cubicBezTo>
                    <a:cubicBezTo>
                      <a:pt x="1548" y="803"/>
                      <a:pt x="1586" y="780"/>
                      <a:pt x="1601" y="744"/>
                    </a:cubicBezTo>
                    <a:cubicBezTo>
                      <a:pt x="1624" y="693"/>
                      <a:pt x="1600" y="635"/>
                      <a:pt x="1550" y="613"/>
                    </a:cubicBezTo>
                    <a:lnTo>
                      <a:pt x="153" y="9"/>
                    </a:lnTo>
                    <a:cubicBezTo>
                      <a:pt x="140" y="3"/>
                      <a:pt x="127"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0"/>
              <p:cNvSpPr/>
              <p:nvPr/>
            </p:nvSpPr>
            <p:spPr>
              <a:xfrm>
                <a:off x="3484000" y="668425"/>
                <a:ext cx="112150" cy="46825"/>
              </a:xfrm>
              <a:custGeom>
                <a:avLst/>
                <a:gdLst/>
                <a:ahLst/>
                <a:cxnLst/>
                <a:rect l="l" t="t" r="r" b="b"/>
                <a:pathLst>
                  <a:path w="4486" h="1873" extrusionOk="0">
                    <a:moveTo>
                      <a:pt x="112" y="0"/>
                    </a:moveTo>
                    <a:cubicBezTo>
                      <a:pt x="72" y="0"/>
                      <a:pt x="35" y="24"/>
                      <a:pt x="19" y="64"/>
                    </a:cubicBezTo>
                    <a:cubicBezTo>
                      <a:pt x="0" y="114"/>
                      <a:pt x="26" y="172"/>
                      <a:pt x="76" y="192"/>
                    </a:cubicBezTo>
                    <a:lnTo>
                      <a:pt x="4337" y="1866"/>
                    </a:lnTo>
                    <a:cubicBezTo>
                      <a:pt x="4348" y="1870"/>
                      <a:pt x="4362" y="1872"/>
                      <a:pt x="4374" y="1872"/>
                    </a:cubicBezTo>
                    <a:cubicBezTo>
                      <a:pt x="4413" y="1872"/>
                      <a:pt x="4450" y="1849"/>
                      <a:pt x="4465" y="1809"/>
                    </a:cubicBezTo>
                    <a:cubicBezTo>
                      <a:pt x="4485" y="1758"/>
                      <a:pt x="4460" y="1701"/>
                      <a:pt x="4410" y="1681"/>
                    </a:cubicBezTo>
                    <a:lnTo>
                      <a:pt x="149" y="7"/>
                    </a:lnTo>
                    <a:cubicBezTo>
                      <a:pt x="137" y="2"/>
                      <a:pt x="12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0"/>
              <p:cNvSpPr/>
              <p:nvPr/>
            </p:nvSpPr>
            <p:spPr>
              <a:xfrm>
                <a:off x="3505225" y="657050"/>
                <a:ext cx="44700" cy="21400"/>
              </a:xfrm>
              <a:custGeom>
                <a:avLst/>
                <a:gdLst/>
                <a:ahLst/>
                <a:cxnLst/>
                <a:rect l="l" t="t" r="r" b="b"/>
                <a:pathLst>
                  <a:path w="1788" h="856" extrusionOk="0">
                    <a:moveTo>
                      <a:pt x="115" y="1"/>
                    </a:moveTo>
                    <a:cubicBezTo>
                      <a:pt x="78" y="1"/>
                      <a:pt x="42" y="22"/>
                      <a:pt x="25" y="58"/>
                    </a:cubicBezTo>
                    <a:cubicBezTo>
                      <a:pt x="1" y="106"/>
                      <a:pt x="22" y="166"/>
                      <a:pt x="72" y="189"/>
                    </a:cubicBezTo>
                    <a:cubicBezTo>
                      <a:pt x="583" y="433"/>
                      <a:pt x="1111" y="654"/>
                      <a:pt x="1643" y="848"/>
                    </a:cubicBezTo>
                    <a:cubicBezTo>
                      <a:pt x="1655" y="854"/>
                      <a:pt x="1666" y="856"/>
                      <a:pt x="1677" y="856"/>
                    </a:cubicBezTo>
                    <a:cubicBezTo>
                      <a:pt x="1719" y="856"/>
                      <a:pt x="1755" y="830"/>
                      <a:pt x="1769" y="790"/>
                    </a:cubicBezTo>
                    <a:cubicBezTo>
                      <a:pt x="1788" y="740"/>
                      <a:pt x="1762" y="682"/>
                      <a:pt x="1710" y="663"/>
                    </a:cubicBezTo>
                    <a:cubicBezTo>
                      <a:pt x="1185" y="471"/>
                      <a:pt x="662" y="251"/>
                      <a:pt x="157" y="10"/>
                    </a:cubicBezTo>
                    <a:cubicBezTo>
                      <a:pt x="143" y="4"/>
                      <a:pt x="12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60"/>
              <p:cNvSpPr/>
              <p:nvPr/>
            </p:nvSpPr>
            <p:spPr>
              <a:xfrm>
                <a:off x="3553850" y="652125"/>
                <a:ext cx="20550" cy="10175"/>
              </a:xfrm>
              <a:custGeom>
                <a:avLst/>
                <a:gdLst/>
                <a:ahLst/>
                <a:cxnLst/>
                <a:rect l="l" t="t" r="r" b="b"/>
                <a:pathLst>
                  <a:path w="822" h="407" extrusionOk="0">
                    <a:moveTo>
                      <a:pt x="114" y="1"/>
                    </a:moveTo>
                    <a:cubicBezTo>
                      <a:pt x="72" y="1"/>
                      <a:pt x="33" y="26"/>
                      <a:pt x="18" y="66"/>
                    </a:cubicBezTo>
                    <a:cubicBezTo>
                      <a:pt x="1" y="118"/>
                      <a:pt x="28" y="175"/>
                      <a:pt x="80" y="193"/>
                    </a:cubicBezTo>
                    <a:lnTo>
                      <a:pt x="679" y="401"/>
                    </a:lnTo>
                    <a:cubicBezTo>
                      <a:pt x="690" y="405"/>
                      <a:pt x="701" y="406"/>
                      <a:pt x="711" y="406"/>
                    </a:cubicBezTo>
                    <a:cubicBezTo>
                      <a:pt x="752" y="406"/>
                      <a:pt x="790" y="381"/>
                      <a:pt x="805" y="339"/>
                    </a:cubicBezTo>
                    <a:cubicBezTo>
                      <a:pt x="822" y="287"/>
                      <a:pt x="795" y="232"/>
                      <a:pt x="743" y="213"/>
                    </a:cubicBezTo>
                    <a:lnTo>
                      <a:pt x="144" y="5"/>
                    </a:lnTo>
                    <a:cubicBezTo>
                      <a:pt x="134" y="2"/>
                      <a:pt x="124"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60"/>
              <p:cNvSpPr/>
              <p:nvPr/>
            </p:nvSpPr>
            <p:spPr>
              <a:xfrm>
                <a:off x="3440050" y="646050"/>
                <a:ext cx="15825" cy="9575"/>
              </a:xfrm>
              <a:custGeom>
                <a:avLst/>
                <a:gdLst/>
                <a:ahLst/>
                <a:cxnLst/>
                <a:rect l="l" t="t" r="r" b="b"/>
                <a:pathLst>
                  <a:path w="633" h="383" extrusionOk="0">
                    <a:moveTo>
                      <a:pt x="114" y="1"/>
                    </a:moveTo>
                    <a:cubicBezTo>
                      <a:pt x="76" y="1"/>
                      <a:pt x="39" y="23"/>
                      <a:pt x="23" y="60"/>
                    </a:cubicBezTo>
                    <a:cubicBezTo>
                      <a:pt x="1" y="109"/>
                      <a:pt x="23" y="169"/>
                      <a:pt x="73" y="192"/>
                    </a:cubicBezTo>
                    <a:lnTo>
                      <a:pt x="478" y="373"/>
                    </a:lnTo>
                    <a:cubicBezTo>
                      <a:pt x="491" y="380"/>
                      <a:pt x="506" y="382"/>
                      <a:pt x="518" y="382"/>
                    </a:cubicBezTo>
                    <a:cubicBezTo>
                      <a:pt x="555" y="382"/>
                      <a:pt x="592" y="361"/>
                      <a:pt x="610" y="323"/>
                    </a:cubicBezTo>
                    <a:cubicBezTo>
                      <a:pt x="632" y="273"/>
                      <a:pt x="610" y="214"/>
                      <a:pt x="559" y="192"/>
                    </a:cubicBezTo>
                    <a:lnTo>
                      <a:pt x="154" y="9"/>
                    </a:lnTo>
                    <a:cubicBezTo>
                      <a:pt x="141" y="4"/>
                      <a:pt x="128"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0"/>
              <p:cNvSpPr/>
              <p:nvPr/>
            </p:nvSpPr>
            <p:spPr>
              <a:xfrm>
                <a:off x="3446225" y="634075"/>
                <a:ext cx="8575" cy="6175"/>
              </a:xfrm>
              <a:custGeom>
                <a:avLst/>
                <a:gdLst/>
                <a:ahLst/>
                <a:cxnLst/>
                <a:rect l="l" t="t" r="r" b="b"/>
                <a:pathLst>
                  <a:path w="343" h="247" extrusionOk="0">
                    <a:moveTo>
                      <a:pt x="112" y="0"/>
                    </a:moveTo>
                    <a:cubicBezTo>
                      <a:pt x="73" y="0"/>
                      <a:pt x="37" y="24"/>
                      <a:pt x="21" y="62"/>
                    </a:cubicBezTo>
                    <a:cubicBezTo>
                      <a:pt x="1" y="113"/>
                      <a:pt x="24" y="171"/>
                      <a:pt x="76" y="192"/>
                    </a:cubicBezTo>
                    <a:lnTo>
                      <a:pt x="192" y="239"/>
                    </a:lnTo>
                    <a:cubicBezTo>
                      <a:pt x="205" y="244"/>
                      <a:pt x="218" y="246"/>
                      <a:pt x="229" y="246"/>
                    </a:cubicBezTo>
                    <a:cubicBezTo>
                      <a:pt x="269" y="246"/>
                      <a:pt x="306" y="223"/>
                      <a:pt x="322" y="183"/>
                    </a:cubicBezTo>
                    <a:cubicBezTo>
                      <a:pt x="343" y="134"/>
                      <a:pt x="319" y="76"/>
                      <a:pt x="268" y="55"/>
                    </a:cubicBezTo>
                    <a:lnTo>
                      <a:pt x="149" y="7"/>
                    </a:lnTo>
                    <a:cubicBezTo>
                      <a:pt x="137" y="3"/>
                      <a:pt x="125"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60"/>
              <p:cNvSpPr/>
              <p:nvPr/>
            </p:nvSpPr>
            <p:spPr>
              <a:xfrm>
                <a:off x="3449525" y="621725"/>
                <a:ext cx="13675" cy="8250"/>
              </a:xfrm>
              <a:custGeom>
                <a:avLst/>
                <a:gdLst/>
                <a:ahLst/>
                <a:cxnLst/>
                <a:rect l="l" t="t" r="r" b="b"/>
                <a:pathLst>
                  <a:path w="547" h="330" extrusionOk="0">
                    <a:moveTo>
                      <a:pt x="111" y="0"/>
                    </a:moveTo>
                    <a:cubicBezTo>
                      <a:pt x="72" y="0"/>
                      <a:pt x="35" y="24"/>
                      <a:pt x="20" y="64"/>
                    </a:cubicBezTo>
                    <a:cubicBezTo>
                      <a:pt x="0" y="114"/>
                      <a:pt x="24" y="171"/>
                      <a:pt x="75" y="192"/>
                    </a:cubicBezTo>
                    <a:lnTo>
                      <a:pt x="397" y="324"/>
                    </a:lnTo>
                    <a:cubicBezTo>
                      <a:pt x="410" y="328"/>
                      <a:pt x="423" y="330"/>
                      <a:pt x="434" y="330"/>
                    </a:cubicBezTo>
                    <a:cubicBezTo>
                      <a:pt x="474" y="330"/>
                      <a:pt x="511" y="307"/>
                      <a:pt x="527" y="267"/>
                    </a:cubicBezTo>
                    <a:cubicBezTo>
                      <a:pt x="547" y="217"/>
                      <a:pt x="523" y="159"/>
                      <a:pt x="471" y="138"/>
                    </a:cubicBezTo>
                    <a:lnTo>
                      <a:pt x="149" y="8"/>
                    </a:lnTo>
                    <a:cubicBezTo>
                      <a:pt x="137" y="3"/>
                      <a:pt x="124"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60"/>
              <p:cNvSpPr/>
              <p:nvPr/>
            </p:nvSpPr>
            <p:spPr>
              <a:xfrm>
                <a:off x="3457025" y="609425"/>
                <a:ext cx="9475" cy="7350"/>
              </a:xfrm>
              <a:custGeom>
                <a:avLst/>
                <a:gdLst/>
                <a:ahLst/>
                <a:cxnLst/>
                <a:rect l="l" t="t" r="r" b="b"/>
                <a:pathLst>
                  <a:path w="379" h="294" extrusionOk="0">
                    <a:moveTo>
                      <a:pt x="115" y="0"/>
                    </a:moveTo>
                    <a:cubicBezTo>
                      <a:pt x="82" y="0"/>
                      <a:pt x="50" y="16"/>
                      <a:pt x="31" y="46"/>
                    </a:cubicBezTo>
                    <a:cubicBezTo>
                      <a:pt x="0" y="91"/>
                      <a:pt x="15" y="153"/>
                      <a:pt x="60" y="183"/>
                    </a:cubicBezTo>
                    <a:lnTo>
                      <a:pt x="211" y="278"/>
                    </a:lnTo>
                    <a:cubicBezTo>
                      <a:pt x="227" y="288"/>
                      <a:pt x="245" y="293"/>
                      <a:pt x="264" y="293"/>
                    </a:cubicBezTo>
                    <a:cubicBezTo>
                      <a:pt x="296" y="293"/>
                      <a:pt x="328" y="278"/>
                      <a:pt x="348" y="247"/>
                    </a:cubicBezTo>
                    <a:cubicBezTo>
                      <a:pt x="378" y="201"/>
                      <a:pt x="364" y="139"/>
                      <a:pt x="317" y="110"/>
                    </a:cubicBezTo>
                    <a:lnTo>
                      <a:pt x="168" y="16"/>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60"/>
              <p:cNvSpPr/>
              <p:nvPr/>
            </p:nvSpPr>
            <p:spPr>
              <a:xfrm>
                <a:off x="3462650" y="594600"/>
                <a:ext cx="13075" cy="7600"/>
              </a:xfrm>
              <a:custGeom>
                <a:avLst/>
                <a:gdLst/>
                <a:ahLst/>
                <a:cxnLst/>
                <a:rect l="l" t="t" r="r" b="b"/>
                <a:pathLst>
                  <a:path w="523" h="304" extrusionOk="0">
                    <a:moveTo>
                      <a:pt x="113" y="1"/>
                    </a:moveTo>
                    <a:cubicBezTo>
                      <a:pt x="72" y="1"/>
                      <a:pt x="32" y="26"/>
                      <a:pt x="18" y="68"/>
                    </a:cubicBezTo>
                    <a:cubicBezTo>
                      <a:pt x="1" y="119"/>
                      <a:pt x="28" y="176"/>
                      <a:pt x="80" y="194"/>
                    </a:cubicBezTo>
                    <a:lnTo>
                      <a:pt x="380" y="298"/>
                    </a:lnTo>
                    <a:cubicBezTo>
                      <a:pt x="390" y="302"/>
                      <a:pt x="402" y="303"/>
                      <a:pt x="412" y="303"/>
                    </a:cubicBezTo>
                    <a:cubicBezTo>
                      <a:pt x="453" y="303"/>
                      <a:pt x="491" y="277"/>
                      <a:pt x="504" y="236"/>
                    </a:cubicBezTo>
                    <a:cubicBezTo>
                      <a:pt x="523" y="185"/>
                      <a:pt x="495" y="129"/>
                      <a:pt x="444" y="110"/>
                    </a:cubicBezTo>
                    <a:lnTo>
                      <a:pt x="144" y="5"/>
                    </a:lnTo>
                    <a:cubicBezTo>
                      <a:pt x="134" y="2"/>
                      <a:pt x="124"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0"/>
              <p:cNvSpPr/>
              <p:nvPr/>
            </p:nvSpPr>
            <p:spPr>
              <a:xfrm>
                <a:off x="3369250" y="623825"/>
                <a:ext cx="14550" cy="8175"/>
              </a:xfrm>
              <a:custGeom>
                <a:avLst/>
                <a:gdLst/>
                <a:ahLst/>
                <a:cxnLst/>
                <a:rect l="l" t="t" r="r" b="b"/>
                <a:pathLst>
                  <a:path w="582" h="327" extrusionOk="0">
                    <a:moveTo>
                      <a:pt x="111" y="1"/>
                    </a:moveTo>
                    <a:cubicBezTo>
                      <a:pt x="71" y="1"/>
                      <a:pt x="33" y="27"/>
                      <a:pt x="18" y="67"/>
                    </a:cubicBezTo>
                    <a:cubicBezTo>
                      <a:pt x="0" y="118"/>
                      <a:pt x="27" y="175"/>
                      <a:pt x="79" y="193"/>
                    </a:cubicBezTo>
                    <a:lnTo>
                      <a:pt x="437" y="322"/>
                    </a:lnTo>
                    <a:cubicBezTo>
                      <a:pt x="447" y="325"/>
                      <a:pt x="459" y="327"/>
                      <a:pt x="470" y="327"/>
                    </a:cubicBezTo>
                    <a:cubicBezTo>
                      <a:pt x="511" y="327"/>
                      <a:pt x="548" y="302"/>
                      <a:pt x="563" y="261"/>
                    </a:cubicBezTo>
                    <a:cubicBezTo>
                      <a:pt x="581" y="209"/>
                      <a:pt x="554" y="153"/>
                      <a:pt x="502" y="134"/>
                    </a:cubicBezTo>
                    <a:lnTo>
                      <a:pt x="144" y="7"/>
                    </a:lnTo>
                    <a:cubicBezTo>
                      <a:pt x="133" y="3"/>
                      <a:pt x="122"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0"/>
              <p:cNvSpPr/>
              <p:nvPr/>
            </p:nvSpPr>
            <p:spPr>
              <a:xfrm>
                <a:off x="3375500" y="605000"/>
                <a:ext cx="11875" cy="8775"/>
              </a:xfrm>
              <a:custGeom>
                <a:avLst/>
                <a:gdLst/>
                <a:ahLst/>
                <a:cxnLst/>
                <a:rect l="l" t="t" r="r" b="b"/>
                <a:pathLst>
                  <a:path w="475" h="351" extrusionOk="0">
                    <a:moveTo>
                      <a:pt x="116" y="0"/>
                    </a:moveTo>
                    <a:cubicBezTo>
                      <a:pt x="82" y="0"/>
                      <a:pt x="49" y="18"/>
                      <a:pt x="30" y="48"/>
                    </a:cubicBezTo>
                    <a:cubicBezTo>
                      <a:pt x="1" y="96"/>
                      <a:pt x="16" y="156"/>
                      <a:pt x="63" y="185"/>
                    </a:cubicBezTo>
                    <a:lnTo>
                      <a:pt x="309" y="336"/>
                    </a:lnTo>
                    <a:cubicBezTo>
                      <a:pt x="325" y="345"/>
                      <a:pt x="342" y="350"/>
                      <a:pt x="361" y="350"/>
                    </a:cubicBezTo>
                    <a:cubicBezTo>
                      <a:pt x="394" y="350"/>
                      <a:pt x="426" y="334"/>
                      <a:pt x="446" y="303"/>
                    </a:cubicBezTo>
                    <a:cubicBezTo>
                      <a:pt x="474" y="256"/>
                      <a:pt x="458" y="196"/>
                      <a:pt x="413" y="166"/>
                    </a:cubicBezTo>
                    <a:lnTo>
                      <a:pt x="167" y="15"/>
                    </a:lnTo>
                    <a:cubicBezTo>
                      <a:pt x="151" y="5"/>
                      <a:pt x="133"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60"/>
              <p:cNvSpPr/>
              <p:nvPr/>
            </p:nvSpPr>
            <p:spPr>
              <a:xfrm>
                <a:off x="3381800" y="594800"/>
                <a:ext cx="10675" cy="8300"/>
              </a:xfrm>
              <a:custGeom>
                <a:avLst/>
                <a:gdLst/>
                <a:ahLst/>
                <a:cxnLst/>
                <a:rect l="l" t="t" r="r" b="b"/>
                <a:pathLst>
                  <a:path w="427" h="332" extrusionOk="0">
                    <a:moveTo>
                      <a:pt x="113" y="0"/>
                    </a:moveTo>
                    <a:cubicBezTo>
                      <a:pt x="80" y="0"/>
                      <a:pt x="48" y="16"/>
                      <a:pt x="30" y="46"/>
                    </a:cubicBezTo>
                    <a:cubicBezTo>
                      <a:pt x="0" y="90"/>
                      <a:pt x="12" y="152"/>
                      <a:pt x="58" y="183"/>
                    </a:cubicBezTo>
                    <a:lnTo>
                      <a:pt x="261" y="315"/>
                    </a:lnTo>
                    <a:cubicBezTo>
                      <a:pt x="278" y="326"/>
                      <a:pt x="298" y="331"/>
                      <a:pt x="316" y="331"/>
                    </a:cubicBezTo>
                    <a:cubicBezTo>
                      <a:pt x="349" y="331"/>
                      <a:pt x="380" y="315"/>
                      <a:pt x="396" y="287"/>
                    </a:cubicBezTo>
                    <a:cubicBezTo>
                      <a:pt x="426" y="242"/>
                      <a:pt x="415" y="180"/>
                      <a:pt x="369" y="149"/>
                    </a:cubicBezTo>
                    <a:lnTo>
                      <a:pt x="166" y="16"/>
                    </a:lnTo>
                    <a:cubicBezTo>
                      <a:pt x="150" y="5"/>
                      <a:pt x="131"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60"/>
              <p:cNvSpPr/>
              <p:nvPr/>
            </p:nvSpPr>
            <p:spPr>
              <a:xfrm>
                <a:off x="3387675" y="581925"/>
                <a:ext cx="9425" cy="8425"/>
              </a:xfrm>
              <a:custGeom>
                <a:avLst/>
                <a:gdLst/>
                <a:ahLst/>
                <a:cxnLst/>
                <a:rect l="l" t="t" r="r" b="b"/>
                <a:pathLst>
                  <a:path w="377" h="337" extrusionOk="0">
                    <a:moveTo>
                      <a:pt x="113" y="1"/>
                    </a:moveTo>
                    <a:cubicBezTo>
                      <a:pt x="102" y="1"/>
                      <a:pt x="91" y="2"/>
                      <a:pt x="80" y="6"/>
                    </a:cubicBezTo>
                    <a:cubicBezTo>
                      <a:pt x="27" y="25"/>
                      <a:pt x="1" y="81"/>
                      <a:pt x="19" y="132"/>
                    </a:cubicBezTo>
                    <a:cubicBezTo>
                      <a:pt x="56" y="232"/>
                      <a:pt x="143" y="310"/>
                      <a:pt x="247" y="334"/>
                    </a:cubicBezTo>
                    <a:cubicBezTo>
                      <a:pt x="255" y="336"/>
                      <a:pt x="263" y="337"/>
                      <a:pt x="269" y="337"/>
                    </a:cubicBezTo>
                    <a:cubicBezTo>
                      <a:pt x="316" y="337"/>
                      <a:pt x="356" y="306"/>
                      <a:pt x="365" y="261"/>
                    </a:cubicBezTo>
                    <a:cubicBezTo>
                      <a:pt x="377" y="208"/>
                      <a:pt x="343" y="154"/>
                      <a:pt x="290" y="142"/>
                    </a:cubicBezTo>
                    <a:cubicBezTo>
                      <a:pt x="254" y="134"/>
                      <a:pt x="219" y="104"/>
                      <a:pt x="206" y="67"/>
                    </a:cubicBezTo>
                    <a:cubicBezTo>
                      <a:pt x="191" y="26"/>
                      <a:pt x="154"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0"/>
              <p:cNvSpPr/>
              <p:nvPr/>
            </p:nvSpPr>
            <p:spPr>
              <a:xfrm>
                <a:off x="3394650" y="571750"/>
                <a:ext cx="9650" cy="7500"/>
              </a:xfrm>
              <a:custGeom>
                <a:avLst/>
                <a:gdLst/>
                <a:ahLst/>
                <a:cxnLst/>
                <a:rect l="l" t="t" r="r" b="b"/>
                <a:pathLst>
                  <a:path w="386" h="300" extrusionOk="0">
                    <a:moveTo>
                      <a:pt x="110" y="0"/>
                    </a:moveTo>
                    <a:cubicBezTo>
                      <a:pt x="65" y="0"/>
                      <a:pt x="22" y="31"/>
                      <a:pt x="12" y="78"/>
                    </a:cubicBezTo>
                    <a:cubicBezTo>
                      <a:pt x="1" y="131"/>
                      <a:pt x="33" y="185"/>
                      <a:pt x="87" y="196"/>
                    </a:cubicBezTo>
                    <a:cubicBezTo>
                      <a:pt x="131" y="206"/>
                      <a:pt x="170" y="229"/>
                      <a:pt x="198" y="264"/>
                    </a:cubicBezTo>
                    <a:cubicBezTo>
                      <a:pt x="218" y="287"/>
                      <a:pt x="247" y="299"/>
                      <a:pt x="275" y="299"/>
                    </a:cubicBezTo>
                    <a:cubicBezTo>
                      <a:pt x="297" y="299"/>
                      <a:pt x="319" y="291"/>
                      <a:pt x="337" y="276"/>
                    </a:cubicBezTo>
                    <a:cubicBezTo>
                      <a:pt x="379" y="243"/>
                      <a:pt x="385" y="179"/>
                      <a:pt x="349" y="137"/>
                    </a:cubicBezTo>
                    <a:cubicBezTo>
                      <a:pt x="295" y="70"/>
                      <a:pt x="217" y="23"/>
                      <a:pt x="131" y="3"/>
                    </a:cubicBezTo>
                    <a:cubicBezTo>
                      <a:pt x="124" y="1"/>
                      <a:pt x="117" y="0"/>
                      <a:pt x="110"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5" name="Google Shape;3985;p60"/>
            <p:cNvSpPr/>
            <p:nvPr/>
          </p:nvSpPr>
          <p:spPr>
            <a:xfrm>
              <a:off x="1945788" y="1919288"/>
              <a:ext cx="120125" cy="160550"/>
            </a:xfrm>
            <a:custGeom>
              <a:avLst/>
              <a:gdLst/>
              <a:ahLst/>
              <a:cxnLst/>
              <a:rect l="l" t="t" r="r" b="b"/>
              <a:pathLst>
                <a:path w="4805" h="6422" extrusionOk="0">
                  <a:moveTo>
                    <a:pt x="2904" y="396"/>
                  </a:moveTo>
                  <a:cubicBezTo>
                    <a:pt x="3185" y="396"/>
                    <a:pt x="3488" y="560"/>
                    <a:pt x="3672" y="832"/>
                  </a:cubicBezTo>
                  <a:cubicBezTo>
                    <a:pt x="3921" y="1195"/>
                    <a:pt x="3943" y="1659"/>
                    <a:pt x="3918" y="1985"/>
                  </a:cubicBezTo>
                  <a:cubicBezTo>
                    <a:pt x="3850" y="2853"/>
                    <a:pt x="3401" y="3686"/>
                    <a:pt x="2712" y="4218"/>
                  </a:cubicBezTo>
                  <a:cubicBezTo>
                    <a:pt x="2505" y="4379"/>
                    <a:pt x="2274" y="4512"/>
                    <a:pt x="2029" y="4616"/>
                  </a:cubicBezTo>
                  <a:cubicBezTo>
                    <a:pt x="1947" y="4401"/>
                    <a:pt x="1884" y="4168"/>
                    <a:pt x="1845" y="3921"/>
                  </a:cubicBezTo>
                  <a:cubicBezTo>
                    <a:pt x="1747" y="3288"/>
                    <a:pt x="1799" y="2648"/>
                    <a:pt x="1906" y="1881"/>
                  </a:cubicBezTo>
                  <a:cubicBezTo>
                    <a:pt x="1950" y="1557"/>
                    <a:pt x="2003" y="1242"/>
                    <a:pt x="2135" y="968"/>
                  </a:cubicBezTo>
                  <a:cubicBezTo>
                    <a:pt x="2275" y="683"/>
                    <a:pt x="2491" y="483"/>
                    <a:pt x="2731" y="418"/>
                  </a:cubicBezTo>
                  <a:cubicBezTo>
                    <a:pt x="2786" y="402"/>
                    <a:pt x="2844" y="396"/>
                    <a:pt x="2904" y="396"/>
                  </a:cubicBezTo>
                  <a:close/>
                  <a:moveTo>
                    <a:pt x="2905" y="0"/>
                  </a:moveTo>
                  <a:cubicBezTo>
                    <a:pt x="2812" y="0"/>
                    <a:pt x="2719" y="12"/>
                    <a:pt x="2628" y="36"/>
                  </a:cubicBezTo>
                  <a:cubicBezTo>
                    <a:pt x="2278" y="129"/>
                    <a:pt x="1968" y="406"/>
                    <a:pt x="1779" y="796"/>
                  </a:cubicBezTo>
                  <a:cubicBezTo>
                    <a:pt x="1621" y="1122"/>
                    <a:pt x="1563" y="1469"/>
                    <a:pt x="1513" y="1826"/>
                  </a:cubicBezTo>
                  <a:cubicBezTo>
                    <a:pt x="1415" y="2519"/>
                    <a:pt x="1339" y="3262"/>
                    <a:pt x="1453" y="3982"/>
                  </a:cubicBezTo>
                  <a:cubicBezTo>
                    <a:pt x="1495" y="4252"/>
                    <a:pt x="1563" y="4508"/>
                    <a:pt x="1655" y="4747"/>
                  </a:cubicBezTo>
                  <a:cubicBezTo>
                    <a:pt x="1373" y="4828"/>
                    <a:pt x="1080" y="4870"/>
                    <a:pt x="786" y="4870"/>
                  </a:cubicBezTo>
                  <a:cubicBezTo>
                    <a:pt x="606" y="4870"/>
                    <a:pt x="426" y="4854"/>
                    <a:pt x="248" y="4822"/>
                  </a:cubicBezTo>
                  <a:cubicBezTo>
                    <a:pt x="238" y="4820"/>
                    <a:pt x="227" y="4819"/>
                    <a:pt x="216" y="4819"/>
                  </a:cubicBezTo>
                  <a:cubicBezTo>
                    <a:pt x="121" y="4819"/>
                    <a:pt x="36" y="4885"/>
                    <a:pt x="18" y="4983"/>
                  </a:cubicBezTo>
                  <a:cubicBezTo>
                    <a:pt x="0" y="5090"/>
                    <a:pt x="71" y="5193"/>
                    <a:pt x="179" y="5212"/>
                  </a:cubicBezTo>
                  <a:cubicBezTo>
                    <a:pt x="379" y="5248"/>
                    <a:pt x="581" y="5266"/>
                    <a:pt x="785" y="5266"/>
                  </a:cubicBezTo>
                  <a:cubicBezTo>
                    <a:pt x="1135" y="5266"/>
                    <a:pt x="1486" y="5213"/>
                    <a:pt x="1822" y="5111"/>
                  </a:cubicBezTo>
                  <a:cubicBezTo>
                    <a:pt x="1996" y="5436"/>
                    <a:pt x="2218" y="5712"/>
                    <a:pt x="2483" y="5928"/>
                  </a:cubicBezTo>
                  <a:cubicBezTo>
                    <a:pt x="2880" y="6252"/>
                    <a:pt x="3368" y="6422"/>
                    <a:pt x="3839" y="6422"/>
                  </a:cubicBezTo>
                  <a:cubicBezTo>
                    <a:pt x="4131" y="6422"/>
                    <a:pt x="4416" y="6358"/>
                    <a:pt x="4669" y="6226"/>
                  </a:cubicBezTo>
                  <a:cubicBezTo>
                    <a:pt x="4767" y="6174"/>
                    <a:pt x="4805" y="6054"/>
                    <a:pt x="4753" y="5958"/>
                  </a:cubicBezTo>
                  <a:cubicBezTo>
                    <a:pt x="4717" y="5889"/>
                    <a:pt x="4649" y="5851"/>
                    <a:pt x="4577" y="5851"/>
                  </a:cubicBezTo>
                  <a:cubicBezTo>
                    <a:pt x="4546" y="5851"/>
                    <a:pt x="4515" y="5858"/>
                    <a:pt x="4485" y="5873"/>
                  </a:cubicBezTo>
                  <a:cubicBezTo>
                    <a:pt x="4292" y="5974"/>
                    <a:pt x="4071" y="6023"/>
                    <a:pt x="3843" y="6023"/>
                  </a:cubicBezTo>
                  <a:cubicBezTo>
                    <a:pt x="3459" y="6023"/>
                    <a:pt x="3055" y="5884"/>
                    <a:pt x="2732" y="5621"/>
                  </a:cubicBezTo>
                  <a:cubicBezTo>
                    <a:pt x="2522" y="5448"/>
                    <a:pt x="2343" y="5230"/>
                    <a:pt x="2199" y="4974"/>
                  </a:cubicBezTo>
                  <a:cubicBezTo>
                    <a:pt x="2468" y="4858"/>
                    <a:pt x="2723" y="4709"/>
                    <a:pt x="2955" y="4530"/>
                  </a:cubicBezTo>
                  <a:cubicBezTo>
                    <a:pt x="3730" y="3931"/>
                    <a:pt x="4238" y="2990"/>
                    <a:pt x="4312" y="2015"/>
                  </a:cubicBezTo>
                  <a:cubicBezTo>
                    <a:pt x="4357" y="1457"/>
                    <a:pt x="4247" y="968"/>
                    <a:pt x="3999" y="605"/>
                  </a:cubicBezTo>
                  <a:cubicBezTo>
                    <a:pt x="3739" y="225"/>
                    <a:pt x="3316" y="0"/>
                    <a:pt x="2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60"/>
            <p:cNvSpPr/>
            <p:nvPr/>
          </p:nvSpPr>
          <p:spPr>
            <a:xfrm>
              <a:off x="7679900" y="2964713"/>
              <a:ext cx="151025" cy="178875"/>
            </a:xfrm>
            <a:custGeom>
              <a:avLst/>
              <a:gdLst/>
              <a:ahLst/>
              <a:cxnLst/>
              <a:rect l="l" t="t" r="r" b="b"/>
              <a:pathLst>
                <a:path w="6041" h="7155" extrusionOk="0">
                  <a:moveTo>
                    <a:pt x="560" y="0"/>
                  </a:moveTo>
                  <a:cubicBezTo>
                    <a:pt x="494" y="0"/>
                    <a:pt x="427" y="10"/>
                    <a:pt x="362" y="30"/>
                  </a:cubicBezTo>
                  <a:cubicBezTo>
                    <a:pt x="178" y="90"/>
                    <a:pt x="53" y="225"/>
                    <a:pt x="20" y="402"/>
                  </a:cubicBezTo>
                  <a:cubicBezTo>
                    <a:pt x="0" y="509"/>
                    <a:pt x="72" y="613"/>
                    <a:pt x="179" y="633"/>
                  </a:cubicBezTo>
                  <a:cubicBezTo>
                    <a:pt x="190" y="635"/>
                    <a:pt x="202" y="636"/>
                    <a:pt x="213" y="636"/>
                  </a:cubicBezTo>
                  <a:cubicBezTo>
                    <a:pt x="306" y="636"/>
                    <a:pt x="394" y="570"/>
                    <a:pt x="411" y="474"/>
                  </a:cubicBezTo>
                  <a:cubicBezTo>
                    <a:pt x="416" y="445"/>
                    <a:pt x="441" y="424"/>
                    <a:pt x="485" y="409"/>
                  </a:cubicBezTo>
                  <a:cubicBezTo>
                    <a:pt x="509" y="401"/>
                    <a:pt x="535" y="398"/>
                    <a:pt x="561" y="398"/>
                  </a:cubicBezTo>
                  <a:cubicBezTo>
                    <a:pt x="625" y="398"/>
                    <a:pt x="690" y="419"/>
                    <a:pt x="730" y="457"/>
                  </a:cubicBezTo>
                  <a:cubicBezTo>
                    <a:pt x="874" y="598"/>
                    <a:pt x="890" y="860"/>
                    <a:pt x="888" y="1070"/>
                  </a:cubicBezTo>
                  <a:cubicBezTo>
                    <a:pt x="881" y="1645"/>
                    <a:pt x="730" y="2187"/>
                    <a:pt x="571" y="2761"/>
                  </a:cubicBezTo>
                  <a:cubicBezTo>
                    <a:pt x="515" y="2956"/>
                    <a:pt x="460" y="3154"/>
                    <a:pt x="411" y="3354"/>
                  </a:cubicBezTo>
                  <a:cubicBezTo>
                    <a:pt x="126" y="4513"/>
                    <a:pt x="235" y="5268"/>
                    <a:pt x="790" y="5955"/>
                  </a:cubicBezTo>
                  <a:cubicBezTo>
                    <a:pt x="1128" y="6375"/>
                    <a:pt x="1697" y="6601"/>
                    <a:pt x="2260" y="6601"/>
                  </a:cubicBezTo>
                  <a:cubicBezTo>
                    <a:pt x="2634" y="6601"/>
                    <a:pt x="3006" y="6502"/>
                    <a:pt x="3307" y="6294"/>
                  </a:cubicBezTo>
                  <a:cubicBezTo>
                    <a:pt x="3671" y="6040"/>
                    <a:pt x="4005" y="5639"/>
                    <a:pt x="4213" y="5215"/>
                  </a:cubicBezTo>
                  <a:lnTo>
                    <a:pt x="4213" y="5215"/>
                  </a:lnTo>
                  <a:cubicBezTo>
                    <a:pt x="4208" y="5342"/>
                    <a:pt x="4208" y="5459"/>
                    <a:pt x="4211" y="5565"/>
                  </a:cubicBezTo>
                  <a:cubicBezTo>
                    <a:pt x="4219" y="5887"/>
                    <a:pt x="4242" y="6257"/>
                    <a:pt x="4418" y="6586"/>
                  </a:cubicBezTo>
                  <a:cubicBezTo>
                    <a:pt x="4603" y="6933"/>
                    <a:pt x="4950" y="7154"/>
                    <a:pt x="5288" y="7154"/>
                  </a:cubicBezTo>
                  <a:cubicBezTo>
                    <a:pt x="5324" y="7154"/>
                    <a:pt x="5360" y="7152"/>
                    <a:pt x="5395" y="7148"/>
                  </a:cubicBezTo>
                  <a:cubicBezTo>
                    <a:pt x="5628" y="7114"/>
                    <a:pt x="5840" y="6951"/>
                    <a:pt x="5946" y="6724"/>
                  </a:cubicBezTo>
                  <a:cubicBezTo>
                    <a:pt x="6041" y="6524"/>
                    <a:pt x="6035" y="6311"/>
                    <a:pt x="5929" y="6139"/>
                  </a:cubicBezTo>
                  <a:cubicBezTo>
                    <a:pt x="5892" y="6078"/>
                    <a:pt x="5827" y="6045"/>
                    <a:pt x="5760" y="6045"/>
                  </a:cubicBezTo>
                  <a:cubicBezTo>
                    <a:pt x="5725" y="6045"/>
                    <a:pt x="5689" y="6054"/>
                    <a:pt x="5657" y="6074"/>
                  </a:cubicBezTo>
                  <a:cubicBezTo>
                    <a:pt x="5563" y="6130"/>
                    <a:pt x="5535" y="6253"/>
                    <a:pt x="5592" y="6346"/>
                  </a:cubicBezTo>
                  <a:cubicBezTo>
                    <a:pt x="5639" y="6422"/>
                    <a:pt x="5609" y="6511"/>
                    <a:pt x="5588" y="6555"/>
                  </a:cubicBezTo>
                  <a:cubicBezTo>
                    <a:pt x="5540" y="6659"/>
                    <a:pt x="5440" y="6739"/>
                    <a:pt x="5340" y="6754"/>
                  </a:cubicBezTo>
                  <a:cubicBezTo>
                    <a:pt x="5322" y="6757"/>
                    <a:pt x="5304" y="6758"/>
                    <a:pt x="5286" y="6758"/>
                  </a:cubicBezTo>
                  <a:cubicBezTo>
                    <a:pt x="5072" y="6758"/>
                    <a:pt x="4868" y="6585"/>
                    <a:pt x="4768" y="6398"/>
                  </a:cubicBezTo>
                  <a:cubicBezTo>
                    <a:pt x="4634" y="6146"/>
                    <a:pt x="4615" y="5830"/>
                    <a:pt x="4608" y="5555"/>
                  </a:cubicBezTo>
                  <a:cubicBezTo>
                    <a:pt x="4598" y="5104"/>
                    <a:pt x="4631" y="4562"/>
                    <a:pt x="4688" y="4014"/>
                  </a:cubicBezTo>
                  <a:cubicBezTo>
                    <a:pt x="5449" y="2030"/>
                    <a:pt x="5649" y="1262"/>
                    <a:pt x="5503" y="985"/>
                  </a:cubicBezTo>
                  <a:cubicBezTo>
                    <a:pt x="5463" y="909"/>
                    <a:pt x="5399" y="860"/>
                    <a:pt x="5321" y="841"/>
                  </a:cubicBezTo>
                  <a:cubicBezTo>
                    <a:pt x="5300" y="836"/>
                    <a:pt x="5280" y="834"/>
                    <a:pt x="5259" y="834"/>
                  </a:cubicBezTo>
                  <a:cubicBezTo>
                    <a:pt x="5190" y="834"/>
                    <a:pt x="5121" y="859"/>
                    <a:pt x="5061" y="908"/>
                  </a:cubicBezTo>
                  <a:cubicBezTo>
                    <a:pt x="4719" y="1186"/>
                    <a:pt x="4439" y="2619"/>
                    <a:pt x="4300" y="3914"/>
                  </a:cubicBezTo>
                  <a:cubicBezTo>
                    <a:pt x="4178" y="4233"/>
                    <a:pt x="4067" y="4516"/>
                    <a:pt x="3987" y="4719"/>
                  </a:cubicBezTo>
                  <a:lnTo>
                    <a:pt x="3923" y="4885"/>
                  </a:lnTo>
                  <a:cubicBezTo>
                    <a:pt x="3757" y="5306"/>
                    <a:pt x="3435" y="5719"/>
                    <a:pt x="3081" y="5966"/>
                  </a:cubicBezTo>
                  <a:cubicBezTo>
                    <a:pt x="2848" y="6127"/>
                    <a:pt x="2554" y="6203"/>
                    <a:pt x="2258" y="6203"/>
                  </a:cubicBezTo>
                  <a:cubicBezTo>
                    <a:pt x="1812" y="6203"/>
                    <a:pt x="1359" y="6029"/>
                    <a:pt x="1098" y="5706"/>
                  </a:cubicBezTo>
                  <a:cubicBezTo>
                    <a:pt x="625" y="5117"/>
                    <a:pt x="540" y="4485"/>
                    <a:pt x="795" y="3448"/>
                  </a:cubicBezTo>
                  <a:cubicBezTo>
                    <a:pt x="842" y="3251"/>
                    <a:pt x="897" y="3056"/>
                    <a:pt x="951" y="2865"/>
                  </a:cubicBezTo>
                  <a:cubicBezTo>
                    <a:pt x="1110" y="2292"/>
                    <a:pt x="1276" y="1701"/>
                    <a:pt x="1283" y="1074"/>
                  </a:cubicBezTo>
                  <a:cubicBezTo>
                    <a:pt x="1288" y="783"/>
                    <a:pt x="1258" y="418"/>
                    <a:pt x="1004" y="171"/>
                  </a:cubicBezTo>
                  <a:cubicBezTo>
                    <a:pt x="890" y="61"/>
                    <a:pt x="726" y="0"/>
                    <a:pt x="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7" name="Google Shape;3987;p60"/>
            <p:cNvGrpSpPr/>
            <p:nvPr/>
          </p:nvGrpSpPr>
          <p:grpSpPr>
            <a:xfrm>
              <a:off x="800800" y="1982075"/>
              <a:ext cx="445675" cy="497500"/>
              <a:chOff x="800800" y="1982075"/>
              <a:chExt cx="445675" cy="497500"/>
            </a:xfrm>
          </p:grpSpPr>
          <p:sp>
            <p:nvSpPr>
              <p:cNvPr id="3988" name="Google Shape;3988;p60"/>
              <p:cNvSpPr/>
              <p:nvPr/>
            </p:nvSpPr>
            <p:spPr>
              <a:xfrm>
                <a:off x="800800" y="2011800"/>
                <a:ext cx="445675" cy="467775"/>
              </a:xfrm>
              <a:custGeom>
                <a:avLst/>
                <a:gdLst/>
                <a:ahLst/>
                <a:cxnLst/>
                <a:rect l="l" t="t" r="r" b="b"/>
                <a:pathLst>
                  <a:path w="17827" h="18711" extrusionOk="0">
                    <a:moveTo>
                      <a:pt x="8021" y="0"/>
                    </a:moveTo>
                    <a:cubicBezTo>
                      <a:pt x="8008" y="0"/>
                      <a:pt x="7994" y="2"/>
                      <a:pt x="7980" y="4"/>
                    </a:cubicBezTo>
                    <a:cubicBezTo>
                      <a:pt x="7930" y="15"/>
                      <a:pt x="7884" y="46"/>
                      <a:pt x="7856" y="91"/>
                    </a:cubicBezTo>
                    <a:lnTo>
                      <a:pt x="4831" y="4785"/>
                    </a:lnTo>
                    <a:cubicBezTo>
                      <a:pt x="4809" y="4821"/>
                      <a:pt x="4798" y="4862"/>
                      <a:pt x="4799" y="4904"/>
                    </a:cubicBezTo>
                    <a:cubicBezTo>
                      <a:pt x="4805" y="5006"/>
                      <a:pt x="4907" y="7426"/>
                      <a:pt x="2632" y="8269"/>
                    </a:cubicBezTo>
                    <a:cubicBezTo>
                      <a:pt x="2593" y="8284"/>
                      <a:pt x="2557" y="8311"/>
                      <a:pt x="2535" y="8348"/>
                    </a:cubicBezTo>
                    <a:lnTo>
                      <a:pt x="39" y="12220"/>
                    </a:lnTo>
                    <a:cubicBezTo>
                      <a:pt x="10" y="12265"/>
                      <a:pt x="1" y="12317"/>
                      <a:pt x="11" y="12369"/>
                    </a:cubicBezTo>
                    <a:cubicBezTo>
                      <a:pt x="23" y="12420"/>
                      <a:pt x="53" y="12465"/>
                      <a:pt x="99" y="12494"/>
                    </a:cubicBezTo>
                    <a:lnTo>
                      <a:pt x="2975" y="14348"/>
                    </a:lnTo>
                    <a:lnTo>
                      <a:pt x="4180" y="15124"/>
                    </a:lnTo>
                    <a:lnTo>
                      <a:pt x="7761" y="17432"/>
                    </a:lnTo>
                    <a:lnTo>
                      <a:pt x="9698" y="18679"/>
                    </a:lnTo>
                    <a:cubicBezTo>
                      <a:pt x="9731" y="18701"/>
                      <a:pt x="9768" y="18711"/>
                      <a:pt x="9805" y="18711"/>
                    </a:cubicBezTo>
                    <a:cubicBezTo>
                      <a:pt x="9870" y="18711"/>
                      <a:pt x="9935" y="18679"/>
                      <a:pt x="9973" y="18620"/>
                    </a:cubicBezTo>
                    <a:lnTo>
                      <a:pt x="12468" y="14748"/>
                    </a:lnTo>
                    <a:cubicBezTo>
                      <a:pt x="12492" y="14712"/>
                      <a:pt x="12503" y="14669"/>
                      <a:pt x="12500" y="14627"/>
                    </a:cubicBezTo>
                    <a:cubicBezTo>
                      <a:pt x="12327" y="12207"/>
                      <a:pt x="14573" y="11302"/>
                      <a:pt x="14669" y="11264"/>
                    </a:cubicBezTo>
                    <a:cubicBezTo>
                      <a:pt x="14709" y="11249"/>
                      <a:pt x="14742" y="11222"/>
                      <a:pt x="14764" y="11186"/>
                    </a:cubicBezTo>
                    <a:lnTo>
                      <a:pt x="17789" y="6491"/>
                    </a:lnTo>
                    <a:cubicBezTo>
                      <a:pt x="17818" y="6447"/>
                      <a:pt x="17827" y="6394"/>
                      <a:pt x="17816" y="6343"/>
                    </a:cubicBezTo>
                    <a:cubicBezTo>
                      <a:pt x="17805" y="6291"/>
                      <a:pt x="17774" y="6247"/>
                      <a:pt x="17730" y="6218"/>
                    </a:cubicBezTo>
                    <a:lnTo>
                      <a:pt x="15793" y="4970"/>
                    </a:lnTo>
                    <a:lnTo>
                      <a:pt x="12214" y="2663"/>
                    </a:lnTo>
                    <a:lnTo>
                      <a:pt x="9547" y="945"/>
                    </a:lnTo>
                    <a:lnTo>
                      <a:pt x="8131" y="32"/>
                    </a:lnTo>
                    <a:cubicBezTo>
                      <a:pt x="8097" y="11"/>
                      <a:pt x="8060" y="0"/>
                      <a:pt x="802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0"/>
              <p:cNvSpPr/>
              <p:nvPr/>
            </p:nvSpPr>
            <p:spPr>
              <a:xfrm>
                <a:off x="810150" y="1991450"/>
                <a:ext cx="222400" cy="340700"/>
              </a:xfrm>
              <a:custGeom>
                <a:avLst/>
                <a:gdLst/>
                <a:ahLst/>
                <a:cxnLst/>
                <a:rect l="l" t="t" r="r" b="b"/>
                <a:pathLst>
                  <a:path w="8896" h="13628" extrusionOk="0">
                    <a:moveTo>
                      <a:pt x="5501" y="6051"/>
                    </a:moveTo>
                    <a:lnTo>
                      <a:pt x="5466" y="6106"/>
                    </a:lnTo>
                    <a:lnTo>
                      <a:pt x="5475" y="6124"/>
                    </a:lnTo>
                    <a:cubicBezTo>
                      <a:pt x="5127" y="7352"/>
                      <a:pt x="4162" y="8381"/>
                      <a:pt x="2951" y="8772"/>
                    </a:cubicBezTo>
                    <a:cubicBezTo>
                      <a:pt x="4140" y="8349"/>
                      <a:pt x="5094" y="7331"/>
                      <a:pt x="5463" y="6103"/>
                    </a:cubicBezTo>
                    <a:lnTo>
                      <a:pt x="5501" y="6051"/>
                    </a:lnTo>
                    <a:close/>
                    <a:moveTo>
                      <a:pt x="4775" y="8255"/>
                    </a:moveTo>
                    <a:lnTo>
                      <a:pt x="4738" y="8339"/>
                    </a:lnTo>
                    <a:cubicBezTo>
                      <a:pt x="4536" y="8638"/>
                      <a:pt x="4236" y="8862"/>
                      <a:pt x="3880" y="8940"/>
                    </a:cubicBezTo>
                    <a:cubicBezTo>
                      <a:pt x="4216" y="8834"/>
                      <a:pt x="4509" y="8613"/>
                      <a:pt x="4707" y="8319"/>
                    </a:cubicBezTo>
                    <a:cubicBezTo>
                      <a:pt x="4710" y="8315"/>
                      <a:pt x="4717" y="8312"/>
                      <a:pt x="4725" y="8312"/>
                    </a:cubicBezTo>
                    <a:cubicBezTo>
                      <a:pt x="4728" y="8312"/>
                      <a:pt x="4732" y="8313"/>
                      <a:pt x="4736" y="8315"/>
                    </a:cubicBezTo>
                    <a:lnTo>
                      <a:pt x="4775" y="8255"/>
                    </a:lnTo>
                    <a:close/>
                    <a:moveTo>
                      <a:pt x="7702" y="1"/>
                    </a:moveTo>
                    <a:cubicBezTo>
                      <a:pt x="7679" y="1"/>
                      <a:pt x="7655" y="12"/>
                      <a:pt x="7642" y="33"/>
                    </a:cubicBezTo>
                    <a:lnTo>
                      <a:pt x="4743" y="4530"/>
                    </a:lnTo>
                    <a:cubicBezTo>
                      <a:pt x="4736" y="4541"/>
                      <a:pt x="4731" y="4556"/>
                      <a:pt x="4732" y="4570"/>
                    </a:cubicBezTo>
                    <a:cubicBezTo>
                      <a:pt x="4735" y="5019"/>
                      <a:pt x="4638" y="7301"/>
                      <a:pt x="2421" y="8161"/>
                    </a:cubicBezTo>
                    <a:cubicBezTo>
                      <a:pt x="2406" y="8169"/>
                      <a:pt x="2394" y="8178"/>
                      <a:pt x="2385" y="8191"/>
                    </a:cubicBezTo>
                    <a:lnTo>
                      <a:pt x="21" y="11859"/>
                    </a:lnTo>
                    <a:cubicBezTo>
                      <a:pt x="0" y="11891"/>
                      <a:pt x="10" y="11938"/>
                      <a:pt x="42" y="11959"/>
                    </a:cubicBezTo>
                    <a:lnTo>
                      <a:pt x="2615" y="13617"/>
                    </a:lnTo>
                    <a:cubicBezTo>
                      <a:pt x="2627" y="13624"/>
                      <a:pt x="2640" y="13628"/>
                      <a:pt x="2654" y="13628"/>
                    </a:cubicBezTo>
                    <a:cubicBezTo>
                      <a:pt x="2678" y="13628"/>
                      <a:pt x="2701" y="13616"/>
                      <a:pt x="2715" y="13595"/>
                    </a:cubicBezTo>
                    <a:lnTo>
                      <a:pt x="7980" y="5424"/>
                    </a:lnTo>
                    <a:cubicBezTo>
                      <a:pt x="8004" y="5389"/>
                      <a:pt x="7995" y="5343"/>
                      <a:pt x="7961" y="5322"/>
                    </a:cubicBezTo>
                    <a:lnTo>
                      <a:pt x="6651" y="4478"/>
                    </a:lnTo>
                    <a:cubicBezTo>
                      <a:pt x="6602" y="4447"/>
                      <a:pt x="6585" y="4380"/>
                      <a:pt x="6619" y="4329"/>
                    </a:cubicBezTo>
                    <a:lnTo>
                      <a:pt x="8874" y="828"/>
                    </a:lnTo>
                    <a:cubicBezTo>
                      <a:pt x="8896" y="794"/>
                      <a:pt x="8887" y="749"/>
                      <a:pt x="8853" y="728"/>
                    </a:cubicBezTo>
                    <a:lnTo>
                      <a:pt x="7742" y="12"/>
                    </a:lnTo>
                    <a:cubicBezTo>
                      <a:pt x="7730" y="4"/>
                      <a:pt x="7716" y="1"/>
                      <a:pt x="7702" y="1"/>
                    </a:cubicBezTo>
                    <a:close/>
                  </a:path>
                </a:pathLst>
              </a:custGeom>
              <a:solidFill>
                <a:srgbClr val="F99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0"/>
              <p:cNvSpPr/>
              <p:nvPr/>
            </p:nvSpPr>
            <p:spPr>
              <a:xfrm>
                <a:off x="1040150" y="2222025"/>
                <a:ext cx="39350" cy="34525"/>
              </a:xfrm>
              <a:custGeom>
                <a:avLst/>
                <a:gdLst/>
                <a:ahLst/>
                <a:cxnLst/>
                <a:rect l="l" t="t" r="r" b="b"/>
                <a:pathLst>
                  <a:path w="1574" h="1381" extrusionOk="0">
                    <a:moveTo>
                      <a:pt x="789" y="1"/>
                    </a:moveTo>
                    <a:cubicBezTo>
                      <a:pt x="562" y="1"/>
                      <a:pt x="340" y="112"/>
                      <a:pt x="208" y="317"/>
                    </a:cubicBezTo>
                    <a:cubicBezTo>
                      <a:pt x="1" y="637"/>
                      <a:pt x="94" y="1064"/>
                      <a:pt x="414" y="1271"/>
                    </a:cubicBezTo>
                    <a:cubicBezTo>
                      <a:pt x="530" y="1345"/>
                      <a:pt x="659" y="1381"/>
                      <a:pt x="787" y="1381"/>
                    </a:cubicBezTo>
                    <a:cubicBezTo>
                      <a:pt x="1014" y="1381"/>
                      <a:pt x="1236" y="1269"/>
                      <a:pt x="1368" y="1064"/>
                    </a:cubicBezTo>
                    <a:cubicBezTo>
                      <a:pt x="1573" y="744"/>
                      <a:pt x="1482" y="316"/>
                      <a:pt x="1162" y="111"/>
                    </a:cubicBezTo>
                    <a:cubicBezTo>
                      <a:pt x="1046" y="36"/>
                      <a:pt x="917" y="1"/>
                      <a:pt x="7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0"/>
              <p:cNvSpPr/>
              <p:nvPr/>
            </p:nvSpPr>
            <p:spPr>
              <a:xfrm>
                <a:off x="1001775" y="2114900"/>
                <a:ext cx="235425" cy="325500"/>
              </a:xfrm>
              <a:custGeom>
                <a:avLst/>
                <a:gdLst/>
                <a:ahLst/>
                <a:cxnLst/>
                <a:rect l="l" t="t" r="r" b="b"/>
                <a:pathLst>
                  <a:path w="9417" h="13020" extrusionOk="0">
                    <a:moveTo>
                      <a:pt x="7803" y="1067"/>
                    </a:moveTo>
                    <a:cubicBezTo>
                      <a:pt x="7806" y="1067"/>
                      <a:pt x="7809" y="1067"/>
                      <a:pt x="7812" y="1069"/>
                    </a:cubicBezTo>
                    <a:lnTo>
                      <a:pt x="7817" y="1095"/>
                    </a:lnTo>
                    <a:lnTo>
                      <a:pt x="6845" y="2537"/>
                    </a:lnTo>
                    <a:lnTo>
                      <a:pt x="6845" y="2537"/>
                    </a:lnTo>
                    <a:lnTo>
                      <a:pt x="7787" y="1075"/>
                    </a:lnTo>
                    <a:cubicBezTo>
                      <a:pt x="7790" y="1070"/>
                      <a:pt x="7796" y="1067"/>
                      <a:pt x="7803" y="1067"/>
                    </a:cubicBezTo>
                    <a:close/>
                    <a:moveTo>
                      <a:pt x="6357" y="3255"/>
                    </a:moveTo>
                    <a:lnTo>
                      <a:pt x="6321" y="3337"/>
                    </a:lnTo>
                    <a:lnTo>
                      <a:pt x="6163" y="3622"/>
                    </a:lnTo>
                    <a:lnTo>
                      <a:pt x="6130" y="3605"/>
                    </a:lnTo>
                    <a:lnTo>
                      <a:pt x="6300" y="3308"/>
                    </a:lnTo>
                    <a:cubicBezTo>
                      <a:pt x="6303" y="3308"/>
                      <a:pt x="6305" y="3309"/>
                      <a:pt x="6308" y="3309"/>
                    </a:cubicBezTo>
                    <a:cubicBezTo>
                      <a:pt x="6310" y="3309"/>
                      <a:pt x="6312" y="3309"/>
                      <a:pt x="6313" y="3308"/>
                    </a:cubicBezTo>
                    <a:lnTo>
                      <a:pt x="6357" y="3255"/>
                    </a:lnTo>
                    <a:close/>
                    <a:moveTo>
                      <a:pt x="7703" y="0"/>
                    </a:moveTo>
                    <a:cubicBezTo>
                      <a:pt x="7679" y="0"/>
                      <a:pt x="7655" y="12"/>
                      <a:pt x="7642" y="33"/>
                    </a:cubicBezTo>
                    <a:lnTo>
                      <a:pt x="21" y="11857"/>
                    </a:lnTo>
                    <a:cubicBezTo>
                      <a:pt x="0" y="11890"/>
                      <a:pt x="10" y="11936"/>
                      <a:pt x="42" y="11957"/>
                    </a:cubicBezTo>
                    <a:lnTo>
                      <a:pt x="1674" y="13008"/>
                    </a:lnTo>
                    <a:cubicBezTo>
                      <a:pt x="1686" y="13015"/>
                      <a:pt x="1700" y="13019"/>
                      <a:pt x="1714" y="13019"/>
                    </a:cubicBezTo>
                    <a:cubicBezTo>
                      <a:pt x="1737" y="13019"/>
                      <a:pt x="1760" y="13008"/>
                      <a:pt x="1774" y="12987"/>
                    </a:cubicBezTo>
                    <a:lnTo>
                      <a:pt x="4139" y="9318"/>
                    </a:lnTo>
                    <a:cubicBezTo>
                      <a:pt x="4146" y="9307"/>
                      <a:pt x="4151" y="9292"/>
                      <a:pt x="4154" y="9276"/>
                    </a:cubicBezTo>
                    <a:cubicBezTo>
                      <a:pt x="4017" y="6901"/>
                      <a:pt x="6056" y="5870"/>
                      <a:pt x="6466" y="5687"/>
                    </a:cubicBezTo>
                    <a:cubicBezTo>
                      <a:pt x="6477" y="5682"/>
                      <a:pt x="6488" y="5671"/>
                      <a:pt x="6497" y="5660"/>
                    </a:cubicBezTo>
                    <a:lnTo>
                      <a:pt x="9394" y="1163"/>
                    </a:lnTo>
                    <a:cubicBezTo>
                      <a:pt x="9416" y="1129"/>
                      <a:pt x="9407" y="1084"/>
                      <a:pt x="9373" y="1063"/>
                    </a:cubicBezTo>
                    <a:lnTo>
                      <a:pt x="7742" y="12"/>
                    </a:lnTo>
                    <a:cubicBezTo>
                      <a:pt x="7730" y="4"/>
                      <a:pt x="7716" y="0"/>
                      <a:pt x="7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0"/>
              <p:cNvSpPr/>
              <p:nvPr/>
            </p:nvSpPr>
            <p:spPr>
              <a:xfrm>
                <a:off x="912225" y="2057175"/>
                <a:ext cx="276550" cy="352000"/>
              </a:xfrm>
              <a:custGeom>
                <a:avLst/>
                <a:gdLst/>
                <a:ahLst/>
                <a:cxnLst/>
                <a:rect l="l" t="t" r="r" b="b"/>
                <a:pathLst>
                  <a:path w="11062" h="14080" extrusionOk="0">
                    <a:moveTo>
                      <a:pt x="7265" y="5711"/>
                    </a:moveTo>
                    <a:cubicBezTo>
                      <a:pt x="7269" y="5711"/>
                      <a:pt x="7274" y="5713"/>
                      <a:pt x="7278" y="5715"/>
                    </a:cubicBezTo>
                    <a:lnTo>
                      <a:pt x="7281" y="5721"/>
                    </a:lnTo>
                    <a:lnTo>
                      <a:pt x="7437" y="6015"/>
                    </a:lnTo>
                    <a:lnTo>
                      <a:pt x="7256" y="5714"/>
                    </a:lnTo>
                    <a:cubicBezTo>
                      <a:pt x="7259" y="5712"/>
                      <a:pt x="7262" y="5711"/>
                      <a:pt x="7265" y="5711"/>
                    </a:cubicBezTo>
                    <a:close/>
                    <a:moveTo>
                      <a:pt x="6378" y="5820"/>
                    </a:moveTo>
                    <a:lnTo>
                      <a:pt x="6378" y="5820"/>
                    </a:lnTo>
                    <a:cubicBezTo>
                      <a:pt x="6527" y="5848"/>
                      <a:pt x="6672" y="5906"/>
                      <a:pt x="6805" y="5993"/>
                    </a:cubicBezTo>
                    <a:cubicBezTo>
                      <a:pt x="7055" y="6153"/>
                      <a:pt x="7244" y="6400"/>
                      <a:pt x="7288" y="6688"/>
                    </a:cubicBezTo>
                    <a:cubicBezTo>
                      <a:pt x="7211" y="6419"/>
                      <a:pt x="7031" y="6177"/>
                      <a:pt x="6790" y="6021"/>
                    </a:cubicBezTo>
                    <a:cubicBezTo>
                      <a:pt x="6659" y="5937"/>
                      <a:pt x="6517" y="5885"/>
                      <a:pt x="6378" y="5820"/>
                    </a:cubicBezTo>
                    <a:close/>
                    <a:moveTo>
                      <a:pt x="5907" y="6377"/>
                    </a:moveTo>
                    <a:cubicBezTo>
                      <a:pt x="6075" y="6377"/>
                      <a:pt x="6244" y="6423"/>
                      <a:pt x="6396" y="6520"/>
                    </a:cubicBezTo>
                    <a:cubicBezTo>
                      <a:pt x="6816" y="6791"/>
                      <a:pt x="6941" y="7353"/>
                      <a:pt x="6669" y="7774"/>
                    </a:cubicBezTo>
                    <a:cubicBezTo>
                      <a:pt x="6495" y="8045"/>
                      <a:pt x="6202" y="8191"/>
                      <a:pt x="5904" y="8191"/>
                    </a:cubicBezTo>
                    <a:cubicBezTo>
                      <a:pt x="5735" y="8191"/>
                      <a:pt x="5564" y="8144"/>
                      <a:pt x="5413" y="8047"/>
                    </a:cubicBezTo>
                    <a:cubicBezTo>
                      <a:pt x="4994" y="7775"/>
                      <a:pt x="4873" y="7215"/>
                      <a:pt x="5144" y="6791"/>
                    </a:cubicBezTo>
                    <a:cubicBezTo>
                      <a:pt x="5318" y="6523"/>
                      <a:pt x="5609" y="6377"/>
                      <a:pt x="5907" y="6377"/>
                    </a:cubicBezTo>
                    <a:close/>
                    <a:moveTo>
                      <a:pt x="4407" y="7080"/>
                    </a:moveTo>
                    <a:cubicBezTo>
                      <a:pt x="4410" y="7084"/>
                      <a:pt x="4410" y="7084"/>
                      <a:pt x="4414" y="7085"/>
                    </a:cubicBezTo>
                    <a:lnTo>
                      <a:pt x="4423" y="7104"/>
                    </a:lnTo>
                    <a:cubicBezTo>
                      <a:pt x="4370" y="7427"/>
                      <a:pt x="4430" y="7762"/>
                      <a:pt x="4589" y="8051"/>
                    </a:cubicBezTo>
                    <a:cubicBezTo>
                      <a:pt x="4707" y="8269"/>
                      <a:pt x="4881" y="8458"/>
                      <a:pt x="5091" y="8594"/>
                    </a:cubicBezTo>
                    <a:cubicBezTo>
                      <a:pt x="5159" y="8637"/>
                      <a:pt x="5226" y="8671"/>
                      <a:pt x="5300" y="8706"/>
                    </a:cubicBezTo>
                    <a:lnTo>
                      <a:pt x="5279" y="8736"/>
                    </a:lnTo>
                    <a:cubicBezTo>
                      <a:pt x="5209" y="8704"/>
                      <a:pt x="5138" y="8667"/>
                      <a:pt x="5070" y="8624"/>
                    </a:cubicBezTo>
                    <a:cubicBezTo>
                      <a:pt x="4855" y="8484"/>
                      <a:pt x="4678" y="8293"/>
                      <a:pt x="4555" y="8068"/>
                    </a:cubicBezTo>
                    <a:cubicBezTo>
                      <a:pt x="4395" y="7774"/>
                      <a:pt x="4333" y="7430"/>
                      <a:pt x="4407" y="7080"/>
                    </a:cubicBezTo>
                    <a:close/>
                    <a:moveTo>
                      <a:pt x="4114" y="8644"/>
                    </a:moveTo>
                    <a:cubicBezTo>
                      <a:pt x="4117" y="8644"/>
                      <a:pt x="4120" y="8644"/>
                      <a:pt x="4122" y="8646"/>
                    </a:cubicBezTo>
                    <a:lnTo>
                      <a:pt x="4128" y="8654"/>
                    </a:lnTo>
                    <a:cubicBezTo>
                      <a:pt x="4194" y="8795"/>
                      <a:pt x="4301" y="8916"/>
                      <a:pt x="4434" y="9001"/>
                    </a:cubicBezTo>
                    <a:cubicBezTo>
                      <a:pt x="4507" y="9049"/>
                      <a:pt x="4588" y="9083"/>
                      <a:pt x="4668" y="9106"/>
                    </a:cubicBezTo>
                    <a:lnTo>
                      <a:pt x="4711" y="9052"/>
                    </a:lnTo>
                    <a:lnTo>
                      <a:pt x="4660" y="9138"/>
                    </a:lnTo>
                    <a:cubicBezTo>
                      <a:pt x="4575" y="9117"/>
                      <a:pt x="4490" y="9080"/>
                      <a:pt x="4414" y="9032"/>
                    </a:cubicBezTo>
                    <a:cubicBezTo>
                      <a:pt x="4275" y="8942"/>
                      <a:pt x="4164" y="8815"/>
                      <a:pt x="4104" y="8647"/>
                    </a:cubicBezTo>
                    <a:cubicBezTo>
                      <a:pt x="4107" y="8644"/>
                      <a:pt x="4111" y="8644"/>
                      <a:pt x="4114" y="8644"/>
                    </a:cubicBezTo>
                    <a:close/>
                    <a:moveTo>
                      <a:pt x="3953" y="10046"/>
                    </a:moveTo>
                    <a:cubicBezTo>
                      <a:pt x="3958" y="10046"/>
                      <a:pt x="3964" y="10048"/>
                      <a:pt x="3969" y="10052"/>
                    </a:cubicBezTo>
                    <a:lnTo>
                      <a:pt x="4006" y="10075"/>
                    </a:lnTo>
                    <a:cubicBezTo>
                      <a:pt x="4101" y="10136"/>
                      <a:pt x="4226" y="10161"/>
                      <a:pt x="4342" y="10170"/>
                    </a:cubicBezTo>
                    <a:cubicBezTo>
                      <a:pt x="4309" y="10177"/>
                      <a:pt x="4275" y="10180"/>
                      <a:pt x="4242" y="10180"/>
                    </a:cubicBezTo>
                    <a:cubicBezTo>
                      <a:pt x="4153" y="10180"/>
                      <a:pt x="4064" y="10155"/>
                      <a:pt x="3986" y="10105"/>
                    </a:cubicBezTo>
                    <a:cubicBezTo>
                      <a:pt x="3975" y="10098"/>
                      <a:pt x="3959" y="10089"/>
                      <a:pt x="3943" y="10052"/>
                    </a:cubicBezTo>
                    <a:cubicBezTo>
                      <a:pt x="3945" y="10047"/>
                      <a:pt x="3949" y="10046"/>
                      <a:pt x="3953" y="10046"/>
                    </a:cubicBezTo>
                    <a:close/>
                    <a:moveTo>
                      <a:pt x="7703" y="0"/>
                    </a:moveTo>
                    <a:cubicBezTo>
                      <a:pt x="7679" y="0"/>
                      <a:pt x="7655" y="11"/>
                      <a:pt x="7642" y="32"/>
                    </a:cubicBezTo>
                    <a:lnTo>
                      <a:pt x="21" y="11857"/>
                    </a:lnTo>
                    <a:cubicBezTo>
                      <a:pt x="0" y="11890"/>
                      <a:pt x="10" y="11936"/>
                      <a:pt x="42" y="11957"/>
                    </a:cubicBezTo>
                    <a:lnTo>
                      <a:pt x="3318" y="14068"/>
                    </a:lnTo>
                    <a:cubicBezTo>
                      <a:pt x="3330" y="14076"/>
                      <a:pt x="3344" y="14080"/>
                      <a:pt x="3357" y="14080"/>
                    </a:cubicBezTo>
                    <a:cubicBezTo>
                      <a:pt x="3381" y="14080"/>
                      <a:pt x="3404" y="14068"/>
                      <a:pt x="3418" y="14047"/>
                    </a:cubicBezTo>
                    <a:lnTo>
                      <a:pt x="11038" y="2223"/>
                    </a:lnTo>
                    <a:cubicBezTo>
                      <a:pt x="11062" y="2190"/>
                      <a:pt x="11052" y="2146"/>
                      <a:pt x="11017" y="2123"/>
                    </a:cubicBezTo>
                    <a:lnTo>
                      <a:pt x="7742" y="11"/>
                    </a:lnTo>
                    <a:cubicBezTo>
                      <a:pt x="7730" y="4"/>
                      <a:pt x="7717" y="0"/>
                      <a:pt x="77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0"/>
              <p:cNvSpPr/>
              <p:nvPr/>
            </p:nvSpPr>
            <p:spPr>
              <a:xfrm>
                <a:off x="882100" y="2014275"/>
                <a:ext cx="217150" cy="337250"/>
              </a:xfrm>
              <a:custGeom>
                <a:avLst/>
                <a:gdLst/>
                <a:ahLst/>
                <a:cxnLst/>
                <a:rect l="l" t="t" r="r" b="b"/>
                <a:pathLst>
                  <a:path w="8686" h="13490" extrusionOk="0">
                    <a:moveTo>
                      <a:pt x="6240" y="0"/>
                    </a:moveTo>
                    <a:cubicBezTo>
                      <a:pt x="6216" y="0"/>
                      <a:pt x="6193" y="12"/>
                      <a:pt x="6180" y="33"/>
                    </a:cubicBezTo>
                    <a:lnTo>
                      <a:pt x="4022" y="3381"/>
                    </a:lnTo>
                    <a:cubicBezTo>
                      <a:pt x="4001" y="3416"/>
                      <a:pt x="4010" y="3460"/>
                      <a:pt x="4043" y="3481"/>
                    </a:cubicBezTo>
                    <a:lnTo>
                      <a:pt x="5352" y="4325"/>
                    </a:lnTo>
                    <a:cubicBezTo>
                      <a:pt x="5402" y="4358"/>
                      <a:pt x="5417" y="4425"/>
                      <a:pt x="5385" y="4475"/>
                    </a:cubicBezTo>
                    <a:lnTo>
                      <a:pt x="21" y="12798"/>
                    </a:lnTo>
                    <a:cubicBezTo>
                      <a:pt x="0" y="12832"/>
                      <a:pt x="9" y="12877"/>
                      <a:pt x="42" y="12898"/>
                    </a:cubicBezTo>
                    <a:lnTo>
                      <a:pt x="943" y="13478"/>
                    </a:lnTo>
                    <a:cubicBezTo>
                      <a:pt x="956" y="13486"/>
                      <a:pt x="969" y="13489"/>
                      <a:pt x="983" y="13489"/>
                    </a:cubicBezTo>
                    <a:cubicBezTo>
                      <a:pt x="1007" y="13489"/>
                      <a:pt x="1030" y="13478"/>
                      <a:pt x="1043" y="13457"/>
                    </a:cubicBezTo>
                    <a:lnTo>
                      <a:pt x="8664" y="1633"/>
                    </a:lnTo>
                    <a:cubicBezTo>
                      <a:pt x="8686" y="1601"/>
                      <a:pt x="8677" y="1557"/>
                      <a:pt x="8643" y="1534"/>
                    </a:cubicBezTo>
                    <a:lnTo>
                      <a:pt x="6280" y="12"/>
                    </a:lnTo>
                    <a:cubicBezTo>
                      <a:pt x="6267" y="4"/>
                      <a:pt x="6254" y="0"/>
                      <a:pt x="6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0"/>
              <p:cNvSpPr/>
              <p:nvPr/>
            </p:nvSpPr>
            <p:spPr>
              <a:xfrm>
                <a:off x="810150" y="1991400"/>
                <a:ext cx="217650" cy="314475"/>
              </a:xfrm>
              <a:custGeom>
                <a:avLst/>
                <a:gdLst/>
                <a:ahLst/>
                <a:cxnLst/>
                <a:rect l="l" t="t" r="r" b="b"/>
                <a:pathLst>
                  <a:path w="8706" h="12579" extrusionOk="0">
                    <a:moveTo>
                      <a:pt x="7704" y="0"/>
                    </a:moveTo>
                    <a:cubicBezTo>
                      <a:pt x="7680" y="0"/>
                      <a:pt x="7656" y="12"/>
                      <a:pt x="7643" y="33"/>
                    </a:cubicBezTo>
                    <a:lnTo>
                      <a:pt x="4745" y="4531"/>
                    </a:lnTo>
                    <a:cubicBezTo>
                      <a:pt x="4738" y="4542"/>
                      <a:pt x="4733" y="4557"/>
                      <a:pt x="4733" y="4570"/>
                    </a:cubicBezTo>
                    <a:cubicBezTo>
                      <a:pt x="4736" y="5020"/>
                      <a:pt x="4640" y="7303"/>
                      <a:pt x="2422" y="8162"/>
                    </a:cubicBezTo>
                    <a:cubicBezTo>
                      <a:pt x="2410" y="8169"/>
                      <a:pt x="2395" y="8179"/>
                      <a:pt x="2388" y="8190"/>
                    </a:cubicBezTo>
                    <a:lnTo>
                      <a:pt x="22" y="11859"/>
                    </a:lnTo>
                    <a:cubicBezTo>
                      <a:pt x="0" y="11892"/>
                      <a:pt x="11" y="11938"/>
                      <a:pt x="43" y="11959"/>
                    </a:cubicBezTo>
                    <a:lnTo>
                      <a:pt x="1006" y="12579"/>
                    </a:lnTo>
                    <a:lnTo>
                      <a:pt x="2493" y="10271"/>
                    </a:lnTo>
                    <a:cubicBezTo>
                      <a:pt x="6858" y="8224"/>
                      <a:pt x="5970" y="4874"/>
                      <a:pt x="5973" y="4873"/>
                    </a:cubicBezTo>
                    <a:lnTo>
                      <a:pt x="8705" y="632"/>
                    </a:lnTo>
                    <a:lnTo>
                      <a:pt x="7743" y="12"/>
                    </a:lnTo>
                    <a:cubicBezTo>
                      <a:pt x="7731" y="4"/>
                      <a:pt x="7718" y="0"/>
                      <a:pt x="7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0"/>
              <p:cNvSpPr/>
              <p:nvPr/>
            </p:nvSpPr>
            <p:spPr>
              <a:xfrm>
                <a:off x="1029800" y="2132550"/>
                <a:ext cx="207350" cy="307875"/>
              </a:xfrm>
              <a:custGeom>
                <a:avLst/>
                <a:gdLst/>
                <a:ahLst/>
                <a:cxnLst/>
                <a:rect l="l" t="t" r="r" b="b"/>
                <a:pathLst>
                  <a:path w="8294" h="12315" extrusionOk="0">
                    <a:moveTo>
                      <a:pt x="7699" y="0"/>
                    </a:moveTo>
                    <a:lnTo>
                      <a:pt x="4886" y="4365"/>
                    </a:lnTo>
                    <a:cubicBezTo>
                      <a:pt x="4886" y="4365"/>
                      <a:pt x="1955" y="5705"/>
                      <a:pt x="2306" y="8369"/>
                    </a:cubicBezTo>
                    <a:lnTo>
                      <a:pt x="0" y="11947"/>
                    </a:lnTo>
                    <a:lnTo>
                      <a:pt x="552" y="12302"/>
                    </a:lnTo>
                    <a:cubicBezTo>
                      <a:pt x="564" y="12310"/>
                      <a:pt x="577" y="12314"/>
                      <a:pt x="591" y="12314"/>
                    </a:cubicBezTo>
                    <a:cubicBezTo>
                      <a:pt x="615" y="12314"/>
                      <a:pt x="638" y="12302"/>
                      <a:pt x="652" y="12281"/>
                    </a:cubicBezTo>
                    <a:lnTo>
                      <a:pt x="3017" y="8612"/>
                    </a:lnTo>
                    <a:cubicBezTo>
                      <a:pt x="3024" y="8601"/>
                      <a:pt x="3029" y="8586"/>
                      <a:pt x="3030" y="8570"/>
                    </a:cubicBezTo>
                    <a:cubicBezTo>
                      <a:pt x="2894" y="6195"/>
                      <a:pt x="4933" y="5164"/>
                      <a:pt x="5344" y="4981"/>
                    </a:cubicBezTo>
                    <a:cubicBezTo>
                      <a:pt x="5356" y="4976"/>
                      <a:pt x="5367" y="4965"/>
                      <a:pt x="5372" y="4953"/>
                    </a:cubicBezTo>
                    <a:lnTo>
                      <a:pt x="8271" y="455"/>
                    </a:lnTo>
                    <a:cubicBezTo>
                      <a:pt x="8293" y="422"/>
                      <a:pt x="8283" y="376"/>
                      <a:pt x="8250" y="355"/>
                    </a:cubicBezTo>
                    <a:lnTo>
                      <a:pt x="7699" y="0"/>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0"/>
              <p:cNvSpPr/>
              <p:nvPr/>
            </p:nvSpPr>
            <p:spPr>
              <a:xfrm>
                <a:off x="902375" y="2047825"/>
                <a:ext cx="296225" cy="370825"/>
              </a:xfrm>
              <a:custGeom>
                <a:avLst/>
                <a:gdLst/>
                <a:ahLst/>
                <a:cxnLst/>
                <a:rect l="l" t="t" r="r" b="b"/>
                <a:pathLst>
                  <a:path w="11849" h="14833" extrusionOk="0">
                    <a:moveTo>
                      <a:pt x="8103" y="474"/>
                    </a:moveTo>
                    <a:lnTo>
                      <a:pt x="11349" y="2565"/>
                    </a:lnTo>
                    <a:lnTo>
                      <a:pt x="3748" y="14361"/>
                    </a:lnTo>
                    <a:lnTo>
                      <a:pt x="501" y="12269"/>
                    </a:lnTo>
                    <a:lnTo>
                      <a:pt x="8103" y="474"/>
                    </a:lnTo>
                    <a:close/>
                    <a:moveTo>
                      <a:pt x="8043" y="1"/>
                    </a:moveTo>
                    <a:cubicBezTo>
                      <a:pt x="8029" y="1"/>
                      <a:pt x="8015" y="2"/>
                      <a:pt x="8001" y="5"/>
                    </a:cubicBezTo>
                    <a:cubicBezTo>
                      <a:pt x="7951" y="17"/>
                      <a:pt x="7904" y="47"/>
                      <a:pt x="7877" y="92"/>
                    </a:cubicBezTo>
                    <a:lnTo>
                      <a:pt x="59" y="12220"/>
                    </a:lnTo>
                    <a:cubicBezTo>
                      <a:pt x="1" y="12312"/>
                      <a:pt x="27" y="12435"/>
                      <a:pt x="119" y="12494"/>
                    </a:cubicBezTo>
                    <a:lnTo>
                      <a:pt x="3699" y="14801"/>
                    </a:lnTo>
                    <a:cubicBezTo>
                      <a:pt x="3732" y="14822"/>
                      <a:pt x="3769" y="14833"/>
                      <a:pt x="3807" y="14833"/>
                    </a:cubicBezTo>
                    <a:cubicBezTo>
                      <a:pt x="3821" y="14833"/>
                      <a:pt x="3834" y="14832"/>
                      <a:pt x="3848" y="14830"/>
                    </a:cubicBezTo>
                    <a:cubicBezTo>
                      <a:pt x="3899" y="14817"/>
                      <a:pt x="3943" y="14788"/>
                      <a:pt x="3973" y="14742"/>
                    </a:cubicBezTo>
                    <a:lnTo>
                      <a:pt x="11789" y="2615"/>
                    </a:lnTo>
                    <a:cubicBezTo>
                      <a:pt x="11848" y="2522"/>
                      <a:pt x="11822" y="2400"/>
                      <a:pt x="11730" y="2341"/>
                    </a:cubicBezTo>
                    <a:lnTo>
                      <a:pt x="8151" y="33"/>
                    </a:lnTo>
                    <a:cubicBezTo>
                      <a:pt x="8118" y="12"/>
                      <a:pt x="8081" y="1"/>
                      <a:pt x="8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0"/>
              <p:cNvSpPr/>
              <p:nvPr/>
            </p:nvSpPr>
            <p:spPr>
              <a:xfrm>
                <a:off x="1034050" y="2214375"/>
                <a:ext cx="54200" cy="49875"/>
              </a:xfrm>
              <a:custGeom>
                <a:avLst/>
                <a:gdLst/>
                <a:ahLst/>
                <a:cxnLst/>
                <a:rect l="l" t="t" r="r" b="b"/>
                <a:pathLst>
                  <a:path w="2168" h="1995" extrusionOk="0">
                    <a:moveTo>
                      <a:pt x="1032" y="396"/>
                    </a:moveTo>
                    <a:cubicBezTo>
                      <a:pt x="1147" y="396"/>
                      <a:pt x="1258" y="428"/>
                      <a:pt x="1357" y="490"/>
                    </a:cubicBezTo>
                    <a:cubicBezTo>
                      <a:pt x="1634" y="670"/>
                      <a:pt x="1715" y="1043"/>
                      <a:pt x="1536" y="1321"/>
                    </a:cubicBezTo>
                    <a:cubicBezTo>
                      <a:pt x="1449" y="1455"/>
                      <a:pt x="1314" y="1548"/>
                      <a:pt x="1158" y="1582"/>
                    </a:cubicBezTo>
                    <a:cubicBezTo>
                      <a:pt x="1115" y="1591"/>
                      <a:pt x="1072" y="1596"/>
                      <a:pt x="1029" y="1596"/>
                    </a:cubicBezTo>
                    <a:cubicBezTo>
                      <a:pt x="915" y="1596"/>
                      <a:pt x="804" y="1563"/>
                      <a:pt x="706" y="1501"/>
                    </a:cubicBezTo>
                    <a:cubicBezTo>
                      <a:pt x="570" y="1413"/>
                      <a:pt x="478" y="1280"/>
                      <a:pt x="444" y="1123"/>
                    </a:cubicBezTo>
                    <a:cubicBezTo>
                      <a:pt x="411" y="965"/>
                      <a:pt x="440" y="805"/>
                      <a:pt x="527" y="670"/>
                    </a:cubicBezTo>
                    <a:cubicBezTo>
                      <a:pt x="613" y="537"/>
                      <a:pt x="748" y="444"/>
                      <a:pt x="905" y="410"/>
                    </a:cubicBezTo>
                    <a:cubicBezTo>
                      <a:pt x="947" y="401"/>
                      <a:pt x="990" y="396"/>
                      <a:pt x="1032" y="396"/>
                    </a:cubicBezTo>
                    <a:close/>
                    <a:moveTo>
                      <a:pt x="1034" y="0"/>
                    </a:moveTo>
                    <a:cubicBezTo>
                      <a:pt x="706" y="0"/>
                      <a:pt x="384" y="162"/>
                      <a:pt x="194" y="457"/>
                    </a:cubicBezTo>
                    <a:cubicBezTo>
                      <a:pt x="49" y="680"/>
                      <a:pt x="1" y="947"/>
                      <a:pt x="57" y="1207"/>
                    </a:cubicBezTo>
                    <a:cubicBezTo>
                      <a:pt x="113" y="1468"/>
                      <a:pt x="268" y="1690"/>
                      <a:pt x="491" y="1834"/>
                    </a:cubicBezTo>
                    <a:cubicBezTo>
                      <a:pt x="654" y="1940"/>
                      <a:pt x="839" y="1994"/>
                      <a:pt x="1029" y="1994"/>
                    </a:cubicBezTo>
                    <a:cubicBezTo>
                      <a:pt x="1101" y="1994"/>
                      <a:pt x="1171" y="1986"/>
                      <a:pt x="1243" y="1971"/>
                    </a:cubicBezTo>
                    <a:cubicBezTo>
                      <a:pt x="1503" y="1914"/>
                      <a:pt x="1726" y="1761"/>
                      <a:pt x="1870" y="1538"/>
                    </a:cubicBezTo>
                    <a:cubicBezTo>
                      <a:pt x="2168" y="1074"/>
                      <a:pt x="2033" y="456"/>
                      <a:pt x="1571" y="159"/>
                    </a:cubicBezTo>
                    <a:cubicBezTo>
                      <a:pt x="1405" y="51"/>
                      <a:pt x="1218" y="0"/>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0"/>
              <p:cNvSpPr/>
              <p:nvPr/>
            </p:nvSpPr>
            <p:spPr>
              <a:xfrm>
                <a:off x="800800" y="1982075"/>
                <a:ext cx="308300" cy="378925"/>
              </a:xfrm>
              <a:custGeom>
                <a:avLst/>
                <a:gdLst/>
                <a:ahLst/>
                <a:cxnLst/>
                <a:rect l="l" t="t" r="r" b="b"/>
                <a:pathLst>
                  <a:path w="12332" h="15157" extrusionOk="0">
                    <a:moveTo>
                      <a:pt x="8024" y="0"/>
                    </a:moveTo>
                    <a:cubicBezTo>
                      <a:pt x="7959" y="0"/>
                      <a:pt x="7895" y="33"/>
                      <a:pt x="7857" y="92"/>
                    </a:cubicBezTo>
                    <a:lnTo>
                      <a:pt x="4832" y="4787"/>
                    </a:lnTo>
                    <a:cubicBezTo>
                      <a:pt x="4809" y="4822"/>
                      <a:pt x="4798" y="4863"/>
                      <a:pt x="4800" y="4905"/>
                    </a:cubicBezTo>
                    <a:cubicBezTo>
                      <a:pt x="4800" y="4930"/>
                      <a:pt x="4915" y="7425"/>
                      <a:pt x="2633" y="8269"/>
                    </a:cubicBezTo>
                    <a:cubicBezTo>
                      <a:pt x="2594" y="8283"/>
                      <a:pt x="2559" y="8313"/>
                      <a:pt x="2536" y="8348"/>
                    </a:cubicBezTo>
                    <a:lnTo>
                      <a:pt x="41" y="12220"/>
                    </a:lnTo>
                    <a:cubicBezTo>
                      <a:pt x="11" y="12263"/>
                      <a:pt x="1" y="12318"/>
                      <a:pt x="12" y="12368"/>
                    </a:cubicBezTo>
                    <a:cubicBezTo>
                      <a:pt x="25" y="12420"/>
                      <a:pt x="54" y="12466"/>
                      <a:pt x="100" y="12494"/>
                    </a:cubicBezTo>
                    <a:lnTo>
                      <a:pt x="4182" y="15125"/>
                    </a:lnTo>
                    <a:cubicBezTo>
                      <a:pt x="4215" y="15146"/>
                      <a:pt x="4253" y="15157"/>
                      <a:pt x="4290" y="15157"/>
                    </a:cubicBezTo>
                    <a:cubicBezTo>
                      <a:pt x="4354" y="15157"/>
                      <a:pt x="4417" y="15124"/>
                      <a:pt x="4457" y="15066"/>
                    </a:cubicBezTo>
                    <a:cubicBezTo>
                      <a:pt x="4516" y="14974"/>
                      <a:pt x="4490" y="14851"/>
                      <a:pt x="4398" y="14793"/>
                    </a:cubicBezTo>
                    <a:lnTo>
                      <a:pt x="481" y="12268"/>
                    </a:lnTo>
                    <a:lnTo>
                      <a:pt x="2833" y="8618"/>
                    </a:lnTo>
                    <a:cubicBezTo>
                      <a:pt x="5101" y="7735"/>
                      <a:pt x="5198" y="5379"/>
                      <a:pt x="5196" y="4950"/>
                    </a:cubicBezTo>
                    <a:lnTo>
                      <a:pt x="8081" y="473"/>
                    </a:lnTo>
                    <a:lnTo>
                      <a:pt x="11999" y="2997"/>
                    </a:lnTo>
                    <a:cubicBezTo>
                      <a:pt x="12031" y="3019"/>
                      <a:pt x="12068" y="3029"/>
                      <a:pt x="12105" y="3029"/>
                    </a:cubicBezTo>
                    <a:cubicBezTo>
                      <a:pt x="12170" y="3029"/>
                      <a:pt x="12235" y="2997"/>
                      <a:pt x="12273" y="2937"/>
                    </a:cubicBezTo>
                    <a:cubicBezTo>
                      <a:pt x="12331" y="2846"/>
                      <a:pt x="12305" y="2724"/>
                      <a:pt x="12214" y="2664"/>
                    </a:cubicBezTo>
                    <a:lnTo>
                      <a:pt x="8131" y="32"/>
                    </a:lnTo>
                    <a:cubicBezTo>
                      <a:pt x="8098" y="11"/>
                      <a:pt x="8061" y="0"/>
                      <a:pt x="8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0"/>
              <p:cNvSpPr/>
              <p:nvPr/>
            </p:nvSpPr>
            <p:spPr>
              <a:xfrm>
                <a:off x="991875" y="2105525"/>
                <a:ext cx="254600" cy="344375"/>
              </a:xfrm>
              <a:custGeom>
                <a:avLst/>
                <a:gdLst/>
                <a:ahLst/>
                <a:cxnLst/>
                <a:rect l="l" t="t" r="r" b="b"/>
                <a:pathLst>
                  <a:path w="10184" h="13775" extrusionOk="0">
                    <a:moveTo>
                      <a:pt x="8042" y="0"/>
                    </a:moveTo>
                    <a:cubicBezTo>
                      <a:pt x="7977" y="0"/>
                      <a:pt x="7913" y="33"/>
                      <a:pt x="7875" y="92"/>
                    </a:cubicBezTo>
                    <a:cubicBezTo>
                      <a:pt x="7816" y="183"/>
                      <a:pt x="7842" y="307"/>
                      <a:pt x="7935" y="366"/>
                    </a:cubicBezTo>
                    <a:lnTo>
                      <a:pt x="9704" y="1507"/>
                    </a:lnTo>
                    <a:lnTo>
                      <a:pt x="6819" y="5983"/>
                    </a:lnTo>
                    <a:cubicBezTo>
                      <a:pt x="6426" y="6160"/>
                      <a:pt x="4321" y="7220"/>
                      <a:pt x="4456" y="9650"/>
                    </a:cubicBezTo>
                    <a:lnTo>
                      <a:pt x="2103" y="13302"/>
                    </a:lnTo>
                    <a:lnTo>
                      <a:pt x="333" y="12161"/>
                    </a:lnTo>
                    <a:cubicBezTo>
                      <a:pt x="300" y="12139"/>
                      <a:pt x="263" y="12129"/>
                      <a:pt x="227" y="12129"/>
                    </a:cubicBezTo>
                    <a:cubicBezTo>
                      <a:pt x="162" y="12129"/>
                      <a:pt x="98" y="12161"/>
                      <a:pt x="59" y="12220"/>
                    </a:cubicBezTo>
                    <a:cubicBezTo>
                      <a:pt x="0" y="12312"/>
                      <a:pt x="27" y="12434"/>
                      <a:pt x="119" y="12493"/>
                    </a:cubicBezTo>
                    <a:lnTo>
                      <a:pt x="2056" y="13743"/>
                    </a:lnTo>
                    <a:cubicBezTo>
                      <a:pt x="2089" y="13764"/>
                      <a:pt x="2125" y="13774"/>
                      <a:pt x="2163" y="13774"/>
                    </a:cubicBezTo>
                    <a:cubicBezTo>
                      <a:pt x="2177" y="13774"/>
                      <a:pt x="2192" y="13772"/>
                      <a:pt x="2203" y="13770"/>
                    </a:cubicBezTo>
                    <a:cubicBezTo>
                      <a:pt x="2254" y="13758"/>
                      <a:pt x="2299" y="13728"/>
                      <a:pt x="2328" y="13683"/>
                    </a:cubicBezTo>
                    <a:lnTo>
                      <a:pt x="4824" y="9809"/>
                    </a:lnTo>
                    <a:cubicBezTo>
                      <a:pt x="4847" y="9775"/>
                      <a:pt x="4858" y="9730"/>
                      <a:pt x="4856" y="9688"/>
                    </a:cubicBezTo>
                    <a:cubicBezTo>
                      <a:pt x="4683" y="7269"/>
                      <a:pt x="6929" y="6363"/>
                      <a:pt x="7025" y="6325"/>
                    </a:cubicBezTo>
                    <a:cubicBezTo>
                      <a:pt x="7064" y="6309"/>
                      <a:pt x="7098" y="6283"/>
                      <a:pt x="7120" y="6248"/>
                    </a:cubicBezTo>
                    <a:lnTo>
                      <a:pt x="10145" y="1554"/>
                    </a:lnTo>
                    <a:cubicBezTo>
                      <a:pt x="10173" y="1510"/>
                      <a:pt x="10184" y="1456"/>
                      <a:pt x="10172" y="1404"/>
                    </a:cubicBezTo>
                    <a:cubicBezTo>
                      <a:pt x="10161" y="1354"/>
                      <a:pt x="10130" y="1308"/>
                      <a:pt x="10085" y="1280"/>
                    </a:cubicBezTo>
                    <a:lnTo>
                      <a:pt x="8148" y="33"/>
                    </a:lnTo>
                    <a:cubicBezTo>
                      <a:pt x="8115" y="11"/>
                      <a:pt x="8078" y="0"/>
                      <a:pt x="8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60"/>
              <p:cNvSpPr/>
              <p:nvPr/>
            </p:nvSpPr>
            <p:spPr>
              <a:xfrm>
                <a:off x="872250" y="2004875"/>
                <a:ext cx="170200" cy="336675"/>
              </a:xfrm>
              <a:custGeom>
                <a:avLst/>
                <a:gdLst/>
                <a:ahLst/>
                <a:cxnLst/>
                <a:rect l="l" t="t" r="r" b="b"/>
                <a:pathLst>
                  <a:path w="6808" h="13467" extrusionOk="0">
                    <a:moveTo>
                      <a:pt x="6582" y="1"/>
                    </a:moveTo>
                    <a:cubicBezTo>
                      <a:pt x="6517" y="1"/>
                      <a:pt x="6453" y="33"/>
                      <a:pt x="6416" y="92"/>
                    </a:cubicBezTo>
                    <a:lnTo>
                      <a:pt x="4061" y="3745"/>
                    </a:lnTo>
                    <a:cubicBezTo>
                      <a:pt x="4032" y="3788"/>
                      <a:pt x="4021" y="3843"/>
                      <a:pt x="4033" y="3894"/>
                    </a:cubicBezTo>
                    <a:cubicBezTo>
                      <a:pt x="4044" y="3945"/>
                      <a:pt x="4075" y="3992"/>
                      <a:pt x="4120" y="4019"/>
                    </a:cubicBezTo>
                    <a:lnTo>
                      <a:pt x="5415" y="4854"/>
                    </a:lnTo>
                    <a:lnTo>
                      <a:pt x="59" y="13162"/>
                    </a:lnTo>
                    <a:cubicBezTo>
                      <a:pt x="0" y="13254"/>
                      <a:pt x="27" y="13376"/>
                      <a:pt x="118" y="13435"/>
                    </a:cubicBezTo>
                    <a:cubicBezTo>
                      <a:pt x="152" y="13456"/>
                      <a:pt x="190" y="13467"/>
                      <a:pt x="227" y="13467"/>
                    </a:cubicBezTo>
                    <a:cubicBezTo>
                      <a:pt x="291" y="13467"/>
                      <a:pt x="354" y="13435"/>
                      <a:pt x="392" y="13376"/>
                    </a:cubicBezTo>
                    <a:lnTo>
                      <a:pt x="5855" y="4901"/>
                    </a:lnTo>
                    <a:cubicBezTo>
                      <a:pt x="5884" y="4857"/>
                      <a:pt x="5895" y="4803"/>
                      <a:pt x="5883" y="4752"/>
                    </a:cubicBezTo>
                    <a:cubicBezTo>
                      <a:pt x="5872" y="4701"/>
                      <a:pt x="5841" y="4655"/>
                      <a:pt x="5796" y="4627"/>
                    </a:cubicBezTo>
                    <a:lnTo>
                      <a:pt x="4501" y="3793"/>
                    </a:lnTo>
                    <a:lnTo>
                      <a:pt x="6748" y="307"/>
                    </a:lnTo>
                    <a:cubicBezTo>
                      <a:pt x="6807" y="214"/>
                      <a:pt x="6781" y="92"/>
                      <a:pt x="6689" y="33"/>
                    </a:cubicBezTo>
                    <a:cubicBezTo>
                      <a:pt x="6657" y="11"/>
                      <a:pt x="6619" y="1"/>
                      <a:pt x="6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0"/>
              <p:cNvSpPr/>
              <p:nvPr/>
            </p:nvSpPr>
            <p:spPr>
              <a:xfrm>
                <a:off x="881225" y="2141950"/>
                <a:ext cx="68125" cy="71700"/>
              </a:xfrm>
              <a:custGeom>
                <a:avLst/>
                <a:gdLst/>
                <a:ahLst/>
                <a:cxnLst/>
                <a:rect l="l" t="t" r="r" b="b"/>
                <a:pathLst>
                  <a:path w="2725" h="2868" extrusionOk="0">
                    <a:moveTo>
                      <a:pt x="2614" y="0"/>
                    </a:moveTo>
                    <a:cubicBezTo>
                      <a:pt x="2571" y="0"/>
                      <a:pt x="2531" y="29"/>
                      <a:pt x="2519" y="73"/>
                    </a:cubicBezTo>
                    <a:cubicBezTo>
                      <a:pt x="2181" y="1265"/>
                      <a:pt x="1245" y="2261"/>
                      <a:pt x="79" y="2676"/>
                    </a:cubicBezTo>
                    <a:cubicBezTo>
                      <a:pt x="27" y="2694"/>
                      <a:pt x="0" y="2750"/>
                      <a:pt x="19" y="2802"/>
                    </a:cubicBezTo>
                    <a:cubicBezTo>
                      <a:pt x="34" y="2842"/>
                      <a:pt x="72" y="2867"/>
                      <a:pt x="113" y="2867"/>
                    </a:cubicBezTo>
                    <a:cubicBezTo>
                      <a:pt x="123" y="2867"/>
                      <a:pt x="135" y="2866"/>
                      <a:pt x="147" y="2861"/>
                    </a:cubicBezTo>
                    <a:cubicBezTo>
                      <a:pt x="1372" y="2426"/>
                      <a:pt x="2355" y="1379"/>
                      <a:pt x="2710" y="126"/>
                    </a:cubicBezTo>
                    <a:cubicBezTo>
                      <a:pt x="2724" y="74"/>
                      <a:pt x="2694" y="19"/>
                      <a:pt x="2641" y="4"/>
                    </a:cubicBezTo>
                    <a:cubicBezTo>
                      <a:pt x="2632" y="2"/>
                      <a:pt x="2623" y="0"/>
                      <a:pt x="2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0"/>
              <p:cNvSpPr/>
              <p:nvPr/>
            </p:nvSpPr>
            <p:spPr>
              <a:xfrm>
                <a:off x="904450" y="2197175"/>
                <a:ext cx="26575" cy="20675"/>
              </a:xfrm>
              <a:custGeom>
                <a:avLst/>
                <a:gdLst/>
                <a:ahLst/>
                <a:cxnLst/>
                <a:rect l="l" t="t" r="r" b="b"/>
                <a:pathLst>
                  <a:path w="1063" h="827" extrusionOk="0">
                    <a:moveTo>
                      <a:pt x="950" y="1"/>
                    </a:moveTo>
                    <a:cubicBezTo>
                      <a:pt x="918" y="1"/>
                      <a:pt x="886" y="16"/>
                      <a:pt x="866" y="44"/>
                    </a:cubicBezTo>
                    <a:cubicBezTo>
                      <a:pt x="681" y="323"/>
                      <a:pt x="402" y="531"/>
                      <a:pt x="82" y="632"/>
                    </a:cubicBezTo>
                    <a:cubicBezTo>
                      <a:pt x="29" y="649"/>
                      <a:pt x="1" y="705"/>
                      <a:pt x="18" y="757"/>
                    </a:cubicBezTo>
                    <a:cubicBezTo>
                      <a:pt x="31" y="799"/>
                      <a:pt x="70" y="827"/>
                      <a:pt x="112" y="827"/>
                    </a:cubicBezTo>
                    <a:cubicBezTo>
                      <a:pt x="123" y="827"/>
                      <a:pt x="132" y="825"/>
                      <a:pt x="143" y="820"/>
                    </a:cubicBezTo>
                    <a:cubicBezTo>
                      <a:pt x="505" y="706"/>
                      <a:pt x="821" y="469"/>
                      <a:pt x="1032" y="154"/>
                    </a:cubicBezTo>
                    <a:cubicBezTo>
                      <a:pt x="1063" y="109"/>
                      <a:pt x="1049" y="47"/>
                      <a:pt x="1005" y="16"/>
                    </a:cubicBezTo>
                    <a:cubicBezTo>
                      <a:pt x="988" y="6"/>
                      <a:pt x="969" y="1"/>
                      <a:pt x="9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0"/>
              <p:cNvSpPr/>
              <p:nvPr/>
            </p:nvSpPr>
            <p:spPr>
              <a:xfrm>
                <a:off x="1018500" y="2232175"/>
                <a:ext cx="28750" cy="45500"/>
              </a:xfrm>
              <a:custGeom>
                <a:avLst/>
                <a:gdLst/>
                <a:ahLst/>
                <a:cxnLst/>
                <a:rect l="l" t="t" r="r" b="b"/>
                <a:pathLst>
                  <a:path w="1150" h="1820" extrusionOk="0">
                    <a:moveTo>
                      <a:pt x="156" y="1"/>
                    </a:moveTo>
                    <a:cubicBezTo>
                      <a:pt x="105" y="1"/>
                      <a:pt x="63" y="35"/>
                      <a:pt x="55" y="85"/>
                    </a:cubicBezTo>
                    <a:cubicBezTo>
                      <a:pt x="1" y="435"/>
                      <a:pt x="64" y="798"/>
                      <a:pt x="233" y="1109"/>
                    </a:cubicBezTo>
                    <a:cubicBezTo>
                      <a:pt x="403" y="1419"/>
                      <a:pt x="674" y="1669"/>
                      <a:pt x="997" y="1811"/>
                    </a:cubicBezTo>
                    <a:cubicBezTo>
                      <a:pt x="1009" y="1816"/>
                      <a:pt x="1024" y="1819"/>
                      <a:pt x="1037" y="1819"/>
                    </a:cubicBezTo>
                    <a:cubicBezTo>
                      <a:pt x="1075" y="1819"/>
                      <a:pt x="1112" y="1796"/>
                      <a:pt x="1129" y="1759"/>
                    </a:cubicBezTo>
                    <a:cubicBezTo>
                      <a:pt x="1150" y="1710"/>
                      <a:pt x="1128" y="1652"/>
                      <a:pt x="1077" y="1630"/>
                    </a:cubicBezTo>
                    <a:cubicBezTo>
                      <a:pt x="794" y="1503"/>
                      <a:pt x="556" y="1285"/>
                      <a:pt x="408" y="1012"/>
                    </a:cubicBezTo>
                    <a:cubicBezTo>
                      <a:pt x="259" y="740"/>
                      <a:pt x="203" y="421"/>
                      <a:pt x="251" y="115"/>
                    </a:cubicBezTo>
                    <a:cubicBezTo>
                      <a:pt x="259" y="61"/>
                      <a:pt x="223" y="10"/>
                      <a:pt x="169" y="1"/>
                    </a:cubicBezTo>
                    <a:cubicBezTo>
                      <a:pt x="165" y="1"/>
                      <a:pt x="160"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60"/>
              <p:cNvSpPr/>
              <p:nvPr/>
            </p:nvSpPr>
            <p:spPr>
              <a:xfrm>
                <a:off x="1012175" y="2271200"/>
                <a:ext cx="19450" cy="16550"/>
              </a:xfrm>
              <a:custGeom>
                <a:avLst/>
                <a:gdLst/>
                <a:ahLst/>
                <a:cxnLst/>
                <a:rect l="l" t="t" r="r" b="b"/>
                <a:pathLst>
                  <a:path w="778" h="662" extrusionOk="0">
                    <a:moveTo>
                      <a:pt x="116" y="1"/>
                    </a:moveTo>
                    <a:cubicBezTo>
                      <a:pt x="101" y="1"/>
                      <a:pt x="86" y="4"/>
                      <a:pt x="71" y="11"/>
                    </a:cubicBezTo>
                    <a:cubicBezTo>
                      <a:pt x="21" y="33"/>
                      <a:pt x="1" y="92"/>
                      <a:pt x="24" y="142"/>
                    </a:cubicBezTo>
                    <a:cubicBezTo>
                      <a:pt x="143" y="393"/>
                      <a:pt x="375" y="586"/>
                      <a:pt x="643" y="658"/>
                    </a:cubicBezTo>
                    <a:cubicBezTo>
                      <a:pt x="650" y="660"/>
                      <a:pt x="660" y="661"/>
                      <a:pt x="667" y="661"/>
                    </a:cubicBezTo>
                    <a:cubicBezTo>
                      <a:pt x="712" y="661"/>
                      <a:pt x="751" y="633"/>
                      <a:pt x="763" y="588"/>
                    </a:cubicBezTo>
                    <a:cubicBezTo>
                      <a:pt x="778" y="535"/>
                      <a:pt x="746" y="481"/>
                      <a:pt x="693" y="467"/>
                    </a:cubicBezTo>
                    <a:cubicBezTo>
                      <a:pt x="481" y="411"/>
                      <a:pt x="298" y="256"/>
                      <a:pt x="203" y="58"/>
                    </a:cubicBezTo>
                    <a:cubicBezTo>
                      <a:pt x="187" y="22"/>
                      <a:pt x="153"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0"/>
              <p:cNvSpPr/>
              <p:nvPr/>
            </p:nvSpPr>
            <p:spPr>
              <a:xfrm>
                <a:off x="1008400" y="2306225"/>
                <a:ext cx="15025" cy="7525"/>
              </a:xfrm>
              <a:custGeom>
                <a:avLst/>
                <a:gdLst/>
                <a:ahLst/>
                <a:cxnLst/>
                <a:rect l="l" t="t" r="r" b="b"/>
                <a:pathLst>
                  <a:path w="601" h="301" extrusionOk="0">
                    <a:moveTo>
                      <a:pt x="112" y="1"/>
                    </a:moveTo>
                    <a:cubicBezTo>
                      <a:pt x="83" y="1"/>
                      <a:pt x="54" y="13"/>
                      <a:pt x="34" y="37"/>
                    </a:cubicBezTo>
                    <a:cubicBezTo>
                      <a:pt x="0" y="79"/>
                      <a:pt x="7" y="142"/>
                      <a:pt x="49" y="176"/>
                    </a:cubicBezTo>
                    <a:cubicBezTo>
                      <a:pt x="146" y="257"/>
                      <a:pt x="271" y="300"/>
                      <a:pt x="396" y="300"/>
                    </a:cubicBezTo>
                    <a:cubicBezTo>
                      <a:pt x="434" y="300"/>
                      <a:pt x="475" y="296"/>
                      <a:pt x="513" y="287"/>
                    </a:cubicBezTo>
                    <a:cubicBezTo>
                      <a:pt x="567" y="275"/>
                      <a:pt x="600" y="222"/>
                      <a:pt x="589" y="169"/>
                    </a:cubicBezTo>
                    <a:cubicBezTo>
                      <a:pt x="578" y="123"/>
                      <a:pt x="539" y="91"/>
                      <a:pt x="493" y="91"/>
                    </a:cubicBezTo>
                    <a:cubicBezTo>
                      <a:pt x="486" y="91"/>
                      <a:pt x="478" y="92"/>
                      <a:pt x="470" y="94"/>
                    </a:cubicBezTo>
                    <a:cubicBezTo>
                      <a:pt x="447" y="99"/>
                      <a:pt x="423" y="102"/>
                      <a:pt x="399" y="102"/>
                    </a:cubicBezTo>
                    <a:cubicBezTo>
                      <a:pt x="318" y="102"/>
                      <a:pt x="236" y="73"/>
                      <a:pt x="174" y="22"/>
                    </a:cubicBezTo>
                    <a:cubicBezTo>
                      <a:pt x="156" y="8"/>
                      <a:pt x="134"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0"/>
              <p:cNvSpPr/>
              <p:nvPr/>
            </p:nvSpPr>
            <p:spPr>
              <a:xfrm>
                <a:off x="1068900" y="2200650"/>
                <a:ext cx="28700" cy="26050"/>
              </a:xfrm>
              <a:custGeom>
                <a:avLst/>
                <a:gdLst/>
                <a:ahLst/>
                <a:cxnLst/>
                <a:rect l="l" t="t" r="r" b="b"/>
                <a:pathLst>
                  <a:path w="1148" h="1042" extrusionOk="0">
                    <a:moveTo>
                      <a:pt x="103" y="0"/>
                    </a:moveTo>
                    <a:cubicBezTo>
                      <a:pt x="58" y="0"/>
                      <a:pt x="17" y="36"/>
                      <a:pt x="9" y="82"/>
                    </a:cubicBezTo>
                    <a:cubicBezTo>
                      <a:pt x="0" y="135"/>
                      <a:pt x="35" y="188"/>
                      <a:pt x="90" y="197"/>
                    </a:cubicBezTo>
                    <a:cubicBezTo>
                      <a:pt x="490" y="269"/>
                      <a:pt x="832" y="578"/>
                      <a:pt x="943" y="970"/>
                    </a:cubicBezTo>
                    <a:cubicBezTo>
                      <a:pt x="955" y="1014"/>
                      <a:pt x="995" y="1041"/>
                      <a:pt x="1038" y="1041"/>
                    </a:cubicBezTo>
                    <a:cubicBezTo>
                      <a:pt x="1047" y="1041"/>
                      <a:pt x="1056" y="1040"/>
                      <a:pt x="1064" y="1037"/>
                    </a:cubicBezTo>
                    <a:cubicBezTo>
                      <a:pt x="1117" y="1023"/>
                      <a:pt x="1147" y="968"/>
                      <a:pt x="1133" y="915"/>
                    </a:cubicBezTo>
                    <a:cubicBezTo>
                      <a:pt x="1001" y="453"/>
                      <a:pt x="596" y="87"/>
                      <a:pt x="123" y="2"/>
                    </a:cubicBezTo>
                    <a:cubicBezTo>
                      <a:pt x="117" y="1"/>
                      <a:pt x="110"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60"/>
              <p:cNvSpPr/>
              <p:nvPr/>
            </p:nvSpPr>
            <p:spPr>
              <a:xfrm>
                <a:off x="1091050" y="2197925"/>
                <a:ext cx="10275" cy="11875"/>
              </a:xfrm>
              <a:custGeom>
                <a:avLst/>
                <a:gdLst/>
                <a:ahLst/>
                <a:cxnLst/>
                <a:rect l="l" t="t" r="r" b="b"/>
                <a:pathLst>
                  <a:path w="411" h="475" extrusionOk="0">
                    <a:moveTo>
                      <a:pt x="111" y="1"/>
                    </a:moveTo>
                    <a:cubicBezTo>
                      <a:pt x="93" y="1"/>
                      <a:pt x="74" y="6"/>
                      <a:pt x="57" y="18"/>
                    </a:cubicBezTo>
                    <a:cubicBezTo>
                      <a:pt x="12" y="49"/>
                      <a:pt x="0" y="111"/>
                      <a:pt x="31" y="156"/>
                    </a:cubicBezTo>
                    <a:lnTo>
                      <a:pt x="215" y="431"/>
                    </a:lnTo>
                    <a:cubicBezTo>
                      <a:pt x="235" y="459"/>
                      <a:pt x="267" y="475"/>
                      <a:pt x="298" y="475"/>
                    </a:cubicBezTo>
                    <a:cubicBezTo>
                      <a:pt x="316" y="475"/>
                      <a:pt x="336" y="469"/>
                      <a:pt x="353" y="458"/>
                    </a:cubicBezTo>
                    <a:cubicBezTo>
                      <a:pt x="399" y="427"/>
                      <a:pt x="411" y="365"/>
                      <a:pt x="380" y="319"/>
                    </a:cubicBezTo>
                    <a:lnTo>
                      <a:pt x="195" y="44"/>
                    </a:lnTo>
                    <a:cubicBezTo>
                      <a:pt x="175" y="16"/>
                      <a:pt x="143"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0"/>
              <p:cNvSpPr/>
              <p:nvPr/>
            </p:nvSpPr>
            <p:spPr>
              <a:xfrm>
                <a:off x="1170400" y="2139575"/>
                <a:ext cx="29250" cy="41525"/>
              </a:xfrm>
              <a:custGeom>
                <a:avLst/>
                <a:gdLst/>
                <a:ahLst/>
                <a:cxnLst/>
                <a:rect l="l" t="t" r="r" b="b"/>
                <a:pathLst>
                  <a:path w="1170" h="1661" extrusionOk="0">
                    <a:moveTo>
                      <a:pt x="1058" y="0"/>
                    </a:moveTo>
                    <a:cubicBezTo>
                      <a:pt x="1025" y="0"/>
                      <a:pt x="993" y="16"/>
                      <a:pt x="974" y="46"/>
                    </a:cubicBezTo>
                    <a:lnTo>
                      <a:pt x="32" y="1508"/>
                    </a:lnTo>
                    <a:cubicBezTo>
                      <a:pt x="1" y="1553"/>
                      <a:pt x="15" y="1615"/>
                      <a:pt x="61" y="1644"/>
                    </a:cubicBezTo>
                    <a:cubicBezTo>
                      <a:pt x="78" y="1655"/>
                      <a:pt x="96" y="1660"/>
                      <a:pt x="115" y="1660"/>
                    </a:cubicBezTo>
                    <a:cubicBezTo>
                      <a:pt x="146" y="1660"/>
                      <a:pt x="178" y="1644"/>
                      <a:pt x="198" y="1615"/>
                    </a:cubicBezTo>
                    <a:lnTo>
                      <a:pt x="1140" y="153"/>
                    </a:lnTo>
                    <a:cubicBezTo>
                      <a:pt x="1169" y="107"/>
                      <a:pt x="1157" y="46"/>
                      <a:pt x="1110" y="16"/>
                    </a:cubicBezTo>
                    <a:cubicBezTo>
                      <a:pt x="1094" y="5"/>
                      <a:pt x="1076" y="0"/>
                      <a:pt x="1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0"/>
              <p:cNvSpPr/>
              <p:nvPr/>
            </p:nvSpPr>
            <p:spPr>
              <a:xfrm>
                <a:off x="1152600" y="2195650"/>
                <a:ext cx="9600" cy="12075"/>
              </a:xfrm>
              <a:custGeom>
                <a:avLst/>
                <a:gdLst/>
                <a:ahLst/>
                <a:cxnLst/>
                <a:rect l="l" t="t" r="r" b="b"/>
                <a:pathLst>
                  <a:path w="384" h="483" extrusionOk="0">
                    <a:moveTo>
                      <a:pt x="271" y="0"/>
                    </a:moveTo>
                    <a:cubicBezTo>
                      <a:pt x="237" y="0"/>
                      <a:pt x="202" y="19"/>
                      <a:pt x="185" y="51"/>
                    </a:cubicBezTo>
                    <a:lnTo>
                      <a:pt x="27" y="336"/>
                    </a:lnTo>
                    <a:cubicBezTo>
                      <a:pt x="0" y="384"/>
                      <a:pt x="16" y="445"/>
                      <a:pt x="65" y="471"/>
                    </a:cubicBezTo>
                    <a:cubicBezTo>
                      <a:pt x="80" y="478"/>
                      <a:pt x="97" y="482"/>
                      <a:pt x="113" y="482"/>
                    </a:cubicBezTo>
                    <a:cubicBezTo>
                      <a:pt x="148" y="482"/>
                      <a:pt x="181" y="465"/>
                      <a:pt x="199" y="433"/>
                    </a:cubicBezTo>
                    <a:lnTo>
                      <a:pt x="357" y="147"/>
                    </a:lnTo>
                    <a:cubicBezTo>
                      <a:pt x="384" y="99"/>
                      <a:pt x="368" y="39"/>
                      <a:pt x="318" y="13"/>
                    </a:cubicBezTo>
                    <a:cubicBezTo>
                      <a:pt x="304" y="4"/>
                      <a:pt x="288"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0" name="Google Shape;4010;p60"/>
            <p:cNvGrpSpPr/>
            <p:nvPr/>
          </p:nvGrpSpPr>
          <p:grpSpPr>
            <a:xfrm>
              <a:off x="1246475" y="3604913"/>
              <a:ext cx="1011275" cy="542525"/>
              <a:chOff x="3615850" y="3242400"/>
              <a:chExt cx="1011275" cy="542525"/>
            </a:xfrm>
          </p:grpSpPr>
          <p:sp>
            <p:nvSpPr>
              <p:cNvPr id="4011" name="Google Shape;4011;p60"/>
              <p:cNvSpPr/>
              <p:nvPr/>
            </p:nvSpPr>
            <p:spPr>
              <a:xfrm>
                <a:off x="3615850" y="3272175"/>
                <a:ext cx="1011275" cy="512750"/>
              </a:xfrm>
              <a:custGeom>
                <a:avLst/>
                <a:gdLst/>
                <a:ahLst/>
                <a:cxnLst/>
                <a:rect l="l" t="t" r="r" b="b"/>
                <a:pathLst>
                  <a:path w="40451" h="20510" extrusionOk="0">
                    <a:moveTo>
                      <a:pt x="34055" y="18747"/>
                    </a:moveTo>
                    <a:cubicBezTo>
                      <a:pt x="34055" y="18748"/>
                      <a:pt x="34053" y="18749"/>
                      <a:pt x="34053" y="18750"/>
                    </a:cubicBezTo>
                    <a:lnTo>
                      <a:pt x="34053" y="18750"/>
                    </a:lnTo>
                    <a:lnTo>
                      <a:pt x="34054" y="18747"/>
                    </a:lnTo>
                    <a:close/>
                    <a:moveTo>
                      <a:pt x="2450" y="0"/>
                    </a:moveTo>
                    <a:cubicBezTo>
                      <a:pt x="2406" y="0"/>
                      <a:pt x="2362" y="15"/>
                      <a:pt x="2327" y="45"/>
                    </a:cubicBezTo>
                    <a:cubicBezTo>
                      <a:pt x="844" y="1241"/>
                      <a:pt x="1" y="3094"/>
                      <a:pt x="69" y="4998"/>
                    </a:cubicBezTo>
                    <a:cubicBezTo>
                      <a:pt x="72" y="5073"/>
                      <a:pt x="117" y="5140"/>
                      <a:pt x="185" y="5172"/>
                    </a:cubicBezTo>
                    <a:lnTo>
                      <a:pt x="2872" y="6397"/>
                    </a:lnTo>
                    <a:lnTo>
                      <a:pt x="4880" y="7313"/>
                    </a:lnTo>
                    <a:lnTo>
                      <a:pt x="32573" y="19933"/>
                    </a:lnTo>
                    <a:cubicBezTo>
                      <a:pt x="32582" y="19936"/>
                      <a:pt x="32591" y="19935"/>
                      <a:pt x="32599" y="19938"/>
                    </a:cubicBezTo>
                    <a:cubicBezTo>
                      <a:pt x="32613" y="19941"/>
                      <a:pt x="32626" y="19949"/>
                      <a:pt x="32642" y="19950"/>
                    </a:cubicBezTo>
                    <a:lnTo>
                      <a:pt x="40222" y="20510"/>
                    </a:lnTo>
                    <a:lnTo>
                      <a:pt x="40236" y="20510"/>
                    </a:lnTo>
                    <a:cubicBezTo>
                      <a:pt x="40314" y="20510"/>
                      <a:pt x="40385" y="20466"/>
                      <a:pt x="40417" y="20394"/>
                    </a:cubicBezTo>
                    <a:cubicBezTo>
                      <a:pt x="40451" y="20319"/>
                      <a:pt x="40435" y="20230"/>
                      <a:pt x="40376" y="20172"/>
                    </a:cubicBezTo>
                    <a:lnTo>
                      <a:pt x="34980" y="14819"/>
                    </a:lnTo>
                    <a:cubicBezTo>
                      <a:pt x="34968" y="14807"/>
                      <a:pt x="34953" y="14800"/>
                      <a:pt x="34941" y="14792"/>
                    </a:cubicBezTo>
                    <a:cubicBezTo>
                      <a:pt x="34934" y="14788"/>
                      <a:pt x="34930" y="14782"/>
                      <a:pt x="34923" y="14779"/>
                    </a:cubicBezTo>
                    <a:lnTo>
                      <a:pt x="7230" y="2158"/>
                    </a:lnTo>
                    <a:lnTo>
                      <a:pt x="5220" y="1243"/>
                    </a:lnTo>
                    <a:lnTo>
                      <a:pt x="2533" y="18"/>
                    </a:lnTo>
                    <a:cubicBezTo>
                      <a:pt x="2507" y="6"/>
                      <a:pt x="2478" y="0"/>
                      <a:pt x="245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60"/>
              <p:cNvSpPr/>
              <p:nvPr/>
            </p:nvSpPr>
            <p:spPr>
              <a:xfrm>
                <a:off x="3625350" y="3251200"/>
                <a:ext cx="111800" cy="140700"/>
              </a:xfrm>
              <a:custGeom>
                <a:avLst/>
                <a:gdLst/>
                <a:ahLst/>
                <a:cxnLst/>
                <a:rect l="l" t="t" r="r" b="b"/>
                <a:pathLst>
                  <a:path w="4472" h="5628" extrusionOk="0">
                    <a:moveTo>
                      <a:pt x="2867" y="823"/>
                    </a:moveTo>
                    <a:lnTo>
                      <a:pt x="2935" y="854"/>
                    </a:lnTo>
                    <a:lnTo>
                      <a:pt x="2959" y="848"/>
                    </a:lnTo>
                    <a:lnTo>
                      <a:pt x="3325" y="1015"/>
                    </a:lnTo>
                    <a:lnTo>
                      <a:pt x="2934" y="858"/>
                    </a:lnTo>
                    <a:lnTo>
                      <a:pt x="2867" y="823"/>
                    </a:lnTo>
                    <a:close/>
                    <a:moveTo>
                      <a:pt x="2362" y="1408"/>
                    </a:moveTo>
                    <a:lnTo>
                      <a:pt x="2648" y="1713"/>
                    </a:lnTo>
                    <a:lnTo>
                      <a:pt x="2335" y="1436"/>
                    </a:lnTo>
                    <a:cubicBezTo>
                      <a:pt x="2329" y="1433"/>
                      <a:pt x="2327" y="1424"/>
                      <a:pt x="2331" y="1416"/>
                    </a:cubicBezTo>
                    <a:lnTo>
                      <a:pt x="2362" y="1408"/>
                    </a:lnTo>
                    <a:close/>
                    <a:moveTo>
                      <a:pt x="1908" y="2296"/>
                    </a:moveTo>
                    <a:lnTo>
                      <a:pt x="2215" y="2480"/>
                    </a:lnTo>
                    <a:lnTo>
                      <a:pt x="1890" y="2332"/>
                    </a:lnTo>
                    <a:cubicBezTo>
                      <a:pt x="1880" y="2327"/>
                      <a:pt x="1876" y="2316"/>
                      <a:pt x="1882" y="2306"/>
                    </a:cubicBezTo>
                    <a:lnTo>
                      <a:pt x="1908" y="2296"/>
                    </a:lnTo>
                    <a:close/>
                    <a:moveTo>
                      <a:pt x="1262" y="2853"/>
                    </a:moveTo>
                    <a:cubicBezTo>
                      <a:pt x="1390" y="3029"/>
                      <a:pt x="1576" y="3166"/>
                      <a:pt x="1766" y="3278"/>
                    </a:cubicBezTo>
                    <a:cubicBezTo>
                      <a:pt x="1556" y="3200"/>
                      <a:pt x="1366" y="3057"/>
                      <a:pt x="1229" y="2876"/>
                    </a:cubicBezTo>
                    <a:cubicBezTo>
                      <a:pt x="1225" y="2866"/>
                      <a:pt x="1225" y="2857"/>
                      <a:pt x="1226" y="2854"/>
                    </a:cubicBezTo>
                    <a:lnTo>
                      <a:pt x="1262" y="2853"/>
                    </a:lnTo>
                    <a:close/>
                    <a:moveTo>
                      <a:pt x="1183" y="3983"/>
                    </a:moveTo>
                    <a:lnTo>
                      <a:pt x="2000" y="4400"/>
                    </a:lnTo>
                    <a:lnTo>
                      <a:pt x="1983" y="4436"/>
                    </a:lnTo>
                    <a:lnTo>
                      <a:pt x="1166" y="4020"/>
                    </a:lnTo>
                    <a:cubicBezTo>
                      <a:pt x="1157" y="4017"/>
                      <a:pt x="1150" y="4008"/>
                      <a:pt x="1157" y="3990"/>
                    </a:cubicBezTo>
                    <a:lnTo>
                      <a:pt x="1183" y="3983"/>
                    </a:lnTo>
                    <a:close/>
                    <a:moveTo>
                      <a:pt x="2103" y="0"/>
                    </a:moveTo>
                    <a:cubicBezTo>
                      <a:pt x="2083" y="0"/>
                      <a:pt x="2065" y="7"/>
                      <a:pt x="2051" y="20"/>
                    </a:cubicBezTo>
                    <a:cubicBezTo>
                      <a:pt x="1805" y="227"/>
                      <a:pt x="1579" y="454"/>
                      <a:pt x="1371" y="701"/>
                    </a:cubicBezTo>
                    <a:cubicBezTo>
                      <a:pt x="1030" y="1103"/>
                      <a:pt x="745" y="1557"/>
                      <a:pt x="526" y="2037"/>
                    </a:cubicBezTo>
                    <a:cubicBezTo>
                      <a:pt x="322" y="2485"/>
                      <a:pt x="176" y="2959"/>
                      <a:pt x="90" y="3444"/>
                    </a:cubicBezTo>
                    <a:cubicBezTo>
                      <a:pt x="30" y="3795"/>
                      <a:pt x="1" y="4157"/>
                      <a:pt x="5" y="4512"/>
                    </a:cubicBezTo>
                    <a:cubicBezTo>
                      <a:pt x="5" y="4542"/>
                      <a:pt x="21" y="4571"/>
                      <a:pt x="49" y="4585"/>
                    </a:cubicBezTo>
                    <a:lnTo>
                      <a:pt x="2321" y="5620"/>
                    </a:lnTo>
                    <a:cubicBezTo>
                      <a:pt x="2331" y="5625"/>
                      <a:pt x="2342" y="5627"/>
                      <a:pt x="2353" y="5627"/>
                    </a:cubicBezTo>
                    <a:cubicBezTo>
                      <a:pt x="2369" y="5627"/>
                      <a:pt x="2386" y="5622"/>
                      <a:pt x="2398" y="5612"/>
                    </a:cubicBezTo>
                    <a:cubicBezTo>
                      <a:pt x="2410" y="5604"/>
                      <a:pt x="2421" y="5592"/>
                      <a:pt x="2426" y="5580"/>
                    </a:cubicBezTo>
                    <a:cubicBezTo>
                      <a:pt x="2431" y="5570"/>
                      <a:pt x="2436" y="5559"/>
                      <a:pt x="2434" y="5544"/>
                    </a:cubicBezTo>
                    <a:cubicBezTo>
                      <a:pt x="2431" y="5312"/>
                      <a:pt x="2442" y="4964"/>
                      <a:pt x="2510" y="4547"/>
                    </a:cubicBezTo>
                    <a:cubicBezTo>
                      <a:pt x="2578" y="4137"/>
                      <a:pt x="2709" y="3660"/>
                      <a:pt x="2934" y="3166"/>
                    </a:cubicBezTo>
                    <a:cubicBezTo>
                      <a:pt x="3156" y="2679"/>
                      <a:pt x="3451" y="2224"/>
                      <a:pt x="3811" y="1813"/>
                    </a:cubicBezTo>
                    <a:cubicBezTo>
                      <a:pt x="4000" y="1590"/>
                      <a:pt x="4213" y="1382"/>
                      <a:pt x="4441" y="1186"/>
                    </a:cubicBezTo>
                    <a:cubicBezTo>
                      <a:pt x="4453" y="1178"/>
                      <a:pt x="4458" y="1168"/>
                      <a:pt x="4464" y="1157"/>
                    </a:cubicBezTo>
                    <a:cubicBezTo>
                      <a:pt x="4470" y="1143"/>
                      <a:pt x="4472" y="1131"/>
                      <a:pt x="4472" y="1112"/>
                    </a:cubicBezTo>
                    <a:cubicBezTo>
                      <a:pt x="4466" y="1087"/>
                      <a:pt x="4451" y="1064"/>
                      <a:pt x="4426" y="1052"/>
                    </a:cubicBezTo>
                    <a:lnTo>
                      <a:pt x="2136" y="8"/>
                    </a:lnTo>
                    <a:cubicBezTo>
                      <a:pt x="2125" y="3"/>
                      <a:pt x="2114" y="0"/>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60"/>
              <p:cNvSpPr/>
              <p:nvPr/>
            </p:nvSpPr>
            <p:spPr>
              <a:xfrm>
                <a:off x="4559325" y="3708825"/>
                <a:ext cx="51525" cy="37425"/>
              </a:xfrm>
              <a:custGeom>
                <a:avLst/>
                <a:gdLst/>
                <a:ahLst/>
                <a:cxnLst/>
                <a:rect l="l" t="t" r="r" b="b"/>
                <a:pathLst>
                  <a:path w="2061" h="1497" extrusionOk="0">
                    <a:moveTo>
                      <a:pt x="628" y="1"/>
                    </a:moveTo>
                    <a:cubicBezTo>
                      <a:pt x="609" y="1"/>
                      <a:pt x="590" y="7"/>
                      <a:pt x="575" y="20"/>
                    </a:cubicBezTo>
                    <a:cubicBezTo>
                      <a:pt x="392" y="176"/>
                      <a:pt x="249" y="367"/>
                      <a:pt x="149" y="585"/>
                    </a:cubicBezTo>
                    <a:cubicBezTo>
                      <a:pt x="49" y="804"/>
                      <a:pt x="0" y="1037"/>
                      <a:pt x="1" y="1279"/>
                    </a:cubicBezTo>
                    <a:cubicBezTo>
                      <a:pt x="1" y="1320"/>
                      <a:pt x="34" y="1353"/>
                      <a:pt x="75" y="1358"/>
                    </a:cubicBezTo>
                    <a:lnTo>
                      <a:pt x="1970" y="1497"/>
                    </a:lnTo>
                    <a:cubicBezTo>
                      <a:pt x="1972" y="1497"/>
                      <a:pt x="1975" y="1497"/>
                      <a:pt x="1977" y="1497"/>
                    </a:cubicBezTo>
                    <a:cubicBezTo>
                      <a:pt x="2007" y="1497"/>
                      <a:pt x="2035" y="1479"/>
                      <a:pt x="2048" y="1451"/>
                    </a:cubicBezTo>
                    <a:cubicBezTo>
                      <a:pt x="2060" y="1421"/>
                      <a:pt x="2054" y="1385"/>
                      <a:pt x="2032" y="1362"/>
                    </a:cubicBezTo>
                    <a:lnTo>
                      <a:pt x="684" y="23"/>
                    </a:lnTo>
                    <a:cubicBezTo>
                      <a:pt x="668" y="8"/>
                      <a:pt x="648"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60"/>
              <p:cNvSpPr/>
              <p:nvPr/>
            </p:nvSpPr>
            <p:spPr>
              <a:xfrm>
                <a:off x="4436100" y="3621850"/>
                <a:ext cx="133850" cy="120150"/>
              </a:xfrm>
              <a:custGeom>
                <a:avLst/>
                <a:gdLst/>
                <a:ahLst/>
                <a:cxnLst/>
                <a:rect l="l" t="t" r="r" b="b"/>
                <a:pathLst>
                  <a:path w="5354" h="4806" extrusionOk="0">
                    <a:moveTo>
                      <a:pt x="2244" y="2905"/>
                    </a:moveTo>
                    <a:lnTo>
                      <a:pt x="2309" y="2936"/>
                    </a:lnTo>
                    <a:lnTo>
                      <a:pt x="2333" y="2928"/>
                    </a:lnTo>
                    <a:lnTo>
                      <a:pt x="3198" y="3148"/>
                    </a:lnTo>
                    <a:lnTo>
                      <a:pt x="3190" y="3184"/>
                    </a:lnTo>
                    <a:lnTo>
                      <a:pt x="2306" y="2939"/>
                    </a:lnTo>
                    <a:lnTo>
                      <a:pt x="2242" y="2909"/>
                    </a:lnTo>
                    <a:lnTo>
                      <a:pt x="2244" y="2905"/>
                    </a:lnTo>
                    <a:close/>
                    <a:moveTo>
                      <a:pt x="1244" y="3568"/>
                    </a:moveTo>
                    <a:lnTo>
                      <a:pt x="1313" y="3600"/>
                    </a:lnTo>
                    <a:lnTo>
                      <a:pt x="1335" y="3588"/>
                    </a:lnTo>
                    <a:cubicBezTo>
                      <a:pt x="2026" y="3733"/>
                      <a:pt x="2740" y="3815"/>
                      <a:pt x="3451" y="3863"/>
                    </a:cubicBezTo>
                    <a:cubicBezTo>
                      <a:pt x="2737" y="3853"/>
                      <a:pt x="2024" y="3772"/>
                      <a:pt x="1310" y="3607"/>
                    </a:cubicBezTo>
                    <a:lnTo>
                      <a:pt x="1242" y="3571"/>
                    </a:lnTo>
                    <a:lnTo>
                      <a:pt x="1244" y="3568"/>
                    </a:lnTo>
                    <a:close/>
                    <a:moveTo>
                      <a:pt x="2052" y="1"/>
                    </a:moveTo>
                    <a:cubicBezTo>
                      <a:pt x="2050" y="1"/>
                      <a:pt x="2048" y="1"/>
                      <a:pt x="2045" y="1"/>
                    </a:cubicBezTo>
                    <a:cubicBezTo>
                      <a:pt x="2022" y="4"/>
                      <a:pt x="1999" y="16"/>
                      <a:pt x="1988" y="32"/>
                    </a:cubicBezTo>
                    <a:cubicBezTo>
                      <a:pt x="1900" y="144"/>
                      <a:pt x="1815" y="258"/>
                      <a:pt x="1730" y="376"/>
                    </a:cubicBezTo>
                    <a:cubicBezTo>
                      <a:pt x="1345" y="912"/>
                      <a:pt x="1015" y="1485"/>
                      <a:pt x="740" y="2088"/>
                    </a:cubicBezTo>
                    <a:cubicBezTo>
                      <a:pt x="479" y="2659"/>
                      <a:pt x="274" y="3254"/>
                      <a:pt x="120" y="3859"/>
                    </a:cubicBezTo>
                    <a:cubicBezTo>
                      <a:pt x="77" y="4031"/>
                      <a:pt x="40" y="4206"/>
                      <a:pt x="6" y="4378"/>
                    </a:cubicBezTo>
                    <a:cubicBezTo>
                      <a:pt x="0" y="4397"/>
                      <a:pt x="7" y="4422"/>
                      <a:pt x="20" y="4441"/>
                    </a:cubicBezTo>
                    <a:cubicBezTo>
                      <a:pt x="35" y="4457"/>
                      <a:pt x="54" y="4469"/>
                      <a:pt x="77" y="4470"/>
                    </a:cubicBezTo>
                    <a:lnTo>
                      <a:pt x="4608" y="4805"/>
                    </a:lnTo>
                    <a:cubicBezTo>
                      <a:pt x="4610" y="4805"/>
                      <a:pt x="4611" y="4805"/>
                      <a:pt x="4612" y="4805"/>
                    </a:cubicBezTo>
                    <a:cubicBezTo>
                      <a:pt x="4632" y="4805"/>
                      <a:pt x="4651" y="4798"/>
                      <a:pt x="4666" y="4784"/>
                    </a:cubicBezTo>
                    <a:lnTo>
                      <a:pt x="4667" y="4780"/>
                    </a:lnTo>
                    <a:cubicBezTo>
                      <a:pt x="4674" y="4774"/>
                      <a:pt x="4680" y="4769"/>
                      <a:pt x="4684" y="4762"/>
                    </a:cubicBezTo>
                    <a:cubicBezTo>
                      <a:pt x="4689" y="4751"/>
                      <a:pt x="4691" y="4738"/>
                      <a:pt x="4693" y="4726"/>
                    </a:cubicBezTo>
                    <a:cubicBezTo>
                      <a:pt x="4695" y="4462"/>
                      <a:pt x="4750" y="4207"/>
                      <a:pt x="4861" y="3965"/>
                    </a:cubicBezTo>
                    <a:cubicBezTo>
                      <a:pt x="4972" y="3723"/>
                      <a:pt x="5129" y="3511"/>
                      <a:pt x="5326" y="3337"/>
                    </a:cubicBezTo>
                    <a:cubicBezTo>
                      <a:pt x="5333" y="3331"/>
                      <a:pt x="5342" y="3322"/>
                      <a:pt x="5346" y="3311"/>
                    </a:cubicBezTo>
                    <a:cubicBezTo>
                      <a:pt x="5352" y="3301"/>
                      <a:pt x="5350" y="3291"/>
                      <a:pt x="5353" y="3280"/>
                    </a:cubicBezTo>
                    <a:cubicBezTo>
                      <a:pt x="5354" y="3259"/>
                      <a:pt x="5346" y="3238"/>
                      <a:pt x="5332" y="3222"/>
                    </a:cubicBezTo>
                    <a:lnTo>
                      <a:pt x="4972" y="2865"/>
                    </a:lnTo>
                    <a:lnTo>
                      <a:pt x="2105" y="25"/>
                    </a:lnTo>
                    <a:cubicBezTo>
                      <a:pt x="2091" y="10"/>
                      <a:pt x="2072" y="1"/>
                      <a:pt x="2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60"/>
              <p:cNvSpPr/>
              <p:nvPr/>
            </p:nvSpPr>
            <p:spPr>
              <a:xfrm>
                <a:off x="3741875" y="3304575"/>
                <a:ext cx="739250" cy="426550"/>
              </a:xfrm>
              <a:custGeom>
                <a:avLst/>
                <a:gdLst/>
                <a:ahLst/>
                <a:cxnLst/>
                <a:rect l="l" t="t" r="r" b="b"/>
                <a:pathLst>
                  <a:path w="29570" h="17062" extrusionOk="0">
                    <a:moveTo>
                      <a:pt x="5270" y="3818"/>
                    </a:moveTo>
                    <a:lnTo>
                      <a:pt x="6707" y="4516"/>
                    </a:lnTo>
                    <a:lnTo>
                      <a:pt x="5253" y="3854"/>
                    </a:lnTo>
                    <a:cubicBezTo>
                      <a:pt x="5246" y="3850"/>
                      <a:pt x="5238" y="3837"/>
                      <a:pt x="5243" y="3827"/>
                    </a:cubicBezTo>
                    <a:lnTo>
                      <a:pt x="5270" y="3818"/>
                    </a:lnTo>
                    <a:close/>
                    <a:moveTo>
                      <a:pt x="3468" y="1714"/>
                    </a:moveTo>
                    <a:lnTo>
                      <a:pt x="10884" y="5256"/>
                    </a:lnTo>
                    <a:lnTo>
                      <a:pt x="10867" y="5291"/>
                    </a:lnTo>
                    <a:lnTo>
                      <a:pt x="3450" y="1750"/>
                    </a:lnTo>
                    <a:cubicBezTo>
                      <a:pt x="3439" y="1744"/>
                      <a:pt x="3436" y="1734"/>
                      <a:pt x="3441" y="1723"/>
                    </a:cubicBezTo>
                    <a:lnTo>
                      <a:pt x="3468" y="1714"/>
                    </a:lnTo>
                    <a:close/>
                    <a:moveTo>
                      <a:pt x="21913" y="12239"/>
                    </a:moveTo>
                    <a:lnTo>
                      <a:pt x="24020" y="13287"/>
                    </a:lnTo>
                    <a:lnTo>
                      <a:pt x="24004" y="13323"/>
                    </a:lnTo>
                    <a:lnTo>
                      <a:pt x="21896" y="12275"/>
                    </a:lnTo>
                    <a:cubicBezTo>
                      <a:pt x="21885" y="12270"/>
                      <a:pt x="21881" y="12259"/>
                      <a:pt x="21886" y="12249"/>
                    </a:cubicBezTo>
                    <a:lnTo>
                      <a:pt x="21913" y="12239"/>
                    </a:lnTo>
                    <a:close/>
                    <a:moveTo>
                      <a:pt x="16759" y="10895"/>
                    </a:moveTo>
                    <a:lnTo>
                      <a:pt x="16857" y="10922"/>
                    </a:lnTo>
                    <a:lnTo>
                      <a:pt x="26193" y="15542"/>
                    </a:lnTo>
                    <a:lnTo>
                      <a:pt x="26176" y="15577"/>
                    </a:lnTo>
                    <a:lnTo>
                      <a:pt x="16839" y="10956"/>
                    </a:lnTo>
                    <a:cubicBezTo>
                      <a:pt x="16826" y="10950"/>
                      <a:pt x="16832" y="10919"/>
                      <a:pt x="16832" y="10919"/>
                    </a:cubicBezTo>
                    <a:lnTo>
                      <a:pt x="16759" y="10895"/>
                    </a:lnTo>
                    <a:close/>
                    <a:moveTo>
                      <a:pt x="2128" y="0"/>
                    </a:moveTo>
                    <a:cubicBezTo>
                      <a:pt x="2112" y="0"/>
                      <a:pt x="2096" y="5"/>
                      <a:pt x="2083" y="15"/>
                    </a:cubicBezTo>
                    <a:cubicBezTo>
                      <a:pt x="1936" y="118"/>
                      <a:pt x="1799" y="225"/>
                      <a:pt x="1671" y="346"/>
                    </a:cubicBezTo>
                    <a:cubicBezTo>
                      <a:pt x="1150" y="802"/>
                      <a:pt x="733" y="1362"/>
                      <a:pt x="447" y="1991"/>
                    </a:cubicBezTo>
                    <a:cubicBezTo>
                      <a:pt x="176" y="2582"/>
                      <a:pt x="28" y="3225"/>
                      <a:pt x="7" y="3875"/>
                    </a:cubicBezTo>
                    <a:cubicBezTo>
                      <a:pt x="0" y="4088"/>
                      <a:pt x="7" y="4306"/>
                      <a:pt x="31" y="4522"/>
                    </a:cubicBezTo>
                    <a:cubicBezTo>
                      <a:pt x="32" y="4548"/>
                      <a:pt x="50" y="4575"/>
                      <a:pt x="75" y="4586"/>
                    </a:cubicBezTo>
                    <a:lnTo>
                      <a:pt x="27436" y="17055"/>
                    </a:lnTo>
                    <a:cubicBezTo>
                      <a:pt x="27445" y="17060"/>
                      <a:pt x="27454" y="17062"/>
                      <a:pt x="27464" y="17062"/>
                    </a:cubicBezTo>
                    <a:cubicBezTo>
                      <a:pt x="27477" y="17062"/>
                      <a:pt x="27490" y="17058"/>
                      <a:pt x="27503" y="17051"/>
                    </a:cubicBezTo>
                    <a:cubicBezTo>
                      <a:pt x="27520" y="17042"/>
                      <a:pt x="27535" y="17030"/>
                      <a:pt x="27541" y="17016"/>
                    </a:cubicBezTo>
                    <a:cubicBezTo>
                      <a:pt x="27544" y="17009"/>
                      <a:pt x="27542" y="17002"/>
                      <a:pt x="27546" y="16996"/>
                    </a:cubicBezTo>
                    <a:cubicBezTo>
                      <a:pt x="27580" y="16824"/>
                      <a:pt x="27621" y="16651"/>
                      <a:pt x="27664" y="16479"/>
                    </a:cubicBezTo>
                    <a:cubicBezTo>
                      <a:pt x="27820" y="15860"/>
                      <a:pt x="28029" y="15258"/>
                      <a:pt x="28292" y="14680"/>
                    </a:cubicBezTo>
                    <a:cubicBezTo>
                      <a:pt x="28569" y="14070"/>
                      <a:pt x="28908" y="13483"/>
                      <a:pt x="29300" y="12937"/>
                    </a:cubicBezTo>
                    <a:cubicBezTo>
                      <a:pt x="29379" y="12819"/>
                      <a:pt x="29466" y="12707"/>
                      <a:pt x="29550" y="12597"/>
                    </a:cubicBezTo>
                    <a:cubicBezTo>
                      <a:pt x="29552" y="12590"/>
                      <a:pt x="29559" y="12588"/>
                      <a:pt x="29562" y="12582"/>
                    </a:cubicBezTo>
                    <a:cubicBezTo>
                      <a:pt x="29568" y="12567"/>
                      <a:pt x="29569" y="12546"/>
                      <a:pt x="29563" y="12530"/>
                    </a:cubicBezTo>
                    <a:cubicBezTo>
                      <a:pt x="29557" y="12506"/>
                      <a:pt x="29543" y="12487"/>
                      <a:pt x="29522" y="12476"/>
                    </a:cubicBezTo>
                    <a:lnTo>
                      <a:pt x="2162" y="8"/>
                    </a:lnTo>
                    <a:cubicBezTo>
                      <a:pt x="2151" y="3"/>
                      <a:pt x="2140" y="0"/>
                      <a:pt x="2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60"/>
              <p:cNvSpPr/>
              <p:nvPr/>
            </p:nvSpPr>
            <p:spPr>
              <a:xfrm>
                <a:off x="3691750" y="3281750"/>
                <a:ext cx="95050" cy="132950"/>
              </a:xfrm>
              <a:custGeom>
                <a:avLst/>
                <a:gdLst/>
                <a:ahLst/>
                <a:cxnLst/>
                <a:rect l="l" t="t" r="r" b="b"/>
                <a:pathLst>
                  <a:path w="3802" h="5318" extrusionOk="0">
                    <a:moveTo>
                      <a:pt x="2130" y="0"/>
                    </a:moveTo>
                    <a:cubicBezTo>
                      <a:pt x="2113" y="0"/>
                      <a:pt x="2096" y="6"/>
                      <a:pt x="2081" y="16"/>
                    </a:cubicBezTo>
                    <a:cubicBezTo>
                      <a:pt x="1821" y="226"/>
                      <a:pt x="1587" y="451"/>
                      <a:pt x="1374" y="689"/>
                    </a:cubicBezTo>
                    <a:cubicBezTo>
                      <a:pt x="1017" y="1089"/>
                      <a:pt x="727" y="1536"/>
                      <a:pt x="506" y="2020"/>
                    </a:cubicBezTo>
                    <a:cubicBezTo>
                      <a:pt x="274" y="2530"/>
                      <a:pt x="150" y="3019"/>
                      <a:pt x="86" y="3430"/>
                    </a:cubicBezTo>
                    <a:cubicBezTo>
                      <a:pt x="0" y="3953"/>
                      <a:pt x="11" y="4351"/>
                      <a:pt x="23" y="4514"/>
                    </a:cubicBezTo>
                    <a:cubicBezTo>
                      <a:pt x="28" y="4547"/>
                      <a:pt x="47" y="4572"/>
                      <a:pt x="71" y="4583"/>
                    </a:cubicBezTo>
                    <a:lnTo>
                      <a:pt x="1668" y="5311"/>
                    </a:lnTo>
                    <a:cubicBezTo>
                      <a:pt x="1677" y="5315"/>
                      <a:pt x="1687" y="5317"/>
                      <a:pt x="1697" y="5317"/>
                    </a:cubicBezTo>
                    <a:cubicBezTo>
                      <a:pt x="1713" y="5317"/>
                      <a:pt x="1730" y="5312"/>
                      <a:pt x="1744" y="5303"/>
                    </a:cubicBezTo>
                    <a:cubicBezTo>
                      <a:pt x="1757" y="5295"/>
                      <a:pt x="1768" y="5282"/>
                      <a:pt x="1773" y="5272"/>
                    </a:cubicBezTo>
                    <a:cubicBezTo>
                      <a:pt x="1779" y="5257"/>
                      <a:pt x="1780" y="5243"/>
                      <a:pt x="1781" y="5232"/>
                    </a:cubicBezTo>
                    <a:cubicBezTo>
                      <a:pt x="1760" y="4895"/>
                      <a:pt x="1775" y="4557"/>
                      <a:pt x="1823" y="4221"/>
                    </a:cubicBezTo>
                    <a:cubicBezTo>
                      <a:pt x="1890" y="3733"/>
                      <a:pt x="2031" y="3252"/>
                      <a:pt x="2234" y="2805"/>
                    </a:cubicBezTo>
                    <a:cubicBezTo>
                      <a:pt x="2453" y="2325"/>
                      <a:pt x="2749" y="1875"/>
                      <a:pt x="3108" y="1481"/>
                    </a:cubicBezTo>
                    <a:cubicBezTo>
                      <a:pt x="3310" y="1258"/>
                      <a:pt x="3533" y="1056"/>
                      <a:pt x="3771" y="868"/>
                    </a:cubicBezTo>
                    <a:cubicBezTo>
                      <a:pt x="3780" y="858"/>
                      <a:pt x="3789" y="849"/>
                      <a:pt x="3794" y="838"/>
                    </a:cubicBezTo>
                    <a:cubicBezTo>
                      <a:pt x="3800" y="825"/>
                      <a:pt x="3801" y="812"/>
                      <a:pt x="3799" y="798"/>
                    </a:cubicBezTo>
                    <a:cubicBezTo>
                      <a:pt x="3795" y="769"/>
                      <a:pt x="3779" y="746"/>
                      <a:pt x="3754" y="733"/>
                    </a:cubicBezTo>
                    <a:lnTo>
                      <a:pt x="2162" y="7"/>
                    </a:lnTo>
                    <a:cubicBezTo>
                      <a:pt x="2152" y="2"/>
                      <a:pt x="2141" y="0"/>
                      <a:pt x="2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60"/>
              <p:cNvSpPr/>
              <p:nvPr/>
            </p:nvSpPr>
            <p:spPr>
              <a:xfrm>
                <a:off x="3741850" y="3401375"/>
                <a:ext cx="691575" cy="329725"/>
              </a:xfrm>
              <a:custGeom>
                <a:avLst/>
                <a:gdLst/>
                <a:ahLst/>
                <a:cxnLst/>
                <a:rect l="l" t="t" r="r" b="b"/>
                <a:pathLst>
                  <a:path w="27663" h="13189" extrusionOk="0">
                    <a:moveTo>
                      <a:pt x="7" y="1"/>
                    </a:moveTo>
                    <a:lnTo>
                      <a:pt x="7" y="1"/>
                    </a:lnTo>
                    <a:cubicBezTo>
                      <a:pt x="0" y="216"/>
                      <a:pt x="7" y="432"/>
                      <a:pt x="30" y="648"/>
                    </a:cubicBezTo>
                    <a:cubicBezTo>
                      <a:pt x="32" y="676"/>
                      <a:pt x="50" y="701"/>
                      <a:pt x="75" y="713"/>
                    </a:cubicBezTo>
                    <a:lnTo>
                      <a:pt x="27436" y="13182"/>
                    </a:lnTo>
                    <a:cubicBezTo>
                      <a:pt x="27444" y="13186"/>
                      <a:pt x="27454" y="13188"/>
                      <a:pt x="27463" y="13188"/>
                    </a:cubicBezTo>
                    <a:cubicBezTo>
                      <a:pt x="27476" y="13188"/>
                      <a:pt x="27489" y="13184"/>
                      <a:pt x="27502" y="13178"/>
                    </a:cubicBezTo>
                    <a:cubicBezTo>
                      <a:pt x="27521" y="13167"/>
                      <a:pt x="27533" y="13157"/>
                      <a:pt x="27541" y="13142"/>
                    </a:cubicBezTo>
                    <a:cubicBezTo>
                      <a:pt x="27544" y="13136"/>
                      <a:pt x="27542" y="13130"/>
                      <a:pt x="27544" y="13123"/>
                    </a:cubicBezTo>
                    <a:cubicBezTo>
                      <a:pt x="27580" y="12951"/>
                      <a:pt x="27620" y="12778"/>
                      <a:pt x="27663" y="12605"/>
                    </a:cubicBezTo>
                    <a:lnTo>
                      <a:pt x="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60"/>
              <p:cNvSpPr/>
              <p:nvPr/>
            </p:nvSpPr>
            <p:spPr>
              <a:xfrm>
                <a:off x="3625350" y="3337275"/>
                <a:ext cx="62775" cy="54600"/>
              </a:xfrm>
              <a:custGeom>
                <a:avLst/>
                <a:gdLst/>
                <a:ahLst/>
                <a:cxnLst/>
                <a:rect l="l" t="t" r="r" b="b"/>
                <a:pathLst>
                  <a:path w="2511" h="2184" extrusionOk="0">
                    <a:moveTo>
                      <a:pt x="90" y="1"/>
                    </a:moveTo>
                    <a:cubicBezTo>
                      <a:pt x="31" y="352"/>
                      <a:pt x="1" y="713"/>
                      <a:pt x="5" y="1069"/>
                    </a:cubicBezTo>
                    <a:cubicBezTo>
                      <a:pt x="4" y="1098"/>
                      <a:pt x="21" y="1128"/>
                      <a:pt x="49" y="1142"/>
                    </a:cubicBezTo>
                    <a:lnTo>
                      <a:pt x="2321" y="2177"/>
                    </a:lnTo>
                    <a:cubicBezTo>
                      <a:pt x="2330" y="2182"/>
                      <a:pt x="2341" y="2184"/>
                      <a:pt x="2352" y="2184"/>
                    </a:cubicBezTo>
                    <a:cubicBezTo>
                      <a:pt x="2369" y="2184"/>
                      <a:pt x="2386" y="2179"/>
                      <a:pt x="2398" y="2169"/>
                    </a:cubicBezTo>
                    <a:cubicBezTo>
                      <a:pt x="2411" y="2160"/>
                      <a:pt x="2421" y="2148"/>
                      <a:pt x="2426" y="2137"/>
                    </a:cubicBezTo>
                    <a:cubicBezTo>
                      <a:pt x="2431" y="2127"/>
                      <a:pt x="2436" y="2116"/>
                      <a:pt x="2433" y="2101"/>
                    </a:cubicBezTo>
                    <a:cubicBezTo>
                      <a:pt x="2431" y="1869"/>
                      <a:pt x="2442" y="1521"/>
                      <a:pt x="2510" y="1103"/>
                    </a:cubicBezTo>
                    <a:lnTo>
                      <a:pt x="90" y="1"/>
                    </a:lnTo>
                    <a:close/>
                  </a:path>
                </a:pathLst>
              </a:custGeom>
              <a:solidFill>
                <a:srgbClr val="B06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60"/>
              <p:cNvSpPr/>
              <p:nvPr/>
            </p:nvSpPr>
            <p:spPr>
              <a:xfrm>
                <a:off x="3691775" y="3367475"/>
                <a:ext cx="45575" cy="47225"/>
              </a:xfrm>
              <a:custGeom>
                <a:avLst/>
                <a:gdLst/>
                <a:ahLst/>
                <a:cxnLst/>
                <a:rect l="l" t="t" r="r" b="b"/>
                <a:pathLst>
                  <a:path w="1823" h="1889" extrusionOk="0">
                    <a:moveTo>
                      <a:pt x="86" y="1"/>
                    </a:moveTo>
                    <a:cubicBezTo>
                      <a:pt x="0" y="524"/>
                      <a:pt x="11" y="922"/>
                      <a:pt x="25" y="1085"/>
                    </a:cubicBezTo>
                    <a:cubicBezTo>
                      <a:pt x="28" y="1118"/>
                      <a:pt x="47" y="1143"/>
                      <a:pt x="72" y="1154"/>
                    </a:cubicBezTo>
                    <a:lnTo>
                      <a:pt x="1668" y="1882"/>
                    </a:lnTo>
                    <a:cubicBezTo>
                      <a:pt x="1677" y="1886"/>
                      <a:pt x="1687" y="1888"/>
                      <a:pt x="1697" y="1888"/>
                    </a:cubicBezTo>
                    <a:cubicBezTo>
                      <a:pt x="1714" y="1888"/>
                      <a:pt x="1731" y="1883"/>
                      <a:pt x="1746" y="1874"/>
                    </a:cubicBezTo>
                    <a:cubicBezTo>
                      <a:pt x="1757" y="1866"/>
                      <a:pt x="1768" y="1853"/>
                      <a:pt x="1772" y="1843"/>
                    </a:cubicBezTo>
                    <a:cubicBezTo>
                      <a:pt x="1778" y="1828"/>
                      <a:pt x="1779" y="1814"/>
                      <a:pt x="1780" y="1803"/>
                    </a:cubicBezTo>
                    <a:cubicBezTo>
                      <a:pt x="1759" y="1466"/>
                      <a:pt x="1774" y="1128"/>
                      <a:pt x="1822" y="792"/>
                    </a:cubicBezTo>
                    <a:lnTo>
                      <a:pt x="8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60"/>
              <p:cNvSpPr/>
              <p:nvPr/>
            </p:nvSpPr>
            <p:spPr>
              <a:xfrm>
                <a:off x="4436150" y="3718325"/>
                <a:ext cx="116675" cy="23700"/>
              </a:xfrm>
              <a:custGeom>
                <a:avLst/>
                <a:gdLst/>
                <a:ahLst/>
                <a:cxnLst/>
                <a:rect l="l" t="t" r="r" b="b"/>
                <a:pathLst>
                  <a:path w="4667" h="948" extrusionOk="0">
                    <a:moveTo>
                      <a:pt x="119" y="1"/>
                    </a:moveTo>
                    <a:cubicBezTo>
                      <a:pt x="76" y="173"/>
                      <a:pt x="39" y="348"/>
                      <a:pt x="6" y="520"/>
                    </a:cubicBezTo>
                    <a:cubicBezTo>
                      <a:pt x="0" y="540"/>
                      <a:pt x="7" y="563"/>
                      <a:pt x="19" y="583"/>
                    </a:cubicBezTo>
                    <a:cubicBezTo>
                      <a:pt x="35" y="599"/>
                      <a:pt x="55" y="611"/>
                      <a:pt x="76" y="613"/>
                    </a:cubicBezTo>
                    <a:lnTo>
                      <a:pt x="4607" y="947"/>
                    </a:lnTo>
                    <a:cubicBezTo>
                      <a:pt x="4609" y="947"/>
                      <a:pt x="4610" y="947"/>
                      <a:pt x="4611" y="947"/>
                    </a:cubicBezTo>
                    <a:cubicBezTo>
                      <a:pt x="4631" y="947"/>
                      <a:pt x="4651" y="940"/>
                      <a:pt x="4665" y="926"/>
                    </a:cubicBezTo>
                    <a:lnTo>
                      <a:pt x="4666" y="922"/>
                    </a:lnTo>
                    <a:lnTo>
                      <a:pt x="119" y="1"/>
                    </a:lnTo>
                    <a:close/>
                  </a:path>
                </a:pathLst>
              </a:custGeom>
              <a:solidFill>
                <a:srgbClr val="B2A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60"/>
              <p:cNvSpPr/>
              <p:nvPr/>
            </p:nvSpPr>
            <p:spPr>
              <a:xfrm>
                <a:off x="4479350" y="3621850"/>
                <a:ext cx="81000" cy="71625"/>
              </a:xfrm>
              <a:custGeom>
                <a:avLst/>
                <a:gdLst/>
                <a:ahLst/>
                <a:cxnLst/>
                <a:rect l="l" t="t" r="r" b="b"/>
                <a:pathLst>
                  <a:path w="3240" h="2865" extrusionOk="0">
                    <a:moveTo>
                      <a:pt x="322" y="1"/>
                    </a:moveTo>
                    <a:cubicBezTo>
                      <a:pt x="320" y="1"/>
                      <a:pt x="318" y="1"/>
                      <a:pt x="315" y="1"/>
                    </a:cubicBezTo>
                    <a:cubicBezTo>
                      <a:pt x="293" y="4"/>
                      <a:pt x="270" y="16"/>
                      <a:pt x="259" y="32"/>
                    </a:cubicBezTo>
                    <a:cubicBezTo>
                      <a:pt x="171" y="144"/>
                      <a:pt x="85" y="258"/>
                      <a:pt x="1" y="376"/>
                    </a:cubicBezTo>
                    <a:lnTo>
                      <a:pt x="3239" y="2864"/>
                    </a:lnTo>
                    <a:lnTo>
                      <a:pt x="374" y="23"/>
                    </a:lnTo>
                    <a:cubicBezTo>
                      <a:pt x="361" y="9"/>
                      <a:pt x="342"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60"/>
              <p:cNvSpPr/>
              <p:nvPr/>
            </p:nvSpPr>
            <p:spPr>
              <a:xfrm>
                <a:off x="3659575" y="3251175"/>
                <a:ext cx="77575" cy="45350"/>
              </a:xfrm>
              <a:custGeom>
                <a:avLst/>
                <a:gdLst/>
                <a:ahLst/>
                <a:cxnLst/>
                <a:rect l="l" t="t" r="r" b="b"/>
                <a:pathLst>
                  <a:path w="3103" h="1814" extrusionOk="0">
                    <a:moveTo>
                      <a:pt x="734" y="1"/>
                    </a:moveTo>
                    <a:cubicBezTo>
                      <a:pt x="715" y="1"/>
                      <a:pt x="696" y="8"/>
                      <a:pt x="681" y="21"/>
                    </a:cubicBezTo>
                    <a:cubicBezTo>
                      <a:pt x="435" y="228"/>
                      <a:pt x="208" y="455"/>
                      <a:pt x="0" y="702"/>
                    </a:cubicBezTo>
                    <a:lnTo>
                      <a:pt x="2441" y="1813"/>
                    </a:lnTo>
                    <a:cubicBezTo>
                      <a:pt x="2629" y="1591"/>
                      <a:pt x="2842" y="1381"/>
                      <a:pt x="3071" y="1186"/>
                    </a:cubicBezTo>
                    <a:cubicBezTo>
                      <a:pt x="3083" y="1177"/>
                      <a:pt x="3088" y="1167"/>
                      <a:pt x="3094" y="1156"/>
                    </a:cubicBezTo>
                    <a:cubicBezTo>
                      <a:pt x="3100" y="1142"/>
                      <a:pt x="3103" y="1129"/>
                      <a:pt x="3102" y="1112"/>
                    </a:cubicBezTo>
                    <a:cubicBezTo>
                      <a:pt x="3097" y="1087"/>
                      <a:pt x="3081" y="1063"/>
                      <a:pt x="3056" y="1051"/>
                    </a:cubicBezTo>
                    <a:lnTo>
                      <a:pt x="766" y="8"/>
                    </a:lnTo>
                    <a:cubicBezTo>
                      <a:pt x="756" y="3"/>
                      <a:pt x="745" y="1"/>
                      <a:pt x="734"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60"/>
              <p:cNvSpPr/>
              <p:nvPr/>
            </p:nvSpPr>
            <p:spPr>
              <a:xfrm>
                <a:off x="3726100" y="3281750"/>
                <a:ext cx="60700" cy="37025"/>
              </a:xfrm>
              <a:custGeom>
                <a:avLst/>
                <a:gdLst/>
                <a:ahLst/>
                <a:cxnLst/>
                <a:rect l="l" t="t" r="r" b="b"/>
                <a:pathLst>
                  <a:path w="2428" h="1481" extrusionOk="0">
                    <a:moveTo>
                      <a:pt x="758" y="0"/>
                    </a:moveTo>
                    <a:cubicBezTo>
                      <a:pt x="741" y="0"/>
                      <a:pt x="723" y="6"/>
                      <a:pt x="709" y="20"/>
                    </a:cubicBezTo>
                    <a:cubicBezTo>
                      <a:pt x="448" y="228"/>
                      <a:pt x="215" y="453"/>
                      <a:pt x="1" y="691"/>
                    </a:cubicBezTo>
                    <a:lnTo>
                      <a:pt x="1734" y="1481"/>
                    </a:lnTo>
                    <a:cubicBezTo>
                      <a:pt x="1936" y="1258"/>
                      <a:pt x="2159" y="1056"/>
                      <a:pt x="2397" y="868"/>
                    </a:cubicBezTo>
                    <a:cubicBezTo>
                      <a:pt x="2406" y="858"/>
                      <a:pt x="2415" y="849"/>
                      <a:pt x="2420" y="838"/>
                    </a:cubicBezTo>
                    <a:cubicBezTo>
                      <a:pt x="2426" y="825"/>
                      <a:pt x="2427" y="812"/>
                      <a:pt x="2425" y="798"/>
                    </a:cubicBezTo>
                    <a:cubicBezTo>
                      <a:pt x="2421" y="769"/>
                      <a:pt x="2405" y="746"/>
                      <a:pt x="2380" y="733"/>
                    </a:cubicBezTo>
                    <a:lnTo>
                      <a:pt x="788" y="7"/>
                    </a:lnTo>
                    <a:cubicBezTo>
                      <a:pt x="779" y="3"/>
                      <a:pt x="768" y="0"/>
                      <a:pt x="7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60"/>
              <p:cNvSpPr/>
              <p:nvPr/>
            </p:nvSpPr>
            <p:spPr>
              <a:xfrm>
                <a:off x="3783625" y="3304575"/>
                <a:ext cx="697450" cy="323450"/>
              </a:xfrm>
              <a:custGeom>
                <a:avLst/>
                <a:gdLst/>
                <a:ahLst/>
                <a:cxnLst/>
                <a:rect l="l" t="t" r="r" b="b"/>
                <a:pathLst>
                  <a:path w="27898" h="12938" extrusionOk="0">
                    <a:moveTo>
                      <a:pt x="458" y="0"/>
                    </a:moveTo>
                    <a:cubicBezTo>
                      <a:pt x="442" y="0"/>
                      <a:pt x="426" y="5"/>
                      <a:pt x="413" y="15"/>
                    </a:cubicBezTo>
                    <a:cubicBezTo>
                      <a:pt x="267" y="119"/>
                      <a:pt x="130" y="228"/>
                      <a:pt x="1" y="346"/>
                    </a:cubicBezTo>
                    <a:lnTo>
                      <a:pt x="27629" y="12937"/>
                    </a:lnTo>
                    <a:cubicBezTo>
                      <a:pt x="27708" y="12819"/>
                      <a:pt x="27794" y="12707"/>
                      <a:pt x="27878" y="12597"/>
                    </a:cubicBezTo>
                    <a:cubicBezTo>
                      <a:pt x="27881" y="12591"/>
                      <a:pt x="27887" y="12588"/>
                      <a:pt x="27891" y="12582"/>
                    </a:cubicBezTo>
                    <a:cubicBezTo>
                      <a:pt x="27897" y="12567"/>
                      <a:pt x="27897" y="12546"/>
                      <a:pt x="27892" y="12530"/>
                    </a:cubicBezTo>
                    <a:cubicBezTo>
                      <a:pt x="27885" y="12506"/>
                      <a:pt x="27872" y="12487"/>
                      <a:pt x="27851" y="12476"/>
                    </a:cubicBezTo>
                    <a:lnTo>
                      <a:pt x="490" y="8"/>
                    </a:lnTo>
                    <a:cubicBezTo>
                      <a:pt x="480" y="3"/>
                      <a:pt x="469" y="0"/>
                      <a:pt x="458" y="0"/>
                    </a:cubicBezTo>
                    <a:close/>
                  </a:path>
                </a:pathLst>
              </a:custGeom>
              <a:solidFill>
                <a:srgbClr val="B6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60"/>
              <p:cNvSpPr/>
              <p:nvPr/>
            </p:nvSpPr>
            <p:spPr>
              <a:xfrm>
                <a:off x="3729100" y="3295925"/>
                <a:ext cx="763025" cy="445275"/>
              </a:xfrm>
              <a:custGeom>
                <a:avLst/>
                <a:gdLst/>
                <a:ahLst/>
                <a:cxnLst/>
                <a:rect l="l" t="t" r="r" b="b"/>
                <a:pathLst>
                  <a:path w="30521" h="17811" extrusionOk="0">
                    <a:moveTo>
                      <a:pt x="2639" y="426"/>
                    </a:moveTo>
                    <a:lnTo>
                      <a:pt x="29998" y="12894"/>
                    </a:lnTo>
                    <a:cubicBezTo>
                      <a:pt x="28991" y="14191"/>
                      <a:pt x="28296" y="15713"/>
                      <a:pt x="27978" y="17325"/>
                    </a:cubicBezTo>
                    <a:lnTo>
                      <a:pt x="619" y="4858"/>
                    </a:lnTo>
                    <a:cubicBezTo>
                      <a:pt x="447" y="3118"/>
                      <a:pt x="1212" y="1438"/>
                      <a:pt x="2639" y="426"/>
                    </a:cubicBezTo>
                    <a:close/>
                    <a:moveTo>
                      <a:pt x="2620" y="0"/>
                    </a:moveTo>
                    <a:cubicBezTo>
                      <a:pt x="2581" y="0"/>
                      <a:pt x="2541" y="11"/>
                      <a:pt x="2508" y="34"/>
                    </a:cubicBezTo>
                    <a:cubicBezTo>
                      <a:pt x="869" y="1142"/>
                      <a:pt x="1" y="3050"/>
                      <a:pt x="239" y="5015"/>
                    </a:cubicBezTo>
                    <a:cubicBezTo>
                      <a:pt x="247" y="5083"/>
                      <a:pt x="290" y="5143"/>
                      <a:pt x="354" y="5171"/>
                    </a:cubicBezTo>
                    <a:lnTo>
                      <a:pt x="28046" y="17791"/>
                    </a:lnTo>
                    <a:cubicBezTo>
                      <a:pt x="28070" y="17805"/>
                      <a:pt x="28099" y="17810"/>
                      <a:pt x="28127" y="17810"/>
                    </a:cubicBezTo>
                    <a:cubicBezTo>
                      <a:pt x="28158" y="17810"/>
                      <a:pt x="28190" y="17802"/>
                      <a:pt x="28221" y="17787"/>
                    </a:cubicBezTo>
                    <a:cubicBezTo>
                      <a:pt x="28275" y="17759"/>
                      <a:pt x="28314" y="17706"/>
                      <a:pt x="28324" y="17645"/>
                    </a:cubicBezTo>
                    <a:cubicBezTo>
                      <a:pt x="28620" y="15923"/>
                      <a:pt x="29361" y="14298"/>
                      <a:pt x="30466" y="12944"/>
                    </a:cubicBezTo>
                    <a:cubicBezTo>
                      <a:pt x="30504" y="12896"/>
                      <a:pt x="30520" y="12833"/>
                      <a:pt x="30505" y="12774"/>
                    </a:cubicBezTo>
                    <a:cubicBezTo>
                      <a:pt x="30491" y="12713"/>
                      <a:pt x="30450" y="12663"/>
                      <a:pt x="30394" y="12638"/>
                    </a:cubicBezTo>
                    <a:lnTo>
                      <a:pt x="2702" y="18"/>
                    </a:lnTo>
                    <a:cubicBezTo>
                      <a:pt x="2676" y="6"/>
                      <a:pt x="2648" y="0"/>
                      <a:pt x="2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60"/>
              <p:cNvSpPr/>
              <p:nvPr/>
            </p:nvSpPr>
            <p:spPr>
              <a:xfrm>
                <a:off x="4427100" y="3611425"/>
                <a:ext cx="200000" cy="143750"/>
              </a:xfrm>
              <a:custGeom>
                <a:avLst/>
                <a:gdLst/>
                <a:ahLst/>
                <a:cxnLst/>
                <a:rect l="l" t="t" r="r" b="b"/>
                <a:pathLst>
                  <a:path w="8000" h="5750" extrusionOk="0">
                    <a:moveTo>
                      <a:pt x="2390" y="0"/>
                    </a:moveTo>
                    <a:cubicBezTo>
                      <a:pt x="2338" y="0"/>
                      <a:pt x="2287" y="20"/>
                      <a:pt x="2249" y="59"/>
                    </a:cubicBezTo>
                    <a:cubicBezTo>
                      <a:pt x="2173" y="136"/>
                      <a:pt x="2173" y="261"/>
                      <a:pt x="2250" y="339"/>
                    </a:cubicBezTo>
                    <a:lnTo>
                      <a:pt x="7264" y="5314"/>
                    </a:lnTo>
                    <a:lnTo>
                      <a:pt x="221" y="4793"/>
                    </a:lnTo>
                    <a:cubicBezTo>
                      <a:pt x="216" y="4792"/>
                      <a:pt x="210" y="4792"/>
                      <a:pt x="204" y="4792"/>
                    </a:cubicBezTo>
                    <a:cubicBezTo>
                      <a:pt x="102" y="4792"/>
                      <a:pt x="16" y="4872"/>
                      <a:pt x="8" y="4976"/>
                    </a:cubicBezTo>
                    <a:cubicBezTo>
                      <a:pt x="0" y="5085"/>
                      <a:pt x="81" y="5181"/>
                      <a:pt x="191" y="5189"/>
                    </a:cubicBezTo>
                    <a:lnTo>
                      <a:pt x="7770" y="5749"/>
                    </a:lnTo>
                    <a:lnTo>
                      <a:pt x="7785" y="5749"/>
                    </a:lnTo>
                    <a:cubicBezTo>
                      <a:pt x="7863" y="5749"/>
                      <a:pt x="7933" y="5705"/>
                      <a:pt x="7965" y="5633"/>
                    </a:cubicBezTo>
                    <a:cubicBezTo>
                      <a:pt x="8000" y="5558"/>
                      <a:pt x="7984" y="5467"/>
                      <a:pt x="7925" y="5409"/>
                    </a:cubicBezTo>
                    <a:lnTo>
                      <a:pt x="2529" y="57"/>
                    </a:lnTo>
                    <a:cubicBezTo>
                      <a:pt x="2490" y="19"/>
                      <a:pt x="2440" y="0"/>
                      <a:pt x="2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60"/>
              <p:cNvSpPr/>
              <p:nvPr/>
            </p:nvSpPr>
            <p:spPr>
              <a:xfrm>
                <a:off x="4549625" y="3699250"/>
                <a:ext cx="31400" cy="51125"/>
              </a:xfrm>
              <a:custGeom>
                <a:avLst/>
                <a:gdLst/>
                <a:ahLst/>
                <a:cxnLst/>
                <a:rect l="l" t="t" r="r" b="b"/>
                <a:pathLst>
                  <a:path w="1256" h="2045" extrusionOk="0">
                    <a:moveTo>
                      <a:pt x="1029" y="0"/>
                    </a:moveTo>
                    <a:cubicBezTo>
                      <a:pt x="990" y="0"/>
                      <a:pt x="951" y="12"/>
                      <a:pt x="917" y="35"/>
                    </a:cubicBezTo>
                    <a:cubicBezTo>
                      <a:pt x="320" y="446"/>
                      <a:pt x="0" y="1148"/>
                      <a:pt x="82" y="1868"/>
                    </a:cubicBezTo>
                    <a:cubicBezTo>
                      <a:pt x="94" y="1969"/>
                      <a:pt x="179" y="2045"/>
                      <a:pt x="279" y="2045"/>
                    </a:cubicBezTo>
                    <a:lnTo>
                      <a:pt x="301" y="2045"/>
                    </a:lnTo>
                    <a:cubicBezTo>
                      <a:pt x="411" y="2031"/>
                      <a:pt x="488" y="1934"/>
                      <a:pt x="477" y="1825"/>
                    </a:cubicBezTo>
                    <a:cubicBezTo>
                      <a:pt x="412" y="1251"/>
                      <a:pt x="666" y="690"/>
                      <a:pt x="1142" y="363"/>
                    </a:cubicBezTo>
                    <a:cubicBezTo>
                      <a:pt x="1233" y="301"/>
                      <a:pt x="1256" y="178"/>
                      <a:pt x="1194" y="87"/>
                    </a:cubicBezTo>
                    <a:cubicBezTo>
                      <a:pt x="1155" y="30"/>
                      <a:pt x="1092" y="0"/>
                      <a:pt x="10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60"/>
              <p:cNvSpPr/>
              <p:nvPr/>
            </p:nvSpPr>
            <p:spPr>
              <a:xfrm>
                <a:off x="3675475" y="3273000"/>
                <a:ext cx="124725" cy="152700"/>
              </a:xfrm>
              <a:custGeom>
                <a:avLst/>
                <a:gdLst/>
                <a:ahLst/>
                <a:cxnLst/>
                <a:rect l="l" t="t" r="r" b="b"/>
                <a:pathLst>
                  <a:path w="4989" h="6108" extrusionOk="0">
                    <a:moveTo>
                      <a:pt x="2755" y="0"/>
                    </a:moveTo>
                    <a:cubicBezTo>
                      <a:pt x="2711" y="0"/>
                      <a:pt x="2667" y="14"/>
                      <a:pt x="2632" y="41"/>
                    </a:cubicBezTo>
                    <a:cubicBezTo>
                      <a:pt x="1" y="2075"/>
                      <a:pt x="357" y="4899"/>
                      <a:pt x="373" y="5019"/>
                    </a:cubicBezTo>
                    <a:cubicBezTo>
                      <a:pt x="383" y="5087"/>
                      <a:pt x="426" y="5145"/>
                      <a:pt x="488" y="5172"/>
                    </a:cubicBezTo>
                    <a:lnTo>
                      <a:pt x="2498" y="6088"/>
                    </a:lnTo>
                    <a:cubicBezTo>
                      <a:pt x="2524" y="6102"/>
                      <a:pt x="2551" y="6107"/>
                      <a:pt x="2579" y="6107"/>
                    </a:cubicBezTo>
                    <a:cubicBezTo>
                      <a:pt x="2653" y="6107"/>
                      <a:pt x="2726" y="6064"/>
                      <a:pt x="2761" y="5991"/>
                    </a:cubicBezTo>
                    <a:cubicBezTo>
                      <a:pt x="2805" y="5891"/>
                      <a:pt x="2762" y="5772"/>
                      <a:pt x="2662" y="5728"/>
                    </a:cubicBezTo>
                    <a:lnTo>
                      <a:pt x="758" y="4860"/>
                    </a:lnTo>
                    <a:cubicBezTo>
                      <a:pt x="722" y="4349"/>
                      <a:pt x="701" y="2103"/>
                      <a:pt x="2783" y="430"/>
                    </a:cubicBezTo>
                    <a:lnTo>
                      <a:pt x="4682" y="1296"/>
                    </a:lnTo>
                    <a:cubicBezTo>
                      <a:pt x="4708" y="1308"/>
                      <a:pt x="4735" y="1313"/>
                      <a:pt x="4762" y="1313"/>
                    </a:cubicBezTo>
                    <a:cubicBezTo>
                      <a:pt x="4838" y="1313"/>
                      <a:pt x="4911" y="1270"/>
                      <a:pt x="4945" y="1197"/>
                    </a:cubicBezTo>
                    <a:cubicBezTo>
                      <a:pt x="4989" y="1097"/>
                      <a:pt x="4946" y="978"/>
                      <a:pt x="4846" y="934"/>
                    </a:cubicBezTo>
                    <a:lnTo>
                      <a:pt x="2836" y="18"/>
                    </a:lnTo>
                    <a:cubicBezTo>
                      <a:pt x="2811" y="6"/>
                      <a:pt x="2783" y="0"/>
                      <a:pt x="2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60"/>
              <p:cNvSpPr/>
              <p:nvPr/>
            </p:nvSpPr>
            <p:spPr>
              <a:xfrm>
                <a:off x="3615850" y="3242400"/>
                <a:ext cx="134125" cy="160400"/>
              </a:xfrm>
              <a:custGeom>
                <a:avLst/>
                <a:gdLst/>
                <a:ahLst/>
                <a:cxnLst/>
                <a:rect l="l" t="t" r="r" b="b"/>
                <a:pathLst>
                  <a:path w="5365" h="6416" extrusionOk="0">
                    <a:moveTo>
                      <a:pt x="2451" y="1"/>
                    </a:moveTo>
                    <a:cubicBezTo>
                      <a:pt x="2407" y="1"/>
                      <a:pt x="2363" y="15"/>
                      <a:pt x="2327" y="44"/>
                    </a:cubicBezTo>
                    <a:cubicBezTo>
                      <a:pt x="844" y="1242"/>
                      <a:pt x="1" y="3093"/>
                      <a:pt x="69" y="4999"/>
                    </a:cubicBezTo>
                    <a:cubicBezTo>
                      <a:pt x="72" y="5073"/>
                      <a:pt x="117" y="5141"/>
                      <a:pt x="185" y="5172"/>
                    </a:cubicBezTo>
                    <a:lnTo>
                      <a:pt x="2873" y="6396"/>
                    </a:lnTo>
                    <a:cubicBezTo>
                      <a:pt x="2899" y="6410"/>
                      <a:pt x="2927" y="6415"/>
                      <a:pt x="2954" y="6415"/>
                    </a:cubicBezTo>
                    <a:cubicBezTo>
                      <a:pt x="3030" y="6415"/>
                      <a:pt x="3102" y="6371"/>
                      <a:pt x="3135" y="6300"/>
                    </a:cubicBezTo>
                    <a:cubicBezTo>
                      <a:pt x="3179" y="6200"/>
                      <a:pt x="3136" y="6081"/>
                      <a:pt x="3036" y="6036"/>
                    </a:cubicBezTo>
                    <a:lnTo>
                      <a:pt x="463" y="4864"/>
                    </a:lnTo>
                    <a:cubicBezTo>
                      <a:pt x="439" y="3168"/>
                      <a:pt x="1186" y="1527"/>
                      <a:pt x="2483" y="433"/>
                    </a:cubicBezTo>
                    <a:lnTo>
                      <a:pt x="5057" y="1605"/>
                    </a:lnTo>
                    <a:cubicBezTo>
                      <a:pt x="5084" y="1617"/>
                      <a:pt x="5112" y="1622"/>
                      <a:pt x="5139" y="1622"/>
                    </a:cubicBezTo>
                    <a:cubicBezTo>
                      <a:pt x="5215" y="1622"/>
                      <a:pt x="5287" y="1580"/>
                      <a:pt x="5320" y="1506"/>
                    </a:cubicBezTo>
                    <a:cubicBezTo>
                      <a:pt x="5365" y="1406"/>
                      <a:pt x="5321" y="1288"/>
                      <a:pt x="5221" y="1243"/>
                    </a:cubicBezTo>
                    <a:lnTo>
                      <a:pt x="2533" y="18"/>
                    </a:lnTo>
                    <a:cubicBezTo>
                      <a:pt x="2507" y="6"/>
                      <a:pt x="2479" y="1"/>
                      <a:pt x="2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60"/>
              <p:cNvSpPr/>
              <p:nvPr/>
            </p:nvSpPr>
            <p:spPr>
              <a:xfrm>
                <a:off x="4466625" y="3709600"/>
                <a:ext cx="58250" cy="10925"/>
              </a:xfrm>
              <a:custGeom>
                <a:avLst/>
                <a:gdLst/>
                <a:ahLst/>
                <a:cxnLst/>
                <a:rect l="l" t="t" r="r" b="b"/>
                <a:pathLst>
                  <a:path w="2330" h="437" extrusionOk="0">
                    <a:moveTo>
                      <a:pt x="113" y="0"/>
                    </a:moveTo>
                    <a:cubicBezTo>
                      <a:pt x="66" y="0"/>
                      <a:pt x="22" y="31"/>
                      <a:pt x="11" y="79"/>
                    </a:cubicBezTo>
                    <a:cubicBezTo>
                      <a:pt x="0" y="132"/>
                      <a:pt x="35" y="185"/>
                      <a:pt x="89" y="196"/>
                    </a:cubicBezTo>
                    <a:cubicBezTo>
                      <a:pt x="790" y="342"/>
                      <a:pt x="1510" y="423"/>
                      <a:pt x="2229" y="436"/>
                    </a:cubicBezTo>
                    <a:lnTo>
                      <a:pt x="2230" y="436"/>
                    </a:lnTo>
                    <a:cubicBezTo>
                      <a:pt x="2283" y="436"/>
                      <a:pt x="2329" y="392"/>
                      <a:pt x="2327" y="338"/>
                    </a:cubicBezTo>
                    <a:cubicBezTo>
                      <a:pt x="2330" y="283"/>
                      <a:pt x="2286" y="238"/>
                      <a:pt x="2231" y="237"/>
                    </a:cubicBezTo>
                    <a:cubicBezTo>
                      <a:pt x="1524" y="226"/>
                      <a:pt x="817" y="147"/>
                      <a:pt x="129" y="1"/>
                    </a:cubicBezTo>
                    <a:cubicBezTo>
                      <a:pt x="124" y="1"/>
                      <a:pt x="118"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60"/>
              <p:cNvSpPr/>
              <p:nvPr/>
            </p:nvSpPr>
            <p:spPr>
              <a:xfrm>
                <a:off x="4491550" y="3693050"/>
                <a:ext cx="27150" cy="10425"/>
              </a:xfrm>
              <a:custGeom>
                <a:avLst/>
                <a:gdLst/>
                <a:ahLst/>
                <a:cxnLst/>
                <a:rect l="l" t="t" r="r" b="b"/>
                <a:pathLst>
                  <a:path w="1086" h="417" extrusionOk="0">
                    <a:moveTo>
                      <a:pt x="111" y="1"/>
                    </a:moveTo>
                    <a:cubicBezTo>
                      <a:pt x="66" y="1"/>
                      <a:pt x="25" y="29"/>
                      <a:pt x="14" y="74"/>
                    </a:cubicBezTo>
                    <a:cubicBezTo>
                      <a:pt x="0" y="128"/>
                      <a:pt x="33" y="182"/>
                      <a:pt x="85" y="195"/>
                    </a:cubicBezTo>
                    <a:lnTo>
                      <a:pt x="949" y="414"/>
                    </a:lnTo>
                    <a:cubicBezTo>
                      <a:pt x="959" y="415"/>
                      <a:pt x="966" y="416"/>
                      <a:pt x="975" y="416"/>
                    </a:cubicBezTo>
                    <a:cubicBezTo>
                      <a:pt x="1019" y="416"/>
                      <a:pt x="1060" y="386"/>
                      <a:pt x="1070" y="342"/>
                    </a:cubicBezTo>
                    <a:cubicBezTo>
                      <a:pt x="1085" y="289"/>
                      <a:pt x="1053" y="235"/>
                      <a:pt x="1000" y="221"/>
                    </a:cubicBezTo>
                    <a:lnTo>
                      <a:pt x="135" y="3"/>
                    </a:lnTo>
                    <a:cubicBezTo>
                      <a:pt x="127" y="2"/>
                      <a:pt x="119"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60"/>
              <p:cNvSpPr/>
              <p:nvPr/>
            </p:nvSpPr>
            <p:spPr>
              <a:xfrm>
                <a:off x="4160200" y="3575575"/>
                <a:ext cx="239050" cy="120525"/>
              </a:xfrm>
              <a:custGeom>
                <a:avLst/>
                <a:gdLst/>
                <a:ahLst/>
                <a:cxnLst/>
                <a:rect l="l" t="t" r="r" b="b"/>
                <a:pathLst>
                  <a:path w="9562" h="4821" extrusionOk="0">
                    <a:moveTo>
                      <a:pt x="113" y="0"/>
                    </a:moveTo>
                    <a:cubicBezTo>
                      <a:pt x="76" y="0"/>
                      <a:pt x="41" y="20"/>
                      <a:pt x="24" y="55"/>
                    </a:cubicBezTo>
                    <a:cubicBezTo>
                      <a:pt x="0" y="104"/>
                      <a:pt x="20" y="164"/>
                      <a:pt x="69" y="188"/>
                    </a:cubicBezTo>
                    <a:lnTo>
                      <a:pt x="9405" y="4810"/>
                    </a:lnTo>
                    <a:cubicBezTo>
                      <a:pt x="9420" y="4817"/>
                      <a:pt x="9435" y="4820"/>
                      <a:pt x="9450" y="4820"/>
                    </a:cubicBezTo>
                    <a:cubicBezTo>
                      <a:pt x="9487" y="4820"/>
                      <a:pt x="9522" y="4800"/>
                      <a:pt x="9538" y="4766"/>
                    </a:cubicBezTo>
                    <a:cubicBezTo>
                      <a:pt x="9562" y="4716"/>
                      <a:pt x="9542" y="4656"/>
                      <a:pt x="9493" y="4632"/>
                    </a:cubicBezTo>
                    <a:lnTo>
                      <a:pt x="157" y="10"/>
                    </a:lnTo>
                    <a:cubicBezTo>
                      <a:pt x="142" y="3"/>
                      <a:pt x="127"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60"/>
              <p:cNvSpPr/>
              <p:nvPr/>
            </p:nvSpPr>
            <p:spPr>
              <a:xfrm>
                <a:off x="4286575" y="3608525"/>
                <a:ext cx="58375" cy="31200"/>
              </a:xfrm>
              <a:custGeom>
                <a:avLst/>
                <a:gdLst/>
                <a:ahLst/>
                <a:cxnLst/>
                <a:rect l="l" t="t" r="r" b="b"/>
                <a:pathLst>
                  <a:path w="2335" h="1248" extrusionOk="0">
                    <a:moveTo>
                      <a:pt x="113" y="1"/>
                    </a:moveTo>
                    <a:cubicBezTo>
                      <a:pt x="76" y="1"/>
                      <a:pt x="41" y="21"/>
                      <a:pt x="24" y="55"/>
                    </a:cubicBezTo>
                    <a:cubicBezTo>
                      <a:pt x="1" y="104"/>
                      <a:pt x="21" y="164"/>
                      <a:pt x="69" y="188"/>
                    </a:cubicBezTo>
                    <a:lnTo>
                      <a:pt x="2178" y="1237"/>
                    </a:lnTo>
                    <a:cubicBezTo>
                      <a:pt x="2192" y="1244"/>
                      <a:pt x="2208" y="1248"/>
                      <a:pt x="2223" y="1248"/>
                    </a:cubicBezTo>
                    <a:cubicBezTo>
                      <a:pt x="2259" y="1248"/>
                      <a:pt x="2295" y="1228"/>
                      <a:pt x="2311" y="1192"/>
                    </a:cubicBezTo>
                    <a:cubicBezTo>
                      <a:pt x="2334" y="1144"/>
                      <a:pt x="2315" y="1085"/>
                      <a:pt x="2266" y="1059"/>
                    </a:cubicBezTo>
                    <a:lnTo>
                      <a:pt x="157" y="11"/>
                    </a:lnTo>
                    <a:cubicBezTo>
                      <a:pt x="143" y="4"/>
                      <a:pt x="128"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60"/>
              <p:cNvSpPr/>
              <p:nvPr/>
            </p:nvSpPr>
            <p:spPr>
              <a:xfrm>
                <a:off x="3825450" y="3345425"/>
                <a:ext cx="191175" cy="93475"/>
              </a:xfrm>
              <a:custGeom>
                <a:avLst/>
                <a:gdLst/>
                <a:ahLst/>
                <a:cxnLst/>
                <a:rect l="l" t="t" r="r" b="b"/>
                <a:pathLst>
                  <a:path w="7647" h="3739" extrusionOk="0">
                    <a:moveTo>
                      <a:pt x="113" y="0"/>
                    </a:moveTo>
                    <a:cubicBezTo>
                      <a:pt x="77" y="0"/>
                      <a:pt x="41" y="21"/>
                      <a:pt x="24" y="58"/>
                    </a:cubicBezTo>
                    <a:cubicBezTo>
                      <a:pt x="0" y="106"/>
                      <a:pt x="21" y="165"/>
                      <a:pt x="71" y="189"/>
                    </a:cubicBezTo>
                    <a:lnTo>
                      <a:pt x="7490" y="3729"/>
                    </a:lnTo>
                    <a:cubicBezTo>
                      <a:pt x="7504" y="3736"/>
                      <a:pt x="7518" y="3739"/>
                      <a:pt x="7533" y="3739"/>
                    </a:cubicBezTo>
                    <a:cubicBezTo>
                      <a:pt x="7569" y="3739"/>
                      <a:pt x="7606" y="3717"/>
                      <a:pt x="7622" y="3682"/>
                    </a:cubicBezTo>
                    <a:cubicBezTo>
                      <a:pt x="7646" y="3633"/>
                      <a:pt x="7625" y="3574"/>
                      <a:pt x="7575" y="3550"/>
                    </a:cubicBezTo>
                    <a:lnTo>
                      <a:pt x="155" y="10"/>
                    </a:lnTo>
                    <a:cubicBezTo>
                      <a:pt x="142" y="3"/>
                      <a:pt x="128"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60"/>
              <p:cNvSpPr/>
              <p:nvPr/>
            </p:nvSpPr>
            <p:spPr>
              <a:xfrm>
                <a:off x="3870550" y="3398000"/>
                <a:ext cx="42025" cy="21525"/>
              </a:xfrm>
              <a:custGeom>
                <a:avLst/>
                <a:gdLst/>
                <a:ahLst/>
                <a:cxnLst/>
                <a:rect l="l" t="t" r="r" b="b"/>
                <a:pathLst>
                  <a:path w="1681" h="861" extrusionOk="0">
                    <a:moveTo>
                      <a:pt x="115" y="0"/>
                    </a:moveTo>
                    <a:cubicBezTo>
                      <a:pt x="77" y="0"/>
                      <a:pt x="41" y="22"/>
                      <a:pt x="24" y="59"/>
                    </a:cubicBezTo>
                    <a:cubicBezTo>
                      <a:pt x="1" y="108"/>
                      <a:pt x="23" y="167"/>
                      <a:pt x="73" y="190"/>
                    </a:cubicBezTo>
                    <a:lnTo>
                      <a:pt x="1527" y="851"/>
                    </a:lnTo>
                    <a:cubicBezTo>
                      <a:pt x="1539" y="858"/>
                      <a:pt x="1553" y="861"/>
                      <a:pt x="1568" y="861"/>
                    </a:cubicBezTo>
                    <a:cubicBezTo>
                      <a:pt x="1605" y="861"/>
                      <a:pt x="1641" y="839"/>
                      <a:pt x="1657" y="803"/>
                    </a:cubicBezTo>
                    <a:cubicBezTo>
                      <a:pt x="1680" y="752"/>
                      <a:pt x="1658" y="693"/>
                      <a:pt x="1608" y="671"/>
                    </a:cubicBezTo>
                    <a:lnTo>
                      <a:pt x="155" y="9"/>
                    </a:lnTo>
                    <a:cubicBezTo>
                      <a:pt x="142" y="3"/>
                      <a:pt x="12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60"/>
              <p:cNvSpPr/>
              <p:nvPr/>
            </p:nvSpPr>
            <p:spPr>
              <a:xfrm>
                <a:off x="3651850" y="3348750"/>
                <a:ext cx="26125" cy="15400"/>
              </a:xfrm>
              <a:custGeom>
                <a:avLst/>
                <a:gdLst/>
                <a:ahLst/>
                <a:cxnLst/>
                <a:rect l="l" t="t" r="r" b="b"/>
                <a:pathLst>
                  <a:path w="1045" h="616" extrusionOk="0">
                    <a:moveTo>
                      <a:pt x="114" y="0"/>
                    </a:moveTo>
                    <a:cubicBezTo>
                      <a:pt x="77" y="0"/>
                      <a:pt x="43" y="20"/>
                      <a:pt x="25" y="55"/>
                    </a:cubicBezTo>
                    <a:cubicBezTo>
                      <a:pt x="1" y="104"/>
                      <a:pt x="20" y="163"/>
                      <a:pt x="69" y="188"/>
                    </a:cubicBezTo>
                    <a:lnTo>
                      <a:pt x="887" y="605"/>
                    </a:lnTo>
                    <a:cubicBezTo>
                      <a:pt x="902" y="611"/>
                      <a:pt x="917" y="615"/>
                      <a:pt x="932" y="615"/>
                    </a:cubicBezTo>
                    <a:cubicBezTo>
                      <a:pt x="967" y="615"/>
                      <a:pt x="1003" y="595"/>
                      <a:pt x="1020" y="561"/>
                    </a:cubicBezTo>
                    <a:cubicBezTo>
                      <a:pt x="1045" y="513"/>
                      <a:pt x="1025" y="453"/>
                      <a:pt x="976" y="429"/>
                    </a:cubicBezTo>
                    <a:lnTo>
                      <a:pt x="159" y="11"/>
                    </a:lnTo>
                    <a:cubicBezTo>
                      <a:pt x="144" y="4"/>
                      <a:pt x="129"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60"/>
              <p:cNvSpPr/>
              <p:nvPr/>
            </p:nvSpPr>
            <p:spPr>
              <a:xfrm>
                <a:off x="3653625" y="3320325"/>
                <a:ext cx="18825" cy="14825"/>
              </a:xfrm>
              <a:custGeom>
                <a:avLst/>
                <a:gdLst/>
                <a:ahLst/>
                <a:cxnLst/>
                <a:rect l="l" t="t" r="r" b="b"/>
                <a:pathLst>
                  <a:path w="753" h="593" extrusionOk="0">
                    <a:moveTo>
                      <a:pt x="113" y="0"/>
                    </a:moveTo>
                    <a:cubicBezTo>
                      <a:pt x="93" y="0"/>
                      <a:pt x="72" y="7"/>
                      <a:pt x="54" y="20"/>
                    </a:cubicBezTo>
                    <a:cubicBezTo>
                      <a:pt x="10" y="51"/>
                      <a:pt x="0" y="113"/>
                      <a:pt x="33" y="158"/>
                    </a:cubicBezTo>
                    <a:cubicBezTo>
                      <a:pt x="177" y="352"/>
                      <a:pt x="380" y="505"/>
                      <a:pt x="609" y="587"/>
                    </a:cubicBezTo>
                    <a:cubicBezTo>
                      <a:pt x="620" y="590"/>
                      <a:pt x="631" y="592"/>
                      <a:pt x="642" y="592"/>
                    </a:cubicBezTo>
                    <a:cubicBezTo>
                      <a:pt x="683" y="592"/>
                      <a:pt x="721" y="567"/>
                      <a:pt x="735" y="527"/>
                    </a:cubicBezTo>
                    <a:cubicBezTo>
                      <a:pt x="753" y="474"/>
                      <a:pt x="726" y="417"/>
                      <a:pt x="675" y="400"/>
                    </a:cubicBezTo>
                    <a:cubicBezTo>
                      <a:pt x="484" y="331"/>
                      <a:pt x="314" y="204"/>
                      <a:pt x="193" y="41"/>
                    </a:cubicBezTo>
                    <a:cubicBezTo>
                      <a:pt x="174" y="14"/>
                      <a:pt x="144"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60"/>
              <p:cNvSpPr/>
              <p:nvPr/>
            </p:nvSpPr>
            <p:spPr>
              <a:xfrm>
                <a:off x="3669950" y="3306550"/>
                <a:ext cx="13850" cy="8725"/>
              </a:xfrm>
              <a:custGeom>
                <a:avLst/>
                <a:gdLst/>
                <a:ahLst/>
                <a:cxnLst/>
                <a:rect l="l" t="t" r="r" b="b"/>
                <a:pathLst>
                  <a:path w="554" h="349" extrusionOk="0">
                    <a:moveTo>
                      <a:pt x="114" y="1"/>
                    </a:moveTo>
                    <a:cubicBezTo>
                      <a:pt x="76" y="1"/>
                      <a:pt x="40" y="22"/>
                      <a:pt x="24" y="59"/>
                    </a:cubicBezTo>
                    <a:cubicBezTo>
                      <a:pt x="1" y="109"/>
                      <a:pt x="22" y="167"/>
                      <a:pt x="72" y="191"/>
                    </a:cubicBezTo>
                    <a:lnTo>
                      <a:pt x="400" y="339"/>
                    </a:lnTo>
                    <a:cubicBezTo>
                      <a:pt x="413" y="345"/>
                      <a:pt x="426" y="349"/>
                      <a:pt x="441" y="349"/>
                    </a:cubicBezTo>
                    <a:cubicBezTo>
                      <a:pt x="479" y="349"/>
                      <a:pt x="514" y="327"/>
                      <a:pt x="530" y="290"/>
                    </a:cubicBezTo>
                    <a:cubicBezTo>
                      <a:pt x="553" y="240"/>
                      <a:pt x="531" y="181"/>
                      <a:pt x="482" y="158"/>
                    </a:cubicBezTo>
                    <a:lnTo>
                      <a:pt x="156" y="10"/>
                    </a:lnTo>
                    <a:cubicBezTo>
                      <a:pt x="142" y="4"/>
                      <a:pt x="128"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60"/>
              <p:cNvSpPr/>
              <p:nvPr/>
            </p:nvSpPr>
            <p:spPr>
              <a:xfrm>
                <a:off x="3681275" y="3284275"/>
                <a:ext cx="13375" cy="11850"/>
              </a:xfrm>
              <a:custGeom>
                <a:avLst/>
                <a:gdLst/>
                <a:ahLst/>
                <a:cxnLst/>
                <a:rect l="l" t="t" r="r" b="b"/>
                <a:pathLst>
                  <a:path w="535" h="474" extrusionOk="0">
                    <a:moveTo>
                      <a:pt x="111" y="1"/>
                    </a:moveTo>
                    <a:cubicBezTo>
                      <a:pt x="83" y="1"/>
                      <a:pt x="56" y="12"/>
                      <a:pt x="36" y="34"/>
                    </a:cubicBezTo>
                    <a:cubicBezTo>
                      <a:pt x="0" y="74"/>
                      <a:pt x="5" y="137"/>
                      <a:pt x="46" y="173"/>
                    </a:cubicBezTo>
                    <a:lnTo>
                      <a:pt x="358" y="448"/>
                    </a:lnTo>
                    <a:cubicBezTo>
                      <a:pt x="378" y="465"/>
                      <a:pt x="400" y="473"/>
                      <a:pt x="425" y="473"/>
                    </a:cubicBezTo>
                    <a:cubicBezTo>
                      <a:pt x="452" y="473"/>
                      <a:pt x="479" y="463"/>
                      <a:pt x="498" y="439"/>
                    </a:cubicBezTo>
                    <a:cubicBezTo>
                      <a:pt x="534" y="399"/>
                      <a:pt x="530" y="335"/>
                      <a:pt x="489" y="300"/>
                    </a:cubicBezTo>
                    <a:lnTo>
                      <a:pt x="176" y="25"/>
                    </a:lnTo>
                    <a:cubicBezTo>
                      <a:pt x="157" y="9"/>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60"/>
              <p:cNvSpPr/>
              <p:nvPr/>
            </p:nvSpPr>
            <p:spPr>
              <a:xfrm>
                <a:off x="3696375" y="3270350"/>
                <a:ext cx="15100" cy="8225"/>
              </a:xfrm>
              <a:custGeom>
                <a:avLst/>
                <a:gdLst/>
                <a:ahLst/>
                <a:cxnLst/>
                <a:rect l="l" t="t" r="r" b="b"/>
                <a:pathLst>
                  <a:path w="604" h="329" extrusionOk="0">
                    <a:moveTo>
                      <a:pt x="112" y="1"/>
                    </a:moveTo>
                    <a:cubicBezTo>
                      <a:pt x="72" y="1"/>
                      <a:pt x="33" y="28"/>
                      <a:pt x="20" y="68"/>
                    </a:cubicBezTo>
                    <a:cubicBezTo>
                      <a:pt x="1" y="120"/>
                      <a:pt x="30" y="177"/>
                      <a:pt x="81" y="193"/>
                    </a:cubicBezTo>
                    <a:lnTo>
                      <a:pt x="459" y="323"/>
                    </a:lnTo>
                    <a:cubicBezTo>
                      <a:pt x="470" y="326"/>
                      <a:pt x="481" y="328"/>
                      <a:pt x="491" y="328"/>
                    </a:cubicBezTo>
                    <a:cubicBezTo>
                      <a:pt x="532" y="328"/>
                      <a:pt x="572" y="302"/>
                      <a:pt x="586" y="262"/>
                    </a:cubicBezTo>
                    <a:cubicBezTo>
                      <a:pt x="604" y="209"/>
                      <a:pt x="575" y="152"/>
                      <a:pt x="525" y="136"/>
                    </a:cubicBezTo>
                    <a:lnTo>
                      <a:pt x="144" y="7"/>
                    </a:lnTo>
                    <a:cubicBezTo>
                      <a:pt x="133" y="3"/>
                      <a:pt x="122"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1" name="Google Shape;4041;p60"/>
            <p:cNvGrpSpPr/>
            <p:nvPr/>
          </p:nvGrpSpPr>
          <p:grpSpPr>
            <a:xfrm>
              <a:off x="7139176" y="1701247"/>
              <a:ext cx="753973" cy="540748"/>
              <a:chOff x="4963350" y="689650"/>
              <a:chExt cx="662950" cy="475425"/>
            </a:xfrm>
          </p:grpSpPr>
          <p:sp>
            <p:nvSpPr>
              <p:cNvPr id="4042" name="Google Shape;4042;p60"/>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60"/>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60"/>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60"/>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60"/>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60"/>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60"/>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60"/>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60"/>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60"/>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60"/>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60"/>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60"/>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60"/>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60"/>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60"/>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60"/>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60"/>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60"/>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60"/>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2" name="Google Shape;4062;p60"/>
            <p:cNvGrpSpPr/>
            <p:nvPr/>
          </p:nvGrpSpPr>
          <p:grpSpPr>
            <a:xfrm>
              <a:off x="1302705" y="808711"/>
              <a:ext cx="573783" cy="411480"/>
              <a:chOff x="1302705" y="808711"/>
              <a:chExt cx="573783" cy="411480"/>
            </a:xfrm>
          </p:grpSpPr>
          <p:sp>
            <p:nvSpPr>
              <p:cNvPr id="4063" name="Google Shape;4063;p60"/>
              <p:cNvSpPr/>
              <p:nvPr/>
            </p:nvSpPr>
            <p:spPr>
              <a:xfrm flipH="1">
                <a:off x="1302705" y="834524"/>
                <a:ext cx="573783" cy="385667"/>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60"/>
              <p:cNvSpPr/>
              <p:nvPr/>
            </p:nvSpPr>
            <p:spPr>
              <a:xfrm flipH="1">
                <a:off x="1587454" y="1075090"/>
                <a:ext cx="228427" cy="112602"/>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60"/>
              <p:cNvSpPr/>
              <p:nvPr/>
            </p:nvSpPr>
            <p:spPr>
              <a:xfrm flipH="1">
                <a:off x="1617119" y="897857"/>
                <a:ext cx="252163" cy="253137"/>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60"/>
              <p:cNvSpPr/>
              <p:nvPr/>
            </p:nvSpPr>
            <p:spPr>
              <a:xfrm flipH="1">
                <a:off x="1309434" y="943988"/>
                <a:ext cx="299744" cy="166046"/>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60"/>
              <p:cNvSpPr/>
              <p:nvPr/>
            </p:nvSpPr>
            <p:spPr>
              <a:xfrm flipH="1">
                <a:off x="1315233" y="815397"/>
                <a:ext cx="369330" cy="252748"/>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rgbClr val="F99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60"/>
              <p:cNvSpPr/>
              <p:nvPr/>
            </p:nvSpPr>
            <p:spPr>
              <a:xfrm flipH="1">
                <a:off x="1719292" y="1133403"/>
                <a:ext cx="96590" cy="54332"/>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60"/>
              <p:cNvSpPr/>
              <p:nvPr/>
            </p:nvSpPr>
            <p:spPr>
              <a:xfrm flipH="1">
                <a:off x="1771352" y="947797"/>
                <a:ext cx="97953" cy="203198"/>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60"/>
              <p:cNvSpPr/>
              <p:nvPr/>
            </p:nvSpPr>
            <p:spPr>
              <a:xfrm flipH="1">
                <a:off x="1309434" y="944053"/>
                <a:ext cx="65778" cy="77289"/>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60"/>
              <p:cNvSpPr/>
              <p:nvPr/>
            </p:nvSpPr>
            <p:spPr>
              <a:xfrm flipH="1">
                <a:off x="1315233" y="815397"/>
                <a:ext cx="210793" cy="146486"/>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60"/>
              <p:cNvSpPr/>
              <p:nvPr/>
            </p:nvSpPr>
            <p:spPr>
              <a:xfrm flipH="1">
                <a:off x="1307617" y="808711"/>
                <a:ext cx="568872" cy="34897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60"/>
              <p:cNvSpPr/>
              <p:nvPr/>
            </p:nvSpPr>
            <p:spPr>
              <a:xfrm flipH="1">
                <a:off x="1577956" y="889960"/>
                <a:ext cx="114917" cy="227713"/>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60"/>
              <p:cNvSpPr/>
              <p:nvPr/>
            </p:nvSpPr>
            <p:spPr>
              <a:xfrm flipH="1">
                <a:off x="1302705" y="912614"/>
                <a:ext cx="529578" cy="281807"/>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60"/>
              <p:cNvSpPr/>
              <p:nvPr/>
            </p:nvSpPr>
            <p:spPr>
              <a:xfrm flipH="1">
                <a:off x="1654574" y="927219"/>
                <a:ext cx="46780" cy="107517"/>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60"/>
              <p:cNvSpPr/>
              <p:nvPr/>
            </p:nvSpPr>
            <p:spPr>
              <a:xfrm flipH="1">
                <a:off x="1695793" y="965539"/>
                <a:ext cx="20859" cy="47819"/>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0"/>
              <p:cNvSpPr/>
              <p:nvPr/>
            </p:nvSpPr>
            <p:spPr>
              <a:xfrm flipH="1">
                <a:off x="1731387" y="998342"/>
                <a:ext cx="15276" cy="27004"/>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0"/>
              <p:cNvSpPr/>
              <p:nvPr/>
            </p:nvSpPr>
            <p:spPr>
              <a:xfrm flipH="1">
                <a:off x="1763714" y="1054340"/>
                <a:ext cx="10581" cy="15428"/>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0"/>
              <p:cNvSpPr/>
              <p:nvPr/>
            </p:nvSpPr>
            <p:spPr>
              <a:xfrm flipH="1">
                <a:off x="1592885" y="938493"/>
                <a:ext cx="43145" cy="96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0"/>
              <p:cNvSpPr/>
              <p:nvPr/>
            </p:nvSpPr>
            <p:spPr>
              <a:xfrm flipH="1">
                <a:off x="1568781" y="974151"/>
                <a:ext cx="16185" cy="33408"/>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0"/>
              <p:cNvSpPr/>
              <p:nvPr/>
            </p:nvSpPr>
            <p:spPr>
              <a:xfrm flipH="1">
                <a:off x="1410265" y="838722"/>
                <a:ext cx="72053" cy="46607"/>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60"/>
              <p:cNvSpPr/>
              <p:nvPr/>
            </p:nvSpPr>
            <p:spPr>
              <a:xfrm flipH="1">
                <a:off x="1435429" y="885784"/>
                <a:ext cx="25943" cy="17699"/>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3" name="Google Shape;4083;p60"/>
            <p:cNvGrpSpPr/>
            <p:nvPr/>
          </p:nvGrpSpPr>
          <p:grpSpPr>
            <a:xfrm>
              <a:off x="1137725" y="1397275"/>
              <a:ext cx="108750" cy="161425"/>
              <a:chOff x="1660775" y="1221975"/>
              <a:chExt cx="108750" cy="161425"/>
            </a:xfrm>
          </p:grpSpPr>
          <p:sp>
            <p:nvSpPr>
              <p:cNvPr id="4084" name="Google Shape;4084;p60"/>
              <p:cNvSpPr/>
              <p:nvPr/>
            </p:nvSpPr>
            <p:spPr>
              <a:xfrm>
                <a:off x="1660775" y="1259400"/>
                <a:ext cx="108750" cy="124000"/>
              </a:xfrm>
              <a:custGeom>
                <a:avLst/>
                <a:gdLst/>
                <a:ahLst/>
                <a:cxnLst/>
                <a:rect l="l" t="t" r="r" b="b"/>
                <a:pathLst>
                  <a:path w="4350" h="4960" extrusionOk="0">
                    <a:moveTo>
                      <a:pt x="2359" y="1"/>
                    </a:moveTo>
                    <a:cubicBezTo>
                      <a:pt x="2093" y="1"/>
                      <a:pt x="1836" y="82"/>
                      <a:pt x="1631" y="234"/>
                    </a:cubicBezTo>
                    <a:cubicBezTo>
                      <a:pt x="1142" y="596"/>
                      <a:pt x="954" y="1296"/>
                      <a:pt x="1182" y="1902"/>
                    </a:cubicBezTo>
                    <a:cubicBezTo>
                      <a:pt x="1210" y="1977"/>
                      <a:pt x="1246" y="2054"/>
                      <a:pt x="1281" y="2131"/>
                    </a:cubicBezTo>
                    <a:cubicBezTo>
                      <a:pt x="1365" y="2311"/>
                      <a:pt x="1437" y="2467"/>
                      <a:pt x="1403" y="2595"/>
                    </a:cubicBezTo>
                    <a:cubicBezTo>
                      <a:pt x="1356" y="2771"/>
                      <a:pt x="1098" y="2880"/>
                      <a:pt x="859" y="2969"/>
                    </a:cubicBezTo>
                    <a:cubicBezTo>
                      <a:pt x="540" y="3089"/>
                      <a:pt x="108" y="3298"/>
                      <a:pt x="42" y="3741"/>
                    </a:cubicBezTo>
                    <a:cubicBezTo>
                      <a:pt x="1" y="4010"/>
                      <a:pt x="127" y="4301"/>
                      <a:pt x="369" y="4500"/>
                    </a:cubicBezTo>
                    <a:cubicBezTo>
                      <a:pt x="561" y="4659"/>
                      <a:pt x="786" y="4740"/>
                      <a:pt x="985" y="4812"/>
                    </a:cubicBezTo>
                    <a:cubicBezTo>
                      <a:pt x="1166" y="4876"/>
                      <a:pt x="1394" y="4959"/>
                      <a:pt x="1639" y="4959"/>
                    </a:cubicBezTo>
                    <a:cubicBezTo>
                      <a:pt x="1727" y="4959"/>
                      <a:pt x="1816" y="4949"/>
                      <a:pt x="1906" y="4923"/>
                    </a:cubicBezTo>
                    <a:cubicBezTo>
                      <a:pt x="2100" y="4866"/>
                      <a:pt x="2257" y="4750"/>
                      <a:pt x="2394" y="4648"/>
                    </a:cubicBezTo>
                    <a:cubicBezTo>
                      <a:pt x="2529" y="4547"/>
                      <a:pt x="2647" y="4460"/>
                      <a:pt x="2765" y="4447"/>
                    </a:cubicBezTo>
                    <a:cubicBezTo>
                      <a:pt x="2781" y="4446"/>
                      <a:pt x="2797" y="4445"/>
                      <a:pt x="2814" y="4445"/>
                    </a:cubicBezTo>
                    <a:cubicBezTo>
                      <a:pt x="2911" y="4445"/>
                      <a:pt x="3020" y="4469"/>
                      <a:pt x="3134" y="4494"/>
                    </a:cubicBezTo>
                    <a:cubicBezTo>
                      <a:pt x="3243" y="4517"/>
                      <a:pt x="3378" y="4546"/>
                      <a:pt x="3517" y="4546"/>
                    </a:cubicBezTo>
                    <a:cubicBezTo>
                      <a:pt x="3778" y="4546"/>
                      <a:pt x="4053" y="4443"/>
                      <a:pt x="4200" y="4005"/>
                    </a:cubicBezTo>
                    <a:cubicBezTo>
                      <a:pt x="4350" y="3562"/>
                      <a:pt x="4139" y="3291"/>
                      <a:pt x="3955" y="3051"/>
                    </a:cubicBezTo>
                    <a:lnTo>
                      <a:pt x="3903" y="2984"/>
                    </a:lnTo>
                    <a:cubicBezTo>
                      <a:pt x="3674" y="2684"/>
                      <a:pt x="3537" y="2503"/>
                      <a:pt x="3515" y="2168"/>
                    </a:cubicBezTo>
                    <a:cubicBezTo>
                      <a:pt x="3506" y="2020"/>
                      <a:pt x="3520" y="1863"/>
                      <a:pt x="3534" y="1697"/>
                    </a:cubicBezTo>
                    <a:cubicBezTo>
                      <a:pt x="3569" y="1316"/>
                      <a:pt x="3607" y="886"/>
                      <a:pt x="3340" y="489"/>
                    </a:cubicBezTo>
                    <a:cubicBezTo>
                      <a:pt x="3173" y="242"/>
                      <a:pt x="2905" y="75"/>
                      <a:pt x="2585" y="20"/>
                    </a:cubicBezTo>
                    <a:cubicBezTo>
                      <a:pt x="2509" y="7"/>
                      <a:pt x="2433" y="1"/>
                      <a:pt x="235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0"/>
              <p:cNvSpPr/>
              <p:nvPr/>
            </p:nvSpPr>
            <p:spPr>
              <a:xfrm>
                <a:off x="1669925" y="1230825"/>
                <a:ext cx="89200" cy="106400"/>
              </a:xfrm>
              <a:custGeom>
                <a:avLst/>
                <a:gdLst/>
                <a:ahLst/>
                <a:cxnLst/>
                <a:rect l="l" t="t" r="r" b="b"/>
                <a:pathLst>
                  <a:path w="3568" h="4256" extrusionOk="0">
                    <a:moveTo>
                      <a:pt x="1998" y="0"/>
                    </a:moveTo>
                    <a:cubicBezTo>
                      <a:pt x="1806" y="0"/>
                      <a:pt x="1618" y="58"/>
                      <a:pt x="1474" y="166"/>
                    </a:cubicBezTo>
                    <a:cubicBezTo>
                      <a:pt x="1288" y="304"/>
                      <a:pt x="1156" y="518"/>
                      <a:pt x="1099" y="771"/>
                    </a:cubicBezTo>
                    <a:cubicBezTo>
                      <a:pt x="1051" y="990"/>
                      <a:pt x="1067" y="1223"/>
                      <a:pt x="1144" y="1427"/>
                    </a:cubicBezTo>
                    <a:cubicBezTo>
                      <a:pt x="1171" y="1495"/>
                      <a:pt x="1200" y="1562"/>
                      <a:pt x="1233" y="1632"/>
                    </a:cubicBezTo>
                    <a:cubicBezTo>
                      <a:pt x="1328" y="1835"/>
                      <a:pt x="1434" y="2066"/>
                      <a:pt x="1376" y="2333"/>
                    </a:cubicBezTo>
                    <a:lnTo>
                      <a:pt x="1376" y="2335"/>
                    </a:lnTo>
                    <a:cubicBezTo>
                      <a:pt x="1277" y="2701"/>
                      <a:pt x="863" y="2856"/>
                      <a:pt x="616" y="2947"/>
                    </a:cubicBezTo>
                    <a:cubicBezTo>
                      <a:pt x="255" y="3081"/>
                      <a:pt x="67" y="3231"/>
                      <a:pt x="26" y="3421"/>
                    </a:cubicBezTo>
                    <a:cubicBezTo>
                      <a:pt x="26" y="3422"/>
                      <a:pt x="22" y="3440"/>
                      <a:pt x="22" y="3442"/>
                    </a:cubicBezTo>
                    <a:cubicBezTo>
                      <a:pt x="0" y="3587"/>
                      <a:pt x="80" y="3757"/>
                      <a:pt x="225" y="3878"/>
                    </a:cubicBezTo>
                    <a:cubicBezTo>
                      <a:pt x="371" y="3998"/>
                      <a:pt x="558" y="4065"/>
                      <a:pt x="737" y="4129"/>
                    </a:cubicBezTo>
                    <a:cubicBezTo>
                      <a:pt x="929" y="4198"/>
                      <a:pt x="1107" y="4255"/>
                      <a:pt x="1273" y="4255"/>
                    </a:cubicBezTo>
                    <a:cubicBezTo>
                      <a:pt x="1331" y="4255"/>
                      <a:pt x="1388" y="4248"/>
                      <a:pt x="1443" y="4233"/>
                    </a:cubicBezTo>
                    <a:cubicBezTo>
                      <a:pt x="1575" y="4194"/>
                      <a:pt x="1691" y="4108"/>
                      <a:pt x="1817" y="4014"/>
                    </a:cubicBezTo>
                    <a:cubicBezTo>
                      <a:pt x="1972" y="3899"/>
                      <a:pt x="2146" y="3767"/>
                      <a:pt x="2362" y="3746"/>
                    </a:cubicBezTo>
                    <a:cubicBezTo>
                      <a:pt x="2391" y="3743"/>
                      <a:pt x="2421" y="3741"/>
                      <a:pt x="2450" y="3741"/>
                    </a:cubicBezTo>
                    <a:cubicBezTo>
                      <a:pt x="2584" y="3741"/>
                      <a:pt x="2719" y="3771"/>
                      <a:pt x="2840" y="3798"/>
                    </a:cubicBezTo>
                    <a:cubicBezTo>
                      <a:pt x="2962" y="3824"/>
                      <a:pt x="3064" y="3844"/>
                      <a:pt x="3151" y="3844"/>
                    </a:cubicBezTo>
                    <a:cubicBezTo>
                      <a:pt x="3314" y="3844"/>
                      <a:pt x="3422" y="3774"/>
                      <a:pt x="3500" y="3540"/>
                    </a:cubicBezTo>
                    <a:cubicBezTo>
                      <a:pt x="3508" y="3516"/>
                      <a:pt x="3516" y="3490"/>
                      <a:pt x="3521" y="3468"/>
                    </a:cubicBezTo>
                    <a:cubicBezTo>
                      <a:pt x="3568" y="3260"/>
                      <a:pt x="3476" y="3129"/>
                      <a:pt x="3311" y="2915"/>
                    </a:cubicBezTo>
                    <a:lnTo>
                      <a:pt x="3261" y="2850"/>
                    </a:lnTo>
                    <a:cubicBezTo>
                      <a:pt x="3010" y="2518"/>
                      <a:pt x="2828" y="2280"/>
                      <a:pt x="2799" y="1837"/>
                    </a:cubicBezTo>
                    <a:cubicBezTo>
                      <a:pt x="2788" y="1664"/>
                      <a:pt x="2804" y="1486"/>
                      <a:pt x="2817" y="1313"/>
                    </a:cubicBezTo>
                    <a:cubicBezTo>
                      <a:pt x="2851" y="960"/>
                      <a:pt x="2880" y="626"/>
                      <a:pt x="2683" y="333"/>
                    </a:cubicBezTo>
                    <a:cubicBezTo>
                      <a:pt x="2570" y="166"/>
                      <a:pt x="2385" y="53"/>
                      <a:pt x="2160" y="14"/>
                    </a:cubicBezTo>
                    <a:cubicBezTo>
                      <a:pt x="2106" y="5"/>
                      <a:pt x="2052" y="0"/>
                      <a:pt x="19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0"/>
              <p:cNvSpPr/>
              <p:nvPr/>
            </p:nvSpPr>
            <p:spPr>
              <a:xfrm>
                <a:off x="1660775" y="1221975"/>
                <a:ext cx="108750" cy="124025"/>
              </a:xfrm>
              <a:custGeom>
                <a:avLst/>
                <a:gdLst/>
                <a:ahLst/>
                <a:cxnLst/>
                <a:rect l="l" t="t" r="r" b="b"/>
                <a:pathLst>
                  <a:path w="4350" h="4961" extrusionOk="0">
                    <a:moveTo>
                      <a:pt x="2364" y="501"/>
                    </a:moveTo>
                    <a:cubicBezTo>
                      <a:pt x="2409" y="501"/>
                      <a:pt x="2455" y="505"/>
                      <a:pt x="2498" y="514"/>
                    </a:cubicBezTo>
                    <a:cubicBezTo>
                      <a:pt x="2684" y="546"/>
                      <a:pt x="2836" y="637"/>
                      <a:pt x="2926" y="771"/>
                    </a:cubicBezTo>
                    <a:cubicBezTo>
                      <a:pt x="3094" y="1020"/>
                      <a:pt x="3068" y="1315"/>
                      <a:pt x="3037" y="1655"/>
                    </a:cubicBezTo>
                    <a:cubicBezTo>
                      <a:pt x="3021" y="1833"/>
                      <a:pt x="3004" y="2017"/>
                      <a:pt x="3016" y="2204"/>
                    </a:cubicBezTo>
                    <a:cubicBezTo>
                      <a:pt x="3047" y="2689"/>
                      <a:pt x="3260" y="2966"/>
                      <a:pt x="3508" y="3294"/>
                    </a:cubicBezTo>
                    <a:lnTo>
                      <a:pt x="3559" y="3359"/>
                    </a:lnTo>
                    <a:cubicBezTo>
                      <a:pt x="3736" y="3587"/>
                      <a:pt x="3788" y="3668"/>
                      <a:pt x="3728" y="3849"/>
                    </a:cubicBezTo>
                    <a:cubicBezTo>
                      <a:pt x="3676" y="3998"/>
                      <a:pt x="3635" y="4054"/>
                      <a:pt x="3517" y="4054"/>
                    </a:cubicBezTo>
                    <a:cubicBezTo>
                      <a:pt x="3451" y="4054"/>
                      <a:pt x="3363" y="4037"/>
                      <a:pt x="3237" y="4010"/>
                    </a:cubicBezTo>
                    <a:cubicBezTo>
                      <a:pt x="3106" y="3981"/>
                      <a:pt x="2961" y="3950"/>
                      <a:pt x="2810" y="3950"/>
                    </a:cubicBezTo>
                    <a:cubicBezTo>
                      <a:pt x="2778" y="3950"/>
                      <a:pt x="2745" y="3951"/>
                      <a:pt x="2712" y="3954"/>
                    </a:cubicBezTo>
                    <a:cubicBezTo>
                      <a:pt x="2456" y="3981"/>
                      <a:pt x="2263" y="4125"/>
                      <a:pt x="2094" y="4252"/>
                    </a:cubicBezTo>
                    <a:cubicBezTo>
                      <a:pt x="1979" y="4336"/>
                      <a:pt x="1873" y="4416"/>
                      <a:pt x="1766" y="4446"/>
                    </a:cubicBezTo>
                    <a:cubicBezTo>
                      <a:pt x="1725" y="4458"/>
                      <a:pt x="1682" y="4464"/>
                      <a:pt x="1637" y="4464"/>
                    </a:cubicBezTo>
                    <a:cubicBezTo>
                      <a:pt x="1494" y="4464"/>
                      <a:pt x="1331" y="4410"/>
                      <a:pt x="1151" y="4346"/>
                    </a:cubicBezTo>
                    <a:cubicBezTo>
                      <a:pt x="983" y="4285"/>
                      <a:pt x="808" y="4222"/>
                      <a:pt x="682" y="4120"/>
                    </a:cubicBezTo>
                    <a:cubicBezTo>
                      <a:pt x="578" y="4033"/>
                      <a:pt x="517" y="3913"/>
                      <a:pt x="531" y="3818"/>
                    </a:cubicBezTo>
                    <a:cubicBezTo>
                      <a:pt x="553" y="3680"/>
                      <a:pt x="716" y="3557"/>
                      <a:pt x="1031" y="3439"/>
                    </a:cubicBezTo>
                    <a:cubicBezTo>
                      <a:pt x="1288" y="3343"/>
                      <a:pt x="1764" y="3165"/>
                      <a:pt x="1881" y="2727"/>
                    </a:cubicBezTo>
                    <a:cubicBezTo>
                      <a:pt x="1963" y="2425"/>
                      <a:pt x="1839" y="2159"/>
                      <a:pt x="1731" y="1925"/>
                    </a:cubicBezTo>
                    <a:cubicBezTo>
                      <a:pt x="1701" y="1860"/>
                      <a:pt x="1671" y="1794"/>
                      <a:pt x="1646" y="1729"/>
                    </a:cubicBezTo>
                    <a:cubicBezTo>
                      <a:pt x="1498" y="1335"/>
                      <a:pt x="1618" y="866"/>
                      <a:pt x="1926" y="637"/>
                    </a:cubicBezTo>
                    <a:cubicBezTo>
                      <a:pt x="2045" y="549"/>
                      <a:pt x="2202" y="501"/>
                      <a:pt x="2364" y="501"/>
                    </a:cubicBezTo>
                    <a:close/>
                    <a:moveTo>
                      <a:pt x="2362" y="1"/>
                    </a:moveTo>
                    <a:cubicBezTo>
                      <a:pt x="2095" y="1"/>
                      <a:pt x="1837" y="81"/>
                      <a:pt x="1631" y="235"/>
                    </a:cubicBezTo>
                    <a:cubicBezTo>
                      <a:pt x="1142" y="598"/>
                      <a:pt x="954" y="1300"/>
                      <a:pt x="1182" y="1903"/>
                    </a:cubicBezTo>
                    <a:cubicBezTo>
                      <a:pt x="1210" y="1980"/>
                      <a:pt x="1246" y="2055"/>
                      <a:pt x="1281" y="2133"/>
                    </a:cubicBezTo>
                    <a:cubicBezTo>
                      <a:pt x="1365" y="2314"/>
                      <a:pt x="1437" y="2469"/>
                      <a:pt x="1403" y="2597"/>
                    </a:cubicBezTo>
                    <a:cubicBezTo>
                      <a:pt x="1356" y="2772"/>
                      <a:pt x="1098" y="2881"/>
                      <a:pt x="859" y="2970"/>
                    </a:cubicBezTo>
                    <a:cubicBezTo>
                      <a:pt x="540" y="3090"/>
                      <a:pt x="109" y="3299"/>
                      <a:pt x="42" y="3742"/>
                    </a:cubicBezTo>
                    <a:cubicBezTo>
                      <a:pt x="1" y="4011"/>
                      <a:pt x="127" y="4303"/>
                      <a:pt x="369" y="4501"/>
                    </a:cubicBezTo>
                    <a:cubicBezTo>
                      <a:pt x="560" y="4660"/>
                      <a:pt x="786" y="4741"/>
                      <a:pt x="985" y="4813"/>
                    </a:cubicBezTo>
                    <a:cubicBezTo>
                      <a:pt x="1166" y="4879"/>
                      <a:pt x="1395" y="4960"/>
                      <a:pt x="1639" y="4960"/>
                    </a:cubicBezTo>
                    <a:cubicBezTo>
                      <a:pt x="1727" y="4960"/>
                      <a:pt x="1816" y="4950"/>
                      <a:pt x="1906" y="4922"/>
                    </a:cubicBezTo>
                    <a:cubicBezTo>
                      <a:pt x="2102" y="4866"/>
                      <a:pt x="2257" y="4750"/>
                      <a:pt x="2395" y="4646"/>
                    </a:cubicBezTo>
                    <a:cubicBezTo>
                      <a:pt x="2529" y="4546"/>
                      <a:pt x="2646" y="4458"/>
                      <a:pt x="2765" y="4446"/>
                    </a:cubicBezTo>
                    <a:cubicBezTo>
                      <a:pt x="2781" y="4445"/>
                      <a:pt x="2799" y="4444"/>
                      <a:pt x="2816" y="4444"/>
                    </a:cubicBezTo>
                    <a:cubicBezTo>
                      <a:pt x="2912" y="4444"/>
                      <a:pt x="3020" y="4468"/>
                      <a:pt x="3134" y="4492"/>
                    </a:cubicBezTo>
                    <a:cubicBezTo>
                      <a:pt x="3243" y="4516"/>
                      <a:pt x="3377" y="4545"/>
                      <a:pt x="3516" y="4545"/>
                    </a:cubicBezTo>
                    <a:cubicBezTo>
                      <a:pt x="3777" y="4545"/>
                      <a:pt x="4052" y="4442"/>
                      <a:pt x="4201" y="4003"/>
                    </a:cubicBezTo>
                    <a:cubicBezTo>
                      <a:pt x="4350" y="3561"/>
                      <a:pt x="4140" y="3290"/>
                      <a:pt x="3955" y="3050"/>
                    </a:cubicBezTo>
                    <a:lnTo>
                      <a:pt x="3903" y="2982"/>
                    </a:lnTo>
                    <a:cubicBezTo>
                      <a:pt x="3674" y="2682"/>
                      <a:pt x="3537" y="2502"/>
                      <a:pt x="3515" y="2167"/>
                    </a:cubicBezTo>
                    <a:cubicBezTo>
                      <a:pt x="3506" y="2018"/>
                      <a:pt x="3518" y="1862"/>
                      <a:pt x="3534" y="1696"/>
                    </a:cubicBezTo>
                    <a:cubicBezTo>
                      <a:pt x="3570" y="1315"/>
                      <a:pt x="3607" y="885"/>
                      <a:pt x="3340" y="488"/>
                    </a:cubicBezTo>
                    <a:cubicBezTo>
                      <a:pt x="3173" y="241"/>
                      <a:pt x="2905" y="75"/>
                      <a:pt x="2585" y="19"/>
                    </a:cubicBezTo>
                    <a:cubicBezTo>
                      <a:pt x="2510" y="7"/>
                      <a:pt x="2436" y="1"/>
                      <a:pt x="2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7" name="Google Shape;4087;p60"/>
            <p:cNvGrpSpPr/>
            <p:nvPr/>
          </p:nvGrpSpPr>
          <p:grpSpPr>
            <a:xfrm>
              <a:off x="1302700" y="2770775"/>
              <a:ext cx="55000" cy="98300"/>
              <a:chOff x="1677150" y="1838725"/>
              <a:chExt cx="55000" cy="98300"/>
            </a:xfrm>
          </p:grpSpPr>
          <p:sp>
            <p:nvSpPr>
              <p:cNvPr id="4088" name="Google Shape;4088;p60"/>
              <p:cNvSpPr/>
              <p:nvPr/>
            </p:nvSpPr>
            <p:spPr>
              <a:xfrm>
                <a:off x="1677150" y="1876050"/>
                <a:ext cx="54950" cy="60975"/>
              </a:xfrm>
              <a:custGeom>
                <a:avLst/>
                <a:gdLst/>
                <a:ahLst/>
                <a:cxnLst/>
                <a:rect l="l" t="t" r="r" b="b"/>
                <a:pathLst>
                  <a:path w="2198" h="2439" extrusionOk="0">
                    <a:moveTo>
                      <a:pt x="1114" y="1"/>
                    </a:moveTo>
                    <a:cubicBezTo>
                      <a:pt x="1018" y="1"/>
                      <a:pt x="918" y="16"/>
                      <a:pt x="817" y="45"/>
                    </a:cubicBezTo>
                    <a:cubicBezTo>
                      <a:pt x="419" y="162"/>
                      <a:pt x="151" y="478"/>
                      <a:pt x="83" y="913"/>
                    </a:cubicBezTo>
                    <a:cubicBezTo>
                      <a:pt x="0" y="1441"/>
                      <a:pt x="224" y="2001"/>
                      <a:pt x="628" y="2276"/>
                    </a:cubicBezTo>
                    <a:cubicBezTo>
                      <a:pt x="785" y="2382"/>
                      <a:pt x="968" y="2439"/>
                      <a:pt x="1144" y="2439"/>
                    </a:cubicBezTo>
                    <a:cubicBezTo>
                      <a:pt x="1215" y="2439"/>
                      <a:pt x="1285" y="2429"/>
                      <a:pt x="1350" y="2410"/>
                    </a:cubicBezTo>
                    <a:cubicBezTo>
                      <a:pt x="1600" y="2342"/>
                      <a:pt x="1819" y="2146"/>
                      <a:pt x="1963" y="1858"/>
                    </a:cubicBezTo>
                    <a:cubicBezTo>
                      <a:pt x="2198" y="1392"/>
                      <a:pt x="2127" y="720"/>
                      <a:pt x="1801" y="329"/>
                    </a:cubicBezTo>
                    <a:cubicBezTo>
                      <a:pt x="1623" y="114"/>
                      <a:pt x="1382" y="1"/>
                      <a:pt x="111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0"/>
              <p:cNvSpPr/>
              <p:nvPr/>
            </p:nvSpPr>
            <p:spPr>
              <a:xfrm>
                <a:off x="1686375" y="1847525"/>
                <a:ext cx="36300" cy="43350"/>
              </a:xfrm>
              <a:custGeom>
                <a:avLst/>
                <a:gdLst/>
                <a:ahLst/>
                <a:cxnLst/>
                <a:rect l="l" t="t" r="r" b="b"/>
                <a:pathLst>
                  <a:path w="1452" h="1734" extrusionOk="0">
                    <a:moveTo>
                      <a:pt x="739" y="0"/>
                    </a:moveTo>
                    <a:cubicBezTo>
                      <a:pt x="677" y="0"/>
                      <a:pt x="614" y="11"/>
                      <a:pt x="546" y="30"/>
                    </a:cubicBezTo>
                    <a:cubicBezTo>
                      <a:pt x="188" y="135"/>
                      <a:pt x="89" y="441"/>
                      <a:pt x="60" y="616"/>
                    </a:cubicBezTo>
                    <a:cubicBezTo>
                      <a:pt x="1" y="1000"/>
                      <a:pt x="170" y="1438"/>
                      <a:pt x="457" y="1632"/>
                    </a:cubicBezTo>
                    <a:cubicBezTo>
                      <a:pt x="555" y="1699"/>
                      <a:pt x="667" y="1734"/>
                      <a:pt x="774" y="1734"/>
                    </a:cubicBezTo>
                    <a:cubicBezTo>
                      <a:pt x="813" y="1734"/>
                      <a:pt x="853" y="1729"/>
                      <a:pt x="890" y="1720"/>
                    </a:cubicBezTo>
                    <a:cubicBezTo>
                      <a:pt x="1095" y="1664"/>
                      <a:pt x="1222" y="1462"/>
                      <a:pt x="1282" y="1347"/>
                    </a:cubicBezTo>
                    <a:cubicBezTo>
                      <a:pt x="1452" y="1008"/>
                      <a:pt x="1398" y="485"/>
                      <a:pt x="1164" y="202"/>
                    </a:cubicBezTo>
                    <a:cubicBezTo>
                      <a:pt x="1053" y="68"/>
                      <a:pt x="913" y="0"/>
                      <a:pt x="748" y="0"/>
                    </a:cubicBezTo>
                    <a:cubicBezTo>
                      <a:pt x="745" y="0"/>
                      <a:pt x="742" y="0"/>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60"/>
              <p:cNvSpPr/>
              <p:nvPr/>
            </p:nvSpPr>
            <p:spPr>
              <a:xfrm>
                <a:off x="1677150" y="1838725"/>
                <a:ext cx="55000" cy="60925"/>
              </a:xfrm>
              <a:custGeom>
                <a:avLst/>
                <a:gdLst/>
                <a:ahLst/>
                <a:cxnLst/>
                <a:rect l="l" t="t" r="r" b="b"/>
                <a:pathLst>
                  <a:path w="2200" h="2437" extrusionOk="0">
                    <a:moveTo>
                      <a:pt x="1116" y="498"/>
                    </a:moveTo>
                    <a:cubicBezTo>
                      <a:pt x="1236" y="498"/>
                      <a:pt x="1337" y="548"/>
                      <a:pt x="1421" y="647"/>
                    </a:cubicBezTo>
                    <a:cubicBezTo>
                      <a:pt x="1618" y="885"/>
                      <a:pt x="1664" y="1346"/>
                      <a:pt x="1520" y="1633"/>
                    </a:cubicBezTo>
                    <a:cubicBezTo>
                      <a:pt x="1440" y="1792"/>
                      <a:pt x="1330" y="1901"/>
                      <a:pt x="1220" y="1931"/>
                    </a:cubicBezTo>
                    <a:cubicBezTo>
                      <a:pt x="1196" y="1938"/>
                      <a:pt x="1171" y="1941"/>
                      <a:pt x="1144" y="1941"/>
                    </a:cubicBezTo>
                    <a:cubicBezTo>
                      <a:pt x="1068" y="1941"/>
                      <a:pt x="983" y="1914"/>
                      <a:pt x="909" y="1864"/>
                    </a:cubicBezTo>
                    <a:cubicBezTo>
                      <a:pt x="667" y="1699"/>
                      <a:pt x="523" y="1324"/>
                      <a:pt x="575" y="991"/>
                    </a:cubicBezTo>
                    <a:cubicBezTo>
                      <a:pt x="602" y="819"/>
                      <a:pt x="690" y="601"/>
                      <a:pt x="957" y="523"/>
                    </a:cubicBezTo>
                    <a:cubicBezTo>
                      <a:pt x="1013" y="507"/>
                      <a:pt x="1066" y="498"/>
                      <a:pt x="1116" y="498"/>
                    </a:cubicBezTo>
                    <a:close/>
                    <a:moveTo>
                      <a:pt x="1114" y="1"/>
                    </a:moveTo>
                    <a:cubicBezTo>
                      <a:pt x="1018" y="1"/>
                      <a:pt x="919" y="15"/>
                      <a:pt x="818" y="45"/>
                    </a:cubicBezTo>
                    <a:cubicBezTo>
                      <a:pt x="421" y="162"/>
                      <a:pt x="152" y="478"/>
                      <a:pt x="84" y="913"/>
                    </a:cubicBezTo>
                    <a:cubicBezTo>
                      <a:pt x="0" y="1441"/>
                      <a:pt x="225" y="2001"/>
                      <a:pt x="630" y="2274"/>
                    </a:cubicBezTo>
                    <a:cubicBezTo>
                      <a:pt x="787" y="2380"/>
                      <a:pt x="969" y="2437"/>
                      <a:pt x="1145" y="2437"/>
                    </a:cubicBezTo>
                    <a:cubicBezTo>
                      <a:pt x="1217" y="2437"/>
                      <a:pt x="1286" y="2429"/>
                      <a:pt x="1351" y="2410"/>
                    </a:cubicBezTo>
                    <a:cubicBezTo>
                      <a:pt x="1601" y="2342"/>
                      <a:pt x="1820" y="2147"/>
                      <a:pt x="1964" y="1858"/>
                    </a:cubicBezTo>
                    <a:cubicBezTo>
                      <a:pt x="2200" y="1392"/>
                      <a:pt x="2130" y="720"/>
                      <a:pt x="1804" y="329"/>
                    </a:cubicBezTo>
                    <a:cubicBezTo>
                      <a:pt x="1624" y="114"/>
                      <a:pt x="1383" y="1"/>
                      <a:pt x="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1" name="Google Shape;4091;p60"/>
            <p:cNvGrpSpPr/>
            <p:nvPr/>
          </p:nvGrpSpPr>
          <p:grpSpPr>
            <a:xfrm>
              <a:off x="7081325" y="3143600"/>
              <a:ext cx="108750" cy="161425"/>
              <a:chOff x="1660775" y="1221975"/>
              <a:chExt cx="108750" cy="161425"/>
            </a:xfrm>
          </p:grpSpPr>
          <p:sp>
            <p:nvSpPr>
              <p:cNvPr id="4092" name="Google Shape;4092;p60"/>
              <p:cNvSpPr/>
              <p:nvPr/>
            </p:nvSpPr>
            <p:spPr>
              <a:xfrm>
                <a:off x="1660775" y="1259400"/>
                <a:ext cx="108750" cy="124000"/>
              </a:xfrm>
              <a:custGeom>
                <a:avLst/>
                <a:gdLst/>
                <a:ahLst/>
                <a:cxnLst/>
                <a:rect l="l" t="t" r="r" b="b"/>
                <a:pathLst>
                  <a:path w="4350" h="4960" extrusionOk="0">
                    <a:moveTo>
                      <a:pt x="2359" y="1"/>
                    </a:moveTo>
                    <a:cubicBezTo>
                      <a:pt x="2093" y="1"/>
                      <a:pt x="1836" y="82"/>
                      <a:pt x="1631" y="234"/>
                    </a:cubicBezTo>
                    <a:cubicBezTo>
                      <a:pt x="1142" y="596"/>
                      <a:pt x="954" y="1296"/>
                      <a:pt x="1182" y="1902"/>
                    </a:cubicBezTo>
                    <a:cubicBezTo>
                      <a:pt x="1210" y="1977"/>
                      <a:pt x="1246" y="2054"/>
                      <a:pt x="1281" y="2131"/>
                    </a:cubicBezTo>
                    <a:cubicBezTo>
                      <a:pt x="1365" y="2311"/>
                      <a:pt x="1437" y="2467"/>
                      <a:pt x="1403" y="2595"/>
                    </a:cubicBezTo>
                    <a:cubicBezTo>
                      <a:pt x="1356" y="2771"/>
                      <a:pt x="1098" y="2880"/>
                      <a:pt x="859" y="2969"/>
                    </a:cubicBezTo>
                    <a:cubicBezTo>
                      <a:pt x="540" y="3089"/>
                      <a:pt x="108" y="3298"/>
                      <a:pt x="42" y="3741"/>
                    </a:cubicBezTo>
                    <a:cubicBezTo>
                      <a:pt x="1" y="4010"/>
                      <a:pt x="127" y="4301"/>
                      <a:pt x="369" y="4500"/>
                    </a:cubicBezTo>
                    <a:cubicBezTo>
                      <a:pt x="561" y="4659"/>
                      <a:pt x="786" y="4740"/>
                      <a:pt x="985" y="4812"/>
                    </a:cubicBezTo>
                    <a:cubicBezTo>
                      <a:pt x="1166" y="4876"/>
                      <a:pt x="1394" y="4959"/>
                      <a:pt x="1639" y="4959"/>
                    </a:cubicBezTo>
                    <a:cubicBezTo>
                      <a:pt x="1727" y="4959"/>
                      <a:pt x="1816" y="4949"/>
                      <a:pt x="1906" y="4923"/>
                    </a:cubicBezTo>
                    <a:cubicBezTo>
                      <a:pt x="2100" y="4866"/>
                      <a:pt x="2257" y="4750"/>
                      <a:pt x="2394" y="4648"/>
                    </a:cubicBezTo>
                    <a:cubicBezTo>
                      <a:pt x="2529" y="4547"/>
                      <a:pt x="2647" y="4460"/>
                      <a:pt x="2765" y="4447"/>
                    </a:cubicBezTo>
                    <a:cubicBezTo>
                      <a:pt x="2781" y="4446"/>
                      <a:pt x="2797" y="4445"/>
                      <a:pt x="2814" y="4445"/>
                    </a:cubicBezTo>
                    <a:cubicBezTo>
                      <a:pt x="2911" y="4445"/>
                      <a:pt x="3020" y="4469"/>
                      <a:pt x="3134" y="4494"/>
                    </a:cubicBezTo>
                    <a:cubicBezTo>
                      <a:pt x="3243" y="4517"/>
                      <a:pt x="3378" y="4546"/>
                      <a:pt x="3517" y="4546"/>
                    </a:cubicBezTo>
                    <a:cubicBezTo>
                      <a:pt x="3778" y="4546"/>
                      <a:pt x="4053" y="4443"/>
                      <a:pt x="4200" y="4005"/>
                    </a:cubicBezTo>
                    <a:cubicBezTo>
                      <a:pt x="4350" y="3562"/>
                      <a:pt x="4139" y="3291"/>
                      <a:pt x="3955" y="3051"/>
                    </a:cubicBezTo>
                    <a:lnTo>
                      <a:pt x="3903" y="2984"/>
                    </a:lnTo>
                    <a:cubicBezTo>
                      <a:pt x="3674" y="2684"/>
                      <a:pt x="3537" y="2503"/>
                      <a:pt x="3515" y="2168"/>
                    </a:cubicBezTo>
                    <a:cubicBezTo>
                      <a:pt x="3506" y="2020"/>
                      <a:pt x="3520" y="1863"/>
                      <a:pt x="3534" y="1697"/>
                    </a:cubicBezTo>
                    <a:cubicBezTo>
                      <a:pt x="3569" y="1316"/>
                      <a:pt x="3607" y="886"/>
                      <a:pt x="3340" y="489"/>
                    </a:cubicBezTo>
                    <a:cubicBezTo>
                      <a:pt x="3173" y="242"/>
                      <a:pt x="2905" y="75"/>
                      <a:pt x="2585" y="20"/>
                    </a:cubicBezTo>
                    <a:cubicBezTo>
                      <a:pt x="2509" y="7"/>
                      <a:pt x="2433" y="1"/>
                      <a:pt x="235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0"/>
              <p:cNvSpPr/>
              <p:nvPr/>
            </p:nvSpPr>
            <p:spPr>
              <a:xfrm>
                <a:off x="1669925" y="1230825"/>
                <a:ext cx="89200" cy="106400"/>
              </a:xfrm>
              <a:custGeom>
                <a:avLst/>
                <a:gdLst/>
                <a:ahLst/>
                <a:cxnLst/>
                <a:rect l="l" t="t" r="r" b="b"/>
                <a:pathLst>
                  <a:path w="3568" h="4256" extrusionOk="0">
                    <a:moveTo>
                      <a:pt x="1998" y="0"/>
                    </a:moveTo>
                    <a:cubicBezTo>
                      <a:pt x="1806" y="0"/>
                      <a:pt x="1618" y="58"/>
                      <a:pt x="1474" y="166"/>
                    </a:cubicBezTo>
                    <a:cubicBezTo>
                      <a:pt x="1288" y="304"/>
                      <a:pt x="1156" y="518"/>
                      <a:pt x="1099" y="771"/>
                    </a:cubicBezTo>
                    <a:cubicBezTo>
                      <a:pt x="1051" y="990"/>
                      <a:pt x="1067" y="1223"/>
                      <a:pt x="1144" y="1427"/>
                    </a:cubicBezTo>
                    <a:cubicBezTo>
                      <a:pt x="1171" y="1495"/>
                      <a:pt x="1200" y="1562"/>
                      <a:pt x="1233" y="1632"/>
                    </a:cubicBezTo>
                    <a:cubicBezTo>
                      <a:pt x="1328" y="1835"/>
                      <a:pt x="1434" y="2066"/>
                      <a:pt x="1376" y="2333"/>
                    </a:cubicBezTo>
                    <a:lnTo>
                      <a:pt x="1376" y="2335"/>
                    </a:lnTo>
                    <a:cubicBezTo>
                      <a:pt x="1277" y="2701"/>
                      <a:pt x="863" y="2856"/>
                      <a:pt x="616" y="2947"/>
                    </a:cubicBezTo>
                    <a:cubicBezTo>
                      <a:pt x="255" y="3081"/>
                      <a:pt x="67" y="3231"/>
                      <a:pt x="26" y="3421"/>
                    </a:cubicBezTo>
                    <a:cubicBezTo>
                      <a:pt x="26" y="3422"/>
                      <a:pt x="22" y="3440"/>
                      <a:pt x="22" y="3442"/>
                    </a:cubicBezTo>
                    <a:cubicBezTo>
                      <a:pt x="0" y="3587"/>
                      <a:pt x="80" y="3757"/>
                      <a:pt x="225" y="3878"/>
                    </a:cubicBezTo>
                    <a:cubicBezTo>
                      <a:pt x="371" y="3998"/>
                      <a:pt x="558" y="4065"/>
                      <a:pt x="737" y="4129"/>
                    </a:cubicBezTo>
                    <a:cubicBezTo>
                      <a:pt x="929" y="4198"/>
                      <a:pt x="1107" y="4255"/>
                      <a:pt x="1273" y="4255"/>
                    </a:cubicBezTo>
                    <a:cubicBezTo>
                      <a:pt x="1331" y="4255"/>
                      <a:pt x="1388" y="4248"/>
                      <a:pt x="1443" y="4233"/>
                    </a:cubicBezTo>
                    <a:cubicBezTo>
                      <a:pt x="1575" y="4194"/>
                      <a:pt x="1691" y="4108"/>
                      <a:pt x="1817" y="4014"/>
                    </a:cubicBezTo>
                    <a:cubicBezTo>
                      <a:pt x="1972" y="3899"/>
                      <a:pt x="2146" y="3767"/>
                      <a:pt x="2362" y="3746"/>
                    </a:cubicBezTo>
                    <a:cubicBezTo>
                      <a:pt x="2391" y="3743"/>
                      <a:pt x="2421" y="3741"/>
                      <a:pt x="2450" y="3741"/>
                    </a:cubicBezTo>
                    <a:cubicBezTo>
                      <a:pt x="2584" y="3741"/>
                      <a:pt x="2719" y="3771"/>
                      <a:pt x="2840" y="3798"/>
                    </a:cubicBezTo>
                    <a:cubicBezTo>
                      <a:pt x="2962" y="3824"/>
                      <a:pt x="3064" y="3844"/>
                      <a:pt x="3151" y="3844"/>
                    </a:cubicBezTo>
                    <a:cubicBezTo>
                      <a:pt x="3314" y="3844"/>
                      <a:pt x="3422" y="3774"/>
                      <a:pt x="3500" y="3540"/>
                    </a:cubicBezTo>
                    <a:cubicBezTo>
                      <a:pt x="3508" y="3516"/>
                      <a:pt x="3516" y="3490"/>
                      <a:pt x="3521" y="3468"/>
                    </a:cubicBezTo>
                    <a:cubicBezTo>
                      <a:pt x="3568" y="3260"/>
                      <a:pt x="3476" y="3129"/>
                      <a:pt x="3311" y="2915"/>
                    </a:cubicBezTo>
                    <a:lnTo>
                      <a:pt x="3261" y="2850"/>
                    </a:lnTo>
                    <a:cubicBezTo>
                      <a:pt x="3010" y="2518"/>
                      <a:pt x="2828" y="2280"/>
                      <a:pt x="2799" y="1837"/>
                    </a:cubicBezTo>
                    <a:cubicBezTo>
                      <a:pt x="2788" y="1664"/>
                      <a:pt x="2804" y="1486"/>
                      <a:pt x="2817" y="1313"/>
                    </a:cubicBezTo>
                    <a:cubicBezTo>
                      <a:pt x="2851" y="960"/>
                      <a:pt x="2880" y="626"/>
                      <a:pt x="2683" y="333"/>
                    </a:cubicBezTo>
                    <a:cubicBezTo>
                      <a:pt x="2570" y="166"/>
                      <a:pt x="2385" y="53"/>
                      <a:pt x="2160" y="14"/>
                    </a:cubicBezTo>
                    <a:cubicBezTo>
                      <a:pt x="2106" y="5"/>
                      <a:pt x="2052" y="0"/>
                      <a:pt x="19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0"/>
              <p:cNvSpPr/>
              <p:nvPr/>
            </p:nvSpPr>
            <p:spPr>
              <a:xfrm>
                <a:off x="1660775" y="1221975"/>
                <a:ext cx="108750" cy="124025"/>
              </a:xfrm>
              <a:custGeom>
                <a:avLst/>
                <a:gdLst/>
                <a:ahLst/>
                <a:cxnLst/>
                <a:rect l="l" t="t" r="r" b="b"/>
                <a:pathLst>
                  <a:path w="4350" h="4961" extrusionOk="0">
                    <a:moveTo>
                      <a:pt x="2364" y="501"/>
                    </a:moveTo>
                    <a:cubicBezTo>
                      <a:pt x="2409" y="501"/>
                      <a:pt x="2455" y="505"/>
                      <a:pt x="2498" y="514"/>
                    </a:cubicBezTo>
                    <a:cubicBezTo>
                      <a:pt x="2684" y="546"/>
                      <a:pt x="2836" y="637"/>
                      <a:pt x="2926" y="771"/>
                    </a:cubicBezTo>
                    <a:cubicBezTo>
                      <a:pt x="3094" y="1020"/>
                      <a:pt x="3068" y="1315"/>
                      <a:pt x="3037" y="1655"/>
                    </a:cubicBezTo>
                    <a:cubicBezTo>
                      <a:pt x="3021" y="1833"/>
                      <a:pt x="3004" y="2017"/>
                      <a:pt x="3016" y="2204"/>
                    </a:cubicBezTo>
                    <a:cubicBezTo>
                      <a:pt x="3047" y="2689"/>
                      <a:pt x="3260" y="2966"/>
                      <a:pt x="3508" y="3294"/>
                    </a:cubicBezTo>
                    <a:lnTo>
                      <a:pt x="3559" y="3359"/>
                    </a:lnTo>
                    <a:cubicBezTo>
                      <a:pt x="3736" y="3587"/>
                      <a:pt x="3788" y="3668"/>
                      <a:pt x="3728" y="3849"/>
                    </a:cubicBezTo>
                    <a:cubicBezTo>
                      <a:pt x="3676" y="3998"/>
                      <a:pt x="3635" y="4054"/>
                      <a:pt x="3517" y="4054"/>
                    </a:cubicBezTo>
                    <a:cubicBezTo>
                      <a:pt x="3451" y="4054"/>
                      <a:pt x="3363" y="4037"/>
                      <a:pt x="3237" y="4010"/>
                    </a:cubicBezTo>
                    <a:cubicBezTo>
                      <a:pt x="3106" y="3981"/>
                      <a:pt x="2961" y="3950"/>
                      <a:pt x="2810" y="3950"/>
                    </a:cubicBezTo>
                    <a:cubicBezTo>
                      <a:pt x="2778" y="3950"/>
                      <a:pt x="2745" y="3951"/>
                      <a:pt x="2712" y="3954"/>
                    </a:cubicBezTo>
                    <a:cubicBezTo>
                      <a:pt x="2456" y="3981"/>
                      <a:pt x="2263" y="4125"/>
                      <a:pt x="2094" y="4252"/>
                    </a:cubicBezTo>
                    <a:cubicBezTo>
                      <a:pt x="1979" y="4336"/>
                      <a:pt x="1873" y="4416"/>
                      <a:pt x="1766" y="4446"/>
                    </a:cubicBezTo>
                    <a:cubicBezTo>
                      <a:pt x="1725" y="4458"/>
                      <a:pt x="1682" y="4464"/>
                      <a:pt x="1637" y="4464"/>
                    </a:cubicBezTo>
                    <a:cubicBezTo>
                      <a:pt x="1494" y="4464"/>
                      <a:pt x="1331" y="4410"/>
                      <a:pt x="1151" y="4346"/>
                    </a:cubicBezTo>
                    <a:cubicBezTo>
                      <a:pt x="983" y="4285"/>
                      <a:pt x="808" y="4222"/>
                      <a:pt x="682" y="4120"/>
                    </a:cubicBezTo>
                    <a:cubicBezTo>
                      <a:pt x="578" y="4033"/>
                      <a:pt x="517" y="3913"/>
                      <a:pt x="531" y="3818"/>
                    </a:cubicBezTo>
                    <a:cubicBezTo>
                      <a:pt x="553" y="3680"/>
                      <a:pt x="716" y="3557"/>
                      <a:pt x="1031" y="3439"/>
                    </a:cubicBezTo>
                    <a:cubicBezTo>
                      <a:pt x="1288" y="3343"/>
                      <a:pt x="1764" y="3165"/>
                      <a:pt x="1881" y="2727"/>
                    </a:cubicBezTo>
                    <a:cubicBezTo>
                      <a:pt x="1963" y="2425"/>
                      <a:pt x="1839" y="2159"/>
                      <a:pt x="1731" y="1925"/>
                    </a:cubicBezTo>
                    <a:cubicBezTo>
                      <a:pt x="1701" y="1860"/>
                      <a:pt x="1671" y="1794"/>
                      <a:pt x="1646" y="1729"/>
                    </a:cubicBezTo>
                    <a:cubicBezTo>
                      <a:pt x="1498" y="1335"/>
                      <a:pt x="1618" y="866"/>
                      <a:pt x="1926" y="637"/>
                    </a:cubicBezTo>
                    <a:cubicBezTo>
                      <a:pt x="2045" y="549"/>
                      <a:pt x="2202" y="501"/>
                      <a:pt x="2364" y="501"/>
                    </a:cubicBezTo>
                    <a:close/>
                    <a:moveTo>
                      <a:pt x="2362" y="1"/>
                    </a:moveTo>
                    <a:cubicBezTo>
                      <a:pt x="2095" y="1"/>
                      <a:pt x="1837" y="81"/>
                      <a:pt x="1631" y="235"/>
                    </a:cubicBezTo>
                    <a:cubicBezTo>
                      <a:pt x="1142" y="598"/>
                      <a:pt x="954" y="1300"/>
                      <a:pt x="1182" y="1903"/>
                    </a:cubicBezTo>
                    <a:cubicBezTo>
                      <a:pt x="1210" y="1980"/>
                      <a:pt x="1246" y="2055"/>
                      <a:pt x="1281" y="2133"/>
                    </a:cubicBezTo>
                    <a:cubicBezTo>
                      <a:pt x="1365" y="2314"/>
                      <a:pt x="1437" y="2469"/>
                      <a:pt x="1403" y="2597"/>
                    </a:cubicBezTo>
                    <a:cubicBezTo>
                      <a:pt x="1356" y="2772"/>
                      <a:pt x="1098" y="2881"/>
                      <a:pt x="859" y="2970"/>
                    </a:cubicBezTo>
                    <a:cubicBezTo>
                      <a:pt x="540" y="3090"/>
                      <a:pt x="109" y="3299"/>
                      <a:pt x="42" y="3742"/>
                    </a:cubicBezTo>
                    <a:cubicBezTo>
                      <a:pt x="1" y="4011"/>
                      <a:pt x="127" y="4303"/>
                      <a:pt x="369" y="4501"/>
                    </a:cubicBezTo>
                    <a:cubicBezTo>
                      <a:pt x="560" y="4660"/>
                      <a:pt x="786" y="4741"/>
                      <a:pt x="985" y="4813"/>
                    </a:cubicBezTo>
                    <a:cubicBezTo>
                      <a:pt x="1166" y="4879"/>
                      <a:pt x="1395" y="4960"/>
                      <a:pt x="1639" y="4960"/>
                    </a:cubicBezTo>
                    <a:cubicBezTo>
                      <a:pt x="1727" y="4960"/>
                      <a:pt x="1816" y="4950"/>
                      <a:pt x="1906" y="4922"/>
                    </a:cubicBezTo>
                    <a:cubicBezTo>
                      <a:pt x="2102" y="4866"/>
                      <a:pt x="2257" y="4750"/>
                      <a:pt x="2395" y="4646"/>
                    </a:cubicBezTo>
                    <a:cubicBezTo>
                      <a:pt x="2529" y="4546"/>
                      <a:pt x="2646" y="4458"/>
                      <a:pt x="2765" y="4446"/>
                    </a:cubicBezTo>
                    <a:cubicBezTo>
                      <a:pt x="2781" y="4445"/>
                      <a:pt x="2799" y="4444"/>
                      <a:pt x="2816" y="4444"/>
                    </a:cubicBezTo>
                    <a:cubicBezTo>
                      <a:pt x="2912" y="4444"/>
                      <a:pt x="3020" y="4468"/>
                      <a:pt x="3134" y="4492"/>
                    </a:cubicBezTo>
                    <a:cubicBezTo>
                      <a:pt x="3243" y="4516"/>
                      <a:pt x="3377" y="4545"/>
                      <a:pt x="3516" y="4545"/>
                    </a:cubicBezTo>
                    <a:cubicBezTo>
                      <a:pt x="3777" y="4545"/>
                      <a:pt x="4052" y="4442"/>
                      <a:pt x="4201" y="4003"/>
                    </a:cubicBezTo>
                    <a:cubicBezTo>
                      <a:pt x="4350" y="3561"/>
                      <a:pt x="4140" y="3290"/>
                      <a:pt x="3955" y="3050"/>
                    </a:cubicBezTo>
                    <a:lnTo>
                      <a:pt x="3903" y="2982"/>
                    </a:lnTo>
                    <a:cubicBezTo>
                      <a:pt x="3674" y="2682"/>
                      <a:pt x="3537" y="2502"/>
                      <a:pt x="3515" y="2167"/>
                    </a:cubicBezTo>
                    <a:cubicBezTo>
                      <a:pt x="3506" y="2018"/>
                      <a:pt x="3518" y="1862"/>
                      <a:pt x="3534" y="1696"/>
                    </a:cubicBezTo>
                    <a:cubicBezTo>
                      <a:pt x="3570" y="1315"/>
                      <a:pt x="3607" y="885"/>
                      <a:pt x="3340" y="488"/>
                    </a:cubicBezTo>
                    <a:cubicBezTo>
                      <a:pt x="3173" y="241"/>
                      <a:pt x="2905" y="75"/>
                      <a:pt x="2585" y="19"/>
                    </a:cubicBezTo>
                    <a:cubicBezTo>
                      <a:pt x="2510" y="7"/>
                      <a:pt x="2436" y="1"/>
                      <a:pt x="2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5" name="Google Shape;4095;p60"/>
            <p:cNvGrpSpPr/>
            <p:nvPr/>
          </p:nvGrpSpPr>
          <p:grpSpPr>
            <a:xfrm>
              <a:off x="8266225" y="2473450"/>
              <a:ext cx="55000" cy="98300"/>
              <a:chOff x="1677150" y="1838725"/>
              <a:chExt cx="55000" cy="98300"/>
            </a:xfrm>
          </p:grpSpPr>
          <p:sp>
            <p:nvSpPr>
              <p:cNvPr id="4096" name="Google Shape;4096;p60"/>
              <p:cNvSpPr/>
              <p:nvPr/>
            </p:nvSpPr>
            <p:spPr>
              <a:xfrm>
                <a:off x="1677150" y="1876050"/>
                <a:ext cx="54950" cy="60975"/>
              </a:xfrm>
              <a:custGeom>
                <a:avLst/>
                <a:gdLst/>
                <a:ahLst/>
                <a:cxnLst/>
                <a:rect l="l" t="t" r="r" b="b"/>
                <a:pathLst>
                  <a:path w="2198" h="2439" extrusionOk="0">
                    <a:moveTo>
                      <a:pt x="1114" y="1"/>
                    </a:moveTo>
                    <a:cubicBezTo>
                      <a:pt x="1018" y="1"/>
                      <a:pt x="918" y="16"/>
                      <a:pt x="817" y="45"/>
                    </a:cubicBezTo>
                    <a:cubicBezTo>
                      <a:pt x="419" y="162"/>
                      <a:pt x="151" y="478"/>
                      <a:pt x="83" y="913"/>
                    </a:cubicBezTo>
                    <a:cubicBezTo>
                      <a:pt x="0" y="1441"/>
                      <a:pt x="224" y="2001"/>
                      <a:pt x="628" y="2276"/>
                    </a:cubicBezTo>
                    <a:cubicBezTo>
                      <a:pt x="785" y="2382"/>
                      <a:pt x="968" y="2439"/>
                      <a:pt x="1144" y="2439"/>
                    </a:cubicBezTo>
                    <a:cubicBezTo>
                      <a:pt x="1215" y="2439"/>
                      <a:pt x="1285" y="2429"/>
                      <a:pt x="1350" y="2410"/>
                    </a:cubicBezTo>
                    <a:cubicBezTo>
                      <a:pt x="1600" y="2342"/>
                      <a:pt x="1819" y="2146"/>
                      <a:pt x="1963" y="1858"/>
                    </a:cubicBezTo>
                    <a:cubicBezTo>
                      <a:pt x="2198" y="1392"/>
                      <a:pt x="2127" y="720"/>
                      <a:pt x="1801" y="329"/>
                    </a:cubicBezTo>
                    <a:cubicBezTo>
                      <a:pt x="1623" y="114"/>
                      <a:pt x="1382" y="1"/>
                      <a:pt x="111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0"/>
              <p:cNvSpPr/>
              <p:nvPr/>
            </p:nvSpPr>
            <p:spPr>
              <a:xfrm>
                <a:off x="1686375" y="1847525"/>
                <a:ext cx="36300" cy="43350"/>
              </a:xfrm>
              <a:custGeom>
                <a:avLst/>
                <a:gdLst/>
                <a:ahLst/>
                <a:cxnLst/>
                <a:rect l="l" t="t" r="r" b="b"/>
                <a:pathLst>
                  <a:path w="1452" h="1734" extrusionOk="0">
                    <a:moveTo>
                      <a:pt x="739" y="0"/>
                    </a:moveTo>
                    <a:cubicBezTo>
                      <a:pt x="677" y="0"/>
                      <a:pt x="614" y="11"/>
                      <a:pt x="546" y="30"/>
                    </a:cubicBezTo>
                    <a:cubicBezTo>
                      <a:pt x="188" y="135"/>
                      <a:pt x="89" y="441"/>
                      <a:pt x="60" y="616"/>
                    </a:cubicBezTo>
                    <a:cubicBezTo>
                      <a:pt x="1" y="1000"/>
                      <a:pt x="170" y="1438"/>
                      <a:pt x="457" y="1632"/>
                    </a:cubicBezTo>
                    <a:cubicBezTo>
                      <a:pt x="555" y="1699"/>
                      <a:pt x="667" y="1734"/>
                      <a:pt x="774" y="1734"/>
                    </a:cubicBezTo>
                    <a:cubicBezTo>
                      <a:pt x="813" y="1734"/>
                      <a:pt x="853" y="1729"/>
                      <a:pt x="890" y="1720"/>
                    </a:cubicBezTo>
                    <a:cubicBezTo>
                      <a:pt x="1095" y="1664"/>
                      <a:pt x="1222" y="1462"/>
                      <a:pt x="1282" y="1347"/>
                    </a:cubicBezTo>
                    <a:cubicBezTo>
                      <a:pt x="1452" y="1008"/>
                      <a:pt x="1398" y="485"/>
                      <a:pt x="1164" y="202"/>
                    </a:cubicBezTo>
                    <a:cubicBezTo>
                      <a:pt x="1053" y="68"/>
                      <a:pt x="913" y="0"/>
                      <a:pt x="748" y="0"/>
                    </a:cubicBezTo>
                    <a:cubicBezTo>
                      <a:pt x="745" y="0"/>
                      <a:pt x="742" y="0"/>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0"/>
              <p:cNvSpPr/>
              <p:nvPr/>
            </p:nvSpPr>
            <p:spPr>
              <a:xfrm>
                <a:off x="1677150" y="1838725"/>
                <a:ext cx="55000" cy="60925"/>
              </a:xfrm>
              <a:custGeom>
                <a:avLst/>
                <a:gdLst/>
                <a:ahLst/>
                <a:cxnLst/>
                <a:rect l="l" t="t" r="r" b="b"/>
                <a:pathLst>
                  <a:path w="2200" h="2437" extrusionOk="0">
                    <a:moveTo>
                      <a:pt x="1116" y="498"/>
                    </a:moveTo>
                    <a:cubicBezTo>
                      <a:pt x="1236" y="498"/>
                      <a:pt x="1337" y="548"/>
                      <a:pt x="1421" y="647"/>
                    </a:cubicBezTo>
                    <a:cubicBezTo>
                      <a:pt x="1618" y="885"/>
                      <a:pt x="1664" y="1346"/>
                      <a:pt x="1520" y="1633"/>
                    </a:cubicBezTo>
                    <a:cubicBezTo>
                      <a:pt x="1440" y="1792"/>
                      <a:pt x="1330" y="1901"/>
                      <a:pt x="1220" y="1931"/>
                    </a:cubicBezTo>
                    <a:cubicBezTo>
                      <a:pt x="1196" y="1938"/>
                      <a:pt x="1171" y="1941"/>
                      <a:pt x="1144" y="1941"/>
                    </a:cubicBezTo>
                    <a:cubicBezTo>
                      <a:pt x="1068" y="1941"/>
                      <a:pt x="983" y="1914"/>
                      <a:pt x="909" y="1864"/>
                    </a:cubicBezTo>
                    <a:cubicBezTo>
                      <a:pt x="667" y="1699"/>
                      <a:pt x="523" y="1324"/>
                      <a:pt x="575" y="991"/>
                    </a:cubicBezTo>
                    <a:cubicBezTo>
                      <a:pt x="602" y="819"/>
                      <a:pt x="690" y="601"/>
                      <a:pt x="957" y="523"/>
                    </a:cubicBezTo>
                    <a:cubicBezTo>
                      <a:pt x="1013" y="507"/>
                      <a:pt x="1066" y="498"/>
                      <a:pt x="1116" y="498"/>
                    </a:cubicBezTo>
                    <a:close/>
                    <a:moveTo>
                      <a:pt x="1114" y="1"/>
                    </a:moveTo>
                    <a:cubicBezTo>
                      <a:pt x="1018" y="1"/>
                      <a:pt x="919" y="15"/>
                      <a:pt x="818" y="45"/>
                    </a:cubicBezTo>
                    <a:cubicBezTo>
                      <a:pt x="421" y="162"/>
                      <a:pt x="152" y="478"/>
                      <a:pt x="84" y="913"/>
                    </a:cubicBezTo>
                    <a:cubicBezTo>
                      <a:pt x="0" y="1441"/>
                      <a:pt x="225" y="2001"/>
                      <a:pt x="630" y="2274"/>
                    </a:cubicBezTo>
                    <a:cubicBezTo>
                      <a:pt x="787" y="2380"/>
                      <a:pt x="969" y="2437"/>
                      <a:pt x="1145" y="2437"/>
                    </a:cubicBezTo>
                    <a:cubicBezTo>
                      <a:pt x="1217" y="2437"/>
                      <a:pt x="1286" y="2429"/>
                      <a:pt x="1351" y="2410"/>
                    </a:cubicBezTo>
                    <a:cubicBezTo>
                      <a:pt x="1601" y="2342"/>
                      <a:pt x="1820" y="2147"/>
                      <a:pt x="1964" y="1858"/>
                    </a:cubicBezTo>
                    <a:cubicBezTo>
                      <a:pt x="2200" y="1392"/>
                      <a:pt x="2130" y="720"/>
                      <a:pt x="1804" y="329"/>
                    </a:cubicBezTo>
                    <a:cubicBezTo>
                      <a:pt x="1624" y="114"/>
                      <a:pt x="1383" y="1"/>
                      <a:pt x="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9" name="Google Shape;4099;p60"/>
            <p:cNvGrpSpPr/>
            <p:nvPr/>
          </p:nvGrpSpPr>
          <p:grpSpPr>
            <a:xfrm>
              <a:off x="7245075" y="4312450"/>
              <a:ext cx="55000" cy="98300"/>
              <a:chOff x="1677150" y="1838725"/>
              <a:chExt cx="55000" cy="98300"/>
            </a:xfrm>
          </p:grpSpPr>
          <p:sp>
            <p:nvSpPr>
              <p:cNvPr id="4100" name="Google Shape;4100;p60"/>
              <p:cNvSpPr/>
              <p:nvPr/>
            </p:nvSpPr>
            <p:spPr>
              <a:xfrm>
                <a:off x="1677150" y="1876050"/>
                <a:ext cx="54950" cy="60975"/>
              </a:xfrm>
              <a:custGeom>
                <a:avLst/>
                <a:gdLst/>
                <a:ahLst/>
                <a:cxnLst/>
                <a:rect l="l" t="t" r="r" b="b"/>
                <a:pathLst>
                  <a:path w="2198" h="2439" extrusionOk="0">
                    <a:moveTo>
                      <a:pt x="1114" y="1"/>
                    </a:moveTo>
                    <a:cubicBezTo>
                      <a:pt x="1018" y="1"/>
                      <a:pt x="918" y="16"/>
                      <a:pt x="817" y="45"/>
                    </a:cubicBezTo>
                    <a:cubicBezTo>
                      <a:pt x="419" y="162"/>
                      <a:pt x="151" y="478"/>
                      <a:pt x="83" y="913"/>
                    </a:cubicBezTo>
                    <a:cubicBezTo>
                      <a:pt x="0" y="1441"/>
                      <a:pt x="224" y="2001"/>
                      <a:pt x="628" y="2276"/>
                    </a:cubicBezTo>
                    <a:cubicBezTo>
                      <a:pt x="785" y="2382"/>
                      <a:pt x="968" y="2439"/>
                      <a:pt x="1144" y="2439"/>
                    </a:cubicBezTo>
                    <a:cubicBezTo>
                      <a:pt x="1215" y="2439"/>
                      <a:pt x="1285" y="2429"/>
                      <a:pt x="1350" y="2410"/>
                    </a:cubicBezTo>
                    <a:cubicBezTo>
                      <a:pt x="1600" y="2342"/>
                      <a:pt x="1819" y="2146"/>
                      <a:pt x="1963" y="1858"/>
                    </a:cubicBezTo>
                    <a:cubicBezTo>
                      <a:pt x="2198" y="1392"/>
                      <a:pt x="2127" y="720"/>
                      <a:pt x="1801" y="329"/>
                    </a:cubicBezTo>
                    <a:cubicBezTo>
                      <a:pt x="1623" y="114"/>
                      <a:pt x="1382" y="1"/>
                      <a:pt x="111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0"/>
              <p:cNvSpPr/>
              <p:nvPr/>
            </p:nvSpPr>
            <p:spPr>
              <a:xfrm>
                <a:off x="1686375" y="1847525"/>
                <a:ext cx="36300" cy="43350"/>
              </a:xfrm>
              <a:custGeom>
                <a:avLst/>
                <a:gdLst/>
                <a:ahLst/>
                <a:cxnLst/>
                <a:rect l="l" t="t" r="r" b="b"/>
                <a:pathLst>
                  <a:path w="1452" h="1734" extrusionOk="0">
                    <a:moveTo>
                      <a:pt x="739" y="0"/>
                    </a:moveTo>
                    <a:cubicBezTo>
                      <a:pt x="677" y="0"/>
                      <a:pt x="614" y="11"/>
                      <a:pt x="546" y="30"/>
                    </a:cubicBezTo>
                    <a:cubicBezTo>
                      <a:pt x="188" y="135"/>
                      <a:pt x="89" y="441"/>
                      <a:pt x="60" y="616"/>
                    </a:cubicBezTo>
                    <a:cubicBezTo>
                      <a:pt x="1" y="1000"/>
                      <a:pt x="170" y="1438"/>
                      <a:pt x="457" y="1632"/>
                    </a:cubicBezTo>
                    <a:cubicBezTo>
                      <a:pt x="555" y="1699"/>
                      <a:pt x="667" y="1734"/>
                      <a:pt x="774" y="1734"/>
                    </a:cubicBezTo>
                    <a:cubicBezTo>
                      <a:pt x="813" y="1734"/>
                      <a:pt x="853" y="1729"/>
                      <a:pt x="890" y="1720"/>
                    </a:cubicBezTo>
                    <a:cubicBezTo>
                      <a:pt x="1095" y="1664"/>
                      <a:pt x="1222" y="1462"/>
                      <a:pt x="1282" y="1347"/>
                    </a:cubicBezTo>
                    <a:cubicBezTo>
                      <a:pt x="1452" y="1008"/>
                      <a:pt x="1398" y="485"/>
                      <a:pt x="1164" y="202"/>
                    </a:cubicBezTo>
                    <a:cubicBezTo>
                      <a:pt x="1053" y="68"/>
                      <a:pt x="913" y="0"/>
                      <a:pt x="748" y="0"/>
                    </a:cubicBezTo>
                    <a:cubicBezTo>
                      <a:pt x="745" y="0"/>
                      <a:pt x="742" y="0"/>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0"/>
              <p:cNvSpPr/>
              <p:nvPr/>
            </p:nvSpPr>
            <p:spPr>
              <a:xfrm>
                <a:off x="1677150" y="1838725"/>
                <a:ext cx="55000" cy="60925"/>
              </a:xfrm>
              <a:custGeom>
                <a:avLst/>
                <a:gdLst/>
                <a:ahLst/>
                <a:cxnLst/>
                <a:rect l="l" t="t" r="r" b="b"/>
                <a:pathLst>
                  <a:path w="2200" h="2437" extrusionOk="0">
                    <a:moveTo>
                      <a:pt x="1116" y="498"/>
                    </a:moveTo>
                    <a:cubicBezTo>
                      <a:pt x="1236" y="498"/>
                      <a:pt x="1337" y="548"/>
                      <a:pt x="1421" y="647"/>
                    </a:cubicBezTo>
                    <a:cubicBezTo>
                      <a:pt x="1618" y="885"/>
                      <a:pt x="1664" y="1346"/>
                      <a:pt x="1520" y="1633"/>
                    </a:cubicBezTo>
                    <a:cubicBezTo>
                      <a:pt x="1440" y="1792"/>
                      <a:pt x="1330" y="1901"/>
                      <a:pt x="1220" y="1931"/>
                    </a:cubicBezTo>
                    <a:cubicBezTo>
                      <a:pt x="1196" y="1938"/>
                      <a:pt x="1171" y="1941"/>
                      <a:pt x="1144" y="1941"/>
                    </a:cubicBezTo>
                    <a:cubicBezTo>
                      <a:pt x="1068" y="1941"/>
                      <a:pt x="983" y="1914"/>
                      <a:pt x="909" y="1864"/>
                    </a:cubicBezTo>
                    <a:cubicBezTo>
                      <a:pt x="667" y="1699"/>
                      <a:pt x="523" y="1324"/>
                      <a:pt x="575" y="991"/>
                    </a:cubicBezTo>
                    <a:cubicBezTo>
                      <a:pt x="602" y="819"/>
                      <a:pt x="690" y="601"/>
                      <a:pt x="957" y="523"/>
                    </a:cubicBezTo>
                    <a:cubicBezTo>
                      <a:pt x="1013" y="507"/>
                      <a:pt x="1066" y="498"/>
                      <a:pt x="1116" y="498"/>
                    </a:cubicBezTo>
                    <a:close/>
                    <a:moveTo>
                      <a:pt x="1114" y="1"/>
                    </a:moveTo>
                    <a:cubicBezTo>
                      <a:pt x="1018" y="1"/>
                      <a:pt x="919" y="15"/>
                      <a:pt x="818" y="45"/>
                    </a:cubicBezTo>
                    <a:cubicBezTo>
                      <a:pt x="421" y="162"/>
                      <a:pt x="152" y="478"/>
                      <a:pt x="84" y="913"/>
                    </a:cubicBezTo>
                    <a:cubicBezTo>
                      <a:pt x="0" y="1441"/>
                      <a:pt x="225" y="2001"/>
                      <a:pt x="630" y="2274"/>
                    </a:cubicBezTo>
                    <a:cubicBezTo>
                      <a:pt x="787" y="2380"/>
                      <a:pt x="969" y="2437"/>
                      <a:pt x="1145" y="2437"/>
                    </a:cubicBezTo>
                    <a:cubicBezTo>
                      <a:pt x="1217" y="2437"/>
                      <a:pt x="1286" y="2429"/>
                      <a:pt x="1351" y="2410"/>
                    </a:cubicBezTo>
                    <a:cubicBezTo>
                      <a:pt x="1601" y="2342"/>
                      <a:pt x="1820" y="2147"/>
                      <a:pt x="1964" y="1858"/>
                    </a:cubicBezTo>
                    <a:cubicBezTo>
                      <a:pt x="2200" y="1392"/>
                      <a:pt x="2130" y="720"/>
                      <a:pt x="1804" y="329"/>
                    </a:cubicBezTo>
                    <a:cubicBezTo>
                      <a:pt x="1624" y="114"/>
                      <a:pt x="1383" y="1"/>
                      <a:pt x="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3" name="Google Shape;4103;p60"/>
            <p:cNvGrpSpPr/>
            <p:nvPr/>
          </p:nvGrpSpPr>
          <p:grpSpPr>
            <a:xfrm>
              <a:off x="1562100" y="4147450"/>
              <a:ext cx="55000" cy="98300"/>
              <a:chOff x="1677150" y="1838725"/>
              <a:chExt cx="55000" cy="98300"/>
            </a:xfrm>
          </p:grpSpPr>
          <p:sp>
            <p:nvSpPr>
              <p:cNvPr id="4104" name="Google Shape;4104;p60"/>
              <p:cNvSpPr/>
              <p:nvPr/>
            </p:nvSpPr>
            <p:spPr>
              <a:xfrm>
                <a:off x="1677150" y="1876050"/>
                <a:ext cx="54950" cy="60975"/>
              </a:xfrm>
              <a:custGeom>
                <a:avLst/>
                <a:gdLst/>
                <a:ahLst/>
                <a:cxnLst/>
                <a:rect l="l" t="t" r="r" b="b"/>
                <a:pathLst>
                  <a:path w="2198" h="2439" extrusionOk="0">
                    <a:moveTo>
                      <a:pt x="1114" y="1"/>
                    </a:moveTo>
                    <a:cubicBezTo>
                      <a:pt x="1018" y="1"/>
                      <a:pt x="918" y="16"/>
                      <a:pt x="817" y="45"/>
                    </a:cubicBezTo>
                    <a:cubicBezTo>
                      <a:pt x="419" y="162"/>
                      <a:pt x="151" y="478"/>
                      <a:pt x="83" y="913"/>
                    </a:cubicBezTo>
                    <a:cubicBezTo>
                      <a:pt x="0" y="1441"/>
                      <a:pt x="224" y="2001"/>
                      <a:pt x="628" y="2276"/>
                    </a:cubicBezTo>
                    <a:cubicBezTo>
                      <a:pt x="785" y="2382"/>
                      <a:pt x="968" y="2439"/>
                      <a:pt x="1144" y="2439"/>
                    </a:cubicBezTo>
                    <a:cubicBezTo>
                      <a:pt x="1215" y="2439"/>
                      <a:pt x="1285" y="2429"/>
                      <a:pt x="1350" y="2410"/>
                    </a:cubicBezTo>
                    <a:cubicBezTo>
                      <a:pt x="1600" y="2342"/>
                      <a:pt x="1819" y="2146"/>
                      <a:pt x="1963" y="1858"/>
                    </a:cubicBezTo>
                    <a:cubicBezTo>
                      <a:pt x="2198" y="1392"/>
                      <a:pt x="2127" y="720"/>
                      <a:pt x="1801" y="329"/>
                    </a:cubicBezTo>
                    <a:cubicBezTo>
                      <a:pt x="1623" y="114"/>
                      <a:pt x="1382" y="1"/>
                      <a:pt x="111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0"/>
              <p:cNvSpPr/>
              <p:nvPr/>
            </p:nvSpPr>
            <p:spPr>
              <a:xfrm>
                <a:off x="1686375" y="1847525"/>
                <a:ext cx="36300" cy="43350"/>
              </a:xfrm>
              <a:custGeom>
                <a:avLst/>
                <a:gdLst/>
                <a:ahLst/>
                <a:cxnLst/>
                <a:rect l="l" t="t" r="r" b="b"/>
                <a:pathLst>
                  <a:path w="1452" h="1734" extrusionOk="0">
                    <a:moveTo>
                      <a:pt x="739" y="0"/>
                    </a:moveTo>
                    <a:cubicBezTo>
                      <a:pt x="677" y="0"/>
                      <a:pt x="614" y="11"/>
                      <a:pt x="546" y="30"/>
                    </a:cubicBezTo>
                    <a:cubicBezTo>
                      <a:pt x="188" y="135"/>
                      <a:pt x="89" y="441"/>
                      <a:pt x="60" y="616"/>
                    </a:cubicBezTo>
                    <a:cubicBezTo>
                      <a:pt x="1" y="1000"/>
                      <a:pt x="170" y="1438"/>
                      <a:pt x="457" y="1632"/>
                    </a:cubicBezTo>
                    <a:cubicBezTo>
                      <a:pt x="555" y="1699"/>
                      <a:pt x="667" y="1734"/>
                      <a:pt x="774" y="1734"/>
                    </a:cubicBezTo>
                    <a:cubicBezTo>
                      <a:pt x="813" y="1734"/>
                      <a:pt x="853" y="1729"/>
                      <a:pt x="890" y="1720"/>
                    </a:cubicBezTo>
                    <a:cubicBezTo>
                      <a:pt x="1095" y="1664"/>
                      <a:pt x="1222" y="1462"/>
                      <a:pt x="1282" y="1347"/>
                    </a:cubicBezTo>
                    <a:cubicBezTo>
                      <a:pt x="1452" y="1008"/>
                      <a:pt x="1398" y="485"/>
                      <a:pt x="1164" y="202"/>
                    </a:cubicBezTo>
                    <a:cubicBezTo>
                      <a:pt x="1053" y="68"/>
                      <a:pt x="913" y="0"/>
                      <a:pt x="748" y="0"/>
                    </a:cubicBezTo>
                    <a:cubicBezTo>
                      <a:pt x="745" y="0"/>
                      <a:pt x="742" y="0"/>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0"/>
              <p:cNvSpPr/>
              <p:nvPr/>
            </p:nvSpPr>
            <p:spPr>
              <a:xfrm>
                <a:off x="1677150" y="1838725"/>
                <a:ext cx="55000" cy="60925"/>
              </a:xfrm>
              <a:custGeom>
                <a:avLst/>
                <a:gdLst/>
                <a:ahLst/>
                <a:cxnLst/>
                <a:rect l="l" t="t" r="r" b="b"/>
                <a:pathLst>
                  <a:path w="2200" h="2437" extrusionOk="0">
                    <a:moveTo>
                      <a:pt x="1116" y="498"/>
                    </a:moveTo>
                    <a:cubicBezTo>
                      <a:pt x="1236" y="498"/>
                      <a:pt x="1337" y="548"/>
                      <a:pt x="1421" y="647"/>
                    </a:cubicBezTo>
                    <a:cubicBezTo>
                      <a:pt x="1618" y="885"/>
                      <a:pt x="1664" y="1346"/>
                      <a:pt x="1520" y="1633"/>
                    </a:cubicBezTo>
                    <a:cubicBezTo>
                      <a:pt x="1440" y="1792"/>
                      <a:pt x="1330" y="1901"/>
                      <a:pt x="1220" y="1931"/>
                    </a:cubicBezTo>
                    <a:cubicBezTo>
                      <a:pt x="1196" y="1938"/>
                      <a:pt x="1171" y="1941"/>
                      <a:pt x="1144" y="1941"/>
                    </a:cubicBezTo>
                    <a:cubicBezTo>
                      <a:pt x="1068" y="1941"/>
                      <a:pt x="983" y="1914"/>
                      <a:pt x="909" y="1864"/>
                    </a:cubicBezTo>
                    <a:cubicBezTo>
                      <a:pt x="667" y="1699"/>
                      <a:pt x="523" y="1324"/>
                      <a:pt x="575" y="991"/>
                    </a:cubicBezTo>
                    <a:cubicBezTo>
                      <a:pt x="602" y="819"/>
                      <a:pt x="690" y="601"/>
                      <a:pt x="957" y="523"/>
                    </a:cubicBezTo>
                    <a:cubicBezTo>
                      <a:pt x="1013" y="507"/>
                      <a:pt x="1066" y="498"/>
                      <a:pt x="1116" y="498"/>
                    </a:cubicBezTo>
                    <a:close/>
                    <a:moveTo>
                      <a:pt x="1114" y="1"/>
                    </a:moveTo>
                    <a:cubicBezTo>
                      <a:pt x="1018" y="1"/>
                      <a:pt x="919" y="15"/>
                      <a:pt x="818" y="45"/>
                    </a:cubicBezTo>
                    <a:cubicBezTo>
                      <a:pt x="421" y="162"/>
                      <a:pt x="152" y="478"/>
                      <a:pt x="84" y="913"/>
                    </a:cubicBezTo>
                    <a:cubicBezTo>
                      <a:pt x="0" y="1441"/>
                      <a:pt x="225" y="2001"/>
                      <a:pt x="630" y="2274"/>
                    </a:cubicBezTo>
                    <a:cubicBezTo>
                      <a:pt x="787" y="2380"/>
                      <a:pt x="969" y="2437"/>
                      <a:pt x="1145" y="2437"/>
                    </a:cubicBezTo>
                    <a:cubicBezTo>
                      <a:pt x="1217" y="2437"/>
                      <a:pt x="1286" y="2429"/>
                      <a:pt x="1351" y="2410"/>
                    </a:cubicBezTo>
                    <a:cubicBezTo>
                      <a:pt x="1601" y="2342"/>
                      <a:pt x="1820" y="2147"/>
                      <a:pt x="1964" y="1858"/>
                    </a:cubicBezTo>
                    <a:cubicBezTo>
                      <a:pt x="2200" y="1392"/>
                      <a:pt x="2130" y="720"/>
                      <a:pt x="1804" y="329"/>
                    </a:cubicBezTo>
                    <a:cubicBezTo>
                      <a:pt x="1624" y="114"/>
                      <a:pt x="1383" y="1"/>
                      <a:pt x="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7" name="Google Shape;4107;p60"/>
            <p:cNvGrpSpPr/>
            <p:nvPr/>
          </p:nvGrpSpPr>
          <p:grpSpPr>
            <a:xfrm>
              <a:off x="7190075" y="1428838"/>
              <a:ext cx="55000" cy="98300"/>
              <a:chOff x="1677150" y="1838725"/>
              <a:chExt cx="55000" cy="98300"/>
            </a:xfrm>
          </p:grpSpPr>
          <p:sp>
            <p:nvSpPr>
              <p:cNvPr id="4108" name="Google Shape;4108;p60"/>
              <p:cNvSpPr/>
              <p:nvPr/>
            </p:nvSpPr>
            <p:spPr>
              <a:xfrm>
                <a:off x="1677150" y="1876050"/>
                <a:ext cx="54950" cy="60975"/>
              </a:xfrm>
              <a:custGeom>
                <a:avLst/>
                <a:gdLst/>
                <a:ahLst/>
                <a:cxnLst/>
                <a:rect l="l" t="t" r="r" b="b"/>
                <a:pathLst>
                  <a:path w="2198" h="2439" extrusionOk="0">
                    <a:moveTo>
                      <a:pt x="1114" y="1"/>
                    </a:moveTo>
                    <a:cubicBezTo>
                      <a:pt x="1018" y="1"/>
                      <a:pt x="918" y="16"/>
                      <a:pt x="817" y="45"/>
                    </a:cubicBezTo>
                    <a:cubicBezTo>
                      <a:pt x="419" y="162"/>
                      <a:pt x="151" y="478"/>
                      <a:pt x="83" y="913"/>
                    </a:cubicBezTo>
                    <a:cubicBezTo>
                      <a:pt x="0" y="1441"/>
                      <a:pt x="224" y="2001"/>
                      <a:pt x="628" y="2276"/>
                    </a:cubicBezTo>
                    <a:cubicBezTo>
                      <a:pt x="785" y="2382"/>
                      <a:pt x="968" y="2439"/>
                      <a:pt x="1144" y="2439"/>
                    </a:cubicBezTo>
                    <a:cubicBezTo>
                      <a:pt x="1215" y="2439"/>
                      <a:pt x="1285" y="2429"/>
                      <a:pt x="1350" y="2410"/>
                    </a:cubicBezTo>
                    <a:cubicBezTo>
                      <a:pt x="1600" y="2342"/>
                      <a:pt x="1819" y="2146"/>
                      <a:pt x="1963" y="1858"/>
                    </a:cubicBezTo>
                    <a:cubicBezTo>
                      <a:pt x="2198" y="1392"/>
                      <a:pt x="2127" y="720"/>
                      <a:pt x="1801" y="329"/>
                    </a:cubicBezTo>
                    <a:cubicBezTo>
                      <a:pt x="1623" y="114"/>
                      <a:pt x="1382" y="1"/>
                      <a:pt x="111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0"/>
              <p:cNvSpPr/>
              <p:nvPr/>
            </p:nvSpPr>
            <p:spPr>
              <a:xfrm>
                <a:off x="1686375" y="1847525"/>
                <a:ext cx="36300" cy="43350"/>
              </a:xfrm>
              <a:custGeom>
                <a:avLst/>
                <a:gdLst/>
                <a:ahLst/>
                <a:cxnLst/>
                <a:rect l="l" t="t" r="r" b="b"/>
                <a:pathLst>
                  <a:path w="1452" h="1734" extrusionOk="0">
                    <a:moveTo>
                      <a:pt x="739" y="0"/>
                    </a:moveTo>
                    <a:cubicBezTo>
                      <a:pt x="677" y="0"/>
                      <a:pt x="614" y="11"/>
                      <a:pt x="546" y="30"/>
                    </a:cubicBezTo>
                    <a:cubicBezTo>
                      <a:pt x="188" y="135"/>
                      <a:pt x="89" y="441"/>
                      <a:pt x="60" y="616"/>
                    </a:cubicBezTo>
                    <a:cubicBezTo>
                      <a:pt x="1" y="1000"/>
                      <a:pt x="170" y="1438"/>
                      <a:pt x="457" y="1632"/>
                    </a:cubicBezTo>
                    <a:cubicBezTo>
                      <a:pt x="555" y="1699"/>
                      <a:pt x="667" y="1734"/>
                      <a:pt x="774" y="1734"/>
                    </a:cubicBezTo>
                    <a:cubicBezTo>
                      <a:pt x="813" y="1734"/>
                      <a:pt x="853" y="1729"/>
                      <a:pt x="890" y="1720"/>
                    </a:cubicBezTo>
                    <a:cubicBezTo>
                      <a:pt x="1095" y="1664"/>
                      <a:pt x="1222" y="1462"/>
                      <a:pt x="1282" y="1347"/>
                    </a:cubicBezTo>
                    <a:cubicBezTo>
                      <a:pt x="1452" y="1008"/>
                      <a:pt x="1398" y="485"/>
                      <a:pt x="1164" y="202"/>
                    </a:cubicBezTo>
                    <a:cubicBezTo>
                      <a:pt x="1053" y="68"/>
                      <a:pt x="913" y="0"/>
                      <a:pt x="748" y="0"/>
                    </a:cubicBezTo>
                    <a:cubicBezTo>
                      <a:pt x="745" y="0"/>
                      <a:pt x="742" y="0"/>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0"/>
              <p:cNvSpPr/>
              <p:nvPr/>
            </p:nvSpPr>
            <p:spPr>
              <a:xfrm>
                <a:off x="1677150" y="1838725"/>
                <a:ext cx="55000" cy="60925"/>
              </a:xfrm>
              <a:custGeom>
                <a:avLst/>
                <a:gdLst/>
                <a:ahLst/>
                <a:cxnLst/>
                <a:rect l="l" t="t" r="r" b="b"/>
                <a:pathLst>
                  <a:path w="2200" h="2437" extrusionOk="0">
                    <a:moveTo>
                      <a:pt x="1116" y="498"/>
                    </a:moveTo>
                    <a:cubicBezTo>
                      <a:pt x="1236" y="498"/>
                      <a:pt x="1337" y="548"/>
                      <a:pt x="1421" y="647"/>
                    </a:cubicBezTo>
                    <a:cubicBezTo>
                      <a:pt x="1618" y="885"/>
                      <a:pt x="1664" y="1346"/>
                      <a:pt x="1520" y="1633"/>
                    </a:cubicBezTo>
                    <a:cubicBezTo>
                      <a:pt x="1440" y="1792"/>
                      <a:pt x="1330" y="1901"/>
                      <a:pt x="1220" y="1931"/>
                    </a:cubicBezTo>
                    <a:cubicBezTo>
                      <a:pt x="1196" y="1938"/>
                      <a:pt x="1171" y="1941"/>
                      <a:pt x="1144" y="1941"/>
                    </a:cubicBezTo>
                    <a:cubicBezTo>
                      <a:pt x="1068" y="1941"/>
                      <a:pt x="983" y="1914"/>
                      <a:pt x="909" y="1864"/>
                    </a:cubicBezTo>
                    <a:cubicBezTo>
                      <a:pt x="667" y="1699"/>
                      <a:pt x="523" y="1324"/>
                      <a:pt x="575" y="991"/>
                    </a:cubicBezTo>
                    <a:cubicBezTo>
                      <a:pt x="602" y="819"/>
                      <a:pt x="690" y="601"/>
                      <a:pt x="957" y="523"/>
                    </a:cubicBezTo>
                    <a:cubicBezTo>
                      <a:pt x="1013" y="507"/>
                      <a:pt x="1066" y="498"/>
                      <a:pt x="1116" y="498"/>
                    </a:cubicBezTo>
                    <a:close/>
                    <a:moveTo>
                      <a:pt x="1114" y="1"/>
                    </a:moveTo>
                    <a:cubicBezTo>
                      <a:pt x="1018" y="1"/>
                      <a:pt x="919" y="15"/>
                      <a:pt x="818" y="45"/>
                    </a:cubicBezTo>
                    <a:cubicBezTo>
                      <a:pt x="421" y="162"/>
                      <a:pt x="152" y="478"/>
                      <a:pt x="84" y="913"/>
                    </a:cubicBezTo>
                    <a:cubicBezTo>
                      <a:pt x="0" y="1441"/>
                      <a:pt x="225" y="2001"/>
                      <a:pt x="630" y="2274"/>
                    </a:cubicBezTo>
                    <a:cubicBezTo>
                      <a:pt x="787" y="2380"/>
                      <a:pt x="969" y="2437"/>
                      <a:pt x="1145" y="2437"/>
                    </a:cubicBezTo>
                    <a:cubicBezTo>
                      <a:pt x="1217" y="2437"/>
                      <a:pt x="1286" y="2429"/>
                      <a:pt x="1351" y="2410"/>
                    </a:cubicBezTo>
                    <a:cubicBezTo>
                      <a:pt x="1601" y="2342"/>
                      <a:pt x="1820" y="2147"/>
                      <a:pt x="1964" y="1858"/>
                    </a:cubicBezTo>
                    <a:cubicBezTo>
                      <a:pt x="2200" y="1392"/>
                      <a:pt x="2130" y="720"/>
                      <a:pt x="1804" y="329"/>
                    </a:cubicBezTo>
                    <a:cubicBezTo>
                      <a:pt x="1624" y="114"/>
                      <a:pt x="1383" y="1"/>
                      <a:pt x="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1" name="Google Shape;4111;p60"/>
            <p:cNvGrpSpPr/>
            <p:nvPr/>
          </p:nvGrpSpPr>
          <p:grpSpPr>
            <a:xfrm>
              <a:off x="1876500" y="3519150"/>
              <a:ext cx="108750" cy="161425"/>
              <a:chOff x="1660775" y="1221975"/>
              <a:chExt cx="108750" cy="161425"/>
            </a:xfrm>
          </p:grpSpPr>
          <p:sp>
            <p:nvSpPr>
              <p:cNvPr id="4112" name="Google Shape;4112;p60"/>
              <p:cNvSpPr/>
              <p:nvPr/>
            </p:nvSpPr>
            <p:spPr>
              <a:xfrm>
                <a:off x="1660775" y="1259400"/>
                <a:ext cx="108750" cy="124000"/>
              </a:xfrm>
              <a:custGeom>
                <a:avLst/>
                <a:gdLst/>
                <a:ahLst/>
                <a:cxnLst/>
                <a:rect l="l" t="t" r="r" b="b"/>
                <a:pathLst>
                  <a:path w="4350" h="4960" extrusionOk="0">
                    <a:moveTo>
                      <a:pt x="2359" y="1"/>
                    </a:moveTo>
                    <a:cubicBezTo>
                      <a:pt x="2093" y="1"/>
                      <a:pt x="1836" y="82"/>
                      <a:pt x="1631" y="234"/>
                    </a:cubicBezTo>
                    <a:cubicBezTo>
                      <a:pt x="1142" y="596"/>
                      <a:pt x="954" y="1296"/>
                      <a:pt x="1182" y="1902"/>
                    </a:cubicBezTo>
                    <a:cubicBezTo>
                      <a:pt x="1210" y="1977"/>
                      <a:pt x="1246" y="2054"/>
                      <a:pt x="1281" y="2131"/>
                    </a:cubicBezTo>
                    <a:cubicBezTo>
                      <a:pt x="1365" y="2311"/>
                      <a:pt x="1437" y="2467"/>
                      <a:pt x="1403" y="2595"/>
                    </a:cubicBezTo>
                    <a:cubicBezTo>
                      <a:pt x="1356" y="2771"/>
                      <a:pt x="1098" y="2880"/>
                      <a:pt x="859" y="2969"/>
                    </a:cubicBezTo>
                    <a:cubicBezTo>
                      <a:pt x="540" y="3089"/>
                      <a:pt x="108" y="3298"/>
                      <a:pt x="42" y="3741"/>
                    </a:cubicBezTo>
                    <a:cubicBezTo>
                      <a:pt x="1" y="4010"/>
                      <a:pt x="127" y="4301"/>
                      <a:pt x="369" y="4500"/>
                    </a:cubicBezTo>
                    <a:cubicBezTo>
                      <a:pt x="561" y="4659"/>
                      <a:pt x="786" y="4740"/>
                      <a:pt x="985" y="4812"/>
                    </a:cubicBezTo>
                    <a:cubicBezTo>
                      <a:pt x="1166" y="4876"/>
                      <a:pt x="1394" y="4959"/>
                      <a:pt x="1639" y="4959"/>
                    </a:cubicBezTo>
                    <a:cubicBezTo>
                      <a:pt x="1727" y="4959"/>
                      <a:pt x="1816" y="4949"/>
                      <a:pt x="1906" y="4923"/>
                    </a:cubicBezTo>
                    <a:cubicBezTo>
                      <a:pt x="2100" y="4866"/>
                      <a:pt x="2257" y="4750"/>
                      <a:pt x="2394" y="4648"/>
                    </a:cubicBezTo>
                    <a:cubicBezTo>
                      <a:pt x="2529" y="4547"/>
                      <a:pt x="2647" y="4460"/>
                      <a:pt x="2765" y="4447"/>
                    </a:cubicBezTo>
                    <a:cubicBezTo>
                      <a:pt x="2781" y="4446"/>
                      <a:pt x="2797" y="4445"/>
                      <a:pt x="2814" y="4445"/>
                    </a:cubicBezTo>
                    <a:cubicBezTo>
                      <a:pt x="2911" y="4445"/>
                      <a:pt x="3020" y="4469"/>
                      <a:pt x="3134" y="4494"/>
                    </a:cubicBezTo>
                    <a:cubicBezTo>
                      <a:pt x="3243" y="4517"/>
                      <a:pt x="3378" y="4546"/>
                      <a:pt x="3517" y="4546"/>
                    </a:cubicBezTo>
                    <a:cubicBezTo>
                      <a:pt x="3778" y="4546"/>
                      <a:pt x="4053" y="4443"/>
                      <a:pt x="4200" y="4005"/>
                    </a:cubicBezTo>
                    <a:cubicBezTo>
                      <a:pt x="4350" y="3562"/>
                      <a:pt x="4139" y="3291"/>
                      <a:pt x="3955" y="3051"/>
                    </a:cubicBezTo>
                    <a:lnTo>
                      <a:pt x="3903" y="2984"/>
                    </a:lnTo>
                    <a:cubicBezTo>
                      <a:pt x="3674" y="2684"/>
                      <a:pt x="3537" y="2503"/>
                      <a:pt x="3515" y="2168"/>
                    </a:cubicBezTo>
                    <a:cubicBezTo>
                      <a:pt x="3506" y="2020"/>
                      <a:pt x="3520" y="1863"/>
                      <a:pt x="3534" y="1697"/>
                    </a:cubicBezTo>
                    <a:cubicBezTo>
                      <a:pt x="3569" y="1316"/>
                      <a:pt x="3607" y="886"/>
                      <a:pt x="3340" y="489"/>
                    </a:cubicBezTo>
                    <a:cubicBezTo>
                      <a:pt x="3173" y="242"/>
                      <a:pt x="2905" y="75"/>
                      <a:pt x="2585" y="20"/>
                    </a:cubicBezTo>
                    <a:cubicBezTo>
                      <a:pt x="2509" y="7"/>
                      <a:pt x="2433" y="1"/>
                      <a:pt x="235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0"/>
              <p:cNvSpPr/>
              <p:nvPr/>
            </p:nvSpPr>
            <p:spPr>
              <a:xfrm>
                <a:off x="1669925" y="1230825"/>
                <a:ext cx="89200" cy="106400"/>
              </a:xfrm>
              <a:custGeom>
                <a:avLst/>
                <a:gdLst/>
                <a:ahLst/>
                <a:cxnLst/>
                <a:rect l="l" t="t" r="r" b="b"/>
                <a:pathLst>
                  <a:path w="3568" h="4256" extrusionOk="0">
                    <a:moveTo>
                      <a:pt x="1998" y="0"/>
                    </a:moveTo>
                    <a:cubicBezTo>
                      <a:pt x="1806" y="0"/>
                      <a:pt x="1618" y="58"/>
                      <a:pt x="1474" y="166"/>
                    </a:cubicBezTo>
                    <a:cubicBezTo>
                      <a:pt x="1288" y="304"/>
                      <a:pt x="1156" y="518"/>
                      <a:pt x="1099" y="771"/>
                    </a:cubicBezTo>
                    <a:cubicBezTo>
                      <a:pt x="1051" y="990"/>
                      <a:pt x="1067" y="1223"/>
                      <a:pt x="1144" y="1427"/>
                    </a:cubicBezTo>
                    <a:cubicBezTo>
                      <a:pt x="1171" y="1495"/>
                      <a:pt x="1200" y="1562"/>
                      <a:pt x="1233" y="1632"/>
                    </a:cubicBezTo>
                    <a:cubicBezTo>
                      <a:pt x="1328" y="1835"/>
                      <a:pt x="1434" y="2066"/>
                      <a:pt x="1376" y="2333"/>
                    </a:cubicBezTo>
                    <a:lnTo>
                      <a:pt x="1376" y="2335"/>
                    </a:lnTo>
                    <a:cubicBezTo>
                      <a:pt x="1277" y="2701"/>
                      <a:pt x="863" y="2856"/>
                      <a:pt x="616" y="2947"/>
                    </a:cubicBezTo>
                    <a:cubicBezTo>
                      <a:pt x="255" y="3081"/>
                      <a:pt x="67" y="3231"/>
                      <a:pt x="26" y="3421"/>
                    </a:cubicBezTo>
                    <a:cubicBezTo>
                      <a:pt x="26" y="3422"/>
                      <a:pt x="22" y="3440"/>
                      <a:pt x="22" y="3442"/>
                    </a:cubicBezTo>
                    <a:cubicBezTo>
                      <a:pt x="0" y="3587"/>
                      <a:pt x="80" y="3757"/>
                      <a:pt x="225" y="3878"/>
                    </a:cubicBezTo>
                    <a:cubicBezTo>
                      <a:pt x="371" y="3998"/>
                      <a:pt x="558" y="4065"/>
                      <a:pt x="737" y="4129"/>
                    </a:cubicBezTo>
                    <a:cubicBezTo>
                      <a:pt x="929" y="4198"/>
                      <a:pt x="1107" y="4255"/>
                      <a:pt x="1273" y="4255"/>
                    </a:cubicBezTo>
                    <a:cubicBezTo>
                      <a:pt x="1331" y="4255"/>
                      <a:pt x="1388" y="4248"/>
                      <a:pt x="1443" y="4233"/>
                    </a:cubicBezTo>
                    <a:cubicBezTo>
                      <a:pt x="1575" y="4194"/>
                      <a:pt x="1691" y="4108"/>
                      <a:pt x="1817" y="4014"/>
                    </a:cubicBezTo>
                    <a:cubicBezTo>
                      <a:pt x="1972" y="3899"/>
                      <a:pt x="2146" y="3767"/>
                      <a:pt x="2362" y="3746"/>
                    </a:cubicBezTo>
                    <a:cubicBezTo>
                      <a:pt x="2391" y="3743"/>
                      <a:pt x="2421" y="3741"/>
                      <a:pt x="2450" y="3741"/>
                    </a:cubicBezTo>
                    <a:cubicBezTo>
                      <a:pt x="2584" y="3741"/>
                      <a:pt x="2719" y="3771"/>
                      <a:pt x="2840" y="3798"/>
                    </a:cubicBezTo>
                    <a:cubicBezTo>
                      <a:pt x="2962" y="3824"/>
                      <a:pt x="3064" y="3844"/>
                      <a:pt x="3151" y="3844"/>
                    </a:cubicBezTo>
                    <a:cubicBezTo>
                      <a:pt x="3314" y="3844"/>
                      <a:pt x="3422" y="3774"/>
                      <a:pt x="3500" y="3540"/>
                    </a:cubicBezTo>
                    <a:cubicBezTo>
                      <a:pt x="3508" y="3516"/>
                      <a:pt x="3516" y="3490"/>
                      <a:pt x="3521" y="3468"/>
                    </a:cubicBezTo>
                    <a:cubicBezTo>
                      <a:pt x="3568" y="3260"/>
                      <a:pt x="3476" y="3129"/>
                      <a:pt x="3311" y="2915"/>
                    </a:cubicBezTo>
                    <a:lnTo>
                      <a:pt x="3261" y="2850"/>
                    </a:lnTo>
                    <a:cubicBezTo>
                      <a:pt x="3010" y="2518"/>
                      <a:pt x="2828" y="2280"/>
                      <a:pt x="2799" y="1837"/>
                    </a:cubicBezTo>
                    <a:cubicBezTo>
                      <a:pt x="2788" y="1664"/>
                      <a:pt x="2804" y="1486"/>
                      <a:pt x="2817" y="1313"/>
                    </a:cubicBezTo>
                    <a:cubicBezTo>
                      <a:pt x="2851" y="960"/>
                      <a:pt x="2880" y="626"/>
                      <a:pt x="2683" y="333"/>
                    </a:cubicBezTo>
                    <a:cubicBezTo>
                      <a:pt x="2570" y="166"/>
                      <a:pt x="2385" y="53"/>
                      <a:pt x="2160" y="14"/>
                    </a:cubicBezTo>
                    <a:cubicBezTo>
                      <a:pt x="2106" y="5"/>
                      <a:pt x="2052" y="0"/>
                      <a:pt x="19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0"/>
              <p:cNvSpPr/>
              <p:nvPr/>
            </p:nvSpPr>
            <p:spPr>
              <a:xfrm>
                <a:off x="1660775" y="1221975"/>
                <a:ext cx="108750" cy="124025"/>
              </a:xfrm>
              <a:custGeom>
                <a:avLst/>
                <a:gdLst/>
                <a:ahLst/>
                <a:cxnLst/>
                <a:rect l="l" t="t" r="r" b="b"/>
                <a:pathLst>
                  <a:path w="4350" h="4961" extrusionOk="0">
                    <a:moveTo>
                      <a:pt x="2364" y="501"/>
                    </a:moveTo>
                    <a:cubicBezTo>
                      <a:pt x="2409" y="501"/>
                      <a:pt x="2455" y="505"/>
                      <a:pt x="2498" y="514"/>
                    </a:cubicBezTo>
                    <a:cubicBezTo>
                      <a:pt x="2684" y="546"/>
                      <a:pt x="2836" y="637"/>
                      <a:pt x="2926" y="771"/>
                    </a:cubicBezTo>
                    <a:cubicBezTo>
                      <a:pt x="3094" y="1020"/>
                      <a:pt x="3068" y="1315"/>
                      <a:pt x="3037" y="1655"/>
                    </a:cubicBezTo>
                    <a:cubicBezTo>
                      <a:pt x="3021" y="1833"/>
                      <a:pt x="3004" y="2017"/>
                      <a:pt x="3016" y="2204"/>
                    </a:cubicBezTo>
                    <a:cubicBezTo>
                      <a:pt x="3047" y="2689"/>
                      <a:pt x="3260" y="2966"/>
                      <a:pt x="3508" y="3294"/>
                    </a:cubicBezTo>
                    <a:lnTo>
                      <a:pt x="3559" y="3359"/>
                    </a:lnTo>
                    <a:cubicBezTo>
                      <a:pt x="3736" y="3587"/>
                      <a:pt x="3788" y="3668"/>
                      <a:pt x="3728" y="3849"/>
                    </a:cubicBezTo>
                    <a:cubicBezTo>
                      <a:pt x="3676" y="3998"/>
                      <a:pt x="3635" y="4054"/>
                      <a:pt x="3517" y="4054"/>
                    </a:cubicBezTo>
                    <a:cubicBezTo>
                      <a:pt x="3451" y="4054"/>
                      <a:pt x="3363" y="4037"/>
                      <a:pt x="3237" y="4010"/>
                    </a:cubicBezTo>
                    <a:cubicBezTo>
                      <a:pt x="3106" y="3981"/>
                      <a:pt x="2961" y="3950"/>
                      <a:pt x="2810" y="3950"/>
                    </a:cubicBezTo>
                    <a:cubicBezTo>
                      <a:pt x="2778" y="3950"/>
                      <a:pt x="2745" y="3951"/>
                      <a:pt x="2712" y="3954"/>
                    </a:cubicBezTo>
                    <a:cubicBezTo>
                      <a:pt x="2456" y="3981"/>
                      <a:pt x="2263" y="4125"/>
                      <a:pt x="2094" y="4252"/>
                    </a:cubicBezTo>
                    <a:cubicBezTo>
                      <a:pt x="1979" y="4336"/>
                      <a:pt x="1873" y="4416"/>
                      <a:pt x="1766" y="4446"/>
                    </a:cubicBezTo>
                    <a:cubicBezTo>
                      <a:pt x="1725" y="4458"/>
                      <a:pt x="1682" y="4464"/>
                      <a:pt x="1637" y="4464"/>
                    </a:cubicBezTo>
                    <a:cubicBezTo>
                      <a:pt x="1494" y="4464"/>
                      <a:pt x="1331" y="4410"/>
                      <a:pt x="1151" y="4346"/>
                    </a:cubicBezTo>
                    <a:cubicBezTo>
                      <a:pt x="983" y="4285"/>
                      <a:pt x="808" y="4222"/>
                      <a:pt x="682" y="4120"/>
                    </a:cubicBezTo>
                    <a:cubicBezTo>
                      <a:pt x="578" y="4033"/>
                      <a:pt x="517" y="3913"/>
                      <a:pt x="531" y="3818"/>
                    </a:cubicBezTo>
                    <a:cubicBezTo>
                      <a:pt x="553" y="3680"/>
                      <a:pt x="716" y="3557"/>
                      <a:pt x="1031" y="3439"/>
                    </a:cubicBezTo>
                    <a:cubicBezTo>
                      <a:pt x="1288" y="3343"/>
                      <a:pt x="1764" y="3165"/>
                      <a:pt x="1881" y="2727"/>
                    </a:cubicBezTo>
                    <a:cubicBezTo>
                      <a:pt x="1963" y="2425"/>
                      <a:pt x="1839" y="2159"/>
                      <a:pt x="1731" y="1925"/>
                    </a:cubicBezTo>
                    <a:cubicBezTo>
                      <a:pt x="1701" y="1860"/>
                      <a:pt x="1671" y="1794"/>
                      <a:pt x="1646" y="1729"/>
                    </a:cubicBezTo>
                    <a:cubicBezTo>
                      <a:pt x="1498" y="1335"/>
                      <a:pt x="1618" y="866"/>
                      <a:pt x="1926" y="637"/>
                    </a:cubicBezTo>
                    <a:cubicBezTo>
                      <a:pt x="2045" y="549"/>
                      <a:pt x="2202" y="501"/>
                      <a:pt x="2364" y="501"/>
                    </a:cubicBezTo>
                    <a:close/>
                    <a:moveTo>
                      <a:pt x="2362" y="1"/>
                    </a:moveTo>
                    <a:cubicBezTo>
                      <a:pt x="2095" y="1"/>
                      <a:pt x="1837" y="81"/>
                      <a:pt x="1631" y="235"/>
                    </a:cubicBezTo>
                    <a:cubicBezTo>
                      <a:pt x="1142" y="598"/>
                      <a:pt x="954" y="1300"/>
                      <a:pt x="1182" y="1903"/>
                    </a:cubicBezTo>
                    <a:cubicBezTo>
                      <a:pt x="1210" y="1980"/>
                      <a:pt x="1246" y="2055"/>
                      <a:pt x="1281" y="2133"/>
                    </a:cubicBezTo>
                    <a:cubicBezTo>
                      <a:pt x="1365" y="2314"/>
                      <a:pt x="1437" y="2469"/>
                      <a:pt x="1403" y="2597"/>
                    </a:cubicBezTo>
                    <a:cubicBezTo>
                      <a:pt x="1356" y="2772"/>
                      <a:pt x="1098" y="2881"/>
                      <a:pt x="859" y="2970"/>
                    </a:cubicBezTo>
                    <a:cubicBezTo>
                      <a:pt x="540" y="3090"/>
                      <a:pt x="109" y="3299"/>
                      <a:pt x="42" y="3742"/>
                    </a:cubicBezTo>
                    <a:cubicBezTo>
                      <a:pt x="1" y="4011"/>
                      <a:pt x="127" y="4303"/>
                      <a:pt x="369" y="4501"/>
                    </a:cubicBezTo>
                    <a:cubicBezTo>
                      <a:pt x="560" y="4660"/>
                      <a:pt x="786" y="4741"/>
                      <a:pt x="985" y="4813"/>
                    </a:cubicBezTo>
                    <a:cubicBezTo>
                      <a:pt x="1166" y="4879"/>
                      <a:pt x="1395" y="4960"/>
                      <a:pt x="1639" y="4960"/>
                    </a:cubicBezTo>
                    <a:cubicBezTo>
                      <a:pt x="1727" y="4960"/>
                      <a:pt x="1816" y="4950"/>
                      <a:pt x="1906" y="4922"/>
                    </a:cubicBezTo>
                    <a:cubicBezTo>
                      <a:pt x="2102" y="4866"/>
                      <a:pt x="2257" y="4750"/>
                      <a:pt x="2395" y="4646"/>
                    </a:cubicBezTo>
                    <a:cubicBezTo>
                      <a:pt x="2529" y="4546"/>
                      <a:pt x="2646" y="4458"/>
                      <a:pt x="2765" y="4446"/>
                    </a:cubicBezTo>
                    <a:cubicBezTo>
                      <a:pt x="2781" y="4445"/>
                      <a:pt x="2799" y="4444"/>
                      <a:pt x="2816" y="4444"/>
                    </a:cubicBezTo>
                    <a:cubicBezTo>
                      <a:pt x="2912" y="4444"/>
                      <a:pt x="3020" y="4468"/>
                      <a:pt x="3134" y="4492"/>
                    </a:cubicBezTo>
                    <a:cubicBezTo>
                      <a:pt x="3243" y="4516"/>
                      <a:pt x="3377" y="4545"/>
                      <a:pt x="3516" y="4545"/>
                    </a:cubicBezTo>
                    <a:cubicBezTo>
                      <a:pt x="3777" y="4545"/>
                      <a:pt x="4052" y="4442"/>
                      <a:pt x="4201" y="4003"/>
                    </a:cubicBezTo>
                    <a:cubicBezTo>
                      <a:pt x="4350" y="3561"/>
                      <a:pt x="4140" y="3290"/>
                      <a:pt x="3955" y="3050"/>
                    </a:cubicBezTo>
                    <a:lnTo>
                      <a:pt x="3903" y="2982"/>
                    </a:lnTo>
                    <a:cubicBezTo>
                      <a:pt x="3674" y="2682"/>
                      <a:pt x="3537" y="2502"/>
                      <a:pt x="3515" y="2167"/>
                    </a:cubicBezTo>
                    <a:cubicBezTo>
                      <a:pt x="3506" y="2018"/>
                      <a:pt x="3518" y="1862"/>
                      <a:pt x="3534" y="1696"/>
                    </a:cubicBezTo>
                    <a:cubicBezTo>
                      <a:pt x="3570" y="1315"/>
                      <a:pt x="3607" y="885"/>
                      <a:pt x="3340" y="488"/>
                    </a:cubicBezTo>
                    <a:cubicBezTo>
                      <a:pt x="3173" y="241"/>
                      <a:pt x="2905" y="75"/>
                      <a:pt x="2585" y="19"/>
                    </a:cubicBezTo>
                    <a:cubicBezTo>
                      <a:pt x="2510" y="7"/>
                      <a:pt x="2436" y="1"/>
                      <a:pt x="2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5" name="Google Shape;4115;p60"/>
            <p:cNvGrpSpPr/>
            <p:nvPr/>
          </p:nvGrpSpPr>
          <p:grpSpPr>
            <a:xfrm>
              <a:off x="8157475" y="3604925"/>
              <a:ext cx="108750" cy="161425"/>
              <a:chOff x="1660775" y="1221975"/>
              <a:chExt cx="108750" cy="161425"/>
            </a:xfrm>
          </p:grpSpPr>
          <p:sp>
            <p:nvSpPr>
              <p:cNvPr id="4116" name="Google Shape;4116;p60"/>
              <p:cNvSpPr/>
              <p:nvPr/>
            </p:nvSpPr>
            <p:spPr>
              <a:xfrm>
                <a:off x="1660775" y="1259400"/>
                <a:ext cx="108750" cy="124000"/>
              </a:xfrm>
              <a:custGeom>
                <a:avLst/>
                <a:gdLst/>
                <a:ahLst/>
                <a:cxnLst/>
                <a:rect l="l" t="t" r="r" b="b"/>
                <a:pathLst>
                  <a:path w="4350" h="4960" extrusionOk="0">
                    <a:moveTo>
                      <a:pt x="2359" y="1"/>
                    </a:moveTo>
                    <a:cubicBezTo>
                      <a:pt x="2093" y="1"/>
                      <a:pt x="1836" y="82"/>
                      <a:pt x="1631" y="234"/>
                    </a:cubicBezTo>
                    <a:cubicBezTo>
                      <a:pt x="1142" y="596"/>
                      <a:pt x="954" y="1296"/>
                      <a:pt x="1182" y="1902"/>
                    </a:cubicBezTo>
                    <a:cubicBezTo>
                      <a:pt x="1210" y="1977"/>
                      <a:pt x="1246" y="2054"/>
                      <a:pt x="1281" y="2131"/>
                    </a:cubicBezTo>
                    <a:cubicBezTo>
                      <a:pt x="1365" y="2311"/>
                      <a:pt x="1437" y="2467"/>
                      <a:pt x="1403" y="2595"/>
                    </a:cubicBezTo>
                    <a:cubicBezTo>
                      <a:pt x="1356" y="2771"/>
                      <a:pt x="1098" y="2880"/>
                      <a:pt x="859" y="2969"/>
                    </a:cubicBezTo>
                    <a:cubicBezTo>
                      <a:pt x="540" y="3089"/>
                      <a:pt x="108" y="3298"/>
                      <a:pt x="42" y="3741"/>
                    </a:cubicBezTo>
                    <a:cubicBezTo>
                      <a:pt x="1" y="4010"/>
                      <a:pt x="127" y="4301"/>
                      <a:pt x="369" y="4500"/>
                    </a:cubicBezTo>
                    <a:cubicBezTo>
                      <a:pt x="561" y="4659"/>
                      <a:pt x="786" y="4740"/>
                      <a:pt x="985" y="4812"/>
                    </a:cubicBezTo>
                    <a:cubicBezTo>
                      <a:pt x="1166" y="4876"/>
                      <a:pt x="1394" y="4959"/>
                      <a:pt x="1639" y="4959"/>
                    </a:cubicBezTo>
                    <a:cubicBezTo>
                      <a:pt x="1727" y="4959"/>
                      <a:pt x="1816" y="4949"/>
                      <a:pt x="1906" y="4923"/>
                    </a:cubicBezTo>
                    <a:cubicBezTo>
                      <a:pt x="2100" y="4866"/>
                      <a:pt x="2257" y="4750"/>
                      <a:pt x="2394" y="4648"/>
                    </a:cubicBezTo>
                    <a:cubicBezTo>
                      <a:pt x="2529" y="4547"/>
                      <a:pt x="2647" y="4460"/>
                      <a:pt x="2765" y="4447"/>
                    </a:cubicBezTo>
                    <a:cubicBezTo>
                      <a:pt x="2781" y="4446"/>
                      <a:pt x="2797" y="4445"/>
                      <a:pt x="2814" y="4445"/>
                    </a:cubicBezTo>
                    <a:cubicBezTo>
                      <a:pt x="2911" y="4445"/>
                      <a:pt x="3020" y="4469"/>
                      <a:pt x="3134" y="4494"/>
                    </a:cubicBezTo>
                    <a:cubicBezTo>
                      <a:pt x="3243" y="4517"/>
                      <a:pt x="3378" y="4546"/>
                      <a:pt x="3517" y="4546"/>
                    </a:cubicBezTo>
                    <a:cubicBezTo>
                      <a:pt x="3778" y="4546"/>
                      <a:pt x="4053" y="4443"/>
                      <a:pt x="4200" y="4005"/>
                    </a:cubicBezTo>
                    <a:cubicBezTo>
                      <a:pt x="4350" y="3562"/>
                      <a:pt x="4139" y="3291"/>
                      <a:pt x="3955" y="3051"/>
                    </a:cubicBezTo>
                    <a:lnTo>
                      <a:pt x="3903" y="2984"/>
                    </a:lnTo>
                    <a:cubicBezTo>
                      <a:pt x="3674" y="2684"/>
                      <a:pt x="3537" y="2503"/>
                      <a:pt x="3515" y="2168"/>
                    </a:cubicBezTo>
                    <a:cubicBezTo>
                      <a:pt x="3506" y="2020"/>
                      <a:pt x="3520" y="1863"/>
                      <a:pt x="3534" y="1697"/>
                    </a:cubicBezTo>
                    <a:cubicBezTo>
                      <a:pt x="3569" y="1316"/>
                      <a:pt x="3607" y="886"/>
                      <a:pt x="3340" y="489"/>
                    </a:cubicBezTo>
                    <a:cubicBezTo>
                      <a:pt x="3173" y="242"/>
                      <a:pt x="2905" y="75"/>
                      <a:pt x="2585" y="20"/>
                    </a:cubicBezTo>
                    <a:cubicBezTo>
                      <a:pt x="2509" y="7"/>
                      <a:pt x="2433" y="1"/>
                      <a:pt x="235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0"/>
              <p:cNvSpPr/>
              <p:nvPr/>
            </p:nvSpPr>
            <p:spPr>
              <a:xfrm>
                <a:off x="1669925" y="1230825"/>
                <a:ext cx="89200" cy="106400"/>
              </a:xfrm>
              <a:custGeom>
                <a:avLst/>
                <a:gdLst/>
                <a:ahLst/>
                <a:cxnLst/>
                <a:rect l="l" t="t" r="r" b="b"/>
                <a:pathLst>
                  <a:path w="3568" h="4256" extrusionOk="0">
                    <a:moveTo>
                      <a:pt x="1998" y="0"/>
                    </a:moveTo>
                    <a:cubicBezTo>
                      <a:pt x="1806" y="0"/>
                      <a:pt x="1618" y="58"/>
                      <a:pt x="1474" y="166"/>
                    </a:cubicBezTo>
                    <a:cubicBezTo>
                      <a:pt x="1288" y="304"/>
                      <a:pt x="1156" y="518"/>
                      <a:pt x="1099" y="771"/>
                    </a:cubicBezTo>
                    <a:cubicBezTo>
                      <a:pt x="1051" y="990"/>
                      <a:pt x="1067" y="1223"/>
                      <a:pt x="1144" y="1427"/>
                    </a:cubicBezTo>
                    <a:cubicBezTo>
                      <a:pt x="1171" y="1495"/>
                      <a:pt x="1200" y="1562"/>
                      <a:pt x="1233" y="1632"/>
                    </a:cubicBezTo>
                    <a:cubicBezTo>
                      <a:pt x="1328" y="1835"/>
                      <a:pt x="1434" y="2066"/>
                      <a:pt x="1376" y="2333"/>
                    </a:cubicBezTo>
                    <a:lnTo>
                      <a:pt x="1376" y="2335"/>
                    </a:lnTo>
                    <a:cubicBezTo>
                      <a:pt x="1277" y="2701"/>
                      <a:pt x="863" y="2856"/>
                      <a:pt x="616" y="2947"/>
                    </a:cubicBezTo>
                    <a:cubicBezTo>
                      <a:pt x="255" y="3081"/>
                      <a:pt x="67" y="3231"/>
                      <a:pt x="26" y="3421"/>
                    </a:cubicBezTo>
                    <a:cubicBezTo>
                      <a:pt x="26" y="3422"/>
                      <a:pt x="22" y="3440"/>
                      <a:pt x="22" y="3442"/>
                    </a:cubicBezTo>
                    <a:cubicBezTo>
                      <a:pt x="0" y="3587"/>
                      <a:pt x="80" y="3757"/>
                      <a:pt x="225" y="3878"/>
                    </a:cubicBezTo>
                    <a:cubicBezTo>
                      <a:pt x="371" y="3998"/>
                      <a:pt x="558" y="4065"/>
                      <a:pt x="737" y="4129"/>
                    </a:cubicBezTo>
                    <a:cubicBezTo>
                      <a:pt x="929" y="4198"/>
                      <a:pt x="1107" y="4255"/>
                      <a:pt x="1273" y="4255"/>
                    </a:cubicBezTo>
                    <a:cubicBezTo>
                      <a:pt x="1331" y="4255"/>
                      <a:pt x="1388" y="4248"/>
                      <a:pt x="1443" y="4233"/>
                    </a:cubicBezTo>
                    <a:cubicBezTo>
                      <a:pt x="1575" y="4194"/>
                      <a:pt x="1691" y="4108"/>
                      <a:pt x="1817" y="4014"/>
                    </a:cubicBezTo>
                    <a:cubicBezTo>
                      <a:pt x="1972" y="3899"/>
                      <a:pt x="2146" y="3767"/>
                      <a:pt x="2362" y="3746"/>
                    </a:cubicBezTo>
                    <a:cubicBezTo>
                      <a:pt x="2391" y="3743"/>
                      <a:pt x="2421" y="3741"/>
                      <a:pt x="2450" y="3741"/>
                    </a:cubicBezTo>
                    <a:cubicBezTo>
                      <a:pt x="2584" y="3741"/>
                      <a:pt x="2719" y="3771"/>
                      <a:pt x="2840" y="3798"/>
                    </a:cubicBezTo>
                    <a:cubicBezTo>
                      <a:pt x="2962" y="3824"/>
                      <a:pt x="3064" y="3844"/>
                      <a:pt x="3151" y="3844"/>
                    </a:cubicBezTo>
                    <a:cubicBezTo>
                      <a:pt x="3314" y="3844"/>
                      <a:pt x="3422" y="3774"/>
                      <a:pt x="3500" y="3540"/>
                    </a:cubicBezTo>
                    <a:cubicBezTo>
                      <a:pt x="3508" y="3516"/>
                      <a:pt x="3516" y="3490"/>
                      <a:pt x="3521" y="3468"/>
                    </a:cubicBezTo>
                    <a:cubicBezTo>
                      <a:pt x="3568" y="3260"/>
                      <a:pt x="3476" y="3129"/>
                      <a:pt x="3311" y="2915"/>
                    </a:cubicBezTo>
                    <a:lnTo>
                      <a:pt x="3261" y="2850"/>
                    </a:lnTo>
                    <a:cubicBezTo>
                      <a:pt x="3010" y="2518"/>
                      <a:pt x="2828" y="2280"/>
                      <a:pt x="2799" y="1837"/>
                    </a:cubicBezTo>
                    <a:cubicBezTo>
                      <a:pt x="2788" y="1664"/>
                      <a:pt x="2804" y="1486"/>
                      <a:pt x="2817" y="1313"/>
                    </a:cubicBezTo>
                    <a:cubicBezTo>
                      <a:pt x="2851" y="960"/>
                      <a:pt x="2880" y="626"/>
                      <a:pt x="2683" y="333"/>
                    </a:cubicBezTo>
                    <a:cubicBezTo>
                      <a:pt x="2570" y="166"/>
                      <a:pt x="2385" y="53"/>
                      <a:pt x="2160" y="14"/>
                    </a:cubicBezTo>
                    <a:cubicBezTo>
                      <a:pt x="2106" y="5"/>
                      <a:pt x="2052" y="0"/>
                      <a:pt x="19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0"/>
              <p:cNvSpPr/>
              <p:nvPr/>
            </p:nvSpPr>
            <p:spPr>
              <a:xfrm>
                <a:off x="1660775" y="1221975"/>
                <a:ext cx="108750" cy="124025"/>
              </a:xfrm>
              <a:custGeom>
                <a:avLst/>
                <a:gdLst/>
                <a:ahLst/>
                <a:cxnLst/>
                <a:rect l="l" t="t" r="r" b="b"/>
                <a:pathLst>
                  <a:path w="4350" h="4961" extrusionOk="0">
                    <a:moveTo>
                      <a:pt x="2364" y="501"/>
                    </a:moveTo>
                    <a:cubicBezTo>
                      <a:pt x="2409" y="501"/>
                      <a:pt x="2455" y="505"/>
                      <a:pt x="2498" y="514"/>
                    </a:cubicBezTo>
                    <a:cubicBezTo>
                      <a:pt x="2684" y="546"/>
                      <a:pt x="2836" y="637"/>
                      <a:pt x="2926" y="771"/>
                    </a:cubicBezTo>
                    <a:cubicBezTo>
                      <a:pt x="3094" y="1020"/>
                      <a:pt x="3068" y="1315"/>
                      <a:pt x="3037" y="1655"/>
                    </a:cubicBezTo>
                    <a:cubicBezTo>
                      <a:pt x="3021" y="1833"/>
                      <a:pt x="3004" y="2017"/>
                      <a:pt x="3016" y="2204"/>
                    </a:cubicBezTo>
                    <a:cubicBezTo>
                      <a:pt x="3047" y="2689"/>
                      <a:pt x="3260" y="2966"/>
                      <a:pt x="3508" y="3294"/>
                    </a:cubicBezTo>
                    <a:lnTo>
                      <a:pt x="3559" y="3359"/>
                    </a:lnTo>
                    <a:cubicBezTo>
                      <a:pt x="3736" y="3587"/>
                      <a:pt x="3788" y="3668"/>
                      <a:pt x="3728" y="3849"/>
                    </a:cubicBezTo>
                    <a:cubicBezTo>
                      <a:pt x="3676" y="3998"/>
                      <a:pt x="3635" y="4054"/>
                      <a:pt x="3517" y="4054"/>
                    </a:cubicBezTo>
                    <a:cubicBezTo>
                      <a:pt x="3451" y="4054"/>
                      <a:pt x="3363" y="4037"/>
                      <a:pt x="3237" y="4010"/>
                    </a:cubicBezTo>
                    <a:cubicBezTo>
                      <a:pt x="3106" y="3981"/>
                      <a:pt x="2961" y="3950"/>
                      <a:pt x="2810" y="3950"/>
                    </a:cubicBezTo>
                    <a:cubicBezTo>
                      <a:pt x="2778" y="3950"/>
                      <a:pt x="2745" y="3951"/>
                      <a:pt x="2712" y="3954"/>
                    </a:cubicBezTo>
                    <a:cubicBezTo>
                      <a:pt x="2456" y="3981"/>
                      <a:pt x="2263" y="4125"/>
                      <a:pt x="2094" y="4252"/>
                    </a:cubicBezTo>
                    <a:cubicBezTo>
                      <a:pt x="1979" y="4336"/>
                      <a:pt x="1873" y="4416"/>
                      <a:pt x="1766" y="4446"/>
                    </a:cubicBezTo>
                    <a:cubicBezTo>
                      <a:pt x="1725" y="4458"/>
                      <a:pt x="1682" y="4464"/>
                      <a:pt x="1637" y="4464"/>
                    </a:cubicBezTo>
                    <a:cubicBezTo>
                      <a:pt x="1494" y="4464"/>
                      <a:pt x="1331" y="4410"/>
                      <a:pt x="1151" y="4346"/>
                    </a:cubicBezTo>
                    <a:cubicBezTo>
                      <a:pt x="983" y="4285"/>
                      <a:pt x="808" y="4222"/>
                      <a:pt x="682" y="4120"/>
                    </a:cubicBezTo>
                    <a:cubicBezTo>
                      <a:pt x="578" y="4033"/>
                      <a:pt x="517" y="3913"/>
                      <a:pt x="531" y="3818"/>
                    </a:cubicBezTo>
                    <a:cubicBezTo>
                      <a:pt x="553" y="3680"/>
                      <a:pt x="716" y="3557"/>
                      <a:pt x="1031" y="3439"/>
                    </a:cubicBezTo>
                    <a:cubicBezTo>
                      <a:pt x="1288" y="3343"/>
                      <a:pt x="1764" y="3165"/>
                      <a:pt x="1881" y="2727"/>
                    </a:cubicBezTo>
                    <a:cubicBezTo>
                      <a:pt x="1963" y="2425"/>
                      <a:pt x="1839" y="2159"/>
                      <a:pt x="1731" y="1925"/>
                    </a:cubicBezTo>
                    <a:cubicBezTo>
                      <a:pt x="1701" y="1860"/>
                      <a:pt x="1671" y="1794"/>
                      <a:pt x="1646" y="1729"/>
                    </a:cubicBezTo>
                    <a:cubicBezTo>
                      <a:pt x="1498" y="1335"/>
                      <a:pt x="1618" y="866"/>
                      <a:pt x="1926" y="637"/>
                    </a:cubicBezTo>
                    <a:cubicBezTo>
                      <a:pt x="2045" y="549"/>
                      <a:pt x="2202" y="501"/>
                      <a:pt x="2364" y="501"/>
                    </a:cubicBezTo>
                    <a:close/>
                    <a:moveTo>
                      <a:pt x="2362" y="1"/>
                    </a:moveTo>
                    <a:cubicBezTo>
                      <a:pt x="2095" y="1"/>
                      <a:pt x="1837" y="81"/>
                      <a:pt x="1631" y="235"/>
                    </a:cubicBezTo>
                    <a:cubicBezTo>
                      <a:pt x="1142" y="598"/>
                      <a:pt x="954" y="1300"/>
                      <a:pt x="1182" y="1903"/>
                    </a:cubicBezTo>
                    <a:cubicBezTo>
                      <a:pt x="1210" y="1980"/>
                      <a:pt x="1246" y="2055"/>
                      <a:pt x="1281" y="2133"/>
                    </a:cubicBezTo>
                    <a:cubicBezTo>
                      <a:pt x="1365" y="2314"/>
                      <a:pt x="1437" y="2469"/>
                      <a:pt x="1403" y="2597"/>
                    </a:cubicBezTo>
                    <a:cubicBezTo>
                      <a:pt x="1356" y="2772"/>
                      <a:pt x="1098" y="2881"/>
                      <a:pt x="859" y="2970"/>
                    </a:cubicBezTo>
                    <a:cubicBezTo>
                      <a:pt x="540" y="3090"/>
                      <a:pt x="109" y="3299"/>
                      <a:pt x="42" y="3742"/>
                    </a:cubicBezTo>
                    <a:cubicBezTo>
                      <a:pt x="1" y="4011"/>
                      <a:pt x="127" y="4303"/>
                      <a:pt x="369" y="4501"/>
                    </a:cubicBezTo>
                    <a:cubicBezTo>
                      <a:pt x="560" y="4660"/>
                      <a:pt x="786" y="4741"/>
                      <a:pt x="985" y="4813"/>
                    </a:cubicBezTo>
                    <a:cubicBezTo>
                      <a:pt x="1166" y="4879"/>
                      <a:pt x="1395" y="4960"/>
                      <a:pt x="1639" y="4960"/>
                    </a:cubicBezTo>
                    <a:cubicBezTo>
                      <a:pt x="1727" y="4960"/>
                      <a:pt x="1816" y="4950"/>
                      <a:pt x="1906" y="4922"/>
                    </a:cubicBezTo>
                    <a:cubicBezTo>
                      <a:pt x="2102" y="4866"/>
                      <a:pt x="2257" y="4750"/>
                      <a:pt x="2395" y="4646"/>
                    </a:cubicBezTo>
                    <a:cubicBezTo>
                      <a:pt x="2529" y="4546"/>
                      <a:pt x="2646" y="4458"/>
                      <a:pt x="2765" y="4446"/>
                    </a:cubicBezTo>
                    <a:cubicBezTo>
                      <a:pt x="2781" y="4445"/>
                      <a:pt x="2799" y="4444"/>
                      <a:pt x="2816" y="4444"/>
                    </a:cubicBezTo>
                    <a:cubicBezTo>
                      <a:pt x="2912" y="4444"/>
                      <a:pt x="3020" y="4468"/>
                      <a:pt x="3134" y="4492"/>
                    </a:cubicBezTo>
                    <a:cubicBezTo>
                      <a:pt x="3243" y="4516"/>
                      <a:pt x="3377" y="4545"/>
                      <a:pt x="3516" y="4545"/>
                    </a:cubicBezTo>
                    <a:cubicBezTo>
                      <a:pt x="3777" y="4545"/>
                      <a:pt x="4052" y="4442"/>
                      <a:pt x="4201" y="4003"/>
                    </a:cubicBezTo>
                    <a:cubicBezTo>
                      <a:pt x="4350" y="3561"/>
                      <a:pt x="4140" y="3290"/>
                      <a:pt x="3955" y="3050"/>
                    </a:cubicBezTo>
                    <a:lnTo>
                      <a:pt x="3903" y="2982"/>
                    </a:lnTo>
                    <a:cubicBezTo>
                      <a:pt x="3674" y="2682"/>
                      <a:pt x="3537" y="2502"/>
                      <a:pt x="3515" y="2167"/>
                    </a:cubicBezTo>
                    <a:cubicBezTo>
                      <a:pt x="3506" y="2018"/>
                      <a:pt x="3518" y="1862"/>
                      <a:pt x="3534" y="1696"/>
                    </a:cubicBezTo>
                    <a:cubicBezTo>
                      <a:pt x="3570" y="1315"/>
                      <a:pt x="3607" y="885"/>
                      <a:pt x="3340" y="488"/>
                    </a:cubicBezTo>
                    <a:cubicBezTo>
                      <a:pt x="3173" y="241"/>
                      <a:pt x="2905" y="75"/>
                      <a:pt x="2585" y="19"/>
                    </a:cubicBezTo>
                    <a:cubicBezTo>
                      <a:pt x="2510" y="7"/>
                      <a:pt x="2436" y="1"/>
                      <a:pt x="2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9" name="Google Shape;4119;p60"/>
            <p:cNvGrpSpPr/>
            <p:nvPr/>
          </p:nvGrpSpPr>
          <p:grpSpPr>
            <a:xfrm>
              <a:off x="7316788" y="3766338"/>
              <a:ext cx="877250" cy="769050"/>
              <a:chOff x="1181750" y="3091525"/>
              <a:chExt cx="877250" cy="769050"/>
            </a:xfrm>
          </p:grpSpPr>
          <p:sp>
            <p:nvSpPr>
              <p:cNvPr id="4120" name="Google Shape;4120;p60"/>
              <p:cNvSpPr/>
              <p:nvPr/>
            </p:nvSpPr>
            <p:spPr>
              <a:xfrm>
                <a:off x="1181750" y="3121275"/>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0"/>
              <p:cNvSpPr/>
              <p:nvPr/>
            </p:nvSpPr>
            <p:spPr>
              <a:xfrm>
                <a:off x="1920550" y="3684100"/>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0"/>
              <p:cNvSpPr/>
              <p:nvPr/>
            </p:nvSpPr>
            <p:spPr>
              <a:xfrm>
                <a:off x="1195975" y="3103600"/>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0"/>
              <p:cNvSpPr/>
              <p:nvPr/>
            </p:nvSpPr>
            <p:spPr>
              <a:xfrm>
                <a:off x="1225025" y="3122425"/>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0"/>
              <p:cNvSpPr/>
              <p:nvPr/>
            </p:nvSpPr>
            <p:spPr>
              <a:xfrm>
                <a:off x="1289000" y="3164800"/>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0"/>
              <p:cNvSpPr/>
              <p:nvPr/>
            </p:nvSpPr>
            <p:spPr>
              <a:xfrm>
                <a:off x="1878100" y="3649475"/>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0"/>
              <p:cNvSpPr/>
              <p:nvPr/>
            </p:nvSpPr>
            <p:spPr>
              <a:xfrm>
                <a:off x="1288975" y="3250850"/>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0"/>
              <p:cNvSpPr/>
              <p:nvPr/>
            </p:nvSpPr>
            <p:spPr>
              <a:xfrm>
                <a:off x="1920550" y="3766025"/>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0"/>
              <p:cNvSpPr/>
              <p:nvPr/>
            </p:nvSpPr>
            <p:spPr>
              <a:xfrm>
                <a:off x="1878100" y="3731575"/>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60"/>
              <p:cNvSpPr/>
              <p:nvPr/>
            </p:nvSpPr>
            <p:spPr>
              <a:xfrm>
                <a:off x="1225050" y="3154525"/>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0"/>
              <p:cNvSpPr/>
              <p:nvPr/>
            </p:nvSpPr>
            <p:spPr>
              <a:xfrm>
                <a:off x="1265000" y="3126700"/>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0"/>
              <p:cNvSpPr/>
              <p:nvPr/>
            </p:nvSpPr>
            <p:spPr>
              <a:xfrm>
                <a:off x="1990450" y="3684100"/>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0"/>
              <p:cNvSpPr/>
              <p:nvPr/>
            </p:nvSpPr>
            <p:spPr>
              <a:xfrm>
                <a:off x="1949075" y="3649475"/>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0"/>
              <p:cNvSpPr/>
              <p:nvPr/>
            </p:nvSpPr>
            <p:spPr>
              <a:xfrm>
                <a:off x="1361625" y="3164800"/>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60"/>
              <p:cNvSpPr/>
              <p:nvPr/>
            </p:nvSpPr>
            <p:spPr>
              <a:xfrm>
                <a:off x="1277875" y="3153900"/>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1181750" y="3091525"/>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1214400" y="3112975"/>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1864850" y="3637250"/>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1907525" y="3672325"/>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1256825" y="3169175"/>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1274975" y="3167450"/>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1334100" y="3271500"/>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1408575" y="3295525"/>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1733200" y="3502325"/>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1796375" y="3587300"/>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1949150" y="3773700"/>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1977675" y="3765850"/>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1990500" y="3747025"/>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0"/>
              <p:cNvSpPr/>
              <p:nvPr/>
            </p:nvSpPr>
            <p:spPr>
              <a:xfrm>
                <a:off x="2002900" y="3728750"/>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0"/>
              <p:cNvSpPr/>
              <p:nvPr/>
            </p:nvSpPr>
            <p:spPr>
              <a:xfrm>
                <a:off x="2011375" y="3706025"/>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0" name="Google Shape;4150;p60"/>
            <p:cNvGrpSpPr/>
            <p:nvPr/>
          </p:nvGrpSpPr>
          <p:grpSpPr>
            <a:xfrm rot="10800000">
              <a:off x="1731605" y="2593761"/>
              <a:ext cx="573783" cy="411480"/>
              <a:chOff x="4963350" y="689650"/>
              <a:chExt cx="662950" cy="475425"/>
            </a:xfrm>
          </p:grpSpPr>
          <p:sp>
            <p:nvSpPr>
              <p:cNvPr id="4151" name="Google Shape;4151;p60"/>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0"/>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rgbClr val="FBF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0"/>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rgbClr val="FBF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0"/>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0"/>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0"/>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0"/>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0"/>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0"/>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0"/>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0"/>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0"/>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0"/>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0"/>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0"/>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0"/>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0"/>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0"/>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0"/>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0"/>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 name="صورة 6">
            <a:extLst>
              <a:ext uri="{FF2B5EF4-FFF2-40B4-BE49-F238E27FC236}">
                <a16:creationId xmlns:a16="http://schemas.microsoft.com/office/drawing/2014/main" id="{D68BDC8D-D8CE-4ADE-ABE2-A7E6F525BAF0}"/>
              </a:ext>
            </a:extLst>
          </p:cNvPr>
          <p:cNvPicPr>
            <a:picLocks noChangeAspect="1"/>
          </p:cNvPicPr>
          <p:nvPr/>
        </p:nvPicPr>
        <p:blipFill>
          <a:blip r:embed="rId3"/>
          <a:stretch>
            <a:fillRect/>
          </a:stretch>
        </p:blipFill>
        <p:spPr>
          <a:xfrm>
            <a:off x="2483275" y="1464143"/>
            <a:ext cx="4375997" cy="2910350"/>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35"/>
          <p:cNvSpPr/>
          <p:nvPr/>
        </p:nvSpPr>
        <p:spPr>
          <a:xfrm>
            <a:off x="855000" y="1643875"/>
            <a:ext cx="653700" cy="653700"/>
          </a:xfrm>
          <a:prstGeom prst="ellipse">
            <a:avLst/>
          </a:prstGeom>
          <a:noFill/>
          <a:ln w="19050" cap="flat" cmpd="sng">
            <a:solidFill>
              <a:schemeClr val="dk2"/>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5085100" y="1643875"/>
            <a:ext cx="653700" cy="653700"/>
          </a:xfrm>
          <a:prstGeom prst="ellipse">
            <a:avLst/>
          </a:prstGeom>
          <a:noFill/>
          <a:ln w="19050" cap="flat" cmpd="sng">
            <a:solidFill>
              <a:schemeClr val="dk2"/>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855000" y="3157200"/>
            <a:ext cx="653700" cy="653700"/>
          </a:xfrm>
          <a:prstGeom prst="ellipse">
            <a:avLst/>
          </a:prstGeom>
          <a:noFill/>
          <a:ln w="19050" cap="flat" cmpd="sng">
            <a:solidFill>
              <a:schemeClr val="dk2"/>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5085100" y="3157200"/>
            <a:ext cx="653700" cy="653700"/>
          </a:xfrm>
          <a:prstGeom prst="ellipse">
            <a:avLst/>
          </a:prstGeom>
          <a:noFill/>
          <a:ln w="19050" cap="flat" cmpd="sng">
            <a:solidFill>
              <a:schemeClr val="dk2"/>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txBox="1">
            <a:spLocks noGrp="1"/>
          </p:cNvSpPr>
          <p:nvPr>
            <p:ph type="title"/>
          </p:nvPr>
        </p:nvSpPr>
        <p:spPr>
          <a:xfrm>
            <a:off x="1816700" y="1775725"/>
            <a:ext cx="2557200" cy="3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Talk</a:t>
            </a:r>
            <a:endParaRPr dirty="0"/>
          </a:p>
        </p:txBody>
      </p:sp>
      <p:sp>
        <p:nvSpPr>
          <p:cNvPr id="881" name="Google Shape;881;p35"/>
          <p:cNvSpPr txBox="1">
            <a:spLocks noGrp="1"/>
          </p:cNvSpPr>
          <p:nvPr>
            <p:ph type="title" idx="2"/>
          </p:nvPr>
        </p:nvSpPr>
        <p:spPr>
          <a:xfrm>
            <a:off x="720000" y="1728325"/>
            <a:ext cx="9237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882" name="Google Shape;882;p35"/>
          <p:cNvSpPr txBox="1">
            <a:spLocks noGrp="1"/>
          </p:cNvSpPr>
          <p:nvPr>
            <p:ph type="subTitle" idx="1"/>
          </p:nvPr>
        </p:nvSpPr>
        <p:spPr>
          <a:xfrm>
            <a:off x="1816699" y="2270600"/>
            <a:ext cx="2651526" cy="564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about the topic of “handwriting”</a:t>
            </a:r>
            <a:endParaRPr dirty="0"/>
          </a:p>
        </p:txBody>
      </p:sp>
      <p:sp>
        <p:nvSpPr>
          <p:cNvPr id="883" name="Google Shape;883;p35"/>
          <p:cNvSpPr txBox="1">
            <a:spLocks noGrp="1"/>
          </p:cNvSpPr>
          <p:nvPr>
            <p:ph type="title" idx="3"/>
          </p:nvPr>
        </p:nvSpPr>
        <p:spPr>
          <a:xfrm>
            <a:off x="720000" y="4099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Lesson </a:t>
            </a:r>
            <a:r>
              <a:rPr lang="en" dirty="0">
                <a:solidFill>
                  <a:schemeClr val="accent2"/>
                </a:solidFill>
              </a:rPr>
              <a:t>Objective</a:t>
            </a:r>
            <a:endParaRPr dirty="0">
              <a:solidFill>
                <a:schemeClr val="accent2"/>
              </a:solidFill>
            </a:endParaRPr>
          </a:p>
        </p:txBody>
      </p:sp>
      <p:sp>
        <p:nvSpPr>
          <p:cNvPr id="884" name="Google Shape;884;p35"/>
          <p:cNvSpPr txBox="1">
            <a:spLocks noGrp="1"/>
          </p:cNvSpPr>
          <p:nvPr>
            <p:ph type="title" idx="5"/>
          </p:nvPr>
        </p:nvSpPr>
        <p:spPr>
          <a:xfrm>
            <a:off x="720000" y="3241650"/>
            <a:ext cx="9237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885" name="Google Shape;885;p35"/>
          <p:cNvSpPr txBox="1">
            <a:spLocks noGrp="1"/>
          </p:cNvSpPr>
          <p:nvPr>
            <p:ph type="title" idx="8"/>
          </p:nvPr>
        </p:nvSpPr>
        <p:spPr>
          <a:xfrm>
            <a:off x="4950100" y="1728325"/>
            <a:ext cx="9237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886" name="Google Shape;886;p35"/>
          <p:cNvSpPr txBox="1">
            <a:spLocks noGrp="1"/>
          </p:cNvSpPr>
          <p:nvPr>
            <p:ph type="title" idx="13"/>
          </p:nvPr>
        </p:nvSpPr>
        <p:spPr>
          <a:xfrm>
            <a:off x="6046800" y="3289050"/>
            <a:ext cx="2377200" cy="3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Write</a:t>
            </a:r>
            <a:endParaRPr dirty="0"/>
          </a:p>
        </p:txBody>
      </p:sp>
      <p:sp>
        <p:nvSpPr>
          <p:cNvPr id="887" name="Google Shape;887;p35"/>
          <p:cNvSpPr txBox="1">
            <a:spLocks noGrp="1"/>
          </p:cNvSpPr>
          <p:nvPr>
            <p:ph type="title" idx="4"/>
          </p:nvPr>
        </p:nvSpPr>
        <p:spPr>
          <a:xfrm>
            <a:off x="1816700" y="3289050"/>
            <a:ext cx="2557200" cy="3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Read</a:t>
            </a:r>
            <a:endParaRPr dirty="0"/>
          </a:p>
        </p:txBody>
      </p:sp>
      <p:sp>
        <p:nvSpPr>
          <p:cNvPr id="888" name="Google Shape;888;p35"/>
          <p:cNvSpPr txBox="1">
            <a:spLocks noGrp="1"/>
          </p:cNvSpPr>
          <p:nvPr>
            <p:ph type="subTitle" idx="6"/>
          </p:nvPr>
        </p:nvSpPr>
        <p:spPr>
          <a:xfrm>
            <a:off x="1816700" y="3783925"/>
            <a:ext cx="2545238" cy="564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The text about “ handwriting” for specific information </a:t>
            </a:r>
          </a:p>
          <a:p>
            <a:pPr marL="0" lvl="0" indent="0" algn="l" rtl="0">
              <a:spcBef>
                <a:spcPts val="0"/>
              </a:spcBef>
              <a:spcAft>
                <a:spcPts val="1600"/>
              </a:spcAft>
              <a:buNone/>
            </a:pPr>
            <a:endParaRPr dirty="0"/>
          </a:p>
        </p:txBody>
      </p:sp>
      <p:sp>
        <p:nvSpPr>
          <p:cNvPr id="889" name="Google Shape;889;p35"/>
          <p:cNvSpPr txBox="1">
            <a:spLocks noGrp="1"/>
          </p:cNvSpPr>
          <p:nvPr>
            <p:ph type="title" idx="7"/>
          </p:nvPr>
        </p:nvSpPr>
        <p:spPr>
          <a:xfrm>
            <a:off x="6046800" y="1775725"/>
            <a:ext cx="2377200" cy="3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Identify</a:t>
            </a:r>
            <a:endParaRPr dirty="0"/>
          </a:p>
        </p:txBody>
      </p:sp>
      <p:sp>
        <p:nvSpPr>
          <p:cNvPr id="890" name="Google Shape;890;p35"/>
          <p:cNvSpPr txBox="1">
            <a:spLocks noGrp="1"/>
          </p:cNvSpPr>
          <p:nvPr>
            <p:ph type="subTitle" idx="9"/>
          </p:nvPr>
        </p:nvSpPr>
        <p:spPr>
          <a:xfrm>
            <a:off x="6046800" y="2270600"/>
            <a:ext cx="2651526" cy="564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 the thesis statements and supporting statements</a:t>
            </a:r>
          </a:p>
        </p:txBody>
      </p:sp>
      <p:sp>
        <p:nvSpPr>
          <p:cNvPr id="891" name="Google Shape;891;p35"/>
          <p:cNvSpPr txBox="1">
            <a:spLocks noGrp="1"/>
          </p:cNvSpPr>
          <p:nvPr>
            <p:ph type="title" idx="14"/>
          </p:nvPr>
        </p:nvSpPr>
        <p:spPr>
          <a:xfrm>
            <a:off x="4950100" y="3241650"/>
            <a:ext cx="9237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
        <p:nvSpPr>
          <p:cNvPr id="892" name="Google Shape;892;p35"/>
          <p:cNvSpPr txBox="1">
            <a:spLocks noGrp="1"/>
          </p:cNvSpPr>
          <p:nvPr>
            <p:ph type="subTitle" idx="15"/>
          </p:nvPr>
        </p:nvSpPr>
        <p:spPr>
          <a:xfrm>
            <a:off x="6046800" y="3783925"/>
            <a:ext cx="2377200" cy="564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 a letter to your local newspaper</a:t>
            </a:r>
          </a:p>
        </p:txBody>
      </p:sp>
      <p:cxnSp>
        <p:nvCxnSpPr>
          <p:cNvPr id="893" name="Google Shape;893;p35"/>
          <p:cNvCxnSpPr>
            <a:stCxn id="876" idx="6"/>
            <a:endCxn id="880" idx="1"/>
          </p:cNvCxnSpPr>
          <p:nvPr/>
        </p:nvCxnSpPr>
        <p:spPr>
          <a:xfrm>
            <a:off x="1508700" y="1970725"/>
            <a:ext cx="308100" cy="0"/>
          </a:xfrm>
          <a:prstGeom prst="straightConnector1">
            <a:avLst/>
          </a:prstGeom>
          <a:noFill/>
          <a:ln w="19050" cap="flat" cmpd="sng">
            <a:solidFill>
              <a:schemeClr val="dk2"/>
            </a:solidFill>
            <a:prstDash val="lgDash"/>
            <a:round/>
            <a:headEnd type="none" w="med" len="med"/>
            <a:tailEnd type="none" w="med" len="med"/>
          </a:ln>
        </p:spPr>
      </p:cxnSp>
      <p:cxnSp>
        <p:nvCxnSpPr>
          <p:cNvPr id="894" name="Google Shape;894;p35"/>
          <p:cNvCxnSpPr>
            <a:stCxn id="878" idx="6"/>
            <a:endCxn id="887" idx="1"/>
          </p:cNvCxnSpPr>
          <p:nvPr/>
        </p:nvCxnSpPr>
        <p:spPr>
          <a:xfrm>
            <a:off x="1508700" y="3484050"/>
            <a:ext cx="308100" cy="0"/>
          </a:xfrm>
          <a:prstGeom prst="straightConnector1">
            <a:avLst/>
          </a:prstGeom>
          <a:noFill/>
          <a:ln w="19050" cap="flat" cmpd="sng">
            <a:solidFill>
              <a:schemeClr val="dk2"/>
            </a:solidFill>
            <a:prstDash val="lgDash"/>
            <a:round/>
            <a:headEnd type="none" w="med" len="med"/>
            <a:tailEnd type="none" w="med" len="med"/>
          </a:ln>
        </p:spPr>
      </p:cxnSp>
      <p:cxnSp>
        <p:nvCxnSpPr>
          <p:cNvPr id="895" name="Google Shape;895;p35"/>
          <p:cNvCxnSpPr>
            <a:stCxn id="877" idx="6"/>
            <a:endCxn id="889" idx="1"/>
          </p:cNvCxnSpPr>
          <p:nvPr/>
        </p:nvCxnSpPr>
        <p:spPr>
          <a:xfrm>
            <a:off x="5738800" y="1970725"/>
            <a:ext cx="308100" cy="0"/>
          </a:xfrm>
          <a:prstGeom prst="straightConnector1">
            <a:avLst/>
          </a:prstGeom>
          <a:noFill/>
          <a:ln w="19050" cap="flat" cmpd="sng">
            <a:solidFill>
              <a:schemeClr val="dk2"/>
            </a:solidFill>
            <a:prstDash val="lgDash"/>
            <a:round/>
            <a:headEnd type="none" w="med" len="med"/>
            <a:tailEnd type="none" w="med" len="med"/>
          </a:ln>
        </p:spPr>
      </p:cxnSp>
      <p:cxnSp>
        <p:nvCxnSpPr>
          <p:cNvPr id="896" name="Google Shape;896;p35"/>
          <p:cNvCxnSpPr>
            <a:stCxn id="879" idx="6"/>
            <a:endCxn id="886" idx="1"/>
          </p:cNvCxnSpPr>
          <p:nvPr/>
        </p:nvCxnSpPr>
        <p:spPr>
          <a:xfrm>
            <a:off x="5738800" y="3484050"/>
            <a:ext cx="308100" cy="0"/>
          </a:xfrm>
          <a:prstGeom prst="straightConnector1">
            <a:avLst/>
          </a:prstGeom>
          <a:noFill/>
          <a:ln w="19050" cap="flat" cmpd="sng">
            <a:solidFill>
              <a:schemeClr val="dk2"/>
            </a:solidFill>
            <a:prstDash val="lgDash"/>
            <a:round/>
            <a:headEnd type="none" w="med" len="med"/>
            <a:tailEnd type="none" w="med" len="med"/>
          </a:ln>
        </p:spPr>
      </p:cxnSp>
      <p:cxnSp>
        <p:nvCxnSpPr>
          <p:cNvPr id="897" name="Google Shape;897;p35"/>
          <p:cNvCxnSpPr/>
          <p:nvPr/>
        </p:nvCxnSpPr>
        <p:spPr>
          <a:xfrm>
            <a:off x="1921650" y="2224830"/>
            <a:ext cx="615000" cy="0"/>
          </a:xfrm>
          <a:prstGeom prst="straightConnector1">
            <a:avLst/>
          </a:prstGeom>
          <a:noFill/>
          <a:ln w="19050" cap="flat" cmpd="sng">
            <a:solidFill>
              <a:schemeClr val="dk2"/>
            </a:solidFill>
            <a:prstDash val="lgDash"/>
            <a:round/>
            <a:headEnd type="none" w="med" len="med"/>
            <a:tailEnd type="none" w="med" len="med"/>
          </a:ln>
        </p:spPr>
      </p:cxnSp>
      <p:cxnSp>
        <p:nvCxnSpPr>
          <p:cNvPr id="898" name="Google Shape;898;p35"/>
          <p:cNvCxnSpPr/>
          <p:nvPr/>
        </p:nvCxnSpPr>
        <p:spPr>
          <a:xfrm>
            <a:off x="6149525" y="2224830"/>
            <a:ext cx="615000" cy="0"/>
          </a:xfrm>
          <a:prstGeom prst="straightConnector1">
            <a:avLst/>
          </a:prstGeom>
          <a:noFill/>
          <a:ln w="19050" cap="flat" cmpd="sng">
            <a:solidFill>
              <a:schemeClr val="dk2"/>
            </a:solidFill>
            <a:prstDash val="lgDash"/>
            <a:round/>
            <a:headEnd type="none" w="med" len="med"/>
            <a:tailEnd type="none" w="med" len="med"/>
          </a:ln>
        </p:spPr>
      </p:cxnSp>
      <p:cxnSp>
        <p:nvCxnSpPr>
          <p:cNvPr id="899" name="Google Shape;899;p35"/>
          <p:cNvCxnSpPr/>
          <p:nvPr/>
        </p:nvCxnSpPr>
        <p:spPr>
          <a:xfrm>
            <a:off x="1921650" y="3730038"/>
            <a:ext cx="615000" cy="0"/>
          </a:xfrm>
          <a:prstGeom prst="straightConnector1">
            <a:avLst/>
          </a:prstGeom>
          <a:noFill/>
          <a:ln w="19050" cap="flat" cmpd="sng">
            <a:solidFill>
              <a:schemeClr val="dk2"/>
            </a:solidFill>
            <a:prstDash val="lgDash"/>
            <a:round/>
            <a:headEnd type="none" w="med" len="med"/>
            <a:tailEnd type="none" w="med" len="med"/>
          </a:ln>
        </p:spPr>
      </p:cxnSp>
      <p:cxnSp>
        <p:nvCxnSpPr>
          <p:cNvPr id="900" name="Google Shape;900;p35"/>
          <p:cNvCxnSpPr/>
          <p:nvPr/>
        </p:nvCxnSpPr>
        <p:spPr>
          <a:xfrm>
            <a:off x="6149525" y="3730038"/>
            <a:ext cx="615000" cy="0"/>
          </a:xfrm>
          <a:prstGeom prst="straightConnector1">
            <a:avLst/>
          </a:prstGeom>
          <a:noFill/>
          <a:ln w="19050" cap="flat" cmpd="sng">
            <a:solidFill>
              <a:schemeClr val="dk2"/>
            </a:solidFill>
            <a:prstDash val="lgDash"/>
            <a:round/>
            <a:headEnd type="none" w="med" len="med"/>
            <a:tailEnd type="none" w="med" len="med"/>
          </a:ln>
        </p:spPr>
      </p:cxnSp>
      <p:sp>
        <p:nvSpPr>
          <p:cNvPr id="901" name="Google Shape;901;p35"/>
          <p:cNvSpPr/>
          <p:nvPr/>
        </p:nvSpPr>
        <p:spPr>
          <a:xfrm>
            <a:off x="1797400" y="4070250"/>
            <a:ext cx="84775" cy="126975"/>
          </a:xfrm>
          <a:custGeom>
            <a:avLst/>
            <a:gdLst/>
            <a:ahLst/>
            <a:cxnLst/>
            <a:rect l="l" t="t" r="r" b="b"/>
            <a:pathLst>
              <a:path w="3391" h="5079" extrusionOk="0">
                <a:moveTo>
                  <a:pt x="810" y="0"/>
                </a:moveTo>
                <a:cubicBezTo>
                  <a:pt x="731" y="0"/>
                  <a:pt x="662" y="53"/>
                  <a:pt x="646" y="132"/>
                </a:cubicBezTo>
                <a:lnTo>
                  <a:pt x="262" y="1930"/>
                </a:lnTo>
                <a:cubicBezTo>
                  <a:pt x="251" y="1987"/>
                  <a:pt x="271" y="2048"/>
                  <a:pt x="313" y="2087"/>
                </a:cubicBezTo>
                <a:cubicBezTo>
                  <a:pt x="344" y="2115"/>
                  <a:pt x="384" y="2131"/>
                  <a:pt x="424" y="2131"/>
                </a:cubicBezTo>
                <a:cubicBezTo>
                  <a:pt x="441" y="2131"/>
                  <a:pt x="458" y="2128"/>
                  <a:pt x="475" y="2123"/>
                </a:cubicBezTo>
                <a:cubicBezTo>
                  <a:pt x="737" y="2039"/>
                  <a:pt x="1001" y="1997"/>
                  <a:pt x="1252" y="1997"/>
                </a:cubicBezTo>
                <a:cubicBezTo>
                  <a:pt x="1630" y="1997"/>
                  <a:pt x="1980" y="2091"/>
                  <a:pt x="2254" y="2274"/>
                </a:cubicBezTo>
                <a:cubicBezTo>
                  <a:pt x="2706" y="2578"/>
                  <a:pt x="3006" y="3277"/>
                  <a:pt x="2711" y="3796"/>
                </a:cubicBezTo>
                <a:cubicBezTo>
                  <a:pt x="2530" y="4115"/>
                  <a:pt x="2166" y="4341"/>
                  <a:pt x="1565" y="4507"/>
                </a:cubicBezTo>
                <a:cubicBezTo>
                  <a:pt x="1107" y="4633"/>
                  <a:pt x="633" y="4714"/>
                  <a:pt x="161" y="4747"/>
                </a:cubicBezTo>
                <a:cubicBezTo>
                  <a:pt x="71" y="4754"/>
                  <a:pt x="1" y="4832"/>
                  <a:pt x="8" y="4923"/>
                </a:cubicBezTo>
                <a:cubicBezTo>
                  <a:pt x="14" y="5011"/>
                  <a:pt x="86" y="5078"/>
                  <a:pt x="172" y="5078"/>
                </a:cubicBezTo>
                <a:cubicBezTo>
                  <a:pt x="176" y="5078"/>
                  <a:pt x="181" y="5078"/>
                  <a:pt x="187" y="5075"/>
                </a:cubicBezTo>
                <a:cubicBezTo>
                  <a:pt x="681" y="5041"/>
                  <a:pt x="1176" y="4957"/>
                  <a:pt x="1656" y="4824"/>
                </a:cubicBezTo>
                <a:cubicBezTo>
                  <a:pt x="2091" y="4706"/>
                  <a:pt x="2703" y="4484"/>
                  <a:pt x="3001" y="3958"/>
                </a:cubicBezTo>
                <a:cubicBezTo>
                  <a:pt x="3391" y="3270"/>
                  <a:pt x="3024" y="2389"/>
                  <a:pt x="2438" y="1998"/>
                </a:cubicBezTo>
                <a:cubicBezTo>
                  <a:pt x="2105" y="1777"/>
                  <a:pt x="1698" y="1664"/>
                  <a:pt x="1258" y="1664"/>
                </a:cubicBezTo>
                <a:cubicBezTo>
                  <a:pt x="1058" y="1664"/>
                  <a:pt x="852" y="1688"/>
                  <a:pt x="643" y="1734"/>
                </a:cubicBezTo>
                <a:lnTo>
                  <a:pt x="971" y="200"/>
                </a:lnTo>
                <a:cubicBezTo>
                  <a:pt x="989" y="109"/>
                  <a:pt x="931" y="22"/>
                  <a:pt x="842" y="3"/>
                </a:cubicBezTo>
                <a:cubicBezTo>
                  <a:pt x="831" y="1"/>
                  <a:pt x="821"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2" name="Google Shape;902;p35"/>
          <p:cNvGrpSpPr/>
          <p:nvPr/>
        </p:nvGrpSpPr>
        <p:grpSpPr>
          <a:xfrm>
            <a:off x="3988463" y="3157188"/>
            <a:ext cx="633375" cy="990500"/>
            <a:chOff x="3988463" y="3157188"/>
            <a:chExt cx="633375" cy="990500"/>
          </a:xfrm>
        </p:grpSpPr>
        <p:grpSp>
          <p:nvGrpSpPr>
            <p:cNvPr id="903" name="Google Shape;903;p35"/>
            <p:cNvGrpSpPr/>
            <p:nvPr/>
          </p:nvGrpSpPr>
          <p:grpSpPr>
            <a:xfrm>
              <a:off x="3988463" y="3157188"/>
              <a:ext cx="606500" cy="990500"/>
              <a:chOff x="5769450" y="1828875"/>
              <a:chExt cx="606500" cy="990500"/>
            </a:xfrm>
          </p:grpSpPr>
          <p:sp>
            <p:nvSpPr>
              <p:cNvPr id="904" name="Google Shape;904;p35"/>
              <p:cNvSpPr/>
              <p:nvPr/>
            </p:nvSpPr>
            <p:spPr>
              <a:xfrm>
                <a:off x="5769450" y="1862000"/>
                <a:ext cx="606475" cy="957375"/>
              </a:xfrm>
              <a:custGeom>
                <a:avLst/>
                <a:gdLst/>
                <a:ahLst/>
                <a:cxnLst/>
                <a:rect l="l" t="t" r="r" b="b"/>
                <a:pathLst>
                  <a:path w="24259" h="38295" extrusionOk="0">
                    <a:moveTo>
                      <a:pt x="3061" y="10919"/>
                    </a:moveTo>
                    <a:lnTo>
                      <a:pt x="3056" y="10928"/>
                    </a:lnTo>
                    <a:lnTo>
                      <a:pt x="3055" y="10919"/>
                    </a:lnTo>
                    <a:lnTo>
                      <a:pt x="3055" y="10919"/>
                    </a:lnTo>
                    <a:cubicBezTo>
                      <a:pt x="3056" y="10919"/>
                      <a:pt x="3056" y="10920"/>
                      <a:pt x="3059" y="10920"/>
                    </a:cubicBezTo>
                    <a:cubicBezTo>
                      <a:pt x="3060" y="10920"/>
                      <a:pt x="3060" y="10919"/>
                      <a:pt x="3061" y="10919"/>
                    </a:cubicBezTo>
                    <a:close/>
                    <a:moveTo>
                      <a:pt x="171" y="0"/>
                    </a:moveTo>
                    <a:cubicBezTo>
                      <a:pt x="122" y="0"/>
                      <a:pt x="78" y="22"/>
                      <a:pt x="46" y="59"/>
                    </a:cubicBezTo>
                    <a:cubicBezTo>
                      <a:pt x="13" y="100"/>
                      <a:pt x="0" y="154"/>
                      <a:pt x="14" y="205"/>
                    </a:cubicBezTo>
                    <a:lnTo>
                      <a:pt x="2867" y="11525"/>
                    </a:lnTo>
                    <a:cubicBezTo>
                      <a:pt x="2886" y="11595"/>
                      <a:pt x="2946" y="11645"/>
                      <a:pt x="3019" y="11649"/>
                    </a:cubicBezTo>
                    <a:cubicBezTo>
                      <a:pt x="3020" y="11650"/>
                      <a:pt x="3022" y="11650"/>
                      <a:pt x="3024" y="11650"/>
                    </a:cubicBezTo>
                    <a:cubicBezTo>
                      <a:pt x="3091" y="11650"/>
                      <a:pt x="3159" y="11608"/>
                      <a:pt x="3182" y="11542"/>
                    </a:cubicBezTo>
                    <a:lnTo>
                      <a:pt x="4792" y="7194"/>
                    </a:lnTo>
                    <a:cubicBezTo>
                      <a:pt x="5871" y="7882"/>
                      <a:pt x="11878" y="12165"/>
                      <a:pt x="12534" y="22773"/>
                    </a:cubicBezTo>
                    <a:cubicBezTo>
                      <a:pt x="13048" y="31101"/>
                      <a:pt x="19428" y="38171"/>
                      <a:pt x="19492" y="38241"/>
                    </a:cubicBezTo>
                    <a:cubicBezTo>
                      <a:pt x="19525" y="38276"/>
                      <a:pt x="19570" y="38294"/>
                      <a:pt x="19614" y="38294"/>
                    </a:cubicBezTo>
                    <a:cubicBezTo>
                      <a:pt x="19653" y="38294"/>
                      <a:pt x="19690" y="38281"/>
                      <a:pt x="19722" y="38255"/>
                    </a:cubicBezTo>
                    <a:lnTo>
                      <a:pt x="24197" y="34472"/>
                    </a:lnTo>
                    <a:cubicBezTo>
                      <a:pt x="24231" y="34443"/>
                      <a:pt x="24252" y="34401"/>
                      <a:pt x="24256" y="34357"/>
                    </a:cubicBezTo>
                    <a:cubicBezTo>
                      <a:pt x="24259" y="34312"/>
                      <a:pt x="24243" y="34268"/>
                      <a:pt x="24213" y="34235"/>
                    </a:cubicBezTo>
                    <a:cubicBezTo>
                      <a:pt x="24149" y="34165"/>
                      <a:pt x="17847" y="27181"/>
                      <a:pt x="17341" y="18971"/>
                    </a:cubicBezTo>
                    <a:cubicBezTo>
                      <a:pt x="16685" y="8364"/>
                      <a:pt x="10723" y="3960"/>
                      <a:pt x="9486" y="3158"/>
                    </a:cubicBezTo>
                    <a:lnTo>
                      <a:pt x="12642" y="996"/>
                    </a:lnTo>
                    <a:cubicBezTo>
                      <a:pt x="12701" y="955"/>
                      <a:pt x="12727" y="883"/>
                      <a:pt x="12708" y="815"/>
                    </a:cubicBezTo>
                    <a:cubicBezTo>
                      <a:pt x="12688" y="747"/>
                      <a:pt x="12628" y="699"/>
                      <a:pt x="12558" y="695"/>
                    </a:cubicBezTo>
                    <a:lnTo>
                      <a:pt x="184" y="1"/>
                    </a:lnTo>
                    <a:cubicBezTo>
                      <a:pt x="179" y="0"/>
                      <a:pt x="175" y="0"/>
                      <a:pt x="17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5778050" y="1836125"/>
                <a:ext cx="588850" cy="941325"/>
              </a:xfrm>
              <a:custGeom>
                <a:avLst/>
                <a:gdLst/>
                <a:ahLst/>
                <a:cxnLst/>
                <a:rect l="l" t="t" r="r" b="b"/>
                <a:pathLst>
                  <a:path w="23554" h="37653" extrusionOk="0">
                    <a:moveTo>
                      <a:pt x="3576" y="1605"/>
                    </a:moveTo>
                    <a:lnTo>
                      <a:pt x="6163" y="1933"/>
                    </a:lnTo>
                    <a:lnTo>
                      <a:pt x="3573" y="1644"/>
                    </a:lnTo>
                    <a:cubicBezTo>
                      <a:pt x="3563" y="1642"/>
                      <a:pt x="3558" y="1635"/>
                      <a:pt x="3557" y="1633"/>
                    </a:cubicBezTo>
                    <a:lnTo>
                      <a:pt x="3576" y="1605"/>
                    </a:lnTo>
                    <a:close/>
                    <a:moveTo>
                      <a:pt x="4177" y="2978"/>
                    </a:moveTo>
                    <a:lnTo>
                      <a:pt x="4178" y="3016"/>
                    </a:lnTo>
                    <a:lnTo>
                      <a:pt x="3245" y="3062"/>
                    </a:lnTo>
                    <a:cubicBezTo>
                      <a:pt x="3236" y="3062"/>
                      <a:pt x="3229" y="3057"/>
                      <a:pt x="3227" y="3051"/>
                    </a:cubicBezTo>
                    <a:lnTo>
                      <a:pt x="3243" y="3023"/>
                    </a:lnTo>
                    <a:lnTo>
                      <a:pt x="4177" y="2978"/>
                    </a:lnTo>
                    <a:close/>
                    <a:moveTo>
                      <a:pt x="8874" y="5936"/>
                    </a:moveTo>
                    <a:lnTo>
                      <a:pt x="8874" y="5936"/>
                    </a:lnTo>
                    <a:cubicBezTo>
                      <a:pt x="9137" y="6186"/>
                      <a:pt x="9353" y="6479"/>
                      <a:pt x="9520" y="6809"/>
                    </a:cubicBezTo>
                    <a:cubicBezTo>
                      <a:pt x="9634" y="7034"/>
                      <a:pt x="9720" y="7270"/>
                      <a:pt x="9763" y="7535"/>
                    </a:cubicBezTo>
                    <a:cubicBezTo>
                      <a:pt x="9762" y="7535"/>
                      <a:pt x="9761" y="7536"/>
                      <a:pt x="9760" y="7536"/>
                    </a:cubicBezTo>
                    <a:cubicBezTo>
                      <a:pt x="9752" y="7536"/>
                      <a:pt x="9744" y="7530"/>
                      <a:pt x="9740" y="7525"/>
                    </a:cubicBezTo>
                    <a:lnTo>
                      <a:pt x="9739" y="7521"/>
                    </a:lnTo>
                    <a:cubicBezTo>
                      <a:pt x="9683" y="7282"/>
                      <a:pt x="9598" y="7048"/>
                      <a:pt x="9486" y="6825"/>
                    </a:cubicBezTo>
                    <a:cubicBezTo>
                      <a:pt x="9321" y="6499"/>
                      <a:pt x="9106" y="6208"/>
                      <a:pt x="8874" y="5936"/>
                    </a:cubicBezTo>
                    <a:close/>
                    <a:moveTo>
                      <a:pt x="8228" y="4022"/>
                    </a:moveTo>
                    <a:cubicBezTo>
                      <a:pt x="10111" y="5412"/>
                      <a:pt x="11666" y="7256"/>
                      <a:pt x="12726" y="9354"/>
                    </a:cubicBezTo>
                    <a:cubicBezTo>
                      <a:pt x="13212" y="10315"/>
                      <a:pt x="13595" y="11329"/>
                      <a:pt x="13848" y="12389"/>
                    </a:cubicBezTo>
                    <a:cubicBezTo>
                      <a:pt x="13847" y="12390"/>
                      <a:pt x="13845" y="12390"/>
                      <a:pt x="13844" y="12390"/>
                    </a:cubicBezTo>
                    <a:cubicBezTo>
                      <a:pt x="13837" y="12390"/>
                      <a:pt x="13830" y="12386"/>
                      <a:pt x="13827" y="12381"/>
                    </a:cubicBezTo>
                    <a:lnTo>
                      <a:pt x="13826" y="12377"/>
                    </a:lnTo>
                    <a:cubicBezTo>
                      <a:pt x="13558" y="11342"/>
                      <a:pt x="13178" y="10331"/>
                      <a:pt x="12693" y="9372"/>
                    </a:cubicBezTo>
                    <a:cubicBezTo>
                      <a:pt x="11635" y="7279"/>
                      <a:pt x="10084" y="5439"/>
                      <a:pt x="8206" y="4053"/>
                    </a:cubicBezTo>
                    <a:lnTo>
                      <a:pt x="8228" y="4022"/>
                    </a:lnTo>
                    <a:close/>
                    <a:moveTo>
                      <a:pt x="81" y="1"/>
                    </a:moveTo>
                    <a:cubicBezTo>
                      <a:pt x="59" y="1"/>
                      <a:pt x="37" y="11"/>
                      <a:pt x="22" y="28"/>
                    </a:cubicBezTo>
                    <a:cubicBezTo>
                      <a:pt x="6" y="47"/>
                      <a:pt x="1" y="71"/>
                      <a:pt x="6" y="95"/>
                    </a:cubicBezTo>
                    <a:lnTo>
                      <a:pt x="2644" y="10573"/>
                    </a:lnTo>
                    <a:cubicBezTo>
                      <a:pt x="2647" y="10579"/>
                      <a:pt x="2649" y="10584"/>
                      <a:pt x="2652" y="10589"/>
                    </a:cubicBezTo>
                    <a:cubicBezTo>
                      <a:pt x="2663" y="10613"/>
                      <a:pt x="2688" y="10630"/>
                      <a:pt x="2716" y="10631"/>
                    </a:cubicBezTo>
                    <a:cubicBezTo>
                      <a:pt x="2717" y="10631"/>
                      <a:pt x="2719" y="10631"/>
                      <a:pt x="2720" y="10631"/>
                    </a:cubicBezTo>
                    <a:cubicBezTo>
                      <a:pt x="2752" y="10631"/>
                      <a:pt x="2780" y="10612"/>
                      <a:pt x="2791" y="10582"/>
                    </a:cubicBezTo>
                    <a:lnTo>
                      <a:pt x="4256" y="6621"/>
                    </a:lnTo>
                    <a:cubicBezTo>
                      <a:pt x="4268" y="6590"/>
                      <a:pt x="4292" y="6565"/>
                      <a:pt x="4323" y="6554"/>
                    </a:cubicBezTo>
                    <a:cubicBezTo>
                      <a:pt x="4336" y="6550"/>
                      <a:pt x="4349" y="6548"/>
                      <a:pt x="4362" y="6548"/>
                    </a:cubicBezTo>
                    <a:cubicBezTo>
                      <a:pt x="4382" y="6548"/>
                      <a:pt x="4401" y="6552"/>
                      <a:pt x="4417" y="6562"/>
                    </a:cubicBezTo>
                    <a:cubicBezTo>
                      <a:pt x="4450" y="6580"/>
                      <a:pt x="7678" y="8388"/>
                      <a:pt x="10064" y="13106"/>
                    </a:cubicBezTo>
                    <a:cubicBezTo>
                      <a:pt x="11445" y="15841"/>
                      <a:pt x="12255" y="18990"/>
                      <a:pt x="12470" y="22468"/>
                    </a:cubicBezTo>
                    <a:cubicBezTo>
                      <a:pt x="12644" y="25284"/>
                      <a:pt x="13513" y="28258"/>
                      <a:pt x="15054" y="31307"/>
                    </a:cubicBezTo>
                    <a:cubicBezTo>
                      <a:pt x="16732" y="34629"/>
                      <a:pt x="18677" y="36984"/>
                      <a:pt x="19232" y="37626"/>
                    </a:cubicBezTo>
                    <a:cubicBezTo>
                      <a:pt x="19247" y="37643"/>
                      <a:pt x="19268" y="37652"/>
                      <a:pt x="19289" y="37652"/>
                    </a:cubicBezTo>
                    <a:cubicBezTo>
                      <a:pt x="19307" y="37652"/>
                      <a:pt x="19325" y="37646"/>
                      <a:pt x="19340" y="37634"/>
                    </a:cubicBezTo>
                    <a:lnTo>
                      <a:pt x="23524" y="34095"/>
                    </a:lnTo>
                    <a:cubicBezTo>
                      <a:pt x="23540" y="34082"/>
                      <a:pt x="23549" y="34063"/>
                      <a:pt x="23553" y="34043"/>
                    </a:cubicBezTo>
                    <a:cubicBezTo>
                      <a:pt x="23554" y="34028"/>
                      <a:pt x="23550" y="34015"/>
                      <a:pt x="23544" y="34002"/>
                    </a:cubicBezTo>
                    <a:cubicBezTo>
                      <a:pt x="23542" y="33997"/>
                      <a:pt x="23538" y="33991"/>
                      <a:pt x="23534" y="33986"/>
                    </a:cubicBezTo>
                    <a:cubicBezTo>
                      <a:pt x="22974" y="33339"/>
                      <a:pt x="21017" y="30967"/>
                      <a:pt x="19327" y="27625"/>
                    </a:cubicBezTo>
                    <a:cubicBezTo>
                      <a:pt x="17771" y="24545"/>
                      <a:pt x="16893" y="21541"/>
                      <a:pt x="16718" y="18697"/>
                    </a:cubicBezTo>
                    <a:cubicBezTo>
                      <a:pt x="16505" y="15244"/>
                      <a:pt x="15703" y="12121"/>
                      <a:pt x="14334" y="9414"/>
                    </a:cubicBezTo>
                    <a:cubicBezTo>
                      <a:pt x="12008" y="4811"/>
                      <a:pt x="8817" y="2994"/>
                      <a:pt x="8785" y="2975"/>
                    </a:cubicBezTo>
                    <a:cubicBezTo>
                      <a:pt x="8765" y="2965"/>
                      <a:pt x="8748" y="2948"/>
                      <a:pt x="8738" y="2927"/>
                    </a:cubicBezTo>
                    <a:cubicBezTo>
                      <a:pt x="8730" y="2912"/>
                      <a:pt x="8725" y="2897"/>
                      <a:pt x="8725" y="2881"/>
                    </a:cubicBezTo>
                    <a:cubicBezTo>
                      <a:pt x="8723" y="2841"/>
                      <a:pt x="8742" y="2804"/>
                      <a:pt x="8775" y="2780"/>
                    </a:cubicBezTo>
                    <a:lnTo>
                      <a:pt x="11681" y="790"/>
                    </a:lnTo>
                    <a:cubicBezTo>
                      <a:pt x="11708" y="771"/>
                      <a:pt x="11721" y="737"/>
                      <a:pt x="11711" y="706"/>
                    </a:cubicBezTo>
                    <a:cubicBezTo>
                      <a:pt x="11709" y="701"/>
                      <a:pt x="11708" y="697"/>
                      <a:pt x="11706" y="691"/>
                    </a:cubicBezTo>
                    <a:cubicBezTo>
                      <a:pt x="11694" y="667"/>
                      <a:pt x="11669" y="651"/>
                      <a:pt x="11642" y="650"/>
                    </a:cubicBezTo>
                    <a:lnTo>
                      <a:pt x="84" y="1"/>
                    </a:lnTo>
                    <a:cubicBezTo>
                      <a:pt x="83" y="1"/>
                      <a:pt x="82"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5769450" y="1828875"/>
                <a:ext cx="606500" cy="957475"/>
              </a:xfrm>
              <a:custGeom>
                <a:avLst/>
                <a:gdLst/>
                <a:ahLst/>
                <a:cxnLst/>
                <a:rect l="l" t="t" r="r" b="b"/>
                <a:pathLst>
                  <a:path w="24260" h="38299" extrusionOk="0">
                    <a:moveTo>
                      <a:pt x="392" y="344"/>
                    </a:moveTo>
                    <a:lnTo>
                      <a:pt x="12056" y="999"/>
                    </a:lnTo>
                    <a:lnTo>
                      <a:pt x="9090" y="3032"/>
                    </a:lnTo>
                    <a:cubicBezTo>
                      <a:pt x="9043" y="3063"/>
                      <a:pt x="9016" y="3118"/>
                      <a:pt x="9018" y="3175"/>
                    </a:cubicBezTo>
                    <a:cubicBezTo>
                      <a:pt x="9021" y="3233"/>
                      <a:pt x="9054" y="3285"/>
                      <a:pt x="9104" y="3312"/>
                    </a:cubicBezTo>
                    <a:cubicBezTo>
                      <a:pt x="9175" y="3352"/>
                      <a:pt x="16295" y="7402"/>
                      <a:pt x="17011" y="18992"/>
                    </a:cubicBezTo>
                    <a:cubicBezTo>
                      <a:pt x="17487" y="26702"/>
                      <a:pt x="22990" y="33334"/>
                      <a:pt x="23856" y="34332"/>
                    </a:cubicBezTo>
                    <a:lnTo>
                      <a:pt x="19633" y="37902"/>
                    </a:lnTo>
                    <a:cubicBezTo>
                      <a:pt x="18801" y="36944"/>
                      <a:pt x="13336" y="30376"/>
                      <a:pt x="12865" y="22756"/>
                    </a:cubicBezTo>
                    <a:cubicBezTo>
                      <a:pt x="12138" y="10975"/>
                      <a:pt x="4860" y="6848"/>
                      <a:pt x="4787" y="6807"/>
                    </a:cubicBezTo>
                    <a:cubicBezTo>
                      <a:pt x="4761" y="6792"/>
                      <a:pt x="4734" y="6786"/>
                      <a:pt x="4707" y="6786"/>
                    </a:cubicBezTo>
                    <a:cubicBezTo>
                      <a:pt x="4688" y="6786"/>
                      <a:pt x="4667" y="6790"/>
                      <a:pt x="4652" y="6795"/>
                    </a:cubicBezTo>
                    <a:cubicBezTo>
                      <a:pt x="4608" y="6812"/>
                      <a:pt x="4572" y="6848"/>
                      <a:pt x="4555" y="6894"/>
                    </a:cubicBezTo>
                    <a:lnTo>
                      <a:pt x="3061" y="10929"/>
                    </a:lnTo>
                    <a:lnTo>
                      <a:pt x="392" y="344"/>
                    </a:lnTo>
                    <a:close/>
                    <a:moveTo>
                      <a:pt x="177" y="1"/>
                    </a:moveTo>
                    <a:cubicBezTo>
                      <a:pt x="127" y="1"/>
                      <a:pt x="79" y="22"/>
                      <a:pt x="46" y="61"/>
                    </a:cubicBezTo>
                    <a:cubicBezTo>
                      <a:pt x="13" y="102"/>
                      <a:pt x="0" y="156"/>
                      <a:pt x="14" y="207"/>
                    </a:cubicBezTo>
                    <a:lnTo>
                      <a:pt x="2868" y="11528"/>
                    </a:lnTo>
                    <a:cubicBezTo>
                      <a:pt x="2887" y="11598"/>
                      <a:pt x="2947" y="11648"/>
                      <a:pt x="3020" y="11653"/>
                    </a:cubicBezTo>
                    <a:cubicBezTo>
                      <a:pt x="3021" y="11653"/>
                      <a:pt x="3022" y="11653"/>
                      <a:pt x="3023" y="11653"/>
                    </a:cubicBezTo>
                    <a:cubicBezTo>
                      <a:pt x="3093" y="11653"/>
                      <a:pt x="3159" y="11613"/>
                      <a:pt x="3184" y="11546"/>
                    </a:cubicBezTo>
                    <a:lnTo>
                      <a:pt x="4793" y="7198"/>
                    </a:lnTo>
                    <a:cubicBezTo>
                      <a:pt x="5872" y="7886"/>
                      <a:pt x="11881" y="12180"/>
                      <a:pt x="12536" y="22777"/>
                    </a:cubicBezTo>
                    <a:cubicBezTo>
                      <a:pt x="13049" y="31103"/>
                      <a:pt x="19430" y="38174"/>
                      <a:pt x="19493" y="38245"/>
                    </a:cubicBezTo>
                    <a:cubicBezTo>
                      <a:pt x="19527" y="38279"/>
                      <a:pt x="19571" y="38298"/>
                      <a:pt x="19616" y="38298"/>
                    </a:cubicBezTo>
                    <a:cubicBezTo>
                      <a:pt x="19653" y="38298"/>
                      <a:pt x="19691" y="38285"/>
                      <a:pt x="19724" y="38256"/>
                    </a:cubicBezTo>
                    <a:lnTo>
                      <a:pt x="24199" y="34473"/>
                    </a:lnTo>
                    <a:cubicBezTo>
                      <a:pt x="24234" y="34444"/>
                      <a:pt x="24254" y="34402"/>
                      <a:pt x="24257" y="34358"/>
                    </a:cubicBezTo>
                    <a:cubicBezTo>
                      <a:pt x="24260" y="34313"/>
                      <a:pt x="24244" y="34269"/>
                      <a:pt x="24214" y="34236"/>
                    </a:cubicBezTo>
                    <a:cubicBezTo>
                      <a:pt x="24150" y="34166"/>
                      <a:pt x="17848" y="27182"/>
                      <a:pt x="17342" y="18970"/>
                    </a:cubicBezTo>
                    <a:cubicBezTo>
                      <a:pt x="16686" y="8365"/>
                      <a:pt x="10725" y="3961"/>
                      <a:pt x="9487" y="3159"/>
                    </a:cubicBezTo>
                    <a:lnTo>
                      <a:pt x="12642" y="997"/>
                    </a:lnTo>
                    <a:cubicBezTo>
                      <a:pt x="12700" y="957"/>
                      <a:pt x="12727" y="884"/>
                      <a:pt x="12708" y="816"/>
                    </a:cubicBezTo>
                    <a:cubicBezTo>
                      <a:pt x="12688" y="748"/>
                      <a:pt x="12628" y="700"/>
                      <a:pt x="12558" y="696"/>
                    </a:cubicBezTo>
                    <a:lnTo>
                      <a:pt x="184" y="1"/>
                    </a:lnTo>
                    <a:cubicBezTo>
                      <a:pt x="181" y="1"/>
                      <a:pt x="179"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5981125" y="1935050"/>
                <a:ext cx="145350" cy="212475"/>
              </a:xfrm>
              <a:custGeom>
                <a:avLst/>
                <a:gdLst/>
                <a:ahLst/>
                <a:cxnLst/>
                <a:rect l="l" t="t" r="r" b="b"/>
                <a:pathLst>
                  <a:path w="5814" h="8499" extrusionOk="0">
                    <a:moveTo>
                      <a:pt x="94" y="0"/>
                    </a:moveTo>
                    <a:cubicBezTo>
                      <a:pt x="69" y="0"/>
                      <a:pt x="45" y="12"/>
                      <a:pt x="29" y="33"/>
                    </a:cubicBezTo>
                    <a:cubicBezTo>
                      <a:pt x="0" y="70"/>
                      <a:pt x="9" y="121"/>
                      <a:pt x="45" y="148"/>
                    </a:cubicBezTo>
                    <a:cubicBezTo>
                      <a:pt x="2798" y="2181"/>
                      <a:pt x="4786" y="5124"/>
                      <a:pt x="5642" y="8437"/>
                    </a:cubicBezTo>
                    <a:cubicBezTo>
                      <a:pt x="5651" y="8473"/>
                      <a:pt x="5686" y="8498"/>
                      <a:pt x="5722" y="8498"/>
                    </a:cubicBezTo>
                    <a:cubicBezTo>
                      <a:pt x="5729" y="8498"/>
                      <a:pt x="5735" y="8497"/>
                      <a:pt x="5743" y="8496"/>
                    </a:cubicBezTo>
                    <a:cubicBezTo>
                      <a:pt x="5786" y="8485"/>
                      <a:pt x="5813" y="8441"/>
                      <a:pt x="5802" y="8396"/>
                    </a:cubicBezTo>
                    <a:cubicBezTo>
                      <a:pt x="4935" y="5047"/>
                      <a:pt x="2926" y="2071"/>
                      <a:pt x="144" y="17"/>
                    </a:cubicBezTo>
                    <a:cubicBezTo>
                      <a:pt x="129" y="5"/>
                      <a:pt x="112"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5997275" y="1982800"/>
                <a:ext cx="27025" cy="43300"/>
              </a:xfrm>
              <a:custGeom>
                <a:avLst/>
                <a:gdLst/>
                <a:ahLst/>
                <a:cxnLst/>
                <a:rect l="l" t="t" r="r" b="b"/>
                <a:pathLst>
                  <a:path w="1081" h="1732" extrusionOk="0">
                    <a:moveTo>
                      <a:pt x="92" y="0"/>
                    </a:moveTo>
                    <a:cubicBezTo>
                      <a:pt x="70" y="0"/>
                      <a:pt x="48" y="9"/>
                      <a:pt x="32" y="26"/>
                    </a:cubicBezTo>
                    <a:cubicBezTo>
                      <a:pt x="0" y="58"/>
                      <a:pt x="1" y="111"/>
                      <a:pt x="34" y="142"/>
                    </a:cubicBezTo>
                    <a:cubicBezTo>
                      <a:pt x="463" y="549"/>
                      <a:pt x="775" y="1090"/>
                      <a:pt x="909" y="1668"/>
                    </a:cubicBezTo>
                    <a:cubicBezTo>
                      <a:pt x="917" y="1706"/>
                      <a:pt x="951" y="1732"/>
                      <a:pt x="989" y="1732"/>
                    </a:cubicBezTo>
                    <a:cubicBezTo>
                      <a:pt x="996" y="1732"/>
                      <a:pt x="1002" y="1731"/>
                      <a:pt x="1008" y="1731"/>
                    </a:cubicBezTo>
                    <a:cubicBezTo>
                      <a:pt x="1053" y="1720"/>
                      <a:pt x="1080" y="1675"/>
                      <a:pt x="1070" y="1632"/>
                    </a:cubicBezTo>
                    <a:cubicBezTo>
                      <a:pt x="927" y="1024"/>
                      <a:pt x="600" y="452"/>
                      <a:pt x="148" y="23"/>
                    </a:cubicBezTo>
                    <a:cubicBezTo>
                      <a:pt x="132" y="8"/>
                      <a:pt x="112"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5865175" y="1874625"/>
                <a:ext cx="69200" cy="11425"/>
              </a:xfrm>
              <a:custGeom>
                <a:avLst/>
                <a:gdLst/>
                <a:ahLst/>
                <a:cxnLst/>
                <a:rect l="l" t="t" r="r" b="b"/>
                <a:pathLst>
                  <a:path w="2768" h="457" extrusionOk="0">
                    <a:moveTo>
                      <a:pt x="88" y="0"/>
                    </a:moveTo>
                    <a:cubicBezTo>
                      <a:pt x="47" y="0"/>
                      <a:pt x="11" y="33"/>
                      <a:pt x="6" y="74"/>
                    </a:cubicBezTo>
                    <a:cubicBezTo>
                      <a:pt x="1" y="121"/>
                      <a:pt x="33" y="161"/>
                      <a:pt x="79" y="167"/>
                    </a:cubicBezTo>
                    <a:lnTo>
                      <a:pt x="2670" y="456"/>
                    </a:lnTo>
                    <a:lnTo>
                      <a:pt x="2679" y="456"/>
                    </a:lnTo>
                    <a:cubicBezTo>
                      <a:pt x="2721" y="456"/>
                      <a:pt x="2758" y="425"/>
                      <a:pt x="2762" y="383"/>
                    </a:cubicBezTo>
                    <a:cubicBezTo>
                      <a:pt x="2767" y="337"/>
                      <a:pt x="2734" y="297"/>
                      <a:pt x="2689" y="292"/>
                    </a:cubicBezTo>
                    <a:lnTo>
                      <a:pt x="98" y="1"/>
                    </a:lnTo>
                    <a:cubicBezTo>
                      <a:pt x="95" y="1"/>
                      <a:pt x="91"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5857025" y="1909000"/>
                <a:ext cx="27625" cy="5300"/>
              </a:xfrm>
              <a:custGeom>
                <a:avLst/>
                <a:gdLst/>
                <a:ahLst/>
                <a:cxnLst/>
                <a:rect l="l" t="t" r="r" b="b"/>
                <a:pathLst>
                  <a:path w="1105" h="212" extrusionOk="0">
                    <a:moveTo>
                      <a:pt x="1016" y="0"/>
                    </a:moveTo>
                    <a:lnTo>
                      <a:pt x="81" y="48"/>
                    </a:lnTo>
                    <a:cubicBezTo>
                      <a:pt x="35" y="50"/>
                      <a:pt x="0" y="87"/>
                      <a:pt x="2" y="133"/>
                    </a:cubicBezTo>
                    <a:cubicBezTo>
                      <a:pt x="6" y="178"/>
                      <a:pt x="40" y="212"/>
                      <a:pt x="85" y="212"/>
                    </a:cubicBezTo>
                    <a:lnTo>
                      <a:pt x="88" y="212"/>
                    </a:lnTo>
                    <a:lnTo>
                      <a:pt x="1023" y="165"/>
                    </a:lnTo>
                    <a:cubicBezTo>
                      <a:pt x="1069" y="163"/>
                      <a:pt x="1105" y="124"/>
                      <a:pt x="1101" y="79"/>
                    </a:cubicBezTo>
                    <a:cubicBezTo>
                      <a:pt x="1099" y="34"/>
                      <a:pt x="1064" y="0"/>
                      <a:pt x="1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35"/>
            <p:cNvGrpSpPr/>
            <p:nvPr/>
          </p:nvGrpSpPr>
          <p:grpSpPr>
            <a:xfrm>
              <a:off x="4522163" y="3157200"/>
              <a:ext cx="99675" cy="109825"/>
              <a:chOff x="4692850" y="1044525"/>
              <a:chExt cx="99675" cy="109825"/>
            </a:xfrm>
          </p:grpSpPr>
          <p:sp>
            <p:nvSpPr>
              <p:cNvPr id="912" name="Google Shape;912;p35"/>
              <p:cNvSpPr/>
              <p:nvPr/>
            </p:nvSpPr>
            <p:spPr>
              <a:xfrm>
                <a:off x="4709675" y="1068750"/>
                <a:ext cx="60250" cy="60000"/>
              </a:xfrm>
              <a:custGeom>
                <a:avLst/>
                <a:gdLst/>
                <a:ahLst/>
                <a:cxnLst/>
                <a:rect l="l" t="t" r="r" b="b"/>
                <a:pathLst>
                  <a:path w="2410" h="2400" extrusionOk="0">
                    <a:moveTo>
                      <a:pt x="189" y="0"/>
                    </a:moveTo>
                    <a:cubicBezTo>
                      <a:pt x="138" y="0"/>
                      <a:pt x="89" y="23"/>
                      <a:pt x="56" y="67"/>
                    </a:cubicBezTo>
                    <a:cubicBezTo>
                      <a:pt x="1" y="140"/>
                      <a:pt x="14" y="243"/>
                      <a:pt x="88" y="298"/>
                    </a:cubicBezTo>
                    <a:cubicBezTo>
                      <a:pt x="852" y="875"/>
                      <a:pt x="1524" y="1559"/>
                      <a:pt x="2089" y="2331"/>
                    </a:cubicBezTo>
                    <a:cubicBezTo>
                      <a:pt x="2121" y="2375"/>
                      <a:pt x="2170" y="2399"/>
                      <a:pt x="2222" y="2399"/>
                    </a:cubicBezTo>
                    <a:cubicBezTo>
                      <a:pt x="2256" y="2399"/>
                      <a:pt x="2290" y="2390"/>
                      <a:pt x="2320" y="2368"/>
                    </a:cubicBezTo>
                    <a:cubicBezTo>
                      <a:pt x="2394" y="2314"/>
                      <a:pt x="2410" y="2209"/>
                      <a:pt x="2357" y="2136"/>
                    </a:cubicBezTo>
                    <a:cubicBezTo>
                      <a:pt x="1773" y="1338"/>
                      <a:pt x="1077" y="631"/>
                      <a:pt x="288" y="34"/>
                    </a:cubicBezTo>
                    <a:cubicBezTo>
                      <a:pt x="258" y="11"/>
                      <a:pt x="223"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4719150" y="1061750"/>
                <a:ext cx="45925" cy="73150"/>
              </a:xfrm>
              <a:custGeom>
                <a:avLst/>
                <a:gdLst/>
                <a:ahLst/>
                <a:cxnLst/>
                <a:rect l="l" t="t" r="r" b="b"/>
                <a:pathLst>
                  <a:path w="1837" h="2926" extrusionOk="0">
                    <a:moveTo>
                      <a:pt x="1647" y="1"/>
                    </a:moveTo>
                    <a:cubicBezTo>
                      <a:pt x="1590" y="1"/>
                      <a:pt x="1534" y="31"/>
                      <a:pt x="1503" y="85"/>
                    </a:cubicBezTo>
                    <a:lnTo>
                      <a:pt x="46" y="2679"/>
                    </a:lnTo>
                    <a:cubicBezTo>
                      <a:pt x="1" y="2759"/>
                      <a:pt x="28" y="2860"/>
                      <a:pt x="108" y="2905"/>
                    </a:cubicBezTo>
                    <a:cubicBezTo>
                      <a:pt x="134" y="2918"/>
                      <a:pt x="162" y="2925"/>
                      <a:pt x="189" y="2925"/>
                    </a:cubicBezTo>
                    <a:cubicBezTo>
                      <a:pt x="246" y="2925"/>
                      <a:pt x="302" y="2895"/>
                      <a:pt x="333" y="2842"/>
                    </a:cubicBezTo>
                    <a:lnTo>
                      <a:pt x="1791" y="247"/>
                    </a:lnTo>
                    <a:cubicBezTo>
                      <a:pt x="1836" y="168"/>
                      <a:pt x="1809" y="66"/>
                      <a:pt x="1728" y="22"/>
                    </a:cubicBezTo>
                    <a:cubicBezTo>
                      <a:pt x="1703" y="8"/>
                      <a:pt x="1675" y="1"/>
                      <a:pt x="1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4692850" y="1092075"/>
                <a:ext cx="99675" cy="14375"/>
              </a:xfrm>
              <a:custGeom>
                <a:avLst/>
                <a:gdLst/>
                <a:ahLst/>
                <a:cxnLst/>
                <a:rect l="l" t="t" r="r" b="b"/>
                <a:pathLst>
                  <a:path w="3987" h="575" extrusionOk="0">
                    <a:moveTo>
                      <a:pt x="3421" y="1"/>
                    </a:moveTo>
                    <a:cubicBezTo>
                      <a:pt x="2331" y="1"/>
                      <a:pt x="1232" y="84"/>
                      <a:pt x="153" y="247"/>
                    </a:cubicBezTo>
                    <a:cubicBezTo>
                      <a:pt x="63" y="261"/>
                      <a:pt x="1" y="345"/>
                      <a:pt x="15" y="436"/>
                    </a:cubicBezTo>
                    <a:cubicBezTo>
                      <a:pt x="28" y="516"/>
                      <a:pt x="99" y="575"/>
                      <a:pt x="179" y="575"/>
                    </a:cubicBezTo>
                    <a:cubicBezTo>
                      <a:pt x="188" y="575"/>
                      <a:pt x="195" y="575"/>
                      <a:pt x="205" y="574"/>
                    </a:cubicBezTo>
                    <a:cubicBezTo>
                      <a:pt x="1261" y="414"/>
                      <a:pt x="2334" y="332"/>
                      <a:pt x="3403" y="332"/>
                    </a:cubicBezTo>
                    <a:cubicBezTo>
                      <a:pt x="3541" y="332"/>
                      <a:pt x="3679" y="333"/>
                      <a:pt x="3817" y="336"/>
                    </a:cubicBezTo>
                    <a:lnTo>
                      <a:pt x="3820" y="336"/>
                    </a:lnTo>
                    <a:cubicBezTo>
                      <a:pt x="3909" y="336"/>
                      <a:pt x="3983" y="264"/>
                      <a:pt x="3984" y="174"/>
                    </a:cubicBezTo>
                    <a:cubicBezTo>
                      <a:pt x="3986" y="82"/>
                      <a:pt x="3914" y="6"/>
                      <a:pt x="3822" y="4"/>
                    </a:cubicBezTo>
                    <a:cubicBezTo>
                      <a:pt x="3688" y="2"/>
                      <a:pt x="3555" y="1"/>
                      <a:pt x="3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4737350" y="1044525"/>
                <a:ext cx="10300" cy="109825"/>
              </a:xfrm>
              <a:custGeom>
                <a:avLst/>
                <a:gdLst/>
                <a:ahLst/>
                <a:cxnLst/>
                <a:rect l="l" t="t" r="r" b="b"/>
                <a:pathLst>
                  <a:path w="412" h="4393" extrusionOk="0">
                    <a:moveTo>
                      <a:pt x="165" y="0"/>
                    </a:moveTo>
                    <a:cubicBezTo>
                      <a:pt x="73" y="4"/>
                      <a:pt x="1" y="78"/>
                      <a:pt x="3" y="169"/>
                    </a:cubicBezTo>
                    <a:lnTo>
                      <a:pt x="78" y="4230"/>
                    </a:lnTo>
                    <a:cubicBezTo>
                      <a:pt x="79" y="4321"/>
                      <a:pt x="153" y="4392"/>
                      <a:pt x="244" y="4392"/>
                    </a:cubicBezTo>
                    <a:lnTo>
                      <a:pt x="247" y="4392"/>
                    </a:lnTo>
                    <a:cubicBezTo>
                      <a:pt x="339" y="4390"/>
                      <a:pt x="411" y="4316"/>
                      <a:pt x="409" y="4224"/>
                    </a:cubicBezTo>
                    <a:lnTo>
                      <a:pt x="334" y="163"/>
                    </a:lnTo>
                    <a:cubicBezTo>
                      <a:pt x="331" y="72"/>
                      <a:pt x="257" y="6"/>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6" name="Google Shape;916;p35"/>
          <p:cNvGrpSpPr/>
          <p:nvPr/>
        </p:nvGrpSpPr>
        <p:grpSpPr>
          <a:xfrm>
            <a:off x="6764526" y="699334"/>
            <a:ext cx="1337699" cy="831516"/>
            <a:chOff x="6764526" y="699334"/>
            <a:chExt cx="1337699" cy="831516"/>
          </a:xfrm>
        </p:grpSpPr>
        <p:grpSp>
          <p:nvGrpSpPr>
            <p:cNvPr id="917" name="Google Shape;917;p35"/>
            <p:cNvGrpSpPr/>
            <p:nvPr/>
          </p:nvGrpSpPr>
          <p:grpSpPr>
            <a:xfrm>
              <a:off x="6764526" y="699334"/>
              <a:ext cx="753973" cy="540748"/>
              <a:chOff x="4963350" y="689650"/>
              <a:chExt cx="662950" cy="475425"/>
            </a:xfrm>
          </p:grpSpPr>
          <p:sp>
            <p:nvSpPr>
              <p:cNvPr id="918" name="Google Shape;918;p35"/>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35"/>
            <p:cNvGrpSpPr/>
            <p:nvPr/>
          </p:nvGrpSpPr>
          <p:grpSpPr>
            <a:xfrm>
              <a:off x="7684525" y="873150"/>
              <a:ext cx="417700" cy="657700"/>
              <a:chOff x="2329900" y="4786525"/>
              <a:chExt cx="417700" cy="657700"/>
            </a:xfrm>
          </p:grpSpPr>
          <p:grpSp>
            <p:nvGrpSpPr>
              <p:cNvPr id="939" name="Google Shape;939;p35"/>
              <p:cNvGrpSpPr/>
              <p:nvPr/>
            </p:nvGrpSpPr>
            <p:grpSpPr>
              <a:xfrm>
                <a:off x="2329900" y="4786525"/>
                <a:ext cx="417700" cy="657700"/>
                <a:chOff x="2329900" y="4634125"/>
                <a:chExt cx="417700" cy="657700"/>
              </a:xfrm>
            </p:grpSpPr>
            <p:sp>
              <p:nvSpPr>
                <p:cNvPr id="940" name="Google Shape;940;p35"/>
                <p:cNvSpPr/>
                <p:nvPr/>
              </p:nvSpPr>
              <p:spPr>
                <a:xfrm>
                  <a:off x="2329900" y="4634125"/>
                  <a:ext cx="417675" cy="624625"/>
                </a:xfrm>
                <a:custGeom>
                  <a:avLst/>
                  <a:gdLst/>
                  <a:ahLst/>
                  <a:cxnLst/>
                  <a:rect l="l" t="t" r="r" b="b"/>
                  <a:pathLst>
                    <a:path w="16707" h="24985" extrusionOk="0">
                      <a:moveTo>
                        <a:pt x="16322" y="480"/>
                      </a:moveTo>
                      <a:lnTo>
                        <a:pt x="16322" y="480"/>
                      </a:lnTo>
                      <a:cubicBezTo>
                        <a:pt x="15919" y="3168"/>
                        <a:pt x="12815" y="21213"/>
                        <a:pt x="1651" y="24602"/>
                      </a:cubicBezTo>
                      <a:cubicBezTo>
                        <a:pt x="1604" y="23757"/>
                        <a:pt x="1527" y="20334"/>
                        <a:pt x="2973" y="16081"/>
                      </a:cubicBezTo>
                      <a:cubicBezTo>
                        <a:pt x="4489" y="11621"/>
                        <a:pt x="8036" y="5318"/>
                        <a:pt x="16322" y="480"/>
                      </a:cubicBezTo>
                      <a:close/>
                      <a:moveTo>
                        <a:pt x="16534" y="1"/>
                      </a:moveTo>
                      <a:cubicBezTo>
                        <a:pt x="16505" y="1"/>
                        <a:pt x="16477" y="8"/>
                        <a:pt x="16452" y="23"/>
                      </a:cubicBezTo>
                      <a:cubicBezTo>
                        <a:pt x="1" y="9434"/>
                        <a:pt x="1319" y="24682"/>
                        <a:pt x="1335" y="24836"/>
                      </a:cubicBezTo>
                      <a:cubicBezTo>
                        <a:pt x="1340" y="24884"/>
                        <a:pt x="1366" y="24929"/>
                        <a:pt x="1407" y="24956"/>
                      </a:cubicBezTo>
                      <a:cubicBezTo>
                        <a:pt x="1434" y="24976"/>
                        <a:pt x="1468" y="24984"/>
                        <a:pt x="1500" y="24984"/>
                      </a:cubicBezTo>
                      <a:cubicBezTo>
                        <a:pt x="1515" y="24984"/>
                        <a:pt x="1531" y="24982"/>
                        <a:pt x="1544" y="24977"/>
                      </a:cubicBezTo>
                      <a:cubicBezTo>
                        <a:pt x="13931" y="21437"/>
                        <a:pt x="16672" y="399"/>
                        <a:pt x="16698" y="186"/>
                      </a:cubicBezTo>
                      <a:cubicBezTo>
                        <a:pt x="16707" y="123"/>
                        <a:pt x="16678" y="63"/>
                        <a:pt x="16626" y="28"/>
                      </a:cubicBezTo>
                      <a:cubicBezTo>
                        <a:pt x="16598" y="10"/>
                        <a:pt x="16566" y="1"/>
                        <a:pt x="1653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2365450" y="4643650"/>
                  <a:ext cx="381375" cy="610000"/>
                </a:xfrm>
                <a:custGeom>
                  <a:avLst/>
                  <a:gdLst/>
                  <a:ahLst/>
                  <a:cxnLst/>
                  <a:rect l="l" t="t" r="r" b="b"/>
                  <a:pathLst>
                    <a:path w="15255" h="24400" extrusionOk="0">
                      <a:moveTo>
                        <a:pt x="15160" y="1"/>
                      </a:moveTo>
                      <a:cubicBezTo>
                        <a:pt x="15132" y="1"/>
                        <a:pt x="15105" y="14"/>
                        <a:pt x="15089" y="40"/>
                      </a:cubicBezTo>
                      <a:lnTo>
                        <a:pt x="26" y="24273"/>
                      </a:lnTo>
                      <a:cubicBezTo>
                        <a:pt x="1" y="24312"/>
                        <a:pt x="12" y="24363"/>
                        <a:pt x="52" y="24387"/>
                      </a:cubicBezTo>
                      <a:cubicBezTo>
                        <a:pt x="65" y="24396"/>
                        <a:pt x="80" y="24399"/>
                        <a:pt x="95" y="24399"/>
                      </a:cubicBezTo>
                      <a:cubicBezTo>
                        <a:pt x="122" y="24399"/>
                        <a:pt x="151" y="24387"/>
                        <a:pt x="166" y="24361"/>
                      </a:cubicBezTo>
                      <a:lnTo>
                        <a:pt x="15229" y="127"/>
                      </a:lnTo>
                      <a:cubicBezTo>
                        <a:pt x="15254" y="89"/>
                        <a:pt x="15242" y="37"/>
                        <a:pt x="15203" y="13"/>
                      </a:cubicBezTo>
                      <a:cubicBezTo>
                        <a:pt x="15190" y="5"/>
                        <a:pt x="15175" y="1"/>
                        <a:pt x="15160"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2449750" y="4989600"/>
                  <a:ext cx="13675" cy="41850"/>
                </a:xfrm>
                <a:custGeom>
                  <a:avLst/>
                  <a:gdLst/>
                  <a:ahLst/>
                  <a:cxnLst/>
                  <a:rect l="l" t="t" r="r" b="b"/>
                  <a:pathLst>
                    <a:path w="547" h="1674" extrusionOk="0">
                      <a:moveTo>
                        <a:pt x="83" y="0"/>
                      </a:moveTo>
                      <a:cubicBezTo>
                        <a:pt x="37" y="0"/>
                        <a:pt x="0" y="37"/>
                        <a:pt x="0" y="83"/>
                      </a:cubicBezTo>
                      <a:cubicBezTo>
                        <a:pt x="2" y="618"/>
                        <a:pt x="133" y="1152"/>
                        <a:pt x="379" y="1629"/>
                      </a:cubicBezTo>
                      <a:cubicBezTo>
                        <a:pt x="393" y="1658"/>
                        <a:pt x="422" y="1674"/>
                        <a:pt x="452" y="1674"/>
                      </a:cubicBezTo>
                      <a:cubicBezTo>
                        <a:pt x="465" y="1674"/>
                        <a:pt x="478" y="1669"/>
                        <a:pt x="490" y="1664"/>
                      </a:cubicBezTo>
                      <a:cubicBezTo>
                        <a:pt x="531" y="1643"/>
                        <a:pt x="546" y="1594"/>
                        <a:pt x="525" y="1553"/>
                      </a:cubicBezTo>
                      <a:cubicBezTo>
                        <a:pt x="291" y="1102"/>
                        <a:pt x="166" y="592"/>
                        <a:pt x="165" y="83"/>
                      </a:cubicBezTo>
                      <a:cubicBezTo>
                        <a:pt x="165" y="37"/>
                        <a:pt x="129" y="0"/>
                        <a:pt x="8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2497300" y="4915675"/>
                  <a:ext cx="16800" cy="36225"/>
                </a:xfrm>
                <a:custGeom>
                  <a:avLst/>
                  <a:gdLst/>
                  <a:ahLst/>
                  <a:cxnLst/>
                  <a:rect l="l" t="t" r="r" b="b"/>
                  <a:pathLst>
                    <a:path w="672" h="1449" extrusionOk="0">
                      <a:moveTo>
                        <a:pt x="94" y="1"/>
                      </a:moveTo>
                      <a:cubicBezTo>
                        <a:pt x="84" y="1"/>
                        <a:pt x="74" y="3"/>
                        <a:pt x="65" y="7"/>
                      </a:cubicBezTo>
                      <a:cubicBezTo>
                        <a:pt x="22" y="22"/>
                        <a:pt x="1" y="69"/>
                        <a:pt x="16" y="113"/>
                      </a:cubicBezTo>
                      <a:lnTo>
                        <a:pt x="502" y="1395"/>
                      </a:lnTo>
                      <a:cubicBezTo>
                        <a:pt x="514" y="1428"/>
                        <a:pt x="545" y="1449"/>
                        <a:pt x="578" y="1449"/>
                      </a:cubicBezTo>
                      <a:cubicBezTo>
                        <a:pt x="588" y="1449"/>
                        <a:pt x="598" y="1448"/>
                        <a:pt x="608" y="1444"/>
                      </a:cubicBezTo>
                      <a:cubicBezTo>
                        <a:pt x="651" y="1428"/>
                        <a:pt x="672" y="1381"/>
                        <a:pt x="656" y="1338"/>
                      </a:cubicBezTo>
                      <a:lnTo>
                        <a:pt x="170" y="56"/>
                      </a:lnTo>
                      <a:cubicBezTo>
                        <a:pt x="158" y="22"/>
                        <a:pt x="127" y="1"/>
                        <a:pt x="9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2489325" y="5103400"/>
                  <a:ext cx="31050" cy="9000"/>
                </a:xfrm>
                <a:custGeom>
                  <a:avLst/>
                  <a:gdLst/>
                  <a:ahLst/>
                  <a:cxnLst/>
                  <a:rect l="l" t="t" r="r" b="b"/>
                  <a:pathLst>
                    <a:path w="1242" h="360" extrusionOk="0">
                      <a:moveTo>
                        <a:pt x="1148" y="1"/>
                      </a:moveTo>
                      <a:cubicBezTo>
                        <a:pt x="1136" y="1"/>
                        <a:pt x="1123" y="3"/>
                        <a:pt x="1111" y="9"/>
                      </a:cubicBezTo>
                      <a:cubicBezTo>
                        <a:pt x="866" y="130"/>
                        <a:pt x="590" y="193"/>
                        <a:pt x="316" y="193"/>
                      </a:cubicBezTo>
                      <a:cubicBezTo>
                        <a:pt x="243" y="193"/>
                        <a:pt x="171" y="189"/>
                        <a:pt x="99" y="180"/>
                      </a:cubicBezTo>
                      <a:cubicBezTo>
                        <a:pt x="97" y="180"/>
                        <a:pt x="95" y="179"/>
                        <a:pt x="92" y="179"/>
                      </a:cubicBezTo>
                      <a:cubicBezTo>
                        <a:pt x="50" y="179"/>
                        <a:pt x="11" y="208"/>
                        <a:pt x="6" y="252"/>
                      </a:cubicBezTo>
                      <a:cubicBezTo>
                        <a:pt x="1" y="298"/>
                        <a:pt x="32" y="340"/>
                        <a:pt x="78" y="345"/>
                      </a:cubicBezTo>
                      <a:cubicBezTo>
                        <a:pt x="157" y="355"/>
                        <a:pt x="235" y="360"/>
                        <a:pt x="315" y="360"/>
                      </a:cubicBezTo>
                      <a:cubicBezTo>
                        <a:pt x="614" y="360"/>
                        <a:pt x="916" y="290"/>
                        <a:pt x="1184" y="157"/>
                      </a:cubicBezTo>
                      <a:cubicBezTo>
                        <a:pt x="1226" y="136"/>
                        <a:pt x="1242" y="86"/>
                        <a:pt x="1222" y="45"/>
                      </a:cubicBezTo>
                      <a:cubicBezTo>
                        <a:pt x="1207" y="17"/>
                        <a:pt x="1178" y="1"/>
                        <a:pt x="114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2551825" y="5018200"/>
                  <a:ext cx="25375" cy="11400"/>
                </a:xfrm>
                <a:custGeom>
                  <a:avLst/>
                  <a:gdLst/>
                  <a:ahLst/>
                  <a:cxnLst/>
                  <a:rect l="l" t="t" r="r" b="b"/>
                  <a:pathLst>
                    <a:path w="1015" h="456" extrusionOk="0">
                      <a:moveTo>
                        <a:pt x="925" y="1"/>
                      </a:moveTo>
                      <a:cubicBezTo>
                        <a:pt x="613" y="16"/>
                        <a:pt x="301" y="123"/>
                        <a:pt x="46" y="306"/>
                      </a:cubicBezTo>
                      <a:cubicBezTo>
                        <a:pt x="8" y="332"/>
                        <a:pt x="1" y="384"/>
                        <a:pt x="27" y="421"/>
                      </a:cubicBezTo>
                      <a:cubicBezTo>
                        <a:pt x="43" y="443"/>
                        <a:pt x="67" y="455"/>
                        <a:pt x="93" y="455"/>
                      </a:cubicBezTo>
                      <a:cubicBezTo>
                        <a:pt x="111" y="455"/>
                        <a:pt x="126" y="450"/>
                        <a:pt x="143" y="440"/>
                      </a:cubicBezTo>
                      <a:cubicBezTo>
                        <a:pt x="372" y="275"/>
                        <a:pt x="652" y="178"/>
                        <a:pt x="933" y="165"/>
                      </a:cubicBezTo>
                      <a:cubicBezTo>
                        <a:pt x="979" y="163"/>
                        <a:pt x="1014" y="126"/>
                        <a:pt x="1012" y="79"/>
                      </a:cubicBezTo>
                      <a:cubicBezTo>
                        <a:pt x="1009" y="33"/>
                        <a:pt x="976" y="2"/>
                        <a:pt x="92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2602575" y="4938075"/>
                  <a:ext cx="17175" cy="8500"/>
                </a:xfrm>
                <a:custGeom>
                  <a:avLst/>
                  <a:gdLst/>
                  <a:ahLst/>
                  <a:cxnLst/>
                  <a:rect l="l" t="t" r="r" b="b"/>
                  <a:pathLst>
                    <a:path w="687" h="340" extrusionOk="0">
                      <a:moveTo>
                        <a:pt x="595" y="1"/>
                      </a:moveTo>
                      <a:cubicBezTo>
                        <a:pt x="586" y="1"/>
                        <a:pt x="576" y="2"/>
                        <a:pt x="568" y="5"/>
                      </a:cubicBezTo>
                      <a:lnTo>
                        <a:pt x="66" y="180"/>
                      </a:lnTo>
                      <a:cubicBezTo>
                        <a:pt x="23" y="194"/>
                        <a:pt x="0" y="241"/>
                        <a:pt x="15" y="285"/>
                      </a:cubicBezTo>
                      <a:cubicBezTo>
                        <a:pt x="26" y="318"/>
                        <a:pt x="60" y="339"/>
                        <a:pt x="93" y="339"/>
                      </a:cubicBezTo>
                      <a:cubicBezTo>
                        <a:pt x="103" y="339"/>
                        <a:pt x="111" y="338"/>
                        <a:pt x="120" y="335"/>
                      </a:cubicBezTo>
                      <a:lnTo>
                        <a:pt x="621" y="161"/>
                      </a:lnTo>
                      <a:cubicBezTo>
                        <a:pt x="664" y="147"/>
                        <a:pt x="687" y="100"/>
                        <a:pt x="672" y="57"/>
                      </a:cubicBezTo>
                      <a:cubicBezTo>
                        <a:pt x="661" y="23"/>
                        <a:pt x="629" y="1"/>
                        <a:pt x="5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2329900" y="4634125"/>
                  <a:ext cx="417675" cy="624625"/>
                </a:xfrm>
                <a:custGeom>
                  <a:avLst/>
                  <a:gdLst/>
                  <a:ahLst/>
                  <a:cxnLst/>
                  <a:rect l="l" t="t" r="r" b="b"/>
                  <a:pathLst>
                    <a:path w="16707" h="24985" extrusionOk="0">
                      <a:moveTo>
                        <a:pt x="16322" y="480"/>
                      </a:moveTo>
                      <a:lnTo>
                        <a:pt x="16322" y="480"/>
                      </a:lnTo>
                      <a:cubicBezTo>
                        <a:pt x="15919" y="3168"/>
                        <a:pt x="12815" y="21213"/>
                        <a:pt x="1651" y="24602"/>
                      </a:cubicBezTo>
                      <a:cubicBezTo>
                        <a:pt x="1604" y="23757"/>
                        <a:pt x="1527" y="20334"/>
                        <a:pt x="2973" y="16081"/>
                      </a:cubicBezTo>
                      <a:cubicBezTo>
                        <a:pt x="4489" y="11621"/>
                        <a:pt x="8036" y="5318"/>
                        <a:pt x="16322" y="480"/>
                      </a:cubicBezTo>
                      <a:close/>
                      <a:moveTo>
                        <a:pt x="16534" y="1"/>
                      </a:moveTo>
                      <a:cubicBezTo>
                        <a:pt x="16505" y="1"/>
                        <a:pt x="16477" y="8"/>
                        <a:pt x="16452" y="23"/>
                      </a:cubicBezTo>
                      <a:cubicBezTo>
                        <a:pt x="1" y="9434"/>
                        <a:pt x="1319" y="24682"/>
                        <a:pt x="1335" y="24836"/>
                      </a:cubicBezTo>
                      <a:cubicBezTo>
                        <a:pt x="1340" y="24884"/>
                        <a:pt x="1366" y="24929"/>
                        <a:pt x="1407" y="24956"/>
                      </a:cubicBezTo>
                      <a:cubicBezTo>
                        <a:pt x="1434" y="24976"/>
                        <a:pt x="1468" y="24984"/>
                        <a:pt x="1500" y="24984"/>
                      </a:cubicBezTo>
                      <a:cubicBezTo>
                        <a:pt x="1515" y="24984"/>
                        <a:pt x="1531" y="24982"/>
                        <a:pt x="1544" y="24977"/>
                      </a:cubicBezTo>
                      <a:cubicBezTo>
                        <a:pt x="13931" y="21437"/>
                        <a:pt x="16672" y="399"/>
                        <a:pt x="16698" y="186"/>
                      </a:cubicBezTo>
                      <a:cubicBezTo>
                        <a:pt x="16707" y="123"/>
                        <a:pt x="16678" y="63"/>
                        <a:pt x="16626" y="28"/>
                      </a:cubicBezTo>
                      <a:cubicBezTo>
                        <a:pt x="16598" y="10"/>
                        <a:pt x="16566" y="1"/>
                        <a:pt x="1653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2365450" y="4643650"/>
                  <a:ext cx="381375" cy="610000"/>
                </a:xfrm>
                <a:custGeom>
                  <a:avLst/>
                  <a:gdLst/>
                  <a:ahLst/>
                  <a:cxnLst/>
                  <a:rect l="l" t="t" r="r" b="b"/>
                  <a:pathLst>
                    <a:path w="15255" h="24400" extrusionOk="0">
                      <a:moveTo>
                        <a:pt x="15160" y="1"/>
                      </a:moveTo>
                      <a:cubicBezTo>
                        <a:pt x="15132" y="1"/>
                        <a:pt x="15105" y="14"/>
                        <a:pt x="15089" y="40"/>
                      </a:cubicBezTo>
                      <a:lnTo>
                        <a:pt x="26" y="24273"/>
                      </a:lnTo>
                      <a:cubicBezTo>
                        <a:pt x="1" y="24312"/>
                        <a:pt x="12" y="24363"/>
                        <a:pt x="52" y="24387"/>
                      </a:cubicBezTo>
                      <a:cubicBezTo>
                        <a:pt x="65" y="24396"/>
                        <a:pt x="80" y="24399"/>
                        <a:pt x="95" y="24399"/>
                      </a:cubicBezTo>
                      <a:cubicBezTo>
                        <a:pt x="122" y="24399"/>
                        <a:pt x="151" y="24387"/>
                        <a:pt x="166" y="24361"/>
                      </a:cubicBezTo>
                      <a:lnTo>
                        <a:pt x="15229" y="127"/>
                      </a:lnTo>
                      <a:cubicBezTo>
                        <a:pt x="15254" y="89"/>
                        <a:pt x="15242" y="37"/>
                        <a:pt x="15203" y="13"/>
                      </a:cubicBezTo>
                      <a:cubicBezTo>
                        <a:pt x="15190" y="5"/>
                        <a:pt x="15175" y="1"/>
                        <a:pt x="15160"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2449750" y="4989600"/>
                  <a:ext cx="13675" cy="41850"/>
                </a:xfrm>
                <a:custGeom>
                  <a:avLst/>
                  <a:gdLst/>
                  <a:ahLst/>
                  <a:cxnLst/>
                  <a:rect l="l" t="t" r="r" b="b"/>
                  <a:pathLst>
                    <a:path w="547" h="1674" extrusionOk="0">
                      <a:moveTo>
                        <a:pt x="83" y="0"/>
                      </a:moveTo>
                      <a:cubicBezTo>
                        <a:pt x="37" y="0"/>
                        <a:pt x="0" y="37"/>
                        <a:pt x="0" y="83"/>
                      </a:cubicBezTo>
                      <a:cubicBezTo>
                        <a:pt x="2" y="618"/>
                        <a:pt x="133" y="1152"/>
                        <a:pt x="379" y="1629"/>
                      </a:cubicBezTo>
                      <a:cubicBezTo>
                        <a:pt x="393" y="1658"/>
                        <a:pt x="422" y="1674"/>
                        <a:pt x="452" y="1674"/>
                      </a:cubicBezTo>
                      <a:cubicBezTo>
                        <a:pt x="465" y="1674"/>
                        <a:pt x="478" y="1669"/>
                        <a:pt x="490" y="1664"/>
                      </a:cubicBezTo>
                      <a:cubicBezTo>
                        <a:pt x="531" y="1643"/>
                        <a:pt x="546" y="1594"/>
                        <a:pt x="525" y="1553"/>
                      </a:cubicBezTo>
                      <a:cubicBezTo>
                        <a:pt x="291" y="1102"/>
                        <a:pt x="166" y="592"/>
                        <a:pt x="165" y="83"/>
                      </a:cubicBezTo>
                      <a:cubicBezTo>
                        <a:pt x="165" y="37"/>
                        <a:pt x="129" y="0"/>
                        <a:pt x="8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2497300" y="4915675"/>
                  <a:ext cx="16800" cy="36225"/>
                </a:xfrm>
                <a:custGeom>
                  <a:avLst/>
                  <a:gdLst/>
                  <a:ahLst/>
                  <a:cxnLst/>
                  <a:rect l="l" t="t" r="r" b="b"/>
                  <a:pathLst>
                    <a:path w="672" h="1449" extrusionOk="0">
                      <a:moveTo>
                        <a:pt x="94" y="1"/>
                      </a:moveTo>
                      <a:cubicBezTo>
                        <a:pt x="84" y="1"/>
                        <a:pt x="74" y="3"/>
                        <a:pt x="65" y="7"/>
                      </a:cubicBezTo>
                      <a:cubicBezTo>
                        <a:pt x="22" y="22"/>
                        <a:pt x="1" y="69"/>
                        <a:pt x="16" y="113"/>
                      </a:cubicBezTo>
                      <a:lnTo>
                        <a:pt x="502" y="1395"/>
                      </a:lnTo>
                      <a:cubicBezTo>
                        <a:pt x="514" y="1428"/>
                        <a:pt x="545" y="1449"/>
                        <a:pt x="578" y="1449"/>
                      </a:cubicBezTo>
                      <a:cubicBezTo>
                        <a:pt x="588" y="1449"/>
                        <a:pt x="598" y="1448"/>
                        <a:pt x="608" y="1444"/>
                      </a:cubicBezTo>
                      <a:cubicBezTo>
                        <a:pt x="651" y="1428"/>
                        <a:pt x="672" y="1381"/>
                        <a:pt x="656" y="1338"/>
                      </a:cubicBezTo>
                      <a:lnTo>
                        <a:pt x="170" y="56"/>
                      </a:lnTo>
                      <a:cubicBezTo>
                        <a:pt x="158" y="22"/>
                        <a:pt x="127" y="1"/>
                        <a:pt x="9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2489325" y="5103400"/>
                  <a:ext cx="31050" cy="9000"/>
                </a:xfrm>
                <a:custGeom>
                  <a:avLst/>
                  <a:gdLst/>
                  <a:ahLst/>
                  <a:cxnLst/>
                  <a:rect l="l" t="t" r="r" b="b"/>
                  <a:pathLst>
                    <a:path w="1242" h="360" extrusionOk="0">
                      <a:moveTo>
                        <a:pt x="1148" y="1"/>
                      </a:moveTo>
                      <a:cubicBezTo>
                        <a:pt x="1136" y="1"/>
                        <a:pt x="1123" y="3"/>
                        <a:pt x="1111" y="9"/>
                      </a:cubicBezTo>
                      <a:cubicBezTo>
                        <a:pt x="866" y="130"/>
                        <a:pt x="590" y="193"/>
                        <a:pt x="316" y="193"/>
                      </a:cubicBezTo>
                      <a:cubicBezTo>
                        <a:pt x="243" y="193"/>
                        <a:pt x="171" y="189"/>
                        <a:pt x="99" y="180"/>
                      </a:cubicBezTo>
                      <a:cubicBezTo>
                        <a:pt x="97" y="180"/>
                        <a:pt x="95" y="179"/>
                        <a:pt x="92" y="179"/>
                      </a:cubicBezTo>
                      <a:cubicBezTo>
                        <a:pt x="50" y="179"/>
                        <a:pt x="11" y="208"/>
                        <a:pt x="6" y="252"/>
                      </a:cubicBezTo>
                      <a:cubicBezTo>
                        <a:pt x="1" y="298"/>
                        <a:pt x="32" y="340"/>
                        <a:pt x="78" y="345"/>
                      </a:cubicBezTo>
                      <a:cubicBezTo>
                        <a:pt x="157" y="355"/>
                        <a:pt x="235" y="360"/>
                        <a:pt x="315" y="360"/>
                      </a:cubicBezTo>
                      <a:cubicBezTo>
                        <a:pt x="614" y="360"/>
                        <a:pt x="916" y="290"/>
                        <a:pt x="1184" y="157"/>
                      </a:cubicBezTo>
                      <a:cubicBezTo>
                        <a:pt x="1226" y="136"/>
                        <a:pt x="1242" y="86"/>
                        <a:pt x="1222" y="45"/>
                      </a:cubicBezTo>
                      <a:cubicBezTo>
                        <a:pt x="1207" y="17"/>
                        <a:pt x="1178" y="1"/>
                        <a:pt x="114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2551825" y="5018200"/>
                  <a:ext cx="25375" cy="11400"/>
                </a:xfrm>
                <a:custGeom>
                  <a:avLst/>
                  <a:gdLst/>
                  <a:ahLst/>
                  <a:cxnLst/>
                  <a:rect l="l" t="t" r="r" b="b"/>
                  <a:pathLst>
                    <a:path w="1015" h="456" extrusionOk="0">
                      <a:moveTo>
                        <a:pt x="925" y="1"/>
                      </a:moveTo>
                      <a:cubicBezTo>
                        <a:pt x="613" y="16"/>
                        <a:pt x="301" y="123"/>
                        <a:pt x="46" y="306"/>
                      </a:cubicBezTo>
                      <a:cubicBezTo>
                        <a:pt x="8" y="332"/>
                        <a:pt x="1" y="384"/>
                        <a:pt x="27" y="421"/>
                      </a:cubicBezTo>
                      <a:cubicBezTo>
                        <a:pt x="43" y="443"/>
                        <a:pt x="67" y="455"/>
                        <a:pt x="93" y="455"/>
                      </a:cubicBezTo>
                      <a:cubicBezTo>
                        <a:pt x="111" y="455"/>
                        <a:pt x="126" y="450"/>
                        <a:pt x="143" y="440"/>
                      </a:cubicBezTo>
                      <a:cubicBezTo>
                        <a:pt x="372" y="275"/>
                        <a:pt x="652" y="178"/>
                        <a:pt x="933" y="165"/>
                      </a:cubicBezTo>
                      <a:cubicBezTo>
                        <a:pt x="979" y="163"/>
                        <a:pt x="1014" y="126"/>
                        <a:pt x="1012" y="79"/>
                      </a:cubicBezTo>
                      <a:cubicBezTo>
                        <a:pt x="1009" y="33"/>
                        <a:pt x="976" y="2"/>
                        <a:pt x="92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2602575" y="4938075"/>
                  <a:ext cx="17175" cy="8500"/>
                </a:xfrm>
                <a:custGeom>
                  <a:avLst/>
                  <a:gdLst/>
                  <a:ahLst/>
                  <a:cxnLst/>
                  <a:rect l="l" t="t" r="r" b="b"/>
                  <a:pathLst>
                    <a:path w="687" h="340" extrusionOk="0">
                      <a:moveTo>
                        <a:pt x="595" y="1"/>
                      </a:moveTo>
                      <a:cubicBezTo>
                        <a:pt x="586" y="1"/>
                        <a:pt x="576" y="2"/>
                        <a:pt x="568" y="5"/>
                      </a:cubicBezTo>
                      <a:lnTo>
                        <a:pt x="66" y="180"/>
                      </a:lnTo>
                      <a:cubicBezTo>
                        <a:pt x="23" y="194"/>
                        <a:pt x="0" y="241"/>
                        <a:pt x="15" y="285"/>
                      </a:cubicBezTo>
                      <a:cubicBezTo>
                        <a:pt x="26" y="318"/>
                        <a:pt x="60" y="339"/>
                        <a:pt x="93" y="339"/>
                      </a:cubicBezTo>
                      <a:cubicBezTo>
                        <a:pt x="103" y="339"/>
                        <a:pt x="111" y="338"/>
                        <a:pt x="120" y="335"/>
                      </a:cubicBezTo>
                      <a:lnTo>
                        <a:pt x="621" y="161"/>
                      </a:lnTo>
                      <a:cubicBezTo>
                        <a:pt x="664" y="147"/>
                        <a:pt x="687" y="100"/>
                        <a:pt x="672" y="57"/>
                      </a:cubicBezTo>
                      <a:cubicBezTo>
                        <a:pt x="661" y="23"/>
                        <a:pt x="629" y="1"/>
                        <a:pt x="5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2329900" y="4667225"/>
                  <a:ext cx="417700" cy="624600"/>
                </a:xfrm>
                <a:custGeom>
                  <a:avLst/>
                  <a:gdLst/>
                  <a:ahLst/>
                  <a:cxnLst/>
                  <a:rect l="l" t="t" r="r" b="b"/>
                  <a:pathLst>
                    <a:path w="16708" h="24984" extrusionOk="0">
                      <a:moveTo>
                        <a:pt x="16533" y="1"/>
                      </a:moveTo>
                      <a:cubicBezTo>
                        <a:pt x="16505" y="1"/>
                        <a:pt x="16477" y="8"/>
                        <a:pt x="16452" y="23"/>
                      </a:cubicBezTo>
                      <a:cubicBezTo>
                        <a:pt x="1" y="9434"/>
                        <a:pt x="1321" y="24681"/>
                        <a:pt x="1335" y="24835"/>
                      </a:cubicBezTo>
                      <a:cubicBezTo>
                        <a:pt x="1340" y="24883"/>
                        <a:pt x="1366" y="24927"/>
                        <a:pt x="1407" y="24955"/>
                      </a:cubicBezTo>
                      <a:cubicBezTo>
                        <a:pt x="1434" y="24973"/>
                        <a:pt x="1468" y="24983"/>
                        <a:pt x="1500" y="24983"/>
                      </a:cubicBezTo>
                      <a:cubicBezTo>
                        <a:pt x="1516" y="24983"/>
                        <a:pt x="1531" y="24982"/>
                        <a:pt x="1546" y="24977"/>
                      </a:cubicBezTo>
                      <a:cubicBezTo>
                        <a:pt x="13931" y="21436"/>
                        <a:pt x="16673" y="398"/>
                        <a:pt x="16699" y="187"/>
                      </a:cubicBezTo>
                      <a:cubicBezTo>
                        <a:pt x="16708" y="124"/>
                        <a:pt x="16678" y="64"/>
                        <a:pt x="16627" y="28"/>
                      </a:cubicBezTo>
                      <a:cubicBezTo>
                        <a:pt x="16598" y="10"/>
                        <a:pt x="16566" y="1"/>
                        <a:pt x="1653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2369975" y="4662825"/>
                  <a:ext cx="366900" cy="587900"/>
                </a:xfrm>
                <a:custGeom>
                  <a:avLst/>
                  <a:gdLst/>
                  <a:ahLst/>
                  <a:cxnLst/>
                  <a:rect l="l" t="t" r="r" b="b"/>
                  <a:pathLst>
                    <a:path w="14676" h="23516" extrusionOk="0">
                      <a:moveTo>
                        <a:pt x="9902" y="11077"/>
                      </a:moveTo>
                      <a:cubicBezTo>
                        <a:pt x="9903" y="11077"/>
                        <a:pt x="9904" y="11077"/>
                        <a:pt x="9905" y="11077"/>
                      </a:cubicBezTo>
                      <a:lnTo>
                        <a:pt x="9904" y="11109"/>
                      </a:lnTo>
                      <a:lnTo>
                        <a:pt x="9392" y="11253"/>
                      </a:lnTo>
                      <a:lnTo>
                        <a:pt x="9392" y="11253"/>
                      </a:lnTo>
                      <a:lnTo>
                        <a:pt x="9891" y="11077"/>
                      </a:lnTo>
                      <a:cubicBezTo>
                        <a:pt x="9896" y="11077"/>
                        <a:pt x="9899" y="11077"/>
                        <a:pt x="9902" y="11077"/>
                      </a:cubicBezTo>
                      <a:close/>
                      <a:moveTo>
                        <a:pt x="8202" y="14281"/>
                      </a:moveTo>
                      <a:lnTo>
                        <a:pt x="8207" y="14284"/>
                      </a:lnTo>
                      <a:lnTo>
                        <a:pt x="8201" y="14312"/>
                      </a:lnTo>
                      <a:cubicBezTo>
                        <a:pt x="7908" y="14327"/>
                        <a:pt x="7616" y="14427"/>
                        <a:pt x="7357" y="14573"/>
                      </a:cubicBezTo>
                      <a:cubicBezTo>
                        <a:pt x="7602" y="14400"/>
                        <a:pt x="7900" y="14296"/>
                        <a:pt x="8202" y="14281"/>
                      </a:cubicBezTo>
                      <a:close/>
                      <a:moveTo>
                        <a:pt x="5923" y="17690"/>
                      </a:moveTo>
                      <a:cubicBezTo>
                        <a:pt x="5926" y="17690"/>
                        <a:pt x="5928" y="17690"/>
                        <a:pt x="5930" y="17691"/>
                      </a:cubicBezTo>
                      <a:lnTo>
                        <a:pt x="5928" y="17722"/>
                      </a:lnTo>
                      <a:cubicBezTo>
                        <a:pt x="5694" y="17835"/>
                        <a:pt x="5435" y="17902"/>
                        <a:pt x="5174" y="17902"/>
                      </a:cubicBezTo>
                      <a:cubicBezTo>
                        <a:pt x="5071" y="17902"/>
                        <a:pt x="4967" y="17891"/>
                        <a:pt x="4865" y="17869"/>
                      </a:cubicBezTo>
                      <a:lnTo>
                        <a:pt x="4865" y="17869"/>
                      </a:lnTo>
                      <a:cubicBezTo>
                        <a:pt x="4940" y="17878"/>
                        <a:pt x="5016" y="17883"/>
                        <a:pt x="5092" y="17883"/>
                      </a:cubicBezTo>
                      <a:cubicBezTo>
                        <a:pt x="5376" y="17883"/>
                        <a:pt x="5661" y="17818"/>
                        <a:pt x="5915" y="17691"/>
                      </a:cubicBezTo>
                      <a:cubicBezTo>
                        <a:pt x="5917" y="17690"/>
                        <a:pt x="5920" y="17690"/>
                        <a:pt x="5923" y="17690"/>
                      </a:cubicBezTo>
                      <a:close/>
                      <a:moveTo>
                        <a:pt x="14607" y="0"/>
                      </a:moveTo>
                      <a:cubicBezTo>
                        <a:pt x="14586" y="0"/>
                        <a:pt x="14565" y="10"/>
                        <a:pt x="14552" y="30"/>
                      </a:cubicBezTo>
                      <a:lnTo>
                        <a:pt x="15" y="23417"/>
                      </a:lnTo>
                      <a:cubicBezTo>
                        <a:pt x="1" y="23439"/>
                        <a:pt x="4" y="23469"/>
                        <a:pt x="19" y="23490"/>
                      </a:cubicBezTo>
                      <a:cubicBezTo>
                        <a:pt x="27" y="23496"/>
                        <a:pt x="33" y="23505"/>
                        <a:pt x="43" y="23509"/>
                      </a:cubicBezTo>
                      <a:cubicBezTo>
                        <a:pt x="52" y="23513"/>
                        <a:pt x="64" y="23515"/>
                        <a:pt x="75" y="23515"/>
                      </a:cubicBezTo>
                      <a:cubicBezTo>
                        <a:pt x="80" y="23515"/>
                        <a:pt x="85" y="23515"/>
                        <a:pt x="90" y="23514"/>
                      </a:cubicBezTo>
                      <a:cubicBezTo>
                        <a:pt x="488" y="23393"/>
                        <a:pt x="877" y="23250"/>
                        <a:pt x="1253" y="23093"/>
                      </a:cubicBezTo>
                      <a:cubicBezTo>
                        <a:pt x="1253" y="23093"/>
                        <a:pt x="1253" y="23094"/>
                        <a:pt x="1254" y="23094"/>
                      </a:cubicBezTo>
                      <a:cubicBezTo>
                        <a:pt x="1254" y="23094"/>
                        <a:pt x="1254" y="23093"/>
                        <a:pt x="1254" y="23091"/>
                      </a:cubicBezTo>
                      <a:cubicBezTo>
                        <a:pt x="8879" y="19922"/>
                        <a:pt x="12430" y="9832"/>
                        <a:pt x="13923" y="3676"/>
                      </a:cubicBezTo>
                      <a:cubicBezTo>
                        <a:pt x="13922" y="3671"/>
                        <a:pt x="13923" y="3668"/>
                        <a:pt x="13924" y="3665"/>
                      </a:cubicBezTo>
                      <a:cubicBezTo>
                        <a:pt x="14284" y="2192"/>
                        <a:pt x="14523" y="944"/>
                        <a:pt x="14670" y="73"/>
                      </a:cubicBezTo>
                      <a:cubicBezTo>
                        <a:pt x="14675" y="47"/>
                        <a:pt x="14661" y="19"/>
                        <a:pt x="14635" y="7"/>
                      </a:cubicBezTo>
                      <a:lnTo>
                        <a:pt x="14629" y="4"/>
                      </a:lnTo>
                      <a:cubicBezTo>
                        <a:pt x="14622" y="2"/>
                        <a:pt x="14615" y="0"/>
                        <a:pt x="146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2368900" y="4644275"/>
                  <a:ext cx="370900" cy="600325"/>
                </a:xfrm>
                <a:custGeom>
                  <a:avLst/>
                  <a:gdLst/>
                  <a:ahLst/>
                  <a:cxnLst/>
                  <a:rect l="l" t="t" r="r" b="b"/>
                  <a:pathLst>
                    <a:path w="14836" h="24013" extrusionOk="0">
                      <a:moveTo>
                        <a:pt x="8083" y="8066"/>
                      </a:moveTo>
                      <a:lnTo>
                        <a:pt x="8088" y="8068"/>
                      </a:lnTo>
                      <a:lnTo>
                        <a:pt x="8099" y="8084"/>
                      </a:lnTo>
                      <a:lnTo>
                        <a:pt x="8046" y="8836"/>
                      </a:lnTo>
                      <a:lnTo>
                        <a:pt x="8083" y="8066"/>
                      </a:lnTo>
                      <a:close/>
                      <a:moveTo>
                        <a:pt x="5231" y="10925"/>
                      </a:moveTo>
                      <a:cubicBezTo>
                        <a:pt x="5234" y="10925"/>
                        <a:pt x="5237" y="10926"/>
                        <a:pt x="5238" y="10928"/>
                      </a:cubicBezTo>
                      <a:lnTo>
                        <a:pt x="5244" y="10938"/>
                      </a:lnTo>
                      <a:lnTo>
                        <a:pt x="5499" y="11611"/>
                      </a:lnTo>
                      <a:lnTo>
                        <a:pt x="5732" y="12220"/>
                      </a:lnTo>
                      <a:lnTo>
                        <a:pt x="5701" y="12228"/>
                      </a:lnTo>
                      <a:lnTo>
                        <a:pt x="5483" y="11635"/>
                      </a:lnTo>
                      <a:lnTo>
                        <a:pt x="5225" y="10928"/>
                      </a:lnTo>
                      <a:cubicBezTo>
                        <a:pt x="5227" y="10926"/>
                        <a:pt x="5229" y="10925"/>
                        <a:pt x="5231" y="10925"/>
                      </a:cubicBezTo>
                      <a:close/>
                      <a:moveTo>
                        <a:pt x="3318" y="13879"/>
                      </a:moveTo>
                      <a:lnTo>
                        <a:pt x="3323" y="13881"/>
                      </a:lnTo>
                      <a:lnTo>
                        <a:pt x="3331" y="13896"/>
                      </a:lnTo>
                      <a:cubicBezTo>
                        <a:pt x="3331" y="14269"/>
                        <a:pt x="3401" y="14646"/>
                        <a:pt x="3519" y="15007"/>
                      </a:cubicBezTo>
                      <a:cubicBezTo>
                        <a:pt x="3562" y="15146"/>
                        <a:pt x="3615" y="15279"/>
                        <a:pt x="3673" y="15410"/>
                      </a:cubicBezTo>
                      <a:cubicBezTo>
                        <a:pt x="3609" y="15287"/>
                        <a:pt x="3552" y="15159"/>
                        <a:pt x="3505" y="15028"/>
                      </a:cubicBezTo>
                      <a:cubicBezTo>
                        <a:pt x="3373" y="14669"/>
                        <a:pt x="3307" y="14277"/>
                        <a:pt x="3318" y="13879"/>
                      </a:cubicBezTo>
                      <a:close/>
                      <a:moveTo>
                        <a:pt x="14770" y="1"/>
                      </a:moveTo>
                      <a:cubicBezTo>
                        <a:pt x="14758" y="1"/>
                        <a:pt x="14746" y="3"/>
                        <a:pt x="14737" y="9"/>
                      </a:cubicBezTo>
                      <a:cubicBezTo>
                        <a:pt x="1990" y="7449"/>
                        <a:pt x="212" y="18429"/>
                        <a:pt x="22" y="22646"/>
                      </a:cubicBezTo>
                      <a:cubicBezTo>
                        <a:pt x="0" y="23215"/>
                        <a:pt x="3" y="23656"/>
                        <a:pt x="12" y="23954"/>
                      </a:cubicBezTo>
                      <a:cubicBezTo>
                        <a:pt x="12" y="23975"/>
                        <a:pt x="26" y="23997"/>
                        <a:pt x="50" y="24007"/>
                      </a:cubicBezTo>
                      <a:lnTo>
                        <a:pt x="59" y="24011"/>
                      </a:lnTo>
                      <a:cubicBezTo>
                        <a:pt x="64" y="24012"/>
                        <a:pt x="70" y="24013"/>
                        <a:pt x="75" y="24013"/>
                      </a:cubicBezTo>
                      <a:cubicBezTo>
                        <a:pt x="99" y="24013"/>
                        <a:pt x="121" y="24002"/>
                        <a:pt x="131" y="23981"/>
                      </a:cubicBezTo>
                      <a:lnTo>
                        <a:pt x="14783" y="403"/>
                      </a:lnTo>
                      <a:cubicBezTo>
                        <a:pt x="14802" y="274"/>
                        <a:pt x="14819" y="165"/>
                        <a:pt x="14830" y="75"/>
                      </a:cubicBezTo>
                      <a:cubicBezTo>
                        <a:pt x="14836" y="49"/>
                        <a:pt x="14825" y="27"/>
                        <a:pt x="14804" y="12"/>
                      </a:cubicBezTo>
                      <a:cubicBezTo>
                        <a:pt x="14802" y="11"/>
                        <a:pt x="14801" y="7"/>
                        <a:pt x="14797" y="6"/>
                      </a:cubicBezTo>
                      <a:cubicBezTo>
                        <a:pt x="14789" y="2"/>
                        <a:pt x="14779" y="1"/>
                        <a:pt x="147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2369475" y="4644275"/>
                  <a:ext cx="369550" cy="566175"/>
                </a:xfrm>
                <a:custGeom>
                  <a:avLst/>
                  <a:gdLst/>
                  <a:ahLst/>
                  <a:cxnLst/>
                  <a:rect l="l" t="t" r="r" b="b"/>
                  <a:pathLst>
                    <a:path w="14782" h="22647" extrusionOk="0">
                      <a:moveTo>
                        <a:pt x="14748" y="1"/>
                      </a:moveTo>
                      <a:cubicBezTo>
                        <a:pt x="14736" y="1"/>
                        <a:pt x="14724" y="3"/>
                        <a:pt x="14715" y="9"/>
                      </a:cubicBezTo>
                      <a:cubicBezTo>
                        <a:pt x="1969" y="7449"/>
                        <a:pt x="189" y="18429"/>
                        <a:pt x="0" y="22646"/>
                      </a:cubicBezTo>
                      <a:cubicBezTo>
                        <a:pt x="1038" y="19883"/>
                        <a:pt x="2231" y="17341"/>
                        <a:pt x="3482" y="15031"/>
                      </a:cubicBezTo>
                      <a:cubicBezTo>
                        <a:pt x="3486" y="15022"/>
                        <a:pt x="3494" y="15015"/>
                        <a:pt x="3497" y="15009"/>
                      </a:cubicBezTo>
                      <a:cubicBezTo>
                        <a:pt x="4140" y="13822"/>
                        <a:pt x="4799" y="12697"/>
                        <a:pt x="5460" y="11635"/>
                      </a:cubicBezTo>
                      <a:cubicBezTo>
                        <a:pt x="5469" y="11627"/>
                        <a:pt x="5472" y="11619"/>
                        <a:pt x="5476" y="11610"/>
                      </a:cubicBezTo>
                      <a:cubicBezTo>
                        <a:pt x="9259" y="5564"/>
                        <a:pt x="13142" y="1574"/>
                        <a:pt x="14781" y="12"/>
                      </a:cubicBezTo>
                      <a:cubicBezTo>
                        <a:pt x="14779" y="11"/>
                        <a:pt x="14778" y="6"/>
                        <a:pt x="14774" y="6"/>
                      </a:cubicBezTo>
                      <a:cubicBezTo>
                        <a:pt x="14767" y="2"/>
                        <a:pt x="14757" y="1"/>
                        <a:pt x="1474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2401300" y="4754700"/>
                  <a:ext cx="316775" cy="485450"/>
                </a:xfrm>
                <a:custGeom>
                  <a:avLst/>
                  <a:gdLst/>
                  <a:ahLst/>
                  <a:cxnLst/>
                  <a:rect l="l" t="t" r="r" b="b"/>
                  <a:pathLst>
                    <a:path w="12671" h="19418" extrusionOk="0">
                      <a:moveTo>
                        <a:pt x="12671" y="1"/>
                      </a:moveTo>
                      <a:cubicBezTo>
                        <a:pt x="10625" y="5157"/>
                        <a:pt x="6167" y="14847"/>
                        <a:pt x="1" y="19417"/>
                      </a:cubicBezTo>
                      <a:cubicBezTo>
                        <a:pt x="7626" y="16247"/>
                        <a:pt x="11177" y="6157"/>
                        <a:pt x="12671"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2329900" y="4634125"/>
                  <a:ext cx="417675" cy="624625"/>
                </a:xfrm>
                <a:custGeom>
                  <a:avLst/>
                  <a:gdLst/>
                  <a:ahLst/>
                  <a:cxnLst/>
                  <a:rect l="l" t="t" r="r" b="b"/>
                  <a:pathLst>
                    <a:path w="16707" h="24985" extrusionOk="0">
                      <a:moveTo>
                        <a:pt x="16322" y="480"/>
                      </a:moveTo>
                      <a:lnTo>
                        <a:pt x="16322" y="480"/>
                      </a:lnTo>
                      <a:cubicBezTo>
                        <a:pt x="15919" y="3168"/>
                        <a:pt x="12815" y="21213"/>
                        <a:pt x="1651" y="24602"/>
                      </a:cubicBezTo>
                      <a:cubicBezTo>
                        <a:pt x="1604" y="23757"/>
                        <a:pt x="1527" y="20334"/>
                        <a:pt x="2973" y="16081"/>
                      </a:cubicBezTo>
                      <a:cubicBezTo>
                        <a:pt x="4489" y="11621"/>
                        <a:pt x="8036" y="5318"/>
                        <a:pt x="16322" y="480"/>
                      </a:cubicBezTo>
                      <a:close/>
                      <a:moveTo>
                        <a:pt x="16534" y="1"/>
                      </a:moveTo>
                      <a:cubicBezTo>
                        <a:pt x="16505" y="1"/>
                        <a:pt x="16477" y="8"/>
                        <a:pt x="16452" y="23"/>
                      </a:cubicBezTo>
                      <a:cubicBezTo>
                        <a:pt x="1" y="9434"/>
                        <a:pt x="1319" y="24682"/>
                        <a:pt x="1335" y="24836"/>
                      </a:cubicBezTo>
                      <a:cubicBezTo>
                        <a:pt x="1340" y="24884"/>
                        <a:pt x="1366" y="24929"/>
                        <a:pt x="1407" y="24956"/>
                      </a:cubicBezTo>
                      <a:cubicBezTo>
                        <a:pt x="1434" y="24976"/>
                        <a:pt x="1468" y="24984"/>
                        <a:pt x="1500" y="24984"/>
                      </a:cubicBezTo>
                      <a:cubicBezTo>
                        <a:pt x="1515" y="24984"/>
                        <a:pt x="1531" y="24982"/>
                        <a:pt x="1544" y="24977"/>
                      </a:cubicBezTo>
                      <a:cubicBezTo>
                        <a:pt x="13931" y="21437"/>
                        <a:pt x="16672" y="399"/>
                        <a:pt x="16698" y="186"/>
                      </a:cubicBezTo>
                      <a:cubicBezTo>
                        <a:pt x="16707" y="123"/>
                        <a:pt x="16678" y="63"/>
                        <a:pt x="16626" y="28"/>
                      </a:cubicBezTo>
                      <a:cubicBezTo>
                        <a:pt x="16598" y="10"/>
                        <a:pt x="16566" y="1"/>
                        <a:pt x="16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2365450" y="4643650"/>
                  <a:ext cx="381375" cy="610000"/>
                </a:xfrm>
                <a:custGeom>
                  <a:avLst/>
                  <a:gdLst/>
                  <a:ahLst/>
                  <a:cxnLst/>
                  <a:rect l="l" t="t" r="r" b="b"/>
                  <a:pathLst>
                    <a:path w="15255" h="24400" extrusionOk="0">
                      <a:moveTo>
                        <a:pt x="15160" y="1"/>
                      </a:moveTo>
                      <a:cubicBezTo>
                        <a:pt x="15132" y="1"/>
                        <a:pt x="15105" y="14"/>
                        <a:pt x="15089" y="40"/>
                      </a:cubicBezTo>
                      <a:lnTo>
                        <a:pt x="26" y="24273"/>
                      </a:lnTo>
                      <a:cubicBezTo>
                        <a:pt x="1" y="24312"/>
                        <a:pt x="12" y="24363"/>
                        <a:pt x="52" y="24387"/>
                      </a:cubicBezTo>
                      <a:cubicBezTo>
                        <a:pt x="65" y="24396"/>
                        <a:pt x="80" y="24399"/>
                        <a:pt x="95" y="24399"/>
                      </a:cubicBezTo>
                      <a:cubicBezTo>
                        <a:pt x="122" y="24399"/>
                        <a:pt x="151" y="24387"/>
                        <a:pt x="166" y="24361"/>
                      </a:cubicBezTo>
                      <a:lnTo>
                        <a:pt x="15229" y="127"/>
                      </a:lnTo>
                      <a:cubicBezTo>
                        <a:pt x="15254" y="89"/>
                        <a:pt x="15242" y="37"/>
                        <a:pt x="15203" y="13"/>
                      </a:cubicBezTo>
                      <a:cubicBezTo>
                        <a:pt x="15190" y="5"/>
                        <a:pt x="15175" y="1"/>
                        <a:pt x="15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2449750" y="4989600"/>
                  <a:ext cx="13675" cy="41850"/>
                </a:xfrm>
                <a:custGeom>
                  <a:avLst/>
                  <a:gdLst/>
                  <a:ahLst/>
                  <a:cxnLst/>
                  <a:rect l="l" t="t" r="r" b="b"/>
                  <a:pathLst>
                    <a:path w="547" h="1674" extrusionOk="0">
                      <a:moveTo>
                        <a:pt x="83" y="0"/>
                      </a:moveTo>
                      <a:cubicBezTo>
                        <a:pt x="37" y="0"/>
                        <a:pt x="0" y="37"/>
                        <a:pt x="0" y="83"/>
                      </a:cubicBezTo>
                      <a:cubicBezTo>
                        <a:pt x="2" y="618"/>
                        <a:pt x="133" y="1152"/>
                        <a:pt x="379" y="1629"/>
                      </a:cubicBezTo>
                      <a:cubicBezTo>
                        <a:pt x="393" y="1658"/>
                        <a:pt x="422" y="1674"/>
                        <a:pt x="452" y="1674"/>
                      </a:cubicBezTo>
                      <a:cubicBezTo>
                        <a:pt x="465" y="1674"/>
                        <a:pt x="478" y="1669"/>
                        <a:pt x="490" y="1664"/>
                      </a:cubicBezTo>
                      <a:cubicBezTo>
                        <a:pt x="531" y="1643"/>
                        <a:pt x="546" y="1594"/>
                        <a:pt x="525" y="1553"/>
                      </a:cubicBezTo>
                      <a:cubicBezTo>
                        <a:pt x="291" y="1102"/>
                        <a:pt x="166" y="592"/>
                        <a:pt x="165" y="83"/>
                      </a:cubicBezTo>
                      <a:cubicBezTo>
                        <a:pt x="165" y="37"/>
                        <a:pt x="129"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2497300" y="4915675"/>
                  <a:ext cx="16800" cy="36225"/>
                </a:xfrm>
                <a:custGeom>
                  <a:avLst/>
                  <a:gdLst/>
                  <a:ahLst/>
                  <a:cxnLst/>
                  <a:rect l="l" t="t" r="r" b="b"/>
                  <a:pathLst>
                    <a:path w="672" h="1449" extrusionOk="0">
                      <a:moveTo>
                        <a:pt x="94" y="1"/>
                      </a:moveTo>
                      <a:cubicBezTo>
                        <a:pt x="84" y="1"/>
                        <a:pt x="74" y="3"/>
                        <a:pt x="65" y="7"/>
                      </a:cubicBezTo>
                      <a:cubicBezTo>
                        <a:pt x="22" y="22"/>
                        <a:pt x="1" y="69"/>
                        <a:pt x="16" y="113"/>
                      </a:cubicBezTo>
                      <a:lnTo>
                        <a:pt x="502" y="1395"/>
                      </a:lnTo>
                      <a:cubicBezTo>
                        <a:pt x="514" y="1428"/>
                        <a:pt x="545" y="1449"/>
                        <a:pt x="578" y="1449"/>
                      </a:cubicBezTo>
                      <a:cubicBezTo>
                        <a:pt x="588" y="1449"/>
                        <a:pt x="598" y="1448"/>
                        <a:pt x="608" y="1444"/>
                      </a:cubicBezTo>
                      <a:cubicBezTo>
                        <a:pt x="651" y="1428"/>
                        <a:pt x="672" y="1381"/>
                        <a:pt x="656" y="1338"/>
                      </a:cubicBezTo>
                      <a:lnTo>
                        <a:pt x="170" y="56"/>
                      </a:lnTo>
                      <a:cubicBezTo>
                        <a:pt x="158" y="22"/>
                        <a:pt x="12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2489325" y="5103400"/>
                  <a:ext cx="31050" cy="9000"/>
                </a:xfrm>
                <a:custGeom>
                  <a:avLst/>
                  <a:gdLst/>
                  <a:ahLst/>
                  <a:cxnLst/>
                  <a:rect l="l" t="t" r="r" b="b"/>
                  <a:pathLst>
                    <a:path w="1242" h="360" extrusionOk="0">
                      <a:moveTo>
                        <a:pt x="1148" y="1"/>
                      </a:moveTo>
                      <a:cubicBezTo>
                        <a:pt x="1136" y="1"/>
                        <a:pt x="1123" y="3"/>
                        <a:pt x="1111" y="9"/>
                      </a:cubicBezTo>
                      <a:cubicBezTo>
                        <a:pt x="866" y="130"/>
                        <a:pt x="590" y="193"/>
                        <a:pt x="316" y="193"/>
                      </a:cubicBezTo>
                      <a:cubicBezTo>
                        <a:pt x="243" y="193"/>
                        <a:pt x="171" y="189"/>
                        <a:pt x="99" y="180"/>
                      </a:cubicBezTo>
                      <a:cubicBezTo>
                        <a:pt x="97" y="180"/>
                        <a:pt x="95" y="179"/>
                        <a:pt x="92" y="179"/>
                      </a:cubicBezTo>
                      <a:cubicBezTo>
                        <a:pt x="50" y="179"/>
                        <a:pt x="11" y="208"/>
                        <a:pt x="6" y="252"/>
                      </a:cubicBezTo>
                      <a:cubicBezTo>
                        <a:pt x="1" y="298"/>
                        <a:pt x="32" y="340"/>
                        <a:pt x="78" y="345"/>
                      </a:cubicBezTo>
                      <a:cubicBezTo>
                        <a:pt x="157" y="355"/>
                        <a:pt x="235" y="360"/>
                        <a:pt x="315" y="360"/>
                      </a:cubicBezTo>
                      <a:cubicBezTo>
                        <a:pt x="614" y="360"/>
                        <a:pt x="916" y="290"/>
                        <a:pt x="1184" y="157"/>
                      </a:cubicBezTo>
                      <a:cubicBezTo>
                        <a:pt x="1226" y="136"/>
                        <a:pt x="1242" y="86"/>
                        <a:pt x="1222" y="45"/>
                      </a:cubicBezTo>
                      <a:cubicBezTo>
                        <a:pt x="1207" y="17"/>
                        <a:pt x="1178" y="1"/>
                        <a:pt x="1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2551825" y="5018200"/>
                  <a:ext cx="25375" cy="11400"/>
                </a:xfrm>
                <a:custGeom>
                  <a:avLst/>
                  <a:gdLst/>
                  <a:ahLst/>
                  <a:cxnLst/>
                  <a:rect l="l" t="t" r="r" b="b"/>
                  <a:pathLst>
                    <a:path w="1015" h="456" extrusionOk="0">
                      <a:moveTo>
                        <a:pt x="925" y="1"/>
                      </a:moveTo>
                      <a:cubicBezTo>
                        <a:pt x="613" y="16"/>
                        <a:pt x="301" y="123"/>
                        <a:pt x="46" y="306"/>
                      </a:cubicBezTo>
                      <a:cubicBezTo>
                        <a:pt x="8" y="332"/>
                        <a:pt x="1" y="384"/>
                        <a:pt x="27" y="421"/>
                      </a:cubicBezTo>
                      <a:cubicBezTo>
                        <a:pt x="43" y="443"/>
                        <a:pt x="67" y="455"/>
                        <a:pt x="93" y="455"/>
                      </a:cubicBezTo>
                      <a:cubicBezTo>
                        <a:pt x="111" y="455"/>
                        <a:pt x="126" y="450"/>
                        <a:pt x="143" y="440"/>
                      </a:cubicBezTo>
                      <a:cubicBezTo>
                        <a:pt x="372" y="275"/>
                        <a:pt x="652" y="178"/>
                        <a:pt x="933" y="165"/>
                      </a:cubicBezTo>
                      <a:cubicBezTo>
                        <a:pt x="979" y="163"/>
                        <a:pt x="1014" y="126"/>
                        <a:pt x="1012" y="79"/>
                      </a:cubicBezTo>
                      <a:cubicBezTo>
                        <a:pt x="1009" y="33"/>
                        <a:pt x="976" y="2"/>
                        <a:pt x="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2602575" y="4938075"/>
                  <a:ext cx="17175" cy="8500"/>
                </a:xfrm>
                <a:custGeom>
                  <a:avLst/>
                  <a:gdLst/>
                  <a:ahLst/>
                  <a:cxnLst/>
                  <a:rect l="l" t="t" r="r" b="b"/>
                  <a:pathLst>
                    <a:path w="687" h="340" extrusionOk="0">
                      <a:moveTo>
                        <a:pt x="595" y="1"/>
                      </a:moveTo>
                      <a:cubicBezTo>
                        <a:pt x="586" y="1"/>
                        <a:pt x="576" y="2"/>
                        <a:pt x="568" y="5"/>
                      </a:cubicBezTo>
                      <a:lnTo>
                        <a:pt x="66" y="180"/>
                      </a:lnTo>
                      <a:cubicBezTo>
                        <a:pt x="23" y="194"/>
                        <a:pt x="0" y="241"/>
                        <a:pt x="15" y="285"/>
                      </a:cubicBezTo>
                      <a:cubicBezTo>
                        <a:pt x="26" y="318"/>
                        <a:pt x="60" y="339"/>
                        <a:pt x="93" y="339"/>
                      </a:cubicBezTo>
                      <a:cubicBezTo>
                        <a:pt x="103" y="339"/>
                        <a:pt x="111" y="338"/>
                        <a:pt x="120" y="335"/>
                      </a:cubicBezTo>
                      <a:lnTo>
                        <a:pt x="621" y="161"/>
                      </a:lnTo>
                      <a:cubicBezTo>
                        <a:pt x="664" y="147"/>
                        <a:pt x="687" y="100"/>
                        <a:pt x="672" y="57"/>
                      </a:cubicBezTo>
                      <a:cubicBezTo>
                        <a:pt x="661" y="23"/>
                        <a:pt x="629" y="1"/>
                        <a:pt x="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6" name="Google Shape;966;p35"/>
              <p:cNvSpPr/>
              <p:nvPr/>
            </p:nvSpPr>
            <p:spPr>
              <a:xfrm>
                <a:off x="2568375" y="4996650"/>
                <a:ext cx="4675" cy="23050"/>
              </a:xfrm>
              <a:custGeom>
                <a:avLst/>
                <a:gdLst/>
                <a:ahLst/>
                <a:cxnLst/>
                <a:rect l="l" t="t" r="r" b="b"/>
                <a:pathLst>
                  <a:path w="187" h="922" extrusionOk="0">
                    <a:moveTo>
                      <a:pt x="95" y="0"/>
                    </a:moveTo>
                    <a:cubicBezTo>
                      <a:pt x="55" y="0"/>
                      <a:pt x="21" y="39"/>
                      <a:pt x="20" y="82"/>
                    </a:cubicBezTo>
                    <a:lnTo>
                      <a:pt x="0" y="836"/>
                    </a:lnTo>
                    <a:cubicBezTo>
                      <a:pt x="0" y="882"/>
                      <a:pt x="36" y="920"/>
                      <a:pt x="82" y="921"/>
                    </a:cubicBezTo>
                    <a:lnTo>
                      <a:pt x="84" y="921"/>
                    </a:lnTo>
                    <a:cubicBezTo>
                      <a:pt x="129" y="921"/>
                      <a:pt x="165" y="886"/>
                      <a:pt x="167" y="842"/>
                    </a:cubicBezTo>
                    <a:lnTo>
                      <a:pt x="187" y="87"/>
                    </a:lnTo>
                    <a:cubicBezTo>
                      <a:pt x="187" y="41"/>
                      <a:pt x="151" y="3"/>
                      <a:pt x="105" y="1"/>
                    </a:cubicBezTo>
                    <a:cubicBezTo>
                      <a:pt x="102" y="1"/>
                      <a:pt x="9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35"/>
            <p:cNvGrpSpPr/>
            <p:nvPr/>
          </p:nvGrpSpPr>
          <p:grpSpPr>
            <a:xfrm>
              <a:off x="7353838" y="1298900"/>
              <a:ext cx="99675" cy="109825"/>
              <a:chOff x="4692850" y="1044525"/>
              <a:chExt cx="99675" cy="109825"/>
            </a:xfrm>
          </p:grpSpPr>
          <p:sp>
            <p:nvSpPr>
              <p:cNvPr id="968" name="Google Shape;968;p35"/>
              <p:cNvSpPr/>
              <p:nvPr/>
            </p:nvSpPr>
            <p:spPr>
              <a:xfrm>
                <a:off x="4709675" y="1068750"/>
                <a:ext cx="60250" cy="60000"/>
              </a:xfrm>
              <a:custGeom>
                <a:avLst/>
                <a:gdLst/>
                <a:ahLst/>
                <a:cxnLst/>
                <a:rect l="l" t="t" r="r" b="b"/>
                <a:pathLst>
                  <a:path w="2410" h="2400" extrusionOk="0">
                    <a:moveTo>
                      <a:pt x="189" y="0"/>
                    </a:moveTo>
                    <a:cubicBezTo>
                      <a:pt x="138" y="0"/>
                      <a:pt x="89" y="23"/>
                      <a:pt x="56" y="67"/>
                    </a:cubicBezTo>
                    <a:cubicBezTo>
                      <a:pt x="1" y="140"/>
                      <a:pt x="14" y="243"/>
                      <a:pt x="88" y="298"/>
                    </a:cubicBezTo>
                    <a:cubicBezTo>
                      <a:pt x="852" y="875"/>
                      <a:pt x="1524" y="1559"/>
                      <a:pt x="2089" y="2331"/>
                    </a:cubicBezTo>
                    <a:cubicBezTo>
                      <a:pt x="2121" y="2375"/>
                      <a:pt x="2170" y="2399"/>
                      <a:pt x="2222" y="2399"/>
                    </a:cubicBezTo>
                    <a:cubicBezTo>
                      <a:pt x="2256" y="2399"/>
                      <a:pt x="2290" y="2390"/>
                      <a:pt x="2320" y="2368"/>
                    </a:cubicBezTo>
                    <a:cubicBezTo>
                      <a:pt x="2394" y="2314"/>
                      <a:pt x="2410" y="2209"/>
                      <a:pt x="2357" y="2136"/>
                    </a:cubicBezTo>
                    <a:cubicBezTo>
                      <a:pt x="1773" y="1338"/>
                      <a:pt x="1077" y="631"/>
                      <a:pt x="288" y="34"/>
                    </a:cubicBezTo>
                    <a:cubicBezTo>
                      <a:pt x="258" y="11"/>
                      <a:pt x="223"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4719150" y="1061750"/>
                <a:ext cx="45925" cy="73150"/>
              </a:xfrm>
              <a:custGeom>
                <a:avLst/>
                <a:gdLst/>
                <a:ahLst/>
                <a:cxnLst/>
                <a:rect l="l" t="t" r="r" b="b"/>
                <a:pathLst>
                  <a:path w="1837" h="2926" extrusionOk="0">
                    <a:moveTo>
                      <a:pt x="1647" y="1"/>
                    </a:moveTo>
                    <a:cubicBezTo>
                      <a:pt x="1590" y="1"/>
                      <a:pt x="1534" y="31"/>
                      <a:pt x="1503" y="85"/>
                    </a:cubicBezTo>
                    <a:lnTo>
                      <a:pt x="46" y="2679"/>
                    </a:lnTo>
                    <a:cubicBezTo>
                      <a:pt x="1" y="2759"/>
                      <a:pt x="28" y="2860"/>
                      <a:pt x="108" y="2905"/>
                    </a:cubicBezTo>
                    <a:cubicBezTo>
                      <a:pt x="134" y="2918"/>
                      <a:pt x="162" y="2925"/>
                      <a:pt x="189" y="2925"/>
                    </a:cubicBezTo>
                    <a:cubicBezTo>
                      <a:pt x="246" y="2925"/>
                      <a:pt x="302" y="2895"/>
                      <a:pt x="333" y="2842"/>
                    </a:cubicBezTo>
                    <a:lnTo>
                      <a:pt x="1791" y="247"/>
                    </a:lnTo>
                    <a:cubicBezTo>
                      <a:pt x="1836" y="168"/>
                      <a:pt x="1809" y="66"/>
                      <a:pt x="1728" y="22"/>
                    </a:cubicBezTo>
                    <a:cubicBezTo>
                      <a:pt x="1703" y="8"/>
                      <a:pt x="1675" y="1"/>
                      <a:pt x="1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4692850" y="1092075"/>
                <a:ext cx="99675" cy="14375"/>
              </a:xfrm>
              <a:custGeom>
                <a:avLst/>
                <a:gdLst/>
                <a:ahLst/>
                <a:cxnLst/>
                <a:rect l="l" t="t" r="r" b="b"/>
                <a:pathLst>
                  <a:path w="3987" h="575" extrusionOk="0">
                    <a:moveTo>
                      <a:pt x="3421" y="1"/>
                    </a:moveTo>
                    <a:cubicBezTo>
                      <a:pt x="2331" y="1"/>
                      <a:pt x="1232" y="84"/>
                      <a:pt x="153" y="247"/>
                    </a:cubicBezTo>
                    <a:cubicBezTo>
                      <a:pt x="63" y="261"/>
                      <a:pt x="1" y="345"/>
                      <a:pt x="15" y="436"/>
                    </a:cubicBezTo>
                    <a:cubicBezTo>
                      <a:pt x="28" y="516"/>
                      <a:pt x="99" y="575"/>
                      <a:pt x="179" y="575"/>
                    </a:cubicBezTo>
                    <a:cubicBezTo>
                      <a:pt x="188" y="575"/>
                      <a:pt x="195" y="575"/>
                      <a:pt x="205" y="574"/>
                    </a:cubicBezTo>
                    <a:cubicBezTo>
                      <a:pt x="1261" y="414"/>
                      <a:pt x="2334" y="332"/>
                      <a:pt x="3403" y="332"/>
                    </a:cubicBezTo>
                    <a:cubicBezTo>
                      <a:pt x="3541" y="332"/>
                      <a:pt x="3679" y="333"/>
                      <a:pt x="3817" y="336"/>
                    </a:cubicBezTo>
                    <a:lnTo>
                      <a:pt x="3820" y="336"/>
                    </a:lnTo>
                    <a:cubicBezTo>
                      <a:pt x="3909" y="336"/>
                      <a:pt x="3983" y="264"/>
                      <a:pt x="3984" y="174"/>
                    </a:cubicBezTo>
                    <a:cubicBezTo>
                      <a:pt x="3986" y="82"/>
                      <a:pt x="3914" y="6"/>
                      <a:pt x="3822" y="4"/>
                    </a:cubicBezTo>
                    <a:cubicBezTo>
                      <a:pt x="3688" y="2"/>
                      <a:pt x="3555" y="1"/>
                      <a:pt x="3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4737350" y="1044525"/>
                <a:ext cx="10300" cy="109825"/>
              </a:xfrm>
              <a:custGeom>
                <a:avLst/>
                <a:gdLst/>
                <a:ahLst/>
                <a:cxnLst/>
                <a:rect l="l" t="t" r="r" b="b"/>
                <a:pathLst>
                  <a:path w="412" h="4393" extrusionOk="0">
                    <a:moveTo>
                      <a:pt x="165" y="0"/>
                    </a:moveTo>
                    <a:cubicBezTo>
                      <a:pt x="73" y="4"/>
                      <a:pt x="1" y="78"/>
                      <a:pt x="3" y="169"/>
                    </a:cubicBezTo>
                    <a:lnTo>
                      <a:pt x="78" y="4230"/>
                    </a:lnTo>
                    <a:cubicBezTo>
                      <a:pt x="79" y="4321"/>
                      <a:pt x="153" y="4392"/>
                      <a:pt x="244" y="4392"/>
                    </a:cubicBezTo>
                    <a:lnTo>
                      <a:pt x="247" y="4392"/>
                    </a:lnTo>
                    <a:cubicBezTo>
                      <a:pt x="339" y="4390"/>
                      <a:pt x="411" y="4316"/>
                      <a:pt x="409" y="4224"/>
                    </a:cubicBezTo>
                    <a:lnTo>
                      <a:pt x="334" y="163"/>
                    </a:lnTo>
                    <a:cubicBezTo>
                      <a:pt x="331" y="72"/>
                      <a:pt x="257" y="6"/>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8"/>
        <p:cNvGrpSpPr/>
        <p:nvPr/>
      </p:nvGrpSpPr>
      <p:grpSpPr>
        <a:xfrm>
          <a:off x="0" y="0"/>
          <a:ext cx="0" cy="0"/>
          <a:chOff x="0" y="0"/>
          <a:chExt cx="0" cy="0"/>
        </a:xfrm>
      </p:grpSpPr>
      <p:grpSp>
        <p:nvGrpSpPr>
          <p:cNvPr id="739" name="Google Shape;739;p34"/>
          <p:cNvGrpSpPr/>
          <p:nvPr/>
        </p:nvGrpSpPr>
        <p:grpSpPr>
          <a:xfrm>
            <a:off x="1891713" y="1120775"/>
            <a:ext cx="5361559" cy="2902499"/>
            <a:chOff x="209375" y="211300"/>
            <a:chExt cx="8725075" cy="4723350"/>
          </a:xfrm>
        </p:grpSpPr>
        <p:grpSp>
          <p:nvGrpSpPr>
            <p:cNvPr id="740" name="Google Shape;740;p34"/>
            <p:cNvGrpSpPr/>
            <p:nvPr/>
          </p:nvGrpSpPr>
          <p:grpSpPr>
            <a:xfrm>
              <a:off x="209375" y="211300"/>
              <a:ext cx="8725075" cy="4720800"/>
              <a:chOff x="209375" y="211300"/>
              <a:chExt cx="8725075" cy="4720800"/>
            </a:xfrm>
          </p:grpSpPr>
          <p:sp>
            <p:nvSpPr>
              <p:cNvPr id="741" name="Google Shape;741;p34"/>
              <p:cNvSpPr/>
              <p:nvPr/>
            </p:nvSpPr>
            <p:spPr>
              <a:xfrm>
                <a:off x="209550" y="211300"/>
                <a:ext cx="8724900" cy="472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43" name="Google Shape;743;p34"/>
            <p:cNvCxnSpPr/>
            <p:nvPr/>
          </p:nvCxnSpPr>
          <p:spPr>
            <a:xfrm>
              <a:off x="607100" y="213850"/>
              <a:ext cx="0" cy="4720800"/>
            </a:xfrm>
            <a:prstGeom prst="straightConnector1">
              <a:avLst/>
            </a:prstGeom>
            <a:noFill/>
            <a:ln w="19050" cap="flat" cmpd="sng">
              <a:solidFill>
                <a:schemeClr val="accent2"/>
              </a:solidFill>
              <a:prstDash val="solid"/>
              <a:round/>
              <a:headEnd type="none" w="med" len="med"/>
              <a:tailEnd type="none" w="med" len="med"/>
            </a:ln>
          </p:spPr>
        </p:cxnSp>
        <p:cxnSp>
          <p:nvCxnSpPr>
            <p:cNvPr id="744" name="Google Shape;744;p34"/>
            <p:cNvCxnSpPr/>
            <p:nvPr/>
          </p:nvCxnSpPr>
          <p:spPr>
            <a:xfrm>
              <a:off x="552800" y="213850"/>
              <a:ext cx="0" cy="4720800"/>
            </a:xfrm>
            <a:prstGeom prst="straightConnector1">
              <a:avLst/>
            </a:prstGeom>
            <a:noFill/>
            <a:ln w="19050" cap="flat" cmpd="sng">
              <a:solidFill>
                <a:schemeClr val="accent2"/>
              </a:solidFill>
              <a:prstDash val="solid"/>
              <a:round/>
              <a:headEnd type="none" w="med" len="med"/>
              <a:tailEnd type="none" w="med" len="med"/>
            </a:ln>
          </p:spPr>
        </p:cxnSp>
        <p:sp>
          <p:nvSpPr>
            <p:cNvPr id="745" name="Google Shape;745;p34"/>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1" name="Google Shape;751;p34"/>
          <p:cNvSpPr txBox="1">
            <a:spLocks noGrp="1"/>
          </p:cNvSpPr>
          <p:nvPr>
            <p:ph type="title"/>
          </p:nvPr>
        </p:nvSpPr>
        <p:spPr>
          <a:xfrm>
            <a:off x="2540600" y="1720650"/>
            <a:ext cx="4062900" cy="170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dirty="0">
                <a:solidFill>
                  <a:schemeClr val="lt2"/>
                </a:solidFill>
              </a:rPr>
              <a:t>Open</a:t>
            </a:r>
            <a:br>
              <a:rPr lang="en" sz="3500" dirty="0">
                <a:solidFill>
                  <a:schemeClr val="lt2"/>
                </a:solidFill>
              </a:rPr>
            </a:br>
            <a:r>
              <a:rPr lang="en" sz="3500" dirty="0">
                <a:solidFill>
                  <a:schemeClr val="lt2"/>
                </a:solidFill>
              </a:rPr>
              <a:t> </a:t>
            </a:r>
            <a:r>
              <a:rPr lang="en" sz="3200" dirty="0">
                <a:solidFill>
                  <a:schemeClr val="accent2"/>
                </a:solidFill>
              </a:rPr>
              <a:t>student’s book p. 76</a:t>
            </a:r>
            <a:endParaRPr sz="4200" dirty="0">
              <a:solidFill>
                <a:schemeClr val="accent2"/>
              </a:solidFill>
            </a:endParaRPr>
          </a:p>
        </p:txBody>
      </p:sp>
      <p:cxnSp>
        <p:nvCxnSpPr>
          <p:cNvPr id="752" name="Google Shape;752;p34"/>
          <p:cNvCxnSpPr/>
          <p:nvPr/>
        </p:nvCxnSpPr>
        <p:spPr>
          <a:xfrm>
            <a:off x="3967350" y="3381525"/>
            <a:ext cx="1209300" cy="0"/>
          </a:xfrm>
          <a:prstGeom prst="straightConnector1">
            <a:avLst/>
          </a:prstGeom>
          <a:noFill/>
          <a:ln w="19050" cap="flat" cmpd="sng">
            <a:solidFill>
              <a:schemeClr val="lt2"/>
            </a:solidFill>
            <a:prstDash val="lgDash"/>
            <a:round/>
            <a:headEnd type="none" w="med" len="med"/>
            <a:tailEnd type="none" w="med" len="med"/>
          </a:ln>
        </p:spPr>
      </p:cxnSp>
      <p:cxnSp>
        <p:nvCxnSpPr>
          <p:cNvPr id="753" name="Google Shape;753;p34"/>
          <p:cNvCxnSpPr/>
          <p:nvPr/>
        </p:nvCxnSpPr>
        <p:spPr>
          <a:xfrm>
            <a:off x="3967350" y="1761975"/>
            <a:ext cx="1209300" cy="0"/>
          </a:xfrm>
          <a:prstGeom prst="straightConnector1">
            <a:avLst/>
          </a:prstGeom>
          <a:noFill/>
          <a:ln w="19050" cap="flat" cmpd="sng">
            <a:solidFill>
              <a:schemeClr val="lt2"/>
            </a:solidFill>
            <a:prstDash val="lgDash"/>
            <a:round/>
            <a:headEnd type="none" w="med" len="med"/>
            <a:tailEnd type="none" w="med" len="med"/>
          </a:ln>
        </p:spPr>
      </p:cxnSp>
      <p:grpSp>
        <p:nvGrpSpPr>
          <p:cNvPr id="754" name="Google Shape;754;p34"/>
          <p:cNvGrpSpPr/>
          <p:nvPr/>
        </p:nvGrpSpPr>
        <p:grpSpPr>
          <a:xfrm>
            <a:off x="6033776" y="3678509"/>
            <a:ext cx="753973" cy="540748"/>
            <a:chOff x="4963350" y="689650"/>
            <a:chExt cx="662950" cy="475425"/>
          </a:xfrm>
        </p:grpSpPr>
        <p:sp>
          <p:nvSpPr>
            <p:cNvPr id="755" name="Google Shape;755;p34"/>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4"/>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4"/>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4"/>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4"/>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4"/>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4"/>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4"/>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4"/>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4"/>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4"/>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4"/>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4"/>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4"/>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4"/>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4"/>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4"/>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4"/>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4"/>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4"/>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4"/>
          <p:cNvGrpSpPr/>
          <p:nvPr/>
        </p:nvGrpSpPr>
        <p:grpSpPr>
          <a:xfrm flipH="1">
            <a:off x="1751205" y="1720648"/>
            <a:ext cx="573783" cy="411480"/>
            <a:chOff x="4963350" y="689650"/>
            <a:chExt cx="662950" cy="475425"/>
          </a:xfrm>
        </p:grpSpPr>
        <p:sp>
          <p:nvSpPr>
            <p:cNvPr id="776" name="Google Shape;776;p34"/>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4"/>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4"/>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4"/>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4"/>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4"/>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4"/>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4"/>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4"/>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4"/>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4"/>
          <p:cNvGrpSpPr/>
          <p:nvPr/>
        </p:nvGrpSpPr>
        <p:grpSpPr>
          <a:xfrm>
            <a:off x="1768675" y="4262988"/>
            <a:ext cx="128000" cy="140425"/>
            <a:chOff x="4877850" y="2033475"/>
            <a:chExt cx="128000" cy="140425"/>
          </a:xfrm>
        </p:grpSpPr>
        <p:sp>
          <p:nvSpPr>
            <p:cNvPr id="797" name="Google Shape;797;p34"/>
            <p:cNvSpPr/>
            <p:nvPr/>
          </p:nvSpPr>
          <p:spPr>
            <a:xfrm>
              <a:off x="4877900" y="2070700"/>
              <a:ext cx="127925" cy="103200"/>
            </a:xfrm>
            <a:custGeom>
              <a:avLst/>
              <a:gdLst/>
              <a:ahLst/>
              <a:cxnLst/>
              <a:rect l="l" t="t" r="r" b="b"/>
              <a:pathLst>
                <a:path w="5117" h="4128" extrusionOk="0">
                  <a:moveTo>
                    <a:pt x="3450" y="1"/>
                  </a:moveTo>
                  <a:cubicBezTo>
                    <a:pt x="3062" y="1"/>
                    <a:pt x="2861" y="238"/>
                    <a:pt x="2683" y="452"/>
                  </a:cubicBezTo>
                  <a:lnTo>
                    <a:pt x="2627" y="519"/>
                  </a:lnTo>
                  <a:cubicBezTo>
                    <a:pt x="2384" y="805"/>
                    <a:pt x="2237" y="978"/>
                    <a:pt x="1914" y="1071"/>
                  </a:cubicBezTo>
                  <a:cubicBezTo>
                    <a:pt x="1772" y="1112"/>
                    <a:pt x="1616" y="1132"/>
                    <a:pt x="1450" y="1152"/>
                  </a:cubicBezTo>
                  <a:cubicBezTo>
                    <a:pt x="1071" y="1201"/>
                    <a:pt x="642" y="1254"/>
                    <a:pt x="312" y="1599"/>
                  </a:cubicBezTo>
                  <a:cubicBezTo>
                    <a:pt x="105" y="1815"/>
                    <a:pt x="0" y="2113"/>
                    <a:pt x="15" y="2438"/>
                  </a:cubicBezTo>
                  <a:cubicBezTo>
                    <a:pt x="31" y="2787"/>
                    <a:pt x="182" y="3108"/>
                    <a:pt x="430" y="3325"/>
                  </a:cubicBezTo>
                  <a:cubicBezTo>
                    <a:pt x="676" y="3539"/>
                    <a:pt x="1000" y="3648"/>
                    <a:pt x="1331" y="3648"/>
                  </a:cubicBezTo>
                  <a:cubicBezTo>
                    <a:pt x="1614" y="3648"/>
                    <a:pt x="1903" y="3568"/>
                    <a:pt x="2154" y="3405"/>
                  </a:cubicBezTo>
                  <a:cubicBezTo>
                    <a:pt x="2222" y="3361"/>
                    <a:pt x="2290" y="3310"/>
                    <a:pt x="2356" y="3259"/>
                  </a:cubicBezTo>
                  <a:cubicBezTo>
                    <a:pt x="2510" y="3142"/>
                    <a:pt x="2650" y="3040"/>
                    <a:pt x="2771" y="3040"/>
                  </a:cubicBezTo>
                  <a:cubicBezTo>
                    <a:pt x="2775" y="3040"/>
                    <a:pt x="2779" y="3040"/>
                    <a:pt x="2783" y="3040"/>
                  </a:cubicBezTo>
                  <a:cubicBezTo>
                    <a:pt x="2965" y="3049"/>
                    <a:pt x="3127" y="3278"/>
                    <a:pt x="3264" y="3492"/>
                  </a:cubicBezTo>
                  <a:cubicBezTo>
                    <a:pt x="3442" y="3768"/>
                    <a:pt x="3724" y="4128"/>
                    <a:pt x="4144" y="4128"/>
                  </a:cubicBezTo>
                  <a:cubicBezTo>
                    <a:pt x="4159" y="4128"/>
                    <a:pt x="4176" y="4127"/>
                    <a:pt x="4193" y="4127"/>
                  </a:cubicBezTo>
                  <a:cubicBezTo>
                    <a:pt x="4464" y="4108"/>
                    <a:pt x="4722" y="3923"/>
                    <a:pt x="4865" y="3644"/>
                  </a:cubicBezTo>
                  <a:cubicBezTo>
                    <a:pt x="4978" y="3422"/>
                    <a:pt x="5010" y="3184"/>
                    <a:pt x="5036" y="2975"/>
                  </a:cubicBezTo>
                  <a:cubicBezTo>
                    <a:pt x="5069" y="2718"/>
                    <a:pt x="5116" y="2363"/>
                    <a:pt x="4947" y="2053"/>
                  </a:cubicBezTo>
                  <a:cubicBezTo>
                    <a:pt x="4851" y="1875"/>
                    <a:pt x="4705" y="1747"/>
                    <a:pt x="4575" y="1635"/>
                  </a:cubicBezTo>
                  <a:cubicBezTo>
                    <a:pt x="4447" y="1525"/>
                    <a:pt x="4337" y="1430"/>
                    <a:pt x="4301" y="1316"/>
                  </a:cubicBezTo>
                  <a:cubicBezTo>
                    <a:pt x="4266" y="1213"/>
                    <a:pt x="4266" y="1082"/>
                    <a:pt x="4266" y="945"/>
                  </a:cubicBezTo>
                  <a:cubicBezTo>
                    <a:pt x="4265" y="624"/>
                    <a:pt x="4265" y="85"/>
                    <a:pt x="3562" y="7"/>
                  </a:cubicBezTo>
                  <a:cubicBezTo>
                    <a:pt x="3523" y="3"/>
                    <a:pt x="3485" y="1"/>
                    <a:pt x="345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4"/>
            <p:cNvSpPr/>
            <p:nvPr/>
          </p:nvSpPr>
          <p:spPr>
            <a:xfrm>
              <a:off x="4886750" y="2042100"/>
              <a:ext cx="109725" cy="85700"/>
            </a:xfrm>
            <a:custGeom>
              <a:avLst/>
              <a:gdLst/>
              <a:ahLst/>
              <a:cxnLst/>
              <a:rect l="l" t="t" r="r" b="b"/>
              <a:pathLst>
                <a:path w="4389" h="3428" extrusionOk="0">
                  <a:moveTo>
                    <a:pt x="3089" y="1"/>
                  </a:moveTo>
                  <a:cubicBezTo>
                    <a:pt x="2880" y="4"/>
                    <a:pt x="2771" y="121"/>
                    <a:pt x="2597" y="328"/>
                  </a:cubicBezTo>
                  <a:lnTo>
                    <a:pt x="2545" y="391"/>
                  </a:lnTo>
                  <a:cubicBezTo>
                    <a:pt x="2277" y="707"/>
                    <a:pt x="2082" y="937"/>
                    <a:pt x="1656" y="1059"/>
                  </a:cubicBezTo>
                  <a:cubicBezTo>
                    <a:pt x="1488" y="1108"/>
                    <a:pt x="1313" y="1130"/>
                    <a:pt x="1140" y="1152"/>
                  </a:cubicBezTo>
                  <a:cubicBezTo>
                    <a:pt x="787" y="1195"/>
                    <a:pt x="456" y="1237"/>
                    <a:pt x="211" y="1494"/>
                  </a:cubicBezTo>
                  <a:cubicBezTo>
                    <a:pt x="70" y="1640"/>
                    <a:pt x="0" y="1846"/>
                    <a:pt x="11" y="2073"/>
                  </a:cubicBezTo>
                  <a:cubicBezTo>
                    <a:pt x="22" y="2321"/>
                    <a:pt x="132" y="2560"/>
                    <a:pt x="305" y="2711"/>
                  </a:cubicBezTo>
                  <a:cubicBezTo>
                    <a:pt x="481" y="2863"/>
                    <a:pt x="718" y="2947"/>
                    <a:pt x="976" y="2947"/>
                  </a:cubicBezTo>
                  <a:cubicBezTo>
                    <a:pt x="1200" y="2947"/>
                    <a:pt x="1424" y="2881"/>
                    <a:pt x="1607" y="2763"/>
                  </a:cubicBezTo>
                  <a:cubicBezTo>
                    <a:pt x="1667" y="2724"/>
                    <a:pt x="1726" y="2680"/>
                    <a:pt x="1789" y="2631"/>
                  </a:cubicBezTo>
                  <a:cubicBezTo>
                    <a:pt x="1967" y="2495"/>
                    <a:pt x="2169" y="2341"/>
                    <a:pt x="2441" y="2341"/>
                  </a:cubicBezTo>
                  <a:lnTo>
                    <a:pt x="2445" y="2341"/>
                  </a:lnTo>
                  <a:cubicBezTo>
                    <a:pt x="2822" y="2360"/>
                    <a:pt x="3062" y="2732"/>
                    <a:pt x="3205" y="2953"/>
                  </a:cubicBezTo>
                  <a:cubicBezTo>
                    <a:pt x="3413" y="3276"/>
                    <a:pt x="3600" y="3427"/>
                    <a:pt x="3794" y="3427"/>
                  </a:cubicBezTo>
                  <a:cubicBezTo>
                    <a:pt x="3795" y="3427"/>
                    <a:pt x="3813" y="3427"/>
                    <a:pt x="3815" y="3425"/>
                  </a:cubicBezTo>
                  <a:cubicBezTo>
                    <a:pt x="3961" y="3417"/>
                    <a:pt x="4110" y="3301"/>
                    <a:pt x="4197" y="3133"/>
                  </a:cubicBezTo>
                  <a:cubicBezTo>
                    <a:pt x="4283" y="2965"/>
                    <a:pt x="4308" y="2770"/>
                    <a:pt x="4333" y="2580"/>
                  </a:cubicBezTo>
                  <a:cubicBezTo>
                    <a:pt x="4368" y="2307"/>
                    <a:pt x="4389" y="2065"/>
                    <a:pt x="4283" y="1869"/>
                  </a:cubicBezTo>
                  <a:cubicBezTo>
                    <a:pt x="4218" y="1749"/>
                    <a:pt x="4108" y="1654"/>
                    <a:pt x="3989" y="1550"/>
                  </a:cubicBezTo>
                  <a:cubicBezTo>
                    <a:pt x="3842" y="1424"/>
                    <a:pt x="3677" y="1280"/>
                    <a:pt x="3609" y="1074"/>
                  </a:cubicBezTo>
                  <a:cubicBezTo>
                    <a:pt x="3558" y="918"/>
                    <a:pt x="3558" y="747"/>
                    <a:pt x="3558" y="594"/>
                  </a:cubicBezTo>
                  <a:cubicBezTo>
                    <a:pt x="3556" y="235"/>
                    <a:pt x="3540" y="47"/>
                    <a:pt x="3166" y="6"/>
                  </a:cubicBezTo>
                  <a:cubicBezTo>
                    <a:pt x="3140" y="2"/>
                    <a:pt x="3113" y="1"/>
                    <a:pt x="3089" y="1"/>
                  </a:cubicBezTo>
                  <a:close/>
                </a:path>
              </a:pathLst>
            </a:custGeom>
            <a:solidFill>
              <a:srgbClr val="EFDA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4877850" y="2033475"/>
              <a:ext cx="128000" cy="103150"/>
            </a:xfrm>
            <a:custGeom>
              <a:avLst/>
              <a:gdLst/>
              <a:ahLst/>
              <a:cxnLst/>
              <a:rect l="l" t="t" r="r" b="b"/>
              <a:pathLst>
                <a:path w="5120" h="4126" extrusionOk="0">
                  <a:moveTo>
                    <a:pt x="3448" y="494"/>
                  </a:moveTo>
                  <a:cubicBezTo>
                    <a:pt x="3466" y="494"/>
                    <a:pt x="3486" y="495"/>
                    <a:pt x="3507" y="498"/>
                  </a:cubicBezTo>
                  <a:cubicBezTo>
                    <a:pt x="3753" y="524"/>
                    <a:pt x="3769" y="579"/>
                    <a:pt x="3770" y="941"/>
                  </a:cubicBezTo>
                  <a:cubicBezTo>
                    <a:pt x="3770" y="1105"/>
                    <a:pt x="3771" y="1288"/>
                    <a:pt x="3829" y="1466"/>
                  </a:cubicBezTo>
                  <a:cubicBezTo>
                    <a:pt x="3910" y="1711"/>
                    <a:pt x="4090" y="1869"/>
                    <a:pt x="4251" y="2008"/>
                  </a:cubicBezTo>
                  <a:cubicBezTo>
                    <a:pt x="4359" y="2100"/>
                    <a:pt x="4460" y="2188"/>
                    <a:pt x="4512" y="2286"/>
                  </a:cubicBezTo>
                  <a:cubicBezTo>
                    <a:pt x="4597" y="2444"/>
                    <a:pt x="4577" y="2660"/>
                    <a:pt x="4545" y="2908"/>
                  </a:cubicBezTo>
                  <a:cubicBezTo>
                    <a:pt x="4523" y="3084"/>
                    <a:pt x="4497" y="3270"/>
                    <a:pt x="4424" y="3413"/>
                  </a:cubicBezTo>
                  <a:cubicBezTo>
                    <a:pt x="4361" y="3534"/>
                    <a:pt x="4256" y="3620"/>
                    <a:pt x="4161" y="3627"/>
                  </a:cubicBezTo>
                  <a:cubicBezTo>
                    <a:pt x="4154" y="3627"/>
                    <a:pt x="4147" y="3628"/>
                    <a:pt x="4139" y="3628"/>
                  </a:cubicBezTo>
                  <a:cubicBezTo>
                    <a:pt x="4002" y="3628"/>
                    <a:pt x="3858" y="3489"/>
                    <a:pt x="3685" y="3219"/>
                  </a:cubicBezTo>
                  <a:cubicBezTo>
                    <a:pt x="3538" y="2989"/>
                    <a:pt x="3262" y="2563"/>
                    <a:pt x="2808" y="2540"/>
                  </a:cubicBezTo>
                  <a:cubicBezTo>
                    <a:pt x="2796" y="2539"/>
                    <a:pt x="2785" y="2539"/>
                    <a:pt x="2773" y="2539"/>
                  </a:cubicBezTo>
                  <a:cubicBezTo>
                    <a:pt x="2477" y="2539"/>
                    <a:pt x="2255" y="2710"/>
                    <a:pt x="2056" y="2859"/>
                  </a:cubicBezTo>
                  <a:cubicBezTo>
                    <a:pt x="1999" y="2903"/>
                    <a:pt x="1942" y="2946"/>
                    <a:pt x="1884" y="2984"/>
                  </a:cubicBezTo>
                  <a:cubicBezTo>
                    <a:pt x="1717" y="3092"/>
                    <a:pt x="1521" y="3145"/>
                    <a:pt x="1331" y="3145"/>
                  </a:cubicBezTo>
                  <a:cubicBezTo>
                    <a:pt x="1117" y="3145"/>
                    <a:pt x="909" y="3078"/>
                    <a:pt x="756" y="2945"/>
                  </a:cubicBezTo>
                  <a:cubicBezTo>
                    <a:pt x="613" y="2819"/>
                    <a:pt x="521" y="2621"/>
                    <a:pt x="512" y="2411"/>
                  </a:cubicBezTo>
                  <a:cubicBezTo>
                    <a:pt x="503" y="2222"/>
                    <a:pt x="560" y="2054"/>
                    <a:pt x="671" y="1938"/>
                  </a:cubicBezTo>
                  <a:cubicBezTo>
                    <a:pt x="880" y="1721"/>
                    <a:pt x="1173" y="1685"/>
                    <a:pt x="1513" y="1642"/>
                  </a:cubicBezTo>
                  <a:cubicBezTo>
                    <a:pt x="1690" y="1619"/>
                    <a:pt x="1873" y="1597"/>
                    <a:pt x="2052" y="1544"/>
                  </a:cubicBezTo>
                  <a:cubicBezTo>
                    <a:pt x="2520" y="1409"/>
                    <a:pt x="2745" y="1144"/>
                    <a:pt x="3012" y="830"/>
                  </a:cubicBezTo>
                  <a:lnTo>
                    <a:pt x="3066" y="766"/>
                  </a:lnTo>
                  <a:cubicBezTo>
                    <a:pt x="3230" y="570"/>
                    <a:pt x="3301" y="494"/>
                    <a:pt x="3448" y="494"/>
                  </a:cubicBezTo>
                  <a:close/>
                  <a:moveTo>
                    <a:pt x="3452" y="0"/>
                  </a:moveTo>
                  <a:cubicBezTo>
                    <a:pt x="3064" y="0"/>
                    <a:pt x="2863" y="239"/>
                    <a:pt x="2685" y="450"/>
                  </a:cubicBezTo>
                  <a:lnTo>
                    <a:pt x="2629" y="517"/>
                  </a:lnTo>
                  <a:cubicBezTo>
                    <a:pt x="2386" y="804"/>
                    <a:pt x="2237" y="977"/>
                    <a:pt x="1915" y="1069"/>
                  </a:cubicBezTo>
                  <a:cubicBezTo>
                    <a:pt x="1771" y="1110"/>
                    <a:pt x="1617" y="1130"/>
                    <a:pt x="1451" y="1151"/>
                  </a:cubicBezTo>
                  <a:cubicBezTo>
                    <a:pt x="1072" y="1198"/>
                    <a:pt x="643" y="1252"/>
                    <a:pt x="313" y="1598"/>
                  </a:cubicBezTo>
                  <a:cubicBezTo>
                    <a:pt x="106" y="1814"/>
                    <a:pt x="0" y="2113"/>
                    <a:pt x="16" y="2437"/>
                  </a:cubicBezTo>
                  <a:cubicBezTo>
                    <a:pt x="33" y="2784"/>
                    <a:pt x="184" y="3107"/>
                    <a:pt x="432" y="3323"/>
                  </a:cubicBezTo>
                  <a:cubicBezTo>
                    <a:pt x="678" y="3537"/>
                    <a:pt x="1001" y="3646"/>
                    <a:pt x="1332" y="3646"/>
                  </a:cubicBezTo>
                  <a:cubicBezTo>
                    <a:pt x="1616" y="3646"/>
                    <a:pt x="1905" y="3566"/>
                    <a:pt x="2156" y="3404"/>
                  </a:cubicBezTo>
                  <a:cubicBezTo>
                    <a:pt x="2224" y="3360"/>
                    <a:pt x="2292" y="3308"/>
                    <a:pt x="2358" y="3257"/>
                  </a:cubicBezTo>
                  <a:cubicBezTo>
                    <a:pt x="2515" y="3138"/>
                    <a:pt x="2640" y="3039"/>
                    <a:pt x="2780" y="3039"/>
                  </a:cubicBezTo>
                  <a:cubicBezTo>
                    <a:pt x="2782" y="3039"/>
                    <a:pt x="2783" y="3039"/>
                    <a:pt x="2785" y="3039"/>
                  </a:cubicBezTo>
                  <a:cubicBezTo>
                    <a:pt x="2968" y="3047"/>
                    <a:pt x="3129" y="3276"/>
                    <a:pt x="3266" y="3489"/>
                  </a:cubicBezTo>
                  <a:cubicBezTo>
                    <a:pt x="3443" y="3765"/>
                    <a:pt x="3724" y="4125"/>
                    <a:pt x="4145" y="4125"/>
                  </a:cubicBezTo>
                  <a:cubicBezTo>
                    <a:pt x="4153" y="4125"/>
                    <a:pt x="4161" y="4125"/>
                    <a:pt x="4170" y="4125"/>
                  </a:cubicBezTo>
                  <a:cubicBezTo>
                    <a:pt x="4178" y="4125"/>
                    <a:pt x="4187" y="4125"/>
                    <a:pt x="4195" y="4126"/>
                  </a:cubicBezTo>
                  <a:cubicBezTo>
                    <a:pt x="4466" y="4108"/>
                    <a:pt x="4724" y="3924"/>
                    <a:pt x="4868" y="3643"/>
                  </a:cubicBezTo>
                  <a:cubicBezTo>
                    <a:pt x="4980" y="3422"/>
                    <a:pt x="5012" y="3184"/>
                    <a:pt x="5040" y="2974"/>
                  </a:cubicBezTo>
                  <a:cubicBezTo>
                    <a:pt x="5072" y="2717"/>
                    <a:pt x="5119" y="2364"/>
                    <a:pt x="4951" y="2051"/>
                  </a:cubicBezTo>
                  <a:cubicBezTo>
                    <a:pt x="4854" y="1873"/>
                    <a:pt x="4708" y="1746"/>
                    <a:pt x="4577" y="1633"/>
                  </a:cubicBezTo>
                  <a:cubicBezTo>
                    <a:pt x="4450" y="1523"/>
                    <a:pt x="4339" y="1428"/>
                    <a:pt x="4303" y="1314"/>
                  </a:cubicBezTo>
                  <a:cubicBezTo>
                    <a:pt x="4268" y="1213"/>
                    <a:pt x="4268" y="1082"/>
                    <a:pt x="4268" y="943"/>
                  </a:cubicBezTo>
                  <a:cubicBezTo>
                    <a:pt x="4268" y="623"/>
                    <a:pt x="4267" y="84"/>
                    <a:pt x="3564" y="7"/>
                  </a:cubicBezTo>
                  <a:cubicBezTo>
                    <a:pt x="3525" y="2"/>
                    <a:pt x="3488" y="0"/>
                    <a:pt x="345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34"/>
          <p:cNvGrpSpPr/>
          <p:nvPr/>
        </p:nvGrpSpPr>
        <p:grpSpPr>
          <a:xfrm>
            <a:off x="453325" y="2142575"/>
            <a:ext cx="128000" cy="140425"/>
            <a:chOff x="4877850" y="2033475"/>
            <a:chExt cx="128000" cy="140425"/>
          </a:xfrm>
        </p:grpSpPr>
        <p:sp>
          <p:nvSpPr>
            <p:cNvPr id="801" name="Google Shape;801;p34"/>
            <p:cNvSpPr/>
            <p:nvPr/>
          </p:nvSpPr>
          <p:spPr>
            <a:xfrm>
              <a:off x="4877900" y="2070700"/>
              <a:ext cx="127925" cy="103200"/>
            </a:xfrm>
            <a:custGeom>
              <a:avLst/>
              <a:gdLst/>
              <a:ahLst/>
              <a:cxnLst/>
              <a:rect l="l" t="t" r="r" b="b"/>
              <a:pathLst>
                <a:path w="5117" h="4128" extrusionOk="0">
                  <a:moveTo>
                    <a:pt x="3450" y="1"/>
                  </a:moveTo>
                  <a:cubicBezTo>
                    <a:pt x="3062" y="1"/>
                    <a:pt x="2861" y="238"/>
                    <a:pt x="2683" y="452"/>
                  </a:cubicBezTo>
                  <a:lnTo>
                    <a:pt x="2627" y="519"/>
                  </a:lnTo>
                  <a:cubicBezTo>
                    <a:pt x="2384" y="805"/>
                    <a:pt x="2237" y="978"/>
                    <a:pt x="1914" y="1071"/>
                  </a:cubicBezTo>
                  <a:cubicBezTo>
                    <a:pt x="1772" y="1112"/>
                    <a:pt x="1616" y="1132"/>
                    <a:pt x="1450" y="1152"/>
                  </a:cubicBezTo>
                  <a:cubicBezTo>
                    <a:pt x="1071" y="1201"/>
                    <a:pt x="642" y="1254"/>
                    <a:pt x="312" y="1599"/>
                  </a:cubicBezTo>
                  <a:cubicBezTo>
                    <a:pt x="105" y="1815"/>
                    <a:pt x="0" y="2113"/>
                    <a:pt x="15" y="2438"/>
                  </a:cubicBezTo>
                  <a:cubicBezTo>
                    <a:pt x="31" y="2787"/>
                    <a:pt x="182" y="3108"/>
                    <a:pt x="430" y="3325"/>
                  </a:cubicBezTo>
                  <a:cubicBezTo>
                    <a:pt x="676" y="3539"/>
                    <a:pt x="1000" y="3648"/>
                    <a:pt x="1331" y="3648"/>
                  </a:cubicBezTo>
                  <a:cubicBezTo>
                    <a:pt x="1614" y="3648"/>
                    <a:pt x="1903" y="3568"/>
                    <a:pt x="2154" y="3405"/>
                  </a:cubicBezTo>
                  <a:cubicBezTo>
                    <a:pt x="2222" y="3361"/>
                    <a:pt x="2290" y="3310"/>
                    <a:pt x="2356" y="3259"/>
                  </a:cubicBezTo>
                  <a:cubicBezTo>
                    <a:pt x="2510" y="3142"/>
                    <a:pt x="2650" y="3040"/>
                    <a:pt x="2771" y="3040"/>
                  </a:cubicBezTo>
                  <a:cubicBezTo>
                    <a:pt x="2775" y="3040"/>
                    <a:pt x="2779" y="3040"/>
                    <a:pt x="2783" y="3040"/>
                  </a:cubicBezTo>
                  <a:cubicBezTo>
                    <a:pt x="2965" y="3049"/>
                    <a:pt x="3127" y="3278"/>
                    <a:pt x="3264" y="3492"/>
                  </a:cubicBezTo>
                  <a:cubicBezTo>
                    <a:pt x="3442" y="3768"/>
                    <a:pt x="3724" y="4128"/>
                    <a:pt x="4144" y="4128"/>
                  </a:cubicBezTo>
                  <a:cubicBezTo>
                    <a:pt x="4159" y="4128"/>
                    <a:pt x="4176" y="4127"/>
                    <a:pt x="4193" y="4127"/>
                  </a:cubicBezTo>
                  <a:cubicBezTo>
                    <a:pt x="4464" y="4108"/>
                    <a:pt x="4722" y="3923"/>
                    <a:pt x="4865" y="3644"/>
                  </a:cubicBezTo>
                  <a:cubicBezTo>
                    <a:pt x="4978" y="3422"/>
                    <a:pt x="5010" y="3184"/>
                    <a:pt x="5036" y="2975"/>
                  </a:cubicBezTo>
                  <a:cubicBezTo>
                    <a:pt x="5069" y="2718"/>
                    <a:pt x="5116" y="2363"/>
                    <a:pt x="4947" y="2053"/>
                  </a:cubicBezTo>
                  <a:cubicBezTo>
                    <a:pt x="4851" y="1875"/>
                    <a:pt x="4705" y="1747"/>
                    <a:pt x="4575" y="1635"/>
                  </a:cubicBezTo>
                  <a:cubicBezTo>
                    <a:pt x="4447" y="1525"/>
                    <a:pt x="4337" y="1430"/>
                    <a:pt x="4301" y="1316"/>
                  </a:cubicBezTo>
                  <a:cubicBezTo>
                    <a:pt x="4266" y="1213"/>
                    <a:pt x="4266" y="1082"/>
                    <a:pt x="4266" y="945"/>
                  </a:cubicBezTo>
                  <a:cubicBezTo>
                    <a:pt x="4265" y="624"/>
                    <a:pt x="4265" y="85"/>
                    <a:pt x="3562" y="7"/>
                  </a:cubicBezTo>
                  <a:cubicBezTo>
                    <a:pt x="3523" y="3"/>
                    <a:pt x="3485" y="1"/>
                    <a:pt x="345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4"/>
            <p:cNvSpPr/>
            <p:nvPr/>
          </p:nvSpPr>
          <p:spPr>
            <a:xfrm>
              <a:off x="4886750" y="2042100"/>
              <a:ext cx="109725" cy="85700"/>
            </a:xfrm>
            <a:custGeom>
              <a:avLst/>
              <a:gdLst/>
              <a:ahLst/>
              <a:cxnLst/>
              <a:rect l="l" t="t" r="r" b="b"/>
              <a:pathLst>
                <a:path w="4389" h="3428" extrusionOk="0">
                  <a:moveTo>
                    <a:pt x="3089" y="1"/>
                  </a:moveTo>
                  <a:cubicBezTo>
                    <a:pt x="2880" y="4"/>
                    <a:pt x="2771" y="121"/>
                    <a:pt x="2597" y="328"/>
                  </a:cubicBezTo>
                  <a:lnTo>
                    <a:pt x="2545" y="391"/>
                  </a:lnTo>
                  <a:cubicBezTo>
                    <a:pt x="2277" y="707"/>
                    <a:pt x="2082" y="937"/>
                    <a:pt x="1656" y="1059"/>
                  </a:cubicBezTo>
                  <a:cubicBezTo>
                    <a:pt x="1488" y="1108"/>
                    <a:pt x="1313" y="1130"/>
                    <a:pt x="1140" y="1152"/>
                  </a:cubicBezTo>
                  <a:cubicBezTo>
                    <a:pt x="787" y="1195"/>
                    <a:pt x="456" y="1237"/>
                    <a:pt x="211" y="1494"/>
                  </a:cubicBezTo>
                  <a:cubicBezTo>
                    <a:pt x="70" y="1640"/>
                    <a:pt x="0" y="1846"/>
                    <a:pt x="11" y="2073"/>
                  </a:cubicBezTo>
                  <a:cubicBezTo>
                    <a:pt x="22" y="2321"/>
                    <a:pt x="132" y="2560"/>
                    <a:pt x="305" y="2711"/>
                  </a:cubicBezTo>
                  <a:cubicBezTo>
                    <a:pt x="481" y="2863"/>
                    <a:pt x="718" y="2947"/>
                    <a:pt x="976" y="2947"/>
                  </a:cubicBezTo>
                  <a:cubicBezTo>
                    <a:pt x="1200" y="2947"/>
                    <a:pt x="1424" y="2881"/>
                    <a:pt x="1607" y="2763"/>
                  </a:cubicBezTo>
                  <a:cubicBezTo>
                    <a:pt x="1667" y="2724"/>
                    <a:pt x="1726" y="2680"/>
                    <a:pt x="1789" y="2631"/>
                  </a:cubicBezTo>
                  <a:cubicBezTo>
                    <a:pt x="1967" y="2495"/>
                    <a:pt x="2169" y="2341"/>
                    <a:pt x="2441" y="2341"/>
                  </a:cubicBezTo>
                  <a:lnTo>
                    <a:pt x="2445" y="2341"/>
                  </a:lnTo>
                  <a:cubicBezTo>
                    <a:pt x="2822" y="2360"/>
                    <a:pt x="3062" y="2732"/>
                    <a:pt x="3205" y="2953"/>
                  </a:cubicBezTo>
                  <a:cubicBezTo>
                    <a:pt x="3413" y="3276"/>
                    <a:pt x="3600" y="3427"/>
                    <a:pt x="3794" y="3427"/>
                  </a:cubicBezTo>
                  <a:cubicBezTo>
                    <a:pt x="3795" y="3427"/>
                    <a:pt x="3813" y="3427"/>
                    <a:pt x="3815" y="3425"/>
                  </a:cubicBezTo>
                  <a:cubicBezTo>
                    <a:pt x="3961" y="3417"/>
                    <a:pt x="4110" y="3301"/>
                    <a:pt x="4197" y="3133"/>
                  </a:cubicBezTo>
                  <a:cubicBezTo>
                    <a:pt x="4283" y="2965"/>
                    <a:pt x="4308" y="2770"/>
                    <a:pt x="4333" y="2580"/>
                  </a:cubicBezTo>
                  <a:cubicBezTo>
                    <a:pt x="4368" y="2307"/>
                    <a:pt x="4389" y="2065"/>
                    <a:pt x="4283" y="1869"/>
                  </a:cubicBezTo>
                  <a:cubicBezTo>
                    <a:pt x="4218" y="1749"/>
                    <a:pt x="4108" y="1654"/>
                    <a:pt x="3989" y="1550"/>
                  </a:cubicBezTo>
                  <a:cubicBezTo>
                    <a:pt x="3842" y="1424"/>
                    <a:pt x="3677" y="1280"/>
                    <a:pt x="3609" y="1074"/>
                  </a:cubicBezTo>
                  <a:cubicBezTo>
                    <a:pt x="3558" y="918"/>
                    <a:pt x="3558" y="747"/>
                    <a:pt x="3558" y="594"/>
                  </a:cubicBezTo>
                  <a:cubicBezTo>
                    <a:pt x="3556" y="235"/>
                    <a:pt x="3540" y="47"/>
                    <a:pt x="3166" y="6"/>
                  </a:cubicBezTo>
                  <a:cubicBezTo>
                    <a:pt x="3140" y="2"/>
                    <a:pt x="3113" y="1"/>
                    <a:pt x="3089" y="1"/>
                  </a:cubicBezTo>
                  <a:close/>
                </a:path>
              </a:pathLst>
            </a:custGeom>
            <a:solidFill>
              <a:srgbClr val="EFDA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4"/>
            <p:cNvSpPr/>
            <p:nvPr/>
          </p:nvSpPr>
          <p:spPr>
            <a:xfrm>
              <a:off x="4877850" y="2033475"/>
              <a:ext cx="128000" cy="103150"/>
            </a:xfrm>
            <a:custGeom>
              <a:avLst/>
              <a:gdLst/>
              <a:ahLst/>
              <a:cxnLst/>
              <a:rect l="l" t="t" r="r" b="b"/>
              <a:pathLst>
                <a:path w="5120" h="4126" extrusionOk="0">
                  <a:moveTo>
                    <a:pt x="3448" y="494"/>
                  </a:moveTo>
                  <a:cubicBezTo>
                    <a:pt x="3466" y="494"/>
                    <a:pt x="3486" y="495"/>
                    <a:pt x="3507" y="498"/>
                  </a:cubicBezTo>
                  <a:cubicBezTo>
                    <a:pt x="3753" y="524"/>
                    <a:pt x="3769" y="579"/>
                    <a:pt x="3770" y="941"/>
                  </a:cubicBezTo>
                  <a:cubicBezTo>
                    <a:pt x="3770" y="1105"/>
                    <a:pt x="3771" y="1288"/>
                    <a:pt x="3829" y="1466"/>
                  </a:cubicBezTo>
                  <a:cubicBezTo>
                    <a:pt x="3910" y="1711"/>
                    <a:pt x="4090" y="1869"/>
                    <a:pt x="4251" y="2008"/>
                  </a:cubicBezTo>
                  <a:cubicBezTo>
                    <a:pt x="4359" y="2100"/>
                    <a:pt x="4460" y="2188"/>
                    <a:pt x="4512" y="2286"/>
                  </a:cubicBezTo>
                  <a:cubicBezTo>
                    <a:pt x="4597" y="2444"/>
                    <a:pt x="4577" y="2660"/>
                    <a:pt x="4545" y="2908"/>
                  </a:cubicBezTo>
                  <a:cubicBezTo>
                    <a:pt x="4523" y="3084"/>
                    <a:pt x="4497" y="3270"/>
                    <a:pt x="4424" y="3413"/>
                  </a:cubicBezTo>
                  <a:cubicBezTo>
                    <a:pt x="4361" y="3534"/>
                    <a:pt x="4256" y="3620"/>
                    <a:pt x="4161" y="3627"/>
                  </a:cubicBezTo>
                  <a:cubicBezTo>
                    <a:pt x="4154" y="3627"/>
                    <a:pt x="4147" y="3628"/>
                    <a:pt x="4139" y="3628"/>
                  </a:cubicBezTo>
                  <a:cubicBezTo>
                    <a:pt x="4002" y="3628"/>
                    <a:pt x="3858" y="3489"/>
                    <a:pt x="3685" y="3219"/>
                  </a:cubicBezTo>
                  <a:cubicBezTo>
                    <a:pt x="3538" y="2989"/>
                    <a:pt x="3262" y="2563"/>
                    <a:pt x="2808" y="2540"/>
                  </a:cubicBezTo>
                  <a:cubicBezTo>
                    <a:pt x="2796" y="2539"/>
                    <a:pt x="2785" y="2539"/>
                    <a:pt x="2773" y="2539"/>
                  </a:cubicBezTo>
                  <a:cubicBezTo>
                    <a:pt x="2477" y="2539"/>
                    <a:pt x="2255" y="2710"/>
                    <a:pt x="2056" y="2859"/>
                  </a:cubicBezTo>
                  <a:cubicBezTo>
                    <a:pt x="1999" y="2903"/>
                    <a:pt x="1942" y="2946"/>
                    <a:pt x="1884" y="2984"/>
                  </a:cubicBezTo>
                  <a:cubicBezTo>
                    <a:pt x="1717" y="3092"/>
                    <a:pt x="1521" y="3145"/>
                    <a:pt x="1331" y="3145"/>
                  </a:cubicBezTo>
                  <a:cubicBezTo>
                    <a:pt x="1117" y="3145"/>
                    <a:pt x="909" y="3078"/>
                    <a:pt x="756" y="2945"/>
                  </a:cubicBezTo>
                  <a:cubicBezTo>
                    <a:pt x="613" y="2819"/>
                    <a:pt x="521" y="2621"/>
                    <a:pt x="512" y="2411"/>
                  </a:cubicBezTo>
                  <a:cubicBezTo>
                    <a:pt x="503" y="2222"/>
                    <a:pt x="560" y="2054"/>
                    <a:pt x="671" y="1938"/>
                  </a:cubicBezTo>
                  <a:cubicBezTo>
                    <a:pt x="880" y="1721"/>
                    <a:pt x="1173" y="1685"/>
                    <a:pt x="1513" y="1642"/>
                  </a:cubicBezTo>
                  <a:cubicBezTo>
                    <a:pt x="1690" y="1619"/>
                    <a:pt x="1873" y="1597"/>
                    <a:pt x="2052" y="1544"/>
                  </a:cubicBezTo>
                  <a:cubicBezTo>
                    <a:pt x="2520" y="1409"/>
                    <a:pt x="2745" y="1144"/>
                    <a:pt x="3012" y="830"/>
                  </a:cubicBezTo>
                  <a:lnTo>
                    <a:pt x="3066" y="766"/>
                  </a:lnTo>
                  <a:cubicBezTo>
                    <a:pt x="3230" y="570"/>
                    <a:pt x="3301" y="494"/>
                    <a:pt x="3448" y="494"/>
                  </a:cubicBezTo>
                  <a:close/>
                  <a:moveTo>
                    <a:pt x="3452" y="0"/>
                  </a:moveTo>
                  <a:cubicBezTo>
                    <a:pt x="3064" y="0"/>
                    <a:pt x="2863" y="239"/>
                    <a:pt x="2685" y="450"/>
                  </a:cubicBezTo>
                  <a:lnTo>
                    <a:pt x="2629" y="517"/>
                  </a:lnTo>
                  <a:cubicBezTo>
                    <a:pt x="2386" y="804"/>
                    <a:pt x="2237" y="977"/>
                    <a:pt x="1915" y="1069"/>
                  </a:cubicBezTo>
                  <a:cubicBezTo>
                    <a:pt x="1771" y="1110"/>
                    <a:pt x="1617" y="1130"/>
                    <a:pt x="1451" y="1151"/>
                  </a:cubicBezTo>
                  <a:cubicBezTo>
                    <a:pt x="1072" y="1198"/>
                    <a:pt x="643" y="1252"/>
                    <a:pt x="313" y="1598"/>
                  </a:cubicBezTo>
                  <a:cubicBezTo>
                    <a:pt x="106" y="1814"/>
                    <a:pt x="0" y="2113"/>
                    <a:pt x="16" y="2437"/>
                  </a:cubicBezTo>
                  <a:cubicBezTo>
                    <a:pt x="33" y="2784"/>
                    <a:pt x="184" y="3107"/>
                    <a:pt x="432" y="3323"/>
                  </a:cubicBezTo>
                  <a:cubicBezTo>
                    <a:pt x="678" y="3537"/>
                    <a:pt x="1001" y="3646"/>
                    <a:pt x="1332" y="3646"/>
                  </a:cubicBezTo>
                  <a:cubicBezTo>
                    <a:pt x="1616" y="3646"/>
                    <a:pt x="1905" y="3566"/>
                    <a:pt x="2156" y="3404"/>
                  </a:cubicBezTo>
                  <a:cubicBezTo>
                    <a:pt x="2224" y="3360"/>
                    <a:pt x="2292" y="3308"/>
                    <a:pt x="2358" y="3257"/>
                  </a:cubicBezTo>
                  <a:cubicBezTo>
                    <a:pt x="2515" y="3138"/>
                    <a:pt x="2640" y="3039"/>
                    <a:pt x="2780" y="3039"/>
                  </a:cubicBezTo>
                  <a:cubicBezTo>
                    <a:pt x="2782" y="3039"/>
                    <a:pt x="2783" y="3039"/>
                    <a:pt x="2785" y="3039"/>
                  </a:cubicBezTo>
                  <a:cubicBezTo>
                    <a:pt x="2968" y="3047"/>
                    <a:pt x="3129" y="3276"/>
                    <a:pt x="3266" y="3489"/>
                  </a:cubicBezTo>
                  <a:cubicBezTo>
                    <a:pt x="3443" y="3765"/>
                    <a:pt x="3724" y="4125"/>
                    <a:pt x="4145" y="4125"/>
                  </a:cubicBezTo>
                  <a:cubicBezTo>
                    <a:pt x="4153" y="4125"/>
                    <a:pt x="4161" y="4125"/>
                    <a:pt x="4170" y="4125"/>
                  </a:cubicBezTo>
                  <a:cubicBezTo>
                    <a:pt x="4178" y="4125"/>
                    <a:pt x="4187" y="4125"/>
                    <a:pt x="4195" y="4126"/>
                  </a:cubicBezTo>
                  <a:cubicBezTo>
                    <a:pt x="4466" y="4108"/>
                    <a:pt x="4724" y="3924"/>
                    <a:pt x="4868" y="3643"/>
                  </a:cubicBezTo>
                  <a:cubicBezTo>
                    <a:pt x="4980" y="3422"/>
                    <a:pt x="5012" y="3184"/>
                    <a:pt x="5040" y="2974"/>
                  </a:cubicBezTo>
                  <a:cubicBezTo>
                    <a:pt x="5072" y="2717"/>
                    <a:pt x="5119" y="2364"/>
                    <a:pt x="4951" y="2051"/>
                  </a:cubicBezTo>
                  <a:cubicBezTo>
                    <a:pt x="4854" y="1873"/>
                    <a:pt x="4708" y="1746"/>
                    <a:pt x="4577" y="1633"/>
                  </a:cubicBezTo>
                  <a:cubicBezTo>
                    <a:pt x="4450" y="1523"/>
                    <a:pt x="4339" y="1428"/>
                    <a:pt x="4303" y="1314"/>
                  </a:cubicBezTo>
                  <a:cubicBezTo>
                    <a:pt x="4268" y="1213"/>
                    <a:pt x="4268" y="1082"/>
                    <a:pt x="4268" y="943"/>
                  </a:cubicBezTo>
                  <a:cubicBezTo>
                    <a:pt x="4268" y="623"/>
                    <a:pt x="4267" y="84"/>
                    <a:pt x="3564" y="7"/>
                  </a:cubicBezTo>
                  <a:cubicBezTo>
                    <a:pt x="3525" y="2"/>
                    <a:pt x="3488" y="0"/>
                    <a:pt x="345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34"/>
          <p:cNvGrpSpPr/>
          <p:nvPr/>
        </p:nvGrpSpPr>
        <p:grpSpPr>
          <a:xfrm>
            <a:off x="7090100" y="667750"/>
            <a:ext cx="128000" cy="140425"/>
            <a:chOff x="4877850" y="2033475"/>
            <a:chExt cx="128000" cy="140425"/>
          </a:xfrm>
        </p:grpSpPr>
        <p:sp>
          <p:nvSpPr>
            <p:cNvPr id="805" name="Google Shape;805;p34"/>
            <p:cNvSpPr/>
            <p:nvPr/>
          </p:nvSpPr>
          <p:spPr>
            <a:xfrm>
              <a:off x="4877900" y="2070700"/>
              <a:ext cx="127925" cy="103200"/>
            </a:xfrm>
            <a:custGeom>
              <a:avLst/>
              <a:gdLst/>
              <a:ahLst/>
              <a:cxnLst/>
              <a:rect l="l" t="t" r="r" b="b"/>
              <a:pathLst>
                <a:path w="5117" h="4128" extrusionOk="0">
                  <a:moveTo>
                    <a:pt x="3450" y="1"/>
                  </a:moveTo>
                  <a:cubicBezTo>
                    <a:pt x="3062" y="1"/>
                    <a:pt x="2861" y="238"/>
                    <a:pt x="2683" y="452"/>
                  </a:cubicBezTo>
                  <a:lnTo>
                    <a:pt x="2627" y="519"/>
                  </a:lnTo>
                  <a:cubicBezTo>
                    <a:pt x="2384" y="805"/>
                    <a:pt x="2237" y="978"/>
                    <a:pt x="1914" y="1071"/>
                  </a:cubicBezTo>
                  <a:cubicBezTo>
                    <a:pt x="1772" y="1112"/>
                    <a:pt x="1616" y="1132"/>
                    <a:pt x="1450" y="1152"/>
                  </a:cubicBezTo>
                  <a:cubicBezTo>
                    <a:pt x="1071" y="1201"/>
                    <a:pt x="642" y="1254"/>
                    <a:pt x="312" y="1599"/>
                  </a:cubicBezTo>
                  <a:cubicBezTo>
                    <a:pt x="105" y="1815"/>
                    <a:pt x="0" y="2113"/>
                    <a:pt x="15" y="2438"/>
                  </a:cubicBezTo>
                  <a:cubicBezTo>
                    <a:pt x="31" y="2787"/>
                    <a:pt x="182" y="3108"/>
                    <a:pt x="430" y="3325"/>
                  </a:cubicBezTo>
                  <a:cubicBezTo>
                    <a:pt x="676" y="3539"/>
                    <a:pt x="1000" y="3648"/>
                    <a:pt x="1331" y="3648"/>
                  </a:cubicBezTo>
                  <a:cubicBezTo>
                    <a:pt x="1614" y="3648"/>
                    <a:pt x="1903" y="3568"/>
                    <a:pt x="2154" y="3405"/>
                  </a:cubicBezTo>
                  <a:cubicBezTo>
                    <a:pt x="2222" y="3361"/>
                    <a:pt x="2290" y="3310"/>
                    <a:pt x="2356" y="3259"/>
                  </a:cubicBezTo>
                  <a:cubicBezTo>
                    <a:pt x="2510" y="3142"/>
                    <a:pt x="2650" y="3040"/>
                    <a:pt x="2771" y="3040"/>
                  </a:cubicBezTo>
                  <a:cubicBezTo>
                    <a:pt x="2775" y="3040"/>
                    <a:pt x="2779" y="3040"/>
                    <a:pt x="2783" y="3040"/>
                  </a:cubicBezTo>
                  <a:cubicBezTo>
                    <a:pt x="2965" y="3049"/>
                    <a:pt x="3127" y="3278"/>
                    <a:pt x="3264" y="3492"/>
                  </a:cubicBezTo>
                  <a:cubicBezTo>
                    <a:pt x="3442" y="3768"/>
                    <a:pt x="3724" y="4128"/>
                    <a:pt x="4144" y="4128"/>
                  </a:cubicBezTo>
                  <a:cubicBezTo>
                    <a:pt x="4159" y="4128"/>
                    <a:pt x="4176" y="4127"/>
                    <a:pt x="4193" y="4127"/>
                  </a:cubicBezTo>
                  <a:cubicBezTo>
                    <a:pt x="4464" y="4108"/>
                    <a:pt x="4722" y="3923"/>
                    <a:pt x="4865" y="3644"/>
                  </a:cubicBezTo>
                  <a:cubicBezTo>
                    <a:pt x="4978" y="3422"/>
                    <a:pt x="5010" y="3184"/>
                    <a:pt x="5036" y="2975"/>
                  </a:cubicBezTo>
                  <a:cubicBezTo>
                    <a:pt x="5069" y="2718"/>
                    <a:pt x="5116" y="2363"/>
                    <a:pt x="4947" y="2053"/>
                  </a:cubicBezTo>
                  <a:cubicBezTo>
                    <a:pt x="4851" y="1875"/>
                    <a:pt x="4705" y="1747"/>
                    <a:pt x="4575" y="1635"/>
                  </a:cubicBezTo>
                  <a:cubicBezTo>
                    <a:pt x="4447" y="1525"/>
                    <a:pt x="4337" y="1430"/>
                    <a:pt x="4301" y="1316"/>
                  </a:cubicBezTo>
                  <a:cubicBezTo>
                    <a:pt x="4266" y="1213"/>
                    <a:pt x="4266" y="1082"/>
                    <a:pt x="4266" y="945"/>
                  </a:cubicBezTo>
                  <a:cubicBezTo>
                    <a:pt x="4265" y="624"/>
                    <a:pt x="4265" y="85"/>
                    <a:pt x="3562" y="7"/>
                  </a:cubicBezTo>
                  <a:cubicBezTo>
                    <a:pt x="3523" y="3"/>
                    <a:pt x="3485" y="1"/>
                    <a:pt x="345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4"/>
            <p:cNvSpPr/>
            <p:nvPr/>
          </p:nvSpPr>
          <p:spPr>
            <a:xfrm>
              <a:off x="4886750" y="2042100"/>
              <a:ext cx="109725" cy="85700"/>
            </a:xfrm>
            <a:custGeom>
              <a:avLst/>
              <a:gdLst/>
              <a:ahLst/>
              <a:cxnLst/>
              <a:rect l="l" t="t" r="r" b="b"/>
              <a:pathLst>
                <a:path w="4389" h="3428" extrusionOk="0">
                  <a:moveTo>
                    <a:pt x="3089" y="1"/>
                  </a:moveTo>
                  <a:cubicBezTo>
                    <a:pt x="2880" y="4"/>
                    <a:pt x="2771" y="121"/>
                    <a:pt x="2597" y="328"/>
                  </a:cubicBezTo>
                  <a:lnTo>
                    <a:pt x="2545" y="391"/>
                  </a:lnTo>
                  <a:cubicBezTo>
                    <a:pt x="2277" y="707"/>
                    <a:pt x="2082" y="937"/>
                    <a:pt x="1656" y="1059"/>
                  </a:cubicBezTo>
                  <a:cubicBezTo>
                    <a:pt x="1488" y="1108"/>
                    <a:pt x="1313" y="1130"/>
                    <a:pt x="1140" y="1152"/>
                  </a:cubicBezTo>
                  <a:cubicBezTo>
                    <a:pt x="787" y="1195"/>
                    <a:pt x="456" y="1237"/>
                    <a:pt x="211" y="1494"/>
                  </a:cubicBezTo>
                  <a:cubicBezTo>
                    <a:pt x="70" y="1640"/>
                    <a:pt x="0" y="1846"/>
                    <a:pt x="11" y="2073"/>
                  </a:cubicBezTo>
                  <a:cubicBezTo>
                    <a:pt x="22" y="2321"/>
                    <a:pt x="132" y="2560"/>
                    <a:pt x="305" y="2711"/>
                  </a:cubicBezTo>
                  <a:cubicBezTo>
                    <a:pt x="481" y="2863"/>
                    <a:pt x="718" y="2947"/>
                    <a:pt x="976" y="2947"/>
                  </a:cubicBezTo>
                  <a:cubicBezTo>
                    <a:pt x="1200" y="2947"/>
                    <a:pt x="1424" y="2881"/>
                    <a:pt x="1607" y="2763"/>
                  </a:cubicBezTo>
                  <a:cubicBezTo>
                    <a:pt x="1667" y="2724"/>
                    <a:pt x="1726" y="2680"/>
                    <a:pt x="1789" y="2631"/>
                  </a:cubicBezTo>
                  <a:cubicBezTo>
                    <a:pt x="1967" y="2495"/>
                    <a:pt x="2169" y="2341"/>
                    <a:pt x="2441" y="2341"/>
                  </a:cubicBezTo>
                  <a:lnTo>
                    <a:pt x="2445" y="2341"/>
                  </a:lnTo>
                  <a:cubicBezTo>
                    <a:pt x="2822" y="2360"/>
                    <a:pt x="3062" y="2732"/>
                    <a:pt x="3205" y="2953"/>
                  </a:cubicBezTo>
                  <a:cubicBezTo>
                    <a:pt x="3413" y="3276"/>
                    <a:pt x="3600" y="3427"/>
                    <a:pt x="3794" y="3427"/>
                  </a:cubicBezTo>
                  <a:cubicBezTo>
                    <a:pt x="3795" y="3427"/>
                    <a:pt x="3813" y="3427"/>
                    <a:pt x="3815" y="3425"/>
                  </a:cubicBezTo>
                  <a:cubicBezTo>
                    <a:pt x="3961" y="3417"/>
                    <a:pt x="4110" y="3301"/>
                    <a:pt x="4197" y="3133"/>
                  </a:cubicBezTo>
                  <a:cubicBezTo>
                    <a:pt x="4283" y="2965"/>
                    <a:pt x="4308" y="2770"/>
                    <a:pt x="4333" y="2580"/>
                  </a:cubicBezTo>
                  <a:cubicBezTo>
                    <a:pt x="4368" y="2307"/>
                    <a:pt x="4389" y="2065"/>
                    <a:pt x="4283" y="1869"/>
                  </a:cubicBezTo>
                  <a:cubicBezTo>
                    <a:pt x="4218" y="1749"/>
                    <a:pt x="4108" y="1654"/>
                    <a:pt x="3989" y="1550"/>
                  </a:cubicBezTo>
                  <a:cubicBezTo>
                    <a:pt x="3842" y="1424"/>
                    <a:pt x="3677" y="1280"/>
                    <a:pt x="3609" y="1074"/>
                  </a:cubicBezTo>
                  <a:cubicBezTo>
                    <a:pt x="3558" y="918"/>
                    <a:pt x="3558" y="747"/>
                    <a:pt x="3558" y="594"/>
                  </a:cubicBezTo>
                  <a:cubicBezTo>
                    <a:pt x="3556" y="235"/>
                    <a:pt x="3540" y="47"/>
                    <a:pt x="3166" y="6"/>
                  </a:cubicBezTo>
                  <a:cubicBezTo>
                    <a:pt x="3140" y="2"/>
                    <a:pt x="3113" y="1"/>
                    <a:pt x="3089" y="1"/>
                  </a:cubicBezTo>
                  <a:close/>
                </a:path>
              </a:pathLst>
            </a:custGeom>
            <a:solidFill>
              <a:srgbClr val="EFDA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4"/>
            <p:cNvSpPr/>
            <p:nvPr/>
          </p:nvSpPr>
          <p:spPr>
            <a:xfrm>
              <a:off x="4877850" y="2033475"/>
              <a:ext cx="128000" cy="103150"/>
            </a:xfrm>
            <a:custGeom>
              <a:avLst/>
              <a:gdLst/>
              <a:ahLst/>
              <a:cxnLst/>
              <a:rect l="l" t="t" r="r" b="b"/>
              <a:pathLst>
                <a:path w="5120" h="4126" extrusionOk="0">
                  <a:moveTo>
                    <a:pt x="3448" y="494"/>
                  </a:moveTo>
                  <a:cubicBezTo>
                    <a:pt x="3466" y="494"/>
                    <a:pt x="3486" y="495"/>
                    <a:pt x="3507" y="498"/>
                  </a:cubicBezTo>
                  <a:cubicBezTo>
                    <a:pt x="3753" y="524"/>
                    <a:pt x="3769" y="579"/>
                    <a:pt x="3770" y="941"/>
                  </a:cubicBezTo>
                  <a:cubicBezTo>
                    <a:pt x="3770" y="1105"/>
                    <a:pt x="3771" y="1288"/>
                    <a:pt x="3829" y="1466"/>
                  </a:cubicBezTo>
                  <a:cubicBezTo>
                    <a:pt x="3910" y="1711"/>
                    <a:pt x="4090" y="1869"/>
                    <a:pt x="4251" y="2008"/>
                  </a:cubicBezTo>
                  <a:cubicBezTo>
                    <a:pt x="4359" y="2100"/>
                    <a:pt x="4460" y="2188"/>
                    <a:pt x="4512" y="2286"/>
                  </a:cubicBezTo>
                  <a:cubicBezTo>
                    <a:pt x="4597" y="2444"/>
                    <a:pt x="4577" y="2660"/>
                    <a:pt x="4545" y="2908"/>
                  </a:cubicBezTo>
                  <a:cubicBezTo>
                    <a:pt x="4523" y="3084"/>
                    <a:pt x="4497" y="3270"/>
                    <a:pt x="4424" y="3413"/>
                  </a:cubicBezTo>
                  <a:cubicBezTo>
                    <a:pt x="4361" y="3534"/>
                    <a:pt x="4256" y="3620"/>
                    <a:pt x="4161" y="3627"/>
                  </a:cubicBezTo>
                  <a:cubicBezTo>
                    <a:pt x="4154" y="3627"/>
                    <a:pt x="4147" y="3628"/>
                    <a:pt x="4139" y="3628"/>
                  </a:cubicBezTo>
                  <a:cubicBezTo>
                    <a:pt x="4002" y="3628"/>
                    <a:pt x="3858" y="3489"/>
                    <a:pt x="3685" y="3219"/>
                  </a:cubicBezTo>
                  <a:cubicBezTo>
                    <a:pt x="3538" y="2989"/>
                    <a:pt x="3262" y="2563"/>
                    <a:pt x="2808" y="2540"/>
                  </a:cubicBezTo>
                  <a:cubicBezTo>
                    <a:pt x="2796" y="2539"/>
                    <a:pt x="2785" y="2539"/>
                    <a:pt x="2773" y="2539"/>
                  </a:cubicBezTo>
                  <a:cubicBezTo>
                    <a:pt x="2477" y="2539"/>
                    <a:pt x="2255" y="2710"/>
                    <a:pt x="2056" y="2859"/>
                  </a:cubicBezTo>
                  <a:cubicBezTo>
                    <a:pt x="1999" y="2903"/>
                    <a:pt x="1942" y="2946"/>
                    <a:pt x="1884" y="2984"/>
                  </a:cubicBezTo>
                  <a:cubicBezTo>
                    <a:pt x="1717" y="3092"/>
                    <a:pt x="1521" y="3145"/>
                    <a:pt x="1331" y="3145"/>
                  </a:cubicBezTo>
                  <a:cubicBezTo>
                    <a:pt x="1117" y="3145"/>
                    <a:pt x="909" y="3078"/>
                    <a:pt x="756" y="2945"/>
                  </a:cubicBezTo>
                  <a:cubicBezTo>
                    <a:pt x="613" y="2819"/>
                    <a:pt x="521" y="2621"/>
                    <a:pt x="512" y="2411"/>
                  </a:cubicBezTo>
                  <a:cubicBezTo>
                    <a:pt x="503" y="2222"/>
                    <a:pt x="560" y="2054"/>
                    <a:pt x="671" y="1938"/>
                  </a:cubicBezTo>
                  <a:cubicBezTo>
                    <a:pt x="880" y="1721"/>
                    <a:pt x="1173" y="1685"/>
                    <a:pt x="1513" y="1642"/>
                  </a:cubicBezTo>
                  <a:cubicBezTo>
                    <a:pt x="1690" y="1619"/>
                    <a:pt x="1873" y="1597"/>
                    <a:pt x="2052" y="1544"/>
                  </a:cubicBezTo>
                  <a:cubicBezTo>
                    <a:pt x="2520" y="1409"/>
                    <a:pt x="2745" y="1144"/>
                    <a:pt x="3012" y="830"/>
                  </a:cubicBezTo>
                  <a:lnTo>
                    <a:pt x="3066" y="766"/>
                  </a:lnTo>
                  <a:cubicBezTo>
                    <a:pt x="3230" y="570"/>
                    <a:pt x="3301" y="494"/>
                    <a:pt x="3448" y="494"/>
                  </a:cubicBezTo>
                  <a:close/>
                  <a:moveTo>
                    <a:pt x="3452" y="0"/>
                  </a:moveTo>
                  <a:cubicBezTo>
                    <a:pt x="3064" y="0"/>
                    <a:pt x="2863" y="239"/>
                    <a:pt x="2685" y="450"/>
                  </a:cubicBezTo>
                  <a:lnTo>
                    <a:pt x="2629" y="517"/>
                  </a:lnTo>
                  <a:cubicBezTo>
                    <a:pt x="2386" y="804"/>
                    <a:pt x="2237" y="977"/>
                    <a:pt x="1915" y="1069"/>
                  </a:cubicBezTo>
                  <a:cubicBezTo>
                    <a:pt x="1771" y="1110"/>
                    <a:pt x="1617" y="1130"/>
                    <a:pt x="1451" y="1151"/>
                  </a:cubicBezTo>
                  <a:cubicBezTo>
                    <a:pt x="1072" y="1198"/>
                    <a:pt x="643" y="1252"/>
                    <a:pt x="313" y="1598"/>
                  </a:cubicBezTo>
                  <a:cubicBezTo>
                    <a:pt x="106" y="1814"/>
                    <a:pt x="0" y="2113"/>
                    <a:pt x="16" y="2437"/>
                  </a:cubicBezTo>
                  <a:cubicBezTo>
                    <a:pt x="33" y="2784"/>
                    <a:pt x="184" y="3107"/>
                    <a:pt x="432" y="3323"/>
                  </a:cubicBezTo>
                  <a:cubicBezTo>
                    <a:pt x="678" y="3537"/>
                    <a:pt x="1001" y="3646"/>
                    <a:pt x="1332" y="3646"/>
                  </a:cubicBezTo>
                  <a:cubicBezTo>
                    <a:pt x="1616" y="3646"/>
                    <a:pt x="1905" y="3566"/>
                    <a:pt x="2156" y="3404"/>
                  </a:cubicBezTo>
                  <a:cubicBezTo>
                    <a:pt x="2224" y="3360"/>
                    <a:pt x="2292" y="3308"/>
                    <a:pt x="2358" y="3257"/>
                  </a:cubicBezTo>
                  <a:cubicBezTo>
                    <a:pt x="2515" y="3138"/>
                    <a:pt x="2640" y="3039"/>
                    <a:pt x="2780" y="3039"/>
                  </a:cubicBezTo>
                  <a:cubicBezTo>
                    <a:pt x="2782" y="3039"/>
                    <a:pt x="2783" y="3039"/>
                    <a:pt x="2785" y="3039"/>
                  </a:cubicBezTo>
                  <a:cubicBezTo>
                    <a:pt x="2968" y="3047"/>
                    <a:pt x="3129" y="3276"/>
                    <a:pt x="3266" y="3489"/>
                  </a:cubicBezTo>
                  <a:cubicBezTo>
                    <a:pt x="3443" y="3765"/>
                    <a:pt x="3724" y="4125"/>
                    <a:pt x="4145" y="4125"/>
                  </a:cubicBezTo>
                  <a:cubicBezTo>
                    <a:pt x="4153" y="4125"/>
                    <a:pt x="4161" y="4125"/>
                    <a:pt x="4170" y="4125"/>
                  </a:cubicBezTo>
                  <a:cubicBezTo>
                    <a:pt x="4178" y="4125"/>
                    <a:pt x="4187" y="4125"/>
                    <a:pt x="4195" y="4126"/>
                  </a:cubicBezTo>
                  <a:cubicBezTo>
                    <a:pt x="4466" y="4108"/>
                    <a:pt x="4724" y="3924"/>
                    <a:pt x="4868" y="3643"/>
                  </a:cubicBezTo>
                  <a:cubicBezTo>
                    <a:pt x="4980" y="3422"/>
                    <a:pt x="5012" y="3184"/>
                    <a:pt x="5040" y="2974"/>
                  </a:cubicBezTo>
                  <a:cubicBezTo>
                    <a:pt x="5072" y="2717"/>
                    <a:pt x="5119" y="2364"/>
                    <a:pt x="4951" y="2051"/>
                  </a:cubicBezTo>
                  <a:cubicBezTo>
                    <a:pt x="4854" y="1873"/>
                    <a:pt x="4708" y="1746"/>
                    <a:pt x="4577" y="1633"/>
                  </a:cubicBezTo>
                  <a:cubicBezTo>
                    <a:pt x="4450" y="1523"/>
                    <a:pt x="4339" y="1428"/>
                    <a:pt x="4303" y="1314"/>
                  </a:cubicBezTo>
                  <a:cubicBezTo>
                    <a:pt x="4268" y="1213"/>
                    <a:pt x="4268" y="1082"/>
                    <a:pt x="4268" y="943"/>
                  </a:cubicBezTo>
                  <a:cubicBezTo>
                    <a:pt x="4268" y="623"/>
                    <a:pt x="4267" y="84"/>
                    <a:pt x="3564" y="7"/>
                  </a:cubicBezTo>
                  <a:cubicBezTo>
                    <a:pt x="3525" y="2"/>
                    <a:pt x="3488" y="0"/>
                    <a:pt x="345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34"/>
          <p:cNvGrpSpPr/>
          <p:nvPr/>
        </p:nvGrpSpPr>
        <p:grpSpPr>
          <a:xfrm>
            <a:off x="7945500" y="2093425"/>
            <a:ext cx="128000" cy="140425"/>
            <a:chOff x="4877850" y="2033475"/>
            <a:chExt cx="128000" cy="140425"/>
          </a:xfrm>
        </p:grpSpPr>
        <p:sp>
          <p:nvSpPr>
            <p:cNvPr id="809" name="Google Shape;809;p34"/>
            <p:cNvSpPr/>
            <p:nvPr/>
          </p:nvSpPr>
          <p:spPr>
            <a:xfrm>
              <a:off x="4877900" y="2070700"/>
              <a:ext cx="127925" cy="103200"/>
            </a:xfrm>
            <a:custGeom>
              <a:avLst/>
              <a:gdLst/>
              <a:ahLst/>
              <a:cxnLst/>
              <a:rect l="l" t="t" r="r" b="b"/>
              <a:pathLst>
                <a:path w="5117" h="4128" extrusionOk="0">
                  <a:moveTo>
                    <a:pt x="3450" y="1"/>
                  </a:moveTo>
                  <a:cubicBezTo>
                    <a:pt x="3062" y="1"/>
                    <a:pt x="2861" y="238"/>
                    <a:pt x="2683" y="452"/>
                  </a:cubicBezTo>
                  <a:lnTo>
                    <a:pt x="2627" y="519"/>
                  </a:lnTo>
                  <a:cubicBezTo>
                    <a:pt x="2384" y="805"/>
                    <a:pt x="2237" y="978"/>
                    <a:pt x="1914" y="1071"/>
                  </a:cubicBezTo>
                  <a:cubicBezTo>
                    <a:pt x="1772" y="1112"/>
                    <a:pt x="1616" y="1132"/>
                    <a:pt x="1450" y="1152"/>
                  </a:cubicBezTo>
                  <a:cubicBezTo>
                    <a:pt x="1071" y="1201"/>
                    <a:pt x="642" y="1254"/>
                    <a:pt x="312" y="1599"/>
                  </a:cubicBezTo>
                  <a:cubicBezTo>
                    <a:pt x="105" y="1815"/>
                    <a:pt x="0" y="2113"/>
                    <a:pt x="15" y="2438"/>
                  </a:cubicBezTo>
                  <a:cubicBezTo>
                    <a:pt x="31" y="2787"/>
                    <a:pt x="182" y="3108"/>
                    <a:pt x="430" y="3325"/>
                  </a:cubicBezTo>
                  <a:cubicBezTo>
                    <a:pt x="676" y="3539"/>
                    <a:pt x="1000" y="3648"/>
                    <a:pt x="1331" y="3648"/>
                  </a:cubicBezTo>
                  <a:cubicBezTo>
                    <a:pt x="1614" y="3648"/>
                    <a:pt x="1903" y="3568"/>
                    <a:pt x="2154" y="3405"/>
                  </a:cubicBezTo>
                  <a:cubicBezTo>
                    <a:pt x="2222" y="3361"/>
                    <a:pt x="2290" y="3310"/>
                    <a:pt x="2356" y="3259"/>
                  </a:cubicBezTo>
                  <a:cubicBezTo>
                    <a:pt x="2510" y="3142"/>
                    <a:pt x="2650" y="3040"/>
                    <a:pt x="2771" y="3040"/>
                  </a:cubicBezTo>
                  <a:cubicBezTo>
                    <a:pt x="2775" y="3040"/>
                    <a:pt x="2779" y="3040"/>
                    <a:pt x="2783" y="3040"/>
                  </a:cubicBezTo>
                  <a:cubicBezTo>
                    <a:pt x="2965" y="3049"/>
                    <a:pt x="3127" y="3278"/>
                    <a:pt x="3264" y="3492"/>
                  </a:cubicBezTo>
                  <a:cubicBezTo>
                    <a:pt x="3442" y="3768"/>
                    <a:pt x="3724" y="4128"/>
                    <a:pt x="4144" y="4128"/>
                  </a:cubicBezTo>
                  <a:cubicBezTo>
                    <a:pt x="4159" y="4128"/>
                    <a:pt x="4176" y="4127"/>
                    <a:pt x="4193" y="4127"/>
                  </a:cubicBezTo>
                  <a:cubicBezTo>
                    <a:pt x="4464" y="4108"/>
                    <a:pt x="4722" y="3923"/>
                    <a:pt x="4865" y="3644"/>
                  </a:cubicBezTo>
                  <a:cubicBezTo>
                    <a:pt x="4978" y="3422"/>
                    <a:pt x="5010" y="3184"/>
                    <a:pt x="5036" y="2975"/>
                  </a:cubicBezTo>
                  <a:cubicBezTo>
                    <a:pt x="5069" y="2718"/>
                    <a:pt x="5116" y="2363"/>
                    <a:pt x="4947" y="2053"/>
                  </a:cubicBezTo>
                  <a:cubicBezTo>
                    <a:pt x="4851" y="1875"/>
                    <a:pt x="4705" y="1747"/>
                    <a:pt x="4575" y="1635"/>
                  </a:cubicBezTo>
                  <a:cubicBezTo>
                    <a:pt x="4447" y="1525"/>
                    <a:pt x="4337" y="1430"/>
                    <a:pt x="4301" y="1316"/>
                  </a:cubicBezTo>
                  <a:cubicBezTo>
                    <a:pt x="4266" y="1213"/>
                    <a:pt x="4266" y="1082"/>
                    <a:pt x="4266" y="945"/>
                  </a:cubicBezTo>
                  <a:cubicBezTo>
                    <a:pt x="4265" y="624"/>
                    <a:pt x="4265" y="85"/>
                    <a:pt x="3562" y="7"/>
                  </a:cubicBezTo>
                  <a:cubicBezTo>
                    <a:pt x="3523" y="3"/>
                    <a:pt x="3485" y="1"/>
                    <a:pt x="345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4"/>
            <p:cNvSpPr/>
            <p:nvPr/>
          </p:nvSpPr>
          <p:spPr>
            <a:xfrm>
              <a:off x="4886750" y="2042100"/>
              <a:ext cx="109725" cy="85700"/>
            </a:xfrm>
            <a:custGeom>
              <a:avLst/>
              <a:gdLst/>
              <a:ahLst/>
              <a:cxnLst/>
              <a:rect l="l" t="t" r="r" b="b"/>
              <a:pathLst>
                <a:path w="4389" h="3428" extrusionOk="0">
                  <a:moveTo>
                    <a:pt x="3089" y="1"/>
                  </a:moveTo>
                  <a:cubicBezTo>
                    <a:pt x="2880" y="4"/>
                    <a:pt x="2771" y="121"/>
                    <a:pt x="2597" y="328"/>
                  </a:cubicBezTo>
                  <a:lnTo>
                    <a:pt x="2545" y="391"/>
                  </a:lnTo>
                  <a:cubicBezTo>
                    <a:pt x="2277" y="707"/>
                    <a:pt x="2082" y="937"/>
                    <a:pt x="1656" y="1059"/>
                  </a:cubicBezTo>
                  <a:cubicBezTo>
                    <a:pt x="1488" y="1108"/>
                    <a:pt x="1313" y="1130"/>
                    <a:pt x="1140" y="1152"/>
                  </a:cubicBezTo>
                  <a:cubicBezTo>
                    <a:pt x="787" y="1195"/>
                    <a:pt x="456" y="1237"/>
                    <a:pt x="211" y="1494"/>
                  </a:cubicBezTo>
                  <a:cubicBezTo>
                    <a:pt x="70" y="1640"/>
                    <a:pt x="0" y="1846"/>
                    <a:pt x="11" y="2073"/>
                  </a:cubicBezTo>
                  <a:cubicBezTo>
                    <a:pt x="22" y="2321"/>
                    <a:pt x="132" y="2560"/>
                    <a:pt x="305" y="2711"/>
                  </a:cubicBezTo>
                  <a:cubicBezTo>
                    <a:pt x="481" y="2863"/>
                    <a:pt x="718" y="2947"/>
                    <a:pt x="976" y="2947"/>
                  </a:cubicBezTo>
                  <a:cubicBezTo>
                    <a:pt x="1200" y="2947"/>
                    <a:pt x="1424" y="2881"/>
                    <a:pt x="1607" y="2763"/>
                  </a:cubicBezTo>
                  <a:cubicBezTo>
                    <a:pt x="1667" y="2724"/>
                    <a:pt x="1726" y="2680"/>
                    <a:pt x="1789" y="2631"/>
                  </a:cubicBezTo>
                  <a:cubicBezTo>
                    <a:pt x="1967" y="2495"/>
                    <a:pt x="2169" y="2341"/>
                    <a:pt x="2441" y="2341"/>
                  </a:cubicBezTo>
                  <a:lnTo>
                    <a:pt x="2445" y="2341"/>
                  </a:lnTo>
                  <a:cubicBezTo>
                    <a:pt x="2822" y="2360"/>
                    <a:pt x="3062" y="2732"/>
                    <a:pt x="3205" y="2953"/>
                  </a:cubicBezTo>
                  <a:cubicBezTo>
                    <a:pt x="3413" y="3276"/>
                    <a:pt x="3600" y="3427"/>
                    <a:pt x="3794" y="3427"/>
                  </a:cubicBezTo>
                  <a:cubicBezTo>
                    <a:pt x="3795" y="3427"/>
                    <a:pt x="3813" y="3427"/>
                    <a:pt x="3815" y="3425"/>
                  </a:cubicBezTo>
                  <a:cubicBezTo>
                    <a:pt x="3961" y="3417"/>
                    <a:pt x="4110" y="3301"/>
                    <a:pt x="4197" y="3133"/>
                  </a:cubicBezTo>
                  <a:cubicBezTo>
                    <a:pt x="4283" y="2965"/>
                    <a:pt x="4308" y="2770"/>
                    <a:pt x="4333" y="2580"/>
                  </a:cubicBezTo>
                  <a:cubicBezTo>
                    <a:pt x="4368" y="2307"/>
                    <a:pt x="4389" y="2065"/>
                    <a:pt x="4283" y="1869"/>
                  </a:cubicBezTo>
                  <a:cubicBezTo>
                    <a:pt x="4218" y="1749"/>
                    <a:pt x="4108" y="1654"/>
                    <a:pt x="3989" y="1550"/>
                  </a:cubicBezTo>
                  <a:cubicBezTo>
                    <a:pt x="3842" y="1424"/>
                    <a:pt x="3677" y="1280"/>
                    <a:pt x="3609" y="1074"/>
                  </a:cubicBezTo>
                  <a:cubicBezTo>
                    <a:pt x="3558" y="918"/>
                    <a:pt x="3558" y="747"/>
                    <a:pt x="3558" y="594"/>
                  </a:cubicBezTo>
                  <a:cubicBezTo>
                    <a:pt x="3556" y="235"/>
                    <a:pt x="3540" y="47"/>
                    <a:pt x="3166" y="6"/>
                  </a:cubicBezTo>
                  <a:cubicBezTo>
                    <a:pt x="3140" y="2"/>
                    <a:pt x="3113" y="1"/>
                    <a:pt x="3089" y="1"/>
                  </a:cubicBezTo>
                  <a:close/>
                </a:path>
              </a:pathLst>
            </a:custGeom>
            <a:solidFill>
              <a:srgbClr val="EFDA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4"/>
            <p:cNvSpPr/>
            <p:nvPr/>
          </p:nvSpPr>
          <p:spPr>
            <a:xfrm>
              <a:off x="4877850" y="2033475"/>
              <a:ext cx="128000" cy="103150"/>
            </a:xfrm>
            <a:custGeom>
              <a:avLst/>
              <a:gdLst/>
              <a:ahLst/>
              <a:cxnLst/>
              <a:rect l="l" t="t" r="r" b="b"/>
              <a:pathLst>
                <a:path w="5120" h="4126" extrusionOk="0">
                  <a:moveTo>
                    <a:pt x="3448" y="494"/>
                  </a:moveTo>
                  <a:cubicBezTo>
                    <a:pt x="3466" y="494"/>
                    <a:pt x="3486" y="495"/>
                    <a:pt x="3507" y="498"/>
                  </a:cubicBezTo>
                  <a:cubicBezTo>
                    <a:pt x="3753" y="524"/>
                    <a:pt x="3769" y="579"/>
                    <a:pt x="3770" y="941"/>
                  </a:cubicBezTo>
                  <a:cubicBezTo>
                    <a:pt x="3770" y="1105"/>
                    <a:pt x="3771" y="1288"/>
                    <a:pt x="3829" y="1466"/>
                  </a:cubicBezTo>
                  <a:cubicBezTo>
                    <a:pt x="3910" y="1711"/>
                    <a:pt x="4090" y="1869"/>
                    <a:pt x="4251" y="2008"/>
                  </a:cubicBezTo>
                  <a:cubicBezTo>
                    <a:pt x="4359" y="2100"/>
                    <a:pt x="4460" y="2188"/>
                    <a:pt x="4512" y="2286"/>
                  </a:cubicBezTo>
                  <a:cubicBezTo>
                    <a:pt x="4597" y="2444"/>
                    <a:pt x="4577" y="2660"/>
                    <a:pt x="4545" y="2908"/>
                  </a:cubicBezTo>
                  <a:cubicBezTo>
                    <a:pt x="4523" y="3084"/>
                    <a:pt x="4497" y="3270"/>
                    <a:pt x="4424" y="3413"/>
                  </a:cubicBezTo>
                  <a:cubicBezTo>
                    <a:pt x="4361" y="3534"/>
                    <a:pt x="4256" y="3620"/>
                    <a:pt x="4161" y="3627"/>
                  </a:cubicBezTo>
                  <a:cubicBezTo>
                    <a:pt x="4154" y="3627"/>
                    <a:pt x="4147" y="3628"/>
                    <a:pt x="4139" y="3628"/>
                  </a:cubicBezTo>
                  <a:cubicBezTo>
                    <a:pt x="4002" y="3628"/>
                    <a:pt x="3858" y="3489"/>
                    <a:pt x="3685" y="3219"/>
                  </a:cubicBezTo>
                  <a:cubicBezTo>
                    <a:pt x="3538" y="2989"/>
                    <a:pt x="3262" y="2563"/>
                    <a:pt x="2808" y="2540"/>
                  </a:cubicBezTo>
                  <a:cubicBezTo>
                    <a:pt x="2796" y="2539"/>
                    <a:pt x="2785" y="2539"/>
                    <a:pt x="2773" y="2539"/>
                  </a:cubicBezTo>
                  <a:cubicBezTo>
                    <a:pt x="2477" y="2539"/>
                    <a:pt x="2255" y="2710"/>
                    <a:pt x="2056" y="2859"/>
                  </a:cubicBezTo>
                  <a:cubicBezTo>
                    <a:pt x="1999" y="2903"/>
                    <a:pt x="1942" y="2946"/>
                    <a:pt x="1884" y="2984"/>
                  </a:cubicBezTo>
                  <a:cubicBezTo>
                    <a:pt x="1717" y="3092"/>
                    <a:pt x="1521" y="3145"/>
                    <a:pt x="1331" y="3145"/>
                  </a:cubicBezTo>
                  <a:cubicBezTo>
                    <a:pt x="1117" y="3145"/>
                    <a:pt x="909" y="3078"/>
                    <a:pt x="756" y="2945"/>
                  </a:cubicBezTo>
                  <a:cubicBezTo>
                    <a:pt x="613" y="2819"/>
                    <a:pt x="521" y="2621"/>
                    <a:pt x="512" y="2411"/>
                  </a:cubicBezTo>
                  <a:cubicBezTo>
                    <a:pt x="503" y="2222"/>
                    <a:pt x="560" y="2054"/>
                    <a:pt x="671" y="1938"/>
                  </a:cubicBezTo>
                  <a:cubicBezTo>
                    <a:pt x="880" y="1721"/>
                    <a:pt x="1173" y="1685"/>
                    <a:pt x="1513" y="1642"/>
                  </a:cubicBezTo>
                  <a:cubicBezTo>
                    <a:pt x="1690" y="1619"/>
                    <a:pt x="1873" y="1597"/>
                    <a:pt x="2052" y="1544"/>
                  </a:cubicBezTo>
                  <a:cubicBezTo>
                    <a:pt x="2520" y="1409"/>
                    <a:pt x="2745" y="1144"/>
                    <a:pt x="3012" y="830"/>
                  </a:cubicBezTo>
                  <a:lnTo>
                    <a:pt x="3066" y="766"/>
                  </a:lnTo>
                  <a:cubicBezTo>
                    <a:pt x="3230" y="570"/>
                    <a:pt x="3301" y="494"/>
                    <a:pt x="3448" y="494"/>
                  </a:cubicBezTo>
                  <a:close/>
                  <a:moveTo>
                    <a:pt x="3452" y="0"/>
                  </a:moveTo>
                  <a:cubicBezTo>
                    <a:pt x="3064" y="0"/>
                    <a:pt x="2863" y="239"/>
                    <a:pt x="2685" y="450"/>
                  </a:cubicBezTo>
                  <a:lnTo>
                    <a:pt x="2629" y="517"/>
                  </a:lnTo>
                  <a:cubicBezTo>
                    <a:pt x="2386" y="804"/>
                    <a:pt x="2237" y="977"/>
                    <a:pt x="1915" y="1069"/>
                  </a:cubicBezTo>
                  <a:cubicBezTo>
                    <a:pt x="1771" y="1110"/>
                    <a:pt x="1617" y="1130"/>
                    <a:pt x="1451" y="1151"/>
                  </a:cubicBezTo>
                  <a:cubicBezTo>
                    <a:pt x="1072" y="1198"/>
                    <a:pt x="643" y="1252"/>
                    <a:pt x="313" y="1598"/>
                  </a:cubicBezTo>
                  <a:cubicBezTo>
                    <a:pt x="106" y="1814"/>
                    <a:pt x="0" y="2113"/>
                    <a:pt x="16" y="2437"/>
                  </a:cubicBezTo>
                  <a:cubicBezTo>
                    <a:pt x="33" y="2784"/>
                    <a:pt x="184" y="3107"/>
                    <a:pt x="432" y="3323"/>
                  </a:cubicBezTo>
                  <a:cubicBezTo>
                    <a:pt x="678" y="3537"/>
                    <a:pt x="1001" y="3646"/>
                    <a:pt x="1332" y="3646"/>
                  </a:cubicBezTo>
                  <a:cubicBezTo>
                    <a:pt x="1616" y="3646"/>
                    <a:pt x="1905" y="3566"/>
                    <a:pt x="2156" y="3404"/>
                  </a:cubicBezTo>
                  <a:cubicBezTo>
                    <a:pt x="2224" y="3360"/>
                    <a:pt x="2292" y="3308"/>
                    <a:pt x="2358" y="3257"/>
                  </a:cubicBezTo>
                  <a:cubicBezTo>
                    <a:pt x="2515" y="3138"/>
                    <a:pt x="2640" y="3039"/>
                    <a:pt x="2780" y="3039"/>
                  </a:cubicBezTo>
                  <a:cubicBezTo>
                    <a:pt x="2782" y="3039"/>
                    <a:pt x="2783" y="3039"/>
                    <a:pt x="2785" y="3039"/>
                  </a:cubicBezTo>
                  <a:cubicBezTo>
                    <a:pt x="2968" y="3047"/>
                    <a:pt x="3129" y="3276"/>
                    <a:pt x="3266" y="3489"/>
                  </a:cubicBezTo>
                  <a:cubicBezTo>
                    <a:pt x="3443" y="3765"/>
                    <a:pt x="3724" y="4125"/>
                    <a:pt x="4145" y="4125"/>
                  </a:cubicBezTo>
                  <a:cubicBezTo>
                    <a:pt x="4153" y="4125"/>
                    <a:pt x="4161" y="4125"/>
                    <a:pt x="4170" y="4125"/>
                  </a:cubicBezTo>
                  <a:cubicBezTo>
                    <a:pt x="4178" y="4125"/>
                    <a:pt x="4187" y="4125"/>
                    <a:pt x="4195" y="4126"/>
                  </a:cubicBezTo>
                  <a:cubicBezTo>
                    <a:pt x="4466" y="4108"/>
                    <a:pt x="4724" y="3924"/>
                    <a:pt x="4868" y="3643"/>
                  </a:cubicBezTo>
                  <a:cubicBezTo>
                    <a:pt x="4980" y="3422"/>
                    <a:pt x="5012" y="3184"/>
                    <a:pt x="5040" y="2974"/>
                  </a:cubicBezTo>
                  <a:cubicBezTo>
                    <a:pt x="5072" y="2717"/>
                    <a:pt x="5119" y="2364"/>
                    <a:pt x="4951" y="2051"/>
                  </a:cubicBezTo>
                  <a:cubicBezTo>
                    <a:pt x="4854" y="1873"/>
                    <a:pt x="4708" y="1746"/>
                    <a:pt x="4577" y="1633"/>
                  </a:cubicBezTo>
                  <a:cubicBezTo>
                    <a:pt x="4450" y="1523"/>
                    <a:pt x="4339" y="1428"/>
                    <a:pt x="4303" y="1314"/>
                  </a:cubicBezTo>
                  <a:cubicBezTo>
                    <a:pt x="4268" y="1213"/>
                    <a:pt x="4268" y="1082"/>
                    <a:pt x="4268" y="943"/>
                  </a:cubicBezTo>
                  <a:cubicBezTo>
                    <a:pt x="4268" y="623"/>
                    <a:pt x="4267" y="84"/>
                    <a:pt x="3564" y="7"/>
                  </a:cubicBezTo>
                  <a:cubicBezTo>
                    <a:pt x="3525" y="2"/>
                    <a:pt x="3488" y="0"/>
                    <a:pt x="345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34"/>
          <p:cNvGrpSpPr/>
          <p:nvPr/>
        </p:nvGrpSpPr>
        <p:grpSpPr>
          <a:xfrm>
            <a:off x="1260375" y="4199952"/>
            <a:ext cx="333525" cy="312600"/>
            <a:chOff x="3461125" y="3776175"/>
            <a:chExt cx="333525" cy="312600"/>
          </a:xfrm>
        </p:grpSpPr>
        <p:sp>
          <p:nvSpPr>
            <p:cNvPr id="813" name="Google Shape;813;p34"/>
            <p:cNvSpPr/>
            <p:nvPr/>
          </p:nvSpPr>
          <p:spPr>
            <a:xfrm>
              <a:off x="3461125" y="3776175"/>
              <a:ext cx="333525" cy="279575"/>
            </a:xfrm>
            <a:custGeom>
              <a:avLst/>
              <a:gdLst/>
              <a:ahLst/>
              <a:cxnLst/>
              <a:rect l="l" t="t" r="r" b="b"/>
              <a:pathLst>
                <a:path w="13341" h="11183" extrusionOk="0">
                  <a:moveTo>
                    <a:pt x="12931" y="347"/>
                  </a:moveTo>
                  <a:lnTo>
                    <a:pt x="12931" y="347"/>
                  </a:lnTo>
                  <a:cubicBezTo>
                    <a:pt x="12385" y="1907"/>
                    <a:pt x="8937" y="10851"/>
                    <a:pt x="1820" y="10851"/>
                  </a:cubicBezTo>
                  <a:cubicBezTo>
                    <a:pt x="1345" y="10851"/>
                    <a:pt x="853" y="10811"/>
                    <a:pt x="345" y="10726"/>
                  </a:cubicBezTo>
                  <a:cubicBezTo>
                    <a:pt x="393" y="10166"/>
                    <a:pt x="666" y="8047"/>
                    <a:pt x="2069" y="5880"/>
                  </a:cubicBezTo>
                  <a:cubicBezTo>
                    <a:pt x="4730" y="1765"/>
                    <a:pt x="9394" y="592"/>
                    <a:pt x="12931" y="347"/>
                  </a:cubicBezTo>
                  <a:close/>
                  <a:moveTo>
                    <a:pt x="13171" y="1"/>
                  </a:moveTo>
                  <a:cubicBezTo>
                    <a:pt x="13166" y="1"/>
                    <a:pt x="13162" y="1"/>
                    <a:pt x="13158" y="2"/>
                  </a:cubicBezTo>
                  <a:cubicBezTo>
                    <a:pt x="518" y="736"/>
                    <a:pt x="7" y="10755"/>
                    <a:pt x="4" y="10857"/>
                  </a:cubicBezTo>
                  <a:cubicBezTo>
                    <a:pt x="1" y="10939"/>
                    <a:pt x="58" y="11011"/>
                    <a:pt x="140" y="11025"/>
                  </a:cubicBezTo>
                  <a:cubicBezTo>
                    <a:pt x="723" y="11132"/>
                    <a:pt x="1286" y="11182"/>
                    <a:pt x="1827" y="11182"/>
                  </a:cubicBezTo>
                  <a:cubicBezTo>
                    <a:pt x="9813" y="11182"/>
                    <a:pt x="13288" y="333"/>
                    <a:pt x="13325" y="215"/>
                  </a:cubicBezTo>
                  <a:cubicBezTo>
                    <a:pt x="13341" y="164"/>
                    <a:pt x="13332" y="107"/>
                    <a:pt x="13298" y="64"/>
                  </a:cubicBezTo>
                  <a:cubicBezTo>
                    <a:pt x="13267" y="26"/>
                    <a:pt x="13218" y="1"/>
                    <a:pt x="13171"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4"/>
            <p:cNvSpPr/>
            <p:nvPr/>
          </p:nvSpPr>
          <p:spPr>
            <a:xfrm>
              <a:off x="3463625" y="3783275"/>
              <a:ext cx="329175" cy="264800"/>
            </a:xfrm>
            <a:custGeom>
              <a:avLst/>
              <a:gdLst/>
              <a:ahLst/>
              <a:cxnLst/>
              <a:rect l="l" t="t" r="r" b="b"/>
              <a:pathLst>
                <a:path w="13167" h="10592" extrusionOk="0">
                  <a:moveTo>
                    <a:pt x="13072" y="1"/>
                  </a:moveTo>
                  <a:cubicBezTo>
                    <a:pt x="13054" y="1"/>
                    <a:pt x="13036" y="7"/>
                    <a:pt x="13021" y="19"/>
                  </a:cubicBezTo>
                  <a:lnTo>
                    <a:pt x="42" y="10444"/>
                  </a:lnTo>
                  <a:cubicBezTo>
                    <a:pt x="5" y="10474"/>
                    <a:pt x="0" y="10526"/>
                    <a:pt x="29" y="10560"/>
                  </a:cubicBezTo>
                  <a:cubicBezTo>
                    <a:pt x="45" y="10581"/>
                    <a:pt x="68" y="10592"/>
                    <a:pt x="93" y="10592"/>
                  </a:cubicBezTo>
                  <a:cubicBezTo>
                    <a:pt x="111" y="10592"/>
                    <a:pt x="129" y="10586"/>
                    <a:pt x="146" y="10574"/>
                  </a:cubicBezTo>
                  <a:lnTo>
                    <a:pt x="13124" y="149"/>
                  </a:lnTo>
                  <a:cubicBezTo>
                    <a:pt x="13161" y="119"/>
                    <a:pt x="13166" y="67"/>
                    <a:pt x="13138" y="32"/>
                  </a:cubicBezTo>
                  <a:cubicBezTo>
                    <a:pt x="13121" y="12"/>
                    <a:pt x="13097" y="1"/>
                    <a:pt x="1307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4"/>
            <p:cNvSpPr/>
            <p:nvPr/>
          </p:nvSpPr>
          <p:spPr>
            <a:xfrm>
              <a:off x="3546800" y="3907825"/>
              <a:ext cx="8575" cy="30600"/>
            </a:xfrm>
            <a:custGeom>
              <a:avLst/>
              <a:gdLst/>
              <a:ahLst/>
              <a:cxnLst/>
              <a:rect l="l" t="t" r="r" b="b"/>
              <a:pathLst>
                <a:path w="343" h="1224" extrusionOk="0">
                  <a:moveTo>
                    <a:pt x="130" y="1"/>
                  </a:moveTo>
                  <a:cubicBezTo>
                    <a:pt x="91" y="1"/>
                    <a:pt x="56" y="30"/>
                    <a:pt x="49" y="71"/>
                  </a:cubicBezTo>
                  <a:cubicBezTo>
                    <a:pt x="0" y="411"/>
                    <a:pt x="42" y="790"/>
                    <a:pt x="173" y="1169"/>
                  </a:cubicBezTo>
                  <a:cubicBezTo>
                    <a:pt x="184" y="1203"/>
                    <a:pt x="217" y="1223"/>
                    <a:pt x="251" y="1223"/>
                  </a:cubicBezTo>
                  <a:cubicBezTo>
                    <a:pt x="261" y="1223"/>
                    <a:pt x="269" y="1222"/>
                    <a:pt x="278" y="1219"/>
                  </a:cubicBezTo>
                  <a:cubicBezTo>
                    <a:pt x="320" y="1206"/>
                    <a:pt x="342" y="1159"/>
                    <a:pt x="329" y="1115"/>
                  </a:cubicBezTo>
                  <a:cubicBezTo>
                    <a:pt x="206" y="762"/>
                    <a:pt x="167" y="410"/>
                    <a:pt x="214" y="96"/>
                  </a:cubicBezTo>
                  <a:cubicBezTo>
                    <a:pt x="220" y="50"/>
                    <a:pt x="190" y="8"/>
                    <a:pt x="144" y="2"/>
                  </a:cubicBezTo>
                  <a:cubicBezTo>
                    <a:pt x="139" y="1"/>
                    <a:pt x="135" y="1"/>
                    <a:pt x="130"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4"/>
            <p:cNvSpPr/>
            <p:nvPr/>
          </p:nvSpPr>
          <p:spPr>
            <a:xfrm>
              <a:off x="3588750" y="3876625"/>
              <a:ext cx="10125" cy="28000"/>
            </a:xfrm>
            <a:custGeom>
              <a:avLst/>
              <a:gdLst/>
              <a:ahLst/>
              <a:cxnLst/>
              <a:rect l="l" t="t" r="r" b="b"/>
              <a:pathLst>
                <a:path w="405" h="1120" extrusionOk="0">
                  <a:moveTo>
                    <a:pt x="92" y="0"/>
                  </a:moveTo>
                  <a:cubicBezTo>
                    <a:pt x="86" y="0"/>
                    <a:pt x="79" y="1"/>
                    <a:pt x="72" y="3"/>
                  </a:cubicBezTo>
                  <a:cubicBezTo>
                    <a:pt x="28" y="13"/>
                    <a:pt x="1" y="58"/>
                    <a:pt x="11" y="102"/>
                  </a:cubicBezTo>
                  <a:lnTo>
                    <a:pt x="233" y="1054"/>
                  </a:lnTo>
                  <a:cubicBezTo>
                    <a:pt x="243" y="1093"/>
                    <a:pt x="276" y="1119"/>
                    <a:pt x="315" y="1119"/>
                  </a:cubicBezTo>
                  <a:cubicBezTo>
                    <a:pt x="320" y="1119"/>
                    <a:pt x="326" y="1119"/>
                    <a:pt x="333" y="1116"/>
                  </a:cubicBezTo>
                  <a:cubicBezTo>
                    <a:pt x="378" y="1106"/>
                    <a:pt x="405" y="1062"/>
                    <a:pt x="394" y="1017"/>
                  </a:cubicBezTo>
                  <a:lnTo>
                    <a:pt x="172" y="64"/>
                  </a:lnTo>
                  <a:cubicBezTo>
                    <a:pt x="163" y="27"/>
                    <a:pt x="130" y="0"/>
                    <a:pt x="9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4"/>
            <p:cNvSpPr/>
            <p:nvPr/>
          </p:nvSpPr>
          <p:spPr>
            <a:xfrm>
              <a:off x="3644025" y="3854300"/>
              <a:ext cx="6625" cy="15825"/>
            </a:xfrm>
            <a:custGeom>
              <a:avLst/>
              <a:gdLst/>
              <a:ahLst/>
              <a:cxnLst/>
              <a:rect l="l" t="t" r="r" b="b"/>
              <a:pathLst>
                <a:path w="265" h="633" extrusionOk="0">
                  <a:moveTo>
                    <a:pt x="175" y="0"/>
                  </a:moveTo>
                  <a:cubicBezTo>
                    <a:pt x="136" y="0"/>
                    <a:pt x="100" y="29"/>
                    <a:pt x="94" y="69"/>
                  </a:cubicBezTo>
                  <a:lnTo>
                    <a:pt x="8" y="534"/>
                  </a:lnTo>
                  <a:cubicBezTo>
                    <a:pt x="0" y="580"/>
                    <a:pt x="31" y="623"/>
                    <a:pt x="75" y="632"/>
                  </a:cubicBezTo>
                  <a:cubicBezTo>
                    <a:pt x="79" y="633"/>
                    <a:pt x="84" y="633"/>
                    <a:pt x="89" y="633"/>
                  </a:cubicBezTo>
                  <a:cubicBezTo>
                    <a:pt x="129" y="633"/>
                    <a:pt x="163" y="605"/>
                    <a:pt x="172" y="565"/>
                  </a:cubicBezTo>
                  <a:lnTo>
                    <a:pt x="257" y="99"/>
                  </a:lnTo>
                  <a:cubicBezTo>
                    <a:pt x="264" y="53"/>
                    <a:pt x="235" y="10"/>
                    <a:pt x="190" y="2"/>
                  </a:cubicBezTo>
                  <a:cubicBezTo>
                    <a:pt x="185" y="1"/>
                    <a:pt x="180" y="0"/>
                    <a:pt x="17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4"/>
            <p:cNvSpPr/>
            <p:nvPr/>
          </p:nvSpPr>
          <p:spPr>
            <a:xfrm>
              <a:off x="3564725" y="3994150"/>
              <a:ext cx="23675" cy="9650"/>
            </a:xfrm>
            <a:custGeom>
              <a:avLst/>
              <a:gdLst/>
              <a:ahLst/>
              <a:cxnLst/>
              <a:rect l="l" t="t" r="r" b="b"/>
              <a:pathLst>
                <a:path w="947" h="386" extrusionOk="0">
                  <a:moveTo>
                    <a:pt x="94" y="1"/>
                  </a:moveTo>
                  <a:cubicBezTo>
                    <a:pt x="65" y="1"/>
                    <a:pt x="37" y="16"/>
                    <a:pt x="22" y="43"/>
                  </a:cubicBezTo>
                  <a:cubicBezTo>
                    <a:pt x="0" y="82"/>
                    <a:pt x="15" y="134"/>
                    <a:pt x="54" y="156"/>
                  </a:cubicBezTo>
                  <a:cubicBezTo>
                    <a:pt x="316" y="303"/>
                    <a:pt x="603" y="385"/>
                    <a:pt x="864" y="386"/>
                  </a:cubicBezTo>
                  <a:cubicBezTo>
                    <a:pt x="910" y="386"/>
                    <a:pt x="946" y="349"/>
                    <a:pt x="946" y="303"/>
                  </a:cubicBezTo>
                  <a:cubicBezTo>
                    <a:pt x="946" y="259"/>
                    <a:pt x="910" y="221"/>
                    <a:pt x="864" y="221"/>
                  </a:cubicBezTo>
                  <a:cubicBezTo>
                    <a:pt x="632" y="220"/>
                    <a:pt x="373" y="145"/>
                    <a:pt x="135" y="11"/>
                  </a:cubicBezTo>
                  <a:cubicBezTo>
                    <a:pt x="122" y="4"/>
                    <a:pt x="108" y="1"/>
                    <a:pt x="9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4"/>
            <p:cNvSpPr/>
            <p:nvPr/>
          </p:nvSpPr>
          <p:spPr>
            <a:xfrm>
              <a:off x="3617075" y="3961950"/>
              <a:ext cx="20125" cy="6450"/>
            </a:xfrm>
            <a:custGeom>
              <a:avLst/>
              <a:gdLst/>
              <a:ahLst/>
              <a:cxnLst/>
              <a:rect l="l" t="t" r="r" b="b"/>
              <a:pathLst>
                <a:path w="805" h="258" extrusionOk="0">
                  <a:moveTo>
                    <a:pt x="247" y="1"/>
                  </a:moveTo>
                  <a:cubicBezTo>
                    <a:pt x="188" y="1"/>
                    <a:pt x="131" y="5"/>
                    <a:pt x="76" y="15"/>
                  </a:cubicBezTo>
                  <a:cubicBezTo>
                    <a:pt x="31" y="22"/>
                    <a:pt x="0" y="64"/>
                    <a:pt x="8" y="110"/>
                  </a:cubicBezTo>
                  <a:cubicBezTo>
                    <a:pt x="15" y="150"/>
                    <a:pt x="49" y="179"/>
                    <a:pt x="88" y="179"/>
                  </a:cubicBezTo>
                  <a:cubicBezTo>
                    <a:pt x="93" y="179"/>
                    <a:pt x="99" y="178"/>
                    <a:pt x="104" y="177"/>
                  </a:cubicBezTo>
                  <a:cubicBezTo>
                    <a:pt x="150" y="169"/>
                    <a:pt x="199" y="165"/>
                    <a:pt x="249" y="165"/>
                  </a:cubicBezTo>
                  <a:cubicBezTo>
                    <a:pt x="386" y="165"/>
                    <a:pt x="535" y="195"/>
                    <a:pt x="680" y="253"/>
                  </a:cubicBezTo>
                  <a:cubicBezTo>
                    <a:pt x="688" y="257"/>
                    <a:pt x="700" y="258"/>
                    <a:pt x="710" y="258"/>
                  </a:cubicBezTo>
                  <a:cubicBezTo>
                    <a:pt x="742" y="258"/>
                    <a:pt x="774" y="239"/>
                    <a:pt x="786" y="208"/>
                  </a:cubicBezTo>
                  <a:cubicBezTo>
                    <a:pt x="804" y="166"/>
                    <a:pt x="782" y="117"/>
                    <a:pt x="740" y="100"/>
                  </a:cubicBezTo>
                  <a:cubicBezTo>
                    <a:pt x="575" y="35"/>
                    <a:pt x="406" y="1"/>
                    <a:pt x="247"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4"/>
            <p:cNvSpPr/>
            <p:nvPr/>
          </p:nvSpPr>
          <p:spPr>
            <a:xfrm>
              <a:off x="3661000" y="3926250"/>
              <a:ext cx="13675" cy="5375"/>
            </a:xfrm>
            <a:custGeom>
              <a:avLst/>
              <a:gdLst/>
              <a:ahLst/>
              <a:cxnLst/>
              <a:rect l="l" t="t" r="r" b="b"/>
              <a:pathLst>
                <a:path w="547" h="215" extrusionOk="0">
                  <a:moveTo>
                    <a:pt x="92" y="1"/>
                  </a:moveTo>
                  <a:cubicBezTo>
                    <a:pt x="49" y="1"/>
                    <a:pt x="11" y="29"/>
                    <a:pt x="6" y="73"/>
                  </a:cubicBezTo>
                  <a:cubicBezTo>
                    <a:pt x="1" y="119"/>
                    <a:pt x="32" y="161"/>
                    <a:pt x="78" y="166"/>
                  </a:cubicBezTo>
                  <a:lnTo>
                    <a:pt x="450" y="214"/>
                  </a:lnTo>
                  <a:lnTo>
                    <a:pt x="460" y="214"/>
                  </a:lnTo>
                  <a:cubicBezTo>
                    <a:pt x="500" y="214"/>
                    <a:pt x="535" y="184"/>
                    <a:pt x="542" y="142"/>
                  </a:cubicBezTo>
                  <a:cubicBezTo>
                    <a:pt x="547" y="97"/>
                    <a:pt x="516" y="54"/>
                    <a:pt x="471" y="50"/>
                  </a:cubicBezTo>
                  <a:lnTo>
                    <a:pt x="99" y="1"/>
                  </a:lnTo>
                  <a:cubicBezTo>
                    <a:pt x="97" y="1"/>
                    <a:pt x="95" y="1"/>
                    <a:pt x="9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4"/>
            <p:cNvSpPr/>
            <p:nvPr/>
          </p:nvSpPr>
          <p:spPr>
            <a:xfrm>
              <a:off x="3461125" y="3776175"/>
              <a:ext cx="333525" cy="279575"/>
            </a:xfrm>
            <a:custGeom>
              <a:avLst/>
              <a:gdLst/>
              <a:ahLst/>
              <a:cxnLst/>
              <a:rect l="l" t="t" r="r" b="b"/>
              <a:pathLst>
                <a:path w="13341" h="11183" extrusionOk="0">
                  <a:moveTo>
                    <a:pt x="12931" y="347"/>
                  </a:moveTo>
                  <a:lnTo>
                    <a:pt x="12931" y="347"/>
                  </a:lnTo>
                  <a:cubicBezTo>
                    <a:pt x="12385" y="1907"/>
                    <a:pt x="8937" y="10851"/>
                    <a:pt x="1820" y="10851"/>
                  </a:cubicBezTo>
                  <a:cubicBezTo>
                    <a:pt x="1345" y="10851"/>
                    <a:pt x="853" y="10811"/>
                    <a:pt x="345" y="10726"/>
                  </a:cubicBezTo>
                  <a:cubicBezTo>
                    <a:pt x="393" y="10166"/>
                    <a:pt x="666" y="8047"/>
                    <a:pt x="2069" y="5880"/>
                  </a:cubicBezTo>
                  <a:cubicBezTo>
                    <a:pt x="4730" y="1765"/>
                    <a:pt x="9394" y="592"/>
                    <a:pt x="12931" y="347"/>
                  </a:cubicBezTo>
                  <a:close/>
                  <a:moveTo>
                    <a:pt x="13171" y="1"/>
                  </a:moveTo>
                  <a:cubicBezTo>
                    <a:pt x="13166" y="1"/>
                    <a:pt x="13162" y="1"/>
                    <a:pt x="13158" y="2"/>
                  </a:cubicBezTo>
                  <a:cubicBezTo>
                    <a:pt x="518" y="736"/>
                    <a:pt x="7" y="10755"/>
                    <a:pt x="4" y="10857"/>
                  </a:cubicBezTo>
                  <a:cubicBezTo>
                    <a:pt x="1" y="10939"/>
                    <a:pt x="58" y="11011"/>
                    <a:pt x="140" y="11025"/>
                  </a:cubicBezTo>
                  <a:cubicBezTo>
                    <a:pt x="723" y="11132"/>
                    <a:pt x="1286" y="11182"/>
                    <a:pt x="1827" y="11182"/>
                  </a:cubicBezTo>
                  <a:cubicBezTo>
                    <a:pt x="9813" y="11182"/>
                    <a:pt x="13288" y="333"/>
                    <a:pt x="13325" y="215"/>
                  </a:cubicBezTo>
                  <a:cubicBezTo>
                    <a:pt x="13341" y="164"/>
                    <a:pt x="13332" y="107"/>
                    <a:pt x="13298" y="64"/>
                  </a:cubicBezTo>
                  <a:cubicBezTo>
                    <a:pt x="13267" y="26"/>
                    <a:pt x="13218" y="1"/>
                    <a:pt x="13171"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4"/>
            <p:cNvSpPr/>
            <p:nvPr/>
          </p:nvSpPr>
          <p:spPr>
            <a:xfrm>
              <a:off x="3463625" y="3783275"/>
              <a:ext cx="329175" cy="264800"/>
            </a:xfrm>
            <a:custGeom>
              <a:avLst/>
              <a:gdLst/>
              <a:ahLst/>
              <a:cxnLst/>
              <a:rect l="l" t="t" r="r" b="b"/>
              <a:pathLst>
                <a:path w="13167" h="10592" extrusionOk="0">
                  <a:moveTo>
                    <a:pt x="13072" y="1"/>
                  </a:moveTo>
                  <a:cubicBezTo>
                    <a:pt x="13054" y="1"/>
                    <a:pt x="13036" y="7"/>
                    <a:pt x="13021" y="19"/>
                  </a:cubicBezTo>
                  <a:lnTo>
                    <a:pt x="42" y="10444"/>
                  </a:lnTo>
                  <a:cubicBezTo>
                    <a:pt x="5" y="10474"/>
                    <a:pt x="0" y="10526"/>
                    <a:pt x="29" y="10560"/>
                  </a:cubicBezTo>
                  <a:cubicBezTo>
                    <a:pt x="45" y="10581"/>
                    <a:pt x="68" y="10592"/>
                    <a:pt x="93" y="10592"/>
                  </a:cubicBezTo>
                  <a:cubicBezTo>
                    <a:pt x="111" y="10592"/>
                    <a:pt x="129" y="10586"/>
                    <a:pt x="146" y="10574"/>
                  </a:cubicBezTo>
                  <a:lnTo>
                    <a:pt x="13124" y="149"/>
                  </a:lnTo>
                  <a:cubicBezTo>
                    <a:pt x="13161" y="119"/>
                    <a:pt x="13166" y="67"/>
                    <a:pt x="13138" y="32"/>
                  </a:cubicBezTo>
                  <a:cubicBezTo>
                    <a:pt x="13121" y="12"/>
                    <a:pt x="13097" y="1"/>
                    <a:pt x="1307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4"/>
            <p:cNvSpPr/>
            <p:nvPr/>
          </p:nvSpPr>
          <p:spPr>
            <a:xfrm>
              <a:off x="3546800" y="3907825"/>
              <a:ext cx="8575" cy="30600"/>
            </a:xfrm>
            <a:custGeom>
              <a:avLst/>
              <a:gdLst/>
              <a:ahLst/>
              <a:cxnLst/>
              <a:rect l="l" t="t" r="r" b="b"/>
              <a:pathLst>
                <a:path w="343" h="1224" extrusionOk="0">
                  <a:moveTo>
                    <a:pt x="130" y="1"/>
                  </a:moveTo>
                  <a:cubicBezTo>
                    <a:pt x="91" y="1"/>
                    <a:pt x="56" y="30"/>
                    <a:pt x="49" y="71"/>
                  </a:cubicBezTo>
                  <a:cubicBezTo>
                    <a:pt x="0" y="411"/>
                    <a:pt x="42" y="790"/>
                    <a:pt x="173" y="1169"/>
                  </a:cubicBezTo>
                  <a:cubicBezTo>
                    <a:pt x="184" y="1203"/>
                    <a:pt x="217" y="1223"/>
                    <a:pt x="251" y="1223"/>
                  </a:cubicBezTo>
                  <a:cubicBezTo>
                    <a:pt x="261" y="1223"/>
                    <a:pt x="269" y="1222"/>
                    <a:pt x="278" y="1219"/>
                  </a:cubicBezTo>
                  <a:cubicBezTo>
                    <a:pt x="320" y="1206"/>
                    <a:pt x="342" y="1159"/>
                    <a:pt x="329" y="1115"/>
                  </a:cubicBezTo>
                  <a:cubicBezTo>
                    <a:pt x="206" y="762"/>
                    <a:pt x="167" y="410"/>
                    <a:pt x="214" y="96"/>
                  </a:cubicBezTo>
                  <a:cubicBezTo>
                    <a:pt x="220" y="50"/>
                    <a:pt x="190" y="8"/>
                    <a:pt x="144" y="2"/>
                  </a:cubicBezTo>
                  <a:cubicBezTo>
                    <a:pt x="139" y="1"/>
                    <a:pt x="135" y="1"/>
                    <a:pt x="130"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4"/>
            <p:cNvSpPr/>
            <p:nvPr/>
          </p:nvSpPr>
          <p:spPr>
            <a:xfrm>
              <a:off x="3588750" y="3876625"/>
              <a:ext cx="10125" cy="28000"/>
            </a:xfrm>
            <a:custGeom>
              <a:avLst/>
              <a:gdLst/>
              <a:ahLst/>
              <a:cxnLst/>
              <a:rect l="l" t="t" r="r" b="b"/>
              <a:pathLst>
                <a:path w="405" h="1120" extrusionOk="0">
                  <a:moveTo>
                    <a:pt x="92" y="0"/>
                  </a:moveTo>
                  <a:cubicBezTo>
                    <a:pt x="86" y="0"/>
                    <a:pt x="79" y="1"/>
                    <a:pt x="72" y="3"/>
                  </a:cubicBezTo>
                  <a:cubicBezTo>
                    <a:pt x="28" y="13"/>
                    <a:pt x="1" y="58"/>
                    <a:pt x="11" y="102"/>
                  </a:cubicBezTo>
                  <a:lnTo>
                    <a:pt x="233" y="1054"/>
                  </a:lnTo>
                  <a:cubicBezTo>
                    <a:pt x="243" y="1093"/>
                    <a:pt x="276" y="1119"/>
                    <a:pt x="315" y="1119"/>
                  </a:cubicBezTo>
                  <a:cubicBezTo>
                    <a:pt x="320" y="1119"/>
                    <a:pt x="326" y="1119"/>
                    <a:pt x="333" y="1116"/>
                  </a:cubicBezTo>
                  <a:cubicBezTo>
                    <a:pt x="378" y="1106"/>
                    <a:pt x="405" y="1062"/>
                    <a:pt x="394" y="1017"/>
                  </a:cubicBezTo>
                  <a:lnTo>
                    <a:pt x="172" y="64"/>
                  </a:lnTo>
                  <a:cubicBezTo>
                    <a:pt x="163" y="27"/>
                    <a:pt x="130" y="0"/>
                    <a:pt x="9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4"/>
            <p:cNvSpPr/>
            <p:nvPr/>
          </p:nvSpPr>
          <p:spPr>
            <a:xfrm>
              <a:off x="3644025" y="3854300"/>
              <a:ext cx="6625" cy="15825"/>
            </a:xfrm>
            <a:custGeom>
              <a:avLst/>
              <a:gdLst/>
              <a:ahLst/>
              <a:cxnLst/>
              <a:rect l="l" t="t" r="r" b="b"/>
              <a:pathLst>
                <a:path w="265" h="633" extrusionOk="0">
                  <a:moveTo>
                    <a:pt x="175" y="0"/>
                  </a:moveTo>
                  <a:cubicBezTo>
                    <a:pt x="136" y="0"/>
                    <a:pt x="100" y="29"/>
                    <a:pt x="94" y="69"/>
                  </a:cubicBezTo>
                  <a:lnTo>
                    <a:pt x="8" y="534"/>
                  </a:lnTo>
                  <a:cubicBezTo>
                    <a:pt x="0" y="580"/>
                    <a:pt x="31" y="623"/>
                    <a:pt x="75" y="632"/>
                  </a:cubicBezTo>
                  <a:cubicBezTo>
                    <a:pt x="79" y="633"/>
                    <a:pt x="84" y="633"/>
                    <a:pt x="89" y="633"/>
                  </a:cubicBezTo>
                  <a:cubicBezTo>
                    <a:pt x="129" y="633"/>
                    <a:pt x="163" y="605"/>
                    <a:pt x="172" y="565"/>
                  </a:cubicBezTo>
                  <a:lnTo>
                    <a:pt x="257" y="99"/>
                  </a:lnTo>
                  <a:cubicBezTo>
                    <a:pt x="264" y="53"/>
                    <a:pt x="235" y="10"/>
                    <a:pt x="190" y="2"/>
                  </a:cubicBezTo>
                  <a:cubicBezTo>
                    <a:pt x="185" y="1"/>
                    <a:pt x="180" y="0"/>
                    <a:pt x="17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4"/>
            <p:cNvSpPr/>
            <p:nvPr/>
          </p:nvSpPr>
          <p:spPr>
            <a:xfrm>
              <a:off x="3564725" y="3994150"/>
              <a:ext cx="23675" cy="9650"/>
            </a:xfrm>
            <a:custGeom>
              <a:avLst/>
              <a:gdLst/>
              <a:ahLst/>
              <a:cxnLst/>
              <a:rect l="l" t="t" r="r" b="b"/>
              <a:pathLst>
                <a:path w="947" h="386" extrusionOk="0">
                  <a:moveTo>
                    <a:pt x="94" y="1"/>
                  </a:moveTo>
                  <a:cubicBezTo>
                    <a:pt x="65" y="1"/>
                    <a:pt x="37" y="16"/>
                    <a:pt x="22" y="43"/>
                  </a:cubicBezTo>
                  <a:cubicBezTo>
                    <a:pt x="0" y="82"/>
                    <a:pt x="15" y="134"/>
                    <a:pt x="54" y="156"/>
                  </a:cubicBezTo>
                  <a:cubicBezTo>
                    <a:pt x="316" y="303"/>
                    <a:pt x="603" y="385"/>
                    <a:pt x="864" y="386"/>
                  </a:cubicBezTo>
                  <a:cubicBezTo>
                    <a:pt x="910" y="386"/>
                    <a:pt x="946" y="349"/>
                    <a:pt x="946" y="303"/>
                  </a:cubicBezTo>
                  <a:cubicBezTo>
                    <a:pt x="946" y="259"/>
                    <a:pt x="910" y="221"/>
                    <a:pt x="864" y="221"/>
                  </a:cubicBezTo>
                  <a:cubicBezTo>
                    <a:pt x="632" y="220"/>
                    <a:pt x="373" y="145"/>
                    <a:pt x="135" y="11"/>
                  </a:cubicBezTo>
                  <a:cubicBezTo>
                    <a:pt x="122" y="4"/>
                    <a:pt x="108" y="1"/>
                    <a:pt x="9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4"/>
            <p:cNvSpPr/>
            <p:nvPr/>
          </p:nvSpPr>
          <p:spPr>
            <a:xfrm>
              <a:off x="3617075" y="3961950"/>
              <a:ext cx="20125" cy="6450"/>
            </a:xfrm>
            <a:custGeom>
              <a:avLst/>
              <a:gdLst/>
              <a:ahLst/>
              <a:cxnLst/>
              <a:rect l="l" t="t" r="r" b="b"/>
              <a:pathLst>
                <a:path w="805" h="258" extrusionOk="0">
                  <a:moveTo>
                    <a:pt x="247" y="1"/>
                  </a:moveTo>
                  <a:cubicBezTo>
                    <a:pt x="188" y="1"/>
                    <a:pt x="131" y="5"/>
                    <a:pt x="76" y="15"/>
                  </a:cubicBezTo>
                  <a:cubicBezTo>
                    <a:pt x="31" y="22"/>
                    <a:pt x="0" y="64"/>
                    <a:pt x="8" y="110"/>
                  </a:cubicBezTo>
                  <a:cubicBezTo>
                    <a:pt x="15" y="150"/>
                    <a:pt x="49" y="179"/>
                    <a:pt x="88" y="179"/>
                  </a:cubicBezTo>
                  <a:cubicBezTo>
                    <a:pt x="93" y="179"/>
                    <a:pt x="99" y="178"/>
                    <a:pt x="104" y="177"/>
                  </a:cubicBezTo>
                  <a:cubicBezTo>
                    <a:pt x="150" y="169"/>
                    <a:pt x="199" y="165"/>
                    <a:pt x="249" y="165"/>
                  </a:cubicBezTo>
                  <a:cubicBezTo>
                    <a:pt x="386" y="165"/>
                    <a:pt x="535" y="195"/>
                    <a:pt x="680" y="253"/>
                  </a:cubicBezTo>
                  <a:cubicBezTo>
                    <a:pt x="688" y="257"/>
                    <a:pt x="700" y="258"/>
                    <a:pt x="710" y="258"/>
                  </a:cubicBezTo>
                  <a:cubicBezTo>
                    <a:pt x="742" y="258"/>
                    <a:pt x="774" y="239"/>
                    <a:pt x="786" y="208"/>
                  </a:cubicBezTo>
                  <a:cubicBezTo>
                    <a:pt x="804" y="166"/>
                    <a:pt x="782" y="117"/>
                    <a:pt x="740" y="100"/>
                  </a:cubicBezTo>
                  <a:cubicBezTo>
                    <a:pt x="575" y="35"/>
                    <a:pt x="406" y="1"/>
                    <a:pt x="247"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4"/>
            <p:cNvSpPr/>
            <p:nvPr/>
          </p:nvSpPr>
          <p:spPr>
            <a:xfrm>
              <a:off x="3661000" y="3926250"/>
              <a:ext cx="13675" cy="5375"/>
            </a:xfrm>
            <a:custGeom>
              <a:avLst/>
              <a:gdLst/>
              <a:ahLst/>
              <a:cxnLst/>
              <a:rect l="l" t="t" r="r" b="b"/>
              <a:pathLst>
                <a:path w="547" h="215" extrusionOk="0">
                  <a:moveTo>
                    <a:pt x="92" y="1"/>
                  </a:moveTo>
                  <a:cubicBezTo>
                    <a:pt x="49" y="1"/>
                    <a:pt x="11" y="29"/>
                    <a:pt x="6" y="73"/>
                  </a:cubicBezTo>
                  <a:cubicBezTo>
                    <a:pt x="1" y="119"/>
                    <a:pt x="32" y="161"/>
                    <a:pt x="78" y="166"/>
                  </a:cubicBezTo>
                  <a:lnTo>
                    <a:pt x="450" y="214"/>
                  </a:lnTo>
                  <a:lnTo>
                    <a:pt x="460" y="214"/>
                  </a:lnTo>
                  <a:cubicBezTo>
                    <a:pt x="500" y="214"/>
                    <a:pt x="535" y="184"/>
                    <a:pt x="542" y="142"/>
                  </a:cubicBezTo>
                  <a:cubicBezTo>
                    <a:pt x="547" y="97"/>
                    <a:pt x="516" y="54"/>
                    <a:pt x="471" y="50"/>
                  </a:cubicBezTo>
                  <a:lnTo>
                    <a:pt x="99" y="1"/>
                  </a:lnTo>
                  <a:cubicBezTo>
                    <a:pt x="97" y="1"/>
                    <a:pt x="95" y="1"/>
                    <a:pt x="9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4"/>
            <p:cNvSpPr/>
            <p:nvPr/>
          </p:nvSpPr>
          <p:spPr>
            <a:xfrm>
              <a:off x="3461125" y="3809250"/>
              <a:ext cx="333525" cy="279525"/>
            </a:xfrm>
            <a:custGeom>
              <a:avLst/>
              <a:gdLst/>
              <a:ahLst/>
              <a:cxnLst/>
              <a:rect l="l" t="t" r="r" b="b"/>
              <a:pathLst>
                <a:path w="13341" h="11181" extrusionOk="0">
                  <a:moveTo>
                    <a:pt x="13171" y="1"/>
                  </a:moveTo>
                  <a:cubicBezTo>
                    <a:pt x="13167" y="1"/>
                    <a:pt x="13162" y="1"/>
                    <a:pt x="13158" y="1"/>
                  </a:cubicBezTo>
                  <a:cubicBezTo>
                    <a:pt x="518" y="737"/>
                    <a:pt x="7" y="10755"/>
                    <a:pt x="4" y="10856"/>
                  </a:cubicBezTo>
                  <a:cubicBezTo>
                    <a:pt x="1" y="10939"/>
                    <a:pt x="58" y="11011"/>
                    <a:pt x="140" y="11025"/>
                  </a:cubicBezTo>
                  <a:cubicBezTo>
                    <a:pt x="723" y="11131"/>
                    <a:pt x="1286" y="11180"/>
                    <a:pt x="1827" y="11180"/>
                  </a:cubicBezTo>
                  <a:cubicBezTo>
                    <a:pt x="9814" y="11180"/>
                    <a:pt x="13288" y="331"/>
                    <a:pt x="13325" y="215"/>
                  </a:cubicBezTo>
                  <a:cubicBezTo>
                    <a:pt x="13341" y="163"/>
                    <a:pt x="13330" y="106"/>
                    <a:pt x="13298" y="64"/>
                  </a:cubicBezTo>
                  <a:cubicBezTo>
                    <a:pt x="13266" y="25"/>
                    <a:pt x="13219" y="1"/>
                    <a:pt x="1317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4"/>
            <p:cNvSpPr/>
            <p:nvPr/>
          </p:nvSpPr>
          <p:spPr>
            <a:xfrm>
              <a:off x="3467675" y="3793050"/>
              <a:ext cx="315675" cy="256875"/>
            </a:xfrm>
            <a:custGeom>
              <a:avLst/>
              <a:gdLst/>
              <a:ahLst/>
              <a:cxnLst/>
              <a:rect l="l" t="t" r="r" b="b"/>
              <a:pathLst>
                <a:path w="12627" h="10275" extrusionOk="0">
                  <a:moveTo>
                    <a:pt x="7818" y="5401"/>
                  </a:moveTo>
                  <a:lnTo>
                    <a:pt x="8189" y="5448"/>
                  </a:lnTo>
                  <a:cubicBezTo>
                    <a:pt x="8194" y="5451"/>
                    <a:pt x="8196" y="5451"/>
                    <a:pt x="8199" y="5452"/>
                  </a:cubicBezTo>
                  <a:lnTo>
                    <a:pt x="8195" y="5472"/>
                  </a:lnTo>
                  <a:lnTo>
                    <a:pt x="7818" y="5401"/>
                  </a:lnTo>
                  <a:close/>
                  <a:moveTo>
                    <a:pt x="6222" y="6827"/>
                  </a:moveTo>
                  <a:cubicBezTo>
                    <a:pt x="6371" y="6827"/>
                    <a:pt x="6530" y="6859"/>
                    <a:pt x="6688" y="6922"/>
                  </a:cubicBezTo>
                  <a:lnTo>
                    <a:pt x="6692" y="6925"/>
                  </a:lnTo>
                  <a:lnTo>
                    <a:pt x="6684" y="6941"/>
                  </a:lnTo>
                  <a:cubicBezTo>
                    <a:pt x="6502" y="6870"/>
                    <a:pt x="6314" y="6838"/>
                    <a:pt x="6139" y="6838"/>
                  </a:cubicBezTo>
                  <a:cubicBezTo>
                    <a:pt x="6112" y="6838"/>
                    <a:pt x="6087" y="6839"/>
                    <a:pt x="6061" y="6840"/>
                  </a:cubicBezTo>
                  <a:cubicBezTo>
                    <a:pt x="6113" y="6831"/>
                    <a:pt x="6167" y="6827"/>
                    <a:pt x="6222" y="6827"/>
                  </a:cubicBezTo>
                  <a:close/>
                  <a:moveTo>
                    <a:pt x="3981" y="8118"/>
                  </a:moveTo>
                  <a:cubicBezTo>
                    <a:pt x="4229" y="8257"/>
                    <a:pt x="4500" y="8336"/>
                    <a:pt x="4741" y="8336"/>
                  </a:cubicBezTo>
                  <a:cubicBezTo>
                    <a:pt x="4745" y="8336"/>
                    <a:pt x="4750" y="8338"/>
                    <a:pt x="4752" y="8339"/>
                  </a:cubicBezTo>
                  <a:lnTo>
                    <a:pt x="4748" y="8359"/>
                  </a:lnTo>
                  <a:cubicBezTo>
                    <a:pt x="4501" y="8357"/>
                    <a:pt x="4226" y="8279"/>
                    <a:pt x="3981" y="8118"/>
                  </a:cubicBezTo>
                  <a:close/>
                  <a:moveTo>
                    <a:pt x="12560" y="1"/>
                  </a:moveTo>
                  <a:cubicBezTo>
                    <a:pt x="12552" y="1"/>
                    <a:pt x="12545" y="3"/>
                    <a:pt x="12540" y="7"/>
                  </a:cubicBezTo>
                  <a:lnTo>
                    <a:pt x="14" y="10068"/>
                  </a:lnTo>
                  <a:cubicBezTo>
                    <a:pt x="1" y="10077"/>
                    <a:pt x="0" y="10096"/>
                    <a:pt x="10" y="10115"/>
                  </a:cubicBezTo>
                  <a:cubicBezTo>
                    <a:pt x="14" y="10121"/>
                    <a:pt x="19" y="10128"/>
                    <a:pt x="24" y="10133"/>
                  </a:cubicBezTo>
                  <a:cubicBezTo>
                    <a:pt x="33" y="10142"/>
                    <a:pt x="46" y="10148"/>
                    <a:pt x="57" y="10152"/>
                  </a:cubicBezTo>
                  <a:cubicBezTo>
                    <a:pt x="350" y="10200"/>
                    <a:pt x="640" y="10234"/>
                    <a:pt x="921" y="10253"/>
                  </a:cubicBezTo>
                  <a:cubicBezTo>
                    <a:pt x="921" y="10253"/>
                    <a:pt x="922" y="10254"/>
                    <a:pt x="922" y="10254"/>
                  </a:cubicBezTo>
                  <a:cubicBezTo>
                    <a:pt x="922" y="10254"/>
                    <a:pt x="922" y="10253"/>
                    <a:pt x="922" y="10252"/>
                  </a:cubicBezTo>
                  <a:cubicBezTo>
                    <a:pt x="1135" y="10267"/>
                    <a:pt x="1344" y="10275"/>
                    <a:pt x="1550" y="10275"/>
                  </a:cubicBezTo>
                  <a:cubicBezTo>
                    <a:pt x="6890" y="10275"/>
                    <a:pt x="10169" y="5339"/>
                    <a:pt x="11749" y="2086"/>
                  </a:cubicBezTo>
                  <a:cubicBezTo>
                    <a:pt x="11749" y="2083"/>
                    <a:pt x="11749" y="2082"/>
                    <a:pt x="11752" y="2081"/>
                  </a:cubicBezTo>
                  <a:cubicBezTo>
                    <a:pt x="12145" y="1272"/>
                    <a:pt x="12433" y="569"/>
                    <a:pt x="12620" y="72"/>
                  </a:cubicBezTo>
                  <a:cubicBezTo>
                    <a:pt x="12627" y="57"/>
                    <a:pt x="12618" y="35"/>
                    <a:pt x="12601" y="19"/>
                  </a:cubicBezTo>
                  <a:lnTo>
                    <a:pt x="12597" y="15"/>
                  </a:lnTo>
                  <a:cubicBezTo>
                    <a:pt x="12586" y="6"/>
                    <a:pt x="12572" y="1"/>
                    <a:pt x="12560" y="1"/>
                  </a:cubicBezTo>
                  <a:close/>
                </a:path>
              </a:pathLst>
            </a:custGeom>
            <a:solidFill>
              <a:srgbClr val="FBF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4"/>
            <p:cNvSpPr/>
            <p:nvPr/>
          </p:nvSpPr>
          <p:spPr>
            <a:xfrm>
              <a:off x="3467675" y="3782375"/>
              <a:ext cx="319525" cy="260375"/>
            </a:xfrm>
            <a:custGeom>
              <a:avLst/>
              <a:gdLst/>
              <a:ahLst/>
              <a:cxnLst/>
              <a:rect l="l" t="t" r="r" b="b"/>
              <a:pathLst>
                <a:path w="12781" h="10415" extrusionOk="0">
                  <a:moveTo>
                    <a:pt x="7231" y="2951"/>
                  </a:moveTo>
                  <a:lnTo>
                    <a:pt x="7235" y="2955"/>
                  </a:lnTo>
                  <a:lnTo>
                    <a:pt x="7241" y="2969"/>
                  </a:lnTo>
                  <a:lnTo>
                    <a:pt x="7133" y="3422"/>
                  </a:lnTo>
                  <a:lnTo>
                    <a:pt x="7231" y="2951"/>
                  </a:lnTo>
                  <a:close/>
                  <a:moveTo>
                    <a:pt x="4935" y="3842"/>
                  </a:moveTo>
                  <a:cubicBezTo>
                    <a:pt x="4938" y="3842"/>
                    <a:pt x="4941" y="3845"/>
                    <a:pt x="4943" y="3846"/>
                  </a:cubicBezTo>
                  <a:lnTo>
                    <a:pt x="4945" y="3854"/>
                  </a:lnTo>
                  <a:lnTo>
                    <a:pt x="5062" y="4353"/>
                  </a:lnTo>
                  <a:lnTo>
                    <a:pt x="5169" y="4807"/>
                  </a:lnTo>
                  <a:lnTo>
                    <a:pt x="5147" y="4806"/>
                  </a:lnTo>
                  <a:lnTo>
                    <a:pt x="5049" y="4366"/>
                  </a:lnTo>
                  <a:lnTo>
                    <a:pt x="4933" y="3843"/>
                  </a:lnTo>
                  <a:cubicBezTo>
                    <a:pt x="4934" y="3842"/>
                    <a:pt x="4934" y="3842"/>
                    <a:pt x="4935" y="3842"/>
                  </a:cubicBezTo>
                  <a:close/>
                  <a:moveTo>
                    <a:pt x="3301" y="5091"/>
                  </a:moveTo>
                  <a:lnTo>
                    <a:pt x="3305" y="5095"/>
                  </a:lnTo>
                  <a:lnTo>
                    <a:pt x="3309" y="5107"/>
                  </a:lnTo>
                  <a:cubicBezTo>
                    <a:pt x="3274" y="5341"/>
                    <a:pt x="3288" y="5599"/>
                    <a:pt x="3337" y="5861"/>
                  </a:cubicBezTo>
                  <a:cubicBezTo>
                    <a:pt x="3354" y="5962"/>
                    <a:pt x="3380" y="6061"/>
                    <a:pt x="3407" y="6161"/>
                  </a:cubicBezTo>
                  <a:cubicBezTo>
                    <a:pt x="3373" y="6061"/>
                    <a:pt x="3345" y="5964"/>
                    <a:pt x="3324" y="5869"/>
                  </a:cubicBezTo>
                  <a:cubicBezTo>
                    <a:pt x="3266" y="5602"/>
                    <a:pt x="3255" y="5336"/>
                    <a:pt x="3301" y="5091"/>
                  </a:cubicBezTo>
                  <a:close/>
                  <a:moveTo>
                    <a:pt x="12719" y="0"/>
                  </a:moveTo>
                  <a:cubicBezTo>
                    <a:pt x="12718" y="0"/>
                    <a:pt x="12717" y="0"/>
                    <a:pt x="12715" y="1"/>
                  </a:cubicBezTo>
                  <a:cubicBezTo>
                    <a:pt x="2968" y="658"/>
                    <a:pt x="668" y="6963"/>
                    <a:pt x="134" y="9538"/>
                  </a:cubicBezTo>
                  <a:cubicBezTo>
                    <a:pt x="64" y="9887"/>
                    <a:pt x="24" y="10163"/>
                    <a:pt x="1" y="10353"/>
                  </a:cubicBezTo>
                  <a:cubicBezTo>
                    <a:pt x="0" y="10365"/>
                    <a:pt x="9" y="10384"/>
                    <a:pt x="24" y="10398"/>
                  </a:cubicBezTo>
                  <a:lnTo>
                    <a:pt x="30" y="10403"/>
                  </a:lnTo>
                  <a:cubicBezTo>
                    <a:pt x="40" y="10410"/>
                    <a:pt x="52" y="10414"/>
                    <a:pt x="62" y="10414"/>
                  </a:cubicBezTo>
                  <a:cubicBezTo>
                    <a:pt x="70" y="10414"/>
                    <a:pt x="77" y="10412"/>
                    <a:pt x="83" y="10407"/>
                  </a:cubicBezTo>
                  <a:lnTo>
                    <a:pt x="12707" y="262"/>
                  </a:lnTo>
                  <a:cubicBezTo>
                    <a:pt x="12733" y="186"/>
                    <a:pt x="12757" y="123"/>
                    <a:pt x="12774" y="71"/>
                  </a:cubicBezTo>
                  <a:cubicBezTo>
                    <a:pt x="12780" y="56"/>
                    <a:pt x="12775" y="39"/>
                    <a:pt x="12762" y="24"/>
                  </a:cubicBezTo>
                  <a:cubicBezTo>
                    <a:pt x="12759" y="23"/>
                    <a:pt x="12758" y="18"/>
                    <a:pt x="12757" y="17"/>
                  </a:cubicBezTo>
                  <a:cubicBezTo>
                    <a:pt x="12747" y="8"/>
                    <a:pt x="12731" y="0"/>
                    <a:pt x="12719" y="0"/>
                  </a:cubicBezTo>
                  <a:close/>
                </a:path>
              </a:pathLst>
            </a:custGeom>
            <a:solidFill>
              <a:srgbClr val="FBF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4"/>
            <p:cNvSpPr/>
            <p:nvPr/>
          </p:nvSpPr>
          <p:spPr>
            <a:xfrm>
              <a:off x="3471025" y="3782325"/>
              <a:ext cx="315700" cy="238475"/>
            </a:xfrm>
            <a:custGeom>
              <a:avLst/>
              <a:gdLst/>
              <a:ahLst/>
              <a:cxnLst/>
              <a:rect l="l" t="t" r="r" b="b"/>
              <a:pathLst>
                <a:path w="12628" h="9539" extrusionOk="0">
                  <a:moveTo>
                    <a:pt x="12584" y="0"/>
                  </a:moveTo>
                  <a:cubicBezTo>
                    <a:pt x="12583" y="0"/>
                    <a:pt x="12582" y="0"/>
                    <a:pt x="12581" y="0"/>
                  </a:cubicBezTo>
                  <a:cubicBezTo>
                    <a:pt x="2834" y="659"/>
                    <a:pt x="534" y="6961"/>
                    <a:pt x="0" y="9538"/>
                  </a:cubicBezTo>
                  <a:cubicBezTo>
                    <a:pt x="998" y="8137"/>
                    <a:pt x="2085" y="6922"/>
                    <a:pt x="3190" y="5870"/>
                  </a:cubicBezTo>
                  <a:cubicBezTo>
                    <a:pt x="3194" y="5866"/>
                    <a:pt x="3200" y="5863"/>
                    <a:pt x="3203" y="5860"/>
                  </a:cubicBezTo>
                  <a:cubicBezTo>
                    <a:pt x="3771" y="5321"/>
                    <a:pt x="4345" y="4824"/>
                    <a:pt x="4915" y="4368"/>
                  </a:cubicBezTo>
                  <a:cubicBezTo>
                    <a:pt x="4920" y="4365"/>
                    <a:pt x="4925" y="4361"/>
                    <a:pt x="4928" y="4357"/>
                  </a:cubicBezTo>
                  <a:cubicBezTo>
                    <a:pt x="8185" y="1764"/>
                    <a:pt x="11316" y="486"/>
                    <a:pt x="12628" y="25"/>
                  </a:cubicBezTo>
                  <a:cubicBezTo>
                    <a:pt x="12624" y="22"/>
                    <a:pt x="12624" y="20"/>
                    <a:pt x="12623" y="16"/>
                  </a:cubicBezTo>
                  <a:cubicBezTo>
                    <a:pt x="12613" y="6"/>
                    <a:pt x="12596" y="0"/>
                    <a:pt x="1258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4"/>
            <p:cNvSpPr/>
            <p:nvPr/>
          </p:nvSpPr>
          <p:spPr>
            <a:xfrm>
              <a:off x="3490775" y="3845150"/>
              <a:ext cx="270650" cy="204750"/>
            </a:xfrm>
            <a:custGeom>
              <a:avLst/>
              <a:gdLst/>
              <a:ahLst/>
              <a:cxnLst/>
              <a:rect l="l" t="t" r="r" b="b"/>
              <a:pathLst>
                <a:path w="10826" h="8190" extrusionOk="0">
                  <a:moveTo>
                    <a:pt x="10825" y="0"/>
                  </a:moveTo>
                  <a:cubicBezTo>
                    <a:pt x="8887" y="2583"/>
                    <a:pt x="4807" y="7242"/>
                    <a:pt x="0" y="8167"/>
                  </a:cubicBezTo>
                  <a:cubicBezTo>
                    <a:pt x="213" y="8182"/>
                    <a:pt x="423" y="8190"/>
                    <a:pt x="630" y="8190"/>
                  </a:cubicBezTo>
                  <a:cubicBezTo>
                    <a:pt x="5967" y="8190"/>
                    <a:pt x="9246" y="3255"/>
                    <a:pt x="108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4"/>
            <p:cNvSpPr/>
            <p:nvPr/>
          </p:nvSpPr>
          <p:spPr>
            <a:xfrm>
              <a:off x="3461125" y="3776175"/>
              <a:ext cx="333525" cy="279575"/>
            </a:xfrm>
            <a:custGeom>
              <a:avLst/>
              <a:gdLst/>
              <a:ahLst/>
              <a:cxnLst/>
              <a:rect l="l" t="t" r="r" b="b"/>
              <a:pathLst>
                <a:path w="13341" h="11183" extrusionOk="0">
                  <a:moveTo>
                    <a:pt x="12931" y="347"/>
                  </a:moveTo>
                  <a:lnTo>
                    <a:pt x="12931" y="347"/>
                  </a:lnTo>
                  <a:cubicBezTo>
                    <a:pt x="12385" y="1907"/>
                    <a:pt x="8937" y="10851"/>
                    <a:pt x="1820" y="10851"/>
                  </a:cubicBezTo>
                  <a:cubicBezTo>
                    <a:pt x="1345" y="10851"/>
                    <a:pt x="853" y="10811"/>
                    <a:pt x="345" y="10726"/>
                  </a:cubicBezTo>
                  <a:cubicBezTo>
                    <a:pt x="393" y="10166"/>
                    <a:pt x="666" y="8047"/>
                    <a:pt x="2069" y="5880"/>
                  </a:cubicBezTo>
                  <a:cubicBezTo>
                    <a:pt x="4730" y="1765"/>
                    <a:pt x="9394" y="592"/>
                    <a:pt x="12931" y="347"/>
                  </a:cubicBezTo>
                  <a:close/>
                  <a:moveTo>
                    <a:pt x="13171" y="1"/>
                  </a:moveTo>
                  <a:cubicBezTo>
                    <a:pt x="13166" y="1"/>
                    <a:pt x="13162" y="1"/>
                    <a:pt x="13158" y="2"/>
                  </a:cubicBezTo>
                  <a:cubicBezTo>
                    <a:pt x="518" y="736"/>
                    <a:pt x="7" y="10755"/>
                    <a:pt x="4" y="10857"/>
                  </a:cubicBezTo>
                  <a:cubicBezTo>
                    <a:pt x="1" y="10939"/>
                    <a:pt x="58" y="11011"/>
                    <a:pt x="140" y="11025"/>
                  </a:cubicBezTo>
                  <a:cubicBezTo>
                    <a:pt x="723" y="11132"/>
                    <a:pt x="1286" y="11182"/>
                    <a:pt x="1827" y="11182"/>
                  </a:cubicBezTo>
                  <a:cubicBezTo>
                    <a:pt x="9813" y="11182"/>
                    <a:pt x="13288" y="333"/>
                    <a:pt x="13325" y="215"/>
                  </a:cubicBezTo>
                  <a:cubicBezTo>
                    <a:pt x="13341" y="164"/>
                    <a:pt x="13332" y="107"/>
                    <a:pt x="13298" y="64"/>
                  </a:cubicBezTo>
                  <a:cubicBezTo>
                    <a:pt x="13267" y="26"/>
                    <a:pt x="13218" y="1"/>
                    <a:pt x="13171"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4"/>
            <p:cNvSpPr/>
            <p:nvPr/>
          </p:nvSpPr>
          <p:spPr>
            <a:xfrm>
              <a:off x="3463625" y="3783275"/>
              <a:ext cx="329175" cy="264800"/>
            </a:xfrm>
            <a:custGeom>
              <a:avLst/>
              <a:gdLst/>
              <a:ahLst/>
              <a:cxnLst/>
              <a:rect l="l" t="t" r="r" b="b"/>
              <a:pathLst>
                <a:path w="13167" h="10592" extrusionOk="0">
                  <a:moveTo>
                    <a:pt x="13072" y="1"/>
                  </a:moveTo>
                  <a:cubicBezTo>
                    <a:pt x="13054" y="1"/>
                    <a:pt x="13036" y="7"/>
                    <a:pt x="13021" y="19"/>
                  </a:cubicBezTo>
                  <a:lnTo>
                    <a:pt x="42" y="10444"/>
                  </a:lnTo>
                  <a:cubicBezTo>
                    <a:pt x="5" y="10474"/>
                    <a:pt x="0" y="10526"/>
                    <a:pt x="29" y="10560"/>
                  </a:cubicBezTo>
                  <a:cubicBezTo>
                    <a:pt x="45" y="10581"/>
                    <a:pt x="68" y="10592"/>
                    <a:pt x="93" y="10592"/>
                  </a:cubicBezTo>
                  <a:cubicBezTo>
                    <a:pt x="111" y="10592"/>
                    <a:pt x="129" y="10586"/>
                    <a:pt x="146" y="10574"/>
                  </a:cubicBezTo>
                  <a:lnTo>
                    <a:pt x="13124" y="149"/>
                  </a:lnTo>
                  <a:cubicBezTo>
                    <a:pt x="13161" y="119"/>
                    <a:pt x="13166" y="67"/>
                    <a:pt x="13138" y="32"/>
                  </a:cubicBezTo>
                  <a:cubicBezTo>
                    <a:pt x="13121" y="12"/>
                    <a:pt x="13097" y="1"/>
                    <a:pt x="1307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4"/>
            <p:cNvSpPr/>
            <p:nvPr/>
          </p:nvSpPr>
          <p:spPr>
            <a:xfrm>
              <a:off x="3546800" y="3907825"/>
              <a:ext cx="8575" cy="30600"/>
            </a:xfrm>
            <a:custGeom>
              <a:avLst/>
              <a:gdLst/>
              <a:ahLst/>
              <a:cxnLst/>
              <a:rect l="l" t="t" r="r" b="b"/>
              <a:pathLst>
                <a:path w="343" h="1224" extrusionOk="0">
                  <a:moveTo>
                    <a:pt x="130" y="1"/>
                  </a:moveTo>
                  <a:cubicBezTo>
                    <a:pt x="91" y="1"/>
                    <a:pt x="56" y="30"/>
                    <a:pt x="49" y="71"/>
                  </a:cubicBezTo>
                  <a:cubicBezTo>
                    <a:pt x="0" y="411"/>
                    <a:pt x="42" y="790"/>
                    <a:pt x="173" y="1169"/>
                  </a:cubicBezTo>
                  <a:cubicBezTo>
                    <a:pt x="184" y="1203"/>
                    <a:pt x="217" y="1223"/>
                    <a:pt x="251" y="1223"/>
                  </a:cubicBezTo>
                  <a:cubicBezTo>
                    <a:pt x="261" y="1223"/>
                    <a:pt x="269" y="1222"/>
                    <a:pt x="278" y="1219"/>
                  </a:cubicBezTo>
                  <a:cubicBezTo>
                    <a:pt x="320" y="1206"/>
                    <a:pt x="342" y="1159"/>
                    <a:pt x="329" y="1115"/>
                  </a:cubicBezTo>
                  <a:cubicBezTo>
                    <a:pt x="206" y="762"/>
                    <a:pt x="167" y="410"/>
                    <a:pt x="214" y="96"/>
                  </a:cubicBezTo>
                  <a:cubicBezTo>
                    <a:pt x="220" y="50"/>
                    <a:pt x="190" y="8"/>
                    <a:pt x="144" y="2"/>
                  </a:cubicBezTo>
                  <a:cubicBezTo>
                    <a:pt x="139" y="1"/>
                    <a:pt x="135" y="1"/>
                    <a:pt x="130"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4"/>
            <p:cNvSpPr/>
            <p:nvPr/>
          </p:nvSpPr>
          <p:spPr>
            <a:xfrm>
              <a:off x="3588750" y="3876625"/>
              <a:ext cx="10125" cy="28000"/>
            </a:xfrm>
            <a:custGeom>
              <a:avLst/>
              <a:gdLst/>
              <a:ahLst/>
              <a:cxnLst/>
              <a:rect l="l" t="t" r="r" b="b"/>
              <a:pathLst>
                <a:path w="405" h="1120" extrusionOk="0">
                  <a:moveTo>
                    <a:pt x="92" y="0"/>
                  </a:moveTo>
                  <a:cubicBezTo>
                    <a:pt x="86" y="0"/>
                    <a:pt x="79" y="1"/>
                    <a:pt x="72" y="3"/>
                  </a:cubicBezTo>
                  <a:cubicBezTo>
                    <a:pt x="28" y="13"/>
                    <a:pt x="1" y="58"/>
                    <a:pt x="11" y="102"/>
                  </a:cubicBezTo>
                  <a:lnTo>
                    <a:pt x="233" y="1054"/>
                  </a:lnTo>
                  <a:cubicBezTo>
                    <a:pt x="243" y="1093"/>
                    <a:pt x="276" y="1119"/>
                    <a:pt x="315" y="1119"/>
                  </a:cubicBezTo>
                  <a:cubicBezTo>
                    <a:pt x="320" y="1119"/>
                    <a:pt x="326" y="1119"/>
                    <a:pt x="333" y="1116"/>
                  </a:cubicBezTo>
                  <a:cubicBezTo>
                    <a:pt x="378" y="1106"/>
                    <a:pt x="405" y="1062"/>
                    <a:pt x="394" y="1017"/>
                  </a:cubicBezTo>
                  <a:lnTo>
                    <a:pt x="172" y="64"/>
                  </a:lnTo>
                  <a:cubicBezTo>
                    <a:pt x="163" y="27"/>
                    <a:pt x="130" y="0"/>
                    <a:pt x="9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4"/>
            <p:cNvSpPr/>
            <p:nvPr/>
          </p:nvSpPr>
          <p:spPr>
            <a:xfrm>
              <a:off x="3644025" y="3854300"/>
              <a:ext cx="6625" cy="15825"/>
            </a:xfrm>
            <a:custGeom>
              <a:avLst/>
              <a:gdLst/>
              <a:ahLst/>
              <a:cxnLst/>
              <a:rect l="l" t="t" r="r" b="b"/>
              <a:pathLst>
                <a:path w="265" h="633" extrusionOk="0">
                  <a:moveTo>
                    <a:pt x="175" y="0"/>
                  </a:moveTo>
                  <a:cubicBezTo>
                    <a:pt x="136" y="0"/>
                    <a:pt x="100" y="29"/>
                    <a:pt x="94" y="69"/>
                  </a:cubicBezTo>
                  <a:lnTo>
                    <a:pt x="8" y="534"/>
                  </a:lnTo>
                  <a:cubicBezTo>
                    <a:pt x="0" y="580"/>
                    <a:pt x="31" y="623"/>
                    <a:pt x="75" y="632"/>
                  </a:cubicBezTo>
                  <a:cubicBezTo>
                    <a:pt x="79" y="633"/>
                    <a:pt x="84" y="633"/>
                    <a:pt x="89" y="633"/>
                  </a:cubicBezTo>
                  <a:cubicBezTo>
                    <a:pt x="129" y="633"/>
                    <a:pt x="163" y="605"/>
                    <a:pt x="172" y="565"/>
                  </a:cubicBezTo>
                  <a:lnTo>
                    <a:pt x="257" y="99"/>
                  </a:lnTo>
                  <a:cubicBezTo>
                    <a:pt x="264" y="53"/>
                    <a:pt x="235" y="10"/>
                    <a:pt x="190" y="2"/>
                  </a:cubicBezTo>
                  <a:cubicBezTo>
                    <a:pt x="185" y="1"/>
                    <a:pt x="180" y="0"/>
                    <a:pt x="17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4"/>
            <p:cNvSpPr/>
            <p:nvPr/>
          </p:nvSpPr>
          <p:spPr>
            <a:xfrm>
              <a:off x="3564725" y="3994150"/>
              <a:ext cx="23675" cy="9650"/>
            </a:xfrm>
            <a:custGeom>
              <a:avLst/>
              <a:gdLst/>
              <a:ahLst/>
              <a:cxnLst/>
              <a:rect l="l" t="t" r="r" b="b"/>
              <a:pathLst>
                <a:path w="947" h="386" extrusionOk="0">
                  <a:moveTo>
                    <a:pt x="94" y="1"/>
                  </a:moveTo>
                  <a:cubicBezTo>
                    <a:pt x="65" y="1"/>
                    <a:pt x="37" y="16"/>
                    <a:pt x="22" y="43"/>
                  </a:cubicBezTo>
                  <a:cubicBezTo>
                    <a:pt x="0" y="82"/>
                    <a:pt x="15" y="134"/>
                    <a:pt x="54" y="156"/>
                  </a:cubicBezTo>
                  <a:cubicBezTo>
                    <a:pt x="316" y="303"/>
                    <a:pt x="603" y="385"/>
                    <a:pt x="864" y="386"/>
                  </a:cubicBezTo>
                  <a:cubicBezTo>
                    <a:pt x="910" y="386"/>
                    <a:pt x="946" y="349"/>
                    <a:pt x="946" y="303"/>
                  </a:cubicBezTo>
                  <a:cubicBezTo>
                    <a:pt x="946" y="259"/>
                    <a:pt x="910" y="221"/>
                    <a:pt x="864" y="221"/>
                  </a:cubicBezTo>
                  <a:cubicBezTo>
                    <a:pt x="632" y="220"/>
                    <a:pt x="373" y="145"/>
                    <a:pt x="135" y="11"/>
                  </a:cubicBezTo>
                  <a:cubicBezTo>
                    <a:pt x="122" y="4"/>
                    <a:pt x="108" y="1"/>
                    <a:pt x="9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4"/>
            <p:cNvSpPr/>
            <p:nvPr/>
          </p:nvSpPr>
          <p:spPr>
            <a:xfrm>
              <a:off x="3617075" y="3961950"/>
              <a:ext cx="20125" cy="6450"/>
            </a:xfrm>
            <a:custGeom>
              <a:avLst/>
              <a:gdLst/>
              <a:ahLst/>
              <a:cxnLst/>
              <a:rect l="l" t="t" r="r" b="b"/>
              <a:pathLst>
                <a:path w="805" h="258" extrusionOk="0">
                  <a:moveTo>
                    <a:pt x="247" y="1"/>
                  </a:moveTo>
                  <a:cubicBezTo>
                    <a:pt x="188" y="1"/>
                    <a:pt x="131" y="5"/>
                    <a:pt x="76" y="15"/>
                  </a:cubicBezTo>
                  <a:cubicBezTo>
                    <a:pt x="31" y="22"/>
                    <a:pt x="0" y="64"/>
                    <a:pt x="8" y="110"/>
                  </a:cubicBezTo>
                  <a:cubicBezTo>
                    <a:pt x="15" y="150"/>
                    <a:pt x="49" y="179"/>
                    <a:pt x="88" y="179"/>
                  </a:cubicBezTo>
                  <a:cubicBezTo>
                    <a:pt x="93" y="179"/>
                    <a:pt x="99" y="178"/>
                    <a:pt x="104" y="177"/>
                  </a:cubicBezTo>
                  <a:cubicBezTo>
                    <a:pt x="150" y="169"/>
                    <a:pt x="199" y="165"/>
                    <a:pt x="249" y="165"/>
                  </a:cubicBezTo>
                  <a:cubicBezTo>
                    <a:pt x="386" y="165"/>
                    <a:pt x="535" y="195"/>
                    <a:pt x="680" y="253"/>
                  </a:cubicBezTo>
                  <a:cubicBezTo>
                    <a:pt x="688" y="257"/>
                    <a:pt x="700" y="258"/>
                    <a:pt x="710" y="258"/>
                  </a:cubicBezTo>
                  <a:cubicBezTo>
                    <a:pt x="742" y="258"/>
                    <a:pt x="774" y="239"/>
                    <a:pt x="786" y="208"/>
                  </a:cubicBezTo>
                  <a:cubicBezTo>
                    <a:pt x="804" y="166"/>
                    <a:pt x="782" y="117"/>
                    <a:pt x="740" y="100"/>
                  </a:cubicBezTo>
                  <a:cubicBezTo>
                    <a:pt x="575" y="35"/>
                    <a:pt x="406" y="1"/>
                    <a:pt x="247"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4"/>
            <p:cNvSpPr/>
            <p:nvPr/>
          </p:nvSpPr>
          <p:spPr>
            <a:xfrm>
              <a:off x="3661000" y="3926250"/>
              <a:ext cx="13675" cy="5375"/>
            </a:xfrm>
            <a:custGeom>
              <a:avLst/>
              <a:gdLst/>
              <a:ahLst/>
              <a:cxnLst/>
              <a:rect l="l" t="t" r="r" b="b"/>
              <a:pathLst>
                <a:path w="547" h="215" extrusionOk="0">
                  <a:moveTo>
                    <a:pt x="92" y="1"/>
                  </a:moveTo>
                  <a:cubicBezTo>
                    <a:pt x="49" y="1"/>
                    <a:pt x="11" y="29"/>
                    <a:pt x="6" y="73"/>
                  </a:cubicBezTo>
                  <a:cubicBezTo>
                    <a:pt x="1" y="119"/>
                    <a:pt x="32" y="161"/>
                    <a:pt x="78" y="166"/>
                  </a:cubicBezTo>
                  <a:lnTo>
                    <a:pt x="450" y="214"/>
                  </a:lnTo>
                  <a:lnTo>
                    <a:pt x="460" y="214"/>
                  </a:lnTo>
                  <a:cubicBezTo>
                    <a:pt x="500" y="214"/>
                    <a:pt x="535" y="184"/>
                    <a:pt x="542" y="142"/>
                  </a:cubicBezTo>
                  <a:cubicBezTo>
                    <a:pt x="547" y="97"/>
                    <a:pt x="516" y="54"/>
                    <a:pt x="471" y="50"/>
                  </a:cubicBezTo>
                  <a:lnTo>
                    <a:pt x="99" y="1"/>
                  </a:lnTo>
                  <a:cubicBezTo>
                    <a:pt x="97" y="1"/>
                    <a:pt x="95" y="1"/>
                    <a:pt x="9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34"/>
          <p:cNvGrpSpPr/>
          <p:nvPr/>
        </p:nvGrpSpPr>
        <p:grpSpPr>
          <a:xfrm>
            <a:off x="7376025" y="808175"/>
            <a:ext cx="333525" cy="312600"/>
            <a:chOff x="3461125" y="3776175"/>
            <a:chExt cx="333525" cy="312600"/>
          </a:xfrm>
        </p:grpSpPr>
        <p:sp>
          <p:nvSpPr>
            <p:cNvPr id="843" name="Google Shape;843;p34"/>
            <p:cNvSpPr/>
            <p:nvPr/>
          </p:nvSpPr>
          <p:spPr>
            <a:xfrm>
              <a:off x="3461125" y="3776175"/>
              <a:ext cx="333525" cy="279575"/>
            </a:xfrm>
            <a:custGeom>
              <a:avLst/>
              <a:gdLst/>
              <a:ahLst/>
              <a:cxnLst/>
              <a:rect l="l" t="t" r="r" b="b"/>
              <a:pathLst>
                <a:path w="13341" h="11183" extrusionOk="0">
                  <a:moveTo>
                    <a:pt x="12931" y="347"/>
                  </a:moveTo>
                  <a:lnTo>
                    <a:pt x="12931" y="347"/>
                  </a:lnTo>
                  <a:cubicBezTo>
                    <a:pt x="12385" y="1907"/>
                    <a:pt x="8937" y="10851"/>
                    <a:pt x="1820" y="10851"/>
                  </a:cubicBezTo>
                  <a:cubicBezTo>
                    <a:pt x="1345" y="10851"/>
                    <a:pt x="853" y="10811"/>
                    <a:pt x="345" y="10726"/>
                  </a:cubicBezTo>
                  <a:cubicBezTo>
                    <a:pt x="393" y="10166"/>
                    <a:pt x="666" y="8047"/>
                    <a:pt x="2069" y="5880"/>
                  </a:cubicBezTo>
                  <a:cubicBezTo>
                    <a:pt x="4730" y="1765"/>
                    <a:pt x="9394" y="592"/>
                    <a:pt x="12931" y="347"/>
                  </a:cubicBezTo>
                  <a:close/>
                  <a:moveTo>
                    <a:pt x="13171" y="1"/>
                  </a:moveTo>
                  <a:cubicBezTo>
                    <a:pt x="13166" y="1"/>
                    <a:pt x="13162" y="1"/>
                    <a:pt x="13158" y="2"/>
                  </a:cubicBezTo>
                  <a:cubicBezTo>
                    <a:pt x="518" y="736"/>
                    <a:pt x="7" y="10755"/>
                    <a:pt x="4" y="10857"/>
                  </a:cubicBezTo>
                  <a:cubicBezTo>
                    <a:pt x="1" y="10939"/>
                    <a:pt x="58" y="11011"/>
                    <a:pt x="140" y="11025"/>
                  </a:cubicBezTo>
                  <a:cubicBezTo>
                    <a:pt x="723" y="11132"/>
                    <a:pt x="1286" y="11182"/>
                    <a:pt x="1827" y="11182"/>
                  </a:cubicBezTo>
                  <a:cubicBezTo>
                    <a:pt x="9813" y="11182"/>
                    <a:pt x="13288" y="333"/>
                    <a:pt x="13325" y="215"/>
                  </a:cubicBezTo>
                  <a:cubicBezTo>
                    <a:pt x="13341" y="164"/>
                    <a:pt x="13332" y="107"/>
                    <a:pt x="13298" y="64"/>
                  </a:cubicBezTo>
                  <a:cubicBezTo>
                    <a:pt x="13267" y="26"/>
                    <a:pt x="13218" y="1"/>
                    <a:pt x="13171"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4"/>
            <p:cNvSpPr/>
            <p:nvPr/>
          </p:nvSpPr>
          <p:spPr>
            <a:xfrm>
              <a:off x="3463625" y="3783275"/>
              <a:ext cx="329175" cy="264800"/>
            </a:xfrm>
            <a:custGeom>
              <a:avLst/>
              <a:gdLst/>
              <a:ahLst/>
              <a:cxnLst/>
              <a:rect l="l" t="t" r="r" b="b"/>
              <a:pathLst>
                <a:path w="13167" h="10592" extrusionOk="0">
                  <a:moveTo>
                    <a:pt x="13072" y="1"/>
                  </a:moveTo>
                  <a:cubicBezTo>
                    <a:pt x="13054" y="1"/>
                    <a:pt x="13036" y="7"/>
                    <a:pt x="13021" y="19"/>
                  </a:cubicBezTo>
                  <a:lnTo>
                    <a:pt x="42" y="10444"/>
                  </a:lnTo>
                  <a:cubicBezTo>
                    <a:pt x="5" y="10474"/>
                    <a:pt x="0" y="10526"/>
                    <a:pt x="29" y="10560"/>
                  </a:cubicBezTo>
                  <a:cubicBezTo>
                    <a:pt x="45" y="10581"/>
                    <a:pt x="68" y="10592"/>
                    <a:pt x="93" y="10592"/>
                  </a:cubicBezTo>
                  <a:cubicBezTo>
                    <a:pt x="111" y="10592"/>
                    <a:pt x="129" y="10586"/>
                    <a:pt x="146" y="10574"/>
                  </a:cubicBezTo>
                  <a:lnTo>
                    <a:pt x="13124" y="149"/>
                  </a:lnTo>
                  <a:cubicBezTo>
                    <a:pt x="13161" y="119"/>
                    <a:pt x="13166" y="67"/>
                    <a:pt x="13138" y="32"/>
                  </a:cubicBezTo>
                  <a:cubicBezTo>
                    <a:pt x="13121" y="12"/>
                    <a:pt x="13097" y="1"/>
                    <a:pt x="1307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4"/>
            <p:cNvSpPr/>
            <p:nvPr/>
          </p:nvSpPr>
          <p:spPr>
            <a:xfrm>
              <a:off x="3546800" y="3907825"/>
              <a:ext cx="8575" cy="30600"/>
            </a:xfrm>
            <a:custGeom>
              <a:avLst/>
              <a:gdLst/>
              <a:ahLst/>
              <a:cxnLst/>
              <a:rect l="l" t="t" r="r" b="b"/>
              <a:pathLst>
                <a:path w="343" h="1224" extrusionOk="0">
                  <a:moveTo>
                    <a:pt x="130" y="1"/>
                  </a:moveTo>
                  <a:cubicBezTo>
                    <a:pt x="91" y="1"/>
                    <a:pt x="56" y="30"/>
                    <a:pt x="49" y="71"/>
                  </a:cubicBezTo>
                  <a:cubicBezTo>
                    <a:pt x="0" y="411"/>
                    <a:pt x="42" y="790"/>
                    <a:pt x="173" y="1169"/>
                  </a:cubicBezTo>
                  <a:cubicBezTo>
                    <a:pt x="184" y="1203"/>
                    <a:pt x="217" y="1223"/>
                    <a:pt x="251" y="1223"/>
                  </a:cubicBezTo>
                  <a:cubicBezTo>
                    <a:pt x="261" y="1223"/>
                    <a:pt x="269" y="1222"/>
                    <a:pt x="278" y="1219"/>
                  </a:cubicBezTo>
                  <a:cubicBezTo>
                    <a:pt x="320" y="1206"/>
                    <a:pt x="342" y="1159"/>
                    <a:pt x="329" y="1115"/>
                  </a:cubicBezTo>
                  <a:cubicBezTo>
                    <a:pt x="206" y="762"/>
                    <a:pt x="167" y="410"/>
                    <a:pt x="214" y="96"/>
                  </a:cubicBezTo>
                  <a:cubicBezTo>
                    <a:pt x="220" y="50"/>
                    <a:pt x="190" y="8"/>
                    <a:pt x="144" y="2"/>
                  </a:cubicBezTo>
                  <a:cubicBezTo>
                    <a:pt x="139" y="1"/>
                    <a:pt x="135" y="1"/>
                    <a:pt x="130"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4"/>
            <p:cNvSpPr/>
            <p:nvPr/>
          </p:nvSpPr>
          <p:spPr>
            <a:xfrm>
              <a:off x="3588750" y="3876625"/>
              <a:ext cx="10125" cy="28000"/>
            </a:xfrm>
            <a:custGeom>
              <a:avLst/>
              <a:gdLst/>
              <a:ahLst/>
              <a:cxnLst/>
              <a:rect l="l" t="t" r="r" b="b"/>
              <a:pathLst>
                <a:path w="405" h="1120" extrusionOk="0">
                  <a:moveTo>
                    <a:pt x="92" y="0"/>
                  </a:moveTo>
                  <a:cubicBezTo>
                    <a:pt x="86" y="0"/>
                    <a:pt x="79" y="1"/>
                    <a:pt x="72" y="3"/>
                  </a:cubicBezTo>
                  <a:cubicBezTo>
                    <a:pt x="28" y="13"/>
                    <a:pt x="1" y="58"/>
                    <a:pt x="11" y="102"/>
                  </a:cubicBezTo>
                  <a:lnTo>
                    <a:pt x="233" y="1054"/>
                  </a:lnTo>
                  <a:cubicBezTo>
                    <a:pt x="243" y="1093"/>
                    <a:pt x="276" y="1119"/>
                    <a:pt x="315" y="1119"/>
                  </a:cubicBezTo>
                  <a:cubicBezTo>
                    <a:pt x="320" y="1119"/>
                    <a:pt x="326" y="1119"/>
                    <a:pt x="333" y="1116"/>
                  </a:cubicBezTo>
                  <a:cubicBezTo>
                    <a:pt x="378" y="1106"/>
                    <a:pt x="405" y="1062"/>
                    <a:pt x="394" y="1017"/>
                  </a:cubicBezTo>
                  <a:lnTo>
                    <a:pt x="172" y="64"/>
                  </a:lnTo>
                  <a:cubicBezTo>
                    <a:pt x="163" y="27"/>
                    <a:pt x="130" y="0"/>
                    <a:pt x="9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4"/>
            <p:cNvSpPr/>
            <p:nvPr/>
          </p:nvSpPr>
          <p:spPr>
            <a:xfrm>
              <a:off x="3644025" y="3854300"/>
              <a:ext cx="6625" cy="15825"/>
            </a:xfrm>
            <a:custGeom>
              <a:avLst/>
              <a:gdLst/>
              <a:ahLst/>
              <a:cxnLst/>
              <a:rect l="l" t="t" r="r" b="b"/>
              <a:pathLst>
                <a:path w="265" h="633" extrusionOk="0">
                  <a:moveTo>
                    <a:pt x="175" y="0"/>
                  </a:moveTo>
                  <a:cubicBezTo>
                    <a:pt x="136" y="0"/>
                    <a:pt x="100" y="29"/>
                    <a:pt x="94" y="69"/>
                  </a:cubicBezTo>
                  <a:lnTo>
                    <a:pt x="8" y="534"/>
                  </a:lnTo>
                  <a:cubicBezTo>
                    <a:pt x="0" y="580"/>
                    <a:pt x="31" y="623"/>
                    <a:pt x="75" y="632"/>
                  </a:cubicBezTo>
                  <a:cubicBezTo>
                    <a:pt x="79" y="633"/>
                    <a:pt x="84" y="633"/>
                    <a:pt x="89" y="633"/>
                  </a:cubicBezTo>
                  <a:cubicBezTo>
                    <a:pt x="129" y="633"/>
                    <a:pt x="163" y="605"/>
                    <a:pt x="172" y="565"/>
                  </a:cubicBezTo>
                  <a:lnTo>
                    <a:pt x="257" y="99"/>
                  </a:lnTo>
                  <a:cubicBezTo>
                    <a:pt x="264" y="53"/>
                    <a:pt x="235" y="10"/>
                    <a:pt x="190" y="2"/>
                  </a:cubicBezTo>
                  <a:cubicBezTo>
                    <a:pt x="185" y="1"/>
                    <a:pt x="180" y="0"/>
                    <a:pt x="17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4"/>
            <p:cNvSpPr/>
            <p:nvPr/>
          </p:nvSpPr>
          <p:spPr>
            <a:xfrm>
              <a:off x="3564725" y="3994150"/>
              <a:ext cx="23675" cy="9650"/>
            </a:xfrm>
            <a:custGeom>
              <a:avLst/>
              <a:gdLst/>
              <a:ahLst/>
              <a:cxnLst/>
              <a:rect l="l" t="t" r="r" b="b"/>
              <a:pathLst>
                <a:path w="947" h="386" extrusionOk="0">
                  <a:moveTo>
                    <a:pt x="94" y="1"/>
                  </a:moveTo>
                  <a:cubicBezTo>
                    <a:pt x="65" y="1"/>
                    <a:pt x="37" y="16"/>
                    <a:pt x="22" y="43"/>
                  </a:cubicBezTo>
                  <a:cubicBezTo>
                    <a:pt x="0" y="82"/>
                    <a:pt x="15" y="134"/>
                    <a:pt x="54" y="156"/>
                  </a:cubicBezTo>
                  <a:cubicBezTo>
                    <a:pt x="316" y="303"/>
                    <a:pt x="603" y="385"/>
                    <a:pt x="864" y="386"/>
                  </a:cubicBezTo>
                  <a:cubicBezTo>
                    <a:pt x="910" y="386"/>
                    <a:pt x="946" y="349"/>
                    <a:pt x="946" y="303"/>
                  </a:cubicBezTo>
                  <a:cubicBezTo>
                    <a:pt x="946" y="259"/>
                    <a:pt x="910" y="221"/>
                    <a:pt x="864" y="221"/>
                  </a:cubicBezTo>
                  <a:cubicBezTo>
                    <a:pt x="632" y="220"/>
                    <a:pt x="373" y="145"/>
                    <a:pt x="135" y="11"/>
                  </a:cubicBezTo>
                  <a:cubicBezTo>
                    <a:pt x="122" y="4"/>
                    <a:pt x="108" y="1"/>
                    <a:pt x="9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4"/>
            <p:cNvSpPr/>
            <p:nvPr/>
          </p:nvSpPr>
          <p:spPr>
            <a:xfrm>
              <a:off x="3617075" y="3961950"/>
              <a:ext cx="20125" cy="6450"/>
            </a:xfrm>
            <a:custGeom>
              <a:avLst/>
              <a:gdLst/>
              <a:ahLst/>
              <a:cxnLst/>
              <a:rect l="l" t="t" r="r" b="b"/>
              <a:pathLst>
                <a:path w="805" h="258" extrusionOk="0">
                  <a:moveTo>
                    <a:pt x="247" y="1"/>
                  </a:moveTo>
                  <a:cubicBezTo>
                    <a:pt x="188" y="1"/>
                    <a:pt x="131" y="5"/>
                    <a:pt x="76" y="15"/>
                  </a:cubicBezTo>
                  <a:cubicBezTo>
                    <a:pt x="31" y="22"/>
                    <a:pt x="0" y="64"/>
                    <a:pt x="8" y="110"/>
                  </a:cubicBezTo>
                  <a:cubicBezTo>
                    <a:pt x="15" y="150"/>
                    <a:pt x="49" y="179"/>
                    <a:pt x="88" y="179"/>
                  </a:cubicBezTo>
                  <a:cubicBezTo>
                    <a:pt x="93" y="179"/>
                    <a:pt x="99" y="178"/>
                    <a:pt x="104" y="177"/>
                  </a:cubicBezTo>
                  <a:cubicBezTo>
                    <a:pt x="150" y="169"/>
                    <a:pt x="199" y="165"/>
                    <a:pt x="249" y="165"/>
                  </a:cubicBezTo>
                  <a:cubicBezTo>
                    <a:pt x="386" y="165"/>
                    <a:pt x="535" y="195"/>
                    <a:pt x="680" y="253"/>
                  </a:cubicBezTo>
                  <a:cubicBezTo>
                    <a:pt x="688" y="257"/>
                    <a:pt x="700" y="258"/>
                    <a:pt x="710" y="258"/>
                  </a:cubicBezTo>
                  <a:cubicBezTo>
                    <a:pt x="742" y="258"/>
                    <a:pt x="774" y="239"/>
                    <a:pt x="786" y="208"/>
                  </a:cubicBezTo>
                  <a:cubicBezTo>
                    <a:pt x="804" y="166"/>
                    <a:pt x="782" y="117"/>
                    <a:pt x="740" y="100"/>
                  </a:cubicBezTo>
                  <a:cubicBezTo>
                    <a:pt x="575" y="35"/>
                    <a:pt x="406" y="1"/>
                    <a:pt x="247"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4"/>
            <p:cNvSpPr/>
            <p:nvPr/>
          </p:nvSpPr>
          <p:spPr>
            <a:xfrm>
              <a:off x="3661000" y="3926250"/>
              <a:ext cx="13675" cy="5375"/>
            </a:xfrm>
            <a:custGeom>
              <a:avLst/>
              <a:gdLst/>
              <a:ahLst/>
              <a:cxnLst/>
              <a:rect l="l" t="t" r="r" b="b"/>
              <a:pathLst>
                <a:path w="547" h="215" extrusionOk="0">
                  <a:moveTo>
                    <a:pt x="92" y="1"/>
                  </a:moveTo>
                  <a:cubicBezTo>
                    <a:pt x="49" y="1"/>
                    <a:pt x="11" y="29"/>
                    <a:pt x="6" y="73"/>
                  </a:cubicBezTo>
                  <a:cubicBezTo>
                    <a:pt x="1" y="119"/>
                    <a:pt x="32" y="161"/>
                    <a:pt x="78" y="166"/>
                  </a:cubicBezTo>
                  <a:lnTo>
                    <a:pt x="450" y="214"/>
                  </a:lnTo>
                  <a:lnTo>
                    <a:pt x="460" y="214"/>
                  </a:lnTo>
                  <a:cubicBezTo>
                    <a:pt x="500" y="214"/>
                    <a:pt x="535" y="184"/>
                    <a:pt x="542" y="142"/>
                  </a:cubicBezTo>
                  <a:cubicBezTo>
                    <a:pt x="547" y="97"/>
                    <a:pt x="516" y="54"/>
                    <a:pt x="471" y="50"/>
                  </a:cubicBezTo>
                  <a:lnTo>
                    <a:pt x="99" y="1"/>
                  </a:lnTo>
                  <a:cubicBezTo>
                    <a:pt x="97" y="1"/>
                    <a:pt x="95" y="1"/>
                    <a:pt x="9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4"/>
            <p:cNvSpPr/>
            <p:nvPr/>
          </p:nvSpPr>
          <p:spPr>
            <a:xfrm>
              <a:off x="3461125" y="3776175"/>
              <a:ext cx="333525" cy="279575"/>
            </a:xfrm>
            <a:custGeom>
              <a:avLst/>
              <a:gdLst/>
              <a:ahLst/>
              <a:cxnLst/>
              <a:rect l="l" t="t" r="r" b="b"/>
              <a:pathLst>
                <a:path w="13341" h="11183" extrusionOk="0">
                  <a:moveTo>
                    <a:pt x="12931" y="347"/>
                  </a:moveTo>
                  <a:lnTo>
                    <a:pt x="12931" y="347"/>
                  </a:lnTo>
                  <a:cubicBezTo>
                    <a:pt x="12385" y="1907"/>
                    <a:pt x="8937" y="10851"/>
                    <a:pt x="1820" y="10851"/>
                  </a:cubicBezTo>
                  <a:cubicBezTo>
                    <a:pt x="1345" y="10851"/>
                    <a:pt x="853" y="10811"/>
                    <a:pt x="345" y="10726"/>
                  </a:cubicBezTo>
                  <a:cubicBezTo>
                    <a:pt x="393" y="10166"/>
                    <a:pt x="666" y="8047"/>
                    <a:pt x="2069" y="5880"/>
                  </a:cubicBezTo>
                  <a:cubicBezTo>
                    <a:pt x="4730" y="1765"/>
                    <a:pt x="9394" y="592"/>
                    <a:pt x="12931" y="347"/>
                  </a:cubicBezTo>
                  <a:close/>
                  <a:moveTo>
                    <a:pt x="13171" y="1"/>
                  </a:moveTo>
                  <a:cubicBezTo>
                    <a:pt x="13166" y="1"/>
                    <a:pt x="13162" y="1"/>
                    <a:pt x="13158" y="2"/>
                  </a:cubicBezTo>
                  <a:cubicBezTo>
                    <a:pt x="518" y="736"/>
                    <a:pt x="7" y="10755"/>
                    <a:pt x="4" y="10857"/>
                  </a:cubicBezTo>
                  <a:cubicBezTo>
                    <a:pt x="1" y="10939"/>
                    <a:pt x="58" y="11011"/>
                    <a:pt x="140" y="11025"/>
                  </a:cubicBezTo>
                  <a:cubicBezTo>
                    <a:pt x="723" y="11132"/>
                    <a:pt x="1286" y="11182"/>
                    <a:pt x="1827" y="11182"/>
                  </a:cubicBezTo>
                  <a:cubicBezTo>
                    <a:pt x="9813" y="11182"/>
                    <a:pt x="13288" y="333"/>
                    <a:pt x="13325" y="215"/>
                  </a:cubicBezTo>
                  <a:cubicBezTo>
                    <a:pt x="13341" y="164"/>
                    <a:pt x="13332" y="107"/>
                    <a:pt x="13298" y="64"/>
                  </a:cubicBezTo>
                  <a:cubicBezTo>
                    <a:pt x="13267" y="26"/>
                    <a:pt x="13218" y="1"/>
                    <a:pt x="13171"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4"/>
            <p:cNvSpPr/>
            <p:nvPr/>
          </p:nvSpPr>
          <p:spPr>
            <a:xfrm>
              <a:off x="3463625" y="3783275"/>
              <a:ext cx="329175" cy="264800"/>
            </a:xfrm>
            <a:custGeom>
              <a:avLst/>
              <a:gdLst/>
              <a:ahLst/>
              <a:cxnLst/>
              <a:rect l="l" t="t" r="r" b="b"/>
              <a:pathLst>
                <a:path w="13167" h="10592" extrusionOk="0">
                  <a:moveTo>
                    <a:pt x="13072" y="1"/>
                  </a:moveTo>
                  <a:cubicBezTo>
                    <a:pt x="13054" y="1"/>
                    <a:pt x="13036" y="7"/>
                    <a:pt x="13021" y="19"/>
                  </a:cubicBezTo>
                  <a:lnTo>
                    <a:pt x="42" y="10444"/>
                  </a:lnTo>
                  <a:cubicBezTo>
                    <a:pt x="5" y="10474"/>
                    <a:pt x="0" y="10526"/>
                    <a:pt x="29" y="10560"/>
                  </a:cubicBezTo>
                  <a:cubicBezTo>
                    <a:pt x="45" y="10581"/>
                    <a:pt x="68" y="10592"/>
                    <a:pt x="93" y="10592"/>
                  </a:cubicBezTo>
                  <a:cubicBezTo>
                    <a:pt x="111" y="10592"/>
                    <a:pt x="129" y="10586"/>
                    <a:pt x="146" y="10574"/>
                  </a:cubicBezTo>
                  <a:lnTo>
                    <a:pt x="13124" y="149"/>
                  </a:lnTo>
                  <a:cubicBezTo>
                    <a:pt x="13161" y="119"/>
                    <a:pt x="13166" y="67"/>
                    <a:pt x="13138" y="32"/>
                  </a:cubicBezTo>
                  <a:cubicBezTo>
                    <a:pt x="13121" y="12"/>
                    <a:pt x="13097" y="1"/>
                    <a:pt x="1307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4"/>
            <p:cNvSpPr/>
            <p:nvPr/>
          </p:nvSpPr>
          <p:spPr>
            <a:xfrm>
              <a:off x="3546800" y="3907825"/>
              <a:ext cx="8575" cy="30600"/>
            </a:xfrm>
            <a:custGeom>
              <a:avLst/>
              <a:gdLst/>
              <a:ahLst/>
              <a:cxnLst/>
              <a:rect l="l" t="t" r="r" b="b"/>
              <a:pathLst>
                <a:path w="343" h="1224" extrusionOk="0">
                  <a:moveTo>
                    <a:pt x="130" y="1"/>
                  </a:moveTo>
                  <a:cubicBezTo>
                    <a:pt x="91" y="1"/>
                    <a:pt x="56" y="30"/>
                    <a:pt x="49" y="71"/>
                  </a:cubicBezTo>
                  <a:cubicBezTo>
                    <a:pt x="0" y="411"/>
                    <a:pt x="42" y="790"/>
                    <a:pt x="173" y="1169"/>
                  </a:cubicBezTo>
                  <a:cubicBezTo>
                    <a:pt x="184" y="1203"/>
                    <a:pt x="217" y="1223"/>
                    <a:pt x="251" y="1223"/>
                  </a:cubicBezTo>
                  <a:cubicBezTo>
                    <a:pt x="261" y="1223"/>
                    <a:pt x="269" y="1222"/>
                    <a:pt x="278" y="1219"/>
                  </a:cubicBezTo>
                  <a:cubicBezTo>
                    <a:pt x="320" y="1206"/>
                    <a:pt x="342" y="1159"/>
                    <a:pt x="329" y="1115"/>
                  </a:cubicBezTo>
                  <a:cubicBezTo>
                    <a:pt x="206" y="762"/>
                    <a:pt x="167" y="410"/>
                    <a:pt x="214" y="96"/>
                  </a:cubicBezTo>
                  <a:cubicBezTo>
                    <a:pt x="220" y="50"/>
                    <a:pt x="190" y="8"/>
                    <a:pt x="144" y="2"/>
                  </a:cubicBezTo>
                  <a:cubicBezTo>
                    <a:pt x="139" y="1"/>
                    <a:pt x="135" y="1"/>
                    <a:pt x="130"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4"/>
            <p:cNvSpPr/>
            <p:nvPr/>
          </p:nvSpPr>
          <p:spPr>
            <a:xfrm>
              <a:off x="3588750" y="3876625"/>
              <a:ext cx="10125" cy="28000"/>
            </a:xfrm>
            <a:custGeom>
              <a:avLst/>
              <a:gdLst/>
              <a:ahLst/>
              <a:cxnLst/>
              <a:rect l="l" t="t" r="r" b="b"/>
              <a:pathLst>
                <a:path w="405" h="1120" extrusionOk="0">
                  <a:moveTo>
                    <a:pt x="92" y="0"/>
                  </a:moveTo>
                  <a:cubicBezTo>
                    <a:pt x="86" y="0"/>
                    <a:pt x="79" y="1"/>
                    <a:pt x="72" y="3"/>
                  </a:cubicBezTo>
                  <a:cubicBezTo>
                    <a:pt x="28" y="13"/>
                    <a:pt x="1" y="58"/>
                    <a:pt x="11" y="102"/>
                  </a:cubicBezTo>
                  <a:lnTo>
                    <a:pt x="233" y="1054"/>
                  </a:lnTo>
                  <a:cubicBezTo>
                    <a:pt x="243" y="1093"/>
                    <a:pt x="276" y="1119"/>
                    <a:pt x="315" y="1119"/>
                  </a:cubicBezTo>
                  <a:cubicBezTo>
                    <a:pt x="320" y="1119"/>
                    <a:pt x="326" y="1119"/>
                    <a:pt x="333" y="1116"/>
                  </a:cubicBezTo>
                  <a:cubicBezTo>
                    <a:pt x="378" y="1106"/>
                    <a:pt x="405" y="1062"/>
                    <a:pt x="394" y="1017"/>
                  </a:cubicBezTo>
                  <a:lnTo>
                    <a:pt x="172" y="64"/>
                  </a:lnTo>
                  <a:cubicBezTo>
                    <a:pt x="163" y="27"/>
                    <a:pt x="130" y="0"/>
                    <a:pt x="9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4"/>
            <p:cNvSpPr/>
            <p:nvPr/>
          </p:nvSpPr>
          <p:spPr>
            <a:xfrm>
              <a:off x="3644025" y="3854300"/>
              <a:ext cx="6625" cy="15825"/>
            </a:xfrm>
            <a:custGeom>
              <a:avLst/>
              <a:gdLst/>
              <a:ahLst/>
              <a:cxnLst/>
              <a:rect l="l" t="t" r="r" b="b"/>
              <a:pathLst>
                <a:path w="265" h="633" extrusionOk="0">
                  <a:moveTo>
                    <a:pt x="175" y="0"/>
                  </a:moveTo>
                  <a:cubicBezTo>
                    <a:pt x="136" y="0"/>
                    <a:pt x="100" y="29"/>
                    <a:pt x="94" y="69"/>
                  </a:cubicBezTo>
                  <a:lnTo>
                    <a:pt x="8" y="534"/>
                  </a:lnTo>
                  <a:cubicBezTo>
                    <a:pt x="0" y="580"/>
                    <a:pt x="31" y="623"/>
                    <a:pt x="75" y="632"/>
                  </a:cubicBezTo>
                  <a:cubicBezTo>
                    <a:pt x="79" y="633"/>
                    <a:pt x="84" y="633"/>
                    <a:pt x="89" y="633"/>
                  </a:cubicBezTo>
                  <a:cubicBezTo>
                    <a:pt x="129" y="633"/>
                    <a:pt x="163" y="605"/>
                    <a:pt x="172" y="565"/>
                  </a:cubicBezTo>
                  <a:lnTo>
                    <a:pt x="257" y="99"/>
                  </a:lnTo>
                  <a:cubicBezTo>
                    <a:pt x="264" y="53"/>
                    <a:pt x="235" y="10"/>
                    <a:pt x="190" y="2"/>
                  </a:cubicBezTo>
                  <a:cubicBezTo>
                    <a:pt x="185" y="1"/>
                    <a:pt x="180" y="0"/>
                    <a:pt x="17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4"/>
            <p:cNvSpPr/>
            <p:nvPr/>
          </p:nvSpPr>
          <p:spPr>
            <a:xfrm>
              <a:off x="3564725" y="3994150"/>
              <a:ext cx="23675" cy="9650"/>
            </a:xfrm>
            <a:custGeom>
              <a:avLst/>
              <a:gdLst/>
              <a:ahLst/>
              <a:cxnLst/>
              <a:rect l="l" t="t" r="r" b="b"/>
              <a:pathLst>
                <a:path w="947" h="386" extrusionOk="0">
                  <a:moveTo>
                    <a:pt x="94" y="1"/>
                  </a:moveTo>
                  <a:cubicBezTo>
                    <a:pt x="65" y="1"/>
                    <a:pt x="37" y="16"/>
                    <a:pt x="22" y="43"/>
                  </a:cubicBezTo>
                  <a:cubicBezTo>
                    <a:pt x="0" y="82"/>
                    <a:pt x="15" y="134"/>
                    <a:pt x="54" y="156"/>
                  </a:cubicBezTo>
                  <a:cubicBezTo>
                    <a:pt x="316" y="303"/>
                    <a:pt x="603" y="385"/>
                    <a:pt x="864" y="386"/>
                  </a:cubicBezTo>
                  <a:cubicBezTo>
                    <a:pt x="910" y="386"/>
                    <a:pt x="946" y="349"/>
                    <a:pt x="946" y="303"/>
                  </a:cubicBezTo>
                  <a:cubicBezTo>
                    <a:pt x="946" y="259"/>
                    <a:pt x="910" y="221"/>
                    <a:pt x="864" y="221"/>
                  </a:cubicBezTo>
                  <a:cubicBezTo>
                    <a:pt x="632" y="220"/>
                    <a:pt x="373" y="145"/>
                    <a:pt x="135" y="11"/>
                  </a:cubicBezTo>
                  <a:cubicBezTo>
                    <a:pt x="122" y="4"/>
                    <a:pt x="108" y="1"/>
                    <a:pt x="9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4"/>
            <p:cNvSpPr/>
            <p:nvPr/>
          </p:nvSpPr>
          <p:spPr>
            <a:xfrm>
              <a:off x="3617075" y="3961950"/>
              <a:ext cx="20125" cy="6450"/>
            </a:xfrm>
            <a:custGeom>
              <a:avLst/>
              <a:gdLst/>
              <a:ahLst/>
              <a:cxnLst/>
              <a:rect l="l" t="t" r="r" b="b"/>
              <a:pathLst>
                <a:path w="805" h="258" extrusionOk="0">
                  <a:moveTo>
                    <a:pt x="247" y="1"/>
                  </a:moveTo>
                  <a:cubicBezTo>
                    <a:pt x="188" y="1"/>
                    <a:pt x="131" y="5"/>
                    <a:pt x="76" y="15"/>
                  </a:cubicBezTo>
                  <a:cubicBezTo>
                    <a:pt x="31" y="22"/>
                    <a:pt x="0" y="64"/>
                    <a:pt x="8" y="110"/>
                  </a:cubicBezTo>
                  <a:cubicBezTo>
                    <a:pt x="15" y="150"/>
                    <a:pt x="49" y="179"/>
                    <a:pt x="88" y="179"/>
                  </a:cubicBezTo>
                  <a:cubicBezTo>
                    <a:pt x="93" y="179"/>
                    <a:pt x="99" y="178"/>
                    <a:pt x="104" y="177"/>
                  </a:cubicBezTo>
                  <a:cubicBezTo>
                    <a:pt x="150" y="169"/>
                    <a:pt x="199" y="165"/>
                    <a:pt x="249" y="165"/>
                  </a:cubicBezTo>
                  <a:cubicBezTo>
                    <a:pt x="386" y="165"/>
                    <a:pt x="535" y="195"/>
                    <a:pt x="680" y="253"/>
                  </a:cubicBezTo>
                  <a:cubicBezTo>
                    <a:pt x="688" y="257"/>
                    <a:pt x="700" y="258"/>
                    <a:pt x="710" y="258"/>
                  </a:cubicBezTo>
                  <a:cubicBezTo>
                    <a:pt x="742" y="258"/>
                    <a:pt x="774" y="239"/>
                    <a:pt x="786" y="208"/>
                  </a:cubicBezTo>
                  <a:cubicBezTo>
                    <a:pt x="804" y="166"/>
                    <a:pt x="782" y="117"/>
                    <a:pt x="740" y="100"/>
                  </a:cubicBezTo>
                  <a:cubicBezTo>
                    <a:pt x="575" y="35"/>
                    <a:pt x="406" y="1"/>
                    <a:pt x="247"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4"/>
            <p:cNvSpPr/>
            <p:nvPr/>
          </p:nvSpPr>
          <p:spPr>
            <a:xfrm>
              <a:off x="3661000" y="3926250"/>
              <a:ext cx="13675" cy="5375"/>
            </a:xfrm>
            <a:custGeom>
              <a:avLst/>
              <a:gdLst/>
              <a:ahLst/>
              <a:cxnLst/>
              <a:rect l="l" t="t" r="r" b="b"/>
              <a:pathLst>
                <a:path w="547" h="215" extrusionOk="0">
                  <a:moveTo>
                    <a:pt x="92" y="1"/>
                  </a:moveTo>
                  <a:cubicBezTo>
                    <a:pt x="49" y="1"/>
                    <a:pt x="11" y="29"/>
                    <a:pt x="6" y="73"/>
                  </a:cubicBezTo>
                  <a:cubicBezTo>
                    <a:pt x="1" y="119"/>
                    <a:pt x="32" y="161"/>
                    <a:pt x="78" y="166"/>
                  </a:cubicBezTo>
                  <a:lnTo>
                    <a:pt x="450" y="214"/>
                  </a:lnTo>
                  <a:lnTo>
                    <a:pt x="460" y="214"/>
                  </a:lnTo>
                  <a:cubicBezTo>
                    <a:pt x="500" y="214"/>
                    <a:pt x="535" y="184"/>
                    <a:pt x="542" y="142"/>
                  </a:cubicBezTo>
                  <a:cubicBezTo>
                    <a:pt x="547" y="97"/>
                    <a:pt x="516" y="54"/>
                    <a:pt x="471" y="50"/>
                  </a:cubicBezTo>
                  <a:lnTo>
                    <a:pt x="99" y="1"/>
                  </a:lnTo>
                  <a:cubicBezTo>
                    <a:pt x="97" y="1"/>
                    <a:pt x="95" y="1"/>
                    <a:pt x="9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4"/>
            <p:cNvSpPr/>
            <p:nvPr/>
          </p:nvSpPr>
          <p:spPr>
            <a:xfrm>
              <a:off x="3461125" y="3809250"/>
              <a:ext cx="333525" cy="279525"/>
            </a:xfrm>
            <a:custGeom>
              <a:avLst/>
              <a:gdLst/>
              <a:ahLst/>
              <a:cxnLst/>
              <a:rect l="l" t="t" r="r" b="b"/>
              <a:pathLst>
                <a:path w="13341" h="11181" extrusionOk="0">
                  <a:moveTo>
                    <a:pt x="13171" y="1"/>
                  </a:moveTo>
                  <a:cubicBezTo>
                    <a:pt x="13167" y="1"/>
                    <a:pt x="13162" y="1"/>
                    <a:pt x="13158" y="1"/>
                  </a:cubicBezTo>
                  <a:cubicBezTo>
                    <a:pt x="518" y="737"/>
                    <a:pt x="7" y="10755"/>
                    <a:pt x="4" y="10856"/>
                  </a:cubicBezTo>
                  <a:cubicBezTo>
                    <a:pt x="1" y="10939"/>
                    <a:pt x="58" y="11011"/>
                    <a:pt x="140" y="11025"/>
                  </a:cubicBezTo>
                  <a:cubicBezTo>
                    <a:pt x="723" y="11131"/>
                    <a:pt x="1286" y="11180"/>
                    <a:pt x="1827" y="11180"/>
                  </a:cubicBezTo>
                  <a:cubicBezTo>
                    <a:pt x="9814" y="11180"/>
                    <a:pt x="13288" y="331"/>
                    <a:pt x="13325" y="215"/>
                  </a:cubicBezTo>
                  <a:cubicBezTo>
                    <a:pt x="13341" y="163"/>
                    <a:pt x="13330" y="106"/>
                    <a:pt x="13298" y="64"/>
                  </a:cubicBezTo>
                  <a:cubicBezTo>
                    <a:pt x="13266" y="25"/>
                    <a:pt x="13219" y="1"/>
                    <a:pt x="1317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4"/>
            <p:cNvSpPr/>
            <p:nvPr/>
          </p:nvSpPr>
          <p:spPr>
            <a:xfrm>
              <a:off x="3467675" y="3793050"/>
              <a:ext cx="315675" cy="256875"/>
            </a:xfrm>
            <a:custGeom>
              <a:avLst/>
              <a:gdLst/>
              <a:ahLst/>
              <a:cxnLst/>
              <a:rect l="l" t="t" r="r" b="b"/>
              <a:pathLst>
                <a:path w="12627" h="10275" extrusionOk="0">
                  <a:moveTo>
                    <a:pt x="7818" y="5401"/>
                  </a:moveTo>
                  <a:lnTo>
                    <a:pt x="8189" y="5448"/>
                  </a:lnTo>
                  <a:cubicBezTo>
                    <a:pt x="8194" y="5451"/>
                    <a:pt x="8196" y="5451"/>
                    <a:pt x="8199" y="5452"/>
                  </a:cubicBezTo>
                  <a:lnTo>
                    <a:pt x="8195" y="5472"/>
                  </a:lnTo>
                  <a:lnTo>
                    <a:pt x="7818" y="5401"/>
                  </a:lnTo>
                  <a:close/>
                  <a:moveTo>
                    <a:pt x="6222" y="6827"/>
                  </a:moveTo>
                  <a:cubicBezTo>
                    <a:pt x="6371" y="6827"/>
                    <a:pt x="6530" y="6859"/>
                    <a:pt x="6688" y="6922"/>
                  </a:cubicBezTo>
                  <a:lnTo>
                    <a:pt x="6692" y="6925"/>
                  </a:lnTo>
                  <a:lnTo>
                    <a:pt x="6684" y="6941"/>
                  </a:lnTo>
                  <a:cubicBezTo>
                    <a:pt x="6502" y="6870"/>
                    <a:pt x="6314" y="6838"/>
                    <a:pt x="6139" y="6838"/>
                  </a:cubicBezTo>
                  <a:cubicBezTo>
                    <a:pt x="6112" y="6838"/>
                    <a:pt x="6087" y="6839"/>
                    <a:pt x="6061" y="6840"/>
                  </a:cubicBezTo>
                  <a:cubicBezTo>
                    <a:pt x="6113" y="6831"/>
                    <a:pt x="6167" y="6827"/>
                    <a:pt x="6222" y="6827"/>
                  </a:cubicBezTo>
                  <a:close/>
                  <a:moveTo>
                    <a:pt x="3981" y="8118"/>
                  </a:moveTo>
                  <a:cubicBezTo>
                    <a:pt x="4229" y="8257"/>
                    <a:pt x="4500" y="8336"/>
                    <a:pt x="4741" y="8336"/>
                  </a:cubicBezTo>
                  <a:cubicBezTo>
                    <a:pt x="4745" y="8336"/>
                    <a:pt x="4750" y="8338"/>
                    <a:pt x="4752" y="8339"/>
                  </a:cubicBezTo>
                  <a:lnTo>
                    <a:pt x="4748" y="8359"/>
                  </a:lnTo>
                  <a:cubicBezTo>
                    <a:pt x="4501" y="8357"/>
                    <a:pt x="4226" y="8279"/>
                    <a:pt x="3981" y="8118"/>
                  </a:cubicBezTo>
                  <a:close/>
                  <a:moveTo>
                    <a:pt x="12560" y="1"/>
                  </a:moveTo>
                  <a:cubicBezTo>
                    <a:pt x="12552" y="1"/>
                    <a:pt x="12545" y="3"/>
                    <a:pt x="12540" y="7"/>
                  </a:cubicBezTo>
                  <a:lnTo>
                    <a:pt x="14" y="10068"/>
                  </a:lnTo>
                  <a:cubicBezTo>
                    <a:pt x="1" y="10077"/>
                    <a:pt x="0" y="10096"/>
                    <a:pt x="10" y="10115"/>
                  </a:cubicBezTo>
                  <a:cubicBezTo>
                    <a:pt x="14" y="10121"/>
                    <a:pt x="19" y="10128"/>
                    <a:pt x="24" y="10133"/>
                  </a:cubicBezTo>
                  <a:cubicBezTo>
                    <a:pt x="33" y="10142"/>
                    <a:pt x="46" y="10148"/>
                    <a:pt x="57" y="10152"/>
                  </a:cubicBezTo>
                  <a:cubicBezTo>
                    <a:pt x="350" y="10200"/>
                    <a:pt x="640" y="10234"/>
                    <a:pt x="921" y="10253"/>
                  </a:cubicBezTo>
                  <a:cubicBezTo>
                    <a:pt x="921" y="10253"/>
                    <a:pt x="922" y="10254"/>
                    <a:pt x="922" y="10254"/>
                  </a:cubicBezTo>
                  <a:cubicBezTo>
                    <a:pt x="922" y="10254"/>
                    <a:pt x="922" y="10253"/>
                    <a:pt x="922" y="10252"/>
                  </a:cubicBezTo>
                  <a:cubicBezTo>
                    <a:pt x="1135" y="10267"/>
                    <a:pt x="1344" y="10275"/>
                    <a:pt x="1550" y="10275"/>
                  </a:cubicBezTo>
                  <a:cubicBezTo>
                    <a:pt x="6890" y="10275"/>
                    <a:pt x="10169" y="5339"/>
                    <a:pt x="11749" y="2086"/>
                  </a:cubicBezTo>
                  <a:cubicBezTo>
                    <a:pt x="11749" y="2083"/>
                    <a:pt x="11749" y="2082"/>
                    <a:pt x="11752" y="2081"/>
                  </a:cubicBezTo>
                  <a:cubicBezTo>
                    <a:pt x="12145" y="1272"/>
                    <a:pt x="12433" y="569"/>
                    <a:pt x="12620" y="72"/>
                  </a:cubicBezTo>
                  <a:cubicBezTo>
                    <a:pt x="12627" y="57"/>
                    <a:pt x="12618" y="35"/>
                    <a:pt x="12601" y="19"/>
                  </a:cubicBezTo>
                  <a:lnTo>
                    <a:pt x="12597" y="15"/>
                  </a:lnTo>
                  <a:cubicBezTo>
                    <a:pt x="12586" y="6"/>
                    <a:pt x="12572" y="1"/>
                    <a:pt x="12560" y="1"/>
                  </a:cubicBezTo>
                  <a:close/>
                </a:path>
              </a:pathLst>
            </a:custGeom>
            <a:solidFill>
              <a:srgbClr val="FBF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4"/>
            <p:cNvSpPr/>
            <p:nvPr/>
          </p:nvSpPr>
          <p:spPr>
            <a:xfrm>
              <a:off x="3467675" y="3782375"/>
              <a:ext cx="319525" cy="260375"/>
            </a:xfrm>
            <a:custGeom>
              <a:avLst/>
              <a:gdLst/>
              <a:ahLst/>
              <a:cxnLst/>
              <a:rect l="l" t="t" r="r" b="b"/>
              <a:pathLst>
                <a:path w="12781" h="10415" extrusionOk="0">
                  <a:moveTo>
                    <a:pt x="7231" y="2951"/>
                  </a:moveTo>
                  <a:lnTo>
                    <a:pt x="7235" y="2955"/>
                  </a:lnTo>
                  <a:lnTo>
                    <a:pt x="7241" y="2969"/>
                  </a:lnTo>
                  <a:lnTo>
                    <a:pt x="7133" y="3422"/>
                  </a:lnTo>
                  <a:lnTo>
                    <a:pt x="7231" y="2951"/>
                  </a:lnTo>
                  <a:close/>
                  <a:moveTo>
                    <a:pt x="4935" y="3842"/>
                  </a:moveTo>
                  <a:cubicBezTo>
                    <a:pt x="4938" y="3842"/>
                    <a:pt x="4941" y="3845"/>
                    <a:pt x="4943" y="3846"/>
                  </a:cubicBezTo>
                  <a:lnTo>
                    <a:pt x="4945" y="3854"/>
                  </a:lnTo>
                  <a:lnTo>
                    <a:pt x="5062" y="4353"/>
                  </a:lnTo>
                  <a:lnTo>
                    <a:pt x="5169" y="4807"/>
                  </a:lnTo>
                  <a:lnTo>
                    <a:pt x="5147" y="4806"/>
                  </a:lnTo>
                  <a:lnTo>
                    <a:pt x="5049" y="4366"/>
                  </a:lnTo>
                  <a:lnTo>
                    <a:pt x="4933" y="3843"/>
                  </a:lnTo>
                  <a:cubicBezTo>
                    <a:pt x="4934" y="3842"/>
                    <a:pt x="4934" y="3842"/>
                    <a:pt x="4935" y="3842"/>
                  </a:cubicBezTo>
                  <a:close/>
                  <a:moveTo>
                    <a:pt x="3301" y="5091"/>
                  </a:moveTo>
                  <a:lnTo>
                    <a:pt x="3305" y="5095"/>
                  </a:lnTo>
                  <a:lnTo>
                    <a:pt x="3309" y="5107"/>
                  </a:lnTo>
                  <a:cubicBezTo>
                    <a:pt x="3274" y="5341"/>
                    <a:pt x="3288" y="5599"/>
                    <a:pt x="3337" y="5861"/>
                  </a:cubicBezTo>
                  <a:cubicBezTo>
                    <a:pt x="3354" y="5962"/>
                    <a:pt x="3380" y="6061"/>
                    <a:pt x="3407" y="6161"/>
                  </a:cubicBezTo>
                  <a:cubicBezTo>
                    <a:pt x="3373" y="6061"/>
                    <a:pt x="3345" y="5964"/>
                    <a:pt x="3324" y="5869"/>
                  </a:cubicBezTo>
                  <a:cubicBezTo>
                    <a:pt x="3266" y="5602"/>
                    <a:pt x="3255" y="5336"/>
                    <a:pt x="3301" y="5091"/>
                  </a:cubicBezTo>
                  <a:close/>
                  <a:moveTo>
                    <a:pt x="12719" y="0"/>
                  </a:moveTo>
                  <a:cubicBezTo>
                    <a:pt x="12718" y="0"/>
                    <a:pt x="12717" y="0"/>
                    <a:pt x="12715" y="1"/>
                  </a:cubicBezTo>
                  <a:cubicBezTo>
                    <a:pt x="2968" y="658"/>
                    <a:pt x="668" y="6963"/>
                    <a:pt x="134" y="9538"/>
                  </a:cubicBezTo>
                  <a:cubicBezTo>
                    <a:pt x="64" y="9887"/>
                    <a:pt x="24" y="10163"/>
                    <a:pt x="1" y="10353"/>
                  </a:cubicBezTo>
                  <a:cubicBezTo>
                    <a:pt x="0" y="10365"/>
                    <a:pt x="9" y="10384"/>
                    <a:pt x="24" y="10398"/>
                  </a:cubicBezTo>
                  <a:lnTo>
                    <a:pt x="30" y="10403"/>
                  </a:lnTo>
                  <a:cubicBezTo>
                    <a:pt x="40" y="10410"/>
                    <a:pt x="52" y="10414"/>
                    <a:pt x="62" y="10414"/>
                  </a:cubicBezTo>
                  <a:cubicBezTo>
                    <a:pt x="70" y="10414"/>
                    <a:pt x="77" y="10412"/>
                    <a:pt x="83" y="10407"/>
                  </a:cubicBezTo>
                  <a:lnTo>
                    <a:pt x="12707" y="262"/>
                  </a:lnTo>
                  <a:cubicBezTo>
                    <a:pt x="12733" y="186"/>
                    <a:pt x="12757" y="123"/>
                    <a:pt x="12774" y="71"/>
                  </a:cubicBezTo>
                  <a:cubicBezTo>
                    <a:pt x="12780" y="56"/>
                    <a:pt x="12775" y="39"/>
                    <a:pt x="12762" y="24"/>
                  </a:cubicBezTo>
                  <a:cubicBezTo>
                    <a:pt x="12759" y="23"/>
                    <a:pt x="12758" y="18"/>
                    <a:pt x="12757" y="17"/>
                  </a:cubicBezTo>
                  <a:cubicBezTo>
                    <a:pt x="12747" y="8"/>
                    <a:pt x="12731" y="0"/>
                    <a:pt x="12719" y="0"/>
                  </a:cubicBezTo>
                  <a:close/>
                </a:path>
              </a:pathLst>
            </a:custGeom>
            <a:solidFill>
              <a:srgbClr val="FBF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p:nvPr/>
          </p:nvSpPr>
          <p:spPr>
            <a:xfrm>
              <a:off x="3471025" y="3782325"/>
              <a:ext cx="315700" cy="238475"/>
            </a:xfrm>
            <a:custGeom>
              <a:avLst/>
              <a:gdLst/>
              <a:ahLst/>
              <a:cxnLst/>
              <a:rect l="l" t="t" r="r" b="b"/>
              <a:pathLst>
                <a:path w="12628" h="9539" extrusionOk="0">
                  <a:moveTo>
                    <a:pt x="12584" y="0"/>
                  </a:moveTo>
                  <a:cubicBezTo>
                    <a:pt x="12583" y="0"/>
                    <a:pt x="12582" y="0"/>
                    <a:pt x="12581" y="0"/>
                  </a:cubicBezTo>
                  <a:cubicBezTo>
                    <a:pt x="2834" y="659"/>
                    <a:pt x="534" y="6961"/>
                    <a:pt x="0" y="9538"/>
                  </a:cubicBezTo>
                  <a:cubicBezTo>
                    <a:pt x="998" y="8137"/>
                    <a:pt x="2085" y="6922"/>
                    <a:pt x="3190" y="5870"/>
                  </a:cubicBezTo>
                  <a:cubicBezTo>
                    <a:pt x="3194" y="5866"/>
                    <a:pt x="3200" y="5863"/>
                    <a:pt x="3203" y="5860"/>
                  </a:cubicBezTo>
                  <a:cubicBezTo>
                    <a:pt x="3771" y="5321"/>
                    <a:pt x="4345" y="4824"/>
                    <a:pt x="4915" y="4368"/>
                  </a:cubicBezTo>
                  <a:cubicBezTo>
                    <a:pt x="4920" y="4365"/>
                    <a:pt x="4925" y="4361"/>
                    <a:pt x="4928" y="4357"/>
                  </a:cubicBezTo>
                  <a:cubicBezTo>
                    <a:pt x="8185" y="1764"/>
                    <a:pt x="11316" y="486"/>
                    <a:pt x="12628" y="25"/>
                  </a:cubicBezTo>
                  <a:cubicBezTo>
                    <a:pt x="12624" y="22"/>
                    <a:pt x="12624" y="20"/>
                    <a:pt x="12623" y="16"/>
                  </a:cubicBezTo>
                  <a:cubicBezTo>
                    <a:pt x="12613" y="6"/>
                    <a:pt x="12596" y="0"/>
                    <a:pt x="1258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3490775" y="3845150"/>
              <a:ext cx="270650" cy="204750"/>
            </a:xfrm>
            <a:custGeom>
              <a:avLst/>
              <a:gdLst/>
              <a:ahLst/>
              <a:cxnLst/>
              <a:rect l="l" t="t" r="r" b="b"/>
              <a:pathLst>
                <a:path w="10826" h="8190" extrusionOk="0">
                  <a:moveTo>
                    <a:pt x="10825" y="0"/>
                  </a:moveTo>
                  <a:cubicBezTo>
                    <a:pt x="8887" y="2583"/>
                    <a:pt x="4807" y="7242"/>
                    <a:pt x="0" y="8167"/>
                  </a:cubicBezTo>
                  <a:cubicBezTo>
                    <a:pt x="213" y="8182"/>
                    <a:pt x="423" y="8190"/>
                    <a:pt x="630" y="8190"/>
                  </a:cubicBezTo>
                  <a:cubicBezTo>
                    <a:pt x="5967" y="8190"/>
                    <a:pt x="9246" y="3255"/>
                    <a:pt x="108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p:nvPr/>
          </p:nvSpPr>
          <p:spPr>
            <a:xfrm>
              <a:off x="3461125" y="3776175"/>
              <a:ext cx="333525" cy="279575"/>
            </a:xfrm>
            <a:custGeom>
              <a:avLst/>
              <a:gdLst/>
              <a:ahLst/>
              <a:cxnLst/>
              <a:rect l="l" t="t" r="r" b="b"/>
              <a:pathLst>
                <a:path w="13341" h="11183" extrusionOk="0">
                  <a:moveTo>
                    <a:pt x="12931" y="347"/>
                  </a:moveTo>
                  <a:lnTo>
                    <a:pt x="12931" y="347"/>
                  </a:lnTo>
                  <a:cubicBezTo>
                    <a:pt x="12385" y="1907"/>
                    <a:pt x="8937" y="10851"/>
                    <a:pt x="1820" y="10851"/>
                  </a:cubicBezTo>
                  <a:cubicBezTo>
                    <a:pt x="1345" y="10851"/>
                    <a:pt x="853" y="10811"/>
                    <a:pt x="345" y="10726"/>
                  </a:cubicBezTo>
                  <a:cubicBezTo>
                    <a:pt x="393" y="10166"/>
                    <a:pt x="666" y="8047"/>
                    <a:pt x="2069" y="5880"/>
                  </a:cubicBezTo>
                  <a:cubicBezTo>
                    <a:pt x="4730" y="1765"/>
                    <a:pt x="9394" y="592"/>
                    <a:pt x="12931" y="347"/>
                  </a:cubicBezTo>
                  <a:close/>
                  <a:moveTo>
                    <a:pt x="13171" y="1"/>
                  </a:moveTo>
                  <a:cubicBezTo>
                    <a:pt x="13166" y="1"/>
                    <a:pt x="13162" y="1"/>
                    <a:pt x="13158" y="2"/>
                  </a:cubicBezTo>
                  <a:cubicBezTo>
                    <a:pt x="518" y="736"/>
                    <a:pt x="7" y="10755"/>
                    <a:pt x="4" y="10857"/>
                  </a:cubicBezTo>
                  <a:cubicBezTo>
                    <a:pt x="1" y="10939"/>
                    <a:pt x="58" y="11011"/>
                    <a:pt x="140" y="11025"/>
                  </a:cubicBezTo>
                  <a:cubicBezTo>
                    <a:pt x="723" y="11132"/>
                    <a:pt x="1286" y="11182"/>
                    <a:pt x="1827" y="11182"/>
                  </a:cubicBezTo>
                  <a:cubicBezTo>
                    <a:pt x="9813" y="11182"/>
                    <a:pt x="13288" y="333"/>
                    <a:pt x="13325" y="215"/>
                  </a:cubicBezTo>
                  <a:cubicBezTo>
                    <a:pt x="13341" y="164"/>
                    <a:pt x="13332" y="107"/>
                    <a:pt x="13298" y="64"/>
                  </a:cubicBezTo>
                  <a:cubicBezTo>
                    <a:pt x="13267" y="26"/>
                    <a:pt x="13218" y="1"/>
                    <a:pt x="13171"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4"/>
            <p:cNvSpPr/>
            <p:nvPr/>
          </p:nvSpPr>
          <p:spPr>
            <a:xfrm>
              <a:off x="3463625" y="3783275"/>
              <a:ext cx="329175" cy="264800"/>
            </a:xfrm>
            <a:custGeom>
              <a:avLst/>
              <a:gdLst/>
              <a:ahLst/>
              <a:cxnLst/>
              <a:rect l="l" t="t" r="r" b="b"/>
              <a:pathLst>
                <a:path w="13167" h="10592" extrusionOk="0">
                  <a:moveTo>
                    <a:pt x="13072" y="1"/>
                  </a:moveTo>
                  <a:cubicBezTo>
                    <a:pt x="13054" y="1"/>
                    <a:pt x="13036" y="7"/>
                    <a:pt x="13021" y="19"/>
                  </a:cubicBezTo>
                  <a:lnTo>
                    <a:pt x="42" y="10444"/>
                  </a:lnTo>
                  <a:cubicBezTo>
                    <a:pt x="5" y="10474"/>
                    <a:pt x="0" y="10526"/>
                    <a:pt x="29" y="10560"/>
                  </a:cubicBezTo>
                  <a:cubicBezTo>
                    <a:pt x="45" y="10581"/>
                    <a:pt x="68" y="10592"/>
                    <a:pt x="93" y="10592"/>
                  </a:cubicBezTo>
                  <a:cubicBezTo>
                    <a:pt x="111" y="10592"/>
                    <a:pt x="129" y="10586"/>
                    <a:pt x="146" y="10574"/>
                  </a:cubicBezTo>
                  <a:lnTo>
                    <a:pt x="13124" y="149"/>
                  </a:lnTo>
                  <a:cubicBezTo>
                    <a:pt x="13161" y="119"/>
                    <a:pt x="13166" y="67"/>
                    <a:pt x="13138" y="32"/>
                  </a:cubicBezTo>
                  <a:cubicBezTo>
                    <a:pt x="13121" y="12"/>
                    <a:pt x="13097" y="1"/>
                    <a:pt x="1307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4"/>
            <p:cNvSpPr/>
            <p:nvPr/>
          </p:nvSpPr>
          <p:spPr>
            <a:xfrm>
              <a:off x="3546800" y="3907825"/>
              <a:ext cx="8575" cy="30600"/>
            </a:xfrm>
            <a:custGeom>
              <a:avLst/>
              <a:gdLst/>
              <a:ahLst/>
              <a:cxnLst/>
              <a:rect l="l" t="t" r="r" b="b"/>
              <a:pathLst>
                <a:path w="343" h="1224" extrusionOk="0">
                  <a:moveTo>
                    <a:pt x="130" y="1"/>
                  </a:moveTo>
                  <a:cubicBezTo>
                    <a:pt x="91" y="1"/>
                    <a:pt x="56" y="30"/>
                    <a:pt x="49" y="71"/>
                  </a:cubicBezTo>
                  <a:cubicBezTo>
                    <a:pt x="0" y="411"/>
                    <a:pt x="42" y="790"/>
                    <a:pt x="173" y="1169"/>
                  </a:cubicBezTo>
                  <a:cubicBezTo>
                    <a:pt x="184" y="1203"/>
                    <a:pt x="217" y="1223"/>
                    <a:pt x="251" y="1223"/>
                  </a:cubicBezTo>
                  <a:cubicBezTo>
                    <a:pt x="261" y="1223"/>
                    <a:pt x="269" y="1222"/>
                    <a:pt x="278" y="1219"/>
                  </a:cubicBezTo>
                  <a:cubicBezTo>
                    <a:pt x="320" y="1206"/>
                    <a:pt x="342" y="1159"/>
                    <a:pt x="329" y="1115"/>
                  </a:cubicBezTo>
                  <a:cubicBezTo>
                    <a:pt x="206" y="762"/>
                    <a:pt x="167" y="410"/>
                    <a:pt x="214" y="96"/>
                  </a:cubicBezTo>
                  <a:cubicBezTo>
                    <a:pt x="220" y="50"/>
                    <a:pt x="190" y="8"/>
                    <a:pt x="144" y="2"/>
                  </a:cubicBezTo>
                  <a:cubicBezTo>
                    <a:pt x="139" y="1"/>
                    <a:pt x="135" y="1"/>
                    <a:pt x="130"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4"/>
            <p:cNvSpPr/>
            <p:nvPr/>
          </p:nvSpPr>
          <p:spPr>
            <a:xfrm>
              <a:off x="3588750" y="3876625"/>
              <a:ext cx="10125" cy="28000"/>
            </a:xfrm>
            <a:custGeom>
              <a:avLst/>
              <a:gdLst/>
              <a:ahLst/>
              <a:cxnLst/>
              <a:rect l="l" t="t" r="r" b="b"/>
              <a:pathLst>
                <a:path w="405" h="1120" extrusionOk="0">
                  <a:moveTo>
                    <a:pt x="92" y="0"/>
                  </a:moveTo>
                  <a:cubicBezTo>
                    <a:pt x="86" y="0"/>
                    <a:pt x="79" y="1"/>
                    <a:pt x="72" y="3"/>
                  </a:cubicBezTo>
                  <a:cubicBezTo>
                    <a:pt x="28" y="13"/>
                    <a:pt x="1" y="58"/>
                    <a:pt x="11" y="102"/>
                  </a:cubicBezTo>
                  <a:lnTo>
                    <a:pt x="233" y="1054"/>
                  </a:lnTo>
                  <a:cubicBezTo>
                    <a:pt x="243" y="1093"/>
                    <a:pt x="276" y="1119"/>
                    <a:pt x="315" y="1119"/>
                  </a:cubicBezTo>
                  <a:cubicBezTo>
                    <a:pt x="320" y="1119"/>
                    <a:pt x="326" y="1119"/>
                    <a:pt x="333" y="1116"/>
                  </a:cubicBezTo>
                  <a:cubicBezTo>
                    <a:pt x="378" y="1106"/>
                    <a:pt x="405" y="1062"/>
                    <a:pt x="394" y="1017"/>
                  </a:cubicBezTo>
                  <a:lnTo>
                    <a:pt x="172" y="64"/>
                  </a:lnTo>
                  <a:cubicBezTo>
                    <a:pt x="163" y="27"/>
                    <a:pt x="130" y="0"/>
                    <a:pt x="9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4"/>
            <p:cNvSpPr/>
            <p:nvPr/>
          </p:nvSpPr>
          <p:spPr>
            <a:xfrm>
              <a:off x="3644025" y="3854300"/>
              <a:ext cx="6625" cy="15825"/>
            </a:xfrm>
            <a:custGeom>
              <a:avLst/>
              <a:gdLst/>
              <a:ahLst/>
              <a:cxnLst/>
              <a:rect l="l" t="t" r="r" b="b"/>
              <a:pathLst>
                <a:path w="265" h="633" extrusionOk="0">
                  <a:moveTo>
                    <a:pt x="175" y="0"/>
                  </a:moveTo>
                  <a:cubicBezTo>
                    <a:pt x="136" y="0"/>
                    <a:pt x="100" y="29"/>
                    <a:pt x="94" y="69"/>
                  </a:cubicBezTo>
                  <a:lnTo>
                    <a:pt x="8" y="534"/>
                  </a:lnTo>
                  <a:cubicBezTo>
                    <a:pt x="0" y="580"/>
                    <a:pt x="31" y="623"/>
                    <a:pt x="75" y="632"/>
                  </a:cubicBezTo>
                  <a:cubicBezTo>
                    <a:pt x="79" y="633"/>
                    <a:pt x="84" y="633"/>
                    <a:pt x="89" y="633"/>
                  </a:cubicBezTo>
                  <a:cubicBezTo>
                    <a:pt x="129" y="633"/>
                    <a:pt x="163" y="605"/>
                    <a:pt x="172" y="565"/>
                  </a:cubicBezTo>
                  <a:lnTo>
                    <a:pt x="257" y="99"/>
                  </a:lnTo>
                  <a:cubicBezTo>
                    <a:pt x="264" y="53"/>
                    <a:pt x="235" y="10"/>
                    <a:pt x="190" y="2"/>
                  </a:cubicBezTo>
                  <a:cubicBezTo>
                    <a:pt x="185" y="1"/>
                    <a:pt x="180" y="0"/>
                    <a:pt x="17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4"/>
            <p:cNvSpPr/>
            <p:nvPr/>
          </p:nvSpPr>
          <p:spPr>
            <a:xfrm>
              <a:off x="3564725" y="3994150"/>
              <a:ext cx="23675" cy="9650"/>
            </a:xfrm>
            <a:custGeom>
              <a:avLst/>
              <a:gdLst/>
              <a:ahLst/>
              <a:cxnLst/>
              <a:rect l="l" t="t" r="r" b="b"/>
              <a:pathLst>
                <a:path w="947" h="386" extrusionOk="0">
                  <a:moveTo>
                    <a:pt x="94" y="1"/>
                  </a:moveTo>
                  <a:cubicBezTo>
                    <a:pt x="65" y="1"/>
                    <a:pt x="37" y="16"/>
                    <a:pt x="22" y="43"/>
                  </a:cubicBezTo>
                  <a:cubicBezTo>
                    <a:pt x="0" y="82"/>
                    <a:pt x="15" y="134"/>
                    <a:pt x="54" y="156"/>
                  </a:cubicBezTo>
                  <a:cubicBezTo>
                    <a:pt x="316" y="303"/>
                    <a:pt x="603" y="385"/>
                    <a:pt x="864" y="386"/>
                  </a:cubicBezTo>
                  <a:cubicBezTo>
                    <a:pt x="910" y="386"/>
                    <a:pt x="946" y="349"/>
                    <a:pt x="946" y="303"/>
                  </a:cubicBezTo>
                  <a:cubicBezTo>
                    <a:pt x="946" y="259"/>
                    <a:pt x="910" y="221"/>
                    <a:pt x="864" y="221"/>
                  </a:cubicBezTo>
                  <a:cubicBezTo>
                    <a:pt x="632" y="220"/>
                    <a:pt x="373" y="145"/>
                    <a:pt x="135" y="11"/>
                  </a:cubicBezTo>
                  <a:cubicBezTo>
                    <a:pt x="122" y="4"/>
                    <a:pt x="108" y="1"/>
                    <a:pt x="9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4"/>
            <p:cNvSpPr/>
            <p:nvPr/>
          </p:nvSpPr>
          <p:spPr>
            <a:xfrm>
              <a:off x="3617075" y="3961950"/>
              <a:ext cx="20125" cy="6450"/>
            </a:xfrm>
            <a:custGeom>
              <a:avLst/>
              <a:gdLst/>
              <a:ahLst/>
              <a:cxnLst/>
              <a:rect l="l" t="t" r="r" b="b"/>
              <a:pathLst>
                <a:path w="805" h="258" extrusionOk="0">
                  <a:moveTo>
                    <a:pt x="247" y="1"/>
                  </a:moveTo>
                  <a:cubicBezTo>
                    <a:pt x="188" y="1"/>
                    <a:pt x="131" y="5"/>
                    <a:pt x="76" y="15"/>
                  </a:cubicBezTo>
                  <a:cubicBezTo>
                    <a:pt x="31" y="22"/>
                    <a:pt x="0" y="64"/>
                    <a:pt x="8" y="110"/>
                  </a:cubicBezTo>
                  <a:cubicBezTo>
                    <a:pt x="15" y="150"/>
                    <a:pt x="49" y="179"/>
                    <a:pt x="88" y="179"/>
                  </a:cubicBezTo>
                  <a:cubicBezTo>
                    <a:pt x="93" y="179"/>
                    <a:pt x="99" y="178"/>
                    <a:pt x="104" y="177"/>
                  </a:cubicBezTo>
                  <a:cubicBezTo>
                    <a:pt x="150" y="169"/>
                    <a:pt x="199" y="165"/>
                    <a:pt x="249" y="165"/>
                  </a:cubicBezTo>
                  <a:cubicBezTo>
                    <a:pt x="386" y="165"/>
                    <a:pt x="535" y="195"/>
                    <a:pt x="680" y="253"/>
                  </a:cubicBezTo>
                  <a:cubicBezTo>
                    <a:pt x="688" y="257"/>
                    <a:pt x="700" y="258"/>
                    <a:pt x="710" y="258"/>
                  </a:cubicBezTo>
                  <a:cubicBezTo>
                    <a:pt x="742" y="258"/>
                    <a:pt x="774" y="239"/>
                    <a:pt x="786" y="208"/>
                  </a:cubicBezTo>
                  <a:cubicBezTo>
                    <a:pt x="804" y="166"/>
                    <a:pt x="782" y="117"/>
                    <a:pt x="740" y="100"/>
                  </a:cubicBezTo>
                  <a:cubicBezTo>
                    <a:pt x="575" y="35"/>
                    <a:pt x="406" y="1"/>
                    <a:pt x="247"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4"/>
            <p:cNvSpPr/>
            <p:nvPr/>
          </p:nvSpPr>
          <p:spPr>
            <a:xfrm>
              <a:off x="3661000" y="3926250"/>
              <a:ext cx="13675" cy="5375"/>
            </a:xfrm>
            <a:custGeom>
              <a:avLst/>
              <a:gdLst/>
              <a:ahLst/>
              <a:cxnLst/>
              <a:rect l="l" t="t" r="r" b="b"/>
              <a:pathLst>
                <a:path w="547" h="215" extrusionOk="0">
                  <a:moveTo>
                    <a:pt x="92" y="1"/>
                  </a:moveTo>
                  <a:cubicBezTo>
                    <a:pt x="49" y="1"/>
                    <a:pt x="11" y="29"/>
                    <a:pt x="6" y="73"/>
                  </a:cubicBezTo>
                  <a:cubicBezTo>
                    <a:pt x="1" y="119"/>
                    <a:pt x="32" y="161"/>
                    <a:pt x="78" y="166"/>
                  </a:cubicBezTo>
                  <a:lnTo>
                    <a:pt x="450" y="214"/>
                  </a:lnTo>
                  <a:lnTo>
                    <a:pt x="460" y="214"/>
                  </a:lnTo>
                  <a:cubicBezTo>
                    <a:pt x="500" y="214"/>
                    <a:pt x="535" y="184"/>
                    <a:pt x="542" y="142"/>
                  </a:cubicBezTo>
                  <a:cubicBezTo>
                    <a:pt x="547" y="97"/>
                    <a:pt x="516" y="54"/>
                    <a:pt x="471" y="50"/>
                  </a:cubicBezTo>
                  <a:lnTo>
                    <a:pt x="99" y="1"/>
                  </a:lnTo>
                  <a:cubicBezTo>
                    <a:pt x="97" y="1"/>
                    <a:pt x="95" y="1"/>
                    <a:pt x="9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33"/>
          <p:cNvSpPr txBox="1">
            <a:spLocks noGrp="1"/>
          </p:cNvSpPr>
          <p:nvPr>
            <p:ph type="title"/>
          </p:nvPr>
        </p:nvSpPr>
        <p:spPr>
          <a:xfrm>
            <a:off x="720000" y="409898"/>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a:t>L</a:t>
            </a:r>
            <a:r>
              <a:rPr lang="en" sz="3600" dirty="0"/>
              <a:t>et’s</a:t>
            </a:r>
            <a:r>
              <a:rPr lang="en" sz="3600" dirty="0">
                <a:solidFill>
                  <a:schemeClr val="accent2"/>
                </a:solidFill>
              </a:rPr>
              <a:t> Discuss</a:t>
            </a:r>
            <a:endParaRPr sz="3600" dirty="0">
              <a:solidFill>
                <a:schemeClr val="accent2"/>
              </a:solidFill>
            </a:endParaRPr>
          </a:p>
        </p:txBody>
      </p:sp>
      <p:grpSp>
        <p:nvGrpSpPr>
          <p:cNvPr id="684" name="Google Shape;684;p33"/>
          <p:cNvGrpSpPr/>
          <p:nvPr/>
        </p:nvGrpSpPr>
        <p:grpSpPr>
          <a:xfrm>
            <a:off x="6915641" y="597200"/>
            <a:ext cx="1508359" cy="590700"/>
            <a:chOff x="6999791" y="646375"/>
            <a:chExt cx="1508359" cy="590700"/>
          </a:xfrm>
        </p:grpSpPr>
        <p:sp>
          <p:nvSpPr>
            <p:cNvPr id="685" name="Google Shape;685;p33"/>
            <p:cNvSpPr/>
            <p:nvPr/>
          </p:nvSpPr>
          <p:spPr>
            <a:xfrm>
              <a:off x="7787150" y="759825"/>
              <a:ext cx="173100" cy="200925"/>
            </a:xfrm>
            <a:custGeom>
              <a:avLst/>
              <a:gdLst/>
              <a:ahLst/>
              <a:cxnLst/>
              <a:rect l="l" t="t" r="r" b="b"/>
              <a:pathLst>
                <a:path w="6924" h="8037" extrusionOk="0">
                  <a:moveTo>
                    <a:pt x="3341" y="1901"/>
                  </a:moveTo>
                  <a:cubicBezTo>
                    <a:pt x="3485" y="1901"/>
                    <a:pt x="3632" y="1920"/>
                    <a:pt x="3779" y="1957"/>
                  </a:cubicBezTo>
                  <a:cubicBezTo>
                    <a:pt x="3734" y="2103"/>
                    <a:pt x="3672" y="2245"/>
                    <a:pt x="3594" y="2379"/>
                  </a:cubicBezTo>
                  <a:cubicBezTo>
                    <a:pt x="3487" y="2564"/>
                    <a:pt x="3252" y="2884"/>
                    <a:pt x="2904" y="2947"/>
                  </a:cubicBezTo>
                  <a:cubicBezTo>
                    <a:pt x="2874" y="2953"/>
                    <a:pt x="2844" y="2955"/>
                    <a:pt x="2813" y="2955"/>
                  </a:cubicBezTo>
                  <a:cubicBezTo>
                    <a:pt x="2694" y="2955"/>
                    <a:pt x="2570" y="2915"/>
                    <a:pt x="2473" y="2844"/>
                  </a:cubicBezTo>
                  <a:cubicBezTo>
                    <a:pt x="2409" y="2795"/>
                    <a:pt x="2329" y="2714"/>
                    <a:pt x="2314" y="2594"/>
                  </a:cubicBezTo>
                  <a:cubicBezTo>
                    <a:pt x="2287" y="2362"/>
                    <a:pt x="2504" y="2143"/>
                    <a:pt x="2717" y="2037"/>
                  </a:cubicBezTo>
                  <a:cubicBezTo>
                    <a:pt x="2901" y="1946"/>
                    <a:pt x="3115" y="1901"/>
                    <a:pt x="3341" y="1901"/>
                  </a:cubicBezTo>
                  <a:close/>
                  <a:moveTo>
                    <a:pt x="3786" y="0"/>
                  </a:moveTo>
                  <a:cubicBezTo>
                    <a:pt x="3753" y="0"/>
                    <a:pt x="3720" y="8"/>
                    <a:pt x="3689" y="26"/>
                  </a:cubicBezTo>
                  <a:cubicBezTo>
                    <a:pt x="3593" y="79"/>
                    <a:pt x="3559" y="200"/>
                    <a:pt x="3613" y="295"/>
                  </a:cubicBezTo>
                  <a:cubicBezTo>
                    <a:pt x="3827" y="680"/>
                    <a:pt x="3910" y="1131"/>
                    <a:pt x="3861" y="1566"/>
                  </a:cubicBezTo>
                  <a:cubicBezTo>
                    <a:pt x="3688" y="1523"/>
                    <a:pt x="3514" y="1502"/>
                    <a:pt x="3344" y="1502"/>
                  </a:cubicBezTo>
                  <a:cubicBezTo>
                    <a:pt x="3059" y="1502"/>
                    <a:pt x="2785" y="1562"/>
                    <a:pt x="2542" y="1681"/>
                  </a:cubicBezTo>
                  <a:cubicBezTo>
                    <a:pt x="2196" y="1851"/>
                    <a:pt x="1869" y="2214"/>
                    <a:pt x="1921" y="2642"/>
                  </a:cubicBezTo>
                  <a:cubicBezTo>
                    <a:pt x="1946" y="2844"/>
                    <a:pt x="2059" y="3030"/>
                    <a:pt x="2240" y="3163"/>
                  </a:cubicBezTo>
                  <a:cubicBezTo>
                    <a:pt x="2406" y="3285"/>
                    <a:pt x="2611" y="3351"/>
                    <a:pt x="2814" y="3351"/>
                  </a:cubicBezTo>
                  <a:cubicBezTo>
                    <a:pt x="2869" y="3351"/>
                    <a:pt x="2923" y="3346"/>
                    <a:pt x="2977" y="3336"/>
                  </a:cubicBezTo>
                  <a:cubicBezTo>
                    <a:pt x="3351" y="3268"/>
                    <a:pt x="3692" y="2998"/>
                    <a:pt x="3937" y="2577"/>
                  </a:cubicBezTo>
                  <a:cubicBezTo>
                    <a:pt x="4027" y="2423"/>
                    <a:pt x="4099" y="2260"/>
                    <a:pt x="4152" y="2091"/>
                  </a:cubicBezTo>
                  <a:cubicBezTo>
                    <a:pt x="4503" y="2257"/>
                    <a:pt x="4841" y="2530"/>
                    <a:pt x="5183" y="2917"/>
                  </a:cubicBezTo>
                  <a:cubicBezTo>
                    <a:pt x="5890" y="3721"/>
                    <a:pt x="6490" y="4989"/>
                    <a:pt x="6050" y="6140"/>
                  </a:cubicBezTo>
                  <a:cubicBezTo>
                    <a:pt x="5715" y="7012"/>
                    <a:pt x="4750" y="7638"/>
                    <a:pt x="3759" y="7638"/>
                  </a:cubicBezTo>
                  <a:cubicBezTo>
                    <a:pt x="3709" y="7638"/>
                    <a:pt x="3659" y="7636"/>
                    <a:pt x="3609" y="7633"/>
                  </a:cubicBezTo>
                  <a:cubicBezTo>
                    <a:pt x="2611" y="7570"/>
                    <a:pt x="1648" y="6912"/>
                    <a:pt x="1156" y="5956"/>
                  </a:cubicBezTo>
                  <a:cubicBezTo>
                    <a:pt x="799" y="5267"/>
                    <a:pt x="679" y="4442"/>
                    <a:pt x="803" y="3616"/>
                  </a:cubicBezTo>
                  <a:lnTo>
                    <a:pt x="982" y="2873"/>
                  </a:lnTo>
                  <a:cubicBezTo>
                    <a:pt x="1006" y="2770"/>
                    <a:pt x="946" y="2665"/>
                    <a:pt x="843" y="2636"/>
                  </a:cubicBezTo>
                  <a:cubicBezTo>
                    <a:pt x="825" y="2631"/>
                    <a:pt x="806" y="2628"/>
                    <a:pt x="788" y="2628"/>
                  </a:cubicBezTo>
                  <a:cubicBezTo>
                    <a:pt x="706" y="2628"/>
                    <a:pt x="628" y="2681"/>
                    <a:pt x="601" y="2764"/>
                  </a:cubicBezTo>
                  <a:cubicBezTo>
                    <a:pt x="517" y="3020"/>
                    <a:pt x="454" y="3280"/>
                    <a:pt x="415" y="3538"/>
                  </a:cubicBezTo>
                  <a:lnTo>
                    <a:pt x="27" y="5149"/>
                  </a:lnTo>
                  <a:cubicBezTo>
                    <a:pt x="1" y="5256"/>
                    <a:pt x="67" y="5364"/>
                    <a:pt x="174" y="5389"/>
                  </a:cubicBezTo>
                  <a:cubicBezTo>
                    <a:pt x="188" y="5392"/>
                    <a:pt x="203" y="5394"/>
                    <a:pt x="218" y="5394"/>
                  </a:cubicBezTo>
                  <a:cubicBezTo>
                    <a:pt x="308" y="5394"/>
                    <a:pt x="392" y="5334"/>
                    <a:pt x="414" y="5243"/>
                  </a:cubicBezTo>
                  <a:lnTo>
                    <a:pt x="445" y="5111"/>
                  </a:lnTo>
                  <a:cubicBezTo>
                    <a:pt x="517" y="5472"/>
                    <a:pt x="637" y="5817"/>
                    <a:pt x="803" y="6138"/>
                  </a:cubicBezTo>
                  <a:cubicBezTo>
                    <a:pt x="1359" y="7217"/>
                    <a:pt x="2451" y="7959"/>
                    <a:pt x="3584" y="8031"/>
                  </a:cubicBezTo>
                  <a:cubicBezTo>
                    <a:pt x="3643" y="8035"/>
                    <a:pt x="3703" y="8036"/>
                    <a:pt x="3761" y="8036"/>
                  </a:cubicBezTo>
                  <a:cubicBezTo>
                    <a:pt x="4922" y="8036"/>
                    <a:pt x="6022" y="7320"/>
                    <a:pt x="6418" y="6284"/>
                  </a:cubicBezTo>
                  <a:cubicBezTo>
                    <a:pt x="6924" y="4966"/>
                    <a:pt x="6264" y="3547"/>
                    <a:pt x="5478" y="2655"/>
                  </a:cubicBezTo>
                  <a:cubicBezTo>
                    <a:pt x="5074" y="2197"/>
                    <a:pt x="4669" y="1885"/>
                    <a:pt x="4242" y="1696"/>
                  </a:cubicBezTo>
                  <a:cubicBezTo>
                    <a:pt x="4322" y="1153"/>
                    <a:pt x="4229" y="584"/>
                    <a:pt x="3959" y="102"/>
                  </a:cubicBezTo>
                  <a:cubicBezTo>
                    <a:pt x="3923" y="37"/>
                    <a:pt x="3856" y="0"/>
                    <a:pt x="3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6" name="Google Shape;686;p33"/>
            <p:cNvGrpSpPr/>
            <p:nvPr/>
          </p:nvGrpSpPr>
          <p:grpSpPr>
            <a:xfrm>
              <a:off x="8200925" y="646375"/>
              <a:ext cx="307225" cy="590700"/>
              <a:chOff x="2626050" y="3349075"/>
              <a:chExt cx="307225" cy="590700"/>
            </a:xfrm>
          </p:grpSpPr>
          <p:sp>
            <p:nvSpPr>
              <p:cNvPr id="687" name="Google Shape;687;p33"/>
              <p:cNvSpPr/>
              <p:nvPr/>
            </p:nvSpPr>
            <p:spPr>
              <a:xfrm>
                <a:off x="2626125" y="3458700"/>
                <a:ext cx="307150" cy="481075"/>
              </a:xfrm>
              <a:custGeom>
                <a:avLst/>
                <a:gdLst/>
                <a:ahLst/>
                <a:cxnLst/>
                <a:rect l="l" t="t" r="r" b="b"/>
                <a:pathLst>
                  <a:path w="12286" h="19243" extrusionOk="0">
                    <a:moveTo>
                      <a:pt x="3538" y="5370"/>
                    </a:moveTo>
                    <a:cubicBezTo>
                      <a:pt x="3571" y="5370"/>
                      <a:pt x="3708" y="5397"/>
                      <a:pt x="3950" y="5779"/>
                    </a:cubicBezTo>
                    <a:cubicBezTo>
                      <a:pt x="4646" y="6879"/>
                      <a:pt x="5380" y="8252"/>
                      <a:pt x="5387" y="8265"/>
                    </a:cubicBezTo>
                    <a:cubicBezTo>
                      <a:pt x="5388" y="8267"/>
                      <a:pt x="5498" y="8487"/>
                      <a:pt x="5416" y="8719"/>
                    </a:cubicBezTo>
                    <a:cubicBezTo>
                      <a:pt x="5350" y="8902"/>
                      <a:pt x="5179" y="9054"/>
                      <a:pt x="4907" y="9172"/>
                    </a:cubicBezTo>
                    <a:cubicBezTo>
                      <a:pt x="4501" y="9347"/>
                      <a:pt x="3736" y="9678"/>
                      <a:pt x="3314" y="9678"/>
                    </a:cubicBezTo>
                    <a:cubicBezTo>
                      <a:pt x="3221" y="9678"/>
                      <a:pt x="3144" y="9662"/>
                      <a:pt x="3092" y="9624"/>
                    </a:cubicBezTo>
                    <a:cubicBezTo>
                      <a:pt x="2990" y="9549"/>
                      <a:pt x="2985" y="9356"/>
                      <a:pt x="2997" y="9206"/>
                    </a:cubicBezTo>
                    <a:lnTo>
                      <a:pt x="3312" y="5712"/>
                    </a:lnTo>
                    <a:cubicBezTo>
                      <a:pt x="3348" y="5578"/>
                      <a:pt x="3449" y="5383"/>
                      <a:pt x="3532" y="5370"/>
                    </a:cubicBezTo>
                    <a:close/>
                    <a:moveTo>
                      <a:pt x="2995" y="0"/>
                    </a:moveTo>
                    <a:cubicBezTo>
                      <a:pt x="2913" y="0"/>
                      <a:pt x="2828" y="11"/>
                      <a:pt x="2740" y="34"/>
                    </a:cubicBezTo>
                    <a:cubicBezTo>
                      <a:pt x="1369" y="385"/>
                      <a:pt x="1164" y="2328"/>
                      <a:pt x="1154" y="2415"/>
                    </a:cubicBezTo>
                    <a:lnTo>
                      <a:pt x="97" y="15869"/>
                    </a:lnTo>
                    <a:cubicBezTo>
                      <a:pt x="46" y="16519"/>
                      <a:pt x="1" y="18110"/>
                      <a:pt x="663" y="18854"/>
                    </a:cubicBezTo>
                    <a:cubicBezTo>
                      <a:pt x="881" y="19099"/>
                      <a:pt x="1153" y="19230"/>
                      <a:pt x="1472" y="19241"/>
                    </a:cubicBezTo>
                    <a:cubicBezTo>
                      <a:pt x="1488" y="19241"/>
                      <a:pt x="1503" y="19242"/>
                      <a:pt x="1518" y="19242"/>
                    </a:cubicBezTo>
                    <a:cubicBezTo>
                      <a:pt x="1777" y="19242"/>
                      <a:pt x="1998" y="19158"/>
                      <a:pt x="2176" y="18993"/>
                    </a:cubicBezTo>
                    <a:cubicBezTo>
                      <a:pt x="2733" y="18474"/>
                      <a:pt x="2776" y="17263"/>
                      <a:pt x="2830" y="15730"/>
                    </a:cubicBezTo>
                    <a:lnTo>
                      <a:pt x="2865" y="14830"/>
                    </a:lnTo>
                    <a:cubicBezTo>
                      <a:pt x="2933" y="13000"/>
                      <a:pt x="2953" y="12448"/>
                      <a:pt x="4796" y="11678"/>
                    </a:cubicBezTo>
                    <a:cubicBezTo>
                      <a:pt x="5289" y="11473"/>
                      <a:pt x="5691" y="11379"/>
                      <a:pt x="6030" y="11379"/>
                    </a:cubicBezTo>
                    <a:cubicBezTo>
                      <a:pt x="6979" y="11379"/>
                      <a:pt x="7433" y="12112"/>
                      <a:pt x="7995" y="13167"/>
                    </a:cubicBezTo>
                    <a:cubicBezTo>
                      <a:pt x="8174" y="13500"/>
                      <a:pt x="8318" y="13957"/>
                      <a:pt x="8474" y="14438"/>
                    </a:cubicBezTo>
                    <a:cubicBezTo>
                      <a:pt x="8795" y="15441"/>
                      <a:pt x="9126" y="16477"/>
                      <a:pt x="9855" y="16726"/>
                    </a:cubicBezTo>
                    <a:cubicBezTo>
                      <a:pt x="9959" y="16762"/>
                      <a:pt x="10068" y="16780"/>
                      <a:pt x="10182" y="16780"/>
                    </a:cubicBezTo>
                    <a:cubicBezTo>
                      <a:pt x="10475" y="16780"/>
                      <a:pt x="10797" y="16661"/>
                      <a:pt x="11143" y="16425"/>
                    </a:cubicBezTo>
                    <a:cubicBezTo>
                      <a:pt x="11698" y="16045"/>
                      <a:pt x="12023" y="15558"/>
                      <a:pt x="12107" y="14978"/>
                    </a:cubicBezTo>
                    <a:cubicBezTo>
                      <a:pt x="12285" y="13765"/>
                      <a:pt x="11345" y="12589"/>
                      <a:pt x="11327" y="12572"/>
                    </a:cubicBezTo>
                    <a:cubicBezTo>
                      <a:pt x="11319" y="12557"/>
                      <a:pt x="10482" y="10990"/>
                      <a:pt x="7760" y="6812"/>
                    </a:cubicBezTo>
                    <a:cubicBezTo>
                      <a:pt x="6812" y="5359"/>
                      <a:pt x="6092" y="4065"/>
                      <a:pt x="5513" y="3026"/>
                    </a:cubicBezTo>
                    <a:cubicBezTo>
                      <a:pt x="4455" y="1126"/>
                      <a:pt x="3828" y="0"/>
                      <a:pt x="2995" y="0"/>
                    </a:cubicBezTo>
                    <a:close/>
                  </a:path>
                </a:pathLst>
              </a:custGeom>
              <a:solidFill>
                <a:srgbClr val="99A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2771550" y="3378850"/>
                <a:ext cx="159500" cy="156100"/>
              </a:xfrm>
              <a:custGeom>
                <a:avLst/>
                <a:gdLst/>
                <a:ahLst/>
                <a:cxnLst/>
                <a:rect l="l" t="t" r="r" b="b"/>
                <a:pathLst>
                  <a:path w="6380" h="6244" extrusionOk="0">
                    <a:moveTo>
                      <a:pt x="2679" y="0"/>
                    </a:moveTo>
                    <a:cubicBezTo>
                      <a:pt x="2598" y="0"/>
                      <a:pt x="2516" y="10"/>
                      <a:pt x="2434" y="31"/>
                    </a:cubicBezTo>
                    <a:cubicBezTo>
                      <a:pt x="2177" y="96"/>
                      <a:pt x="1963" y="258"/>
                      <a:pt x="1827" y="485"/>
                    </a:cubicBezTo>
                    <a:cubicBezTo>
                      <a:pt x="1693" y="712"/>
                      <a:pt x="1655" y="978"/>
                      <a:pt x="1721" y="1234"/>
                    </a:cubicBezTo>
                    <a:lnTo>
                      <a:pt x="1874" y="1832"/>
                    </a:lnTo>
                    <a:cubicBezTo>
                      <a:pt x="1913" y="1986"/>
                      <a:pt x="1890" y="2145"/>
                      <a:pt x="1808" y="2280"/>
                    </a:cubicBezTo>
                    <a:cubicBezTo>
                      <a:pt x="1728" y="2417"/>
                      <a:pt x="1600" y="2514"/>
                      <a:pt x="1445" y="2553"/>
                    </a:cubicBezTo>
                    <a:lnTo>
                      <a:pt x="848" y="2706"/>
                    </a:lnTo>
                    <a:cubicBezTo>
                      <a:pt x="319" y="2841"/>
                      <a:pt x="0" y="3383"/>
                      <a:pt x="135" y="3911"/>
                    </a:cubicBezTo>
                    <a:cubicBezTo>
                      <a:pt x="251" y="4360"/>
                      <a:pt x="655" y="4657"/>
                      <a:pt x="1096" y="4657"/>
                    </a:cubicBezTo>
                    <a:cubicBezTo>
                      <a:pt x="1177" y="4657"/>
                      <a:pt x="1259" y="4648"/>
                      <a:pt x="1341" y="4627"/>
                    </a:cubicBezTo>
                    <a:lnTo>
                      <a:pt x="1938" y="4474"/>
                    </a:lnTo>
                    <a:cubicBezTo>
                      <a:pt x="1987" y="4462"/>
                      <a:pt x="2037" y="4455"/>
                      <a:pt x="2086" y="4455"/>
                    </a:cubicBezTo>
                    <a:cubicBezTo>
                      <a:pt x="2191" y="4455"/>
                      <a:pt x="2294" y="4483"/>
                      <a:pt x="2386" y="4538"/>
                    </a:cubicBezTo>
                    <a:cubicBezTo>
                      <a:pt x="2523" y="4619"/>
                      <a:pt x="2619" y="4748"/>
                      <a:pt x="2659" y="4901"/>
                    </a:cubicBezTo>
                    <a:lnTo>
                      <a:pt x="2811" y="5499"/>
                    </a:lnTo>
                    <a:cubicBezTo>
                      <a:pt x="2878" y="5755"/>
                      <a:pt x="3039" y="5970"/>
                      <a:pt x="3265" y="6106"/>
                    </a:cubicBezTo>
                    <a:cubicBezTo>
                      <a:pt x="3421" y="6198"/>
                      <a:pt x="3592" y="6243"/>
                      <a:pt x="3768" y="6243"/>
                    </a:cubicBezTo>
                    <a:cubicBezTo>
                      <a:pt x="3851" y="6243"/>
                      <a:pt x="3934" y="6233"/>
                      <a:pt x="4016" y="6212"/>
                    </a:cubicBezTo>
                    <a:cubicBezTo>
                      <a:pt x="4544" y="6077"/>
                      <a:pt x="4864" y="5536"/>
                      <a:pt x="4728" y="5007"/>
                    </a:cubicBezTo>
                    <a:lnTo>
                      <a:pt x="4576" y="4410"/>
                    </a:lnTo>
                    <a:cubicBezTo>
                      <a:pt x="4495" y="4093"/>
                      <a:pt x="4686" y="3769"/>
                      <a:pt x="5004" y="3688"/>
                    </a:cubicBezTo>
                    <a:lnTo>
                      <a:pt x="5601" y="3535"/>
                    </a:lnTo>
                    <a:cubicBezTo>
                      <a:pt x="5858" y="3469"/>
                      <a:pt x="6071" y="3307"/>
                      <a:pt x="6207" y="3080"/>
                    </a:cubicBezTo>
                    <a:cubicBezTo>
                      <a:pt x="6342" y="2853"/>
                      <a:pt x="6380" y="2586"/>
                      <a:pt x="6314" y="2331"/>
                    </a:cubicBezTo>
                    <a:cubicBezTo>
                      <a:pt x="6248" y="2074"/>
                      <a:pt x="6086" y="1859"/>
                      <a:pt x="5860" y="1725"/>
                    </a:cubicBezTo>
                    <a:cubicBezTo>
                      <a:pt x="5705" y="1632"/>
                      <a:pt x="5533" y="1585"/>
                      <a:pt x="5357" y="1585"/>
                    </a:cubicBezTo>
                    <a:cubicBezTo>
                      <a:pt x="5275" y="1585"/>
                      <a:pt x="5192" y="1595"/>
                      <a:pt x="5110" y="1616"/>
                    </a:cubicBezTo>
                    <a:lnTo>
                      <a:pt x="4512" y="1769"/>
                    </a:lnTo>
                    <a:cubicBezTo>
                      <a:pt x="4463" y="1781"/>
                      <a:pt x="4414" y="1788"/>
                      <a:pt x="4364" y="1788"/>
                    </a:cubicBezTo>
                    <a:cubicBezTo>
                      <a:pt x="4260" y="1788"/>
                      <a:pt x="4156" y="1760"/>
                      <a:pt x="4064" y="1705"/>
                    </a:cubicBezTo>
                    <a:cubicBezTo>
                      <a:pt x="3927" y="1624"/>
                      <a:pt x="3831" y="1495"/>
                      <a:pt x="3791" y="1342"/>
                    </a:cubicBezTo>
                    <a:lnTo>
                      <a:pt x="3639" y="744"/>
                    </a:lnTo>
                    <a:cubicBezTo>
                      <a:pt x="3524" y="297"/>
                      <a:pt x="3121" y="0"/>
                      <a:pt x="2679" y="0"/>
                    </a:cubicBezTo>
                    <a:close/>
                  </a:path>
                </a:pathLst>
              </a:custGeom>
              <a:solidFill>
                <a:srgbClr val="99A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2778825" y="3355800"/>
                <a:ext cx="146650" cy="142675"/>
              </a:xfrm>
              <a:custGeom>
                <a:avLst/>
                <a:gdLst/>
                <a:ahLst/>
                <a:cxnLst/>
                <a:rect l="l" t="t" r="r" b="b"/>
                <a:pathLst>
                  <a:path w="5866" h="5707" extrusionOk="0">
                    <a:moveTo>
                      <a:pt x="2734" y="1342"/>
                    </a:moveTo>
                    <a:lnTo>
                      <a:pt x="2745" y="1382"/>
                    </a:lnTo>
                    <a:lnTo>
                      <a:pt x="2757" y="1386"/>
                    </a:lnTo>
                    <a:cubicBezTo>
                      <a:pt x="2873" y="1592"/>
                      <a:pt x="3043" y="1769"/>
                      <a:pt x="3246" y="1896"/>
                    </a:cubicBezTo>
                    <a:cubicBezTo>
                      <a:pt x="3480" y="2049"/>
                      <a:pt x="3757" y="2136"/>
                      <a:pt x="4037" y="2136"/>
                    </a:cubicBezTo>
                    <a:cubicBezTo>
                      <a:pt x="4040" y="2136"/>
                      <a:pt x="4043" y="2136"/>
                      <a:pt x="4047" y="2136"/>
                    </a:cubicBezTo>
                    <a:lnTo>
                      <a:pt x="4047" y="2090"/>
                    </a:lnTo>
                    <a:lnTo>
                      <a:pt x="4050" y="2136"/>
                    </a:lnTo>
                    <a:lnTo>
                      <a:pt x="4047" y="2136"/>
                    </a:lnTo>
                    <a:lnTo>
                      <a:pt x="4048" y="2157"/>
                    </a:lnTo>
                    <a:cubicBezTo>
                      <a:pt x="4040" y="2157"/>
                      <a:pt x="4031" y="2157"/>
                      <a:pt x="4023" y="2157"/>
                    </a:cubicBezTo>
                    <a:cubicBezTo>
                      <a:pt x="3760" y="2157"/>
                      <a:pt x="3498" y="2076"/>
                      <a:pt x="3272" y="1938"/>
                    </a:cubicBezTo>
                    <a:lnTo>
                      <a:pt x="3269" y="1937"/>
                    </a:lnTo>
                    <a:cubicBezTo>
                      <a:pt x="3052" y="1803"/>
                      <a:pt x="2867" y="1613"/>
                      <a:pt x="2745" y="1384"/>
                    </a:cubicBezTo>
                    <a:lnTo>
                      <a:pt x="2734" y="1342"/>
                    </a:lnTo>
                    <a:close/>
                    <a:moveTo>
                      <a:pt x="3226" y="2548"/>
                    </a:moveTo>
                    <a:cubicBezTo>
                      <a:pt x="3319" y="2584"/>
                      <a:pt x="3420" y="2603"/>
                      <a:pt x="3519" y="2603"/>
                    </a:cubicBezTo>
                    <a:cubicBezTo>
                      <a:pt x="3526" y="2603"/>
                      <a:pt x="3534" y="2603"/>
                      <a:pt x="3541" y="2602"/>
                    </a:cubicBezTo>
                    <a:lnTo>
                      <a:pt x="3543" y="2627"/>
                    </a:lnTo>
                    <a:cubicBezTo>
                      <a:pt x="3433" y="2627"/>
                      <a:pt x="3320" y="2607"/>
                      <a:pt x="3211" y="2554"/>
                    </a:cubicBezTo>
                    <a:cubicBezTo>
                      <a:pt x="3214" y="2549"/>
                      <a:pt x="3219" y="2548"/>
                      <a:pt x="3219" y="2548"/>
                    </a:cubicBezTo>
                    <a:close/>
                    <a:moveTo>
                      <a:pt x="2688" y="3350"/>
                    </a:moveTo>
                    <a:lnTo>
                      <a:pt x="2696" y="3353"/>
                    </a:lnTo>
                    <a:cubicBezTo>
                      <a:pt x="2851" y="3453"/>
                      <a:pt x="2974" y="3598"/>
                      <a:pt x="3025" y="3779"/>
                    </a:cubicBezTo>
                    <a:cubicBezTo>
                      <a:pt x="2955" y="3615"/>
                      <a:pt x="2834" y="3469"/>
                      <a:pt x="2683" y="3357"/>
                    </a:cubicBezTo>
                    <a:cubicBezTo>
                      <a:pt x="2684" y="3354"/>
                      <a:pt x="2685" y="3352"/>
                      <a:pt x="2688" y="3350"/>
                    </a:cubicBezTo>
                    <a:close/>
                    <a:moveTo>
                      <a:pt x="1802" y="3373"/>
                    </a:moveTo>
                    <a:cubicBezTo>
                      <a:pt x="2047" y="3373"/>
                      <a:pt x="2289" y="3451"/>
                      <a:pt x="2488" y="3595"/>
                    </a:cubicBezTo>
                    <a:cubicBezTo>
                      <a:pt x="2532" y="3628"/>
                      <a:pt x="2573" y="3658"/>
                      <a:pt x="2608" y="3698"/>
                    </a:cubicBezTo>
                    <a:cubicBezTo>
                      <a:pt x="2613" y="3700"/>
                      <a:pt x="2615" y="3701"/>
                      <a:pt x="2618" y="3706"/>
                    </a:cubicBezTo>
                    <a:cubicBezTo>
                      <a:pt x="2793" y="3879"/>
                      <a:pt x="2914" y="4106"/>
                      <a:pt x="2953" y="4352"/>
                    </a:cubicBezTo>
                    <a:lnTo>
                      <a:pt x="2931" y="4355"/>
                    </a:lnTo>
                    <a:cubicBezTo>
                      <a:pt x="2885" y="4066"/>
                      <a:pt x="2725" y="3801"/>
                      <a:pt x="2489" y="3625"/>
                    </a:cubicBezTo>
                    <a:cubicBezTo>
                      <a:pt x="2486" y="3625"/>
                      <a:pt x="2486" y="3623"/>
                      <a:pt x="2486" y="3623"/>
                    </a:cubicBezTo>
                    <a:cubicBezTo>
                      <a:pt x="2484" y="3620"/>
                      <a:pt x="2478" y="3618"/>
                      <a:pt x="2474" y="3614"/>
                    </a:cubicBezTo>
                    <a:cubicBezTo>
                      <a:pt x="2274" y="3466"/>
                      <a:pt x="2024" y="3390"/>
                      <a:pt x="1765" y="3390"/>
                    </a:cubicBezTo>
                    <a:cubicBezTo>
                      <a:pt x="1716" y="3390"/>
                      <a:pt x="1666" y="3393"/>
                      <a:pt x="1616" y="3398"/>
                    </a:cubicBezTo>
                    <a:cubicBezTo>
                      <a:pt x="1616" y="3392"/>
                      <a:pt x="1621" y="3386"/>
                      <a:pt x="1625" y="3386"/>
                    </a:cubicBezTo>
                    <a:lnTo>
                      <a:pt x="1627" y="3387"/>
                    </a:lnTo>
                    <a:cubicBezTo>
                      <a:pt x="1685" y="3378"/>
                      <a:pt x="1744" y="3373"/>
                      <a:pt x="1802" y="3373"/>
                    </a:cubicBezTo>
                    <a:close/>
                    <a:moveTo>
                      <a:pt x="2385" y="0"/>
                    </a:moveTo>
                    <a:cubicBezTo>
                      <a:pt x="2325" y="0"/>
                      <a:pt x="2266" y="7"/>
                      <a:pt x="2206" y="23"/>
                    </a:cubicBezTo>
                    <a:cubicBezTo>
                      <a:pt x="2129" y="43"/>
                      <a:pt x="2057" y="75"/>
                      <a:pt x="1994" y="116"/>
                    </a:cubicBezTo>
                    <a:cubicBezTo>
                      <a:pt x="1741" y="281"/>
                      <a:pt x="1607" y="595"/>
                      <a:pt x="1686" y="905"/>
                    </a:cubicBezTo>
                    <a:lnTo>
                      <a:pt x="1839" y="1500"/>
                    </a:lnTo>
                    <a:cubicBezTo>
                      <a:pt x="1956" y="1959"/>
                      <a:pt x="1678" y="2429"/>
                      <a:pt x="1220" y="2547"/>
                    </a:cubicBezTo>
                    <a:lnTo>
                      <a:pt x="623" y="2699"/>
                    </a:lnTo>
                    <a:cubicBezTo>
                      <a:pt x="236" y="2797"/>
                      <a:pt x="1" y="3192"/>
                      <a:pt x="101" y="3579"/>
                    </a:cubicBezTo>
                    <a:cubicBezTo>
                      <a:pt x="184" y="3906"/>
                      <a:pt x="481" y="4124"/>
                      <a:pt x="804" y="4124"/>
                    </a:cubicBezTo>
                    <a:cubicBezTo>
                      <a:pt x="864" y="4124"/>
                      <a:pt x="924" y="4117"/>
                      <a:pt x="984" y="4101"/>
                    </a:cubicBezTo>
                    <a:lnTo>
                      <a:pt x="1579" y="3949"/>
                    </a:lnTo>
                    <a:cubicBezTo>
                      <a:pt x="1651" y="3931"/>
                      <a:pt x="1723" y="3922"/>
                      <a:pt x="1793" y="3922"/>
                    </a:cubicBezTo>
                    <a:cubicBezTo>
                      <a:pt x="2176" y="3922"/>
                      <a:pt x="2527" y="4178"/>
                      <a:pt x="2626" y="4566"/>
                    </a:cubicBezTo>
                    <a:lnTo>
                      <a:pt x="2779" y="5164"/>
                    </a:lnTo>
                    <a:cubicBezTo>
                      <a:pt x="2863" y="5490"/>
                      <a:pt x="3158" y="5706"/>
                      <a:pt x="3480" y="5706"/>
                    </a:cubicBezTo>
                    <a:cubicBezTo>
                      <a:pt x="3517" y="5706"/>
                      <a:pt x="3555" y="5703"/>
                      <a:pt x="3593" y="5697"/>
                    </a:cubicBezTo>
                    <a:cubicBezTo>
                      <a:pt x="3615" y="5696"/>
                      <a:pt x="3637" y="5691"/>
                      <a:pt x="3658" y="5685"/>
                    </a:cubicBezTo>
                    <a:cubicBezTo>
                      <a:pt x="3705" y="5674"/>
                      <a:pt x="3747" y="5658"/>
                      <a:pt x="3787" y="5639"/>
                    </a:cubicBezTo>
                    <a:cubicBezTo>
                      <a:pt x="4094" y="5496"/>
                      <a:pt x="4269" y="5148"/>
                      <a:pt x="4182" y="4806"/>
                    </a:cubicBezTo>
                    <a:lnTo>
                      <a:pt x="4029" y="4207"/>
                    </a:lnTo>
                    <a:cubicBezTo>
                      <a:pt x="3911" y="3748"/>
                      <a:pt x="4189" y="3280"/>
                      <a:pt x="4647" y="3164"/>
                    </a:cubicBezTo>
                    <a:lnTo>
                      <a:pt x="5246" y="3010"/>
                    </a:lnTo>
                    <a:cubicBezTo>
                      <a:pt x="5632" y="2911"/>
                      <a:pt x="5866" y="2515"/>
                      <a:pt x="5766" y="2128"/>
                    </a:cubicBezTo>
                    <a:cubicBezTo>
                      <a:pt x="5682" y="1801"/>
                      <a:pt x="5388" y="1584"/>
                      <a:pt x="5065" y="1584"/>
                    </a:cubicBezTo>
                    <a:cubicBezTo>
                      <a:pt x="5005" y="1584"/>
                      <a:pt x="4945" y="1591"/>
                      <a:pt x="4885" y="1607"/>
                    </a:cubicBezTo>
                    <a:lnTo>
                      <a:pt x="4287" y="1760"/>
                    </a:lnTo>
                    <a:cubicBezTo>
                      <a:pt x="4216" y="1779"/>
                      <a:pt x="4144" y="1788"/>
                      <a:pt x="4074" y="1788"/>
                    </a:cubicBezTo>
                    <a:cubicBezTo>
                      <a:pt x="3692" y="1788"/>
                      <a:pt x="3342" y="1529"/>
                      <a:pt x="3241" y="1142"/>
                    </a:cubicBezTo>
                    <a:lnTo>
                      <a:pt x="3089" y="545"/>
                    </a:lnTo>
                    <a:cubicBezTo>
                      <a:pt x="3016" y="265"/>
                      <a:pt x="2790" y="65"/>
                      <a:pt x="2524" y="13"/>
                    </a:cubicBezTo>
                    <a:cubicBezTo>
                      <a:pt x="2478" y="5"/>
                      <a:pt x="2431" y="0"/>
                      <a:pt x="2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2632275" y="3435625"/>
                <a:ext cx="293950" cy="467725"/>
              </a:xfrm>
              <a:custGeom>
                <a:avLst/>
                <a:gdLst/>
                <a:ahLst/>
                <a:cxnLst/>
                <a:rect l="l" t="t" r="r" b="b"/>
                <a:pathLst>
                  <a:path w="11758" h="18709" extrusionOk="0">
                    <a:moveTo>
                      <a:pt x="2958" y="534"/>
                    </a:moveTo>
                    <a:lnTo>
                      <a:pt x="2967" y="536"/>
                    </a:lnTo>
                    <a:cubicBezTo>
                      <a:pt x="3179" y="712"/>
                      <a:pt x="3360" y="920"/>
                      <a:pt x="3504" y="1155"/>
                    </a:cubicBezTo>
                    <a:lnTo>
                      <a:pt x="3486" y="1164"/>
                    </a:lnTo>
                    <a:cubicBezTo>
                      <a:pt x="3341" y="935"/>
                      <a:pt x="3163" y="727"/>
                      <a:pt x="2951" y="538"/>
                    </a:cubicBezTo>
                    <a:cubicBezTo>
                      <a:pt x="2953" y="535"/>
                      <a:pt x="2957" y="535"/>
                      <a:pt x="2958" y="534"/>
                    </a:cubicBezTo>
                    <a:close/>
                    <a:moveTo>
                      <a:pt x="4046" y="4288"/>
                    </a:moveTo>
                    <a:lnTo>
                      <a:pt x="4060" y="4292"/>
                    </a:lnTo>
                    <a:lnTo>
                      <a:pt x="4249" y="4517"/>
                    </a:lnTo>
                    <a:lnTo>
                      <a:pt x="4042" y="4291"/>
                    </a:lnTo>
                    <a:cubicBezTo>
                      <a:pt x="4044" y="4288"/>
                      <a:pt x="4046" y="4288"/>
                      <a:pt x="4046" y="4288"/>
                    </a:cubicBezTo>
                    <a:close/>
                    <a:moveTo>
                      <a:pt x="3365" y="4373"/>
                    </a:moveTo>
                    <a:cubicBezTo>
                      <a:pt x="3758" y="4441"/>
                      <a:pt x="4114" y="4699"/>
                      <a:pt x="4272" y="5065"/>
                    </a:cubicBezTo>
                    <a:cubicBezTo>
                      <a:pt x="4097" y="4717"/>
                      <a:pt x="3749" y="4460"/>
                      <a:pt x="3354" y="4384"/>
                    </a:cubicBezTo>
                    <a:cubicBezTo>
                      <a:pt x="3355" y="4379"/>
                      <a:pt x="3360" y="4377"/>
                      <a:pt x="3361" y="4376"/>
                    </a:cubicBezTo>
                    <a:lnTo>
                      <a:pt x="3365" y="4373"/>
                    </a:lnTo>
                    <a:close/>
                    <a:moveTo>
                      <a:pt x="6418" y="8320"/>
                    </a:moveTo>
                    <a:lnTo>
                      <a:pt x="6441" y="8372"/>
                    </a:lnTo>
                    <a:cubicBezTo>
                      <a:pt x="6484" y="8558"/>
                      <a:pt x="6479" y="8754"/>
                      <a:pt x="6413" y="8932"/>
                    </a:cubicBezTo>
                    <a:cubicBezTo>
                      <a:pt x="6456" y="8751"/>
                      <a:pt x="6461" y="8559"/>
                      <a:pt x="6418" y="8377"/>
                    </a:cubicBezTo>
                    <a:cubicBezTo>
                      <a:pt x="6416" y="8371"/>
                      <a:pt x="6423" y="8365"/>
                      <a:pt x="6429" y="8364"/>
                    </a:cubicBezTo>
                    <a:lnTo>
                      <a:pt x="6418" y="8320"/>
                    </a:lnTo>
                    <a:close/>
                    <a:moveTo>
                      <a:pt x="5667" y="7434"/>
                    </a:moveTo>
                    <a:lnTo>
                      <a:pt x="5677" y="7474"/>
                    </a:lnTo>
                    <a:lnTo>
                      <a:pt x="5689" y="7477"/>
                    </a:lnTo>
                    <a:cubicBezTo>
                      <a:pt x="6035" y="7998"/>
                      <a:pt x="6029" y="8721"/>
                      <a:pt x="5672" y="9237"/>
                    </a:cubicBezTo>
                    <a:lnTo>
                      <a:pt x="5655" y="9223"/>
                    </a:lnTo>
                    <a:cubicBezTo>
                      <a:pt x="6008" y="8714"/>
                      <a:pt x="6013" y="8004"/>
                      <a:pt x="5675" y="7474"/>
                    </a:cubicBezTo>
                    <a:lnTo>
                      <a:pt x="5667" y="7434"/>
                    </a:lnTo>
                    <a:close/>
                    <a:moveTo>
                      <a:pt x="3297" y="4837"/>
                    </a:moveTo>
                    <a:cubicBezTo>
                      <a:pt x="3494" y="4837"/>
                      <a:pt x="3703" y="5011"/>
                      <a:pt x="3929" y="5367"/>
                    </a:cubicBezTo>
                    <a:cubicBezTo>
                      <a:pt x="4627" y="6472"/>
                      <a:pt x="5369" y="7858"/>
                      <a:pt x="5376" y="7872"/>
                    </a:cubicBezTo>
                    <a:cubicBezTo>
                      <a:pt x="5384" y="7885"/>
                      <a:pt x="5543" y="8190"/>
                      <a:pt x="5422" y="8533"/>
                    </a:cubicBezTo>
                    <a:cubicBezTo>
                      <a:pt x="5330" y="8791"/>
                      <a:pt x="5110" y="8998"/>
                      <a:pt x="4766" y="9148"/>
                    </a:cubicBezTo>
                    <a:cubicBezTo>
                      <a:pt x="4282" y="9356"/>
                      <a:pt x="3888" y="9513"/>
                      <a:pt x="3545" y="9602"/>
                    </a:cubicBezTo>
                    <a:cubicBezTo>
                      <a:pt x="3361" y="9649"/>
                      <a:pt x="3204" y="9673"/>
                      <a:pt x="3070" y="9673"/>
                    </a:cubicBezTo>
                    <a:cubicBezTo>
                      <a:pt x="2910" y="9673"/>
                      <a:pt x="2784" y="9638"/>
                      <a:pt x="2691" y="9570"/>
                    </a:cubicBezTo>
                    <a:cubicBezTo>
                      <a:pt x="2526" y="9453"/>
                      <a:pt x="2458" y="9230"/>
                      <a:pt x="2486" y="8913"/>
                    </a:cubicBezTo>
                    <a:lnTo>
                      <a:pt x="2807" y="5393"/>
                    </a:lnTo>
                    <a:cubicBezTo>
                      <a:pt x="2818" y="5345"/>
                      <a:pt x="2926" y="4920"/>
                      <a:pt x="3206" y="4849"/>
                    </a:cubicBezTo>
                    <a:cubicBezTo>
                      <a:pt x="3220" y="4845"/>
                      <a:pt x="3230" y="4843"/>
                      <a:pt x="3245" y="4841"/>
                    </a:cubicBezTo>
                    <a:cubicBezTo>
                      <a:pt x="3262" y="4838"/>
                      <a:pt x="3280" y="4837"/>
                      <a:pt x="3297" y="4837"/>
                    </a:cubicBezTo>
                    <a:close/>
                    <a:moveTo>
                      <a:pt x="2068" y="9730"/>
                    </a:moveTo>
                    <a:lnTo>
                      <a:pt x="2081" y="9731"/>
                    </a:lnTo>
                    <a:cubicBezTo>
                      <a:pt x="2347" y="10034"/>
                      <a:pt x="2752" y="10211"/>
                      <a:pt x="3154" y="10211"/>
                    </a:cubicBezTo>
                    <a:cubicBezTo>
                      <a:pt x="3183" y="10211"/>
                      <a:pt x="3213" y="10210"/>
                      <a:pt x="3243" y="10208"/>
                    </a:cubicBezTo>
                    <a:lnTo>
                      <a:pt x="3246" y="10228"/>
                    </a:lnTo>
                    <a:cubicBezTo>
                      <a:pt x="3212" y="10230"/>
                      <a:pt x="3178" y="10232"/>
                      <a:pt x="3144" y="10232"/>
                    </a:cubicBezTo>
                    <a:cubicBezTo>
                      <a:pt x="2739" y="10232"/>
                      <a:pt x="2332" y="10049"/>
                      <a:pt x="2065" y="9731"/>
                    </a:cubicBezTo>
                    <a:cubicBezTo>
                      <a:pt x="2067" y="9731"/>
                      <a:pt x="2067" y="9731"/>
                      <a:pt x="2068" y="9730"/>
                    </a:cubicBezTo>
                    <a:close/>
                    <a:moveTo>
                      <a:pt x="8129" y="10987"/>
                    </a:moveTo>
                    <a:lnTo>
                      <a:pt x="8139" y="11027"/>
                    </a:lnTo>
                    <a:lnTo>
                      <a:pt x="8152" y="11033"/>
                    </a:lnTo>
                    <a:lnTo>
                      <a:pt x="8368" y="11416"/>
                    </a:lnTo>
                    <a:lnTo>
                      <a:pt x="8368" y="11416"/>
                    </a:lnTo>
                    <a:lnTo>
                      <a:pt x="8134" y="11028"/>
                    </a:lnTo>
                    <a:lnTo>
                      <a:pt x="8129" y="10987"/>
                    </a:lnTo>
                    <a:close/>
                    <a:moveTo>
                      <a:pt x="2626" y="11164"/>
                    </a:moveTo>
                    <a:lnTo>
                      <a:pt x="2638" y="11181"/>
                    </a:lnTo>
                    <a:lnTo>
                      <a:pt x="2198" y="11634"/>
                    </a:lnTo>
                    <a:lnTo>
                      <a:pt x="2620" y="11167"/>
                    </a:lnTo>
                    <a:cubicBezTo>
                      <a:pt x="2621" y="11165"/>
                      <a:pt x="2624" y="11164"/>
                      <a:pt x="2626" y="11164"/>
                    </a:cubicBezTo>
                    <a:close/>
                    <a:moveTo>
                      <a:pt x="6957" y="10686"/>
                    </a:moveTo>
                    <a:lnTo>
                      <a:pt x="6966" y="10688"/>
                    </a:lnTo>
                    <a:cubicBezTo>
                      <a:pt x="7581" y="11103"/>
                      <a:pt x="8068" y="11677"/>
                      <a:pt x="8352" y="12363"/>
                    </a:cubicBezTo>
                    <a:cubicBezTo>
                      <a:pt x="8049" y="11692"/>
                      <a:pt x="7566" y="11118"/>
                      <a:pt x="6950" y="10690"/>
                    </a:cubicBezTo>
                    <a:cubicBezTo>
                      <a:pt x="6951" y="10687"/>
                      <a:pt x="6956" y="10686"/>
                      <a:pt x="6957" y="10686"/>
                    </a:cubicBezTo>
                    <a:close/>
                    <a:moveTo>
                      <a:pt x="3142" y="11372"/>
                    </a:moveTo>
                    <a:lnTo>
                      <a:pt x="3151" y="11391"/>
                    </a:lnTo>
                    <a:cubicBezTo>
                      <a:pt x="2704" y="11738"/>
                      <a:pt x="2335" y="12192"/>
                      <a:pt x="2084" y="12700"/>
                    </a:cubicBezTo>
                    <a:lnTo>
                      <a:pt x="2066" y="12691"/>
                    </a:lnTo>
                    <a:cubicBezTo>
                      <a:pt x="2318" y="12179"/>
                      <a:pt x="2687" y="11725"/>
                      <a:pt x="3135" y="11374"/>
                    </a:cubicBezTo>
                    <a:lnTo>
                      <a:pt x="3142" y="11372"/>
                    </a:lnTo>
                    <a:close/>
                    <a:moveTo>
                      <a:pt x="10561" y="14230"/>
                    </a:moveTo>
                    <a:lnTo>
                      <a:pt x="10573" y="14239"/>
                    </a:lnTo>
                    <a:lnTo>
                      <a:pt x="10581" y="14417"/>
                    </a:lnTo>
                    <a:lnTo>
                      <a:pt x="10551" y="14244"/>
                    </a:lnTo>
                    <a:cubicBezTo>
                      <a:pt x="10551" y="14238"/>
                      <a:pt x="10556" y="14232"/>
                      <a:pt x="10561" y="14230"/>
                    </a:cubicBezTo>
                    <a:close/>
                    <a:moveTo>
                      <a:pt x="10808" y="13547"/>
                    </a:moveTo>
                    <a:lnTo>
                      <a:pt x="10818" y="13587"/>
                    </a:lnTo>
                    <a:lnTo>
                      <a:pt x="10831" y="13592"/>
                    </a:lnTo>
                    <a:cubicBezTo>
                      <a:pt x="11049" y="13935"/>
                      <a:pt x="11103" y="14374"/>
                      <a:pt x="10994" y="14763"/>
                    </a:cubicBezTo>
                    <a:lnTo>
                      <a:pt x="10994" y="14765"/>
                    </a:lnTo>
                    <a:cubicBezTo>
                      <a:pt x="10960" y="14888"/>
                      <a:pt x="10904" y="15002"/>
                      <a:pt x="10838" y="15112"/>
                    </a:cubicBezTo>
                    <a:cubicBezTo>
                      <a:pt x="10907" y="14992"/>
                      <a:pt x="10957" y="14863"/>
                      <a:pt x="10988" y="14728"/>
                    </a:cubicBezTo>
                    <a:cubicBezTo>
                      <a:pt x="11077" y="14344"/>
                      <a:pt x="11020" y="13927"/>
                      <a:pt x="10815" y="13587"/>
                    </a:cubicBezTo>
                    <a:lnTo>
                      <a:pt x="10808" y="13547"/>
                    </a:lnTo>
                    <a:close/>
                    <a:moveTo>
                      <a:pt x="2730" y="1"/>
                    </a:moveTo>
                    <a:cubicBezTo>
                      <a:pt x="2673" y="1"/>
                      <a:pt x="2616" y="8"/>
                      <a:pt x="2558" y="23"/>
                    </a:cubicBezTo>
                    <a:cubicBezTo>
                      <a:pt x="2524" y="33"/>
                      <a:pt x="2489" y="43"/>
                      <a:pt x="2455" y="55"/>
                    </a:cubicBezTo>
                    <a:cubicBezTo>
                      <a:pt x="1355" y="435"/>
                      <a:pt x="1173" y="2151"/>
                      <a:pt x="1171" y="2170"/>
                    </a:cubicBezTo>
                    <a:lnTo>
                      <a:pt x="115" y="15622"/>
                    </a:lnTo>
                    <a:cubicBezTo>
                      <a:pt x="78" y="16102"/>
                      <a:pt x="1" y="17721"/>
                      <a:pt x="614" y="18411"/>
                    </a:cubicBezTo>
                    <a:cubicBezTo>
                      <a:pt x="779" y="18595"/>
                      <a:pt x="975" y="18693"/>
                      <a:pt x="1213" y="18706"/>
                    </a:cubicBezTo>
                    <a:cubicBezTo>
                      <a:pt x="1220" y="18706"/>
                      <a:pt x="1228" y="18707"/>
                      <a:pt x="1235" y="18707"/>
                    </a:cubicBezTo>
                    <a:cubicBezTo>
                      <a:pt x="1249" y="18708"/>
                      <a:pt x="1263" y="18708"/>
                      <a:pt x="1277" y="18708"/>
                    </a:cubicBezTo>
                    <a:cubicBezTo>
                      <a:pt x="1344" y="18708"/>
                      <a:pt x="1407" y="18700"/>
                      <a:pt x="1467" y="18685"/>
                    </a:cubicBezTo>
                    <a:cubicBezTo>
                      <a:pt x="1573" y="18657"/>
                      <a:pt x="1664" y="18606"/>
                      <a:pt x="1750" y="18529"/>
                    </a:cubicBezTo>
                    <a:cubicBezTo>
                      <a:pt x="2225" y="18087"/>
                      <a:pt x="2269" y="16866"/>
                      <a:pt x="2318" y="15453"/>
                    </a:cubicBezTo>
                    <a:cubicBezTo>
                      <a:pt x="2325" y="15265"/>
                      <a:pt x="2352" y="14551"/>
                      <a:pt x="2352" y="14551"/>
                    </a:cubicBezTo>
                    <a:cubicBezTo>
                      <a:pt x="2421" y="12696"/>
                      <a:pt x="2447" y="12000"/>
                      <a:pt x="4447" y="11166"/>
                    </a:cubicBezTo>
                    <a:cubicBezTo>
                      <a:pt x="4669" y="11074"/>
                      <a:pt x="4883" y="11001"/>
                      <a:pt x="5083" y="10950"/>
                    </a:cubicBezTo>
                    <a:cubicBezTo>
                      <a:pt x="5335" y="10885"/>
                      <a:pt x="5563" y="10855"/>
                      <a:pt x="5771" y="10855"/>
                    </a:cubicBezTo>
                    <a:cubicBezTo>
                      <a:pt x="6960" y="10855"/>
                      <a:pt x="7478" y="11829"/>
                      <a:pt x="7983" y="12775"/>
                    </a:cubicBezTo>
                    <a:cubicBezTo>
                      <a:pt x="8173" y="13132"/>
                      <a:pt x="8320" y="13597"/>
                      <a:pt x="8479" y="14092"/>
                    </a:cubicBezTo>
                    <a:cubicBezTo>
                      <a:pt x="8781" y="15030"/>
                      <a:pt x="9093" y="16002"/>
                      <a:pt x="9695" y="16209"/>
                    </a:cubicBezTo>
                    <a:cubicBezTo>
                      <a:pt x="9773" y="16235"/>
                      <a:pt x="9855" y="16249"/>
                      <a:pt x="9941" y="16249"/>
                    </a:cubicBezTo>
                    <a:cubicBezTo>
                      <a:pt x="10017" y="16249"/>
                      <a:pt x="10096" y="16238"/>
                      <a:pt x="10177" y="16218"/>
                    </a:cubicBezTo>
                    <a:cubicBezTo>
                      <a:pt x="10351" y="16174"/>
                      <a:pt x="10539" y="16081"/>
                      <a:pt x="10748" y="15939"/>
                    </a:cubicBezTo>
                    <a:cubicBezTo>
                      <a:pt x="10878" y="15850"/>
                      <a:pt x="10993" y="15756"/>
                      <a:pt x="11093" y="15654"/>
                    </a:cubicBezTo>
                    <a:cubicBezTo>
                      <a:pt x="11376" y="15372"/>
                      <a:pt x="11544" y="15044"/>
                      <a:pt x="11599" y="14674"/>
                    </a:cubicBezTo>
                    <a:cubicBezTo>
                      <a:pt x="11757" y="13574"/>
                      <a:pt x="10860" y="12450"/>
                      <a:pt x="10856" y="12443"/>
                    </a:cubicBezTo>
                    <a:lnTo>
                      <a:pt x="10844" y="12423"/>
                    </a:lnTo>
                    <a:cubicBezTo>
                      <a:pt x="10610" y="11997"/>
                      <a:pt x="9662" y="10328"/>
                      <a:pt x="7291" y="6690"/>
                    </a:cubicBezTo>
                    <a:cubicBezTo>
                      <a:pt x="6336" y="5228"/>
                      <a:pt x="5614" y="3932"/>
                      <a:pt x="5031" y="2886"/>
                    </a:cubicBezTo>
                    <a:cubicBezTo>
                      <a:pt x="4104" y="1220"/>
                      <a:pt x="3498" y="133"/>
                      <a:pt x="2847" y="12"/>
                    </a:cubicBezTo>
                    <a:cubicBezTo>
                      <a:pt x="2808" y="4"/>
                      <a:pt x="2769" y="1"/>
                      <a:pt x="2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2632300" y="3436950"/>
                <a:ext cx="61375" cy="466350"/>
              </a:xfrm>
              <a:custGeom>
                <a:avLst/>
                <a:gdLst/>
                <a:ahLst/>
                <a:cxnLst/>
                <a:rect l="l" t="t" r="r" b="b"/>
                <a:pathLst>
                  <a:path w="2455" h="18654" extrusionOk="0">
                    <a:moveTo>
                      <a:pt x="2454" y="1"/>
                    </a:moveTo>
                    <a:cubicBezTo>
                      <a:pt x="1354" y="381"/>
                      <a:pt x="1172" y="2097"/>
                      <a:pt x="1170" y="2117"/>
                    </a:cubicBezTo>
                    <a:lnTo>
                      <a:pt x="114" y="15569"/>
                    </a:lnTo>
                    <a:cubicBezTo>
                      <a:pt x="77" y="16049"/>
                      <a:pt x="1" y="17668"/>
                      <a:pt x="613" y="18358"/>
                    </a:cubicBezTo>
                    <a:cubicBezTo>
                      <a:pt x="778" y="18542"/>
                      <a:pt x="975" y="18640"/>
                      <a:pt x="1212" y="18653"/>
                    </a:cubicBezTo>
                    <a:cubicBezTo>
                      <a:pt x="772" y="18055"/>
                      <a:pt x="807" y="16907"/>
                      <a:pt x="807" y="16907"/>
                    </a:cubicBezTo>
                    <a:lnTo>
                      <a:pt x="969" y="14448"/>
                    </a:lnTo>
                    <a:lnTo>
                      <a:pt x="1870" y="2883"/>
                    </a:lnTo>
                    <a:cubicBezTo>
                      <a:pt x="1990" y="891"/>
                      <a:pt x="2301" y="216"/>
                      <a:pt x="245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2703500" y="3435850"/>
                <a:ext cx="222725" cy="391100"/>
              </a:xfrm>
              <a:custGeom>
                <a:avLst/>
                <a:gdLst/>
                <a:ahLst/>
                <a:cxnLst/>
                <a:rect l="l" t="t" r="r" b="b"/>
                <a:pathLst>
                  <a:path w="8909" h="15644" extrusionOk="0">
                    <a:moveTo>
                      <a:pt x="0" y="0"/>
                    </a:moveTo>
                    <a:lnTo>
                      <a:pt x="7327" y="12677"/>
                    </a:lnTo>
                    <a:cubicBezTo>
                      <a:pt x="7327" y="12677"/>
                      <a:pt x="7901" y="13612"/>
                      <a:pt x="8140" y="14719"/>
                    </a:cubicBezTo>
                    <a:cubicBezTo>
                      <a:pt x="8143" y="14729"/>
                      <a:pt x="8147" y="14742"/>
                      <a:pt x="8147" y="14754"/>
                    </a:cubicBezTo>
                    <a:lnTo>
                      <a:pt x="8147" y="14756"/>
                    </a:lnTo>
                    <a:cubicBezTo>
                      <a:pt x="8208" y="15045"/>
                      <a:pt x="8247" y="15346"/>
                      <a:pt x="8242" y="15644"/>
                    </a:cubicBezTo>
                    <a:cubicBezTo>
                      <a:pt x="8524" y="15363"/>
                      <a:pt x="8692" y="15034"/>
                      <a:pt x="8748" y="14663"/>
                    </a:cubicBezTo>
                    <a:cubicBezTo>
                      <a:pt x="8908" y="13565"/>
                      <a:pt x="8011" y="12441"/>
                      <a:pt x="8008" y="12432"/>
                    </a:cubicBezTo>
                    <a:lnTo>
                      <a:pt x="7996" y="12413"/>
                    </a:lnTo>
                    <a:cubicBezTo>
                      <a:pt x="7763" y="11987"/>
                      <a:pt x="6816" y="10318"/>
                      <a:pt x="4443" y="6679"/>
                    </a:cubicBezTo>
                    <a:cubicBezTo>
                      <a:pt x="3489" y="5217"/>
                      <a:pt x="2766" y="3921"/>
                      <a:pt x="2184" y="2875"/>
                    </a:cubicBezTo>
                    <a:cubicBezTo>
                      <a:pt x="1256" y="1211"/>
                      <a:pt x="650" y="122"/>
                      <a:pt x="0" y="0"/>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2778850" y="3358700"/>
                <a:ext cx="89825" cy="139775"/>
              </a:xfrm>
              <a:custGeom>
                <a:avLst/>
                <a:gdLst/>
                <a:ahLst/>
                <a:cxnLst/>
                <a:rect l="l" t="t" r="r" b="b"/>
                <a:pathLst>
                  <a:path w="3593" h="5591" extrusionOk="0">
                    <a:moveTo>
                      <a:pt x="1993" y="0"/>
                    </a:moveTo>
                    <a:lnTo>
                      <a:pt x="1993" y="0"/>
                    </a:lnTo>
                    <a:cubicBezTo>
                      <a:pt x="1740" y="165"/>
                      <a:pt x="1606" y="479"/>
                      <a:pt x="1685" y="789"/>
                    </a:cubicBezTo>
                    <a:lnTo>
                      <a:pt x="1838" y="1384"/>
                    </a:lnTo>
                    <a:cubicBezTo>
                      <a:pt x="1955" y="1842"/>
                      <a:pt x="1677" y="2313"/>
                      <a:pt x="1219" y="2430"/>
                    </a:cubicBezTo>
                    <a:lnTo>
                      <a:pt x="622" y="2583"/>
                    </a:lnTo>
                    <a:cubicBezTo>
                      <a:pt x="235" y="2681"/>
                      <a:pt x="1" y="3076"/>
                      <a:pt x="100" y="3463"/>
                    </a:cubicBezTo>
                    <a:cubicBezTo>
                      <a:pt x="184" y="3790"/>
                      <a:pt x="481" y="4008"/>
                      <a:pt x="804" y="4008"/>
                    </a:cubicBezTo>
                    <a:cubicBezTo>
                      <a:pt x="863" y="4008"/>
                      <a:pt x="923" y="4001"/>
                      <a:pt x="983" y="3985"/>
                    </a:cubicBezTo>
                    <a:lnTo>
                      <a:pt x="1578" y="3833"/>
                    </a:lnTo>
                    <a:cubicBezTo>
                      <a:pt x="1650" y="3814"/>
                      <a:pt x="1722" y="3806"/>
                      <a:pt x="1793" y="3806"/>
                    </a:cubicBezTo>
                    <a:cubicBezTo>
                      <a:pt x="2176" y="3806"/>
                      <a:pt x="2526" y="4062"/>
                      <a:pt x="2625" y="4450"/>
                    </a:cubicBezTo>
                    <a:lnTo>
                      <a:pt x="2778" y="5048"/>
                    </a:lnTo>
                    <a:cubicBezTo>
                      <a:pt x="2862" y="5374"/>
                      <a:pt x="3157" y="5590"/>
                      <a:pt x="3479" y="5590"/>
                    </a:cubicBezTo>
                    <a:cubicBezTo>
                      <a:pt x="3516" y="5590"/>
                      <a:pt x="3554" y="5587"/>
                      <a:pt x="3592" y="5581"/>
                    </a:cubicBezTo>
                    <a:cubicBezTo>
                      <a:pt x="3505" y="5399"/>
                      <a:pt x="3417" y="5154"/>
                      <a:pt x="3332" y="4828"/>
                    </a:cubicBezTo>
                    <a:cubicBezTo>
                      <a:pt x="3161" y="4154"/>
                      <a:pt x="2895" y="3784"/>
                      <a:pt x="2615" y="3586"/>
                    </a:cubicBezTo>
                    <a:cubicBezTo>
                      <a:pt x="2613" y="3583"/>
                      <a:pt x="2610" y="3581"/>
                      <a:pt x="2605" y="3580"/>
                    </a:cubicBezTo>
                    <a:cubicBezTo>
                      <a:pt x="2567" y="3552"/>
                      <a:pt x="2526" y="3526"/>
                      <a:pt x="2487" y="3506"/>
                    </a:cubicBezTo>
                    <a:cubicBezTo>
                      <a:pt x="2486" y="3507"/>
                      <a:pt x="2486" y="3507"/>
                      <a:pt x="2485" y="3507"/>
                    </a:cubicBezTo>
                    <a:cubicBezTo>
                      <a:pt x="2484" y="3507"/>
                      <a:pt x="2484" y="3505"/>
                      <a:pt x="2484" y="3505"/>
                    </a:cubicBezTo>
                    <a:cubicBezTo>
                      <a:pt x="2303" y="3412"/>
                      <a:pt x="2120" y="3382"/>
                      <a:pt x="1957" y="3382"/>
                    </a:cubicBezTo>
                    <a:cubicBezTo>
                      <a:pt x="1788" y="3382"/>
                      <a:pt x="1640" y="3414"/>
                      <a:pt x="1535" y="3441"/>
                    </a:cubicBezTo>
                    <a:cubicBezTo>
                      <a:pt x="1504" y="3449"/>
                      <a:pt x="1474" y="3453"/>
                      <a:pt x="1447" y="3453"/>
                    </a:cubicBezTo>
                    <a:cubicBezTo>
                      <a:pt x="1135" y="3453"/>
                      <a:pt x="1111" y="2964"/>
                      <a:pt x="1747" y="2800"/>
                    </a:cubicBezTo>
                    <a:cubicBezTo>
                      <a:pt x="2439" y="2623"/>
                      <a:pt x="2316" y="1822"/>
                      <a:pt x="2069" y="857"/>
                    </a:cubicBezTo>
                    <a:cubicBezTo>
                      <a:pt x="1966" y="454"/>
                      <a:pt x="1963" y="179"/>
                      <a:pt x="199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2841925" y="3356125"/>
                <a:ext cx="83500" cy="140675"/>
              </a:xfrm>
              <a:custGeom>
                <a:avLst/>
                <a:gdLst/>
                <a:ahLst/>
                <a:cxnLst/>
                <a:rect l="l" t="t" r="r" b="b"/>
                <a:pathLst>
                  <a:path w="3340" h="5627" extrusionOk="0">
                    <a:moveTo>
                      <a:pt x="1" y="0"/>
                    </a:moveTo>
                    <a:lnTo>
                      <a:pt x="1" y="0"/>
                    </a:lnTo>
                    <a:cubicBezTo>
                      <a:pt x="110" y="146"/>
                      <a:pt x="228" y="382"/>
                      <a:pt x="326" y="761"/>
                    </a:cubicBezTo>
                    <a:cubicBezTo>
                      <a:pt x="439" y="1200"/>
                      <a:pt x="558" y="1598"/>
                      <a:pt x="721" y="1883"/>
                    </a:cubicBezTo>
                    <a:cubicBezTo>
                      <a:pt x="727" y="1898"/>
                      <a:pt x="734" y="1910"/>
                      <a:pt x="743" y="1924"/>
                    </a:cubicBezTo>
                    <a:lnTo>
                      <a:pt x="745" y="1925"/>
                    </a:lnTo>
                    <a:cubicBezTo>
                      <a:pt x="897" y="2180"/>
                      <a:pt x="1089" y="2335"/>
                      <a:pt x="1349" y="2335"/>
                    </a:cubicBezTo>
                    <a:cubicBezTo>
                      <a:pt x="1410" y="2335"/>
                      <a:pt x="1474" y="2327"/>
                      <a:pt x="1542" y="2310"/>
                    </a:cubicBezTo>
                    <a:cubicBezTo>
                      <a:pt x="1638" y="2285"/>
                      <a:pt x="1724" y="2274"/>
                      <a:pt x="1801" y="2274"/>
                    </a:cubicBezTo>
                    <a:cubicBezTo>
                      <a:pt x="2276" y="2274"/>
                      <a:pt x="2372" y="2684"/>
                      <a:pt x="2034" y="2771"/>
                    </a:cubicBezTo>
                    <a:cubicBezTo>
                      <a:pt x="1643" y="2872"/>
                      <a:pt x="702" y="3195"/>
                      <a:pt x="1127" y="4853"/>
                    </a:cubicBezTo>
                    <a:cubicBezTo>
                      <a:pt x="1208" y="5169"/>
                      <a:pt x="1249" y="5424"/>
                      <a:pt x="1263" y="5626"/>
                    </a:cubicBezTo>
                    <a:cubicBezTo>
                      <a:pt x="1571" y="5482"/>
                      <a:pt x="1747" y="5135"/>
                      <a:pt x="1658" y="4793"/>
                    </a:cubicBezTo>
                    <a:lnTo>
                      <a:pt x="1505" y="4194"/>
                    </a:lnTo>
                    <a:cubicBezTo>
                      <a:pt x="1387" y="3736"/>
                      <a:pt x="1666" y="3267"/>
                      <a:pt x="2123" y="3151"/>
                    </a:cubicBezTo>
                    <a:lnTo>
                      <a:pt x="2722" y="2997"/>
                    </a:lnTo>
                    <a:cubicBezTo>
                      <a:pt x="3108" y="2898"/>
                      <a:pt x="3339" y="2502"/>
                      <a:pt x="3242" y="2115"/>
                    </a:cubicBezTo>
                    <a:cubicBezTo>
                      <a:pt x="3158" y="1788"/>
                      <a:pt x="2864" y="1571"/>
                      <a:pt x="2542" y="1571"/>
                    </a:cubicBezTo>
                    <a:cubicBezTo>
                      <a:pt x="2483" y="1571"/>
                      <a:pt x="2423" y="1578"/>
                      <a:pt x="2363" y="1594"/>
                    </a:cubicBezTo>
                    <a:lnTo>
                      <a:pt x="1764" y="1747"/>
                    </a:lnTo>
                    <a:cubicBezTo>
                      <a:pt x="1693" y="1766"/>
                      <a:pt x="1621" y="1775"/>
                      <a:pt x="1551" y="1775"/>
                    </a:cubicBezTo>
                    <a:cubicBezTo>
                      <a:pt x="1169" y="1775"/>
                      <a:pt x="818" y="1516"/>
                      <a:pt x="719" y="1129"/>
                    </a:cubicBezTo>
                    <a:lnTo>
                      <a:pt x="566" y="532"/>
                    </a:lnTo>
                    <a:cubicBezTo>
                      <a:pt x="494" y="252"/>
                      <a:pt x="266" y="53"/>
                      <a:pt x="1" y="0"/>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2626050" y="3428925"/>
                <a:ext cx="307200" cy="481075"/>
              </a:xfrm>
              <a:custGeom>
                <a:avLst/>
                <a:gdLst/>
                <a:ahLst/>
                <a:cxnLst/>
                <a:rect l="l" t="t" r="r" b="b"/>
                <a:pathLst>
                  <a:path w="12288" h="19243" extrusionOk="0">
                    <a:moveTo>
                      <a:pt x="2977" y="402"/>
                    </a:moveTo>
                    <a:cubicBezTo>
                      <a:pt x="3602" y="402"/>
                      <a:pt x="4205" y="1490"/>
                      <a:pt x="5169" y="3219"/>
                    </a:cubicBezTo>
                    <a:cubicBezTo>
                      <a:pt x="5751" y="4265"/>
                      <a:pt x="6475" y="5565"/>
                      <a:pt x="7431" y="7030"/>
                    </a:cubicBezTo>
                    <a:cubicBezTo>
                      <a:pt x="10142" y="11186"/>
                      <a:pt x="10972" y="12742"/>
                      <a:pt x="11001" y="12789"/>
                    </a:cubicBezTo>
                    <a:cubicBezTo>
                      <a:pt x="11010" y="12800"/>
                      <a:pt x="11871" y="13882"/>
                      <a:pt x="11719" y="14922"/>
                    </a:cubicBezTo>
                    <a:cubicBezTo>
                      <a:pt x="11648" y="15389"/>
                      <a:pt x="11382" y="15784"/>
                      <a:pt x="10922" y="16098"/>
                    </a:cubicBezTo>
                    <a:cubicBezTo>
                      <a:pt x="10641" y="16290"/>
                      <a:pt x="10400" y="16385"/>
                      <a:pt x="10190" y="16385"/>
                    </a:cubicBezTo>
                    <a:cubicBezTo>
                      <a:pt x="10119" y="16385"/>
                      <a:pt x="10051" y="16374"/>
                      <a:pt x="9987" y="16352"/>
                    </a:cubicBezTo>
                    <a:cubicBezTo>
                      <a:pt x="9446" y="16166"/>
                      <a:pt x="9131" y="15185"/>
                      <a:pt x="8854" y="14318"/>
                    </a:cubicBezTo>
                    <a:cubicBezTo>
                      <a:pt x="8694" y="13818"/>
                      <a:pt x="8542" y="13347"/>
                      <a:pt x="8347" y="12980"/>
                    </a:cubicBezTo>
                    <a:cubicBezTo>
                      <a:pt x="7843" y="12035"/>
                      <a:pt x="7289" y="10993"/>
                      <a:pt x="6019" y="10993"/>
                    </a:cubicBezTo>
                    <a:cubicBezTo>
                      <a:pt x="5634" y="10993"/>
                      <a:pt x="5182" y="11089"/>
                      <a:pt x="4646" y="11313"/>
                    </a:cubicBezTo>
                    <a:cubicBezTo>
                      <a:pt x="2570" y="12180"/>
                      <a:pt x="2541" y="12950"/>
                      <a:pt x="2472" y="14813"/>
                    </a:cubicBezTo>
                    <a:lnTo>
                      <a:pt x="2437" y="15716"/>
                    </a:lnTo>
                    <a:cubicBezTo>
                      <a:pt x="2390" y="17043"/>
                      <a:pt x="2347" y="18295"/>
                      <a:pt x="1910" y="18702"/>
                    </a:cubicBezTo>
                    <a:cubicBezTo>
                      <a:pt x="1807" y="18798"/>
                      <a:pt x="1685" y="18845"/>
                      <a:pt x="1529" y="18845"/>
                    </a:cubicBezTo>
                    <a:cubicBezTo>
                      <a:pt x="1516" y="18845"/>
                      <a:pt x="1503" y="18844"/>
                      <a:pt x="1490" y="18844"/>
                    </a:cubicBezTo>
                    <a:cubicBezTo>
                      <a:pt x="1280" y="18836"/>
                      <a:pt x="1109" y="18753"/>
                      <a:pt x="962" y="18590"/>
                    </a:cubicBezTo>
                    <a:cubicBezTo>
                      <a:pt x="504" y="18074"/>
                      <a:pt x="420" y="16863"/>
                      <a:pt x="495" y="15900"/>
                    </a:cubicBezTo>
                    <a:lnTo>
                      <a:pt x="1553" y="2450"/>
                    </a:lnTo>
                    <a:cubicBezTo>
                      <a:pt x="1554" y="2433"/>
                      <a:pt x="1737" y="702"/>
                      <a:pt x="2842" y="419"/>
                    </a:cubicBezTo>
                    <a:cubicBezTo>
                      <a:pt x="2887" y="407"/>
                      <a:pt x="2932" y="402"/>
                      <a:pt x="2977" y="402"/>
                    </a:cubicBezTo>
                    <a:close/>
                    <a:moveTo>
                      <a:pt x="2996" y="1"/>
                    </a:moveTo>
                    <a:cubicBezTo>
                      <a:pt x="2914" y="1"/>
                      <a:pt x="2830" y="12"/>
                      <a:pt x="2742" y="34"/>
                    </a:cubicBezTo>
                    <a:cubicBezTo>
                      <a:pt x="1370" y="386"/>
                      <a:pt x="1164" y="2328"/>
                      <a:pt x="1156" y="2414"/>
                    </a:cubicBezTo>
                    <a:lnTo>
                      <a:pt x="99" y="15869"/>
                    </a:lnTo>
                    <a:cubicBezTo>
                      <a:pt x="48" y="16518"/>
                      <a:pt x="0" y="18108"/>
                      <a:pt x="665" y="18854"/>
                    </a:cubicBezTo>
                    <a:cubicBezTo>
                      <a:pt x="882" y="19100"/>
                      <a:pt x="1154" y="19229"/>
                      <a:pt x="1474" y="19242"/>
                    </a:cubicBezTo>
                    <a:cubicBezTo>
                      <a:pt x="1490" y="19243"/>
                      <a:pt x="1506" y="19243"/>
                      <a:pt x="1520" y="19243"/>
                    </a:cubicBezTo>
                    <a:cubicBezTo>
                      <a:pt x="1779" y="19243"/>
                      <a:pt x="2000" y="19158"/>
                      <a:pt x="2178" y="18992"/>
                    </a:cubicBezTo>
                    <a:cubicBezTo>
                      <a:pt x="2736" y="18474"/>
                      <a:pt x="2778" y="17264"/>
                      <a:pt x="2832" y="15729"/>
                    </a:cubicBezTo>
                    <a:lnTo>
                      <a:pt x="2867" y="14829"/>
                    </a:lnTo>
                    <a:cubicBezTo>
                      <a:pt x="2935" y="12999"/>
                      <a:pt x="2956" y="12448"/>
                      <a:pt x="4798" y="11679"/>
                    </a:cubicBezTo>
                    <a:cubicBezTo>
                      <a:pt x="5292" y="11473"/>
                      <a:pt x="5694" y="11379"/>
                      <a:pt x="6033" y="11379"/>
                    </a:cubicBezTo>
                    <a:cubicBezTo>
                      <a:pt x="6982" y="11379"/>
                      <a:pt x="7434" y="12112"/>
                      <a:pt x="7996" y="13166"/>
                    </a:cubicBezTo>
                    <a:cubicBezTo>
                      <a:pt x="8175" y="13501"/>
                      <a:pt x="8320" y="13956"/>
                      <a:pt x="8475" y="14439"/>
                    </a:cubicBezTo>
                    <a:cubicBezTo>
                      <a:pt x="8796" y="15442"/>
                      <a:pt x="9127" y="16477"/>
                      <a:pt x="9857" y="16727"/>
                    </a:cubicBezTo>
                    <a:cubicBezTo>
                      <a:pt x="9961" y="16763"/>
                      <a:pt x="10071" y="16781"/>
                      <a:pt x="10184" y="16781"/>
                    </a:cubicBezTo>
                    <a:cubicBezTo>
                      <a:pt x="10477" y="16781"/>
                      <a:pt x="10799" y="16662"/>
                      <a:pt x="11145" y="16426"/>
                    </a:cubicBezTo>
                    <a:cubicBezTo>
                      <a:pt x="11700" y="16047"/>
                      <a:pt x="12024" y="15559"/>
                      <a:pt x="12109" y="14979"/>
                    </a:cubicBezTo>
                    <a:cubicBezTo>
                      <a:pt x="12287" y="13765"/>
                      <a:pt x="11347" y="12589"/>
                      <a:pt x="11329" y="12571"/>
                    </a:cubicBezTo>
                    <a:cubicBezTo>
                      <a:pt x="11321" y="12556"/>
                      <a:pt x="10485" y="10991"/>
                      <a:pt x="7762" y="6813"/>
                    </a:cubicBezTo>
                    <a:cubicBezTo>
                      <a:pt x="6814" y="5359"/>
                      <a:pt x="6094" y="4066"/>
                      <a:pt x="5515" y="3027"/>
                    </a:cubicBezTo>
                    <a:cubicBezTo>
                      <a:pt x="4456" y="1126"/>
                      <a:pt x="3829" y="1"/>
                      <a:pt x="29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2690300" y="3553225"/>
                <a:ext cx="84075" cy="127575"/>
              </a:xfrm>
              <a:custGeom>
                <a:avLst/>
                <a:gdLst/>
                <a:ahLst/>
                <a:cxnLst/>
                <a:rect l="l" t="t" r="r" b="b"/>
                <a:pathLst>
                  <a:path w="3363" h="5103" extrusionOk="0">
                    <a:moveTo>
                      <a:pt x="967" y="399"/>
                    </a:moveTo>
                    <a:cubicBezTo>
                      <a:pt x="994" y="399"/>
                      <a:pt x="1132" y="409"/>
                      <a:pt x="1383" y="807"/>
                    </a:cubicBezTo>
                    <a:cubicBezTo>
                      <a:pt x="2079" y="1907"/>
                      <a:pt x="2813" y="3281"/>
                      <a:pt x="2820" y="3292"/>
                    </a:cubicBezTo>
                    <a:cubicBezTo>
                      <a:pt x="2821" y="3294"/>
                      <a:pt x="2931" y="3514"/>
                      <a:pt x="2848" y="3746"/>
                    </a:cubicBezTo>
                    <a:cubicBezTo>
                      <a:pt x="2783" y="3929"/>
                      <a:pt x="2611" y="4082"/>
                      <a:pt x="2340" y="4199"/>
                    </a:cubicBezTo>
                    <a:cubicBezTo>
                      <a:pt x="1933" y="4374"/>
                      <a:pt x="1168" y="4705"/>
                      <a:pt x="747" y="4705"/>
                    </a:cubicBezTo>
                    <a:cubicBezTo>
                      <a:pt x="653" y="4705"/>
                      <a:pt x="577" y="4689"/>
                      <a:pt x="525" y="4651"/>
                    </a:cubicBezTo>
                    <a:cubicBezTo>
                      <a:pt x="422" y="4578"/>
                      <a:pt x="418" y="4383"/>
                      <a:pt x="430" y="4233"/>
                    </a:cubicBezTo>
                    <a:lnTo>
                      <a:pt x="745" y="740"/>
                    </a:lnTo>
                    <a:cubicBezTo>
                      <a:pt x="778" y="609"/>
                      <a:pt x="882" y="413"/>
                      <a:pt x="964" y="399"/>
                    </a:cubicBezTo>
                    <a:cubicBezTo>
                      <a:pt x="965" y="399"/>
                      <a:pt x="966" y="399"/>
                      <a:pt x="967" y="399"/>
                    </a:cubicBezTo>
                    <a:close/>
                    <a:moveTo>
                      <a:pt x="971" y="1"/>
                    </a:moveTo>
                    <a:cubicBezTo>
                      <a:pt x="948" y="1"/>
                      <a:pt x="926" y="2"/>
                      <a:pt x="904" y="5"/>
                    </a:cubicBezTo>
                    <a:cubicBezTo>
                      <a:pt x="521" y="66"/>
                      <a:pt x="377" y="579"/>
                      <a:pt x="356" y="670"/>
                    </a:cubicBezTo>
                    <a:lnTo>
                      <a:pt x="34" y="4197"/>
                    </a:lnTo>
                    <a:cubicBezTo>
                      <a:pt x="1" y="4563"/>
                      <a:pt x="88" y="4825"/>
                      <a:pt x="292" y="4972"/>
                    </a:cubicBezTo>
                    <a:cubicBezTo>
                      <a:pt x="414" y="5062"/>
                      <a:pt x="565" y="5103"/>
                      <a:pt x="747" y="5103"/>
                    </a:cubicBezTo>
                    <a:cubicBezTo>
                      <a:pt x="1154" y="5103"/>
                      <a:pt x="1720" y="4899"/>
                      <a:pt x="2495" y="4563"/>
                    </a:cubicBezTo>
                    <a:cubicBezTo>
                      <a:pt x="2876" y="4399"/>
                      <a:pt x="3121" y="4167"/>
                      <a:pt x="3224" y="3872"/>
                    </a:cubicBezTo>
                    <a:cubicBezTo>
                      <a:pt x="3363" y="3476"/>
                      <a:pt x="3177" y="3121"/>
                      <a:pt x="3169" y="3107"/>
                    </a:cubicBezTo>
                    <a:cubicBezTo>
                      <a:pt x="3163" y="3092"/>
                      <a:pt x="2422" y="1707"/>
                      <a:pt x="1719" y="594"/>
                    </a:cubicBezTo>
                    <a:cubicBezTo>
                      <a:pt x="1464" y="192"/>
                      <a:pt x="1221" y="1"/>
                      <a:pt x="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2771575" y="3349075"/>
                <a:ext cx="161325" cy="156075"/>
              </a:xfrm>
              <a:custGeom>
                <a:avLst/>
                <a:gdLst/>
                <a:ahLst/>
                <a:cxnLst/>
                <a:rect l="l" t="t" r="r" b="b"/>
                <a:pathLst>
                  <a:path w="6453" h="6243" extrusionOk="0">
                    <a:moveTo>
                      <a:pt x="2681" y="398"/>
                    </a:moveTo>
                    <a:cubicBezTo>
                      <a:pt x="2945" y="398"/>
                      <a:pt x="3186" y="577"/>
                      <a:pt x="3255" y="844"/>
                    </a:cubicBezTo>
                    <a:lnTo>
                      <a:pt x="3407" y="1441"/>
                    </a:lnTo>
                    <a:cubicBezTo>
                      <a:pt x="3522" y="1889"/>
                      <a:pt x="3927" y="2185"/>
                      <a:pt x="4369" y="2185"/>
                    </a:cubicBezTo>
                    <a:cubicBezTo>
                      <a:pt x="4450" y="2185"/>
                      <a:pt x="4532" y="2175"/>
                      <a:pt x="4614" y="2155"/>
                    </a:cubicBezTo>
                    <a:lnTo>
                      <a:pt x="5210" y="2002"/>
                    </a:lnTo>
                    <a:cubicBezTo>
                      <a:pt x="5259" y="1989"/>
                      <a:pt x="5309" y="1983"/>
                      <a:pt x="5358" y="1983"/>
                    </a:cubicBezTo>
                    <a:cubicBezTo>
                      <a:pt x="5463" y="1983"/>
                      <a:pt x="5566" y="2011"/>
                      <a:pt x="5659" y="2066"/>
                    </a:cubicBezTo>
                    <a:cubicBezTo>
                      <a:pt x="5796" y="2146"/>
                      <a:pt x="5892" y="2276"/>
                      <a:pt x="5931" y="2429"/>
                    </a:cubicBezTo>
                    <a:cubicBezTo>
                      <a:pt x="6011" y="2746"/>
                      <a:pt x="5820" y="3070"/>
                      <a:pt x="5504" y="3151"/>
                    </a:cubicBezTo>
                    <a:lnTo>
                      <a:pt x="4906" y="3304"/>
                    </a:lnTo>
                    <a:cubicBezTo>
                      <a:pt x="4650" y="3369"/>
                      <a:pt x="4435" y="3530"/>
                      <a:pt x="4300" y="3759"/>
                    </a:cubicBezTo>
                    <a:cubicBezTo>
                      <a:pt x="4165" y="3986"/>
                      <a:pt x="4127" y="4254"/>
                      <a:pt x="4194" y="4508"/>
                    </a:cubicBezTo>
                    <a:lnTo>
                      <a:pt x="4346" y="5106"/>
                    </a:lnTo>
                    <a:cubicBezTo>
                      <a:pt x="4385" y="5260"/>
                      <a:pt x="4362" y="5419"/>
                      <a:pt x="4282" y="5556"/>
                    </a:cubicBezTo>
                    <a:cubicBezTo>
                      <a:pt x="4201" y="5692"/>
                      <a:pt x="4073" y="5788"/>
                      <a:pt x="3919" y="5828"/>
                    </a:cubicBezTo>
                    <a:cubicBezTo>
                      <a:pt x="3869" y="5841"/>
                      <a:pt x="3819" y="5847"/>
                      <a:pt x="3771" y="5847"/>
                    </a:cubicBezTo>
                    <a:cubicBezTo>
                      <a:pt x="3506" y="5847"/>
                      <a:pt x="3265" y="5668"/>
                      <a:pt x="3196" y="5401"/>
                    </a:cubicBezTo>
                    <a:lnTo>
                      <a:pt x="3043" y="4803"/>
                    </a:lnTo>
                    <a:cubicBezTo>
                      <a:pt x="2978" y="4547"/>
                      <a:pt x="2816" y="4331"/>
                      <a:pt x="2588" y="4197"/>
                    </a:cubicBezTo>
                    <a:cubicBezTo>
                      <a:pt x="2433" y="4106"/>
                      <a:pt x="2261" y="4059"/>
                      <a:pt x="2085" y="4059"/>
                    </a:cubicBezTo>
                    <a:cubicBezTo>
                      <a:pt x="2004" y="4059"/>
                      <a:pt x="1921" y="4069"/>
                      <a:pt x="1839" y="4090"/>
                    </a:cubicBezTo>
                    <a:lnTo>
                      <a:pt x="1242" y="4243"/>
                    </a:lnTo>
                    <a:cubicBezTo>
                      <a:pt x="1193" y="4256"/>
                      <a:pt x="1143" y="4262"/>
                      <a:pt x="1094" y="4262"/>
                    </a:cubicBezTo>
                    <a:cubicBezTo>
                      <a:pt x="829" y="4262"/>
                      <a:pt x="589" y="4083"/>
                      <a:pt x="520" y="3815"/>
                    </a:cubicBezTo>
                    <a:cubicBezTo>
                      <a:pt x="480" y="3661"/>
                      <a:pt x="504" y="3502"/>
                      <a:pt x="584" y="3365"/>
                    </a:cubicBezTo>
                    <a:cubicBezTo>
                      <a:pt x="664" y="3228"/>
                      <a:pt x="794" y="3133"/>
                      <a:pt x="947" y="3093"/>
                    </a:cubicBezTo>
                    <a:lnTo>
                      <a:pt x="1544" y="2940"/>
                    </a:lnTo>
                    <a:cubicBezTo>
                      <a:pt x="1801" y="2876"/>
                      <a:pt x="2017" y="2714"/>
                      <a:pt x="2152" y="2486"/>
                    </a:cubicBezTo>
                    <a:cubicBezTo>
                      <a:pt x="2285" y="2259"/>
                      <a:pt x="2324" y="1993"/>
                      <a:pt x="2258" y="1736"/>
                    </a:cubicBezTo>
                    <a:lnTo>
                      <a:pt x="2105" y="1139"/>
                    </a:lnTo>
                    <a:cubicBezTo>
                      <a:pt x="2025" y="822"/>
                      <a:pt x="2216" y="498"/>
                      <a:pt x="2533" y="417"/>
                    </a:cubicBezTo>
                    <a:cubicBezTo>
                      <a:pt x="2582" y="404"/>
                      <a:pt x="2632" y="398"/>
                      <a:pt x="2681" y="398"/>
                    </a:cubicBezTo>
                    <a:close/>
                    <a:moveTo>
                      <a:pt x="2678" y="0"/>
                    </a:moveTo>
                    <a:cubicBezTo>
                      <a:pt x="2597" y="0"/>
                      <a:pt x="2515" y="10"/>
                      <a:pt x="2434" y="31"/>
                    </a:cubicBezTo>
                    <a:cubicBezTo>
                      <a:pt x="1905" y="167"/>
                      <a:pt x="1585" y="708"/>
                      <a:pt x="1721" y="1236"/>
                    </a:cubicBezTo>
                    <a:lnTo>
                      <a:pt x="1874" y="1834"/>
                    </a:lnTo>
                    <a:cubicBezTo>
                      <a:pt x="1912" y="1987"/>
                      <a:pt x="1889" y="2146"/>
                      <a:pt x="1810" y="2283"/>
                    </a:cubicBezTo>
                    <a:cubicBezTo>
                      <a:pt x="1728" y="2420"/>
                      <a:pt x="1600" y="2517"/>
                      <a:pt x="1446" y="2556"/>
                    </a:cubicBezTo>
                    <a:lnTo>
                      <a:pt x="849" y="2708"/>
                    </a:lnTo>
                    <a:cubicBezTo>
                      <a:pt x="320" y="2844"/>
                      <a:pt x="0" y="3385"/>
                      <a:pt x="136" y="3914"/>
                    </a:cubicBezTo>
                    <a:cubicBezTo>
                      <a:pt x="251" y="4361"/>
                      <a:pt x="656" y="4658"/>
                      <a:pt x="1097" y="4658"/>
                    </a:cubicBezTo>
                    <a:cubicBezTo>
                      <a:pt x="1178" y="4658"/>
                      <a:pt x="1260" y="4648"/>
                      <a:pt x="1341" y="4627"/>
                    </a:cubicBezTo>
                    <a:lnTo>
                      <a:pt x="1938" y="4475"/>
                    </a:lnTo>
                    <a:cubicBezTo>
                      <a:pt x="1986" y="4462"/>
                      <a:pt x="2036" y="4456"/>
                      <a:pt x="2085" y="4456"/>
                    </a:cubicBezTo>
                    <a:cubicBezTo>
                      <a:pt x="2190" y="4456"/>
                      <a:pt x="2294" y="4484"/>
                      <a:pt x="2387" y="4539"/>
                    </a:cubicBezTo>
                    <a:cubicBezTo>
                      <a:pt x="2524" y="4619"/>
                      <a:pt x="2620" y="4748"/>
                      <a:pt x="2659" y="4902"/>
                    </a:cubicBezTo>
                    <a:lnTo>
                      <a:pt x="2812" y="5499"/>
                    </a:lnTo>
                    <a:cubicBezTo>
                      <a:pt x="2926" y="5945"/>
                      <a:pt x="3330" y="6243"/>
                      <a:pt x="3771" y="6243"/>
                    </a:cubicBezTo>
                    <a:cubicBezTo>
                      <a:pt x="3851" y="6243"/>
                      <a:pt x="3934" y="6232"/>
                      <a:pt x="4019" y="6211"/>
                    </a:cubicBezTo>
                    <a:cubicBezTo>
                      <a:pt x="4547" y="6076"/>
                      <a:pt x="4867" y="5534"/>
                      <a:pt x="4731" y="5006"/>
                    </a:cubicBezTo>
                    <a:lnTo>
                      <a:pt x="4579" y="4408"/>
                    </a:lnTo>
                    <a:cubicBezTo>
                      <a:pt x="4541" y="4256"/>
                      <a:pt x="4563" y="4097"/>
                      <a:pt x="4643" y="3960"/>
                    </a:cubicBezTo>
                    <a:cubicBezTo>
                      <a:pt x="4724" y="3823"/>
                      <a:pt x="4852" y="3727"/>
                      <a:pt x="5006" y="3687"/>
                    </a:cubicBezTo>
                    <a:lnTo>
                      <a:pt x="5604" y="3535"/>
                    </a:lnTo>
                    <a:cubicBezTo>
                      <a:pt x="6132" y="3398"/>
                      <a:pt x="6452" y="2857"/>
                      <a:pt x="6317" y="2329"/>
                    </a:cubicBezTo>
                    <a:cubicBezTo>
                      <a:pt x="6251" y="2073"/>
                      <a:pt x="6089" y="1857"/>
                      <a:pt x="5862" y="1723"/>
                    </a:cubicBezTo>
                    <a:cubicBezTo>
                      <a:pt x="5707" y="1631"/>
                      <a:pt x="5536" y="1585"/>
                      <a:pt x="5361" y="1585"/>
                    </a:cubicBezTo>
                    <a:cubicBezTo>
                      <a:pt x="5278" y="1585"/>
                      <a:pt x="5194" y="1595"/>
                      <a:pt x="5111" y="1617"/>
                    </a:cubicBezTo>
                    <a:lnTo>
                      <a:pt x="4515" y="1769"/>
                    </a:lnTo>
                    <a:cubicBezTo>
                      <a:pt x="4465" y="1782"/>
                      <a:pt x="4415" y="1788"/>
                      <a:pt x="4366" y="1788"/>
                    </a:cubicBezTo>
                    <a:cubicBezTo>
                      <a:pt x="4102" y="1788"/>
                      <a:pt x="3861" y="1609"/>
                      <a:pt x="3791" y="1341"/>
                    </a:cubicBezTo>
                    <a:lnTo>
                      <a:pt x="3639" y="744"/>
                    </a:lnTo>
                    <a:cubicBezTo>
                      <a:pt x="3525" y="297"/>
                      <a:pt x="3120" y="0"/>
                      <a:pt x="2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2816925" y="3437875"/>
                <a:ext cx="38150" cy="29225"/>
              </a:xfrm>
              <a:custGeom>
                <a:avLst/>
                <a:gdLst/>
                <a:ahLst/>
                <a:cxnLst/>
                <a:rect l="l" t="t" r="r" b="b"/>
                <a:pathLst>
                  <a:path w="1526" h="1169" extrusionOk="0">
                    <a:moveTo>
                      <a:pt x="275" y="1"/>
                    </a:moveTo>
                    <a:cubicBezTo>
                      <a:pt x="214" y="1"/>
                      <a:pt x="152" y="5"/>
                      <a:pt x="91" y="14"/>
                    </a:cubicBezTo>
                    <a:cubicBezTo>
                      <a:pt x="38" y="23"/>
                      <a:pt x="1" y="74"/>
                      <a:pt x="8" y="128"/>
                    </a:cubicBezTo>
                    <a:cubicBezTo>
                      <a:pt x="16" y="177"/>
                      <a:pt x="60" y="212"/>
                      <a:pt x="107" y="212"/>
                    </a:cubicBezTo>
                    <a:cubicBezTo>
                      <a:pt x="112" y="212"/>
                      <a:pt x="117" y="212"/>
                      <a:pt x="122" y="211"/>
                    </a:cubicBezTo>
                    <a:cubicBezTo>
                      <a:pt x="173" y="203"/>
                      <a:pt x="224" y="199"/>
                      <a:pt x="276" y="199"/>
                    </a:cubicBezTo>
                    <a:cubicBezTo>
                      <a:pt x="498" y="199"/>
                      <a:pt x="721" y="270"/>
                      <a:pt x="901" y="402"/>
                    </a:cubicBezTo>
                    <a:cubicBezTo>
                      <a:pt x="1123" y="565"/>
                      <a:pt x="1275" y="813"/>
                      <a:pt x="1321" y="1086"/>
                    </a:cubicBezTo>
                    <a:cubicBezTo>
                      <a:pt x="1328" y="1134"/>
                      <a:pt x="1370" y="1169"/>
                      <a:pt x="1418" y="1169"/>
                    </a:cubicBezTo>
                    <a:lnTo>
                      <a:pt x="1434" y="1169"/>
                    </a:lnTo>
                    <a:cubicBezTo>
                      <a:pt x="1488" y="1159"/>
                      <a:pt x="1526" y="1108"/>
                      <a:pt x="1516" y="1054"/>
                    </a:cubicBezTo>
                    <a:cubicBezTo>
                      <a:pt x="1465" y="730"/>
                      <a:pt x="1282" y="434"/>
                      <a:pt x="1018" y="240"/>
                    </a:cubicBezTo>
                    <a:cubicBezTo>
                      <a:pt x="803" y="84"/>
                      <a:pt x="540"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2843225" y="3437350"/>
                <a:ext cx="14275" cy="15275"/>
              </a:xfrm>
              <a:custGeom>
                <a:avLst/>
                <a:gdLst/>
                <a:ahLst/>
                <a:cxnLst/>
                <a:rect l="l" t="t" r="r" b="b"/>
                <a:pathLst>
                  <a:path w="571" h="611" extrusionOk="0">
                    <a:moveTo>
                      <a:pt x="114" y="1"/>
                    </a:moveTo>
                    <a:cubicBezTo>
                      <a:pt x="81" y="1"/>
                      <a:pt x="49" y="17"/>
                      <a:pt x="30" y="46"/>
                    </a:cubicBezTo>
                    <a:cubicBezTo>
                      <a:pt x="0" y="91"/>
                      <a:pt x="13" y="153"/>
                      <a:pt x="59" y="183"/>
                    </a:cubicBezTo>
                    <a:cubicBezTo>
                      <a:pt x="195" y="271"/>
                      <a:pt x="303" y="401"/>
                      <a:pt x="367" y="550"/>
                    </a:cubicBezTo>
                    <a:cubicBezTo>
                      <a:pt x="384" y="588"/>
                      <a:pt x="421" y="611"/>
                      <a:pt x="459" y="611"/>
                    </a:cubicBezTo>
                    <a:cubicBezTo>
                      <a:pt x="472" y="611"/>
                      <a:pt x="486" y="608"/>
                      <a:pt x="497" y="603"/>
                    </a:cubicBezTo>
                    <a:cubicBezTo>
                      <a:pt x="548" y="581"/>
                      <a:pt x="571" y="524"/>
                      <a:pt x="550" y="472"/>
                    </a:cubicBezTo>
                    <a:cubicBezTo>
                      <a:pt x="471" y="288"/>
                      <a:pt x="335" y="126"/>
                      <a:pt x="167" y="17"/>
                    </a:cubicBezTo>
                    <a:cubicBezTo>
                      <a:pt x="150" y="6"/>
                      <a:pt x="132"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2844700" y="3388125"/>
                <a:ext cx="37750" cy="23800"/>
              </a:xfrm>
              <a:custGeom>
                <a:avLst/>
                <a:gdLst/>
                <a:ahLst/>
                <a:cxnLst/>
                <a:rect l="l" t="t" r="r" b="b"/>
                <a:pathLst>
                  <a:path w="1510" h="952" extrusionOk="0">
                    <a:moveTo>
                      <a:pt x="113" y="0"/>
                    </a:moveTo>
                    <a:cubicBezTo>
                      <a:pt x="96" y="0"/>
                      <a:pt x="80" y="4"/>
                      <a:pt x="64" y="13"/>
                    </a:cubicBezTo>
                    <a:cubicBezTo>
                      <a:pt x="17" y="39"/>
                      <a:pt x="0" y="99"/>
                      <a:pt x="27" y="146"/>
                    </a:cubicBezTo>
                    <a:cubicBezTo>
                      <a:pt x="295" y="631"/>
                      <a:pt x="843" y="952"/>
                      <a:pt x="1396" y="952"/>
                    </a:cubicBezTo>
                    <a:lnTo>
                      <a:pt x="1411" y="952"/>
                    </a:lnTo>
                    <a:cubicBezTo>
                      <a:pt x="1465" y="952"/>
                      <a:pt x="1510" y="907"/>
                      <a:pt x="1510" y="852"/>
                    </a:cubicBezTo>
                    <a:cubicBezTo>
                      <a:pt x="1510" y="800"/>
                      <a:pt x="1465" y="752"/>
                      <a:pt x="1416" y="752"/>
                    </a:cubicBezTo>
                    <a:cubicBezTo>
                      <a:pt x="1414" y="752"/>
                      <a:pt x="1411" y="752"/>
                      <a:pt x="1409" y="753"/>
                    </a:cubicBezTo>
                    <a:cubicBezTo>
                      <a:pt x="1401" y="753"/>
                      <a:pt x="1393" y="753"/>
                      <a:pt x="1385" y="753"/>
                    </a:cubicBezTo>
                    <a:cubicBezTo>
                      <a:pt x="914" y="753"/>
                      <a:pt x="431" y="470"/>
                      <a:pt x="198" y="51"/>
                    </a:cubicBezTo>
                    <a:cubicBezTo>
                      <a:pt x="180" y="18"/>
                      <a:pt x="147"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2856550" y="3417250"/>
                <a:ext cx="13350" cy="6450"/>
              </a:xfrm>
              <a:custGeom>
                <a:avLst/>
                <a:gdLst/>
                <a:ahLst/>
                <a:cxnLst/>
                <a:rect l="l" t="t" r="r" b="b"/>
                <a:pathLst>
                  <a:path w="534" h="258" extrusionOk="0">
                    <a:moveTo>
                      <a:pt x="112" y="0"/>
                    </a:moveTo>
                    <a:cubicBezTo>
                      <a:pt x="73" y="0"/>
                      <a:pt x="35" y="25"/>
                      <a:pt x="21" y="65"/>
                    </a:cubicBezTo>
                    <a:cubicBezTo>
                      <a:pt x="1" y="115"/>
                      <a:pt x="26" y="173"/>
                      <a:pt x="77" y="192"/>
                    </a:cubicBezTo>
                    <a:cubicBezTo>
                      <a:pt x="188" y="234"/>
                      <a:pt x="302" y="255"/>
                      <a:pt x="421" y="255"/>
                    </a:cubicBezTo>
                    <a:cubicBezTo>
                      <a:pt x="426" y="255"/>
                      <a:pt x="429" y="255"/>
                      <a:pt x="436" y="257"/>
                    </a:cubicBezTo>
                    <a:cubicBezTo>
                      <a:pt x="489" y="255"/>
                      <a:pt x="534" y="211"/>
                      <a:pt x="532" y="155"/>
                    </a:cubicBezTo>
                    <a:cubicBezTo>
                      <a:pt x="532" y="101"/>
                      <a:pt x="488" y="58"/>
                      <a:pt x="434" y="58"/>
                    </a:cubicBezTo>
                    <a:lnTo>
                      <a:pt x="432" y="58"/>
                    </a:lnTo>
                    <a:cubicBezTo>
                      <a:pt x="332" y="55"/>
                      <a:pt x="239" y="42"/>
                      <a:pt x="148" y="8"/>
                    </a:cubicBezTo>
                    <a:cubicBezTo>
                      <a:pt x="136" y="3"/>
                      <a:pt x="12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2771025" y="3620225"/>
                <a:ext cx="14500" cy="48625"/>
              </a:xfrm>
              <a:custGeom>
                <a:avLst/>
                <a:gdLst/>
                <a:ahLst/>
                <a:cxnLst/>
                <a:rect l="l" t="t" r="r" b="b"/>
                <a:pathLst>
                  <a:path w="580" h="1945" extrusionOk="0">
                    <a:moveTo>
                      <a:pt x="131" y="1"/>
                    </a:moveTo>
                    <a:cubicBezTo>
                      <a:pt x="112" y="1"/>
                      <a:pt x="93" y="6"/>
                      <a:pt x="76" y="18"/>
                    </a:cubicBezTo>
                    <a:cubicBezTo>
                      <a:pt x="31" y="47"/>
                      <a:pt x="18" y="109"/>
                      <a:pt x="48" y="156"/>
                    </a:cubicBezTo>
                    <a:cubicBezTo>
                      <a:pt x="369" y="640"/>
                      <a:pt x="363" y="1311"/>
                      <a:pt x="32" y="1788"/>
                    </a:cubicBezTo>
                    <a:cubicBezTo>
                      <a:pt x="0" y="1833"/>
                      <a:pt x="12" y="1895"/>
                      <a:pt x="57" y="1927"/>
                    </a:cubicBezTo>
                    <a:cubicBezTo>
                      <a:pt x="74" y="1940"/>
                      <a:pt x="94" y="1945"/>
                      <a:pt x="113" y="1945"/>
                    </a:cubicBezTo>
                    <a:cubicBezTo>
                      <a:pt x="144" y="1945"/>
                      <a:pt x="175" y="1930"/>
                      <a:pt x="196" y="1902"/>
                    </a:cubicBezTo>
                    <a:cubicBezTo>
                      <a:pt x="573" y="1359"/>
                      <a:pt x="580" y="596"/>
                      <a:pt x="215" y="45"/>
                    </a:cubicBezTo>
                    <a:cubicBezTo>
                      <a:pt x="195" y="16"/>
                      <a:pt x="16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2790075" y="3642525"/>
                <a:ext cx="6500" cy="18975"/>
              </a:xfrm>
              <a:custGeom>
                <a:avLst/>
                <a:gdLst/>
                <a:ahLst/>
                <a:cxnLst/>
                <a:rect l="l" t="t" r="r" b="b"/>
                <a:pathLst>
                  <a:path w="260" h="759" extrusionOk="0">
                    <a:moveTo>
                      <a:pt x="118" y="0"/>
                    </a:moveTo>
                    <a:cubicBezTo>
                      <a:pt x="110" y="0"/>
                      <a:pt x="103" y="1"/>
                      <a:pt x="96" y="2"/>
                    </a:cubicBezTo>
                    <a:cubicBezTo>
                      <a:pt x="42" y="15"/>
                      <a:pt x="9" y="68"/>
                      <a:pt x="21" y="121"/>
                    </a:cubicBezTo>
                    <a:cubicBezTo>
                      <a:pt x="59" y="290"/>
                      <a:pt x="56" y="468"/>
                      <a:pt x="14" y="634"/>
                    </a:cubicBezTo>
                    <a:cubicBezTo>
                      <a:pt x="0" y="689"/>
                      <a:pt x="33" y="742"/>
                      <a:pt x="85" y="756"/>
                    </a:cubicBezTo>
                    <a:cubicBezTo>
                      <a:pt x="95" y="757"/>
                      <a:pt x="102" y="758"/>
                      <a:pt x="111" y="758"/>
                    </a:cubicBezTo>
                    <a:cubicBezTo>
                      <a:pt x="154" y="758"/>
                      <a:pt x="194" y="728"/>
                      <a:pt x="206" y="683"/>
                    </a:cubicBezTo>
                    <a:cubicBezTo>
                      <a:pt x="256" y="486"/>
                      <a:pt x="259" y="277"/>
                      <a:pt x="214" y="78"/>
                    </a:cubicBezTo>
                    <a:cubicBezTo>
                      <a:pt x="204" y="31"/>
                      <a:pt x="16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2681300" y="3717675"/>
                <a:ext cx="32400" cy="37850"/>
              </a:xfrm>
              <a:custGeom>
                <a:avLst/>
                <a:gdLst/>
                <a:ahLst/>
                <a:cxnLst/>
                <a:rect l="l" t="t" r="r" b="b"/>
                <a:pathLst>
                  <a:path w="1296" h="1514" extrusionOk="0">
                    <a:moveTo>
                      <a:pt x="1183" y="1"/>
                    </a:moveTo>
                    <a:cubicBezTo>
                      <a:pt x="1162" y="1"/>
                      <a:pt x="1140" y="8"/>
                      <a:pt x="1122" y="22"/>
                    </a:cubicBezTo>
                    <a:cubicBezTo>
                      <a:pt x="663" y="379"/>
                      <a:pt x="284" y="846"/>
                      <a:pt x="26" y="1369"/>
                    </a:cubicBezTo>
                    <a:cubicBezTo>
                      <a:pt x="1" y="1418"/>
                      <a:pt x="22" y="1477"/>
                      <a:pt x="70" y="1503"/>
                    </a:cubicBezTo>
                    <a:cubicBezTo>
                      <a:pt x="84" y="1510"/>
                      <a:pt x="100" y="1513"/>
                      <a:pt x="115" y="1513"/>
                    </a:cubicBezTo>
                    <a:cubicBezTo>
                      <a:pt x="150" y="1513"/>
                      <a:pt x="185" y="1492"/>
                      <a:pt x="204" y="1457"/>
                    </a:cubicBezTo>
                    <a:cubicBezTo>
                      <a:pt x="448" y="960"/>
                      <a:pt x="807" y="518"/>
                      <a:pt x="1244" y="178"/>
                    </a:cubicBezTo>
                    <a:cubicBezTo>
                      <a:pt x="1288" y="145"/>
                      <a:pt x="1295" y="83"/>
                      <a:pt x="1262" y="39"/>
                    </a:cubicBezTo>
                    <a:cubicBezTo>
                      <a:pt x="1242" y="14"/>
                      <a:pt x="1212" y="1"/>
                      <a:pt x="1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2684675" y="3712500"/>
                <a:ext cx="16100" cy="16700"/>
              </a:xfrm>
              <a:custGeom>
                <a:avLst/>
                <a:gdLst/>
                <a:ahLst/>
                <a:cxnLst/>
                <a:rect l="l" t="t" r="r" b="b"/>
                <a:pathLst>
                  <a:path w="644" h="668" extrusionOk="0">
                    <a:moveTo>
                      <a:pt x="533" y="0"/>
                    </a:moveTo>
                    <a:cubicBezTo>
                      <a:pt x="506" y="0"/>
                      <a:pt x="479" y="11"/>
                      <a:pt x="459" y="33"/>
                    </a:cubicBezTo>
                    <a:lnTo>
                      <a:pt x="37" y="502"/>
                    </a:lnTo>
                    <a:cubicBezTo>
                      <a:pt x="1" y="543"/>
                      <a:pt x="4" y="605"/>
                      <a:pt x="45" y="642"/>
                    </a:cubicBezTo>
                    <a:cubicBezTo>
                      <a:pt x="64" y="659"/>
                      <a:pt x="87" y="667"/>
                      <a:pt x="111" y="667"/>
                    </a:cubicBezTo>
                    <a:cubicBezTo>
                      <a:pt x="137" y="667"/>
                      <a:pt x="165" y="657"/>
                      <a:pt x="185" y="634"/>
                    </a:cubicBezTo>
                    <a:lnTo>
                      <a:pt x="607" y="164"/>
                    </a:lnTo>
                    <a:cubicBezTo>
                      <a:pt x="644" y="123"/>
                      <a:pt x="639" y="61"/>
                      <a:pt x="598" y="24"/>
                    </a:cubicBezTo>
                    <a:cubicBezTo>
                      <a:pt x="580" y="8"/>
                      <a:pt x="557"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2681275" y="3676600"/>
                <a:ext cx="34700" cy="17025"/>
              </a:xfrm>
              <a:custGeom>
                <a:avLst/>
                <a:gdLst/>
                <a:ahLst/>
                <a:cxnLst/>
                <a:rect l="l" t="t" r="r" b="b"/>
                <a:pathLst>
                  <a:path w="1388" h="681" extrusionOk="0">
                    <a:moveTo>
                      <a:pt x="112" y="0"/>
                    </a:moveTo>
                    <a:cubicBezTo>
                      <a:pt x="88" y="0"/>
                      <a:pt x="64" y="9"/>
                      <a:pt x="45" y="26"/>
                    </a:cubicBezTo>
                    <a:cubicBezTo>
                      <a:pt x="5" y="63"/>
                      <a:pt x="1" y="126"/>
                      <a:pt x="38" y="166"/>
                    </a:cubicBezTo>
                    <a:cubicBezTo>
                      <a:pt x="323" y="489"/>
                      <a:pt x="755" y="680"/>
                      <a:pt x="1187" y="680"/>
                    </a:cubicBezTo>
                    <a:cubicBezTo>
                      <a:pt x="1223" y="680"/>
                      <a:pt x="1256" y="679"/>
                      <a:pt x="1291" y="676"/>
                    </a:cubicBezTo>
                    <a:cubicBezTo>
                      <a:pt x="1347" y="673"/>
                      <a:pt x="1387" y="626"/>
                      <a:pt x="1384" y="570"/>
                    </a:cubicBezTo>
                    <a:cubicBezTo>
                      <a:pt x="1380" y="520"/>
                      <a:pt x="1336" y="477"/>
                      <a:pt x="1289" y="477"/>
                    </a:cubicBezTo>
                    <a:cubicBezTo>
                      <a:pt x="1285" y="477"/>
                      <a:pt x="1281" y="478"/>
                      <a:pt x="1276" y="478"/>
                    </a:cubicBezTo>
                    <a:cubicBezTo>
                      <a:pt x="1250" y="480"/>
                      <a:pt x="1223" y="481"/>
                      <a:pt x="1196" y="481"/>
                    </a:cubicBezTo>
                    <a:cubicBezTo>
                      <a:pt x="818" y="481"/>
                      <a:pt x="436" y="317"/>
                      <a:pt x="185" y="33"/>
                    </a:cubicBezTo>
                    <a:cubicBezTo>
                      <a:pt x="166" y="11"/>
                      <a:pt x="139"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2803425" y="3700525"/>
                <a:ext cx="40800" cy="46575"/>
              </a:xfrm>
              <a:custGeom>
                <a:avLst/>
                <a:gdLst/>
                <a:ahLst/>
                <a:cxnLst/>
                <a:rect l="l" t="t" r="r" b="b"/>
                <a:pathLst>
                  <a:path w="1632" h="1863" extrusionOk="0">
                    <a:moveTo>
                      <a:pt x="115" y="1"/>
                    </a:moveTo>
                    <a:cubicBezTo>
                      <a:pt x="83" y="1"/>
                      <a:pt x="51" y="16"/>
                      <a:pt x="32" y="44"/>
                    </a:cubicBezTo>
                    <a:cubicBezTo>
                      <a:pt x="1" y="91"/>
                      <a:pt x="14" y="153"/>
                      <a:pt x="59" y="183"/>
                    </a:cubicBezTo>
                    <a:cubicBezTo>
                      <a:pt x="657" y="585"/>
                      <a:pt x="1129" y="1148"/>
                      <a:pt x="1427" y="1804"/>
                    </a:cubicBezTo>
                    <a:cubicBezTo>
                      <a:pt x="1445" y="1841"/>
                      <a:pt x="1480" y="1862"/>
                      <a:pt x="1519" y="1862"/>
                    </a:cubicBezTo>
                    <a:cubicBezTo>
                      <a:pt x="1531" y="1862"/>
                      <a:pt x="1546" y="1859"/>
                      <a:pt x="1561" y="1854"/>
                    </a:cubicBezTo>
                    <a:cubicBezTo>
                      <a:pt x="1609" y="1832"/>
                      <a:pt x="1631" y="1772"/>
                      <a:pt x="1609" y="1722"/>
                    </a:cubicBezTo>
                    <a:cubicBezTo>
                      <a:pt x="1295" y="1032"/>
                      <a:pt x="799" y="442"/>
                      <a:pt x="171" y="18"/>
                    </a:cubicBezTo>
                    <a:cubicBezTo>
                      <a:pt x="154" y="6"/>
                      <a:pt x="135"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2832975" y="3709075"/>
                <a:ext cx="11525" cy="14250"/>
              </a:xfrm>
              <a:custGeom>
                <a:avLst/>
                <a:gdLst/>
                <a:ahLst/>
                <a:cxnLst/>
                <a:rect l="l" t="t" r="r" b="b"/>
                <a:pathLst>
                  <a:path w="461" h="570" extrusionOk="0">
                    <a:moveTo>
                      <a:pt x="113" y="1"/>
                    </a:moveTo>
                    <a:cubicBezTo>
                      <a:pt x="95" y="1"/>
                      <a:pt x="77" y="6"/>
                      <a:pt x="61" y="16"/>
                    </a:cubicBezTo>
                    <a:cubicBezTo>
                      <a:pt x="13" y="45"/>
                      <a:pt x="1" y="107"/>
                      <a:pt x="29" y="153"/>
                    </a:cubicBezTo>
                    <a:lnTo>
                      <a:pt x="264" y="523"/>
                    </a:lnTo>
                    <a:cubicBezTo>
                      <a:pt x="284" y="554"/>
                      <a:pt x="316" y="570"/>
                      <a:pt x="348" y="570"/>
                    </a:cubicBezTo>
                    <a:cubicBezTo>
                      <a:pt x="366" y="570"/>
                      <a:pt x="385" y="564"/>
                      <a:pt x="401" y="554"/>
                    </a:cubicBezTo>
                    <a:cubicBezTo>
                      <a:pt x="448" y="526"/>
                      <a:pt x="461" y="463"/>
                      <a:pt x="432" y="417"/>
                    </a:cubicBezTo>
                    <a:lnTo>
                      <a:pt x="198" y="47"/>
                    </a:lnTo>
                    <a:cubicBezTo>
                      <a:pt x="179" y="17"/>
                      <a:pt x="146"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2898225" y="3773075"/>
                <a:ext cx="15150" cy="46775"/>
              </a:xfrm>
              <a:custGeom>
                <a:avLst/>
                <a:gdLst/>
                <a:ahLst/>
                <a:cxnLst/>
                <a:rect l="l" t="t" r="r" b="b"/>
                <a:pathLst>
                  <a:path w="606" h="1871" extrusionOk="0">
                    <a:moveTo>
                      <a:pt x="183" y="1"/>
                    </a:moveTo>
                    <a:cubicBezTo>
                      <a:pt x="165" y="1"/>
                      <a:pt x="146" y="6"/>
                      <a:pt x="130" y="16"/>
                    </a:cubicBezTo>
                    <a:cubicBezTo>
                      <a:pt x="84" y="45"/>
                      <a:pt x="71" y="108"/>
                      <a:pt x="100" y="153"/>
                    </a:cubicBezTo>
                    <a:cubicBezTo>
                      <a:pt x="396" y="618"/>
                      <a:pt x="366" y="1273"/>
                      <a:pt x="33" y="1711"/>
                    </a:cubicBezTo>
                    <a:cubicBezTo>
                      <a:pt x="0" y="1755"/>
                      <a:pt x="8" y="1818"/>
                      <a:pt x="51" y="1851"/>
                    </a:cubicBezTo>
                    <a:cubicBezTo>
                      <a:pt x="70" y="1863"/>
                      <a:pt x="91" y="1871"/>
                      <a:pt x="112" y="1871"/>
                    </a:cubicBezTo>
                    <a:cubicBezTo>
                      <a:pt x="140" y="1871"/>
                      <a:pt x="171" y="1857"/>
                      <a:pt x="190" y="1831"/>
                    </a:cubicBezTo>
                    <a:cubicBezTo>
                      <a:pt x="572" y="1330"/>
                      <a:pt x="605" y="579"/>
                      <a:pt x="266" y="46"/>
                    </a:cubicBezTo>
                    <a:cubicBezTo>
                      <a:pt x="248" y="17"/>
                      <a:pt x="216"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2893675" y="3789175"/>
                <a:ext cx="6100" cy="9300"/>
              </a:xfrm>
              <a:custGeom>
                <a:avLst/>
                <a:gdLst/>
                <a:ahLst/>
                <a:cxnLst/>
                <a:rect l="l" t="t" r="r" b="b"/>
                <a:pathLst>
                  <a:path w="244" h="372" extrusionOk="0">
                    <a:moveTo>
                      <a:pt x="109" y="1"/>
                    </a:moveTo>
                    <a:cubicBezTo>
                      <a:pt x="102" y="1"/>
                      <a:pt x="96" y="1"/>
                      <a:pt x="90" y="2"/>
                    </a:cubicBezTo>
                    <a:cubicBezTo>
                      <a:pt x="36" y="12"/>
                      <a:pt x="0" y="62"/>
                      <a:pt x="10" y="117"/>
                    </a:cubicBezTo>
                    <a:lnTo>
                      <a:pt x="40" y="291"/>
                    </a:lnTo>
                    <a:cubicBezTo>
                      <a:pt x="47" y="338"/>
                      <a:pt x="90" y="372"/>
                      <a:pt x="137" y="372"/>
                    </a:cubicBezTo>
                    <a:cubicBezTo>
                      <a:pt x="142" y="372"/>
                      <a:pt x="147" y="371"/>
                      <a:pt x="154" y="371"/>
                    </a:cubicBezTo>
                    <a:cubicBezTo>
                      <a:pt x="208" y="361"/>
                      <a:pt x="243" y="311"/>
                      <a:pt x="235" y="256"/>
                    </a:cubicBezTo>
                    <a:lnTo>
                      <a:pt x="204" y="82"/>
                    </a:lnTo>
                    <a:cubicBezTo>
                      <a:pt x="196" y="35"/>
                      <a:pt x="156"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2713700" y="3542750"/>
                <a:ext cx="28525" cy="21875"/>
              </a:xfrm>
              <a:custGeom>
                <a:avLst/>
                <a:gdLst/>
                <a:ahLst/>
                <a:cxnLst/>
                <a:rect l="l" t="t" r="r" b="b"/>
                <a:pathLst>
                  <a:path w="1141" h="875" extrusionOk="0">
                    <a:moveTo>
                      <a:pt x="109" y="1"/>
                    </a:moveTo>
                    <a:cubicBezTo>
                      <a:pt x="61" y="1"/>
                      <a:pt x="19" y="35"/>
                      <a:pt x="10" y="83"/>
                    </a:cubicBezTo>
                    <a:cubicBezTo>
                      <a:pt x="1" y="138"/>
                      <a:pt x="37" y="188"/>
                      <a:pt x="91" y="198"/>
                    </a:cubicBezTo>
                    <a:cubicBezTo>
                      <a:pt x="451" y="257"/>
                      <a:pt x="774" y="496"/>
                      <a:pt x="937" y="819"/>
                    </a:cubicBezTo>
                    <a:cubicBezTo>
                      <a:pt x="955" y="855"/>
                      <a:pt x="989" y="875"/>
                      <a:pt x="1026" y="875"/>
                    </a:cubicBezTo>
                    <a:cubicBezTo>
                      <a:pt x="1042" y="875"/>
                      <a:pt x="1056" y="870"/>
                      <a:pt x="1072" y="862"/>
                    </a:cubicBezTo>
                    <a:cubicBezTo>
                      <a:pt x="1120" y="838"/>
                      <a:pt x="1140" y="778"/>
                      <a:pt x="1115" y="729"/>
                    </a:cubicBezTo>
                    <a:cubicBezTo>
                      <a:pt x="925" y="349"/>
                      <a:pt x="544" y="72"/>
                      <a:pt x="125" y="2"/>
                    </a:cubicBezTo>
                    <a:cubicBezTo>
                      <a:pt x="119" y="1"/>
                      <a:pt x="114"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2730775" y="3540600"/>
                <a:ext cx="10675" cy="10275"/>
              </a:xfrm>
              <a:custGeom>
                <a:avLst/>
                <a:gdLst/>
                <a:ahLst/>
                <a:cxnLst/>
                <a:rect l="l" t="t" r="r" b="b"/>
                <a:pathLst>
                  <a:path w="427" h="411" extrusionOk="0">
                    <a:moveTo>
                      <a:pt x="110" y="1"/>
                    </a:moveTo>
                    <a:cubicBezTo>
                      <a:pt x="85" y="1"/>
                      <a:pt x="60" y="10"/>
                      <a:pt x="41" y="29"/>
                    </a:cubicBezTo>
                    <a:cubicBezTo>
                      <a:pt x="1" y="68"/>
                      <a:pt x="1" y="130"/>
                      <a:pt x="39" y="170"/>
                    </a:cubicBezTo>
                    <a:lnTo>
                      <a:pt x="246" y="381"/>
                    </a:lnTo>
                    <a:cubicBezTo>
                      <a:pt x="265" y="400"/>
                      <a:pt x="290" y="410"/>
                      <a:pt x="316" y="410"/>
                    </a:cubicBezTo>
                    <a:cubicBezTo>
                      <a:pt x="342" y="410"/>
                      <a:pt x="367" y="402"/>
                      <a:pt x="388" y="383"/>
                    </a:cubicBezTo>
                    <a:cubicBezTo>
                      <a:pt x="427" y="344"/>
                      <a:pt x="427" y="282"/>
                      <a:pt x="389" y="242"/>
                    </a:cubicBezTo>
                    <a:lnTo>
                      <a:pt x="181" y="30"/>
                    </a:lnTo>
                    <a:cubicBezTo>
                      <a:pt x="161" y="11"/>
                      <a:pt x="136"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a:off x="2703550" y="3446750"/>
                <a:ext cx="18950" cy="20350"/>
              </a:xfrm>
              <a:custGeom>
                <a:avLst/>
                <a:gdLst/>
                <a:ahLst/>
                <a:cxnLst/>
                <a:rect l="l" t="t" r="r" b="b"/>
                <a:pathLst>
                  <a:path w="758" h="814" extrusionOk="0">
                    <a:moveTo>
                      <a:pt x="111" y="0"/>
                    </a:moveTo>
                    <a:cubicBezTo>
                      <a:pt x="83" y="0"/>
                      <a:pt x="55" y="12"/>
                      <a:pt x="35" y="36"/>
                    </a:cubicBezTo>
                    <a:cubicBezTo>
                      <a:pt x="0" y="78"/>
                      <a:pt x="6" y="140"/>
                      <a:pt x="48" y="175"/>
                    </a:cubicBezTo>
                    <a:cubicBezTo>
                      <a:pt x="249" y="343"/>
                      <a:pt x="421" y="542"/>
                      <a:pt x="559" y="766"/>
                    </a:cubicBezTo>
                    <a:cubicBezTo>
                      <a:pt x="578" y="796"/>
                      <a:pt x="611" y="814"/>
                      <a:pt x="643" y="814"/>
                    </a:cubicBezTo>
                    <a:cubicBezTo>
                      <a:pt x="662" y="814"/>
                      <a:pt x="679" y="810"/>
                      <a:pt x="695" y="799"/>
                    </a:cubicBezTo>
                    <a:cubicBezTo>
                      <a:pt x="742" y="770"/>
                      <a:pt x="757" y="709"/>
                      <a:pt x="728" y="662"/>
                    </a:cubicBezTo>
                    <a:cubicBezTo>
                      <a:pt x="578" y="420"/>
                      <a:pt x="393" y="204"/>
                      <a:pt x="174" y="22"/>
                    </a:cubicBezTo>
                    <a:cubicBezTo>
                      <a:pt x="156" y="8"/>
                      <a:pt x="133"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33"/>
            <p:cNvGrpSpPr/>
            <p:nvPr/>
          </p:nvGrpSpPr>
          <p:grpSpPr>
            <a:xfrm>
              <a:off x="6999791" y="647961"/>
              <a:ext cx="592147" cy="424650"/>
              <a:chOff x="4963350" y="689650"/>
              <a:chExt cx="662950" cy="475425"/>
            </a:xfrm>
          </p:grpSpPr>
          <p:sp>
            <p:nvSpPr>
              <p:cNvPr id="715" name="Google Shape;715;p33"/>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3"/>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3"/>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3"/>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3"/>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3"/>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3"/>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3"/>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3"/>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3"/>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3"/>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3"/>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3"/>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صورة 4">
            <a:extLst>
              <a:ext uri="{FF2B5EF4-FFF2-40B4-BE49-F238E27FC236}">
                <a16:creationId xmlns:a16="http://schemas.microsoft.com/office/drawing/2014/main" id="{CE13BFF5-C605-43D2-8DE6-461E0C66924B}"/>
              </a:ext>
            </a:extLst>
          </p:cNvPr>
          <p:cNvPicPr>
            <a:picLocks noChangeAspect="1"/>
          </p:cNvPicPr>
          <p:nvPr/>
        </p:nvPicPr>
        <p:blipFill rotWithShape="1">
          <a:blip r:embed="rId3"/>
          <a:srcRect l="11259" t="25638" r="11440" b="19229"/>
          <a:stretch/>
        </p:blipFill>
        <p:spPr>
          <a:xfrm>
            <a:off x="1135348" y="1319101"/>
            <a:ext cx="7068402" cy="3082076"/>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2"/>
                                        </p:tgtEl>
                                        <p:attrNameLst>
                                          <p:attrName>style.visibility</p:attrName>
                                        </p:attrNameLst>
                                      </p:cBhvr>
                                      <p:to>
                                        <p:strVal val="visible"/>
                                      </p:to>
                                    </p:set>
                                    <p:anim calcmode="lin" valueType="num">
                                      <p:cBhvr additive="base">
                                        <p:cTn id="7" dur="500" fill="hold"/>
                                        <p:tgtEl>
                                          <p:spTgt spid="682"/>
                                        </p:tgtEl>
                                        <p:attrNameLst>
                                          <p:attrName>ppt_x</p:attrName>
                                        </p:attrNameLst>
                                      </p:cBhvr>
                                      <p:tavLst>
                                        <p:tav tm="0">
                                          <p:val>
                                            <p:strVal val="#ppt_x"/>
                                          </p:val>
                                        </p:tav>
                                        <p:tav tm="100000">
                                          <p:val>
                                            <p:strVal val="#ppt_x"/>
                                          </p:val>
                                        </p:tav>
                                      </p:tavLst>
                                    </p:anim>
                                    <p:anim calcmode="lin" valueType="num">
                                      <p:cBhvr additive="base">
                                        <p:cTn id="8" dur="500" fill="hold"/>
                                        <p:tgtEl>
                                          <p:spTgt spid="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cxnSp>
        <p:nvCxnSpPr>
          <p:cNvPr id="1115" name="Google Shape;1115;p37"/>
          <p:cNvCxnSpPr/>
          <p:nvPr/>
        </p:nvCxnSpPr>
        <p:spPr>
          <a:xfrm rot="10800000">
            <a:off x="2790050" y="974200"/>
            <a:ext cx="1012800" cy="0"/>
          </a:xfrm>
          <a:prstGeom prst="straightConnector1">
            <a:avLst/>
          </a:prstGeom>
          <a:noFill/>
          <a:ln w="19050" cap="flat" cmpd="sng">
            <a:solidFill>
              <a:schemeClr val="dk2"/>
            </a:solidFill>
            <a:prstDash val="lgDash"/>
            <a:round/>
            <a:headEnd type="none" w="med" len="med"/>
            <a:tailEnd type="none" w="med" len="med"/>
          </a:ln>
        </p:spPr>
      </p:cxnSp>
      <p:pic>
        <p:nvPicPr>
          <p:cNvPr id="5" name="صورة 4">
            <a:extLst>
              <a:ext uri="{FF2B5EF4-FFF2-40B4-BE49-F238E27FC236}">
                <a16:creationId xmlns:a16="http://schemas.microsoft.com/office/drawing/2014/main" id="{BE9BFB33-9D9F-46B3-A320-BE79BC06A9AB}"/>
              </a:ext>
            </a:extLst>
          </p:cNvPr>
          <p:cNvPicPr>
            <a:picLocks noChangeAspect="1"/>
          </p:cNvPicPr>
          <p:nvPr/>
        </p:nvPicPr>
        <p:blipFill rotWithShape="1">
          <a:blip r:embed="rId3"/>
          <a:srcRect l="24622" t="22110" r="25547" b="12306"/>
          <a:stretch/>
        </p:blipFill>
        <p:spPr>
          <a:xfrm>
            <a:off x="4956201" y="580143"/>
            <a:ext cx="3857759" cy="423223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فقاعة الكلام: مستطيلة مستديرة الزوايا 8">
            <a:extLst>
              <a:ext uri="{FF2B5EF4-FFF2-40B4-BE49-F238E27FC236}">
                <a16:creationId xmlns:a16="http://schemas.microsoft.com/office/drawing/2014/main" id="{1B72D625-9D32-47A7-9B38-53F3C76A2688}"/>
              </a:ext>
            </a:extLst>
          </p:cNvPr>
          <p:cNvSpPr/>
          <p:nvPr/>
        </p:nvSpPr>
        <p:spPr>
          <a:xfrm>
            <a:off x="276250" y="1312296"/>
            <a:ext cx="4295750" cy="1052713"/>
          </a:xfrm>
          <a:prstGeom prst="wedgeRoundRectCallout">
            <a:avLst>
              <a:gd name="adj1" fmla="val 62510"/>
              <a:gd name="adj2" fmla="val -280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b="1" dirty="0"/>
              <a:t>Handwriting </a:t>
            </a:r>
            <a:r>
              <a:rPr lang="en-US" sz="1200" dirty="0"/>
              <a:t>involves forming letters with a writing implement. Cursive writing requires formal training and initial literacy stages require children to learn how to manipulate a writing implement and develop their eye hand coordination. </a:t>
            </a:r>
            <a:endParaRPr lang="ar-SA" sz="1200" dirty="0"/>
          </a:p>
        </p:txBody>
      </p:sp>
      <p:pic>
        <p:nvPicPr>
          <p:cNvPr id="11" name="صورة 10">
            <a:extLst>
              <a:ext uri="{FF2B5EF4-FFF2-40B4-BE49-F238E27FC236}">
                <a16:creationId xmlns:a16="http://schemas.microsoft.com/office/drawing/2014/main" id="{C2B0CB88-2FB7-40F5-861D-69C6F353C5AD}"/>
              </a:ext>
            </a:extLst>
          </p:cNvPr>
          <p:cNvPicPr>
            <a:picLocks noChangeAspect="1"/>
          </p:cNvPicPr>
          <p:nvPr/>
        </p:nvPicPr>
        <p:blipFill rotWithShape="1">
          <a:blip r:embed="rId4"/>
          <a:srcRect l="24874" t="63044" r="30504" b="14398"/>
          <a:stretch/>
        </p:blipFill>
        <p:spPr>
          <a:xfrm>
            <a:off x="-161365" y="0"/>
            <a:ext cx="5271245" cy="1160289"/>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فقاعة الكلام: مستطيلة مستديرة الزوايا 17">
            <a:extLst>
              <a:ext uri="{FF2B5EF4-FFF2-40B4-BE49-F238E27FC236}">
                <a16:creationId xmlns:a16="http://schemas.microsoft.com/office/drawing/2014/main" id="{78FB3FCB-A21E-451D-9202-EADB24C055AC}"/>
              </a:ext>
            </a:extLst>
          </p:cNvPr>
          <p:cNvSpPr/>
          <p:nvPr/>
        </p:nvSpPr>
        <p:spPr>
          <a:xfrm>
            <a:off x="276250" y="2529925"/>
            <a:ext cx="4349540" cy="497133"/>
          </a:xfrm>
          <a:prstGeom prst="wedgeRoundRectCallout">
            <a:avLst>
              <a:gd name="adj1" fmla="val 62510"/>
              <a:gd name="adj2" fmla="val -280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dirty="0"/>
              <a:t>Some people are not keen on handwriting because they prefer word-processing. </a:t>
            </a:r>
            <a:endParaRPr lang="ar-SA" sz="1200" dirty="0"/>
          </a:p>
        </p:txBody>
      </p:sp>
      <p:sp>
        <p:nvSpPr>
          <p:cNvPr id="19" name="فقاعة الكلام: مستطيلة مستديرة الزوايا 18">
            <a:extLst>
              <a:ext uri="{FF2B5EF4-FFF2-40B4-BE49-F238E27FC236}">
                <a16:creationId xmlns:a16="http://schemas.microsoft.com/office/drawing/2014/main" id="{F8E9F872-D595-48DC-984A-EA7CB5E82D2D}"/>
              </a:ext>
            </a:extLst>
          </p:cNvPr>
          <p:cNvSpPr/>
          <p:nvPr/>
        </p:nvSpPr>
        <p:spPr>
          <a:xfrm>
            <a:off x="276250" y="3263664"/>
            <a:ext cx="4349540" cy="593721"/>
          </a:xfrm>
          <a:prstGeom prst="wedgeRoundRectCallout">
            <a:avLst>
              <a:gd name="adj1" fmla="val 62510"/>
              <a:gd name="adj2" fmla="val -280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dirty="0"/>
              <a:t>Specialists can analyze a person’s handwriting to determine </a:t>
            </a:r>
          </a:p>
          <a:p>
            <a:r>
              <a:rPr lang="en-US" sz="1200" dirty="0"/>
              <a:t>character traits, gender, personality, emotional state or to </a:t>
            </a:r>
          </a:p>
          <a:p>
            <a:r>
              <a:rPr lang="en-US" sz="1200" dirty="0"/>
              <a:t>authenticate documents. </a:t>
            </a:r>
            <a:endParaRPr lang="ar-SA" sz="1200" dirty="0"/>
          </a:p>
        </p:txBody>
      </p:sp>
      <p:sp>
        <p:nvSpPr>
          <p:cNvPr id="28" name="فقاعة الكلام: مستطيلة مستديرة الزوايا 27">
            <a:extLst>
              <a:ext uri="{FF2B5EF4-FFF2-40B4-BE49-F238E27FC236}">
                <a16:creationId xmlns:a16="http://schemas.microsoft.com/office/drawing/2014/main" id="{0A80E5FC-E865-4A3D-9D57-DA4073E65573}"/>
              </a:ext>
            </a:extLst>
          </p:cNvPr>
          <p:cNvSpPr/>
          <p:nvPr/>
        </p:nvSpPr>
        <p:spPr>
          <a:xfrm>
            <a:off x="330040" y="4011066"/>
            <a:ext cx="4349540" cy="801307"/>
          </a:xfrm>
          <a:prstGeom prst="wedgeRoundRectCallout">
            <a:avLst>
              <a:gd name="adj1" fmla="val 61450"/>
              <a:gd name="adj2" fmla="val -241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dirty="0"/>
              <a:t>It’s popular because it is fast and efficient and facilitates </a:t>
            </a:r>
          </a:p>
          <a:p>
            <a:r>
              <a:rPr lang="en-US" sz="1200" dirty="0"/>
              <a:t>editing as people can make changes, add or correct parts of </a:t>
            </a:r>
          </a:p>
          <a:p>
            <a:r>
              <a:rPr lang="en-US" sz="1200" dirty="0"/>
              <a:t>a text without having to write the whole thing. In addition, a </a:t>
            </a:r>
          </a:p>
          <a:p>
            <a:r>
              <a:rPr lang="en-US" sz="1200" dirty="0"/>
              <a:t>computer can be used to check spelling through spell-check. </a:t>
            </a:r>
            <a:endParaRPr lang="ar-SA"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cxnSp>
        <p:nvCxnSpPr>
          <p:cNvPr id="1115" name="Google Shape;1115;p37"/>
          <p:cNvCxnSpPr/>
          <p:nvPr/>
        </p:nvCxnSpPr>
        <p:spPr>
          <a:xfrm rot="10800000">
            <a:off x="2790050" y="974200"/>
            <a:ext cx="1012800" cy="0"/>
          </a:xfrm>
          <a:prstGeom prst="straightConnector1">
            <a:avLst/>
          </a:prstGeom>
          <a:noFill/>
          <a:ln w="19050" cap="flat" cmpd="sng">
            <a:solidFill>
              <a:schemeClr val="dk2"/>
            </a:solidFill>
            <a:prstDash val="lgDash"/>
            <a:round/>
            <a:headEnd type="none" w="med" len="med"/>
            <a:tailEnd type="none" w="med" len="med"/>
          </a:ln>
        </p:spPr>
      </p:cxnSp>
      <p:pic>
        <p:nvPicPr>
          <p:cNvPr id="5" name="صورة 4">
            <a:extLst>
              <a:ext uri="{FF2B5EF4-FFF2-40B4-BE49-F238E27FC236}">
                <a16:creationId xmlns:a16="http://schemas.microsoft.com/office/drawing/2014/main" id="{BE9BFB33-9D9F-46B3-A320-BE79BC06A9AB}"/>
              </a:ext>
            </a:extLst>
          </p:cNvPr>
          <p:cNvPicPr>
            <a:picLocks noChangeAspect="1"/>
          </p:cNvPicPr>
          <p:nvPr/>
        </p:nvPicPr>
        <p:blipFill rotWithShape="1">
          <a:blip r:embed="rId3"/>
          <a:srcRect l="24622" t="22110" r="25547" b="12306"/>
          <a:stretch/>
        </p:blipFill>
        <p:spPr>
          <a:xfrm>
            <a:off x="4986754" y="580144"/>
            <a:ext cx="3857759" cy="423223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فقاعة الكلام: مستطيلة مستديرة الزوايا 8">
            <a:extLst>
              <a:ext uri="{FF2B5EF4-FFF2-40B4-BE49-F238E27FC236}">
                <a16:creationId xmlns:a16="http://schemas.microsoft.com/office/drawing/2014/main" id="{1B72D625-9D32-47A7-9B38-53F3C76A2688}"/>
              </a:ext>
            </a:extLst>
          </p:cNvPr>
          <p:cNvSpPr/>
          <p:nvPr/>
        </p:nvSpPr>
        <p:spPr>
          <a:xfrm>
            <a:off x="276250" y="1667436"/>
            <a:ext cx="4295750" cy="797466"/>
          </a:xfrm>
          <a:prstGeom prst="wedgeRoundRectCallout">
            <a:avLst>
              <a:gd name="adj1" fmla="val 62510"/>
              <a:gd name="adj2" fmla="val -280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dirty="0"/>
              <a:t>There are computer based tests and pen and paper tests. </a:t>
            </a:r>
          </a:p>
          <a:p>
            <a:r>
              <a:rPr lang="en-US" sz="1200" dirty="0"/>
              <a:t>Computer based tests do not require writing by hand within a set time limit, whereas pen and paper tests do. </a:t>
            </a:r>
            <a:endParaRPr lang="ar-SA" sz="1200" dirty="0"/>
          </a:p>
        </p:txBody>
      </p:sp>
      <p:pic>
        <p:nvPicPr>
          <p:cNvPr id="11" name="صورة 10">
            <a:extLst>
              <a:ext uri="{FF2B5EF4-FFF2-40B4-BE49-F238E27FC236}">
                <a16:creationId xmlns:a16="http://schemas.microsoft.com/office/drawing/2014/main" id="{C2B0CB88-2FB7-40F5-861D-69C6F353C5AD}"/>
              </a:ext>
            </a:extLst>
          </p:cNvPr>
          <p:cNvPicPr>
            <a:picLocks noChangeAspect="1"/>
          </p:cNvPicPr>
          <p:nvPr/>
        </p:nvPicPr>
        <p:blipFill rotWithShape="1">
          <a:blip r:embed="rId4"/>
          <a:srcRect l="24874" t="63044" r="30504" b="14398"/>
          <a:stretch/>
        </p:blipFill>
        <p:spPr>
          <a:xfrm>
            <a:off x="-161366" y="0"/>
            <a:ext cx="5271245" cy="1160289"/>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فقاعة الكلام: مستطيلة مستديرة الزوايا 17">
            <a:extLst>
              <a:ext uri="{FF2B5EF4-FFF2-40B4-BE49-F238E27FC236}">
                <a16:creationId xmlns:a16="http://schemas.microsoft.com/office/drawing/2014/main" id="{78FB3FCB-A21E-451D-9202-EADB24C055AC}"/>
              </a:ext>
            </a:extLst>
          </p:cNvPr>
          <p:cNvSpPr/>
          <p:nvPr/>
        </p:nvSpPr>
        <p:spPr>
          <a:xfrm>
            <a:off x="299487" y="3189863"/>
            <a:ext cx="4349540" cy="1052713"/>
          </a:xfrm>
          <a:prstGeom prst="wedgeRoundRectCallout">
            <a:avLst>
              <a:gd name="adj1" fmla="val 62510"/>
              <a:gd name="adj2" fmla="val -280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dirty="0"/>
              <a:t>The writer is in favor of technological advances that allow us to do things efficiently but he is also keen to preserve the skill of writing by hand without the help of a device; as a means of self-sufficiency and independence which is not reliant on machines. </a:t>
            </a:r>
            <a:endParaRPr lang="ar-SA" sz="1200" dirty="0"/>
          </a:p>
        </p:txBody>
      </p:sp>
    </p:spTree>
    <p:extLst>
      <p:ext uri="{BB962C8B-B14F-4D97-AF65-F5344CB8AC3E}">
        <p14:creationId xmlns:p14="http://schemas.microsoft.com/office/powerpoint/2010/main" val="277935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grpSp>
        <p:nvGrpSpPr>
          <p:cNvPr id="1150" name="Google Shape;1150;p38"/>
          <p:cNvGrpSpPr/>
          <p:nvPr/>
        </p:nvGrpSpPr>
        <p:grpSpPr>
          <a:xfrm>
            <a:off x="3753967" y="1947736"/>
            <a:ext cx="1636067" cy="2861505"/>
            <a:chOff x="3753967" y="1947736"/>
            <a:chExt cx="1636067" cy="2861505"/>
          </a:xfrm>
        </p:grpSpPr>
        <p:grpSp>
          <p:nvGrpSpPr>
            <p:cNvPr id="1151" name="Google Shape;1151;p38"/>
            <p:cNvGrpSpPr/>
            <p:nvPr/>
          </p:nvGrpSpPr>
          <p:grpSpPr>
            <a:xfrm>
              <a:off x="4924973" y="4262172"/>
              <a:ext cx="465062" cy="341317"/>
              <a:chOff x="3715175" y="1836825"/>
              <a:chExt cx="718575" cy="527375"/>
            </a:xfrm>
          </p:grpSpPr>
          <p:sp>
            <p:nvSpPr>
              <p:cNvPr id="1152" name="Google Shape;1152;p38"/>
              <p:cNvSpPr/>
              <p:nvPr/>
            </p:nvSpPr>
            <p:spPr>
              <a:xfrm>
                <a:off x="3715700" y="1866650"/>
                <a:ext cx="718050" cy="497550"/>
              </a:xfrm>
              <a:custGeom>
                <a:avLst/>
                <a:gdLst/>
                <a:ahLst/>
                <a:cxnLst/>
                <a:rect l="l" t="t" r="r" b="b"/>
                <a:pathLst>
                  <a:path w="28722" h="19902" extrusionOk="0">
                    <a:moveTo>
                      <a:pt x="206" y="1"/>
                    </a:moveTo>
                    <a:cubicBezTo>
                      <a:pt x="201" y="1"/>
                      <a:pt x="196" y="3"/>
                      <a:pt x="190" y="3"/>
                    </a:cubicBezTo>
                    <a:cubicBezTo>
                      <a:pt x="176" y="4"/>
                      <a:pt x="164" y="5"/>
                      <a:pt x="152" y="9"/>
                    </a:cubicBezTo>
                    <a:cubicBezTo>
                      <a:pt x="141" y="12"/>
                      <a:pt x="132" y="14"/>
                      <a:pt x="121" y="18"/>
                    </a:cubicBezTo>
                    <a:cubicBezTo>
                      <a:pt x="105" y="25"/>
                      <a:pt x="92" y="34"/>
                      <a:pt x="79" y="44"/>
                    </a:cubicBezTo>
                    <a:cubicBezTo>
                      <a:pt x="74" y="47"/>
                      <a:pt x="69" y="50"/>
                      <a:pt x="63" y="54"/>
                    </a:cubicBezTo>
                    <a:cubicBezTo>
                      <a:pt x="48" y="69"/>
                      <a:pt x="36" y="86"/>
                      <a:pt x="25" y="104"/>
                    </a:cubicBezTo>
                    <a:cubicBezTo>
                      <a:pt x="23" y="107"/>
                      <a:pt x="21" y="108"/>
                      <a:pt x="20" y="112"/>
                    </a:cubicBezTo>
                    <a:cubicBezTo>
                      <a:pt x="20" y="113"/>
                      <a:pt x="18" y="114"/>
                      <a:pt x="17" y="114"/>
                    </a:cubicBezTo>
                    <a:cubicBezTo>
                      <a:pt x="6" y="136"/>
                      <a:pt x="1" y="159"/>
                      <a:pt x="0" y="183"/>
                    </a:cubicBezTo>
                    <a:lnTo>
                      <a:pt x="0" y="186"/>
                    </a:lnTo>
                    <a:cubicBezTo>
                      <a:pt x="0" y="191"/>
                      <a:pt x="1" y="194"/>
                      <a:pt x="1" y="200"/>
                    </a:cubicBezTo>
                    <a:cubicBezTo>
                      <a:pt x="1" y="218"/>
                      <a:pt x="4" y="237"/>
                      <a:pt x="10" y="255"/>
                    </a:cubicBezTo>
                    <a:cubicBezTo>
                      <a:pt x="12" y="265"/>
                      <a:pt x="16" y="272"/>
                      <a:pt x="20" y="280"/>
                    </a:cubicBezTo>
                    <a:cubicBezTo>
                      <a:pt x="26" y="293"/>
                      <a:pt x="33" y="307"/>
                      <a:pt x="41" y="317"/>
                    </a:cubicBezTo>
                    <a:cubicBezTo>
                      <a:pt x="48" y="325"/>
                      <a:pt x="54" y="332"/>
                      <a:pt x="62" y="339"/>
                    </a:cubicBezTo>
                    <a:cubicBezTo>
                      <a:pt x="68" y="345"/>
                      <a:pt x="71" y="351"/>
                      <a:pt x="78" y="356"/>
                    </a:cubicBezTo>
                    <a:cubicBezTo>
                      <a:pt x="139" y="403"/>
                      <a:pt x="6272" y="5197"/>
                      <a:pt x="9716" y="19749"/>
                    </a:cubicBezTo>
                    <a:cubicBezTo>
                      <a:pt x="9735" y="19828"/>
                      <a:pt x="9800" y="19887"/>
                      <a:pt x="9880" y="19899"/>
                    </a:cubicBezTo>
                    <a:cubicBezTo>
                      <a:pt x="9890" y="19900"/>
                      <a:pt x="9900" y="19901"/>
                      <a:pt x="9910" y="19901"/>
                    </a:cubicBezTo>
                    <a:cubicBezTo>
                      <a:pt x="9980" y="19901"/>
                      <a:pt x="10044" y="19865"/>
                      <a:pt x="10081" y="19805"/>
                    </a:cubicBezTo>
                    <a:cubicBezTo>
                      <a:pt x="10111" y="19752"/>
                      <a:pt x="12536" y="15715"/>
                      <a:pt x="15819" y="13459"/>
                    </a:cubicBezTo>
                    <a:lnTo>
                      <a:pt x="21203" y="19090"/>
                    </a:lnTo>
                    <a:cubicBezTo>
                      <a:pt x="21206" y="19095"/>
                      <a:pt x="21214" y="19096"/>
                      <a:pt x="21219" y="19100"/>
                    </a:cubicBezTo>
                    <a:cubicBezTo>
                      <a:pt x="21227" y="19108"/>
                      <a:pt x="21238" y="19115"/>
                      <a:pt x="21248" y="19122"/>
                    </a:cubicBezTo>
                    <a:cubicBezTo>
                      <a:pt x="21261" y="19128"/>
                      <a:pt x="21271" y="19134"/>
                      <a:pt x="21284" y="19138"/>
                    </a:cubicBezTo>
                    <a:cubicBezTo>
                      <a:pt x="21296" y="19143"/>
                      <a:pt x="21308" y="19144"/>
                      <a:pt x="21320" y="19145"/>
                    </a:cubicBezTo>
                    <a:cubicBezTo>
                      <a:pt x="21329" y="19147"/>
                      <a:pt x="21338" y="19150"/>
                      <a:pt x="21347" y="19150"/>
                    </a:cubicBezTo>
                    <a:cubicBezTo>
                      <a:pt x="21350" y="19150"/>
                      <a:pt x="21353" y="19149"/>
                      <a:pt x="21356" y="19149"/>
                    </a:cubicBezTo>
                    <a:cubicBezTo>
                      <a:pt x="21358" y="19149"/>
                      <a:pt x="21361" y="19150"/>
                      <a:pt x="21363" y="19150"/>
                    </a:cubicBezTo>
                    <a:cubicBezTo>
                      <a:pt x="21374" y="19149"/>
                      <a:pt x="21382" y="19145"/>
                      <a:pt x="21390" y="19143"/>
                    </a:cubicBezTo>
                    <a:cubicBezTo>
                      <a:pt x="21403" y="19139"/>
                      <a:pt x="21415" y="19138"/>
                      <a:pt x="21426" y="19133"/>
                    </a:cubicBezTo>
                    <a:cubicBezTo>
                      <a:pt x="21441" y="19127"/>
                      <a:pt x="21453" y="19117"/>
                      <a:pt x="21464" y="19108"/>
                    </a:cubicBezTo>
                    <a:cubicBezTo>
                      <a:pt x="21471" y="19103"/>
                      <a:pt x="21478" y="19102"/>
                      <a:pt x="21484" y="19095"/>
                    </a:cubicBezTo>
                    <a:cubicBezTo>
                      <a:pt x="21485" y="19094"/>
                      <a:pt x="21485" y="19092"/>
                      <a:pt x="21487" y="19092"/>
                    </a:cubicBezTo>
                    <a:cubicBezTo>
                      <a:pt x="21504" y="19075"/>
                      <a:pt x="21519" y="19054"/>
                      <a:pt x="21529" y="19032"/>
                    </a:cubicBezTo>
                    <a:cubicBezTo>
                      <a:pt x="21531" y="19026"/>
                      <a:pt x="21531" y="19018"/>
                      <a:pt x="21535" y="19011"/>
                    </a:cubicBezTo>
                    <a:cubicBezTo>
                      <a:pt x="21540" y="18995"/>
                      <a:pt x="21545" y="18979"/>
                      <a:pt x="21546" y="18963"/>
                    </a:cubicBezTo>
                    <a:lnTo>
                      <a:pt x="22011" y="10410"/>
                    </a:lnTo>
                    <a:cubicBezTo>
                      <a:pt x="22380" y="10021"/>
                      <a:pt x="25034" y="7350"/>
                      <a:pt x="28510" y="7287"/>
                    </a:cubicBezTo>
                    <a:cubicBezTo>
                      <a:pt x="28598" y="7286"/>
                      <a:pt x="28674" y="7227"/>
                      <a:pt x="28698" y="7141"/>
                    </a:cubicBezTo>
                    <a:cubicBezTo>
                      <a:pt x="28722" y="7058"/>
                      <a:pt x="28687" y="6966"/>
                      <a:pt x="28611" y="6920"/>
                    </a:cubicBezTo>
                    <a:cubicBezTo>
                      <a:pt x="28509" y="6860"/>
                      <a:pt x="18414" y="738"/>
                      <a:pt x="20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3752975" y="1847850"/>
                <a:ext cx="506650" cy="446400"/>
              </a:xfrm>
              <a:custGeom>
                <a:avLst/>
                <a:gdLst/>
                <a:ahLst/>
                <a:cxnLst/>
                <a:rect l="l" t="t" r="r" b="b"/>
                <a:pathLst>
                  <a:path w="20266" h="17856" extrusionOk="0">
                    <a:moveTo>
                      <a:pt x="19333" y="11637"/>
                    </a:moveTo>
                    <a:lnTo>
                      <a:pt x="19340" y="11647"/>
                    </a:lnTo>
                    <a:lnTo>
                      <a:pt x="19404" y="12189"/>
                    </a:lnTo>
                    <a:lnTo>
                      <a:pt x="19333" y="11637"/>
                    </a:lnTo>
                    <a:close/>
                    <a:moveTo>
                      <a:pt x="43" y="1"/>
                    </a:moveTo>
                    <a:cubicBezTo>
                      <a:pt x="25" y="1"/>
                      <a:pt x="9" y="14"/>
                      <a:pt x="6" y="29"/>
                    </a:cubicBezTo>
                    <a:cubicBezTo>
                      <a:pt x="1" y="49"/>
                      <a:pt x="14" y="71"/>
                      <a:pt x="32" y="78"/>
                    </a:cubicBezTo>
                    <a:cubicBezTo>
                      <a:pt x="2868" y="996"/>
                      <a:pt x="10215" y="3940"/>
                      <a:pt x="17252" y="11450"/>
                    </a:cubicBezTo>
                    <a:cubicBezTo>
                      <a:pt x="17276" y="11494"/>
                      <a:pt x="17835" y="12511"/>
                      <a:pt x="18466" y="14023"/>
                    </a:cubicBezTo>
                    <a:cubicBezTo>
                      <a:pt x="18472" y="14039"/>
                      <a:pt x="18488" y="14049"/>
                      <a:pt x="18505" y="14049"/>
                    </a:cubicBezTo>
                    <a:lnTo>
                      <a:pt x="18513" y="14049"/>
                    </a:lnTo>
                    <a:cubicBezTo>
                      <a:pt x="18533" y="14043"/>
                      <a:pt x="18546" y="14024"/>
                      <a:pt x="18544" y="14005"/>
                    </a:cubicBezTo>
                    <a:cubicBezTo>
                      <a:pt x="18491" y="13387"/>
                      <a:pt x="18413" y="12765"/>
                      <a:pt x="18337" y="12158"/>
                    </a:cubicBezTo>
                    <a:lnTo>
                      <a:pt x="18337" y="12158"/>
                    </a:lnTo>
                    <a:cubicBezTo>
                      <a:pt x="18448" y="12853"/>
                      <a:pt x="18531" y="13579"/>
                      <a:pt x="18591" y="14325"/>
                    </a:cubicBezTo>
                    <a:cubicBezTo>
                      <a:pt x="18808" y="14864"/>
                      <a:pt x="19012" y="15407"/>
                      <a:pt x="19192" y="15939"/>
                    </a:cubicBezTo>
                    <a:cubicBezTo>
                      <a:pt x="19198" y="15956"/>
                      <a:pt x="19211" y="15966"/>
                      <a:pt x="19226" y="15966"/>
                    </a:cubicBezTo>
                    <a:cubicBezTo>
                      <a:pt x="19228" y="15966"/>
                      <a:pt x="19229" y="15966"/>
                      <a:pt x="19231" y="15965"/>
                    </a:cubicBezTo>
                    <a:lnTo>
                      <a:pt x="19238" y="15965"/>
                    </a:lnTo>
                    <a:cubicBezTo>
                      <a:pt x="19257" y="15963"/>
                      <a:pt x="19271" y="15944"/>
                      <a:pt x="19271" y="15924"/>
                    </a:cubicBezTo>
                    <a:lnTo>
                      <a:pt x="19161" y="12930"/>
                    </a:lnTo>
                    <a:lnTo>
                      <a:pt x="19181" y="12929"/>
                    </a:lnTo>
                    <a:lnTo>
                      <a:pt x="19305" y="16279"/>
                    </a:lnTo>
                    <a:cubicBezTo>
                      <a:pt x="19477" y="16805"/>
                      <a:pt x="19629" y="17326"/>
                      <a:pt x="19756" y="17827"/>
                    </a:cubicBezTo>
                    <a:cubicBezTo>
                      <a:pt x="19762" y="17845"/>
                      <a:pt x="19780" y="17856"/>
                      <a:pt x="19797" y="17856"/>
                    </a:cubicBezTo>
                    <a:lnTo>
                      <a:pt x="19799" y="17856"/>
                    </a:lnTo>
                    <a:cubicBezTo>
                      <a:pt x="19819" y="17855"/>
                      <a:pt x="19835" y="17839"/>
                      <a:pt x="19836" y="17819"/>
                    </a:cubicBezTo>
                    <a:lnTo>
                      <a:pt x="20266" y="9932"/>
                    </a:lnTo>
                    <a:cubicBezTo>
                      <a:pt x="20261" y="9920"/>
                      <a:pt x="20260" y="9910"/>
                      <a:pt x="20251" y="9903"/>
                    </a:cubicBezTo>
                    <a:cubicBezTo>
                      <a:pt x="13287" y="2768"/>
                      <a:pt x="3805" y="601"/>
                      <a:pt x="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3729375" y="1845900"/>
                <a:ext cx="449775" cy="478150"/>
              </a:xfrm>
              <a:custGeom>
                <a:avLst/>
                <a:gdLst/>
                <a:ahLst/>
                <a:cxnLst/>
                <a:rect l="l" t="t" r="r" b="b"/>
                <a:pathLst>
                  <a:path w="17991" h="19126" extrusionOk="0">
                    <a:moveTo>
                      <a:pt x="8413" y="8291"/>
                    </a:moveTo>
                    <a:lnTo>
                      <a:pt x="8423" y="8295"/>
                    </a:lnTo>
                    <a:cubicBezTo>
                      <a:pt x="8817" y="8890"/>
                      <a:pt x="9130" y="9535"/>
                      <a:pt x="9355" y="10212"/>
                    </a:cubicBezTo>
                    <a:lnTo>
                      <a:pt x="9334" y="10219"/>
                    </a:lnTo>
                    <a:cubicBezTo>
                      <a:pt x="9112" y="9544"/>
                      <a:pt x="8799" y="8900"/>
                      <a:pt x="8409" y="8294"/>
                    </a:cubicBezTo>
                    <a:cubicBezTo>
                      <a:pt x="8411" y="8291"/>
                      <a:pt x="8411" y="8291"/>
                      <a:pt x="8413" y="8291"/>
                    </a:cubicBezTo>
                    <a:close/>
                    <a:moveTo>
                      <a:pt x="13721" y="8590"/>
                    </a:moveTo>
                    <a:lnTo>
                      <a:pt x="13727" y="8591"/>
                    </a:lnTo>
                    <a:lnTo>
                      <a:pt x="16035" y="10780"/>
                    </a:lnTo>
                    <a:lnTo>
                      <a:pt x="16022" y="10795"/>
                    </a:lnTo>
                    <a:lnTo>
                      <a:pt x="13712" y="8593"/>
                    </a:lnTo>
                    <a:cubicBezTo>
                      <a:pt x="13716" y="8590"/>
                      <a:pt x="13720" y="8590"/>
                      <a:pt x="13721" y="8590"/>
                    </a:cubicBezTo>
                    <a:close/>
                    <a:moveTo>
                      <a:pt x="14407" y="10864"/>
                    </a:moveTo>
                    <a:lnTo>
                      <a:pt x="14414" y="10865"/>
                    </a:lnTo>
                    <a:lnTo>
                      <a:pt x="14763" y="11189"/>
                    </a:lnTo>
                    <a:lnTo>
                      <a:pt x="14400" y="10868"/>
                    </a:lnTo>
                    <a:cubicBezTo>
                      <a:pt x="14401" y="10864"/>
                      <a:pt x="14405" y="10864"/>
                      <a:pt x="14407" y="10864"/>
                    </a:cubicBezTo>
                    <a:close/>
                    <a:moveTo>
                      <a:pt x="13190" y="11801"/>
                    </a:moveTo>
                    <a:lnTo>
                      <a:pt x="13199" y="11804"/>
                    </a:lnTo>
                    <a:lnTo>
                      <a:pt x="13444" y="12068"/>
                    </a:lnTo>
                    <a:lnTo>
                      <a:pt x="13184" y="11805"/>
                    </a:lnTo>
                    <a:cubicBezTo>
                      <a:pt x="13185" y="11801"/>
                      <a:pt x="13187" y="11801"/>
                      <a:pt x="13190" y="11801"/>
                    </a:cubicBezTo>
                    <a:close/>
                    <a:moveTo>
                      <a:pt x="5984" y="5943"/>
                    </a:moveTo>
                    <a:lnTo>
                      <a:pt x="5992" y="5947"/>
                    </a:lnTo>
                    <a:cubicBezTo>
                      <a:pt x="7337" y="7990"/>
                      <a:pt x="8365" y="10214"/>
                      <a:pt x="9054" y="12561"/>
                    </a:cubicBezTo>
                    <a:lnTo>
                      <a:pt x="9034" y="12568"/>
                    </a:lnTo>
                    <a:cubicBezTo>
                      <a:pt x="8347" y="10223"/>
                      <a:pt x="7317" y="7999"/>
                      <a:pt x="5978" y="5943"/>
                    </a:cubicBezTo>
                    <a:close/>
                    <a:moveTo>
                      <a:pt x="38" y="0"/>
                    </a:moveTo>
                    <a:cubicBezTo>
                      <a:pt x="24" y="0"/>
                      <a:pt x="12" y="8"/>
                      <a:pt x="6" y="21"/>
                    </a:cubicBezTo>
                    <a:cubicBezTo>
                      <a:pt x="2" y="27"/>
                      <a:pt x="0" y="36"/>
                      <a:pt x="0" y="43"/>
                    </a:cubicBezTo>
                    <a:cubicBezTo>
                      <a:pt x="0" y="54"/>
                      <a:pt x="6" y="63"/>
                      <a:pt x="13" y="71"/>
                    </a:cubicBezTo>
                    <a:cubicBezTo>
                      <a:pt x="1453" y="1389"/>
                      <a:pt x="6379" y="6660"/>
                      <a:pt x="9367" y="19094"/>
                    </a:cubicBezTo>
                    <a:cubicBezTo>
                      <a:pt x="9370" y="19109"/>
                      <a:pt x="9384" y="19121"/>
                      <a:pt x="9400" y="19125"/>
                    </a:cubicBezTo>
                    <a:lnTo>
                      <a:pt x="9407" y="19125"/>
                    </a:lnTo>
                    <a:cubicBezTo>
                      <a:pt x="9420" y="19125"/>
                      <a:pt x="9434" y="19119"/>
                      <a:pt x="9439" y="19105"/>
                    </a:cubicBezTo>
                    <a:cubicBezTo>
                      <a:pt x="9857" y="18445"/>
                      <a:pt x="11017" y="16709"/>
                      <a:pt x="12632" y="15036"/>
                    </a:cubicBezTo>
                    <a:cubicBezTo>
                      <a:pt x="13410" y="14230"/>
                      <a:pt x="14296" y="13440"/>
                      <a:pt x="15257" y="12795"/>
                    </a:cubicBezTo>
                    <a:cubicBezTo>
                      <a:pt x="15263" y="12789"/>
                      <a:pt x="15269" y="12785"/>
                      <a:pt x="15289" y="12775"/>
                    </a:cubicBezTo>
                    <a:cubicBezTo>
                      <a:pt x="16201" y="12172"/>
                      <a:pt x="17098" y="11756"/>
                      <a:pt x="17959" y="11538"/>
                    </a:cubicBezTo>
                    <a:cubicBezTo>
                      <a:pt x="17974" y="11535"/>
                      <a:pt x="17985" y="11524"/>
                      <a:pt x="17989" y="11510"/>
                    </a:cubicBezTo>
                    <a:cubicBezTo>
                      <a:pt x="17991" y="11498"/>
                      <a:pt x="17989" y="11483"/>
                      <a:pt x="17978" y="11472"/>
                    </a:cubicBezTo>
                    <a:cubicBezTo>
                      <a:pt x="10043" y="3067"/>
                      <a:pt x="1652" y="443"/>
                      <a:pt x="50" y="1"/>
                    </a:cubicBezTo>
                    <a:cubicBezTo>
                      <a:pt x="47" y="1"/>
                      <a:pt x="43" y="0"/>
                      <a:pt x="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4114700" y="2136675"/>
                <a:ext cx="131250" cy="166750"/>
              </a:xfrm>
              <a:custGeom>
                <a:avLst/>
                <a:gdLst/>
                <a:ahLst/>
                <a:cxnLst/>
                <a:rect l="l" t="t" r="r" b="b"/>
                <a:pathLst>
                  <a:path w="5250" h="6670" extrusionOk="0">
                    <a:moveTo>
                      <a:pt x="2679" y="1"/>
                    </a:moveTo>
                    <a:cubicBezTo>
                      <a:pt x="2678" y="1"/>
                      <a:pt x="2677" y="1"/>
                      <a:pt x="2676" y="1"/>
                    </a:cubicBezTo>
                    <a:cubicBezTo>
                      <a:pt x="2673" y="1"/>
                      <a:pt x="2671" y="1"/>
                      <a:pt x="2667" y="2"/>
                    </a:cubicBezTo>
                    <a:cubicBezTo>
                      <a:pt x="1815" y="204"/>
                      <a:pt x="924" y="604"/>
                      <a:pt x="20" y="1195"/>
                    </a:cubicBezTo>
                    <a:cubicBezTo>
                      <a:pt x="10" y="1201"/>
                      <a:pt x="3" y="1211"/>
                      <a:pt x="2" y="1223"/>
                    </a:cubicBezTo>
                    <a:cubicBezTo>
                      <a:pt x="0" y="1236"/>
                      <a:pt x="4" y="1247"/>
                      <a:pt x="13" y="1255"/>
                    </a:cubicBezTo>
                    <a:lnTo>
                      <a:pt x="5177" y="6656"/>
                    </a:lnTo>
                    <a:cubicBezTo>
                      <a:pt x="5184" y="6665"/>
                      <a:pt x="5197" y="6669"/>
                      <a:pt x="5207" y="6669"/>
                    </a:cubicBezTo>
                    <a:cubicBezTo>
                      <a:pt x="5214" y="6669"/>
                      <a:pt x="5219" y="6668"/>
                      <a:pt x="5225" y="6664"/>
                    </a:cubicBezTo>
                    <a:cubicBezTo>
                      <a:pt x="5241" y="6654"/>
                      <a:pt x="5249" y="6637"/>
                      <a:pt x="5245" y="6620"/>
                    </a:cubicBezTo>
                    <a:cubicBezTo>
                      <a:pt x="4467" y="3370"/>
                      <a:pt x="2999" y="554"/>
                      <a:pt x="2713" y="22"/>
                    </a:cubicBezTo>
                    <a:cubicBezTo>
                      <a:pt x="2705" y="8"/>
                      <a:pt x="2693"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3772975" y="1846175"/>
                <a:ext cx="647700" cy="246325"/>
              </a:xfrm>
              <a:custGeom>
                <a:avLst/>
                <a:gdLst/>
                <a:ahLst/>
                <a:cxnLst/>
                <a:rect l="l" t="t" r="r" b="b"/>
                <a:pathLst>
                  <a:path w="25908" h="9853" extrusionOk="0">
                    <a:moveTo>
                      <a:pt x="21572" y="6398"/>
                    </a:moveTo>
                    <a:lnTo>
                      <a:pt x="21576" y="6399"/>
                    </a:lnTo>
                    <a:lnTo>
                      <a:pt x="21966" y="6577"/>
                    </a:lnTo>
                    <a:lnTo>
                      <a:pt x="21958" y="6595"/>
                    </a:lnTo>
                    <a:lnTo>
                      <a:pt x="21563" y="6404"/>
                    </a:lnTo>
                    <a:cubicBezTo>
                      <a:pt x="21566" y="6400"/>
                      <a:pt x="21572" y="6398"/>
                      <a:pt x="21572" y="6398"/>
                    </a:cubicBezTo>
                    <a:close/>
                    <a:moveTo>
                      <a:pt x="20201" y="6414"/>
                    </a:moveTo>
                    <a:lnTo>
                      <a:pt x="20208" y="6417"/>
                    </a:lnTo>
                    <a:lnTo>
                      <a:pt x="20752" y="6830"/>
                    </a:lnTo>
                    <a:lnTo>
                      <a:pt x="20193" y="6417"/>
                    </a:lnTo>
                    <a:cubicBezTo>
                      <a:pt x="20194" y="6415"/>
                      <a:pt x="20198" y="6414"/>
                      <a:pt x="20201" y="6414"/>
                    </a:cubicBezTo>
                    <a:close/>
                    <a:moveTo>
                      <a:pt x="18698" y="6338"/>
                    </a:moveTo>
                    <a:lnTo>
                      <a:pt x="18707" y="6340"/>
                    </a:lnTo>
                    <a:lnTo>
                      <a:pt x="19496" y="7048"/>
                    </a:lnTo>
                    <a:lnTo>
                      <a:pt x="19483" y="7062"/>
                    </a:lnTo>
                    <a:lnTo>
                      <a:pt x="18693" y="6342"/>
                    </a:lnTo>
                    <a:cubicBezTo>
                      <a:pt x="18694" y="6338"/>
                      <a:pt x="18697" y="6338"/>
                      <a:pt x="18698" y="6338"/>
                    </a:cubicBezTo>
                    <a:close/>
                    <a:moveTo>
                      <a:pt x="15350" y="5459"/>
                    </a:moveTo>
                    <a:lnTo>
                      <a:pt x="15356" y="5461"/>
                    </a:lnTo>
                    <a:cubicBezTo>
                      <a:pt x="16683" y="6082"/>
                      <a:pt x="17894" y="6911"/>
                      <a:pt x="18954" y="7925"/>
                    </a:cubicBezTo>
                    <a:lnTo>
                      <a:pt x="18938" y="7940"/>
                    </a:lnTo>
                    <a:cubicBezTo>
                      <a:pt x="17883" y="6928"/>
                      <a:pt x="16673" y="6100"/>
                      <a:pt x="15342" y="5467"/>
                    </a:cubicBezTo>
                    <a:cubicBezTo>
                      <a:pt x="15344" y="5459"/>
                      <a:pt x="15350" y="5459"/>
                      <a:pt x="15350" y="5459"/>
                    </a:cubicBezTo>
                    <a:close/>
                    <a:moveTo>
                      <a:pt x="45" y="1"/>
                    </a:moveTo>
                    <a:cubicBezTo>
                      <a:pt x="25" y="2"/>
                      <a:pt x="9" y="17"/>
                      <a:pt x="5" y="36"/>
                    </a:cubicBezTo>
                    <a:cubicBezTo>
                      <a:pt x="1" y="58"/>
                      <a:pt x="16" y="78"/>
                      <a:pt x="36" y="81"/>
                    </a:cubicBezTo>
                    <a:cubicBezTo>
                      <a:pt x="3662" y="744"/>
                      <a:pt x="12813" y="3024"/>
                      <a:pt x="19496" y="9842"/>
                    </a:cubicBezTo>
                    <a:cubicBezTo>
                      <a:pt x="19502" y="9849"/>
                      <a:pt x="19511" y="9853"/>
                      <a:pt x="19521" y="9853"/>
                    </a:cubicBezTo>
                    <a:cubicBezTo>
                      <a:pt x="19522" y="9853"/>
                      <a:pt x="19523" y="9853"/>
                      <a:pt x="19525" y="9853"/>
                    </a:cubicBezTo>
                    <a:cubicBezTo>
                      <a:pt x="19536" y="9853"/>
                      <a:pt x="19547" y="9847"/>
                      <a:pt x="19552" y="9839"/>
                    </a:cubicBezTo>
                    <a:cubicBezTo>
                      <a:pt x="19896" y="9481"/>
                      <a:pt x="21325" y="8081"/>
                      <a:pt x="23361" y="7263"/>
                    </a:cubicBezTo>
                    <a:cubicBezTo>
                      <a:pt x="24120" y="6958"/>
                      <a:pt x="24964" y="6733"/>
                      <a:pt x="25867" y="6674"/>
                    </a:cubicBezTo>
                    <a:cubicBezTo>
                      <a:pt x="25886" y="6674"/>
                      <a:pt x="25902" y="6660"/>
                      <a:pt x="25904" y="6642"/>
                    </a:cubicBezTo>
                    <a:cubicBezTo>
                      <a:pt x="25907" y="6625"/>
                      <a:pt x="25898" y="6609"/>
                      <a:pt x="25883" y="6598"/>
                    </a:cubicBezTo>
                    <a:cubicBezTo>
                      <a:pt x="24714" y="5946"/>
                      <a:pt x="19887" y="3431"/>
                      <a:pt x="11840" y="1653"/>
                    </a:cubicBezTo>
                    <a:cubicBezTo>
                      <a:pt x="11836" y="1653"/>
                      <a:pt x="11831" y="1652"/>
                      <a:pt x="11828" y="1652"/>
                    </a:cubicBezTo>
                    <a:cubicBezTo>
                      <a:pt x="8455" y="907"/>
                      <a:pt x="4516" y="295"/>
                      <a:pt x="48" y="2"/>
                    </a:cubicBezTo>
                    <a:cubicBezTo>
                      <a:pt x="46" y="2"/>
                      <a:pt x="45"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3729325" y="1846975"/>
                <a:ext cx="315850" cy="477075"/>
              </a:xfrm>
              <a:custGeom>
                <a:avLst/>
                <a:gdLst/>
                <a:ahLst/>
                <a:cxnLst/>
                <a:rect l="l" t="t" r="r" b="b"/>
                <a:pathLst>
                  <a:path w="12634" h="19083" extrusionOk="0">
                    <a:moveTo>
                      <a:pt x="0" y="0"/>
                    </a:moveTo>
                    <a:cubicBezTo>
                      <a:pt x="0" y="11"/>
                      <a:pt x="6" y="20"/>
                      <a:pt x="14" y="28"/>
                    </a:cubicBezTo>
                    <a:cubicBezTo>
                      <a:pt x="1453" y="1346"/>
                      <a:pt x="6379" y="6617"/>
                      <a:pt x="9367" y="19051"/>
                    </a:cubicBezTo>
                    <a:cubicBezTo>
                      <a:pt x="9371" y="19068"/>
                      <a:pt x="9384" y="19078"/>
                      <a:pt x="9400" y="19082"/>
                    </a:cubicBezTo>
                    <a:lnTo>
                      <a:pt x="9408" y="19082"/>
                    </a:lnTo>
                    <a:cubicBezTo>
                      <a:pt x="9420" y="19081"/>
                      <a:pt x="9435" y="19074"/>
                      <a:pt x="9440" y="19062"/>
                    </a:cubicBezTo>
                    <a:cubicBezTo>
                      <a:pt x="9857" y="18402"/>
                      <a:pt x="11018" y="16666"/>
                      <a:pt x="12633" y="14993"/>
                    </a:cubicBezTo>
                    <a:cubicBezTo>
                      <a:pt x="7514" y="4316"/>
                      <a:pt x="2399" y="1006"/>
                      <a:pt x="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4068950" y="1887475"/>
                <a:ext cx="351725" cy="140275"/>
              </a:xfrm>
              <a:custGeom>
                <a:avLst/>
                <a:gdLst/>
                <a:ahLst/>
                <a:cxnLst/>
                <a:rect l="l" t="t" r="r" b="b"/>
                <a:pathLst>
                  <a:path w="14069" h="5611" extrusionOk="0">
                    <a:moveTo>
                      <a:pt x="1" y="0"/>
                    </a:moveTo>
                    <a:lnTo>
                      <a:pt x="1" y="0"/>
                    </a:lnTo>
                    <a:cubicBezTo>
                      <a:pt x="4016" y="1236"/>
                      <a:pt x="8580" y="3069"/>
                      <a:pt x="11521" y="5610"/>
                    </a:cubicBezTo>
                    <a:cubicBezTo>
                      <a:pt x="12280" y="5305"/>
                      <a:pt x="13123" y="5080"/>
                      <a:pt x="14027" y="5021"/>
                    </a:cubicBezTo>
                    <a:cubicBezTo>
                      <a:pt x="14046" y="5020"/>
                      <a:pt x="14060" y="5007"/>
                      <a:pt x="14064" y="4989"/>
                    </a:cubicBezTo>
                    <a:cubicBezTo>
                      <a:pt x="14068" y="4973"/>
                      <a:pt x="14059" y="4957"/>
                      <a:pt x="14044" y="4944"/>
                    </a:cubicBezTo>
                    <a:cubicBezTo>
                      <a:pt x="12875" y="4291"/>
                      <a:pt x="8048" y="1778"/>
                      <a:pt x="1" y="0"/>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3715175" y="1836900"/>
                <a:ext cx="550975" cy="497525"/>
              </a:xfrm>
              <a:custGeom>
                <a:avLst/>
                <a:gdLst/>
                <a:ahLst/>
                <a:cxnLst/>
                <a:rect l="l" t="t" r="r" b="b"/>
                <a:pathLst>
                  <a:path w="22039" h="19901" extrusionOk="0">
                    <a:moveTo>
                      <a:pt x="975" y="606"/>
                    </a:moveTo>
                    <a:lnTo>
                      <a:pt x="975" y="606"/>
                    </a:lnTo>
                    <a:cubicBezTo>
                      <a:pt x="1943" y="894"/>
                      <a:pt x="3728" y="1499"/>
                      <a:pt x="5979" y="2608"/>
                    </a:cubicBezTo>
                    <a:cubicBezTo>
                      <a:pt x="9095" y="4145"/>
                      <a:pt x="13747" y="6982"/>
                      <a:pt x="18333" y="11807"/>
                    </a:cubicBezTo>
                    <a:cubicBezTo>
                      <a:pt x="14290" y="12922"/>
                      <a:pt x="10946" y="17742"/>
                      <a:pt x="10014" y="19195"/>
                    </a:cubicBezTo>
                    <a:cubicBezTo>
                      <a:pt x="8206" y="11791"/>
                      <a:pt x="5717" y="7014"/>
                      <a:pt x="3928" y="4296"/>
                    </a:cubicBezTo>
                    <a:cubicBezTo>
                      <a:pt x="2684" y="2402"/>
                      <a:pt x="1616" y="1229"/>
                      <a:pt x="975" y="606"/>
                    </a:cubicBezTo>
                    <a:close/>
                    <a:moveTo>
                      <a:pt x="220" y="0"/>
                    </a:moveTo>
                    <a:cubicBezTo>
                      <a:pt x="142" y="0"/>
                      <a:pt x="70" y="43"/>
                      <a:pt x="38" y="115"/>
                    </a:cubicBezTo>
                    <a:cubicBezTo>
                      <a:pt x="0" y="199"/>
                      <a:pt x="25" y="299"/>
                      <a:pt x="99" y="356"/>
                    </a:cubicBezTo>
                    <a:cubicBezTo>
                      <a:pt x="160" y="403"/>
                      <a:pt x="6294" y="5197"/>
                      <a:pt x="9737" y="19748"/>
                    </a:cubicBezTo>
                    <a:cubicBezTo>
                      <a:pt x="9756" y="19827"/>
                      <a:pt x="9821" y="19886"/>
                      <a:pt x="9901" y="19898"/>
                    </a:cubicBezTo>
                    <a:cubicBezTo>
                      <a:pt x="9911" y="19900"/>
                      <a:pt x="9921" y="19901"/>
                      <a:pt x="9931" y="19901"/>
                    </a:cubicBezTo>
                    <a:cubicBezTo>
                      <a:pt x="10001" y="19901"/>
                      <a:pt x="10065" y="19864"/>
                      <a:pt x="10099" y="19803"/>
                    </a:cubicBezTo>
                    <a:cubicBezTo>
                      <a:pt x="10138" y="19738"/>
                      <a:pt x="14011" y="13285"/>
                      <a:pt x="18605" y="12145"/>
                    </a:cubicBezTo>
                    <a:cubicBezTo>
                      <a:pt x="18947" y="12791"/>
                      <a:pt x="20448" y="15723"/>
                      <a:pt x="21170" y="18996"/>
                    </a:cubicBezTo>
                    <a:cubicBezTo>
                      <a:pt x="21192" y="19088"/>
                      <a:pt x="21275" y="19151"/>
                      <a:pt x="21366" y="19151"/>
                    </a:cubicBezTo>
                    <a:cubicBezTo>
                      <a:pt x="21371" y="19151"/>
                      <a:pt x="21376" y="19151"/>
                      <a:pt x="21381" y="19151"/>
                    </a:cubicBezTo>
                    <a:cubicBezTo>
                      <a:pt x="21480" y="19143"/>
                      <a:pt x="21558" y="19063"/>
                      <a:pt x="21563" y="18964"/>
                    </a:cubicBezTo>
                    <a:lnTo>
                      <a:pt x="22032" y="10339"/>
                    </a:lnTo>
                    <a:cubicBezTo>
                      <a:pt x="22039" y="10230"/>
                      <a:pt x="21955" y="10135"/>
                      <a:pt x="21846" y="10130"/>
                    </a:cubicBezTo>
                    <a:cubicBezTo>
                      <a:pt x="21841" y="10130"/>
                      <a:pt x="21836" y="10129"/>
                      <a:pt x="21830" y="10129"/>
                    </a:cubicBezTo>
                    <a:cubicBezTo>
                      <a:pt x="21721" y="10129"/>
                      <a:pt x="21643" y="10213"/>
                      <a:pt x="21637" y="10317"/>
                    </a:cubicBezTo>
                    <a:lnTo>
                      <a:pt x="21238" y="17639"/>
                    </a:lnTo>
                    <a:cubicBezTo>
                      <a:pt x="20351" y="14508"/>
                      <a:pt x="18952" y="11949"/>
                      <a:pt x="18883" y="11825"/>
                    </a:cubicBezTo>
                    <a:cubicBezTo>
                      <a:pt x="18875" y="11808"/>
                      <a:pt x="18863" y="11792"/>
                      <a:pt x="18849" y="11779"/>
                    </a:cubicBezTo>
                    <a:cubicBezTo>
                      <a:pt x="9849" y="2176"/>
                      <a:pt x="355" y="25"/>
                      <a:pt x="260" y="4"/>
                    </a:cubicBezTo>
                    <a:cubicBezTo>
                      <a:pt x="247" y="2"/>
                      <a:pt x="233"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3715550" y="1836825"/>
                <a:ext cx="718175" cy="263250"/>
              </a:xfrm>
              <a:custGeom>
                <a:avLst/>
                <a:gdLst/>
                <a:ahLst/>
                <a:cxnLst/>
                <a:rect l="l" t="t" r="r" b="b"/>
                <a:pathLst>
                  <a:path w="28727" h="10530" extrusionOk="0">
                    <a:moveTo>
                      <a:pt x="3875" y="627"/>
                    </a:moveTo>
                    <a:lnTo>
                      <a:pt x="3875" y="627"/>
                    </a:lnTo>
                    <a:cubicBezTo>
                      <a:pt x="17358" y="1760"/>
                      <a:pt x="25650" y="5765"/>
                      <a:pt x="27830" y="6937"/>
                    </a:cubicBezTo>
                    <a:cubicBezTo>
                      <a:pt x="24712" y="7273"/>
                      <a:pt x="22410" y="9437"/>
                      <a:pt x="21817" y="10046"/>
                    </a:cubicBezTo>
                    <a:cubicBezTo>
                      <a:pt x="15957" y="4106"/>
                      <a:pt x="8321" y="1623"/>
                      <a:pt x="3875" y="627"/>
                    </a:cubicBezTo>
                    <a:close/>
                    <a:moveTo>
                      <a:pt x="198" y="0"/>
                    </a:moveTo>
                    <a:cubicBezTo>
                      <a:pt x="101" y="0"/>
                      <a:pt x="13" y="84"/>
                      <a:pt x="7" y="186"/>
                    </a:cubicBezTo>
                    <a:cubicBezTo>
                      <a:pt x="1" y="295"/>
                      <a:pt x="81" y="388"/>
                      <a:pt x="189" y="397"/>
                    </a:cubicBezTo>
                    <a:cubicBezTo>
                      <a:pt x="316" y="408"/>
                      <a:pt x="13023" y="1572"/>
                      <a:pt x="21680" y="10469"/>
                    </a:cubicBezTo>
                    <a:cubicBezTo>
                      <a:pt x="21716" y="10509"/>
                      <a:pt x="21768" y="10530"/>
                      <a:pt x="21822" y="10530"/>
                    </a:cubicBezTo>
                    <a:cubicBezTo>
                      <a:pt x="21823" y="10530"/>
                      <a:pt x="21825" y="10530"/>
                      <a:pt x="21827" y="10528"/>
                    </a:cubicBezTo>
                    <a:cubicBezTo>
                      <a:pt x="21883" y="10527"/>
                      <a:pt x="21933" y="10503"/>
                      <a:pt x="21970" y="10462"/>
                    </a:cubicBezTo>
                    <a:cubicBezTo>
                      <a:pt x="21998" y="10431"/>
                      <a:pt x="24785" y="7357"/>
                      <a:pt x="28515" y="7290"/>
                    </a:cubicBezTo>
                    <a:cubicBezTo>
                      <a:pt x="28603" y="7289"/>
                      <a:pt x="28679" y="7228"/>
                      <a:pt x="28703" y="7144"/>
                    </a:cubicBezTo>
                    <a:cubicBezTo>
                      <a:pt x="28726" y="7059"/>
                      <a:pt x="28691" y="6969"/>
                      <a:pt x="28616" y="6923"/>
                    </a:cubicBezTo>
                    <a:cubicBezTo>
                      <a:pt x="28516" y="6861"/>
                      <a:pt x="18420" y="739"/>
                      <a:pt x="214" y="1"/>
                    </a:cubicBezTo>
                    <a:cubicBezTo>
                      <a:pt x="208" y="0"/>
                      <a:pt x="203"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4106350" y="2161850"/>
                <a:ext cx="148525" cy="153825"/>
              </a:xfrm>
              <a:custGeom>
                <a:avLst/>
                <a:gdLst/>
                <a:ahLst/>
                <a:cxnLst/>
                <a:rect l="l" t="t" r="r" b="b"/>
                <a:pathLst>
                  <a:path w="5941" h="6153" extrusionOk="0">
                    <a:moveTo>
                      <a:pt x="218" y="1"/>
                    </a:moveTo>
                    <a:cubicBezTo>
                      <a:pt x="170" y="1"/>
                      <a:pt x="121" y="19"/>
                      <a:pt x="83" y="56"/>
                    </a:cubicBezTo>
                    <a:cubicBezTo>
                      <a:pt x="4" y="131"/>
                      <a:pt x="1" y="257"/>
                      <a:pt x="75" y="336"/>
                    </a:cubicBezTo>
                    <a:lnTo>
                      <a:pt x="5577" y="6091"/>
                    </a:lnTo>
                    <a:cubicBezTo>
                      <a:pt x="5616" y="6131"/>
                      <a:pt x="5668" y="6153"/>
                      <a:pt x="5720" y="6153"/>
                    </a:cubicBezTo>
                    <a:cubicBezTo>
                      <a:pt x="5770" y="6153"/>
                      <a:pt x="5819" y="6135"/>
                      <a:pt x="5858" y="6098"/>
                    </a:cubicBezTo>
                    <a:cubicBezTo>
                      <a:pt x="5937" y="6023"/>
                      <a:pt x="5940" y="5897"/>
                      <a:pt x="5864" y="5818"/>
                    </a:cubicBezTo>
                    <a:lnTo>
                      <a:pt x="363" y="62"/>
                    </a:lnTo>
                    <a:cubicBezTo>
                      <a:pt x="323" y="22"/>
                      <a:pt x="271" y="1"/>
                      <a:pt x="21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3876125" y="1992200"/>
                <a:ext cx="82125" cy="170275"/>
              </a:xfrm>
              <a:custGeom>
                <a:avLst/>
                <a:gdLst/>
                <a:ahLst/>
                <a:cxnLst/>
                <a:rect l="l" t="t" r="r" b="b"/>
                <a:pathLst>
                  <a:path w="3285" h="6811" extrusionOk="0">
                    <a:moveTo>
                      <a:pt x="114" y="1"/>
                    </a:moveTo>
                    <a:cubicBezTo>
                      <a:pt x="96" y="1"/>
                      <a:pt x="77" y="6"/>
                      <a:pt x="61" y="17"/>
                    </a:cubicBezTo>
                    <a:cubicBezTo>
                      <a:pt x="14" y="48"/>
                      <a:pt x="1" y="108"/>
                      <a:pt x="31" y="154"/>
                    </a:cubicBezTo>
                    <a:cubicBezTo>
                      <a:pt x="1369" y="2189"/>
                      <a:pt x="2394" y="4402"/>
                      <a:pt x="3079" y="6739"/>
                    </a:cubicBezTo>
                    <a:cubicBezTo>
                      <a:pt x="3092" y="6783"/>
                      <a:pt x="3131" y="6810"/>
                      <a:pt x="3174" y="6810"/>
                    </a:cubicBezTo>
                    <a:cubicBezTo>
                      <a:pt x="3184" y="6810"/>
                      <a:pt x="3193" y="6809"/>
                      <a:pt x="3204" y="6807"/>
                    </a:cubicBezTo>
                    <a:cubicBezTo>
                      <a:pt x="3256" y="6792"/>
                      <a:pt x="3285" y="6737"/>
                      <a:pt x="3271" y="6684"/>
                    </a:cubicBezTo>
                    <a:cubicBezTo>
                      <a:pt x="2579" y="4328"/>
                      <a:pt x="1547" y="2096"/>
                      <a:pt x="199" y="47"/>
                    </a:cubicBezTo>
                    <a:cubicBezTo>
                      <a:pt x="179" y="17"/>
                      <a:pt x="147"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3936850" y="2050950"/>
                <a:ext cx="28900" cy="52850"/>
              </a:xfrm>
              <a:custGeom>
                <a:avLst/>
                <a:gdLst/>
                <a:ahLst/>
                <a:cxnLst/>
                <a:rect l="l" t="t" r="r" b="b"/>
                <a:pathLst>
                  <a:path w="1156" h="2114" extrusionOk="0">
                    <a:moveTo>
                      <a:pt x="115" y="1"/>
                    </a:moveTo>
                    <a:cubicBezTo>
                      <a:pt x="96" y="1"/>
                      <a:pt x="76" y="6"/>
                      <a:pt x="59" y="18"/>
                    </a:cubicBezTo>
                    <a:cubicBezTo>
                      <a:pt x="13" y="47"/>
                      <a:pt x="1" y="109"/>
                      <a:pt x="32" y="155"/>
                    </a:cubicBezTo>
                    <a:cubicBezTo>
                      <a:pt x="420" y="741"/>
                      <a:pt x="729" y="1376"/>
                      <a:pt x="949" y="2045"/>
                    </a:cubicBezTo>
                    <a:cubicBezTo>
                      <a:pt x="964" y="2087"/>
                      <a:pt x="1002" y="2113"/>
                      <a:pt x="1044" y="2113"/>
                    </a:cubicBezTo>
                    <a:cubicBezTo>
                      <a:pt x="1055" y="2113"/>
                      <a:pt x="1065" y="2112"/>
                      <a:pt x="1076" y="2108"/>
                    </a:cubicBezTo>
                    <a:cubicBezTo>
                      <a:pt x="1127" y="2091"/>
                      <a:pt x="1156" y="2035"/>
                      <a:pt x="1139" y="1983"/>
                    </a:cubicBezTo>
                    <a:cubicBezTo>
                      <a:pt x="914" y="1297"/>
                      <a:pt x="597" y="646"/>
                      <a:pt x="197" y="45"/>
                    </a:cubicBezTo>
                    <a:cubicBezTo>
                      <a:pt x="178" y="16"/>
                      <a:pt x="14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4153900" y="1980425"/>
                <a:ext cx="95475" cy="66575"/>
              </a:xfrm>
              <a:custGeom>
                <a:avLst/>
                <a:gdLst/>
                <a:ahLst/>
                <a:cxnLst/>
                <a:rect l="l" t="t" r="r" b="b"/>
                <a:pathLst>
                  <a:path w="3819" h="2663" extrusionOk="0">
                    <a:moveTo>
                      <a:pt x="114" y="1"/>
                    </a:moveTo>
                    <a:cubicBezTo>
                      <a:pt x="77" y="1"/>
                      <a:pt x="42" y="22"/>
                      <a:pt x="25" y="58"/>
                    </a:cubicBezTo>
                    <a:cubicBezTo>
                      <a:pt x="1" y="107"/>
                      <a:pt x="22" y="166"/>
                      <a:pt x="72" y="189"/>
                    </a:cubicBezTo>
                    <a:cubicBezTo>
                      <a:pt x="1389" y="807"/>
                      <a:pt x="2590" y="1629"/>
                      <a:pt x="3640" y="2635"/>
                    </a:cubicBezTo>
                    <a:cubicBezTo>
                      <a:pt x="3660" y="2654"/>
                      <a:pt x="3683" y="2663"/>
                      <a:pt x="3709" y="2663"/>
                    </a:cubicBezTo>
                    <a:cubicBezTo>
                      <a:pt x="3735" y="2663"/>
                      <a:pt x="3761" y="2652"/>
                      <a:pt x="3779" y="2633"/>
                    </a:cubicBezTo>
                    <a:cubicBezTo>
                      <a:pt x="3818" y="2593"/>
                      <a:pt x="3816" y="2530"/>
                      <a:pt x="3777" y="2492"/>
                    </a:cubicBezTo>
                    <a:cubicBezTo>
                      <a:pt x="2711" y="1471"/>
                      <a:pt x="1493" y="636"/>
                      <a:pt x="156" y="10"/>
                    </a:cubicBezTo>
                    <a:cubicBezTo>
                      <a:pt x="142" y="4"/>
                      <a:pt x="128"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4237675" y="2002375"/>
                <a:ext cx="25350" cy="22650"/>
              </a:xfrm>
              <a:custGeom>
                <a:avLst/>
                <a:gdLst/>
                <a:ahLst/>
                <a:cxnLst/>
                <a:rect l="l" t="t" r="r" b="b"/>
                <a:pathLst>
                  <a:path w="1014" h="906" extrusionOk="0">
                    <a:moveTo>
                      <a:pt x="113" y="1"/>
                    </a:moveTo>
                    <a:cubicBezTo>
                      <a:pt x="85" y="1"/>
                      <a:pt x="58" y="12"/>
                      <a:pt x="38" y="34"/>
                    </a:cubicBezTo>
                    <a:cubicBezTo>
                      <a:pt x="1" y="74"/>
                      <a:pt x="5" y="136"/>
                      <a:pt x="46" y="173"/>
                    </a:cubicBezTo>
                    <a:lnTo>
                      <a:pt x="836" y="882"/>
                    </a:lnTo>
                    <a:cubicBezTo>
                      <a:pt x="853" y="899"/>
                      <a:pt x="878" y="906"/>
                      <a:pt x="901" y="906"/>
                    </a:cubicBezTo>
                    <a:cubicBezTo>
                      <a:pt x="929" y="906"/>
                      <a:pt x="956" y="894"/>
                      <a:pt x="977" y="872"/>
                    </a:cubicBezTo>
                    <a:cubicBezTo>
                      <a:pt x="1013" y="832"/>
                      <a:pt x="1009" y="769"/>
                      <a:pt x="968" y="732"/>
                    </a:cubicBezTo>
                    <a:lnTo>
                      <a:pt x="179" y="26"/>
                    </a:lnTo>
                    <a:cubicBezTo>
                      <a:pt x="160" y="9"/>
                      <a:pt x="136"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4275150" y="2004275"/>
                <a:ext cx="19525" cy="14900"/>
              </a:xfrm>
              <a:custGeom>
                <a:avLst/>
                <a:gdLst/>
                <a:ahLst/>
                <a:cxnLst/>
                <a:rect l="l" t="t" r="r" b="b"/>
                <a:pathLst>
                  <a:path w="781" h="596" extrusionOk="0">
                    <a:moveTo>
                      <a:pt x="113" y="0"/>
                    </a:moveTo>
                    <a:cubicBezTo>
                      <a:pt x="82" y="0"/>
                      <a:pt x="52" y="15"/>
                      <a:pt x="32" y="43"/>
                    </a:cubicBezTo>
                    <a:cubicBezTo>
                      <a:pt x="1" y="87"/>
                      <a:pt x="11" y="149"/>
                      <a:pt x="57" y="180"/>
                    </a:cubicBezTo>
                    <a:lnTo>
                      <a:pt x="612" y="576"/>
                    </a:lnTo>
                    <a:cubicBezTo>
                      <a:pt x="631" y="588"/>
                      <a:pt x="651" y="595"/>
                      <a:pt x="670" y="595"/>
                    </a:cubicBezTo>
                    <a:cubicBezTo>
                      <a:pt x="702" y="595"/>
                      <a:pt x="732" y="580"/>
                      <a:pt x="749" y="553"/>
                    </a:cubicBezTo>
                    <a:cubicBezTo>
                      <a:pt x="781" y="508"/>
                      <a:pt x="770" y="446"/>
                      <a:pt x="726" y="414"/>
                    </a:cubicBezTo>
                    <a:lnTo>
                      <a:pt x="170" y="18"/>
                    </a:lnTo>
                    <a:cubicBezTo>
                      <a:pt x="153" y="6"/>
                      <a:pt x="133"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4309475" y="2003900"/>
                <a:ext cx="15450" cy="9425"/>
              </a:xfrm>
              <a:custGeom>
                <a:avLst/>
                <a:gdLst/>
                <a:ahLst/>
                <a:cxnLst/>
                <a:rect l="l" t="t" r="r" b="b"/>
                <a:pathLst>
                  <a:path w="618" h="377" extrusionOk="0">
                    <a:moveTo>
                      <a:pt x="114" y="1"/>
                    </a:moveTo>
                    <a:cubicBezTo>
                      <a:pt x="76" y="1"/>
                      <a:pt x="40" y="22"/>
                      <a:pt x="23" y="59"/>
                    </a:cubicBezTo>
                    <a:cubicBezTo>
                      <a:pt x="0" y="108"/>
                      <a:pt x="22" y="168"/>
                      <a:pt x="73" y="190"/>
                    </a:cubicBezTo>
                    <a:lnTo>
                      <a:pt x="462" y="368"/>
                    </a:lnTo>
                    <a:cubicBezTo>
                      <a:pt x="475" y="374"/>
                      <a:pt x="489" y="376"/>
                      <a:pt x="502" y="376"/>
                    </a:cubicBezTo>
                    <a:cubicBezTo>
                      <a:pt x="541" y="376"/>
                      <a:pt x="576" y="355"/>
                      <a:pt x="594" y="319"/>
                    </a:cubicBezTo>
                    <a:cubicBezTo>
                      <a:pt x="617" y="269"/>
                      <a:pt x="595" y="210"/>
                      <a:pt x="544" y="187"/>
                    </a:cubicBezTo>
                    <a:lnTo>
                      <a:pt x="155" y="10"/>
                    </a:lnTo>
                    <a:cubicBezTo>
                      <a:pt x="142" y="4"/>
                      <a:pt x="128"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a:off x="4069625" y="2058425"/>
                <a:ext cx="63225" cy="59700"/>
              </a:xfrm>
              <a:custGeom>
                <a:avLst/>
                <a:gdLst/>
                <a:ahLst/>
                <a:cxnLst/>
                <a:rect l="l" t="t" r="r" b="b"/>
                <a:pathLst>
                  <a:path w="2529" h="2388" extrusionOk="0">
                    <a:moveTo>
                      <a:pt x="111" y="0"/>
                    </a:moveTo>
                    <a:cubicBezTo>
                      <a:pt x="85" y="0"/>
                      <a:pt x="58" y="11"/>
                      <a:pt x="38" y="31"/>
                    </a:cubicBezTo>
                    <a:cubicBezTo>
                      <a:pt x="0" y="72"/>
                      <a:pt x="2" y="134"/>
                      <a:pt x="42" y="172"/>
                    </a:cubicBezTo>
                    <a:lnTo>
                      <a:pt x="2350" y="2361"/>
                    </a:lnTo>
                    <a:cubicBezTo>
                      <a:pt x="2370" y="2378"/>
                      <a:pt x="2394" y="2388"/>
                      <a:pt x="2418" y="2388"/>
                    </a:cubicBezTo>
                    <a:cubicBezTo>
                      <a:pt x="2444" y="2388"/>
                      <a:pt x="2469" y="2377"/>
                      <a:pt x="2491" y="2355"/>
                    </a:cubicBezTo>
                    <a:cubicBezTo>
                      <a:pt x="2528" y="2315"/>
                      <a:pt x="2526" y="2253"/>
                      <a:pt x="2486" y="2215"/>
                    </a:cubicBezTo>
                    <a:lnTo>
                      <a:pt x="179" y="27"/>
                    </a:lnTo>
                    <a:cubicBezTo>
                      <a:pt x="160" y="9"/>
                      <a:pt x="136"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4086725" y="2115275"/>
                <a:ext cx="14625" cy="12625"/>
              </a:xfrm>
              <a:custGeom>
                <a:avLst/>
                <a:gdLst/>
                <a:ahLst/>
                <a:cxnLst/>
                <a:rect l="l" t="t" r="r" b="b"/>
                <a:pathLst>
                  <a:path w="585" h="505" extrusionOk="0">
                    <a:moveTo>
                      <a:pt x="111" y="0"/>
                    </a:moveTo>
                    <a:cubicBezTo>
                      <a:pt x="83" y="0"/>
                      <a:pt x="55" y="12"/>
                      <a:pt x="36" y="35"/>
                    </a:cubicBezTo>
                    <a:cubicBezTo>
                      <a:pt x="0" y="76"/>
                      <a:pt x="6" y="139"/>
                      <a:pt x="48" y="174"/>
                    </a:cubicBezTo>
                    <a:lnTo>
                      <a:pt x="410" y="481"/>
                    </a:lnTo>
                    <a:cubicBezTo>
                      <a:pt x="428" y="497"/>
                      <a:pt x="452" y="504"/>
                      <a:pt x="474" y="504"/>
                    </a:cubicBezTo>
                    <a:cubicBezTo>
                      <a:pt x="501" y="504"/>
                      <a:pt x="531" y="493"/>
                      <a:pt x="549" y="469"/>
                    </a:cubicBezTo>
                    <a:cubicBezTo>
                      <a:pt x="585" y="429"/>
                      <a:pt x="579" y="365"/>
                      <a:pt x="537" y="330"/>
                    </a:cubicBezTo>
                    <a:lnTo>
                      <a:pt x="175" y="23"/>
                    </a:lnTo>
                    <a:cubicBezTo>
                      <a:pt x="156" y="8"/>
                      <a:pt x="133"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a:off x="4056375" y="2138700"/>
                <a:ext cx="12050" cy="11250"/>
              </a:xfrm>
              <a:custGeom>
                <a:avLst/>
                <a:gdLst/>
                <a:ahLst/>
                <a:cxnLst/>
                <a:rect l="l" t="t" r="r" b="b"/>
                <a:pathLst>
                  <a:path w="482" h="450" extrusionOk="0">
                    <a:moveTo>
                      <a:pt x="112" y="0"/>
                    </a:moveTo>
                    <a:cubicBezTo>
                      <a:pt x="86" y="0"/>
                      <a:pt x="60" y="11"/>
                      <a:pt x="40" y="31"/>
                    </a:cubicBezTo>
                    <a:cubicBezTo>
                      <a:pt x="1" y="71"/>
                      <a:pt x="3" y="134"/>
                      <a:pt x="42" y="172"/>
                    </a:cubicBezTo>
                    <a:lnTo>
                      <a:pt x="303" y="421"/>
                    </a:lnTo>
                    <a:cubicBezTo>
                      <a:pt x="322" y="440"/>
                      <a:pt x="346" y="449"/>
                      <a:pt x="371" y="449"/>
                    </a:cubicBezTo>
                    <a:cubicBezTo>
                      <a:pt x="398" y="449"/>
                      <a:pt x="424" y="439"/>
                      <a:pt x="443" y="419"/>
                    </a:cubicBezTo>
                    <a:cubicBezTo>
                      <a:pt x="482" y="379"/>
                      <a:pt x="480" y="316"/>
                      <a:pt x="441" y="278"/>
                    </a:cubicBezTo>
                    <a:lnTo>
                      <a:pt x="180" y="28"/>
                    </a:lnTo>
                    <a:cubicBezTo>
                      <a:pt x="161" y="9"/>
                      <a:pt x="136"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4208525" y="2149400"/>
                <a:ext cx="12000" cy="65350"/>
              </a:xfrm>
              <a:custGeom>
                <a:avLst/>
                <a:gdLst/>
                <a:ahLst/>
                <a:cxnLst/>
                <a:rect l="l" t="t" r="r" b="b"/>
                <a:pathLst>
                  <a:path w="480" h="2614" extrusionOk="0">
                    <a:moveTo>
                      <a:pt x="108" y="0"/>
                    </a:moveTo>
                    <a:cubicBezTo>
                      <a:pt x="102" y="0"/>
                      <a:pt x="97" y="1"/>
                      <a:pt x="91" y="1"/>
                    </a:cubicBezTo>
                    <a:cubicBezTo>
                      <a:pt x="38" y="9"/>
                      <a:pt x="1" y="60"/>
                      <a:pt x="8" y="114"/>
                    </a:cubicBezTo>
                    <a:cubicBezTo>
                      <a:pt x="132" y="908"/>
                      <a:pt x="223" y="1718"/>
                      <a:pt x="276" y="2522"/>
                    </a:cubicBezTo>
                    <a:cubicBezTo>
                      <a:pt x="281" y="2575"/>
                      <a:pt x="324" y="2614"/>
                      <a:pt x="375" y="2614"/>
                    </a:cubicBezTo>
                    <a:lnTo>
                      <a:pt x="383" y="2614"/>
                    </a:lnTo>
                    <a:cubicBezTo>
                      <a:pt x="437" y="2611"/>
                      <a:pt x="480" y="2564"/>
                      <a:pt x="475" y="2509"/>
                    </a:cubicBezTo>
                    <a:cubicBezTo>
                      <a:pt x="420" y="1698"/>
                      <a:pt x="329" y="882"/>
                      <a:pt x="204" y="85"/>
                    </a:cubicBezTo>
                    <a:cubicBezTo>
                      <a:pt x="197" y="35"/>
                      <a:pt x="15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4229650" y="2168600"/>
                <a:ext cx="8475" cy="97425"/>
              </a:xfrm>
              <a:custGeom>
                <a:avLst/>
                <a:gdLst/>
                <a:ahLst/>
                <a:cxnLst/>
                <a:rect l="l" t="t" r="r" b="b"/>
                <a:pathLst>
                  <a:path w="339" h="3897" extrusionOk="0">
                    <a:moveTo>
                      <a:pt x="103" y="1"/>
                    </a:moveTo>
                    <a:cubicBezTo>
                      <a:pt x="101" y="1"/>
                      <a:pt x="100" y="1"/>
                      <a:pt x="99" y="1"/>
                    </a:cubicBezTo>
                    <a:cubicBezTo>
                      <a:pt x="43" y="2"/>
                      <a:pt x="1" y="48"/>
                      <a:pt x="3" y="103"/>
                    </a:cubicBezTo>
                    <a:lnTo>
                      <a:pt x="139" y="3801"/>
                    </a:lnTo>
                    <a:cubicBezTo>
                      <a:pt x="141" y="3854"/>
                      <a:pt x="185" y="3896"/>
                      <a:pt x="238" y="3896"/>
                    </a:cubicBezTo>
                    <a:lnTo>
                      <a:pt x="242" y="3896"/>
                    </a:lnTo>
                    <a:cubicBezTo>
                      <a:pt x="297" y="3895"/>
                      <a:pt x="339" y="3849"/>
                      <a:pt x="338" y="3793"/>
                    </a:cubicBezTo>
                    <a:lnTo>
                      <a:pt x="201" y="97"/>
                    </a:lnTo>
                    <a:cubicBezTo>
                      <a:pt x="200" y="42"/>
                      <a:pt x="157"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4233575" y="2136550"/>
                <a:ext cx="7400" cy="18475"/>
              </a:xfrm>
              <a:custGeom>
                <a:avLst/>
                <a:gdLst/>
                <a:ahLst/>
                <a:cxnLst/>
                <a:rect l="l" t="t" r="r" b="b"/>
                <a:pathLst>
                  <a:path w="296" h="739" extrusionOk="0">
                    <a:moveTo>
                      <a:pt x="106" y="1"/>
                    </a:moveTo>
                    <a:cubicBezTo>
                      <a:pt x="101" y="1"/>
                      <a:pt x="96" y="1"/>
                      <a:pt x="91" y="2"/>
                    </a:cubicBezTo>
                    <a:cubicBezTo>
                      <a:pt x="38" y="10"/>
                      <a:pt x="1" y="62"/>
                      <a:pt x="9" y="115"/>
                    </a:cubicBezTo>
                    <a:lnTo>
                      <a:pt x="91" y="654"/>
                    </a:lnTo>
                    <a:cubicBezTo>
                      <a:pt x="100" y="704"/>
                      <a:pt x="142" y="739"/>
                      <a:pt x="190" y="739"/>
                    </a:cubicBezTo>
                    <a:cubicBezTo>
                      <a:pt x="195" y="739"/>
                      <a:pt x="201" y="739"/>
                      <a:pt x="205" y="738"/>
                    </a:cubicBezTo>
                    <a:cubicBezTo>
                      <a:pt x="259" y="730"/>
                      <a:pt x="295" y="679"/>
                      <a:pt x="288" y="625"/>
                    </a:cubicBezTo>
                    <a:lnTo>
                      <a:pt x="205" y="85"/>
                    </a:lnTo>
                    <a:cubicBezTo>
                      <a:pt x="197" y="36"/>
                      <a:pt x="152"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4" name="Google Shape;1174;p38"/>
            <p:cNvSpPr/>
            <p:nvPr/>
          </p:nvSpPr>
          <p:spPr>
            <a:xfrm>
              <a:off x="4348438" y="2155138"/>
              <a:ext cx="120125" cy="160550"/>
            </a:xfrm>
            <a:custGeom>
              <a:avLst/>
              <a:gdLst/>
              <a:ahLst/>
              <a:cxnLst/>
              <a:rect l="l" t="t" r="r" b="b"/>
              <a:pathLst>
                <a:path w="4805" h="6422" extrusionOk="0">
                  <a:moveTo>
                    <a:pt x="2904" y="396"/>
                  </a:moveTo>
                  <a:cubicBezTo>
                    <a:pt x="3185" y="396"/>
                    <a:pt x="3488" y="560"/>
                    <a:pt x="3672" y="832"/>
                  </a:cubicBezTo>
                  <a:cubicBezTo>
                    <a:pt x="3921" y="1195"/>
                    <a:pt x="3943" y="1659"/>
                    <a:pt x="3918" y="1985"/>
                  </a:cubicBezTo>
                  <a:cubicBezTo>
                    <a:pt x="3850" y="2853"/>
                    <a:pt x="3401" y="3686"/>
                    <a:pt x="2712" y="4218"/>
                  </a:cubicBezTo>
                  <a:cubicBezTo>
                    <a:pt x="2505" y="4379"/>
                    <a:pt x="2274" y="4512"/>
                    <a:pt x="2029" y="4616"/>
                  </a:cubicBezTo>
                  <a:cubicBezTo>
                    <a:pt x="1947" y="4401"/>
                    <a:pt x="1884" y="4168"/>
                    <a:pt x="1845" y="3921"/>
                  </a:cubicBezTo>
                  <a:cubicBezTo>
                    <a:pt x="1747" y="3288"/>
                    <a:pt x="1799" y="2648"/>
                    <a:pt x="1906" y="1881"/>
                  </a:cubicBezTo>
                  <a:cubicBezTo>
                    <a:pt x="1950" y="1557"/>
                    <a:pt x="2003" y="1242"/>
                    <a:pt x="2135" y="968"/>
                  </a:cubicBezTo>
                  <a:cubicBezTo>
                    <a:pt x="2275" y="683"/>
                    <a:pt x="2491" y="483"/>
                    <a:pt x="2731" y="418"/>
                  </a:cubicBezTo>
                  <a:cubicBezTo>
                    <a:pt x="2786" y="402"/>
                    <a:pt x="2844" y="396"/>
                    <a:pt x="2904" y="396"/>
                  </a:cubicBezTo>
                  <a:close/>
                  <a:moveTo>
                    <a:pt x="2905" y="0"/>
                  </a:moveTo>
                  <a:cubicBezTo>
                    <a:pt x="2812" y="0"/>
                    <a:pt x="2719" y="12"/>
                    <a:pt x="2628" y="36"/>
                  </a:cubicBezTo>
                  <a:cubicBezTo>
                    <a:pt x="2278" y="129"/>
                    <a:pt x="1968" y="406"/>
                    <a:pt x="1779" y="796"/>
                  </a:cubicBezTo>
                  <a:cubicBezTo>
                    <a:pt x="1621" y="1122"/>
                    <a:pt x="1563" y="1469"/>
                    <a:pt x="1513" y="1826"/>
                  </a:cubicBezTo>
                  <a:cubicBezTo>
                    <a:pt x="1415" y="2519"/>
                    <a:pt x="1339" y="3262"/>
                    <a:pt x="1453" y="3982"/>
                  </a:cubicBezTo>
                  <a:cubicBezTo>
                    <a:pt x="1495" y="4252"/>
                    <a:pt x="1563" y="4508"/>
                    <a:pt x="1655" y="4747"/>
                  </a:cubicBezTo>
                  <a:cubicBezTo>
                    <a:pt x="1373" y="4828"/>
                    <a:pt x="1080" y="4870"/>
                    <a:pt x="786" y="4870"/>
                  </a:cubicBezTo>
                  <a:cubicBezTo>
                    <a:pt x="606" y="4870"/>
                    <a:pt x="426" y="4854"/>
                    <a:pt x="248" y="4822"/>
                  </a:cubicBezTo>
                  <a:cubicBezTo>
                    <a:pt x="238" y="4820"/>
                    <a:pt x="227" y="4819"/>
                    <a:pt x="216" y="4819"/>
                  </a:cubicBezTo>
                  <a:cubicBezTo>
                    <a:pt x="121" y="4819"/>
                    <a:pt x="36" y="4885"/>
                    <a:pt x="18" y="4983"/>
                  </a:cubicBezTo>
                  <a:cubicBezTo>
                    <a:pt x="0" y="5090"/>
                    <a:pt x="71" y="5193"/>
                    <a:pt x="179" y="5212"/>
                  </a:cubicBezTo>
                  <a:cubicBezTo>
                    <a:pt x="379" y="5248"/>
                    <a:pt x="581" y="5266"/>
                    <a:pt x="785" y="5266"/>
                  </a:cubicBezTo>
                  <a:cubicBezTo>
                    <a:pt x="1135" y="5266"/>
                    <a:pt x="1486" y="5213"/>
                    <a:pt x="1822" y="5111"/>
                  </a:cubicBezTo>
                  <a:cubicBezTo>
                    <a:pt x="1996" y="5436"/>
                    <a:pt x="2218" y="5712"/>
                    <a:pt x="2483" y="5928"/>
                  </a:cubicBezTo>
                  <a:cubicBezTo>
                    <a:pt x="2880" y="6252"/>
                    <a:pt x="3368" y="6422"/>
                    <a:pt x="3839" y="6422"/>
                  </a:cubicBezTo>
                  <a:cubicBezTo>
                    <a:pt x="4131" y="6422"/>
                    <a:pt x="4416" y="6358"/>
                    <a:pt x="4669" y="6226"/>
                  </a:cubicBezTo>
                  <a:cubicBezTo>
                    <a:pt x="4767" y="6174"/>
                    <a:pt x="4805" y="6054"/>
                    <a:pt x="4753" y="5958"/>
                  </a:cubicBezTo>
                  <a:cubicBezTo>
                    <a:pt x="4717" y="5889"/>
                    <a:pt x="4649" y="5851"/>
                    <a:pt x="4577" y="5851"/>
                  </a:cubicBezTo>
                  <a:cubicBezTo>
                    <a:pt x="4546" y="5851"/>
                    <a:pt x="4515" y="5858"/>
                    <a:pt x="4485" y="5873"/>
                  </a:cubicBezTo>
                  <a:cubicBezTo>
                    <a:pt x="4292" y="5974"/>
                    <a:pt x="4071" y="6023"/>
                    <a:pt x="3843" y="6023"/>
                  </a:cubicBezTo>
                  <a:cubicBezTo>
                    <a:pt x="3459" y="6023"/>
                    <a:pt x="3055" y="5884"/>
                    <a:pt x="2732" y="5621"/>
                  </a:cubicBezTo>
                  <a:cubicBezTo>
                    <a:pt x="2522" y="5448"/>
                    <a:pt x="2343" y="5230"/>
                    <a:pt x="2199" y="4974"/>
                  </a:cubicBezTo>
                  <a:cubicBezTo>
                    <a:pt x="2468" y="4858"/>
                    <a:pt x="2723" y="4709"/>
                    <a:pt x="2955" y="4530"/>
                  </a:cubicBezTo>
                  <a:cubicBezTo>
                    <a:pt x="3730" y="3931"/>
                    <a:pt x="4238" y="2990"/>
                    <a:pt x="4312" y="2015"/>
                  </a:cubicBezTo>
                  <a:cubicBezTo>
                    <a:pt x="4357" y="1457"/>
                    <a:pt x="4247" y="968"/>
                    <a:pt x="3999" y="605"/>
                  </a:cubicBezTo>
                  <a:cubicBezTo>
                    <a:pt x="3739" y="225"/>
                    <a:pt x="3316" y="0"/>
                    <a:pt x="290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5" name="Google Shape;1175;p38"/>
            <p:cNvGrpSpPr/>
            <p:nvPr/>
          </p:nvGrpSpPr>
          <p:grpSpPr>
            <a:xfrm flipH="1">
              <a:off x="3753967" y="4397761"/>
              <a:ext cx="573783" cy="411480"/>
              <a:chOff x="4963350" y="689650"/>
              <a:chExt cx="662950" cy="475425"/>
            </a:xfrm>
          </p:grpSpPr>
          <p:sp>
            <p:nvSpPr>
              <p:cNvPr id="1176" name="Google Shape;1176;p38"/>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8"/>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6" name="Google Shape;1196;p38"/>
            <p:cNvSpPr/>
            <p:nvPr/>
          </p:nvSpPr>
          <p:spPr>
            <a:xfrm>
              <a:off x="4675463" y="1947736"/>
              <a:ext cx="120125" cy="142277"/>
            </a:xfrm>
            <a:custGeom>
              <a:avLst/>
              <a:gdLst/>
              <a:ahLst/>
              <a:cxnLst/>
              <a:rect l="l" t="t" r="r" b="b"/>
              <a:pathLst>
                <a:path w="6041" h="7155" extrusionOk="0">
                  <a:moveTo>
                    <a:pt x="560" y="0"/>
                  </a:moveTo>
                  <a:cubicBezTo>
                    <a:pt x="494" y="0"/>
                    <a:pt x="427" y="10"/>
                    <a:pt x="362" y="30"/>
                  </a:cubicBezTo>
                  <a:cubicBezTo>
                    <a:pt x="178" y="90"/>
                    <a:pt x="53" y="225"/>
                    <a:pt x="20" y="402"/>
                  </a:cubicBezTo>
                  <a:cubicBezTo>
                    <a:pt x="0" y="509"/>
                    <a:pt x="72" y="613"/>
                    <a:pt x="179" y="633"/>
                  </a:cubicBezTo>
                  <a:cubicBezTo>
                    <a:pt x="190" y="635"/>
                    <a:pt x="202" y="636"/>
                    <a:pt x="213" y="636"/>
                  </a:cubicBezTo>
                  <a:cubicBezTo>
                    <a:pt x="306" y="636"/>
                    <a:pt x="394" y="570"/>
                    <a:pt x="411" y="474"/>
                  </a:cubicBezTo>
                  <a:cubicBezTo>
                    <a:pt x="416" y="445"/>
                    <a:pt x="441" y="424"/>
                    <a:pt x="485" y="409"/>
                  </a:cubicBezTo>
                  <a:cubicBezTo>
                    <a:pt x="509" y="401"/>
                    <a:pt x="535" y="398"/>
                    <a:pt x="561" y="398"/>
                  </a:cubicBezTo>
                  <a:cubicBezTo>
                    <a:pt x="625" y="398"/>
                    <a:pt x="690" y="419"/>
                    <a:pt x="730" y="457"/>
                  </a:cubicBezTo>
                  <a:cubicBezTo>
                    <a:pt x="874" y="598"/>
                    <a:pt x="890" y="860"/>
                    <a:pt x="888" y="1070"/>
                  </a:cubicBezTo>
                  <a:cubicBezTo>
                    <a:pt x="881" y="1645"/>
                    <a:pt x="730" y="2187"/>
                    <a:pt x="571" y="2761"/>
                  </a:cubicBezTo>
                  <a:cubicBezTo>
                    <a:pt x="515" y="2956"/>
                    <a:pt x="460" y="3154"/>
                    <a:pt x="411" y="3354"/>
                  </a:cubicBezTo>
                  <a:cubicBezTo>
                    <a:pt x="126" y="4513"/>
                    <a:pt x="235" y="5268"/>
                    <a:pt x="790" y="5955"/>
                  </a:cubicBezTo>
                  <a:cubicBezTo>
                    <a:pt x="1128" y="6375"/>
                    <a:pt x="1697" y="6601"/>
                    <a:pt x="2260" y="6601"/>
                  </a:cubicBezTo>
                  <a:cubicBezTo>
                    <a:pt x="2634" y="6601"/>
                    <a:pt x="3006" y="6502"/>
                    <a:pt x="3307" y="6294"/>
                  </a:cubicBezTo>
                  <a:cubicBezTo>
                    <a:pt x="3671" y="6040"/>
                    <a:pt x="4005" y="5639"/>
                    <a:pt x="4213" y="5215"/>
                  </a:cubicBezTo>
                  <a:lnTo>
                    <a:pt x="4213" y="5215"/>
                  </a:lnTo>
                  <a:cubicBezTo>
                    <a:pt x="4208" y="5342"/>
                    <a:pt x="4208" y="5459"/>
                    <a:pt x="4211" y="5565"/>
                  </a:cubicBezTo>
                  <a:cubicBezTo>
                    <a:pt x="4219" y="5887"/>
                    <a:pt x="4242" y="6257"/>
                    <a:pt x="4418" y="6586"/>
                  </a:cubicBezTo>
                  <a:cubicBezTo>
                    <a:pt x="4603" y="6933"/>
                    <a:pt x="4950" y="7154"/>
                    <a:pt x="5288" y="7154"/>
                  </a:cubicBezTo>
                  <a:cubicBezTo>
                    <a:pt x="5324" y="7154"/>
                    <a:pt x="5360" y="7152"/>
                    <a:pt x="5395" y="7148"/>
                  </a:cubicBezTo>
                  <a:cubicBezTo>
                    <a:pt x="5628" y="7114"/>
                    <a:pt x="5840" y="6951"/>
                    <a:pt x="5946" y="6724"/>
                  </a:cubicBezTo>
                  <a:cubicBezTo>
                    <a:pt x="6041" y="6524"/>
                    <a:pt x="6035" y="6311"/>
                    <a:pt x="5929" y="6139"/>
                  </a:cubicBezTo>
                  <a:cubicBezTo>
                    <a:pt x="5892" y="6078"/>
                    <a:pt x="5827" y="6045"/>
                    <a:pt x="5760" y="6045"/>
                  </a:cubicBezTo>
                  <a:cubicBezTo>
                    <a:pt x="5725" y="6045"/>
                    <a:pt x="5689" y="6054"/>
                    <a:pt x="5657" y="6074"/>
                  </a:cubicBezTo>
                  <a:cubicBezTo>
                    <a:pt x="5563" y="6130"/>
                    <a:pt x="5535" y="6253"/>
                    <a:pt x="5592" y="6346"/>
                  </a:cubicBezTo>
                  <a:cubicBezTo>
                    <a:pt x="5639" y="6422"/>
                    <a:pt x="5609" y="6511"/>
                    <a:pt x="5588" y="6555"/>
                  </a:cubicBezTo>
                  <a:cubicBezTo>
                    <a:pt x="5540" y="6659"/>
                    <a:pt x="5440" y="6739"/>
                    <a:pt x="5340" y="6754"/>
                  </a:cubicBezTo>
                  <a:cubicBezTo>
                    <a:pt x="5322" y="6757"/>
                    <a:pt x="5304" y="6758"/>
                    <a:pt x="5286" y="6758"/>
                  </a:cubicBezTo>
                  <a:cubicBezTo>
                    <a:pt x="5072" y="6758"/>
                    <a:pt x="4868" y="6585"/>
                    <a:pt x="4768" y="6398"/>
                  </a:cubicBezTo>
                  <a:cubicBezTo>
                    <a:pt x="4634" y="6146"/>
                    <a:pt x="4615" y="5830"/>
                    <a:pt x="4608" y="5555"/>
                  </a:cubicBezTo>
                  <a:cubicBezTo>
                    <a:pt x="4598" y="5104"/>
                    <a:pt x="4631" y="4562"/>
                    <a:pt x="4688" y="4014"/>
                  </a:cubicBezTo>
                  <a:cubicBezTo>
                    <a:pt x="5449" y="2030"/>
                    <a:pt x="5649" y="1262"/>
                    <a:pt x="5503" y="985"/>
                  </a:cubicBezTo>
                  <a:cubicBezTo>
                    <a:pt x="5463" y="909"/>
                    <a:pt x="5399" y="860"/>
                    <a:pt x="5321" y="841"/>
                  </a:cubicBezTo>
                  <a:cubicBezTo>
                    <a:pt x="5300" y="836"/>
                    <a:pt x="5280" y="834"/>
                    <a:pt x="5259" y="834"/>
                  </a:cubicBezTo>
                  <a:cubicBezTo>
                    <a:pt x="5190" y="834"/>
                    <a:pt x="5121" y="859"/>
                    <a:pt x="5061" y="908"/>
                  </a:cubicBezTo>
                  <a:cubicBezTo>
                    <a:pt x="4719" y="1186"/>
                    <a:pt x="4439" y="2619"/>
                    <a:pt x="4300" y="3914"/>
                  </a:cubicBezTo>
                  <a:cubicBezTo>
                    <a:pt x="4178" y="4233"/>
                    <a:pt x="4067" y="4516"/>
                    <a:pt x="3987" y="4719"/>
                  </a:cubicBezTo>
                  <a:lnTo>
                    <a:pt x="3923" y="4885"/>
                  </a:lnTo>
                  <a:cubicBezTo>
                    <a:pt x="3757" y="5306"/>
                    <a:pt x="3435" y="5719"/>
                    <a:pt x="3081" y="5966"/>
                  </a:cubicBezTo>
                  <a:cubicBezTo>
                    <a:pt x="2848" y="6127"/>
                    <a:pt x="2554" y="6203"/>
                    <a:pt x="2258" y="6203"/>
                  </a:cubicBezTo>
                  <a:cubicBezTo>
                    <a:pt x="1812" y="6203"/>
                    <a:pt x="1359" y="6029"/>
                    <a:pt x="1098" y="5706"/>
                  </a:cubicBezTo>
                  <a:cubicBezTo>
                    <a:pt x="625" y="5117"/>
                    <a:pt x="540" y="4485"/>
                    <a:pt x="795" y="3448"/>
                  </a:cubicBezTo>
                  <a:cubicBezTo>
                    <a:pt x="842" y="3251"/>
                    <a:pt x="897" y="3056"/>
                    <a:pt x="951" y="2865"/>
                  </a:cubicBezTo>
                  <a:cubicBezTo>
                    <a:pt x="1110" y="2292"/>
                    <a:pt x="1276" y="1701"/>
                    <a:pt x="1283" y="1074"/>
                  </a:cubicBezTo>
                  <a:cubicBezTo>
                    <a:pt x="1288" y="783"/>
                    <a:pt x="1258" y="418"/>
                    <a:pt x="1004" y="171"/>
                  </a:cubicBezTo>
                  <a:cubicBezTo>
                    <a:pt x="890" y="61"/>
                    <a:pt x="726" y="0"/>
                    <a:pt x="560"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صورة 13">
            <a:extLst>
              <a:ext uri="{FF2B5EF4-FFF2-40B4-BE49-F238E27FC236}">
                <a16:creationId xmlns:a16="http://schemas.microsoft.com/office/drawing/2014/main" id="{52120E89-6B0D-4877-9876-F10EDB081185}"/>
              </a:ext>
            </a:extLst>
          </p:cNvPr>
          <p:cNvPicPr>
            <a:picLocks noChangeAspect="1"/>
          </p:cNvPicPr>
          <p:nvPr/>
        </p:nvPicPr>
        <p:blipFill>
          <a:blip r:embed="rId3"/>
          <a:stretch>
            <a:fillRect/>
          </a:stretch>
        </p:blipFill>
        <p:spPr>
          <a:xfrm>
            <a:off x="834942" y="1385469"/>
            <a:ext cx="4694945" cy="2558783"/>
          </a:xfrm>
          <a:prstGeom prst="rect">
            <a:avLst/>
          </a:prstGeom>
          <a:effectLst>
            <a:glow rad="228600">
              <a:schemeClr val="accent2">
                <a:satMod val="175000"/>
                <a:alpha val="40000"/>
              </a:schemeClr>
            </a:glow>
          </a:effectLst>
        </p:spPr>
      </p:pic>
      <p:pic>
        <p:nvPicPr>
          <p:cNvPr id="16" name="صورة 15">
            <a:extLst>
              <a:ext uri="{FF2B5EF4-FFF2-40B4-BE49-F238E27FC236}">
                <a16:creationId xmlns:a16="http://schemas.microsoft.com/office/drawing/2014/main" id="{CD63350B-8AF1-48D7-8A0F-38DC1A764C98}"/>
              </a:ext>
            </a:extLst>
          </p:cNvPr>
          <p:cNvPicPr>
            <a:picLocks noChangeAspect="1"/>
          </p:cNvPicPr>
          <p:nvPr/>
        </p:nvPicPr>
        <p:blipFill rotWithShape="1">
          <a:blip r:embed="rId4"/>
          <a:srcRect l="12577" t="67080" r="21225" b="21776"/>
          <a:stretch/>
        </p:blipFill>
        <p:spPr>
          <a:xfrm>
            <a:off x="834942" y="282884"/>
            <a:ext cx="6053170" cy="573261"/>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4" name="رابط مستقيم 93">
            <a:extLst>
              <a:ext uri="{FF2B5EF4-FFF2-40B4-BE49-F238E27FC236}">
                <a16:creationId xmlns:a16="http://schemas.microsoft.com/office/drawing/2014/main" id="{044EE30C-6ABE-4AF4-A737-EB9DD6CA6C8C}"/>
              </a:ext>
            </a:extLst>
          </p:cNvPr>
          <p:cNvCxnSpPr>
            <a:cxnSpLocks/>
          </p:cNvCxnSpPr>
          <p:nvPr/>
        </p:nvCxnSpPr>
        <p:spPr>
          <a:xfrm>
            <a:off x="1479413" y="2315688"/>
            <a:ext cx="3633976"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96" name="رابط مستقيم 95">
            <a:extLst>
              <a:ext uri="{FF2B5EF4-FFF2-40B4-BE49-F238E27FC236}">
                <a16:creationId xmlns:a16="http://schemas.microsoft.com/office/drawing/2014/main" id="{2323D342-4DBC-401E-8F58-2E44B999493B}"/>
              </a:ext>
            </a:extLst>
          </p:cNvPr>
          <p:cNvCxnSpPr>
            <a:cxnSpLocks/>
          </p:cNvCxnSpPr>
          <p:nvPr/>
        </p:nvCxnSpPr>
        <p:spPr>
          <a:xfrm>
            <a:off x="1434465" y="2557895"/>
            <a:ext cx="924533" cy="0"/>
          </a:xfrm>
          <a:prstGeom prst="line">
            <a:avLst/>
          </a:prstGeom>
          <a:ln/>
        </p:spPr>
        <p:style>
          <a:lnRef idx="2">
            <a:schemeClr val="accent6"/>
          </a:lnRef>
          <a:fillRef idx="0">
            <a:schemeClr val="accent6"/>
          </a:fillRef>
          <a:effectRef idx="1">
            <a:schemeClr val="accent6"/>
          </a:effectRef>
          <a:fontRef idx="minor">
            <a:schemeClr val="tx1"/>
          </a:fontRef>
        </p:style>
      </p:cxnSp>
      <p:sp>
        <p:nvSpPr>
          <p:cNvPr id="99" name="مربع نص 98">
            <a:extLst>
              <a:ext uri="{FF2B5EF4-FFF2-40B4-BE49-F238E27FC236}">
                <a16:creationId xmlns:a16="http://schemas.microsoft.com/office/drawing/2014/main" id="{851ED00D-DB4A-4A07-8EBA-731B99731343}"/>
              </a:ext>
            </a:extLst>
          </p:cNvPr>
          <p:cNvSpPr txBox="1"/>
          <p:nvPr/>
        </p:nvSpPr>
        <p:spPr>
          <a:xfrm>
            <a:off x="6414944" y="1947736"/>
            <a:ext cx="1894114" cy="338554"/>
          </a:xfrm>
          <a:prstGeom prst="rect">
            <a:avLst/>
          </a:prstGeom>
          <a:ln>
            <a:solidFill>
              <a:schemeClr val="accent2">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r>
              <a:rPr lang="en-US" sz="1600" b="1" dirty="0">
                <a:solidFill>
                  <a:schemeClr val="accent2">
                    <a:lumMod val="75000"/>
                  </a:schemeClr>
                </a:solidFill>
              </a:rPr>
              <a:t>Thesis Statement</a:t>
            </a:r>
          </a:p>
        </p:txBody>
      </p:sp>
      <p:cxnSp>
        <p:nvCxnSpPr>
          <p:cNvPr id="21" name="رابط كسهم مستقيم 20">
            <a:extLst>
              <a:ext uri="{FF2B5EF4-FFF2-40B4-BE49-F238E27FC236}">
                <a16:creationId xmlns:a16="http://schemas.microsoft.com/office/drawing/2014/main" id="{08A7090C-4EC8-4EA8-AC2B-CCAF2D2E46DE}"/>
              </a:ext>
            </a:extLst>
          </p:cNvPr>
          <p:cNvCxnSpPr>
            <a:cxnSpLocks/>
          </p:cNvCxnSpPr>
          <p:nvPr/>
        </p:nvCxnSpPr>
        <p:spPr>
          <a:xfrm>
            <a:off x="5068441" y="2155138"/>
            <a:ext cx="1258929" cy="0"/>
          </a:xfrm>
          <a:prstGeom prst="straightConnector1">
            <a:avLst/>
          </a:prstGeom>
          <a:ln>
            <a:solidFill>
              <a:schemeClr val="accent6">
                <a:lumMod val="75000"/>
              </a:schemeClr>
            </a:solidFill>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25" name="قوس كبير أيمن 24">
            <a:extLst>
              <a:ext uri="{FF2B5EF4-FFF2-40B4-BE49-F238E27FC236}">
                <a16:creationId xmlns:a16="http://schemas.microsoft.com/office/drawing/2014/main" id="{BECEDC6F-33B2-4DA4-8C49-B86A30EF5403}"/>
              </a:ext>
            </a:extLst>
          </p:cNvPr>
          <p:cNvSpPr/>
          <p:nvPr/>
        </p:nvSpPr>
        <p:spPr>
          <a:xfrm>
            <a:off x="5095521" y="2390052"/>
            <a:ext cx="681392" cy="1449488"/>
          </a:xfrm>
          <a:prstGeom prst="rightBrace">
            <a:avLst>
              <a:gd name="adj1" fmla="val 8333"/>
              <a:gd name="adj2" fmla="val 50530"/>
            </a:avLst>
          </a:prstGeom>
        </p:spPr>
        <p:style>
          <a:lnRef idx="3">
            <a:schemeClr val="accent2"/>
          </a:lnRef>
          <a:fillRef idx="0">
            <a:schemeClr val="accent2"/>
          </a:fillRef>
          <a:effectRef idx="2">
            <a:schemeClr val="accent2"/>
          </a:effectRef>
          <a:fontRef idx="minor">
            <a:schemeClr val="tx1"/>
          </a:fontRef>
        </p:style>
        <p:txBody>
          <a:bodyPr rtlCol="1" anchor="ctr"/>
          <a:lstStyle/>
          <a:p>
            <a:pPr algn="ctr"/>
            <a:endParaRPr lang="ar-SA"/>
          </a:p>
        </p:txBody>
      </p:sp>
      <p:sp>
        <p:nvSpPr>
          <p:cNvPr id="107" name="مربع نص 106">
            <a:extLst>
              <a:ext uri="{FF2B5EF4-FFF2-40B4-BE49-F238E27FC236}">
                <a16:creationId xmlns:a16="http://schemas.microsoft.com/office/drawing/2014/main" id="{3782BD36-2260-4015-8E00-E8CCCF2CA33D}"/>
              </a:ext>
            </a:extLst>
          </p:cNvPr>
          <p:cNvSpPr txBox="1"/>
          <p:nvPr/>
        </p:nvSpPr>
        <p:spPr>
          <a:xfrm>
            <a:off x="5845594" y="2829778"/>
            <a:ext cx="2599160" cy="584775"/>
          </a:xfrm>
          <a:prstGeom prst="rect">
            <a:avLst/>
          </a:prstGeom>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1600" b="1" dirty="0">
                <a:solidFill>
                  <a:schemeClr val="accent6">
                    <a:lumMod val="50000"/>
                  </a:schemeClr>
                </a:solidFill>
              </a:rPr>
              <a:t>Supporting statements:</a:t>
            </a:r>
          </a:p>
          <a:p>
            <a:r>
              <a:rPr lang="en-US" sz="1600" b="1" dirty="0">
                <a:solidFill>
                  <a:schemeClr val="accent6">
                    <a:lumMod val="50000"/>
                  </a:schemeClr>
                </a:solidFill>
              </a:rPr>
              <a:t>Subsequent information</a:t>
            </a:r>
            <a:endParaRPr lang="ar-SA" sz="1600" b="1"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down)">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wipe(down)">
                                      <p:cBhvr>
                                        <p:cTn id="1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cxnSp>
        <p:nvCxnSpPr>
          <p:cNvPr id="1503" name="Google Shape;1503;p41"/>
          <p:cNvCxnSpPr>
            <a:cxnSpLocks/>
          </p:cNvCxnSpPr>
          <p:nvPr/>
        </p:nvCxnSpPr>
        <p:spPr>
          <a:xfrm rot="10800000">
            <a:off x="1257700" y="2603926"/>
            <a:ext cx="108600" cy="0"/>
          </a:xfrm>
          <a:prstGeom prst="straightConnector1">
            <a:avLst/>
          </a:prstGeom>
          <a:noFill/>
          <a:ln w="19050" cap="flat" cmpd="sng">
            <a:solidFill>
              <a:srgbClr val="99A0C1"/>
            </a:solidFill>
            <a:prstDash val="lgDash"/>
            <a:round/>
            <a:headEnd type="none" w="med" len="med"/>
            <a:tailEnd type="none" w="med" len="med"/>
          </a:ln>
        </p:spPr>
      </p:cxnSp>
      <p:grpSp>
        <p:nvGrpSpPr>
          <p:cNvPr id="1562" name="Google Shape;1562;p41"/>
          <p:cNvGrpSpPr/>
          <p:nvPr/>
        </p:nvGrpSpPr>
        <p:grpSpPr>
          <a:xfrm>
            <a:off x="5996475" y="1995375"/>
            <a:ext cx="55000" cy="98300"/>
            <a:chOff x="1677150" y="1838725"/>
            <a:chExt cx="55000" cy="98300"/>
          </a:xfrm>
        </p:grpSpPr>
        <p:sp>
          <p:nvSpPr>
            <p:cNvPr id="1563" name="Google Shape;1563;p41"/>
            <p:cNvSpPr/>
            <p:nvPr/>
          </p:nvSpPr>
          <p:spPr>
            <a:xfrm>
              <a:off x="1677150" y="1876050"/>
              <a:ext cx="54950" cy="60975"/>
            </a:xfrm>
            <a:custGeom>
              <a:avLst/>
              <a:gdLst/>
              <a:ahLst/>
              <a:cxnLst/>
              <a:rect l="l" t="t" r="r" b="b"/>
              <a:pathLst>
                <a:path w="2198" h="2439" extrusionOk="0">
                  <a:moveTo>
                    <a:pt x="1114" y="1"/>
                  </a:moveTo>
                  <a:cubicBezTo>
                    <a:pt x="1018" y="1"/>
                    <a:pt x="918" y="16"/>
                    <a:pt x="817" y="45"/>
                  </a:cubicBezTo>
                  <a:cubicBezTo>
                    <a:pt x="419" y="162"/>
                    <a:pt x="151" y="478"/>
                    <a:pt x="83" y="913"/>
                  </a:cubicBezTo>
                  <a:cubicBezTo>
                    <a:pt x="0" y="1441"/>
                    <a:pt x="224" y="2001"/>
                    <a:pt x="628" y="2276"/>
                  </a:cubicBezTo>
                  <a:cubicBezTo>
                    <a:pt x="785" y="2382"/>
                    <a:pt x="968" y="2439"/>
                    <a:pt x="1144" y="2439"/>
                  </a:cubicBezTo>
                  <a:cubicBezTo>
                    <a:pt x="1215" y="2439"/>
                    <a:pt x="1285" y="2429"/>
                    <a:pt x="1350" y="2410"/>
                  </a:cubicBezTo>
                  <a:cubicBezTo>
                    <a:pt x="1600" y="2342"/>
                    <a:pt x="1819" y="2146"/>
                    <a:pt x="1963" y="1858"/>
                  </a:cubicBezTo>
                  <a:cubicBezTo>
                    <a:pt x="2198" y="1392"/>
                    <a:pt x="2127" y="720"/>
                    <a:pt x="1801" y="329"/>
                  </a:cubicBezTo>
                  <a:cubicBezTo>
                    <a:pt x="1623" y="114"/>
                    <a:pt x="1382" y="1"/>
                    <a:pt x="111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1"/>
            <p:cNvSpPr/>
            <p:nvPr/>
          </p:nvSpPr>
          <p:spPr>
            <a:xfrm>
              <a:off x="1686375" y="1847525"/>
              <a:ext cx="36300" cy="43350"/>
            </a:xfrm>
            <a:custGeom>
              <a:avLst/>
              <a:gdLst/>
              <a:ahLst/>
              <a:cxnLst/>
              <a:rect l="l" t="t" r="r" b="b"/>
              <a:pathLst>
                <a:path w="1452" h="1734" extrusionOk="0">
                  <a:moveTo>
                    <a:pt x="739" y="0"/>
                  </a:moveTo>
                  <a:cubicBezTo>
                    <a:pt x="677" y="0"/>
                    <a:pt x="614" y="11"/>
                    <a:pt x="546" y="30"/>
                  </a:cubicBezTo>
                  <a:cubicBezTo>
                    <a:pt x="188" y="135"/>
                    <a:pt x="89" y="441"/>
                    <a:pt x="60" y="616"/>
                  </a:cubicBezTo>
                  <a:cubicBezTo>
                    <a:pt x="1" y="1000"/>
                    <a:pt x="170" y="1438"/>
                    <a:pt x="457" y="1632"/>
                  </a:cubicBezTo>
                  <a:cubicBezTo>
                    <a:pt x="555" y="1699"/>
                    <a:pt x="667" y="1734"/>
                    <a:pt x="774" y="1734"/>
                  </a:cubicBezTo>
                  <a:cubicBezTo>
                    <a:pt x="813" y="1734"/>
                    <a:pt x="853" y="1729"/>
                    <a:pt x="890" y="1720"/>
                  </a:cubicBezTo>
                  <a:cubicBezTo>
                    <a:pt x="1095" y="1664"/>
                    <a:pt x="1222" y="1462"/>
                    <a:pt x="1282" y="1347"/>
                  </a:cubicBezTo>
                  <a:cubicBezTo>
                    <a:pt x="1452" y="1008"/>
                    <a:pt x="1398" y="485"/>
                    <a:pt x="1164" y="202"/>
                  </a:cubicBezTo>
                  <a:cubicBezTo>
                    <a:pt x="1053" y="68"/>
                    <a:pt x="913" y="0"/>
                    <a:pt x="748" y="0"/>
                  </a:cubicBezTo>
                  <a:cubicBezTo>
                    <a:pt x="745" y="0"/>
                    <a:pt x="742" y="0"/>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1"/>
            <p:cNvSpPr/>
            <p:nvPr/>
          </p:nvSpPr>
          <p:spPr>
            <a:xfrm>
              <a:off x="1677150" y="1838725"/>
              <a:ext cx="55000" cy="60925"/>
            </a:xfrm>
            <a:custGeom>
              <a:avLst/>
              <a:gdLst/>
              <a:ahLst/>
              <a:cxnLst/>
              <a:rect l="l" t="t" r="r" b="b"/>
              <a:pathLst>
                <a:path w="2200" h="2437" extrusionOk="0">
                  <a:moveTo>
                    <a:pt x="1116" y="498"/>
                  </a:moveTo>
                  <a:cubicBezTo>
                    <a:pt x="1236" y="498"/>
                    <a:pt x="1337" y="548"/>
                    <a:pt x="1421" y="647"/>
                  </a:cubicBezTo>
                  <a:cubicBezTo>
                    <a:pt x="1618" y="885"/>
                    <a:pt x="1664" y="1346"/>
                    <a:pt x="1520" y="1633"/>
                  </a:cubicBezTo>
                  <a:cubicBezTo>
                    <a:pt x="1440" y="1792"/>
                    <a:pt x="1330" y="1901"/>
                    <a:pt x="1220" y="1931"/>
                  </a:cubicBezTo>
                  <a:cubicBezTo>
                    <a:pt x="1196" y="1938"/>
                    <a:pt x="1171" y="1941"/>
                    <a:pt x="1144" y="1941"/>
                  </a:cubicBezTo>
                  <a:cubicBezTo>
                    <a:pt x="1068" y="1941"/>
                    <a:pt x="983" y="1914"/>
                    <a:pt x="909" y="1864"/>
                  </a:cubicBezTo>
                  <a:cubicBezTo>
                    <a:pt x="667" y="1699"/>
                    <a:pt x="523" y="1324"/>
                    <a:pt x="575" y="991"/>
                  </a:cubicBezTo>
                  <a:cubicBezTo>
                    <a:pt x="602" y="819"/>
                    <a:pt x="690" y="601"/>
                    <a:pt x="957" y="523"/>
                  </a:cubicBezTo>
                  <a:cubicBezTo>
                    <a:pt x="1013" y="507"/>
                    <a:pt x="1066" y="498"/>
                    <a:pt x="1116" y="498"/>
                  </a:cubicBezTo>
                  <a:close/>
                  <a:moveTo>
                    <a:pt x="1114" y="1"/>
                  </a:moveTo>
                  <a:cubicBezTo>
                    <a:pt x="1018" y="1"/>
                    <a:pt x="919" y="15"/>
                    <a:pt x="818" y="45"/>
                  </a:cubicBezTo>
                  <a:cubicBezTo>
                    <a:pt x="421" y="162"/>
                    <a:pt x="152" y="478"/>
                    <a:pt x="84" y="913"/>
                  </a:cubicBezTo>
                  <a:cubicBezTo>
                    <a:pt x="0" y="1441"/>
                    <a:pt x="225" y="2001"/>
                    <a:pt x="630" y="2274"/>
                  </a:cubicBezTo>
                  <a:cubicBezTo>
                    <a:pt x="787" y="2380"/>
                    <a:pt x="969" y="2437"/>
                    <a:pt x="1145" y="2437"/>
                  </a:cubicBezTo>
                  <a:cubicBezTo>
                    <a:pt x="1217" y="2437"/>
                    <a:pt x="1286" y="2429"/>
                    <a:pt x="1351" y="2410"/>
                  </a:cubicBezTo>
                  <a:cubicBezTo>
                    <a:pt x="1601" y="2342"/>
                    <a:pt x="1820" y="2147"/>
                    <a:pt x="1964" y="1858"/>
                  </a:cubicBezTo>
                  <a:cubicBezTo>
                    <a:pt x="2200" y="1392"/>
                    <a:pt x="2130" y="720"/>
                    <a:pt x="1804" y="329"/>
                  </a:cubicBezTo>
                  <a:cubicBezTo>
                    <a:pt x="1624" y="114"/>
                    <a:pt x="1383" y="1"/>
                    <a:pt x="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41"/>
          <p:cNvGrpSpPr/>
          <p:nvPr/>
        </p:nvGrpSpPr>
        <p:grpSpPr>
          <a:xfrm>
            <a:off x="7083475" y="539988"/>
            <a:ext cx="1011275" cy="542525"/>
            <a:chOff x="3615850" y="3242400"/>
            <a:chExt cx="1011275" cy="542525"/>
          </a:xfrm>
        </p:grpSpPr>
        <p:sp>
          <p:nvSpPr>
            <p:cNvPr id="1567" name="Google Shape;1567;p41"/>
            <p:cNvSpPr/>
            <p:nvPr/>
          </p:nvSpPr>
          <p:spPr>
            <a:xfrm>
              <a:off x="3615850" y="3272175"/>
              <a:ext cx="1011275" cy="512750"/>
            </a:xfrm>
            <a:custGeom>
              <a:avLst/>
              <a:gdLst/>
              <a:ahLst/>
              <a:cxnLst/>
              <a:rect l="l" t="t" r="r" b="b"/>
              <a:pathLst>
                <a:path w="40451" h="20510" extrusionOk="0">
                  <a:moveTo>
                    <a:pt x="34055" y="18747"/>
                  </a:moveTo>
                  <a:cubicBezTo>
                    <a:pt x="34055" y="18748"/>
                    <a:pt x="34053" y="18749"/>
                    <a:pt x="34053" y="18750"/>
                  </a:cubicBezTo>
                  <a:lnTo>
                    <a:pt x="34053" y="18750"/>
                  </a:lnTo>
                  <a:lnTo>
                    <a:pt x="34054" y="18747"/>
                  </a:lnTo>
                  <a:close/>
                  <a:moveTo>
                    <a:pt x="2450" y="0"/>
                  </a:moveTo>
                  <a:cubicBezTo>
                    <a:pt x="2406" y="0"/>
                    <a:pt x="2362" y="15"/>
                    <a:pt x="2327" y="45"/>
                  </a:cubicBezTo>
                  <a:cubicBezTo>
                    <a:pt x="844" y="1241"/>
                    <a:pt x="1" y="3094"/>
                    <a:pt x="69" y="4998"/>
                  </a:cubicBezTo>
                  <a:cubicBezTo>
                    <a:pt x="72" y="5073"/>
                    <a:pt x="117" y="5140"/>
                    <a:pt x="185" y="5172"/>
                  </a:cubicBezTo>
                  <a:lnTo>
                    <a:pt x="2872" y="6397"/>
                  </a:lnTo>
                  <a:lnTo>
                    <a:pt x="4880" y="7313"/>
                  </a:lnTo>
                  <a:lnTo>
                    <a:pt x="32573" y="19933"/>
                  </a:lnTo>
                  <a:cubicBezTo>
                    <a:pt x="32582" y="19936"/>
                    <a:pt x="32591" y="19935"/>
                    <a:pt x="32599" y="19938"/>
                  </a:cubicBezTo>
                  <a:cubicBezTo>
                    <a:pt x="32613" y="19941"/>
                    <a:pt x="32626" y="19949"/>
                    <a:pt x="32642" y="19950"/>
                  </a:cubicBezTo>
                  <a:lnTo>
                    <a:pt x="40222" y="20510"/>
                  </a:lnTo>
                  <a:lnTo>
                    <a:pt x="40236" y="20510"/>
                  </a:lnTo>
                  <a:cubicBezTo>
                    <a:pt x="40314" y="20510"/>
                    <a:pt x="40385" y="20466"/>
                    <a:pt x="40417" y="20394"/>
                  </a:cubicBezTo>
                  <a:cubicBezTo>
                    <a:pt x="40451" y="20319"/>
                    <a:pt x="40435" y="20230"/>
                    <a:pt x="40376" y="20172"/>
                  </a:cubicBezTo>
                  <a:lnTo>
                    <a:pt x="34980" y="14819"/>
                  </a:lnTo>
                  <a:cubicBezTo>
                    <a:pt x="34968" y="14807"/>
                    <a:pt x="34953" y="14800"/>
                    <a:pt x="34941" y="14792"/>
                  </a:cubicBezTo>
                  <a:cubicBezTo>
                    <a:pt x="34934" y="14788"/>
                    <a:pt x="34930" y="14782"/>
                    <a:pt x="34923" y="14779"/>
                  </a:cubicBezTo>
                  <a:lnTo>
                    <a:pt x="7230" y="2158"/>
                  </a:lnTo>
                  <a:lnTo>
                    <a:pt x="5220" y="1243"/>
                  </a:lnTo>
                  <a:lnTo>
                    <a:pt x="2533" y="18"/>
                  </a:lnTo>
                  <a:cubicBezTo>
                    <a:pt x="2507" y="6"/>
                    <a:pt x="2478" y="0"/>
                    <a:pt x="245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1"/>
            <p:cNvSpPr/>
            <p:nvPr/>
          </p:nvSpPr>
          <p:spPr>
            <a:xfrm>
              <a:off x="3625350" y="3251200"/>
              <a:ext cx="111800" cy="140700"/>
            </a:xfrm>
            <a:custGeom>
              <a:avLst/>
              <a:gdLst/>
              <a:ahLst/>
              <a:cxnLst/>
              <a:rect l="l" t="t" r="r" b="b"/>
              <a:pathLst>
                <a:path w="4472" h="5628" extrusionOk="0">
                  <a:moveTo>
                    <a:pt x="2867" y="823"/>
                  </a:moveTo>
                  <a:lnTo>
                    <a:pt x="2935" y="854"/>
                  </a:lnTo>
                  <a:lnTo>
                    <a:pt x="2959" y="848"/>
                  </a:lnTo>
                  <a:lnTo>
                    <a:pt x="3325" y="1015"/>
                  </a:lnTo>
                  <a:lnTo>
                    <a:pt x="2934" y="858"/>
                  </a:lnTo>
                  <a:lnTo>
                    <a:pt x="2867" y="823"/>
                  </a:lnTo>
                  <a:close/>
                  <a:moveTo>
                    <a:pt x="2362" y="1408"/>
                  </a:moveTo>
                  <a:lnTo>
                    <a:pt x="2648" y="1713"/>
                  </a:lnTo>
                  <a:lnTo>
                    <a:pt x="2335" y="1436"/>
                  </a:lnTo>
                  <a:cubicBezTo>
                    <a:pt x="2329" y="1433"/>
                    <a:pt x="2327" y="1424"/>
                    <a:pt x="2331" y="1416"/>
                  </a:cubicBezTo>
                  <a:lnTo>
                    <a:pt x="2362" y="1408"/>
                  </a:lnTo>
                  <a:close/>
                  <a:moveTo>
                    <a:pt x="1908" y="2296"/>
                  </a:moveTo>
                  <a:lnTo>
                    <a:pt x="2215" y="2480"/>
                  </a:lnTo>
                  <a:lnTo>
                    <a:pt x="1890" y="2332"/>
                  </a:lnTo>
                  <a:cubicBezTo>
                    <a:pt x="1880" y="2327"/>
                    <a:pt x="1876" y="2316"/>
                    <a:pt x="1882" y="2306"/>
                  </a:cubicBezTo>
                  <a:lnTo>
                    <a:pt x="1908" y="2296"/>
                  </a:lnTo>
                  <a:close/>
                  <a:moveTo>
                    <a:pt x="1262" y="2853"/>
                  </a:moveTo>
                  <a:cubicBezTo>
                    <a:pt x="1390" y="3029"/>
                    <a:pt x="1576" y="3166"/>
                    <a:pt x="1766" y="3278"/>
                  </a:cubicBezTo>
                  <a:cubicBezTo>
                    <a:pt x="1556" y="3200"/>
                    <a:pt x="1366" y="3057"/>
                    <a:pt x="1229" y="2876"/>
                  </a:cubicBezTo>
                  <a:cubicBezTo>
                    <a:pt x="1225" y="2866"/>
                    <a:pt x="1225" y="2857"/>
                    <a:pt x="1226" y="2854"/>
                  </a:cubicBezTo>
                  <a:lnTo>
                    <a:pt x="1262" y="2853"/>
                  </a:lnTo>
                  <a:close/>
                  <a:moveTo>
                    <a:pt x="1183" y="3983"/>
                  </a:moveTo>
                  <a:lnTo>
                    <a:pt x="2000" y="4400"/>
                  </a:lnTo>
                  <a:lnTo>
                    <a:pt x="1983" y="4436"/>
                  </a:lnTo>
                  <a:lnTo>
                    <a:pt x="1166" y="4020"/>
                  </a:lnTo>
                  <a:cubicBezTo>
                    <a:pt x="1157" y="4017"/>
                    <a:pt x="1150" y="4008"/>
                    <a:pt x="1157" y="3990"/>
                  </a:cubicBezTo>
                  <a:lnTo>
                    <a:pt x="1183" y="3983"/>
                  </a:lnTo>
                  <a:close/>
                  <a:moveTo>
                    <a:pt x="2103" y="0"/>
                  </a:moveTo>
                  <a:cubicBezTo>
                    <a:pt x="2083" y="0"/>
                    <a:pt x="2065" y="7"/>
                    <a:pt x="2051" y="20"/>
                  </a:cubicBezTo>
                  <a:cubicBezTo>
                    <a:pt x="1805" y="227"/>
                    <a:pt x="1579" y="454"/>
                    <a:pt x="1371" y="701"/>
                  </a:cubicBezTo>
                  <a:cubicBezTo>
                    <a:pt x="1030" y="1103"/>
                    <a:pt x="745" y="1557"/>
                    <a:pt x="526" y="2037"/>
                  </a:cubicBezTo>
                  <a:cubicBezTo>
                    <a:pt x="322" y="2485"/>
                    <a:pt x="176" y="2959"/>
                    <a:pt x="90" y="3444"/>
                  </a:cubicBezTo>
                  <a:cubicBezTo>
                    <a:pt x="30" y="3795"/>
                    <a:pt x="1" y="4157"/>
                    <a:pt x="5" y="4512"/>
                  </a:cubicBezTo>
                  <a:cubicBezTo>
                    <a:pt x="5" y="4542"/>
                    <a:pt x="21" y="4571"/>
                    <a:pt x="49" y="4585"/>
                  </a:cubicBezTo>
                  <a:lnTo>
                    <a:pt x="2321" y="5620"/>
                  </a:lnTo>
                  <a:cubicBezTo>
                    <a:pt x="2331" y="5625"/>
                    <a:pt x="2342" y="5627"/>
                    <a:pt x="2353" y="5627"/>
                  </a:cubicBezTo>
                  <a:cubicBezTo>
                    <a:pt x="2369" y="5627"/>
                    <a:pt x="2386" y="5622"/>
                    <a:pt x="2398" y="5612"/>
                  </a:cubicBezTo>
                  <a:cubicBezTo>
                    <a:pt x="2410" y="5604"/>
                    <a:pt x="2421" y="5592"/>
                    <a:pt x="2426" y="5580"/>
                  </a:cubicBezTo>
                  <a:cubicBezTo>
                    <a:pt x="2431" y="5570"/>
                    <a:pt x="2436" y="5559"/>
                    <a:pt x="2434" y="5544"/>
                  </a:cubicBezTo>
                  <a:cubicBezTo>
                    <a:pt x="2431" y="5312"/>
                    <a:pt x="2442" y="4964"/>
                    <a:pt x="2510" y="4547"/>
                  </a:cubicBezTo>
                  <a:cubicBezTo>
                    <a:pt x="2578" y="4137"/>
                    <a:pt x="2709" y="3660"/>
                    <a:pt x="2934" y="3166"/>
                  </a:cubicBezTo>
                  <a:cubicBezTo>
                    <a:pt x="3156" y="2679"/>
                    <a:pt x="3451" y="2224"/>
                    <a:pt x="3811" y="1813"/>
                  </a:cubicBezTo>
                  <a:cubicBezTo>
                    <a:pt x="4000" y="1590"/>
                    <a:pt x="4213" y="1382"/>
                    <a:pt x="4441" y="1186"/>
                  </a:cubicBezTo>
                  <a:cubicBezTo>
                    <a:pt x="4453" y="1178"/>
                    <a:pt x="4458" y="1168"/>
                    <a:pt x="4464" y="1157"/>
                  </a:cubicBezTo>
                  <a:cubicBezTo>
                    <a:pt x="4470" y="1143"/>
                    <a:pt x="4472" y="1131"/>
                    <a:pt x="4472" y="1112"/>
                  </a:cubicBezTo>
                  <a:cubicBezTo>
                    <a:pt x="4466" y="1087"/>
                    <a:pt x="4451" y="1064"/>
                    <a:pt x="4426" y="1052"/>
                  </a:cubicBezTo>
                  <a:lnTo>
                    <a:pt x="2136" y="8"/>
                  </a:lnTo>
                  <a:cubicBezTo>
                    <a:pt x="2125" y="3"/>
                    <a:pt x="2114" y="0"/>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1"/>
            <p:cNvSpPr/>
            <p:nvPr/>
          </p:nvSpPr>
          <p:spPr>
            <a:xfrm>
              <a:off x="4559325" y="3708825"/>
              <a:ext cx="51525" cy="37425"/>
            </a:xfrm>
            <a:custGeom>
              <a:avLst/>
              <a:gdLst/>
              <a:ahLst/>
              <a:cxnLst/>
              <a:rect l="l" t="t" r="r" b="b"/>
              <a:pathLst>
                <a:path w="2061" h="1497" extrusionOk="0">
                  <a:moveTo>
                    <a:pt x="628" y="1"/>
                  </a:moveTo>
                  <a:cubicBezTo>
                    <a:pt x="609" y="1"/>
                    <a:pt x="590" y="7"/>
                    <a:pt x="575" y="20"/>
                  </a:cubicBezTo>
                  <a:cubicBezTo>
                    <a:pt x="392" y="176"/>
                    <a:pt x="249" y="367"/>
                    <a:pt x="149" y="585"/>
                  </a:cubicBezTo>
                  <a:cubicBezTo>
                    <a:pt x="49" y="804"/>
                    <a:pt x="0" y="1037"/>
                    <a:pt x="1" y="1279"/>
                  </a:cubicBezTo>
                  <a:cubicBezTo>
                    <a:pt x="1" y="1320"/>
                    <a:pt x="34" y="1353"/>
                    <a:pt x="75" y="1358"/>
                  </a:cubicBezTo>
                  <a:lnTo>
                    <a:pt x="1970" y="1497"/>
                  </a:lnTo>
                  <a:cubicBezTo>
                    <a:pt x="1972" y="1497"/>
                    <a:pt x="1975" y="1497"/>
                    <a:pt x="1977" y="1497"/>
                  </a:cubicBezTo>
                  <a:cubicBezTo>
                    <a:pt x="2007" y="1497"/>
                    <a:pt x="2035" y="1479"/>
                    <a:pt x="2048" y="1451"/>
                  </a:cubicBezTo>
                  <a:cubicBezTo>
                    <a:pt x="2060" y="1421"/>
                    <a:pt x="2054" y="1385"/>
                    <a:pt x="2032" y="1362"/>
                  </a:cubicBezTo>
                  <a:lnTo>
                    <a:pt x="684" y="23"/>
                  </a:lnTo>
                  <a:cubicBezTo>
                    <a:pt x="668" y="8"/>
                    <a:pt x="648"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a:off x="4436100" y="3621850"/>
              <a:ext cx="133850" cy="120150"/>
            </a:xfrm>
            <a:custGeom>
              <a:avLst/>
              <a:gdLst/>
              <a:ahLst/>
              <a:cxnLst/>
              <a:rect l="l" t="t" r="r" b="b"/>
              <a:pathLst>
                <a:path w="5354" h="4806" extrusionOk="0">
                  <a:moveTo>
                    <a:pt x="2244" y="2905"/>
                  </a:moveTo>
                  <a:lnTo>
                    <a:pt x="2309" y="2936"/>
                  </a:lnTo>
                  <a:lnTo>
                    <a:pt x="2333" y="2928"/>
                  </a:lnTo>
                  <a:lnTo>
                    <a:pt x="3198" y="3148"/>
                  </a:lnTo>
                  <a:lnTo>
                    <a:pt x="3190" y="3184"/>
                  </a:lnTo>
                  <a:lnTo>
                    <a:pt x="2306" y="2939"/>
                  </a:lnTo>
                  <a:lnTo>
                    <a:pt x="2242" y="2909"/>
                  </a:lnTo>
                  <a:lnTo>
                    <a:pt x="2244" y="2905"/>
                  </a:lnTo>
                  <a:close/>
                  <a:moveTo>
                    <a:pt x="1244" y="3568"/>
                  </a:moveTo>
                  <a:lnTo>
                    <a:pt x="1313" y="3600"/>
                  </a:lnTo>
                  <a:lnTo>
                    <a:pt x="1335" y="3588"/>
                  </a:lnTo>
                  <a:cubicBezTo>
                    <a:pt x="2026" y="3733"/>
                    <a:pt x="2740" y="3815"/>
                    <a:pt x="3451" y="3863"/>
                  </a:cubicBezTo>
                  <a:cubicBezTo>
                    <a:pt x="2737" y="3853"/>
                    <a:pt x="2024" y="3772"/>
                    <a:pt x="1310" y="3607"/>
                  </a:cubicBezTo>
                  <a:lnTo>
                    <a:pt x="1242" y="3571"/>
                  </a:lnTo>
                  <a:lnTo>
                    <a:pt x="1244" y="3568"/>
                  </a:lnTo>
                  <a:close/>
                  <a:moveTo>
                    <a:pt x="2052" y="1"/>
                  </a:moveTo>
                  <a:cubicBezTo>
                    <a:pt x="2050" y="1"/>
                    <a:pt x="2048" y="1"/>
                    <a:pt x="2045" y="1"/>
                  </a:cubicBezTo>
                  <a:cubicBezTo>
                    <a:pt x="2022" y="4"/>
                    <a:pt x="1999" y="16"/>
                    <a:pt x="1988" y="32"/>
                  </a:cubicBezTo>
                  <a:cubicBezTo>
                    <a:pt x="1900" y="144"/>
                    <a:pt x="1815" y="258"/>
                    <a:pt x="1730" y="376"/>
                  </a:cubicBezTo>
                  <a:cubicBezTo>
                    <a:pt x="1345" y="912"/>
                    <a:pt x="1015" y="1485"/>
                    <a:pt x="740" y="2088"/>
                  </a:cubicBezTo>
                  <a:cubicBezTo>
                    <a:pt x="479" y="2659"/>
                    <a:pt x="274" y="3254"/>
                    <a:pt x="120" y="3859"/>
                  </a:cubicBezTo>
                  <a:cubicBezTo>
                    <a:pt x="77" y="4031"/>
                    <a:pt x="40" y="4206"/>
                    <a:pt x="6" y="4378"/>
                  </a:cubicBezTo>
                  <a:cubicBezTo>
                    <a:pt x="0" y="4397"/>
                    <a:pt x="7" y="4422"/>
                    <a:pt x="20" y="4441"/>
                  </a:cubicBezTo>
                  <a:cubicBezTo>
                    <a:pt x="35" y="4457"/>
                    <a:pt x="54" y="4469"/>
                    <a:pt x="77" y="4470"/>
                  </a:cubicBezTo>
                  <a:lnTo>
                    <a:pt x="4608" y="4805"/>
                  </a:lnTo>
                  <a:cubicBezTo>
                    <a:pt x="4610" y="4805"/>
                    <a:pt x="4611" y="4805"/>
                    <a:pt x="4612" y="4805"/>
                  </a:cubicBezTo>
                  <a:cubicBezTo>
                    <a:pt x="4632" y="4805"/>
                    <a:pt x="4651" y="4798"/>
                    <a:pt x="4666" y="4784"/>
                  </a:cubicBezTo>
                  <a:lnTo>
                    <a:pt x="4667" y="4780"/>
                  </a:lnTo>
                  <a:cubicBezTo>
                    <a:pt x="4674" y="4774"/>
                    <a:pt x="4680" y="4769"/>
                    <a:pt x="4684" y="4762"/>
                  </a:cubicBezTo>
                  <a:cubicBezTo>
                    <a:pt x="4689" y="4751"/>
                    <a:pt x="4691" y="4738"/>
                    <a:pt x="4693" y="4726"/>
                  </a:cubicBezTo>
                  <a:cubicBezTo>
                    <a:pt x="4695" y="4462"/>
                    <a:pt x="4750" y="4207"/>
                    <a:pt x="4861" y="3965"/>
                  </a:cubicBezTo>
                  <a:cubicBezTo>
                    <a:pt x="4972" y="3723"/>
                    <a:pt x="5129" y="3511"/>
                    <a:pt x="5326" y="3337"/>
                  </a:cubicBezTo>
                  <a:cubicBezTo>
                    <a:pt x="5333" y="3331"/>
                    <a:pt x="5342" y="3322"/>
                    <a:pt x="5346" y="3311"/>
                  </a:cubicBezTo>
                  <a:cubicBezTo>
                    <a:pt x="5352" y="3301"/>
                    <a:pt x="5350" y="3291"/>
                    <a:pt x="5353" y="3280"/>
                  </a:cubicBezTo>
                  <a:cubicBezTo>
                    <a:pt x="5354" y="3259"/>
                    <a:pt x="5346" y="3238"/>
                    <a:pt x="5332" y="3222"/>
                  </a:cubicBezTo>
                  <a:lnTo>
                    <a:pt x="4972" y="2865"/>
                  </a:lnTo>
                  <a:lnTo>
                    <a:pt x="2105" y="25"/>
                  </a:lnTo>
                  <a:cubicBezTo>
                    <a:pt x="2091" y="10"/>
                    <a:pt x="2072" y="1"/>
                    <a:pt x="2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a:off x="3741875" y="3304575"/>
              <a:ext cx="739250" cy="426550"/>
            </a:xfrm>
            <a:custGeom>
              <a:avLst/>
              <a:gdLst/>
              <a:ahLst/>
              <a:cxnLst/>
              <a:rect l="l" t="t" r="r" b="b"/>
              <a:pathLst>
                <a:path w="29570" h="17062" extrusionOk="0">
                  <a:moveTo>
                    <a:pt x="5270" y="3818"/>
                  </a:moveTo>
                  <a:lnTo>
                    <a:pt x="6707" y="4516"/>
                  </a:lnTo>
                  <a:lnTo>
                    <a:pt x="5253" y="3854"/>
                  </a:lnTo>
                  <a:cubicBezTo>
                    <a:pt x="5246" y="3850"/>
                    <a:pt x="5238" y="3837"/>
                    <a:pt x="5243" y="3827"/>
                  </a:cubicBezTo>
                  <a:lnTo>
                    <a:pt x="5270" y="3818"/>
                  </a:lnTo>
                  <a:close/>
                  <a:moveTo>
                    <a:pt x="3468" y="1714"/>
                  </a:moveTo>
                  <a:lnTo>
                    <a:pt x="10884" y="5256"/>
                  </a:lnTo>
                  <a:lnTo>
                    <a:pt x="10867" y="5291"/>
                  </a:lnTo>
                  <a:lnTo>
                    <a:pt x="3450" y="1750"/>
                  </a:lnTo>
                  <a:cubicBezTo>
                    <a:pt x="3439" y="1744"/>
                    <a:pt x="3436" y="1734"/>
                    <a:pt x="3441" y="1723"/>
                  </a:cubicBezTo>
                  <a:lnTo>
                    <a:pt x="3468" y="1714"/>
                  </a:lnTo>
                  <a:close/>
                  <a:moveTo>
                    <a:pt x="21913" y="12239"/>
                  </a:moveTo>
                  <a:lnTo>
                    <a:pt x="24020" y="13287"/>
                  </a:lnTo>
                  <a:lnTo>
                    <a:pt x="24004" y="13323"/>
                  </a:lnTo>
                  <a:lnTo>
                    <a:pt x="21896" y="12275"/>
                  </a:lnTo>
                  <a:cubicBezTo>
                    <a:pt x="21885" y="12270"/>
                    <a:pt x="21881" y="12259"/>
                    <a:pt x="21886" y="12249"/>
                  </a:cubicBezTo>
                  <a:lnTo>
                    <a:pt x="21913" y="12239"/>
                  </a:lnTo>
                  <a:close/>
                  <a:moveTo>
                    <a:pt x="16759" y="10895"/>
                  </a:moveTo>
                  <a:lnTo>
                    <a:pt x="16857" y="10922"/>
                  </a:lnTo>
                  <a:lnTo>
                    <a:pt x="26193" y="15542"/>
                  </a:lnTo>
                  <a:lnTo>
                    <a:pt x="26176" y="15577"/>
                  </a:lnTo>
                  <a:lnTo>
                    <a:pt x="16839" y="10956"/>
                  </a:lnTo>
                  <a:cubicBezTo>
                    <a:pt x="16826" y="10950"/>
                    <a:pt x="16832" y="10919"/>
                    <a:pt x="16832" y="10919"/>
                  </a:cubicBezTo>
                  <a:lnTo>
                    <a:pt x="16759" y="10895"/>
                  </a:lnTo>
                  <a:close/>
                  <a:moveTo>
                    <a:pt x="2128" y="0"/>
                  </a:moveTo>
                  <a:cubicBezTo>
                    <a:pt x="2112" y="0"/>
                    <a:pt x="2096" y="5"/>
                    <a:pt x="2083" y="15"/>
                  </a:cubicBezTo>
                  <a:cubicBezTo>
                    <a:pt x="1936" y="118"/>
                    <a:pt x="1799" y="225"/>
                    <a:pt x="1671" y="346"/>
                  </a:cubicBezTo>
                  <a:cubicBezTo>
                    <a:pt x="1150" y="802"/>
                    <a:pt x="733" y="1362"/>
                    <a:pt x="447" y="1991"/>
                  </a:cubicBezTo>
                  <a:cubicBezTo>
                    <a:pt x="176" y="2582"/>
                    <a:pt x="28" y="3225"/>
                    <a:pt x="7" y="3875"/>
                  </a:cubicBezTo>
                  <a:cubicBezTo>
                    <a:pt x="0" y="4088"/>
                    <a:pt x="7" y="4306"/>
                    <a:pt x="31" y="4522"/>
                  </a:cubicBezTo>
                  <a:cubicBezTo>
                    <a:pt x="32" y="4548"/>
                    <a:pt x="50" y="4575"/>
                    <a:pt x="75" y="4586"/>
                  </a:cubicBezTo>
                  <a:lnTo>
                    <a:pt x="27436" y="17055"/>
                  </a:lnTo>
                  <a:cubicBezTo>
                    <a:pt x="27445" y="17060"/>
                    <a:pt x="27454" y="17062"/>
                    <a:pt x="27464" y="17062"/>
                  </a:cubicBezTo>
                  <a:cubicBezTo>
                    <a:pt x="27477" y="17062"/>
                    <a:pt x="27490" y="17058"/>
                    <a:pt x="27503" y="17051"/>
                  </a:cubicBezTo>
                  <a:cubicBezTo>
                    <a:pt x="27520" y="17042"/>
                    <a:pt x="27535" y="17030"/>
                    <a:pt x="27541" y="17016"/>
                  </a:cubicBezTo>
                  <a:cubicBezTo>
                    <a:pt x="27544" y="17009"/>
                    <a:pt x="27542" y="17002"/>
                    <a:pt x="27546" y="16996"/>
                  </a:cubicBezTo>
                  <a:cubicBezTo>
                    <a:pt x="27580" y="16824"/>
                    <a:pt x="27621" y="16651"/>
                    <a:pt x="27664" y="16479"/>
                  </a:cubicBezTo>
                  <a:cubicBezTo>
                    <a:pt x="27820" y="15860"/>
                    <a:pt x="28029" y="15258"/>
                    <a:pt x="28292" y="14680"/>
                  </a:cubicBezTo>
                  <a:cubicBezTo>
                    <a:pt x="28569" y="14070"/>
                    <a:pt x="28908" y="13483"/>
                    <a:pt x="29300" y="12937"/>
                  </a:cubicBezTo>
                  <a:cubicBezTo>
                    <a:pt x="29379" y="12819"/>
                    <a:pt x="29466" y="12707"/>
                    <a:pt x="29550" y="12597"/>
                  </a:cubicBezTo>
                  <a:cubicBezTo>
                    <a:pt x="29552" y="12590"/>
                    <a:pt x="29559" y="12588"/>
                    <a:pt x="29562" y="12582"/>
                  </a:cubicBezTo>
                  <a:cubicBezTo>
                    <a:pt x="29568" y="12567"/>
                    <a:pt x="29569" y="12546"/>
                    <a:pt x="29563" y="12530"/>
                  </a:cubicBezTo>
                  <a:cubicBezTo>
                    <a:pt x="29557" y="12506"/>
                    <a:pt x="29543" y="12487"/>
                    <a:pt x="29522" y="12476"/>
                  </a:cubicBezTo>
                  <a:lnTo>
                    <a:pt x="2162" y="8"/>
                  </a:lnTo>
                  <a:cubicBezTo>
                    <a:pt x="2151" y="3"/>
                    <a:pt x="2140" y="0"/>
                    <a:pt x="2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1"/>
            <p:cNvSpPr/>
            <p:nvPr/>
          </p:nvSpPr>
          <p:spPr>
            <a:xfrm>
              <a:off x="3691750" y="3281750"/>
              <a:ext cx="95050" cy="132950"/>
            </a:xfrm>
            <a:custGeom>
              <a:avLst/>
              <a:gdLst/>
              <a:ahLst/>
              <a:cxnLst/>
              <a:rect l="l" t="t" r="r" b="b"/>
              <a:pathLst>
                <a:path w="3802" h="5318" extrusionOk="0">
                  <a:moveTo>
                    <a:pt x="2130" y="0"/>
                  </a:moveTo>
                  <a:cubicBezTo>
                    <a:pt x="2113" y="0"/>
                    <a:pt x="2096" y="6"/>
                    <a:pt x="2081" y="16"/>
                  </a:cubicBezTo>
                  <a:cubicBezTo>
                    <a:pt x="1821" y="226"/>
                    <a:pt x="1587" y="451"/>
                    <a:pt x="1374" y="689"/>
                  </a:cubicBezTo>
                  <a:cubicBezTo>
                    <a:pt x="1017" y="1089"/>
                    <a:pt x="727" y="1536"/>
                    <a:pt x="506" y="2020"/>
                  </a:cubicBezTo>
                  <a:cubicBezTo>
                    <a:pt x="274" y="2530"/>
                    <a:pt x="150" y="3019"/>
                    <a:pt x="86" y="3430"/>
                  </a:cubicBezTo>
                  <a:cubicBezTo>
                    <a:pt x="0" y="3953"/>
                    <a:pt x="11" y="4351"/>
                    <a:pt x="23" y="4514"/>
                  </a:cubicBezTo>
                  <a:cubicBezTo>
                    <a:pt x="28" y="4547"/>
                    <a:pt x="47" y="4572"/>
                    <a:pt x="71" y="4583"/>
                  </a:cubicBezTo>
                  <a:lnTo>
                    <a:pt x="1668" y="5311"/>
                  </a:lnTo>
                  <a:cubicBezTo>
                    <a:pt x="1677" y="5315"/>
                    <a:pt x="1687" y="5317"/>
                    <a:pt x="1697" y="5317"/>
                  </a:cubicBezTo>
                  <a:cubicBezTo>
                    <a:pt x="1713" y="5317"/>
                    <a:pt x="1730" y="5312"/>
                    <a:pt x="1744" y="5303"/>
                  </a:cubicBezTo>
                  <a:cubicBezTo>
                    <a:pt x="1757" y="5295"/>
                    <a:pt x="1768" y="5282"/>
                    <a:pt x="1773" y="5272"/>
                  </a:cubicBezTo>
                  <a:cubicBezTo>
                    <a:pt x="1779" y="5257"/>
                    <a:pt x="1780" y="5243"/>
                    <a:pt x="1781" y="5232"/>
                  </a:cubicBezTo>
                  <a:cubicBezTo>
                    <a:pt x="1760" y="4895"/>
                    <a:pt x="1775" y="4557"/>
                    <a:pt x="1823" y="4221"/>
                  </a:cubicBezTo>
                  <a:cubicBezTo>
                    <a:pt x="1890" y="3733"/>
                    <a:pt x="2031" y="3252"/>
                    <a:pt x="2234" y="2805"/>
                  </a:cubicBezTo>
                  <a:cubicBezTo>
                    <a:pt x="2453" y="2325"/>
                    <a:pt x="2749" y="1875"/>
                    <a:pt x="3108" y="1481"/>
                  </a:cubicBezTo>
                  <a:cubicBezTo>
                    <a:pt x="3310" y="1258"/>
                    <a:pt x="3533" y="1056"/>
                    <a:pt x="3771" y="868"/>
                  </a:cubicBezTo>
                  <a:cubicBezTo>
                    <a:pt x="3780" y="858"/>
                    <a:pt x="3789" y="849"/>
                    <a:pt x="3794" y="838"/>
                  </a:cubicBezTo>
                  <a:cubicBezTo>
                    <a:pt x="3800" y="825"/>
                    <a:pt x="3801" y="812"/>
                    <a:pt x="3799" y="798"/>
                  </a:cubicBezTo>
                  <a:cubicBezTo>
                    <a:pt x="3795" y="769"/>
                    <a:pt x="3779" y="746"/>
                    <a:pt x="3754" y="733"/>
                  </a:cubicBezTo>
                  <a:lnTo>
                    <a:pt x="2162" y="7"/>
                  </a:lnTo>
                  <a:cubicBezTo>
                    <a:pt x="2152" y="2"/>
                    <a:pt x="2141" y="0"/>
                    <a:pt x="2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1"/>
            <p:cNvSpPr/>
            <p:nvPr/>
          </p:nvSpPr>
          <p:spPr>
            <a:xfrm>
              <a:off x="3741850" y="3401375"/>
              <a:ext cx="691575" cy="329725"/>
            </a:xfrm>
            <a:custGeom>
              <a:avLst/>
              <a:gdLst/>
              <a:ahLst/>
              <a:cxnLst/>
              <a:rect l="l" t="t" r="r" b="b"/>
              <a:pathLst>
                <a:path w="27663" h="13189" extrusionOk="0">
                  <a:moveTo>
                    <a:pt x="7" y="1"/>
                  </a:moveTo>
                  <a:lnTo>
                    <a:pt x="7" y="1"/>
                  </a:lnTo>
                  <a:cubicBezTo>
                    <a:pt x="0" y="216"/>
                    <a:pt x="7" y="432"/>
                    <a:pt x="30" y="648"/>
                  </a:cubicBezTo>
                  <a:cubicBezTo>
                    <a:pt x="32" y="676"/>
                    <a:pt x="50" y="701"/>
                    <a:pt x="75" y="713"/>
                  </a:cubicBezTo>
                  <a:lnTo>
                    <a:pt x="27436" y="13182"/>
                  </a:lnTo>
                  <a:cubicBezTo>
                    <a:pt x="27444" y="13186"/>
                    <a:pt x="27454" y="13188"/>
                    <a:pt x="27463" y="13188"/>
                  </a:cubicBezTo>
                  <a:cubicBezTo>
                    <a:pt x="27476" y="13188"/>
                    <a:pt x="27489" y="13184"/>
                    <a:pt x="27502" y="13178"/>
                  </a:cubicBezTo>
                  <a:cubicBezTo>
                    <a:pt x="27521" y="13167"/>
                    <a:pt x="27533" y="13157"/>
                    <a:pt x="27541" y="13142"/>
                  </a:cubicBezTo>
                  <a:cubicBezTo>
                    <a:pt x="27544" y="13136"/>
                    <a:pt x="27542" y="13130"/>
                    <a:pt x="27544" y="13123"/>
                  </a:cubicBezTo>
                  <a:cubicBezTo>
                    <a:pt x="27580" y="12951"/>
                    <a:pt x="27620" y="12778"/>
                    <a:pt x="27663" y="12605"/>
                  </a:cubicBezTo>
                  <a:lnTo>
                    <a:pt x="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3625350" y="3337275"/>
              <a:ext cx="62775" cy="54600"/>
            </a:xfrm>
            <a:custGeom>
              <a:avLst/>
              <a:gdLst/>
              <a:ahLst/>
              <a:cxnLst/>
              <a:rect l="l" t="t" r="r" b="b"/>
              <a:pathLst>
                <a:path w="2511" h="2184" extrusionOk="0">
                  <a:moveTo>
                    <a:pt x="90" y="1"/>
                  </a:moveTo>
                  <a:cubicBezTo>
                    <a:pt x="31" y="352"/>
                    <a:pt x="1" y="713"/>
                    <a:pt x="5" y="1069"/>
                  </a:cubicBezTo>
                  <a:cubicBezTo>
                    <a:pt x="4" y="1098"/>
                    <a:pt x="21" y="1128"/>
                    <a:pt x="49" y="1142"/>
                  </a:cubicBezTo>
                  <a:lnTo>
                    <a:pt x="2321" y="2177"/>
                  </a:lnTo>
                  <a:cubicBezTo>
                    <a:pt x="2330" y="2182"/>
                    <a:pt x="2341" y="2184"/>
                    <a:pt x="2352" y="2184"/>
                  </a:cubicBezTo>
                  <a:cubicBezTo>
                    <a:pt x="2369" y="2184"/>
                    <a:pt x="2386" y="2179"/>
                    <a:pt x="2398" y="2169"/>
                  </a:cubicBezTo>
                  <a:cubicBezTo>
                    <a:pt x="2411" y="2160"/>
                    <a:pt x="2421" y="2148"/>
                    <a:pt x="2426" y="2137"/>
                  </a:cubicBezTo>
                  <a:cubicBezTo>
                    <a:pt x="2431" y="2127"/>
                    <a:pt x="2436" y="2116"/>
                    <a:pt x="2433" y="2101"/>
                  </a:cubicBezTo>
                  <a:cubicBezTo>
                    <a:pt x="2431" y="1869"/>
                    <a:pt x="2442" y="1521"/>
                    <a:pt x="2510" y="1103"/>
                  </a:cubicBezTo>
                  <a:lnTo>
                    <a:pt x="90" y="1"/>
                  </a:lnTo>
                  <a:close/>
                </a:path>
              </a:pathLst>
            </a:custGeom>
            <a:solidFill>
              <a:srgbClr val="B06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3691775" y="3367475"/>
              <a:ext cx="45575" cy="47225"/>
            </a:xfrm>
            <a:custGeom>
              <a:avLst/>
              <a:gdLst/>
              <a:ahLst/>
              <a:cxnLst/>
              <a:rect l="l" t="t" r="r" b="b"/>
              <a:pathLst>
                <a:path w="1823" h="1889" extrusionOk="0">
                  <a:moveTo>
                    <a:pt x="86" y="1"/>
                  </a:moveTo>
                  <a:cubicBezTo>
                    <a:pt x="0" y="524"/>
                    <a:pt x="11" y="922"/>
                    <a:pt x="25" y="1085"/>
                  </a:cubicBezTo>
                  <a:cubicBezTo>
                    <a:pt x="28" y="1118"/>
                    <a:pt x="47" y="1143"/>
                    <a:pt x="72" y="1154"/>
                  </a:cubicBezTo>
                  <a:lnTo>
                    <a:pt x="1668" y="1882"/>
                  </a:lnTo>
                  <a:cubicBezTo>
                    <a:pt x="1677" y="1886"/>
                    <a:pt x="1687" y="1888"/>
                    <a:pt x="1697" y="1888"/>
                  </a:cubicBezTo>
                  <a:cubicBezTo>
                    <a:pt x="1714" y="1888"/>
                    <a:pt x="1731" y="1883"/>
                    <a:pt x="1746" y="1874"/>
                  </a:cubicBezTo>
                  <a:cubicBezTo>
                    <a:pt x="1757" y="1866"/>
                    <a:pt x="1768" y="1853"/>
                    <a:pt x="1772" y="1843"/>
                  </a:cubicBezTo>
                  <a:cubicBezTo>
                    <a:pt x="1778" y="1828"/>
                    <a:pt x="1779" y="1814"/>
                    <a:pt x="1780" y="1803"/>
                  </a:cubicBezTo>
                  <a:cubicBezTo>
                    <a:pt x="1759" y="1466"/>
                    <a:pt x="1774" y="1128"/>
                    <a:pt x="1822" y="792"/>
                  </a:cubicBezTo>
                  <a:lnTo>
                    <a:pt x="8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4436150" y="3718325"/>
              <a:ext cx="116675" cy="23700"/>
            </a:xfrm>
            <a:custGeom>
              <a:avLst/>
              <a:gdLst/>
              <a:ahLst/>
              <a:cxnLst/>
              <a:rect l="l" t="t" r="r" b="b"/>
              <a:pathLst>
                <a:path w="4667" h="948" extrusionOk="0">
                  <a:moveTo>
                    <a:pt x="119" y="1"/>
                  </a:moveTo>
                  <a:cubicBezTo>
                    <a:pt x="76" y="173"/>
                    <a:pt x="39" y="348"/>
                    <a:pt x="6" y="520"/>
                  </a:cubicBezTo>
                  <a:cubicBezTo>
                    <a:pt x="0" y="540"/>
                    <a:pt x="7" y="563"/>
                    <a:pt x="19" y="583"/>
                  </a:cubicBezTo>
                  <a:cubicBezTo>
                    <a:pt x="35" y="599"/>
                    <a:pt x="55" y="611"/>
                    <a:pt x="76" y="613"/>
                  </a:cubicBezTo>
                  <a:lnTo>
                    <a:pt x="4607" y="947"/>
                  </a:lnTo>
                  <a:cubicBezTo>
                    <a:pt x="4609" y="947"/>
                    <a:pt x="4610" y="947"/>
                    <a:pt x="4611" y="947"/>
                  </a:cubicBezTo>
                  <a:cubicBezTo>
                    <a:pt x="4631" y="947"/>
                    <a:pt x="4651" y="940"/>
                    <a:pt x="4665" y="926"/>
                  </a:cubicBezTo>
                  <a:lnTo>
                    <a:pt x="4666" y="922"/>
                  </a:lnTo>
                  <a:lnTo>
                    <a:pt x="119" y="1"/>
                  </a:lnTo>
                  <a:close/>
                </a:path>
              </a:pathLst>
            </a:custGeom>
            <a:solidFill>
              <a:srgbClr val="B2A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1"/>
            <p:cNvSpPr/>
            <p:nvPr/>
          </p:nvSpPr>
          <p:spPr>
            <a:xfrm>
              <a:off x="4479350" y="3621850"/>
              <a:ext cx="81000" cy="71625"/>
            </a:xfrm>
            <a:custGeom>
              <a:avLst/>
              <a:gdLst/>
              <a:ahLst/>
              <a:cxnLst/>
              <a:rect l="l" t="t" r="r" b="b"/>
              <a:pathLst>
                <a:path w="3240" h="2865" extrusionOk="0">
                  <a:moveTo>
                    <a:pt x="322" y="1"/>
                  </a:moveTo>
                  <a:cubicBezTo>
                    <a:pt x="320" y="1"/>
                    <a:pt x="318" y="1"/>
                    <a:pt x="315" y="1"/>
                  </a:cubicBezTo>
                  <a:cubicBezTo>
                    <a:pt x="293" y="4"/>
                    <a:pt x="270" y="16"/>
                    <a:pt x="259" y="32"/>
                  </a:cubicBezTo>
                  <a:cubicBezTo>
                    <a:pt x="171" y="144"/>
                    <a:pt x="85" y="258"/>
                    <a:pt x="1" y="376"/>
                  </a:cubicBezTo>
                  <a:lnTo>
                    <a:pt x="3239" y="2864"/>
                  </a:lnTo>
                  <a:lnTo>
                    <a:pt x="374" y="23"/>
                  </a:lnTo>
                  <a:cubicBezTo>
                    <a:pt x="361" y="9"/>
                    <a:pt x="342"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3659575" y="3251175"/>
              <a:ext cx="77575" cy="45350"/>
            </a:xfrm>
            <a:custGeom>
              <a:avLst/>
              <a:gdLst/>
              <a:ahLst/>
              <a:cxnLst/>
              <a:rect l="l" t="t" r="r" b="b"/>
              <a:pathLst>
                <a:path w="3103" h="1814" extrusionOk="0">
                  <a:moveTo>
                    <a:pt x="734" y="1"/>
                  </a:moveTo>
                  <a:cubicBezTo>
                    <a:pt x="715" y="1"/>
                    <a:pt x="696" y="8"/>
                    <a:pt x="681" y="21"/>
                  </a:cubicBezTo>
                  <a:cubicBezTo>
                    <a:pt x="435" y="228"/>
                    <a:pt x="208" y="455"/>
                    <a:pt x="0" y="702"/>
                  </a:cubicBezTo>
                  <a:lnTo>
                    <a:pt x="2441" y="1813"/>
                  </a:lnTo>
                  <a:cubicBezTo>
                    <a:pt x="2629" y="1591"/>
                    <a:pt x="2842" y="1381"/>
                    <a:pt x="3071" y="1186"/>
                  </a:cubicBezTo>
                  <a:cubicBezTo>
                    <a:pt x="3083" y="1177"/>
                    <a:pt x="3088" y="1167"/>
                    <a:pt x="3094" y="1156"/>
                  </a:cubicBezTo>
                  <a:cubicBezTo>
                    <a:pt x="3100" y="1142"/>
                    <a:pt x="3103" y="1129"/>
                    <a:pt x="3102" y="1112"/>
                  </a:cubicBezTo>
                  <a:cubicBezTo>
                    <a:pt x="3097" y="1087"/>
                    <a:pt x="3081" y="1063"/>
                    <a:pt x="3056" y="1051"/>
                  </a:cubicBezTo>
                  <a:lnTo>
                    <a:pt x="766" y="8"/>
                  </a:lnTo>
                  <a:cubicBezTo>
                    <a:pt x="756" y="3"/>
                    <a:pt x="745" y="1"/>
                    <a:pt x="734"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1"/>
            <p:cNvSpPr/>
            <p:nvPr/>
          </p:nvSpPr>
          <p:spPr>
            <a:xfrm>
              <a:off x="3726100" y="3281750"/>
              <a:ext cx="60700" cy="37025"/>
            </a:xfrm>
            <a:custGeom>
              <a:avLst/>
              <a:gdLst/>
              <a:ahLst/>
              <a:cxnLst/>
              <a:rect l="l" t="t" r="r" b="b"/>
              <a:pathLst>
                <a:path w="2428" h="1481" extrusionOk="0">
                  <a:moveTo>
                    <a:pt x="758" y="0"/>
                  </a:moveTo>
                  <a:cubicBezTo>
                    <a:pt x="741" y="0"/>
                    <a:pt x="723" y="6"/>
                    <a:pt x="709" y="20"/>
                  </a:cubicBezTo>
                  <a:cubicBezTo>
                    <a:pt x="448" y="228"/>
                    <a:pt x="215" y="453"/>
                    <a:pt x="1" y="691"/>
                  </a:cubicBezTo>
                  <a:lnTo>
                    <a:pt x="1734" y="1481"/>
                  </a:lnTo>
                  <a:cubicBezTo>
                    <a:pt x="1936" y="1258"/>
                    <a:pt x="2159" y="1056"/>
                    <a:pt x="2397" y="868"/>
                  </a:cubicBezTo>
                  <a:cubicBezTo>
                    <a:pt x="2406" y="858"/>
                    <a:pt x="2415" y="849"/>
                    <a:pt x="2420" y="838"/>
                  </a:cubicBezTo>
                  <a:cubicBezTo>
                    <a:pt x="2426" y="825"/>
                    <a:pt x="2427" y="812"/>
                    <a:pt x="2425" y="798"/>
                  </a:cubicBezTo>
                  <a:cubicBezTo>
                    <a:pt x="2421" y="769"/>
                    <a:pt x="2405" y="746"/>
                    <a:pt x="2380" y="733"/>
                  </a:cubicBezTo>
                  <a:lnTo>
                    <a:pt x="788" y="7"/>
                  </a:lnTo>
                  <a:cubicBezTo>
                    <a:pt x="779" y="3"/>
                    <a:pt x="768" y="0"/>
                    <a:pt x="7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1"/>
            <p:cNvSpPr/>
            <p:nvPr/>
          </p:nvSpPr>
          <p:spPr>
            <a:xfrm>
              <a:off x="3783625" y="3304575"/>
              <a:ext cx="697450" cy="323450"/>
            </a:xfrm>
            <a:custGeom>
              <a:avLst/>
              <a:gdLst/>
              <a:ahLst/>
              <a:cxnLst/>
              <a:rect l="l" t="t" r="r" b="b"/>
              <a:pathLst>
                <a:path w="27898" h="12938" extrusionOk="0">
                  <a:moveTo>
                    <a:pt x="458" y="0"/>
                  </a:moveTo>
                  <a:cubicBezTo>
                    <a:pt x="442" y="0"/>
                    <a:pt x="426" y="5"/>
                    <a:pt x="413" y="15"/>
                  </a:cubicBezTo>
                  <a:cubicBezTo>
                    <a:pt x="267" y="119"/>
                    <a:pt x="130" y="228"/>
                    <a:pt x="1" y="346"/>
                  </a:cubicBezTo>
                  <a:lnTo>
                    <a:pt x="27629" y="12937"/>
                  </a:lnTo>
                  <a:cubicBezTo>
                    <a:pt x="27708" y="12819"/>
                    <a:pt x="27794" y="12707"/>
                    <a:pt x="27878" y="12597"/>
                  </a:cubicBezTo>
                  <a:cubicBezTo>
                    <a:pt x="27881" y="12591"/>
                    <a:pt x="27887" y="12588"/>
                    <a:pt x="27891" y="12582"/>
                  </a:cubicBezTo>
                  <a:cubicBezTo>
                    <a:pt x="27897" y="12567"/>
                    <a:pt x="27897" y="12546"/>
                    <a:pt x="27892" y="12530"/>
                  </a:cubicBezTo>
                  <a:cubicBezTo>
                    <a:pt x="27885" y="12506"/>
                    <a:pt x="27872" y="12487"/>
                    <a:pt x="27851" y="12476"/>
                  </a:cubicBezTo>
                  <a:lnTo>
                    <a:pt x="490" y="8"/>
                  </a:lnTo>
                  <a:cubicBezTo>
                    <a:pt x="480" y="3"/>
                    <a:pt x="469" y="0"/>
                    <a:pt x="458" y="0"/>
                  </a:cubicBezTo>
                  <a:close/>
                </a:path>
              </a:pathLst>
            </a:custGeom>
            <a:solidFill>
              <a:srgbClr val="B6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3729100" y="3295925"/>
              <a:ext cx="763025" cy="445275"/>
            </a:xfrm>
            <a:custGeom>
              <a:avLst/>
              <a:gdLst/>
              <a:ahLst/>
              <a:cxnLst/>
              <a:rect l="l" t="t" r="r" b="b"/>
              <a:pathLst>
                <a:path w="30521" h="17811" extrusionOk="0">
                  <a:moveTo>
                    <a:pt x="2639" y="426"/>
                  </a:moveTo>
                  <a:lnTo>
                    <a:pt x="29998" y="12894"/>
                  </a:lnTo>
                  <a:cubicBezTo>
                    <a:pt x="28991" y="14191"/>
                    <a:pt x="28296" y="15713"/>
                    <a:pt x="27978" y="17325"/>
                  </a:cubicBezTo>
                  <a:lnTo>
                    <a:pt x="619" y="4858"/>
                  </a:lnTo>
                  <a:cubicBezTo>
                    <a:pt x="447" y="3118"/>
                    <a:pt x="1212" y="1438"/>
                    <a:pt x="2639" y="426"/>
                  </a:cubicBezTo>
                  <a:close/>
                  <a:moveTo>
                    <a:pt x="2620" y="0"/>
                  </a:moveTo>
                  <a:cubicBezTo>
                    <a:pt x="2581" y="0"/>
                    <a:pt x="2541" y="11"/>
                    <a:pt x="2508" y="34"/>
                  </a:cubicBezTo>
                  <a:cubicBezTo>
                    <a:pt x="869" y="1142"/>
                    <a:pt x="1" y="3050"/>
                    <a:pt x="239" y="5015"/>
                  </a:cubicBezTo>
                  <a:cubicBezTo>
                    <a:pt x="247" y="5083"/>
                    <a:pt x="290" y="5143"/>
                    <a:pt x="354" y="5171"/>
                  </a:cubicBezTo>
                  <a:lnTo>
                    <a:pt x="28046" y="17791"/>
                  </a:lnTo>
                  <a:cubicBezTo>
                    <a:pt x="28070" y="17805"/>
                    <a:pt x="28099" y="17810"/>
                    <a:pt x="28127" y="17810"/>
                  </a:cubicBezTo>
                  <a:cubicBezTo>
                    <a:pt x="28158" y="17810"/>
                    <a:pt x="28190" y="17802"/>
                    <a:pt x="28221" y="17787"/>
                  </a:cubicBezTo>
                  <a:cubicBezTo>
                    <a:pt x="28275" y="17759"/>
                    <a:pt x="28314" y="17706"/>
                    <a:pt x="28324" y="17645"/>
                  </a:cubicBezTo>
                  <a:cubicBezTo>
                    <a:pt x="28620" y="15923"/>
                    <a:pt x="29361" y="14298"/>
                    <a:pt x="30466" y="12944"/>
                  </a:cubicBezTo>
                  <a:cubicBezTo>
                    <a:pt x="30504" y="12896"/>
                    <a:pt x="30520" y="12833"/>
                    <a:pt x="30505" y="12774"/>
                  </a:cubicBezTo>
                  <a:cubicBezTo>
                    <a:pt x="30491" y="12713"/>
                    <a:pt x="30450" y="12663"/>
                    <a:pt x="30394" y="12638"/>
                  </a:cubicBezTo>
                  <a:lnTo>
                    <a:pt x="2702" y="18"/>
                  </a:lnTo>
                  <a:cubicBezTo>
                    <a:pt x="2676" y="6"/>
                    <a:pt x="2648" y="0"/>
                    <a:pt x="2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1"/>
            <p:cNvSpPr/>
            <p:nvPr/>
          </p:nvSpPr>
          <p:spPr>
            <a:xfrm>
              <a:off x="4427100" y="3611425"/>
              <a:ext cx="200000" cy="143750"/>
            </a:xfrm>
            <a:custGeom>
              <a:avLst/>
              <a:gdLst/>
              <a:ahLst/>
              <a:cxnLst/>
              <a:rect l="l" t="t" r="r" b="b"/>
              <a:pathLst>
                <a:path w="8000" h="5750" extrusionOk="0">
                  <a:moveTo>
                    <a:pt x="2390" y="0"/>
                  </a:moveTo>
                  <a:cubicBezTo>
                    <a:pt x="2338" y="0"/>
                    <a:pt x="2287" y="20"/>
                    <a:pt x="2249" y="59"/>
                  </a:cubicBezTo>
                  <a:cubicBezTo>
                    <a:pt x="2173" y="136"/>
                    <a:pt x="2173" y="261"/>
                    <a:pt x="2250" y="339"/>
                  </a:cubicBezTo>
                  <a:lnTo>
                    <a:pt x="7264" y="5314"/>
                  </a:lnTo>
                  <a:lnTo>
                    <a:pt x="221" y="4793"/>
                  </a:lnTo>
                  <a:cubicBezTo>
                    <a:pt x="216" y="4792"/>
                    <a:pt x="210" y="4792"/>
                    <a:pt x="204" y="4792"/>
                  </a:cubicBezTo>
                  <a:cubicBezTo>
                    <a:pt x="102" y="4792"/>
                    <a:pt x="16" y="4872"/>
                    <a:pt x="8" y="4976"/>
                  </a:cubicBezTo>
                  <a:cubicBezTo>
                    <a:pt x="0" y="5085"/>
                    <a:pt x="81" y="5181"/>
                    <a:pt x="191" y="5189"/>
                  </a:cubicBezTo>
                  <a:lnTo>
                    <a:pt x="7770" y="5749"/>
                  </a:lnTo>
                  <a:lnTo>
                    <a:pt x="7785" y="5749"/>
                  </a:lnTo>
                  <a:cubicBezTo>
                    <a:pt x="7863" y="5749"/>
                    <a:pt x="7933" y="5705"/>
                    <a:pt x="7965" y="5633"/>
                  </a:cubicBezTo>
                  <a:cubicBezTo>
                    <a:pt x="8000" y="5558"/>
                    <a:pt x="7984" y="5467"/>
                    <a:pt x="7925" y="5409"/>
                  </a:cubicBezTo>
                  <a:lnTo>
                    <a:pt x="2529" y="57"/>
                  </a:lnTo>
                  <a:cubicBezTo>
                    <a:pt x="2490" y="19"/>
                    <a:pt x="2440" y="0"/>
                    <a:pt x="2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4549625" y="3699250"/>
              <a:ext cx="31400" cy="51125"/>
            </a:xfrm>
            <a:custGeom>
              <a:avLst/>
              <a:gdLst/>
              <a:ahLst/>
              <a:cxnLst/>
              <a:rect l="l" t="t" r="r" b="b"/>
              <a:pathLst>
                <a:path w="1256" h="2045" extrusionOk="0">
                  <a:moveTo>
                    <a:pt x="1029" y="0"/>
                  </a:moveTo>
                  <a:cubicBezTo>
                    <a:pt x="990" y="0"/>
                    <a:pt x="951" y="12"/>
                    <a:pt x="917" y="35"/>
                  </a:cubicBezTo>
                  <a:cubicBezTo>
                    <a:pt x="320" y="446"/>
                    <a:pt x="0" y="1148"/>
                    <a:pt x="82" y="1868"/>
                  </a:cubicBezTo>
                  <a:cubicBezTo>
                    <a:pt x="94" y="1969"/>
                    <a:pt x="179" y="2045"/>
                    <a:pt x="279" y="2045"/>
                  </a:cubicBezTo>
                  <a:lnTo>
                    <a:pt x="301" y="2045"/>
                  </a:lnTo>
                  <a:cubicBezTo>
                    <a:pt x="411" y="2031"/>
                    <a:pt x="488" y="1934"/>
                    <a:pt x="477" y="1825"/>
                  </a:cubicBezTo>
                  <a:cubicBezTo>
                    <a:pt x="412" y="1251"/>
                    <a:pt x="666" y="690"/>
                    <a:pt x="1142" y="363"/>
                  </a:cubicBezTo>
                  <a:cubicBezTo>
                    <a:pt x="1233" y="301"/>
                    <a:pt x="1256" y="178"/>
                    <a:pt x="1194" y="87"/>
                  </a:cubicBezTo>
                  <a:cubicBezTo>
                    <a:pt x="1155" y="30"/>
                    <a:pt x="1092" y="0"/>
                    <a:pt x="10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3675475" y="3273000"/>
              <a:ext cx="124725" cy="152700"/>
            </a:xfrm>
            <a:custGeom>
              <a:avLst/>
              <a:gdLst/>
              <a:ahLst/>
              <a:cxnLst/>
              <a:rect l="l" t="t" r="r" b="b"/>
              <a:pathLst>
                <a:path w="4989" h="6108" extrusionOk="0">
                  <a:moveTo>
                    <a:pt x="2755" y="0"/>
                  </a:moveTo>
                  <a:cubicBezTo>
                    <a:pt x="2711" y="0"/>
                    <a:pt x="2667" y="14"/>
                    <a:pt x="2632" y="41"/>
                  </a:cubicBezTo>
                  <a:cubicBezTo>
                    <a:pt x="1" y="2075"/>
                    <a:pt x="357" y="4899"/>
                    <a:pt x="373" y="5019"/>
                  </a:cubicBezTo>
                  <a:cubicBezTo>
                    <a:pt x="383" y="5087"/>
                    <a:pt x="426" y="5145"/>
                    <a:pt x="488" y="5172"/>
                  </a:cubicBezTo>
                  <a:lnTo>
                    <a:pt x="2498" y="6088"/>
                  </a:lnTo>
                  <a:cubicBezTo>
                    <a:pt x="2524" y="6102"/>
                    <a:pt x="2551" y="6107"/>
                    <a:pt x="2579" y="6107"/>
                  </a:cubicBezTo>
                  <a:cubicBezTo>
                    <a:pt x="2653" y="6107"/>
                    <a:pt x="2726" y="6064"/>
                    <a:pt x="2761" y="5991"/>
                  </a:cubicBezTo>
                  <a:cubicBezTo>
                    <a:pt x="2805" y="5891"/>
                    <a:pt x="2762" y="5772"/>
                    <a:pt x="2662" y="5728"/>
                  </a:cubicBezTo>
                  <a:lnTo>
                    <a:pt x="758" y="4860"/>
                  </a:lnTo>
                  <a:cubicBezTo>
                    <a:pt x="722" y="4349"/>
                    <a:pt x="701" y="2103"/>
                    <a:pt x="2783" y="430"/>
                  </a:cubicBezTo>
                  <a:lnTo>
                    <a:pt x="4682" y="1296"/>
                  </a:lnTo>
                  <a:cubicBezTo>
                    <a:pt x="4708" y="1308"/>
                    <a:pt x="4735" y="1313"/>
                    <a:pt x="4762" y="1313"/>
                  </a:cubicBezTo>
                  <a:cubicBezTo>
                    <a:pt x="4838" y="1313"/>
                    <a:pt x="4911" y="1270"/>
                    <a:pt x="4945" y="1197"/>
                  </a:cubicBezTo>
                  <a:cubicBezTo>
                    <a:pt x="4989" y="1097"/>
                    <a:pt x="4946" y="978"/>
                    <a:pt x="4846" y="934"/>
                  </a:cubicBezTo>
                  <a:lnTo>
                    <a:pt x="2836" y="18"/>
                  </a:lnTo>
                  <a:cubicBezTo>
                    <a:pt x="2811" y="6"/>
                    <a:pt x="2783" y="0"/>
                    <a:pt x="2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3615850" y="3242400"/>
              <a:ext cx="134125" cy="160400"/>
            </a:xfrm>
            <a:custGeom>
              <a:avLst/>
              <a:gdLst/>
              <a:ahLst/>
              <a:cxnLst/>
              <a:rect l="l" t="t" r="r" b="b"/>
              <a:pathLst>
                <a:path w="5365" h="6416" extrusionOk="0">
                  <a:moveTo>
                    <a:pt x="2451" y="1"/>
                  </a:moveTo>
                  <a:cubicBezTo>
                    <a:pt x="2407" y="1"/>
                    <a:pt x="2363" y="15"/>
                    <a:pt x="2327" y="44"/>
                  </a:cubicBezTo>
                  <a:cubicBezTo>
                    <a:pt x="844" y="1242"/>
                    <a:pt x="1" y="3093"/>
                    <a:pt x="69" y="4999"/>
                  </a:cubicBezTo>
                  <a:cubicBezTo>
                    <a:pt x="72" y="5073"/>
                    <a:pt x="117" y="5141"/>
                    <a:pt x="185" y="5172"/>
                  </a:cubicBezTo>
                  <a:lnTo>
                    <a:pt x="2873" y="6396"/>
                  </a:lnTo>
                  <a:cubicBezTo>
                    <a:pt x="2899" y="6410"/>
                    <a:pt x="2927" y="6415"/>
                    <a:pt x="2954" y="6415"/>
                  </a:cubicBezTo>
                  <a:cubicBezTo>
                    <a:pt x="3030" y="6415"/>
                    <a:pt x="3102" y="6371"/>
                    <a:pt x="3135" y="6300"/>
                  </a:cubicBezTo>
                  <a:cubicBezTo>
                    <a:pt x="3179" y="6200"/>
                    <a:pt x="3136" y="6081"/>
                    <a:pt x="3036" y="6036"/>
                  </a:cubicBezTo>
                  <a:lnTo>
                    <a:pt x="463" y="4864"/>
                  </a:lnTo>
                  <a:cubicBezTo>
                    <a:pt x="439" y="3168"/>
                    <a:pt x="1186" y="1527"/>
                    <a:pt x="2483" y="433"/>
                  </a:cubicBezTo>
                  <a:lnTo>
                    <a:pt x="5057" y="1605"/>
                  </a:lnTo>
                  <a:cubicBezTo>
                    <a:pt x="5084" y="1617"/>
                    <a:pt x="5112" y="1622"/>
                    <a:pt x="5139" y="1622"/>
                  </a:cubicBezTo>
                  <a:cubicBezTo>
                    <a:pt x="5215" y="1622"/>
                    <a:pt x="5287" y="1580"/>
                    <a:pt x="5320" y="1506"/>
                  </a:cubicBezTo>
                  <a:cubicBezTo>
                    <a:pt x="5365" y="1406"/>
                    <a:pt x="5321" y="1288"/>
                    <a:pt x="5221" y="1243"/>
                  </a:cubicBezTo>
                  <a:lnTo>
                    <a:pt x="2533" y="18"/>
                  </a:lnTo>
                  <a:cubicBezTo>
                    <a:pt x="2507" y="6"/>
                    <a:pt x="2479" y="1"/>
                    <a:pt x="2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4466625" y="3709600"/>
              <a:ext cx="58250" cy="10925"/>
            </a:xfrm>
            <a:custGeom>
              <a:avLst/>
              <a:gdLst/>
              <a:ahLst/>
              <a:cxnLst/>
              <a:rect l="l" t="t" r="r" b="b"/>
              <a:pathLst>
                <a:path w="2330" h="437" extrusionOk="0">
                  <a:moveTo>
                    <a:pt x="113" y="0"/>
                  </a:moveTo>
                  <a:cubicBezTo>
                    <a:pt x="66" y="0"/>
                    <a:pt x="22" y="31"/>
                    <a:pt x="11" y="79"/>
                  </a:cubicBezTo>
                  <a:cubicBezTo>
                    <a:pt x="0" y="132"/>
                    <a:pt x="35" y="185"/>
                    <a:pt x="89" y="196"/>
                  </a:cubicBezTo>
                  <a:cubicBezTo>
                    <a:pt x="790" y="342"/>
                    <a:pt x="1510" y="423"/>
                    <a:pt x="2229" y="436"/>
                  </a:cubicBezTo>
                  <a:lnTo>
                    <a:pt x="2230" y="436"/>
                  </a:lnTo>
                  <a:cubicBezTo>
                    <a:pt x="2283" y="436"/>
                    <a:pt x="2329" y="392"/>
                    <a:pt x="2327" y="338"/>
                  </a:cubicBezTo>
                  <a:cubicBezTo>
                    <a:pt x="2330" y="283"/>
                    <a:pt x="2286" y="238"/>
                    <a:pt x="2231" y="237"/>
                  </a:cubicBezTo>
                  <a:cubicBezTo>
                    <a:pt x="1524" y="226"/>
                    <a:pt x="817" y="147"/>
                    <a:pt x="129" y="1"/>
                  </a:cubicBezTo>
                  <a:cubicBezTo>
                    <a:pt x="124" y="1"/>
                    <a:pt x="118"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4491550" y="3693050"/>
              <a:ext cx="27150" cy="10425"/>
            </a:xfrm>
            <a:custGeom>
              <a:avLst/>
              <a:gdLst/>
              <a:ahLst/>
              <a:cxnLst/>
              <a:rect l="l" t="t" r="r" b="b"/>
              <a:pathLst>
                <a:path w="1086" h="417" extrusionOk="0">
                  <a:moveTo>
                    <a:pt x="111" y="1"/>
                  </a:moveTo>
                  <a:cubicBezTo>
                    <a:pt x="66" y="1"/>
                    <a:pt x="25" y="29"/>
                    <a:pt x="14" y="74"/>
                  </a:cubicBezTo>
                  <a:cubicBezTo>
                    <a:pt x="0" y="128"/>
                    <a:pt x="33" y="182"/>
                    <a:pt x="85" y="195"/>
                  </a:cubicBezTo>
                  <a:lnTo>
                    <a:pt x="949" y="414"/>
                  </a:lnTo>
                  <a:cubicBezTo>
                    <a:pt x="959" y="415"/>
                    <a:pt x="966" y="416"/>
                    <a:pt x="975" y="416"/>
                  </a:cubicBezTo>
                  <a:cubicBezTo>
                    <a:pt x="1019" y="416"/>
                    <a:pt x="1060" y="386"/>
                    <a:pt x="1070" y="342"/>
                  </a:cubicBezTo>
                  <a:cubicBezTo>
                    <a:pt x="1085" y="289"/>
                    <a:pt x="1053" y="235"/>
                    <a:pt x="1000" y="221"/>
                  </a:cubicBezTo>
                  <a:lnTo>
                    <a:pt x="135" y="3"/>
                  </a:lnTo>
                  <a:cubicBezTo>
                    <a:pt x="127" y="2"/>
                    <a:pt x="119"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4160200" y="3575575"/>
              <a:ext cx="239050" cy="120525"/>
            </a:xfrm>
            <a:custGeom>
              <a:avLst/>
              <a:gdLst/>
              <a:ahLst/>
              <a:cxnLst/>
              <a:rect l="l" t="t" r="r" b="b"/>
              <a:pathLst>
                <a:path w="9562" h="4821" extrusionOk="0">
                  <a:moveTo>
                    <a:pt x="113" y="0"/>
                  </a:moveTo>
                  <a:cubicBezTo>
                    <a:pt x="76" y="0"/>
                    <a:pt x="41" y="20"/>
                    <a:pt x="24" y="55"/>
                  </a:cubicBezTo>
                  <a:cubicBezTo>
                    <a:pt x="0" y="104"/>
                    <a:pt x="20" y="164"/>
                    <a:pt x="69" y="188"/>
                  </a:cubicBezTo>
                  <a:lnTo>
                    <a:pt x="9405" y="4810"/>
                  </a:lnTo>
                  <a:cubicBezTo>
                    <a:pt x="9420" y="4817"/>
                    <a:pt x="9435" y="4820"/>
                    <a:pt x="9450" y="4820"/>
                  </a:cubicBezTo>
                  <a:cubicBezTo>
                    <a:pt x="9487" y="4820"/>
                    <a:pt x="9522" y="4800"/>
                    <a:pt x="9538" y="4766"/>
                  </a:cubicBezTo>
                  <a:cubicBezTo>
                    <a:pt x="9562" y="4716"/>
                    <a:pt x="9542" y="4656"/>
                    <a:pt x="9493" y="4632"/>
                  </a:cubicBezTo>
                  <a:lnTo>
                    <a:pt x="157" y="10"/>
                  </a:lnTo>
                  <a:cubicBezTo>
                    <a:pt x="142" y="3"/>
                    <a:pt x="127"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4286575" y="3608525"/>
              <a:ext cx="58375" cy="31200"/>
            </a:xfrm>
            <a:custGeom>
              <a:avLst/>
              <a:gdLst/>
              <a:ahLst/>
              <a:cxnLst/>
              <a:rect l="l" t="t" r="r" b="b"/>
              <a:pathLst>
                <a:path w="2335" h="1248" extrusionOk="0">
                  <a:moveTo>
                    <a:pt x="113" y="1"/>
                  </a:moveTo>
                  <a:cubicBezTo>
                    <a:pt x="76" y="1"/>
                    <a:pt x="41" y="21"/>
                    <a:pt x="24" y="55"/>
                  </a:cubicBezTo>
                  <a:cubicBezTo>
                    <a:pt x="1" y="104"/>
                    <a:pt x="21" y="164"/>
                    <a:pt x="69" y="188"/>
                  </a:cubicBezTo>
                  <a:lnTo>
                    <a:pt x="2178" y="1237"/>
                  </a:lnTo>
                  <a:cubicBezTo>
                    <a:pt x="2192" y="1244"/>
                    <a:pt x="2208" y="1248"/>
                    <a:pt x="2223" y="1248"/>
                  </a:cubicBezTo>
                  <a:cubicBezTo>
                    <a:pt x="2259" y="1248"/>
                    <a:pt x="2295" y="1228"/>
                    <a:pt x="2311" y="1192"/>
                  </a:cubicBezTo>
                  <a:cubicBezTo>
                    <a:pt x="2334" y="1144"/>
                    <a:pt x="2315" y="1085"/>
                    <a:pt x="2266" y="1059"/>
                  </a:cubicBezTo>
                  <a:lnTo>
                    <a:pt x="157" y="11"/>
                  </a:lnTo>
                  <a:cubicBezTo>
                    <a:pt x="143" y="4"/>
                    <a:pt x="128"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3825450" y="3345425"/>
              <a:ext cx="191175" cy="93475"/>
            </a:xfrm>
            <a:custGeom>
              <a:avLst/>
              <a:gdLst/>
              <a:ahLst/>
              <a:cxnLst/>
              <a:rect l="l" t="t" r="r" b="b"/>
              <a:pathLst>
                <a:path w="7647" h="3739" extrusionOk="0">
                  <a:moveTo>
                    <a:pt x="113" y="0"/>
                  </a:moveTo>
                  <a:cubicBezTo>
                    <a:pt x="77" y="0"/>
                    <a:pt x="41" y="21"/>
                    <a:pt x="24" y="58"/>
                  </a:cubicBezTo>
                  <a:cubicBezTo>
                    <a:pt x="0" y="106"/>
                    <a:pt x="21" y="165"/>
                    <a:pt x="71" y="189"/>
                  </a:cubicBezTo>
                  <a:lnTo>
                    <a:pt x="7490" y="3729"/>
                  </a:lnTo>
                  <a:cubicBezTo>
                    <a:pt x="7504" y="3736"/>
                    <a:pt x="7518" y="3739"/>
                    <a:pt x="7533" y="3739"/>
                  </a:cubicBezTo>
                  <a:cubicBezTo>
                    <a:pt x="7569" y="3739"/>
                    <a:pt x="7606" y="3717"/>
                    <a:pt x="7622" y="3682"/>
                  </a:cubicBezTo>
                  <a:cubicBezTo>
                    <a:pt x="7646" y="3633"/>
                    <a:pt x="7625" y="3574"/>
                    <a:pt x="7575" y="3550"/>
                  </a:cubicBezTo>
                  <a:lnTo>
                    <a:pt x="155" y="10"/>
                  </a:lnTo>
                  <a:cubicBezTo>
                    <a:pt x="142" y="3"/>
                    <a:pt x="128"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3870550" y="3398000"/>
              <a:ext cx="42025" cy="21525"/>
            </a:xfrm>
            <a:custGeom>
              <a:avLst/>
              <a:gdLst/>
              <a:ahLst/>
              <a:cxnLst/>
              <a:rect l="l" t="t" r="r" b="b"/>
              <a:pathLst>
                <a:path w="1681" h="861" extrusionOk="0">
                  <a:moveTo>
                    <a:pt x="115" y="0"/>
                  </a:moveTo>
                  <a:cubicBezTo>
                    <a:pt x="77" y="0"/>
                    <a:pt x="41" y="22"/>
                    <a:pt x="24" y="59"/>
                  </a:cubicBezTo>
                  <a:cubicBezTo>
                    <a:pt x="1" y="108"/>
                    <a:pt x="23" y="167"/>
                    <a:pt x="73" y="190"/>
                  </a:cubicBezTo>
                  <a:lnTo>
                    <a:pt x="1527" y="851"/>
                  </a:lnTo>
                  <a:cubicBezTo>
                    <a:pt x="1539" y="858"/>
                    <a:pt x="1553" y="861"/>
                    <a:pt x="1568" y="861"/>
                  </a:cubicBezTo>
                  <a:cubicBezTo>
                    <a:pt x="1605" y="861"/>
                    <a:pt x="1641" y="839"/>
                    <a:pt x="1657" y="803"/>
                  </a:cubicBezTo>
                  <a:cubicBezTo>
                    <a:pt x="1680" y="752"/>
                    <a:pt x="1658" y="693"/>
                    <a:pt x="1608" y="671"/>
                  </a:cubicBezTo>
                  <a:lnTo>
                    <a:pt x="155" y="9"/>
                  </a:lnTo>
                  <a:cubicBezTo>
                    <a:pt x="142" y="3"/>
                    <a:pt x="12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3651850" y="3348750"/>
              <a:ext cx="26125" cy="15400"/>
            </a:xfrm>
            <a:custGeom>
              <a:avLst/>
              <a:gdLst/>
              <a:ahLst/>
              <a:cxnLst/>
              <a:rect l="l" t="t" r="r" b="b"/>
              <a:pathLst>
                <a:path w="1045" h="616" extrusionOk="0">
                  <a:moveTo>
                    <a:pt x="114" y="0"/>
                  </a:moveTo>
                  <a:cubicBezTo>
                    <a:pt x="77" y="0"/>
                    <a:pt x="43" y="20"/>
                    <a:pt x="25" y="55"/>
                  </a:cubicBezTo>
                  <a:cubicBezTo>
                    <a:pt x="1" y="104"/>
                    <a:pt x="20" y="163"/>
                    <a:pt x="69" y="188"/>
                  </a:cubicBezTo>
                  <a:lnTo>
                    <a:pt x="887" y="605"/>
                  </a:lnTo>
                  <a:cubicBezTo>
                    <a:pt x="902" y="611"/>
                    <a:pt x="917" y="615"/>
                    <a:pt x="932" y="615"/>
                  </a:cubicBezTo>
                  <a:cubicBezTo>
                    <a:pt x="967" y="615"/>
                    <a:pt x="1003" y="595"/>
                    <a:pt x="1020" y="561"/>
                  </a:cubicBezTo>
                  <a:cubicBezTo>
                    <a:pt x="1045" y="513"/>
                    <a:pt x="1025" y="453"/>
                    <a:pt x="976" y="429"/>
                  </a:cubicBezTo>
                  <a:lnTo>
                    <a:pt x="159" y="11"/>
                  </a:lnTo>
                  <a:cubicBezTo>
                    <a:pt x="144" y="4"/>
                    <a:pt x="129"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3653625" y="3320325"/>
              <a:ext cx="18825" cy="14825"/>
            </a:xfrm>
            <a:custGeom>
              <a:avLst/>
              <a:gdLst/>
              <a:ahLst/>
              <a:cxnLst/>
              <a:rect l="l" t="t" r="r" b="b"/>
              <a:pathLst>
                <a:path w="753" h="593" extrusionOk="0">
                  <a:moveTo>
                    <a:pt x="113" y="0"/>
                  </a:moveTo>
                  <a:cubicBezTo>
                    <a:pt x="93" y="0"/>
                    <a:pt x="72" y="7"/>
                    <a:pt x="54" y="20"/>
                  </a:cubicBezTo>
                  <a:cubicBezTo>
                    <a:pt x="10" y="51"/>
                    <a:pt x="0" y="113"/>
                    <a:pt x="33" y="158"/>
                  </a:cubicBezTo>
                  <a:cubicBezTo>
                    <a:pt x="177" y="352"/>
                    <a:pt x="380" y="505"/>
                    <a:pt x="609" y="587"/>
                  </a:cubicBezTo>
                  <a:cubicBezTo>
                    <a:pt x="620" y="590"/>
                    <a:pt x="631" y="592"/>
                    <a:pt x="642" y="592"/>
                  </a:cubicBezTo>
                  <a:cubicBezTo>
                    <a:pt x="683" y="592"/>
                    <a:pt x="721" y="567"/>
                    <a:pt x="735" y="527"/>
                  </a:cubicBezTo>
                  <a:cubicBezTo>
                    <a:pt x="753" y="474"/>
                    <a:pt x="726" y="417"/>
                    <a:pt x="675" y="400"/>
                  </a:cubicBezTo>
                  <a:cubicBezTo>
                    <a:pt x="484" y="331"/>
                    <a:pt x="314" y="204"/>
                    <a:pt x="193" y="41"/>
                  </a:cubicBezTo>
                  <a:cubicBezTo>
                    <a:pt x="174" y="14"/>
                    <a:pt x="144"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3669950" y="3306550"/>
              <a:ext cx="13850" cy="8725"/>
            </a:xfrm>
            <a:custGeom>
              <a:avLst/>
              <a:gdLst/>
              <a:ahLst/>
              <a:cxnLst/>
              <a:rect l="l" t="t" r="r" b="b"/>
              <a:pathLst>
                <a:path w="554" h="349" extrusionOk="0">
                  <a:moveTo>
                    <a:pt x="114" y="1"/>
                  </a:moveTo>
                  <a:cubicBezTo>
                    <a:pt x="76" y="1"/>
                    <a:pt x="40" y="22"/>
                    <a:pt x="24" y="59"/>
                  </a:cubicBezTo>
                  <a:cubicBezTo>
                    <a:pt x="1" y="109"/>
                    <a:pt x="22" y="167"/>
                    <a:pt x="72" y="191"/>
                  </a:cubicBezTo>
                  <a:lnTo>
                    <a:pt x="400" y="339"/>
                  </a:lnTo>
                  <a:cubicBezTo>
                    <a:pt x="413" y="345"/>
                    <a:pt x="426" y="349"/>
                    <a:pt x="441" y="349"/>
                  </a:cubicBezTo>
                  <a:cubicBezTo>
                    <a:pt x="479" y="349"/>
                    <a:pt x="514" y="327"/>
                    <a:pt x="530" y="290"/>
                  </a:cubicBezTo>
                  <a:cubicBezTo>
                    <a:pt x="553" y="240"/>
                    <a:pt x="531" y="181"/>
                    <a:pt x="482" y="158"/>
                  </a:cubicBezTo>
                  <a:lnTo>
                    <a:pt x="156" y="10"/>
                  </a:lnTo>
                  <a:cubicBezTo>
                    <a:pt x="142" y="4"/>
                    <a:pt x="128"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3681275" y="3284275"/>
              <a:ext cx="13375" cy="11850"/>
            </a:xfrm>
            <a:custGeom>
              <a:avLst/>
              <a:gdLst/>
              <a:ahLst/>
              <a:cxnLst/>
              <a:rect l="l" t="t" r="r" b="b"/>
              <a:pathLst>
                <a:path w="535" h="474" extrusionOk="0">
                  <a:moveTo>
                    <a:pt x="111" y="1"/>
                  </a:moveTo>
                  <a:cubicBezTo>
                    <a:pt x="83" y="1"/>
                    <a:pt x="56" y="12"/>
                    <a:pt x="36" y="34"/>
                  </a:cubicBezTo>
                  <a:cubicBezTo>
                    <a:pt x="0" y="74"/>
                    <a:pt x="5" y="137"/>
                    <a:pt x="46" y="173"/>
                  </a:cubicBezTo>
                  <a:lnTo>
                    <a:pt x="358" y="448"/>
                  </a:lnTo>
                  <a:cubicBezTo>
                    <a:pt x="378" y="465"/>
                    <a:pt x="400" y="473"/>
                    <a:pt x="425" y="473"/>
                  </a:cubicBezTo>
                  <a:cubicBezTo>
                    <a:pt x="452" y="473"/>
                    <a:pt x="479" y="463"/>
                    <a:pt x="498" y="439"/>
                  </a:cubicBezTo>
                  <a:cubicBezTo>
                    <a:pt x="534" y="399"/>
                    <a:pt x="530" y="335"/>
                    <a:pt x="489" y="300"/>
                  </a:cubicBezTo>
                  <a:lnTo>
                    <a:pt x="176" y="25"/>
                  </a:lnTo>
                  <a:cubicBezTo>
                    <a:pt x="157" y="9"/>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3696375" y="3270350"/>
              <a:ext cx="15100" cy="8225"/>
            </a:xfrm>
            <a:custGeom>
              <a:avLst/>
              <a:gdLst/>
              <a:ahLst/>
              <a:cxnLst/>
              <a:rect l="l" t="t" r="r" b="b"/>
              <a:pathLst>
                <a:path w="604" h="329" extrusionOk="0">
                  <a:moveTo>
                    <a:pt x="112" y="1"/>
                  </a:moveTo>
                  <a:cubicBezTo>
                    <a:pt x="72" y="1"/>
                    <a:pt x="33" y="28"/>
                    <a:pt x="20" y="68"/>
                  </a:cubicBezTo>
                  <a:cubicBezTo>
                    <a:pt x="1" y="120"/>
                    <a:pt x="30" y="177"/>
                    <a:pt x="81" y="193"/>
                  </a:cubicBezTo>
                  <a:lnTo>
                    <a:pt x="459" y="323"/>
                  </a:lnTo>
                  <a:cubicBezTo>
                    <a:pt x="470" y="326"/>
                    <a:pt x="481" y="328"/>
                    <a:pt x="491" y="328"/>
                  </a:cubicBezTo>
                  <a:cubicBezTo>
                    <a:pt x="532" y="328"/>
                    <a:pt x="572" y="302"/>
                    <a:pt x="586" y="262"/>
                  </a:cubicBezTo>
                  <a:cubicBezTo>
                    <a:pt x="604" y="209"/>
                    <a:pt x="575" y="152"/>
                    <a:pt x="525" y="136"/>
                  </a:cubicBezTo>
                  <a:lnTo>
                    <a:pt x="144" y="7"/>
                  </a:lnTo>
                  <a:cubicBezTo>
                    <a:pt x="133" y="3"/>
                    <a:pt x="122"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41"/>
          <p:cNvGrpSpPr/>
          <p:nvPr/>
        </p:nvGrpSpPr>
        <p:grpSpPr>
          <a:xfrm>
            <a:off x="6965125" y="958075"/>
            <a:ext cx="108750" cy="161425"/>
            <a:chOff x="1660775" y="1221975"/>
            <a:chExt cx="108750" cy="161425"/>
          </a:xfrm>
        </p:grpSpPr>
        <p:sp>
          <p:nvSpPr>
            <p:cNvPr id="1598" name="Google Shape;1598;p41"/>
            <p:cNvSpPr/>
            <p:nvPr/>
          </p:nvSpPr>
          <p:spPr>
            <a:xfrm>
              <a:off x="1660775" y="1259400"/>
              <a:ext cx="108750" cy="124000"/>
            </a:xfrm>
            <a:custGeom>
              <a:avLst/>
              <a:gdLst/>
              <a:ahLst/>
              <a:cxnLst/>
              <a:rect l="l" t="t" r="r" b="b"/>
              <a:pathLst>
                <a:path w="4350" h="4960" extrusionOk="0">
                  <a:moveTo>
                    <a:pt x="2359" y="1"/>
                  </a:moveTo>
                  <a:cubicBezTo>
                    <a:pt x="2093" y="1"/>
                    <a:pt x="1836" y="82"/>
                    <a:pt x="1631" y="234"/>
                  </a:cubicBezTo>
                  <a:cubicBezTo>
                    <a:pt x="1142" y="596"/>
                    <a:pt x="954" y="1296"/>
                    <a:pt x="1182" y="1902"/>
                  </a:cubicBezTo>
                  <a:cubicBezTo>
                    <a:pt x="1210" y="1977"/>
                    <a:pt x="1246" y="2054"/>
                    <a:pt x="1281" y="2131"/>
                  </a:cubicBezTo>
                  <a:cubicBezTo>
                    <a:pt x="1365" y="2311"/>
                    <a:pt x="1437" y="2467"/>
                    <a:pt x="1403" y="2595"/>
                  </a:cubicBezTo>
                  <a:cubicBezTo>
                    <a:pt x="1356" y="2771"/>
                    <a:pt x="1098" y="2880"/>
                    <a:pt x="859" y="2969"/>
                  </a:cubicBezTo>
                  <a:cubicBezTo>
                    <a:pt x="540" y="3089"/>
                    <a:pt x="108" y="3298"/>
                    <a:pt x="42" y="3741"/>
                  </a:cubicBezTo>
                  <a:cubicBezTo>
                    <a:pt x="1" y="4010"/>
                    <a:pt x="127" y="4301"/>
                    <a:pt x="369" y="4500"/>
                  </a:cubicBezTo>
                  <a:cubicBezTo>
                    <a:pt x="561" y="4659"/>
                    <a:pt x="786" y="4740"/>
                    <a:pt x="985" y="4812"/>
                  </a:cubicBezTo>
                  <a:cubicBezTo>
                    <a:pt x="1166" y="4876"/>
                    <a:pt x="1394" y="4959"/>
                    <a:pt x="1639" y="4959"/>
                  </a:cubicBezTo>
                  <a:cubicBezTo>
                    <a:pt x="1727" y="4959"/>
                    <a:pt x="1816" y="4949"/>
                    <a:pt x="1906" y="4923"/>
                  </a:cubicBezTo>
                  <a:cubicBezTo>
                    <a:pt x="2100" y="4866"/>
                    <a:pt x="2257" y="4750"/>
                    <a:pt x="2394" y="4648"/>
                  </a:cubicBezTo>
                  <a:cubicBezTo>
                    <a:pt x="2529" y="4547"/>
                    <a:pt x="2647" y="4460"/>
                    <a:pt x="2765" y="4447"/>
                  </a:cubicBezTo>
                  <a:cubicBezTo>
                    <a:pt x="2781" y="4446"/>
                    <a:pt x="2797" y="4445"/>
                    <a:pt x="2814" y="4445"/>
                  </a:cubicBezTo>
                  <a:cubicBezTo>
                    <a:pt x="2911" y="4445"/>
                    <a:pt x="3020" y="4469"/>
                    <a:pt x="3134" y="4494"/>
                  </a:cubicBezTo>
                  <a:cubicBezTo>
                    <a:pt x="3243" y="4517"/>
                    <a:pt x="3378" y="4546"/>
                    <a:pt x="3517" y="4546"/>
                  </a:cubicBezTo>
                  <a:cubicBezTo>
                    <a:pt x="3778" y="4546"/>
                    <a:pt x="4053" y="4443"/>
                    <a:pt x="4200" y="4005"/>
                  </a:cubicBezTo>
                  <a:cubicBezTo>
                    <a:pt x="4350" y="3562"/>
                    <a:pt x="4139" y="3291"/>
                    <a:pt x="3955" y="3051"/>
                  </a:cubicBezTo>
                  <a:lnTo>
                    <a:pt x="3903" y="2984"/>
                  </a:lnTo>
                  <a:cubicBezTo>
                    <a:pt x="3674" y="2684"/>
                    <a:pt x="3537" y="2503"/>
                    <a:pt x="3515" y="2168"/>
                  </a:cubicBezTo>
                  <a:cubicBezTo>
                    <a:pt x="3506" y="2020"/>
                    <a:pt x="3520" y="1863"/>
                    <a:pt x="3534" y="1697"/>
                  </a:cubicBezTo>
                  <a:cubicBezTo>
                    <a:pt x="3569" y="1316"/>
                    <a:pt x="3607" y="886"/>
                    <a:pt x="3340" y="489"/>
                  </a:cubicBezTo>
                  <a:cubicBezTo>
                    <a:pt x="3173" y="242"/>
                    <a:pt x="2905" y="75"/>
                    <a:pt x="2585" y="20"/>
                  </a:cubicBezTo>
                  <a:cubicBezTo>
                    <a:pt x="2509" y="7"/>
                    <a:pt x="2433" y="1"/>
                    <a:pt x="235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1"/>
            <p:cNvSpPr/>
            <p:nvPr/>
          </p:nvSpPr>
          <p:spPr>
            <a:xfrm>
              <a:off x="1669925" y="1230825"/>
              <a:ext cx="89200" cy="106400"/>
            </a:xfrm>
            <a:custGeom>
              <a:avLst/>
              <a:gdLst/>
              <a:ahLst/>
              <a:cxnLst/>
              <a:rect l="l" t="t" r="r" b="b"/>
              <a:pathLst>
                <a:path w="3568" h="4256" extrusionOk="0">
                  <a:moveTo>
                    <a:pt x="1998" y="0"/>
                  </a:moveTo>
                  <a:cubicBezTo>
                    <a:pt x="1806" y="0"/>
                    <a:pt x="1618" y="58"/>
                    <a:pt x="1474" y="166"/>
                  </a:cubicBezTo>
                  <a:cubicBezTo>
                    <a:pt x="1288" y="304"/>
                    <a:pt x="1156" y="518"/>
                    <a:pt x="1099" y="771"/>
                  </a:cubicBezTo>
                  <a:cubicBezTo>
                    <a:pt x="1051" y="990"/>
                    <a:pt x="1067" y="1223"/>
                    <a:pt x="1144" y="1427"/>
                  </a:cubicBezTo>
                  <a:cubicBezTo>
                    <a:pt x="1171" y="1495"/>
                    <a:pt x="1200" y="1562"/>
                    <a:pt x="1233" y="1632"/>
                  </a:cubicBezTo>
                  <a:cubicBezTo>
                    <a:pt x="1328" y="1835"/>
                    <a:pt x="1434" y="2066"/>
                    <a:pt x="1376" y="2333"/>
                  </a:cubicBezTo>
                  <a:lnTo>
                    <a:pt x="1376" y="2335"/>
                  </a:lnTo>
                  <a:cubicBezTo>
                    <a:pt x="1277" y="2701"/>
                    <a:pt x="863" y="2856"/>
                    <a:pt x="616" y="2947"/>
                  </a:cubicBezTo>
                  <a:cubicBezTo>
                    <a:pt x="255" y="3081"/>
                    <a:pt x="67" y="3231"/>
                    <a:pt x="26" y="3421"/>
                  </a:cubicBezTo>
                  <a:cubicBezTo>
                    <a:pt x="26" y="3422"/>
                    <a:pt x="22" y="3440"/>
                    <a:pt x="22" y="3442"/>
                  </a:cubicBezTo>
                  <a:cubicBezTo>
                    <a:pt x="0" y="3587"/>
                    <a:pt x="80" y="3757"/>
                    <a:pt x="225" y="3878"/>
                  </a:cubicBezTo>
                  <a:cubicBezTo>
                    <a:pt x="371" y="3998"/>
                    <a:pt x="558" y="4065"/>
                    <a:pt x="737" y="4129"/>
                  </a:cubicBezTo>
                  <a:cubicBezTo>
                    <a:pt x="929" y="4198"/>
                    <a:pt x="1107" y="4255"/>
                    <a:pt x="1273" y="4255"/>
                  </a:cubicBezTo>
                  <a:cubicBezTo>
                    <a:pt x="1331" y="4255"/>
                    <a:pt x="1388" y="4248"/>
                    <a:pt x="1443" y="4233"/>
                  </a:cubicBezTo>
                  <a:cubicBezTo>
                    <a:pt x="1575" y="4194"/>
                    <a:pt x="1691" y="4108"/>
                    <a:pt x="1817" y="4014"/>
                  </a:cubicBezTo>
                  <a:cubicBezTo>
                    <a:pt x="1972" y="3899"/>
                    <a:pt x="2146" y="3767"/>
                    <a:pt x="2362" y="3746"/>
                  </a:cubicBezTo>
                  <a:cubicBezTo>
                    <a:pt x="2391" y="3743"/>
                    <a:pt x="2421" y="3741"/>
                    <a:pt x="2450" y="3741"/>
                  </a:cubicBezTo>
                  <a:cubicBezTo>
                    <a:pt x="2584" y="3741"/>
                    <a:pt x="2719" y="3771"/>
                    <a:pt x="2840" y="3798"/>
                  </a:cubicBezTo>
                  <a:cubicBezTo>
                    <a:pt x="2962" y="3824"/>
                    <a:pt x="3064" y="3844"/>
                    <a:pt x="3151" y="3844"/>
                  </a:cubicBezTo>
                  <a:cubicBezTo>
                    <a:pt x="3314" y="3844"/>
                    <a:pt x="3422" y="3774"/>
                    <a:pt x="3500" y="3540"/>
                  </a:cubicBezTo>
                  <a:cubicBezTo>
                    <a:pt x="3508" y="3516"/>
                    <a:pt x="3516" y="3490"/>
                    <a:pt x="3521" y="3468"/>
                  </a:cubicBezTo>
                  <a:cubicBezTo>
                    <a:pt x="3568" y="3260"/>
                    <a:pt x="3476" y="3129"/>
                    <a:pt x="3311" y="2915"/>
                  </a:cubicBezTo>
                  <a:lnTo>
                    <a:pt x="3261" y="2850"/>
                  </a:lnTo>
                  <a:cubicBezTo>
                    <a:pt x="3010" y="2518"/>
                    <a:pt x="2828" y="2280"/>
                    <a:pt x="2799" y="1837"/>
                  </a:cubicBezTo>
                  <a:cubicBezTo>
                    <a:pt x="2788" y="1664"/>
                    <a:pt x="2804" y="1486"/>
                    <a:pt x="2817" y="1313"/>
                  </a:cubicBezTo>
                  <a:cubicBezTo>
                    <a:pt x="2851" y="960"/>
                    <a:pt x="2880" y="626"/>
                    <a:pt x="2683" y="333"/>
                  </a:cubicBezTo>
                  <a:cubicBezTo>
                    <a:pt x="2570" y="166"/>
                    <a:pt x="2385" y="53"/>
                    <a:pt x="2160" y="14"/>
                  </a:cubicBezTo>
                  <a:cubicBezTo>
                    <a:pt x="2106" y="5"/>
                    <a:pt x="2052" y="0"/>
                    <a:pt x="19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1"/>
            <p:cNvSpPr/>
            <p:nvPr/>
          </p:nvSpPr>
          <p:spPr>
            <a:xfrm>
              <a:off x="1660775" y="1221975"/>
              <a:ext cx="108750" cy="124025"/>
            </a:xfrm>
            <a:custGeom>
              <a:avLst/>
              <a:gdLst/>
              <a:ahLst/>
              <a:cxnLst/>
              <a:rect l="l" t="t" r="r" b="b"/>
              <a:pathLst>
                <a:path w="4350" h="4961" extrusionOk="0">
                  <a:moveTo>
                    <a:pt x="2364" y="501"/>
                  </a:moveTo>
                  <a:cubicBezTo>
                    <a:pt x="2409" y="501"/>
                    <a:pt x="2455" y="505"/>
                    <a:pt x="2498" y="514"/>
                  </a:cubicBezTo>
                  <a:cubicBezTo>
                    <a:pt x="2684" y="546"/>
                    <a:pt x="2836" y="637"/>
                    <a:pt x="2926" y="771"/>
                  </a:cubicBezTo>
                  <a:cubicBezTo>
                    <a:pt x="3094" y="1020"/>
                    <a:pt x="3068" y="1315"/>
                    <a:pt x="3037" y="1655"/>
                  </a:cubicBezTo>
                  <a:cubicBezTo>
                    <a:pt x="3021" y="1833"/>
                    <a:pt x="3004" y="2017"/>
                    <a:pt x="3016" y="2204"/>
                  </a:cubicBezTo>
                  <a:cubicBezTo>
                    <a:pt x="3047" y="2689"/>
                    <a:pt x="3260" y="2966"/>
                    <a:pt x="3508" y="3294"/>
                  </a:cubicBezTo>
                  <a:lnTo>
                    <a:pt x="3559" y="3359"/>
                  </a:lnTo>
                  <a:cubicBezTo>
                    <a:pt x="3736" y="3587"/>
                    <a:pt x="3788" y="3668"/>
                    <a:pt x="3728" y="3849"/>
                  </a:cubicBezTo>
                  <a:cubicBezTo>
                    <a:pt x="3676" y="3998"/>
                    <a:pt x="3635" y="4054"/>
                    <a:pt x="3517" y="4054"/>
                  </a:cubicBezTo>
                  <a:cubicBezTo>
                    <a:pt x="3451" y="4054"/>
                    <a:pt x="3363" y="4037"/>
                    <a:pt x="3237" y="4010"/>
                  </a:cubicBezTo>
                  <a:cubicBezTo>
                    <a:pt x="3106" y="3981"/>
                    <a:pt x="2961" y="3950"/>
                    <a:pt x="2810" y="3950"/>
                  </a:cubicBezTo>
                  <a:cubicBezTo>
                    <a:pt x="2778" y="3950"/>
                    <a:pt x="2745" y="3951"/>
                    <a:pt x="2712" y="3954"/>
                  </a:cubicBezTo>
                  <a:cubicBezTo>
                    <a:pt x="2456" y="3981"/>
                    <a:pt x="2263" y="4125"/>
                    <a:pt x="2094" y="4252"/>
                  </a:cubicBezTo>
                  <a:cubicBezTo>
                    <a:pt x="1979" y="4336"/>
                    <a:pt x="1873" y="4416"/>
                    <a:pt x="1766" y="4446"/>
                  </a:cubicBezTo>
                  <a:cubicBezTo>
                    <a:pt x="1725" y="4458"/>
                    <a:pt x="1682" y="4464"/>
                    <a:pt x="1637" y="4464"/>
                  </a:cubicBezTo>
                  <a:cubicBezTo>
                    <a:pt x="1494" y="4464"/>
                    <a:pt x="1331" y="4410"/>
                    <a:pt x="1151" y="4346"/>
                  </a:cubicBezTo>
                  <a:cubicBezTo>
                    <a:pt x="983" y="4285"/>
                    <a:pt x="808" y="4222"/>
                    <a:pt x="682" y="4120"/>
                  </a:cubicBezTo>
                  <a:cubicBezTo>
                    <a:pt x="578" y="4033"/>
                    <a:pt x="517" y="3913"/>
                    <a:pt x="531" y="3818"/>
                  </a:cubicBezTo>
                  <a:cubicBezTo>
                    <a:pt x="553" y="3680"/>
                    <a:pt x="716" y="3557"/>
                    <a:pt x="1031" y="3439"/>
                  </a:cubicBezTo>
                  <a:cubicBezTo>
                    <a:pt x="1288" y="3343"/>
                    <a:pt x="1764" y="3165"/>
                    <a:pt x="1881" y="2727"/>
                  </a:cubicBezTo>
                  <a:cubicBezTo>
                    <a:pt x="1963" y="2425"/>
                    <a:pt x="1839" y="2159"/>
                    <a:pt x="1731" y="1925"/>
                  </a:cubicBezTo>
                  <a:cubicBezTo>
                    <a:pt x="1701" y="1860"/>
                    <a:pt x="1671" y="1794"/>
                    <a:pt x="1646" y="1729"/>
                  </a:cubicBezTo>
                  <a:cubicBezTo>
                    <a:pt x="1498" y="1335"/>
                    <a:pt x="1618" y="866"/>
                    <a:pt x="1926" y="637"/>
                  </a:cubicBezTo>
                  <a:cubicBezTo>
                    <a:pt x="2045" y="549"/>
                    <a:pt x="2202" y="501"/>
                    <a:pt x="2364" y="501"/>
                  </a:cubicBezTo>
                  <a:close/>
                  <a:moveTo>
                    <a:pt x="2362" y="1"/>
                  </a:moveTo>
                  <a:cubicBezTo>
                    <a:pt x="2095" y="1"/>
                    <a:pt x="1837" y="81"/>
                    <a:pt x="1631" y="235"/>
                  </a:cubicBezTo>
                  <a:cubicBezTo>
                    <a:pt x="1142" y="598"/>
                    <a:pt x="954" y="1300"/>
                    <a:pt x="1182" y="1903"/>
                  </a:cubicBezTo>
                  <a:cubicBezTo>
                    <a:pt x="1210" y="1980"/>
                    <a:pt x="1246" y="2055"/>
                    <a:pt x="1281" y="2133"/>
                  </a:cubicBezTo>
                  <a:cubicBezTo>
                    <a:pt x="1365" y="2314"/>
                    <a:pt x="1437" y="2469"/>
                    <a:pt x="1403" y="2597"/>
                  </a:cubicBezTo>
                  <a:cubicBezTo>
                    <a:pt x="1356" y="2772"/>
                    <a:pt x="1098" y="2881"/>
                    <a:pt x="859" y="2970"/>
                  </a:cubicBezTo>
                  <a:cubicBezTo>
                    <a:pt x="540" y="3090"/>
                    <a:pt x="109" y="3299"/>
                    <a:pt x="42" y="3742"/>
                  </a:cubicBezTo>
                  <a:cubicBezTo>
                    <a:pt x="1" y="4011"/>
                    <a:pt x="127" y="4303"/>
                    <a:pt x="369" y="4501"/>
                  </a:cubicBezTo>
                  <a:cubicBezTo>
                    <a:pt x="560" y="4660"/>
                    <a:pt x="786" y="4741"/>
                    <a:pt x="985" y="4813"/>
                  </a:cubicBezTo>
                  <a:cubicBezTo>
                    <a:pt x="1166" y="4879"/>
                    <a:pt x="1395" y="4960"/>
                    <a:pt x="1639" y="4960"/>
                  </a:cubicBezTo>
                  <a:cubicBezTo>
                    <a:pt x="1727" y="4960"/>
                    <a:pt x="1816" y="4950"/>
                    <a:pt x="1906" y="4922"/>
                  </a:cubicBezTo>
                  <a:cubicBezTo>
                    <a:pt x="2102" y="4866"/>
                    <a:pt x="2257" y="4750"/>
                    <a:pt x="2395" y="4646"/>
                  </a:cubicBezTo>
                  <a:cubicBezTo>
                    <a:pt x="2529" y="4546"/>
                    <a:pt x="2646" y="4458"/>
                    <a:pt x="2765" y="4446"/>
                  </a:cubicBezTo>
                  <a:cubicBezTo>
                    <a:pt x="2781" y="4445"/>
                    <a:pt x="2799" y="4444"/>
                    <a:pt x="2816" y="4444"/>
                  </a:cubicBezTo>
                  <a:cubicBezTo>
                    <a:pt x="2912" y="4444"/>
                    <a:pt x="3020" y="4468"/>
                    <a:pt x="3134" y="4492"/>
                  </a:cubicBezTo>
                  <a:cubicBezTo>
                    <a:pt x="3243" y="4516"/>
                    <a:pt x="3377" y="4545"/>
                    <a:pt x="3516" y="4545"/>
                  </a:cubicBezTo>
                  <a:cubicBezTo>
                    <a:pt x="3777" y="4545"/>
                    <a:pt x="4052" y="4442"/>
                    <a:pt x="4201" y="4003"/>
                  </a:cubicBezTo>
                  <a:cubicBezTo>
                    <a:pt x="4350" y="3561"/>
                    <a:pt x="4140" y="3290"/>
                    <a:pt x="3955" y="3050"/>
                  </a:cubicBezTo>
                  <a:lnTo>
                    <a:pt x="3903" y="2982"/>
                  </a:lnTo>
                  <a:cubicBezTo>
                    <a:pt x="3674" y="2682"/>
                    <a:pt x="3537" y="2502"/>
                    <a:pt x="3515" y="2167"/>
                  </a:cubicBezTo>
                  <a:cubicBezTo>
                    <a:pt x="3506" y="2018"/>
                    <a:pt x="3518" y="1862"/>
                    <a:pt x="3534" y="1696"/>
                  </a:cubicBezTo>
                  <a:cubicBezTo>
                    <a:pt x="3570" y="1315"/>
                    <a:pt x="3607" y="885"/>
                    <a:pt x="3340" y="488"/>
                  </a:cubicBezTo>
                  <a:cubicBezTo>
                    <a:pt x="3173" y="241"/>
                    <a:pt x="2905" y="75"/>
                    <a:pt x="2585" y="19"/>
                  </a:cubicBezTo>
                  <a:cubicBezTo>
                    <a:pt x="2510" y="7"/>
                    <a:pt x="2436" y="1"/>
                    <a:pt x="2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1" name="Google Shape;1601;p41"/>
          <p:cNvGrpSpPr/>
          <p:nvPr/>
        </p:nvGrpSpPr>
        <p:grpSpPr>
          <a:xfrm rot="-1700493">
            <a:off x="977648" y="4212238"/>
            <a:ext cx="573817" cy="411504"/>
            <a:chOff x="4963350" y="689650"/>
            <a:chExt cx="662950" cy="475425"/>
          </a:xfrm>
        </p:grpSpPr>
        <p:sp>
          <p:nvSpPr>
            <p:cNvPr id="1602" name="Google Shape;1602;p41"/>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1"/>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rgbClr val="FBF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1"/>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rgbClr val="FBF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2" name="صورة 211">
            <a:extLst>
              <a:ext uri="{FF2B5EF4-FFF2-40B4-BE49-F238E27FC236}">
                <a16:creationId xmlns:a16="http://schemas.microsoft.com/office/drawing/2014/main" id="{B2970CA1-C280-44C5-851A-E4245E1CC6B9}"/>
              </a:ext>
            </a:extLst>
          </p:cNvPr>
          <p:cNvPicPr>
            <a:picLocks noChangeAspect="1"/>
          </p:cNvPicPr>
          <p:nvPr/>
        </p:nvPicPr>
        <p:blipFill>
          <a:blip r:embed="rId3"/>
          <a:stretch>
            <a:fillRect/>
          </a:stretch>
        </p:blipFill>
        <p:spPr>
          <a:xfrm>
            <a:off x="862676" y="1314844"/>
            <a:ext cx="5095877" cy="2513812"/>
          </a:xfrm>
          <a:prstGeom prst="rect">
            <a:avLst/>
          </a:prstGeom>
          <a:effectLst>
            <a:glow rad="228600">
              <a:schemeClr val="accent3">
                <a:satMod val="175000"/>
                <a:alpha val="40000"/>
              </a:schemeClr>
            </a:glow>
          </a:effectLst>
        </p:spPr>
      </p:pic>
      <p:pic>
        <p:nvPicPr>
          <p:cNvPr id="213" name="صورة 212">
            <a:extLst>
              <a:ext uri="{FF2B5EF4-FFF2-40B4-BE49-F238E27FC236}">
                <a16:creationId xmlns:a16="http://schemas.microsoft.com/office/drawing/2014/main" id="{5517B6B6-254F-4874-A131-05B861B9EB29}"/>
              </a:ext>
            </a:extLst>
          </p:cNvPr>
          <p:cNvPicPr>
            <a:picLocks noChangeAspect="1"/>
          </p:cNvPicPr>
          <p:nvPr/>
        </p:nvPicPr>
        <p:blipFill rotWithShape="1">
          <a:blip r:embed="rId4"/>
          <a:srcRect l="12577" t="67080" r="21225" b="21776"/>
          <a:stretch/>
        </p:blipFill>
        <p:spPr>
          <a:xfrm>
            <a:off x="753855" y="326330"/>
            <a:ext cx="6053170" cy="573261"/>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15" name="رابط مستقيم 214">
            <a:extLst>
              <a:ext uri="{FF2B5EF4-FFF2-40B4-BE49-F238E27FC236}">
                <a16:creationId xmlns:a16="http://schemas.microsoft.com/office/drawing/2014/main" id="{D3848AC7-195C-4A65-9E92-FCAA6E92A94B}"/>
              </a:ext>
            </a:extLst>
          </p:cNvPr>
          <p:cNvCxnSpPr>
            <a:cxnSpLocks/>
          </p:cNvCxnSpPr>
          <p:nvPr/>
        </p:nvCxnSpPr>
        <p:spPr>
          <a:xfrm>
            <a:off x="938024" y="1670229"/>
            <a:ext cx="4867388" cy="0"/>
          </a:xfrm>
          <a:prstGeom prst="line">
            <a:avLst/>
          </a:prstGeom>
          <a:ln w="3810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cxnSp>
        <p:nvCxnSpPr>
          <p:cNvPr id="217" name="رابط مستقيم 216">
            <a:extLst>
              <a:ext uri="{FF2B5EF4-FFF2-40B4-BE49-F238E27FC236}">
                <a16:creationId xmlns:a16="http://schemas.microsoft.com/office/drawing/2014/main" id="{89079462-D492-4977-8FAA-021EF677925C}"/>
              </a:ext>
            </a:extLst>
          </p:cNvPr>
          <p:cNvCxnSpPr>
            <a:cxnSpLocks/>
          </p:cNvCxnSpPr>
          <p:nvPr/>
        </p:nvCxnSpPr>
        <p:spPr>
          <a:xfrm>
            <a:off x="935639" y="1982636"/>
            <a:ext cx="861321" cy="0"/>
          </a:xfrm>
          <a:prstGeom prst="line">
            <a:avLst/>
          </a:prstGeom>
          <a:ln w="3810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cxnSp>
        <p:nvCxnSpPr>
          <p:cNvPr id="219" name="رابط كسهم مستقيم 218">
            <a:extLst>
              <a:ext uri="{FF2B5EF4-FFF2-40B4-BE49-F238E27FC236}">
                <a16:creationId xmlns:a16="http://schemas.microsoft.com/office/drawing/2014/main" id="{8B404992-3E94-4B82-8475-1AC21771D850}"/>
              </a:ext>
            </a:extLst>
          </p:cNvPr>
          <p:cNvCxnSpPr>
            <a:cxnSpLocks/>
          </p:cNvCxnSpPr>
          <p:nvPr/>
        </p:nvCxnSpPr>
        <p:spPr>
          <a:xfrm>
            <a:off x="5866473" y="1665339"/>
            <a:ext cx="872424" cy="4890"/>
          </a:xfrm>
          <a:prstGeom prst="straightConnector1">
            <a:avLst/>
          </a:prstGeom>
          <a:ln>
            <a:solidFill>
              <a:schemeClr val="accent6">
                <a:lumMod val="75000"/>
              </a:schemeClr>
            </a:solidFill>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220" name="مربع نص 219">
            <a:extLst>
              <a:ext uri="{FF2B5EF4-FFF2-40B4-BE49-F238E27FC236}">
                <a16:creationId xmlns:a16="http://schemas.microsoft.com/office/drawing/2014/main" id="{20804C82-D1B6-4EDA-A78E-58B6F84CB5BD}"/>
              </a:ext>
            </a:extLst>
          </p:cNvPr>
          <p:cNvSpPr txBox="1"/>
          <p:nvPr/>
        </p:nvSpPr>
        <p:spPr>
          <a:xfrm>
            <a:off x="6919816" y="1500952"/>
            <a:ext cx="1894114" cy="338554"/>
          </a:xfrm>
          <a:prstGeom prst="rect">
            <a:avLst/>
          </a:prstGeom>
          <a:ln>
            <a:solidFill>
              <a:schemeClr val="accent2">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r>
              <a:rPr lang="en-US" sz="1600" b="1" dirty="0">
                <a:solidFill>
                  <a:schemeClr val="accent2">
                    <a:lumMod val="75000"/>
                  </a:schemeClr>
                </a:solidFill>
              </a:rPr>
              <a:t>Thesis Statement</a:t>
            </a:r>
          </a:p>
        </p:txBody>
      </p:sp>
      <p:sp>
        <p:nvSpPr>
          <p:cNvPr id="223" name="قوس كبير أيمن 222">
            <a:extLst>
              <a:ext uri="{FF2B5EF4-FFF2-40B4-BE49-F238E27FC236}">
                <a16:creationId xmlns:a16="http://schemas.microsoft.com/office/drawing/2014/main" id="{2A2BBA0E-4FA9-4154-98E1-CE6D6A26FB88}"/>
              </a:ext>
            </a:extLst>
          </p:cNvPr>
          <p:cNvSpPr/>
          <p:nvPr/>
        </p:nvSpPr>
        <p:spPr>
          <a:xfrm>
            <a:off x="5464716" y="1810624"/>
            <a:ext cx="681392" cy="1831605"/>
          </a:xfrm>
          <a:prstGeom prst="rightBrace">
            <a:avLst>
              <a:gd name="adj1" fmla="val 8333"/>
              <a:gd name="adj2" fmla="val 50530"/>
            </a:avLst>
          </a:prstGeom>
        </p:spPr>
        <p:style>
          <a:lnRef idx="3">
            <a:schemeClr val="accent2"/>
          </a:lnRef>
          <a:fillRef idx="0">
            <a:schemeClr val="accent2"/>
          </a:fillRef>
          <a:effectRef idx="2">
            <a:schemeClr val="accent2"/>
          </a:effectRef>
          <a:fontRef idx="minor">
            <a:schemeClr val="tx1"/>
          </a:fontRef>
        </p:style>
        <p:txBody>
          <a:bodyPr rtlCol="1" anchor="ctr"/>
          <a:lstStyle/>
          <a:p>
            <a:pPr algn="ctr"/>
            <a:endParaRPr lang="ar-SA"/>
          </a:p>
        </p:txBody>
      </p:sp>
      <p:sp>
        <p:nvSpPr>
          <p:cNvPr id="224" name="مربع نص 223">
            <a:extLst>
              <a:ext uri="{FF2B5EF4-FFF2-40B4-BE49-F238E27FC236}">
                <a16:creationId xmlns:a16="http://schemas.microsoft.com/office/drawing/2014/main" id="{A5B4CEE9-8535-452F-B4AB-D2228BE4D6F8}"/>
              </a:ext>
            </a:extLst>
          </p:cNvPr>
          <p:cNvSpPr txBox="1"/>
          <p:nvPr/>
        </p:nvSpPr>
        <p:spPr>
          <a:xfrm>
            <a:off x="6255682" y="2421323"/>
            <a:ext cx="2599160" cy="584775"/>
          </a:xfrm>
          <a:prstGeom prst="rect">
            <a:avLst/>
          </a:prstGeom>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1600" b="1" dirty="0">
                <a:solidFill>
                  <a:schemeClr val="accent6">
                    <a:lumMod val="50000"/>
                  </a:schemeClr>
                </a:solidFill>
              </a:rPr>
              <a:t>Supporting statements:</a:t>
            </a:r>
          </a:p>
          <a:p>
            <a:r>
              <a:rPr lang="en-US" sz="1600" b="1" dirty="0">
                <a:solidFill>
                  <a:schemeClr val="accent6">
                    <a:lumMod val="50000"/>
                  </a:schemeClr>
                </a:solidFill>
              </a:rPr>
              <a:t>Subsequent information</a:t>
            </a:r>
            <a:endParaRPr lang="ar-SA" sz="1600" b="1"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wipe(down)">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wipe(down)">
                                      <p:cBhvr>
                                        <p:cTn id="12"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2"/>
        <p:cNvGrpSpPr/>
        <p:nvPr/>
      </p:nvGrpSpPr>
      <p:grpSpPr>
        <a:xfrm>
          <a:off x="0" y="0"/>
          <a:ext cx="0" cy="0"/>
          <a:chOff x="0" y="0"/>
          <a:chExt cx="0" cy="0"/>
        </a:xfrm>
      </p:grpSpPr>
      <p:grpSp>
        <p:nvGrpSpPr>
          <p:cNvPr id="2906" name="Google Shape;2906;p52"/>
          <p:cNvGrpSpPr/>
          <p:nvPr/>
        </p:nvGrpSpPr>
        <p:grpSpPr>
          <a:xfrm>
            <a:off x="2280135" y="4298777"/>
            <a:ext cx="2447833" cy="562779"/>
            <a:chOff x="5976155" y="677588"/>
            <a:chExt cx="2447833" cy="562779"/>
          </a:xfrm>
        </p:grpSpPr>
        <p:sp>
          <p:nvSpPr>
            <p:cNvPr id="2907" name="Google Shape;2907;p52"/>
            <p:cNvSpPr/>
            <p:nvPr/>
          </p:nvSpPr>
          <p:spPr>
            <a:xfrm>
              <a:off x="7476288" y="677588"/>
              <a:ext cx="120125" cy="160550"/>
            </a:xfrm>
            <a:custGeom>
              <a:avLst/>
              <a:gdLst/>
              <a:ahLst/>
              <a:cxnLst/>
              <a:rect l="l" t="t" r="r" b="b"/>
              <a:pathLst>
                <a:path w="4805" h="6422" extrusionOk="0">
                  <a:moveTo>
                    <a:pt x="2904" y="396"/>
                  </a:moveTo>
                  <a:cubicBezTo>
                    <a:pt x="3185" y="396"/>
                    <a:pt x="3488" y="560"/>
                    <a:pt x="3672" y="832"/>
                  </a:cubicBezTo>
                  <a:cubicBezTo>
                    <a:pt x="3921" y="1195"/>
                    <a:pt x="3943" y="1659"/>
                    <a:pt x="3918" y="1985"/>
                  </a:cubicBezTo>
                  <a:cubicBezTo>
                    <a:pt x="3850" y="2853"/>
                    <a:pt x="3401" y="3686"/>
                    <a:pt x="2712" y="4218"/>
                  </a:cubicBezTo>
                  <a:cubicBezTo>
                    <a:pt x="2505" y="4379"/>
                    <a:pt x="2274" y="4512"/>
                    <a:pt x="2029" y="4616"/>
                  </a:cubicBezTo>
                  <a:cubicBezTo>
                    <a:pt x="1947" y="4401"/>
                    <a:pt x="1884" y="4168"/>
                    <a:pt x="1845" y="3921"/>
                  </a:cubicBezTo>
                  <a:cubicBezTo>
                    <a:pt x="1747" y="3288"/>
                    <a:pt x="1799" y="2648"/>
                    <a:pt x="1906" y="1881"/>
                  </a:cubicBezTo>
                  <a:cubicBezTo>
                    <a:pt x="1950" y="1557"/>
                    <a:pt x="2003" y="1242"/>
                    <a:pt x="2135" y="968"/>
                  </a:cubicBezTo>
                  <a:cubicBezTo>
                    <a:pt x="2275" y="683"/>
                    <a:pt x="2491" y="483"/>
                    <a:pt x="2731" y="418"/>
                  </a:cubicBezTo>
                  <a:cubicBezTo>
                    <a:pt x="2786" y="402"/>
                    <a:pt x="2844" y="396"/>
                    <a:pt x="2904" y="396"/>
                  </a:cubicBezTo>
                  <a:close/>
                  <a:moveTo>
                    <a:pt x="2905" y="0"/>
                  </a:moveTo>
                  <a:cubicBezTo>
                    <a:pt x="2812" y="0"/>
                    <a:pt x="2719" y="12"/>
                    <a:pt x="2628" y="36"/>
                  </a:cubicBezTo>
                  <a:cubicBezTo>
                    <a:pt x="2278" y="129"/>
                    <a:pt x="1968" y="406"/>
                    <a:pt x="1779" y="796"/>
                  </a:cubicBezTo>
                  <a:cubicBezTo>
                    <a:pt x="1621" y="1122"/>
                    <a:pt x="1563" y="1469"/>
                    <a:pt x="1513" y="1826"/>
                  </a:cubicBezTo>
                  <a:cubicBezTo>
                    <a:pt x="1415" y="2519"/>
                    <a:pt x="1339" y="3262"/>
                    <a:pt x="1453" y="3982"/>
                  </a:cubicBezTo>
                  <a:cubicBezTo>
                    <a:pt x="1495" y="4252"/>
                    <a:pt x="1563" y="4508"/>
                    <a:pt x="1655" y="4747"/>
                  </a:cubicBezTo>
                  <a:cubicBezTo>
                    <a:pt x="1373" y="4828"/>
                    <a:pt x="1080" y="4870"/>
                    <a:pt x="786" y="4870"/>
                  </a:cubicBezTo>
                  <a:cubicBezTo>
                    <a:pt x="606" y="4870"/>
                    <a:pt x="426" y="4854"/>
                    <a:pt x="248" y="4822"/>
                  </a:cubicBezTo>
                  <a:cubicBezTo>
                    <a:pt x="238" y="4820"/>
                    <a:pt x="227" y="4819"/>
                    <a:pt x="216" y="4819"/>
                  </a:cubicBezTo>
                  <a:cubicBezTo>
                    <a:pt x="121" y="4819"/>
                    <a:pt x="36" y="4885"/>
                    <a:pt x="18" y="4983"/>
                  </a:cubicBezTo>
                  <a:cubicBezTo>
                    <a:pt x="0" y="5090"/>
                    <a:pt x="71" y="5193"/>
                    <a:pt x="179" y="5212"/>
                  </a:cubicBezTo>
                  <a:cubicBezTo>
                    <a:pt x="379" y="5248"/>
                    <a:pt x="581" y="5266"/>
                    <a:pt x="785" y="5266"/>
                  </a:cubicBezTo>
                  <a:cubicBezTo>
                    <a:pt x="1135" y="5266"/>
                    <a:pt x="1486" y="5213"/>
                    <a:pt x="1822" y="5111"/>
                  </a:cubicBezTo>
                  <a:cubicBezTo>
                    <a:pt x="1996" y="5436"/>
                    <a:pt x="2218" y="5712"/>
                    <a:pt x="2483" y="5928"/>
                  </a:cubicBezTo>
                  <a:cubicBezTo>
                    <a:pt x="2880" y="6252"/>
                    <a:pt x="3368" y="6422"/>
                    <a:pt x="3839" y="6422"/>
                  </a:cubicBezTo>
                  <a:cubicBezTo>
                    <a:pt x="4131" y="6422"/>
                    <a:pt x="4416" y="6358"/>
                    <a:pt x="4669" y="6226"/>
                  </a:cubicBezTo>
                  <a:cubicBezTo>
                    <a:pt x="4767" y="6174"/>
                    <a:pt x="4805" y="6054"/>
                    <a:pt x="4753" y="5958"/>
                  </a:cubicBezTo>
                  <a:cubicBezTo>
                    <a:pt x="4717" y="5889"/>
                    <a:pt x="4649" y="5851"/>
                    <a:pt x="4577" y="5851"/>
                  </a:cubicBezTo>
                  <a:cubicBezTo>
                    <a:pt x="4546" y="5851"/>
                    <a:pt x="4515" y="5858"/>
                    <a:pt x="4485" y="5873"/>
                  </a:cubicBezTo>
                  <a:cubicBezTo>
                    <a:pt x="4292" y="5974"/>
                    <a:pt x="4071" y="6023"/>
                    <a:pt x="3843" y="6023"/>
                  </a:cubicBezTo>
                  <a:cubicBezTo>
                    <a:pt x="3459" y="6023"/>
                    <a:pt x="3055" y="5884"/>
                    <a:pt x="2732" y="5621"/>
                  </a:cubicBezTo>
                  <a:cubicBezTo>
                    <a:pt x="2522" y="5448"/>
                    <a:pt x="2343" y="5230"/>
                    <a:pt x="2199" y="4974"/>
                  </a:cubicBezTo>
                  <a:cubicBezTo>
                    <a:pt x="2468" y="4858"/>
                    <a:pt x="2723" y="4709"/>
                    <a:pt x="2955" y="4530"/>
                  </a:cubicBezTo>
                  <a:cubicBezTo>
                    <a:pt x="3730" y="3931"/>
                    <a:pt x="4238" y="2990"/>
                    <a:pt x="4312" y="2015"/>
                  </a:cubicBezTo>
                  <a:cubicBezTo>
                    <a:pt x="4357" y="1457"/>
                    <a:pt x="4247" y="968"/>
                    <a:pt x="3999" y="605"/>
                  </a:cubicBezTo>
                  <a:cubicBezTo>
                    <a:pt x="3739" y="225"/>
                    <a:pt x="3316" y="0"/>
                    <a:pt x="2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8" name="Google Shape;2908;p52"/>
            <p:cNvGrpSpPr/>
            <p:nvPr/>
          </p:nvGrpSpPr>
          <p:grpSpPr>
            <a:xfrm>
              <a:off x="6829900" y="677600"/>
              <a:ext cx="445675" cy="497500"/>
              <a:chOff x="800800" y="1982075"/>
              <a:chExt cx="445675" cy="497500"/>
            </a:xfrm>
          </p:grpSpPr>
          <p:sp>
            <p:nvSpPr>
              <p:cNvPr id="2909" name="Google Shape;2909;p52"/>
              <p:cNvSpPr/>
              <p:nvPr/>
            </p:nvSpPr>
            <p:spPr>
              <a:xfrm>
                <a:off x="800800" y="2011800"/>
                <a:ext cx="445675" cy="467775"/>
              </a:xfrm>
              <a:custGeom>
                <a:avLst/>
                <a:gdLst/>
                <a:ahLst/>
                <a:cxnLst/>
                <a:rect l="l" t="t" r="r" b="b"/>
                <a:pathLst>
                  <a:path w="17827" h="18711" extrusionOk="0">
                    <a:moveTo>
                      <a:pt x="8021" y="0"/>
                    </a:moveTo>
                    <a:cubicBezTo>
                      <a:pt x="8008" y="0"/>
                      <a:pt x="7994" y="2"/>
                      <a:pt x="7980" y="4"/>
                    </a:cubicBezTo>
                    <a:cubicBezTo>
                      <a:pt x="7930" y="15"/>
                      <a:pt x="7884" y="46"/>
                      <a:pt x="7856" y="91"/>
                    </a:cubicBezTo>
                    <a:lnTo>
                      <a:pt x="4831" y="4785"/>
                    </a:lnTo>
                    <a:cubicBezTo>
                      <a:pt x="4809" y="4821"/>
                      <a:pt x="4798" y="4862"/>
                      <a:pt x="4799" y="4904"/>
                    </a:cubicBezTo>
                    <a:cubicBezTo>
                      <a:pt x="4805" y="5006"/>
                      <a:pt x="4907" y="7426"/>
                      <a:pt x="2632" y="8269"/>
                    </a:cubicBezTo>
                    <a:cubicBezTo>
                      <a:pt x="2593" y="8284"/>
                      <a:pt x="2557" y="8311"/>
                      <a:pt x="2535" y="8348"/>
                    </a:cubicBezTo>
                    <a:lnTo>
                      <a:pt x="39" y="12220"/>
                    </a:lnTo>
                    <a:cubicBezTo>
                      <a:pt x="10" y="12265"/>
                      <a:pt x="1" y="12317"/>
                      <a:pt x="11" y="12369"/>
                    </a:cubicBezTo>
                    <a:cubicBezTo>
                      <a:pt x="23" y="12420"/>
                      <a:pt x="53" y="12465"/>
                      <a:pt x="99" y="12494"/>
                    </a:cubicBezTo>
                    <a:lnTo>
                      <a:pt x="2975" y="14348"/>
                    </a:lnTo>
                    <a:lnTo>
                      <a:pt x="4180" y="15124"/>
                    </a:lnTo>
                    <a:lnTo>
                      <a:pt x="7761" y="17432"/>
                    </a:lnTo>
                    <a:lnTo>
                      <a:pt x="9698" y="18679"/>
                    </a:lnTo>
                    <a:cubicBezTo>
                      <a:pt x="9731" y="18701"/>
                      <a:pt x="9768" y="18711"/>
                      <a:pt x="9805" y="18711"/>
                    </a:cubicBezTo>
                    <a:cubicBezTo>
                      <a:pt x="9870" y="18711"/>
                      <a:pt x="9935" y="18679"/>
                      <a:pt x="9973" y="18620"/>
                    </a:cubicBezTo>
                    <a:lnTo>
                      <a:pt x="12468" y="14748"/>
                    </a:lnTo>
                    <a:cubicBezTo>
                      <a:pt x="12492" y="14712"/>
                      <a:pt x="12503" y="14669"/>
                      <a:pt x="12500" y="14627"/>
                    </a:cubicBezTo>
                    <a:cubicBezTo>
                      <a:pt x="12327" y="12207"/>
                      <a:pt x="14573" y="11302"/>
                      <a:pt x="14669" y="11264"/>
                    </a:cubicBezTo>
                    <a:cubicBezTo>
                      <a:pt x="14709" y="11249"/>
                      <a:pt x="14742" y="11222"/>
                      <a:pt x="14764" y="11186"/>
                    </a:cubicBezTo>
                    <a:lnTo>
                      <a:pt x="17789" y="6491"/>
                    </a:lnTo>
                    <a:cubicBezTo>
                      <a:pt x="17818" y="6447"/>
                      <a:pt x="17827" y="6394"/>
                      <a:pt x="17816" y="6343"/>
                    </a:cubicBezTo>
                    <a:cubicBezTo>
                      <a:pt x="17805" y="6291"/>
                      <a:pt x="17774" y="6247"/>
                      <a:pt x="17730" y="6218"/>
                    </a:cubicBezTo>
                    <a:lnTo>
                      <a:pt x="15793" y="4970"/>
                    </a:lnTo>
                    <a:lnTo>
                      <a:pt x="12214" y="2663"/>
                    </a:lnTo>
                    <a:lnTo>
                      <a:pt x="9547" y="945"/>
                    </a:lnTo>
                    <a:lnTo>
                      <a:pt x="8131" y="32"/>
                    </a:lnTo>
                    <a:cubicBezTo>
                      <a:pt x="8097" y="11"/>
                      <a:pt x="8060" y="0"/>
                      <a:pt x="802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2"/>
              <p:cNvSpPr/>
              <p:nvPr/>
            </p:nvSpPr>
            <p:spPr>
              <a:xfrm>
                <a:off x="810150" y="1991450"/>
                <a:ext cx="222400" cy="340700"/>
              </a:xfrm>
              <a:custGeom>
                <a:avLst/>
                <a:gdLst/>
                <a:ahLst/>
                <a:cxnLst/>
                <a:rect l="l" t="t" r="r" b="b"/>
                <a:pathLst>
                  <a:path w="8896" h="13628" extrusionOk="0">
                    <a:moveTo>
                      <a:pt x="5501" y="6051"/>
                    </a:moveTo>
                    <a:lnTo>
                      <a:pt x="5466" y="6106"/>
                    </a:lnTo>
                    <a:lnTo>
                      <a:pt x="5475" y="6124"/>
                    </a:lnTo>
                    <a:cubicBezTo>
                      <a:pt x="5127" y="7352"/>
                      <a:pt x="4162" y="8381"/>
                      <a:pt x="2951" y="8772"/>
                    </a:cubicBezTo>
                    <a:cubicBezTo>
                      <a:pt x="4140" y="8349"/>
                      <a:pt x="5094" y="7331"/>
                      <a:pt x="5463" y="6103"/>
                    </a:cubicBezTo>
                    <a:lnTo>
                      <a:pt x="5501" y="6051"/>
                    </a:lnTo>
                    <a:close/>
                    <a:moveTo>
                      <a:pt x="4775" y="8255"/>
                    </a:moveTo>
                    <a:lnTo>
                      <a:pt x="4738" y="8339"/>
                    </a:lnTo>
                    <a:cubicBezTo>
                      <a:pt x="4536" y="8638"/>
                      <a:pt x="4236" y="8862"/>
                      <a:pt x="3880" y="8940"/>
                    </a:cubicBezTo>
                    <a:cubicBezTo>
                      <a:pt x="4216" y="8834"/>
                      <a:pt x="4509" y="8613"/>
                      <a:pt x="4707" y="8319"/>
                    </a:cubicBezTo>
                    <a:cubicBezTo>
                      <a:pt x="4710" y="8315"/>
                      <a:pt x="4717" y="8312"/>
                      <a:pt x="4725" y="8312"/>
                    </a:cubicBezTo>
                    <a:cubicBezTo>
                      <a:pt x="4728" y="8312"/>
                      <a:pt x="4732" y="8313"/>
                      <a:pt x="4736" y="8315"/>
                    </a:cubicBezTo>
                    <a:lnTo>
                      <a:pt x="4775" y="8255"/>
                    </a:lnTo>
                    <a:close/>
                    <a:moveTo>
                      <a:pt x="7702" y="1"/>
                    </a:moveTo>
                    <a:cubicBezTo>
                      <a:pt x="7679" y="1"/>
                      <a:pt x="7655" y="12"/>
                      <a:pt x="7642" y="33"/>
                    </a:cubicBezTo>
                    <a:lnTo>
                      <a:pt x="4743" y="4530"/>
                    </a:lnTo>
                    <a:cubicBezTo>
                      <a:pt x="4736" y="4541"/>
                      <a:pt x="4731" y="4556"/>
                      <a:pt x="4732" y="4570"/>
                    </a:cubicBezTo>
                    <a:cubicBezTo>
                      <a:pt x="4735" y="5019"/>
                      <a:pt x="4638" y="7301"/>
                      <a:pt x="2421" y="8161"/>
                    </a:cubicBezTo>
                    <a:cubicBezTo>
                      <a:pt x="2406" y="8169"/>
                      <a:pt x="2394" y="8178"/>
                      <a:pt x="2385" y="8191"/>
                    </a:cubicBezTo>
                    <a:lnTo>
                      <a:pt x="21" y="11859"/>
                    </a:lnTo>
                    <a:cubicBezTo>
                      <a:pt x="0" y="11891"/>
                      <a:pt x="10" y="11938"/>
                      <a:pt x="42" y="11959"/>
                    </a:cubicBezTo>
                    <a:lnTo>
                      <a:pt x="2615" y="13617"/>
                    </a:lnTo>
                    <a:cubicBezTo>
                      <a:pt x="2627" y="13624"/>
                      <a:pt x="2640" y="13628"/>
                      <a:pt x="2654" y="13628"/>
                    </a:cubicBezTo>
                    <a:cubicBezTo>
                      <a:pt x="2678" y="13628"/>
                      <a:pt x="2701" y="13616"/>
                      <a:pt x="2715" y="13595"/>
                    </a:cubicBezTo>
                    <a:lnTo>
                      <a:pt x="7980" y="5424"/>
                    </a:lnTo>
                    <a:cubicBezTo>
                      <a:pt x="8004" y="5389"/>
                      <a:pt x="7995" y="5343"/>
                      <a:pt x="7961" y="5322"/>
                    </a:cubicBezTo>
                    <a:lnTo>
                      <a:pt x="6651" y="4478"/>
                    </a:lnTo>
                    <a:cubicBezTo>
                      <a:pt x="6602" y="4447"/>
                      <a:pt x="6585" y="4380"/>
                      <a:pt x="6619" y="4329"/>
                    </a:cubicBezTo>
                    <a:lnTo>
                      <a:pt x="8874" y="828"/>
                    </a:lnTo>
                    <a:cubicBezTo>
                      <a:pt x="8896" y="794"/>
                      <a:pt x="8887" y="749"/>
                      <a:pt x="8853" y="728"/>
                    </a:cubicBezTo>
                    <a:lnTo>
                      <a:pt x="7742" y="12"/>
                    </a:lnTo>
                    <a:cubicBezTo>
                      <a:pt x="7730" y="4"/>
                      <a:pt x="7716" y="1"/>
                      <a:pt x="7702" y="1"/>
                    </a:cubicBezTo>
                    <a:close/>
                  </a:path>
                </a:pathLst>
              </a:custGeom>
              <a:solidFill>
                <a:srgbClr val="F99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2"/>
              <p:cNvSpPr/>
              <p:nvPr/>
            </p:nvSpPr>
            <p:spPr>
              <a:xfrm>
                <a:off x="1040150" y="2222025"/>
                <a:ext cx="39350" cy="34525"/>
              </a:xfrm>
              <a:custGeom>
                <a:avLst/>
                <a:gdLst/>
                <a:ahLst/>
                <a:cxnLst/>
                <a:rect l="l" t="t" r="r" b="b"/>
                <a:pathLst>
                  <a:path w="1574" h="1381" extrusionOk="0">
                    <a:moveTo>
                      <a:pt x="789" y="1"/>
                    </a:moveTo>
                    <a:cubicBezTo>
                      <a:pt x="562" y="1"/>
                      <a:pt x="340" y="112"/>
                      <a:pt x="208" y="317"/>
                    </a:cubicBezTo>
                    <a:cubicBezTo>
                      <a:pt x="1" y="637"/>
                      <a:pt x="94" y="1064"/>
                      <a:pt x="414" y="1271"/>
                    </a:cubicBezTo>
                    <a:cubicBezTo>
                      <a:pt x="530" y="1345"/>
                      <a:pt x="659" y="1381"/>
                      <a:pt x="787" y="1381"/>
                    </a:cubicBezTo>
                    <a:cubicBezTo>
                      <a:pt x="1014" y="1381"/>
                      <a:pt x="1236" y="1269"/>
                      <a:pt x="1368" y="1064"/>
                    </a:cubicBezTo>
                    <a:cubicBezTo>
                      <a:pt x="1573" y="744"/>
                      <a:pt x="1482" y="316"/>
                      <a:pt x="1162" y="111"/>
                    </a:cubicBezTo>
                    <a:cubicBezTo>
                      <a:pt x="1046" y="36"/>
                      <a:pt x="917" y="1"/>
                      <a:pt x="7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2"/>
              <p:cNvSpPr/>
              <p:nvPr/>
            </p:nvSpPr>
            <p:spPr>
              <a:xfrm>
                <a:off x="1001775" y="2114900"/>
                <a:ext cx="235425" cy="325500"/>
              </a:xfrm>
              <a:custGeom>
                <a:avLst/>
                <a:gdLst/>
                <a:ahLst/>
                <a:cxnLst/>
                <a:rect l="l" t="t" r="r" b="b"/>
                <a:pathLst>
                  <a:path w="9417" h="13020" extrusionOk="0">
                    <a:moveTo>
                      <a:pt x="7803" y="1067"/>
                    </a:moveTo>
                    <a:cubicBezTo>
                      <a:pt x="7806" y="1067"/>
                      <a:pt x="7809" y="1067"/>
                      <a:pt x="7812" y="1069"/>
                    </a:cubicBezTo>
                    <a:lnTo>
                      <a:pt x="7817" y="1095"/>
                    </a:lnTo>
                    <a:lnTo>
                      <a:pt x="6845" y="2537"/>
                    </a:lnTo>
                    <a:lnTo>
                      <a:pt x="6845" y="2537"/>
                    </a:lnTo>
                    <a:lnTo>
                      <a:pt x="7787" y="1075"/>
                    </a:lnTo>
                    <a:cubicBezTo>
                      <a:pt x="7790" y="1070"/>
                      <a:pt x="7796" y="1067"/>
                      <a:pt x="7803" y="1067"/>
                    </a:cubicBezTo>
                    <a:close/>
                    <a:moveTo>
                      <a:pt x="6357" y="3255"/>
                    </a:moveTo>
                    <a:lnTo>
                      <a:pt x="6321" y="3337"/>
                    </a:lnTo>
                    <a:lnTo>
                      <a:pt x="6163" y="3622"/>
                    </a:lnTo>
                    <a:lnTo>
                      <a:pt x="6130" y="3605"/>
                    </a:lnTo>
                    <a:lnTo>
                      <a:pt x="6300" y="3308"/>
                    </a:lnTo>
                    <a:cubicBezTo>
                      <a:pt x="6303" y="3308"/>
                      <a:pt x="6305" y="3309"/>
                      <a:pt x="6308" y="3309"/>
                    </a:cubicBezTo>
                    <a:cubicBezTo>
                      <a:pt x="6310" y="3309"/>
                      <a:pt x="6312" y="3309"/>
                      <a:pt x="6313" y="3308"/>
                    </a:cubicBezTo>
                    <a:lnTo>
                      <a:pt x="6357" y="3255"/>
                    </a:lnTo>
                    <a:close/>
                    <a:moveTo>
                      <a:pt x="7703" y="0"/>
                    </a:moveTo>
                    <a:cubicBezTo>
                      <a:pt x="7679" y="0"/>
                      <a:pt x="7655" y="12"/>
                      <a:pt x="7642" y="33"/>
                    </a:cubicBezTo>
                    <a:lnTo>
                      <a:pt x="21" y="11857"/>
                    </a:lnTo>
                    <a:cubicBezTo>
                      <a:pt x="0" y="11890"/>
                      <a:pt x="10" y="11936"/>
                      <a:pt x="42" y="11957"/>
                    </a:cubicBezTo>
                    <a:lnTo>
                      <a:pt x="1674" y="13008"/>
                    </a:lnTo>
                    <a:cubicBezTo>
                      <a:pt x="1686" y="13015"/>
                      <a:pt x="1700" y="13019"/>
                      <a:pt x="1714" y="13019"/>
                    </a:cubicBezTo>
                    <a:cubicBezTo>
                      <a:pt x="1737" y="13019"/>
                      <a:pt x="1760" y="13008"/>
                      <a:pt x="1774" y="12987"/>
                    </a:cubicBezTo>
                    <a:lnTo>
                      <a:pt x="4139" y="9318"/>
                    </a:lnTo>
                    <a:cubicBezTo>
                      <a:pt x="4146" y="9307"/>
                      <a:pt x="4151" y="9292"/>
                      <a:pt x="4154" y="9276"/>
                    </a:cubicBezTo>
                    <a:cubicBezTo>
                      <a:pt x="4017" y="6901"/>
                      <a:pt x="6056" y="5870"/>
                      <a:pt x="6466" y="5687"/>
                    </a:cubicBezTo>
                    <a:cubicBezTo>
                      <a:pt x="6477" y="5682"/>
                      <a:pt x="6488" y="5671"/>
                      <a:pt x="6497" y="5660"/>
                    </a:cubicBezTo>
                    <a:lnTo>
                      <a:pt x="9394" y="1163"/>
                    </a:lnTo>
                    <a:cubicBezTo>
                      <a:pt x="9416" y="1129"/>
                      <a:pt x="9407" y="1084"/>
                      <a:pt x="9373" y="1063"/>
                    </a:cubicBezTo>
                    <a:lnTo>
                      <a:pt x="7742" y="12"/>
                    </a:lnTo>
                    <a:cubicBezTo>
                      <a:pt x="7730" y="4"/>
                      <a:pt x="7716" y="0"/>
                      <a:pt x="7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2"/>
              <p:cNvSpPr/>
              <p:nvPr/>
            </p:nvSpPr>
            <p:spPr>
              <a:xfrm>
                <a:off x="912225" y="2057175"/>
                <a:ext cx="276550" cy="352000"/>
              </a:xfrm>
              <a:custGeom>
                <a:avLst/>
                <a:gdLst/>
                <a:ahLst/>
                <a:cxnLst/>
                <a:rect l="l" t="t" r="r" b="b"/>
                <a:pathLst>
                  <a:path w="11062" h="14080" extrusionOk="0">
                    <a:moveTo>
                      <a:pt x="7265" y="5711"/>
                    </a:moveTo>
                    <a:cubicBezTo>
                      <a:pt x="7269" y="5711"/>
                      <a:pt x="7274" y="5713"/>
                      <a:pt x="7278" y="5715"/>
                    </a:cubicBezTo>
                    <a:lnTo>
                      <a:pt x="7281" y="5721"/>
                    </a:lnTo>
                    <a:lnTo>
                      <a:pt x="7437" y="6015"/>
                    </a:lnTo>
                    <a:lnTo>
                      <a:pt x="7256" y="5714"/>
                    </a:lnTo>
                    <a:cubicBezTo>
                      <a:pt x="7259" y="5712"/>
                      <a:pt x="7262" y="5711"/>
                      <a:pt x="7265" y="5711"/>
                    </a:cubicBezTo>
                    <a:close/>
                    <a:moveTo>
                      <a:pt x="6378" y="5820"/>
                    </a:moveTo>
                    <a:lnTo>
                      <a:pt x="6378" y="5820"/>
                    </a:lnTo>
                    <a:cubicBezTo>
                      <a:pt x="6527" y="5848"/>
                      <a:pt x="6672" y="5906"/>
                      <a:pt x="6805" y="5993"/>
                    </a:cubicBezTo>
                    <a:cubicBezTo>
                      <a:pt x="7055" y="6153"/>
                      <a:pt x="7244" y="6400"/>
                      <a:pt x="7288" y="6688"/>
                    </a:cubicBezTo>
                    <a:cubicBezTo>
                      <a:pt x="7211" y="6419"/>
                      <a:pt x="7031" y="6177"/>
                      <a:pt x="6790" y="6021"/>
                    </a:cubicBezTo>
                    <a:cubicBezTo>
                      <a:pt x="6659" y="5937"/>
                      <a:pt x="6517" y="5885"/>
                      <a:pt x="6378" y="5820"/>
                    </a:cubicBezTo>
                    <a:close/>
                    <a:moveTo>
                      <a:pt x="5907" y="6377"/>
                    </a:moveTo>
                    <a:cubicBezTo>
                      <a:pt x="6075" y="6377"/>
                      <a:pt x="6244" y="6423"/>
                      <a:pt x="6396" y="6520"/>
                    </a:cubicBezTo>
                    <a:cubicBezTo>
                      <a:pt x="6816" y="6791"/>
                      <a:pt x="6941" y="7353"/>
                      <a:pt x="6669" y="7774"/>
                    </a:cubicBezTo>
                    <a:cubicBezTo>
                      <a:pt x="6495" y="8045"/>
                      <a:pt x="6202" y="8191"/>
                      <a:pt x="5904" y="8191"/>
                    </a:cubicBezTo>
                    <a:cubicBezTo>
                      <a:pt x="5735" y="8191"/>
                      <a:pt x="5564" y="8144"/>
                      <a:pt x="5413" y="8047"/>
                    </a:cubicBezTo>
                    <a:cubicBezTo>
                      <a:pt x="4994" y="7775"/>
                      <a:pt x="4873" y="7215"/>
                      <a:pt x="5144" y="6791"/>
                    </a:cubicBezTo>
                    <a:cubicBezTo>
                      <a:pt x="5318" y="6523"/>
                      <a:pt x="5609" y="6377"/>
                      <a:pt x="5907" y="6377"/>
                    </a:cubicBezTo>
                    <a:close/>
                    <a:moveTo>
                      <a:pt x="4407" y="7080"/>
                    </a:moveTo>
                    <a:cubicBezTo>
                      <a:pt x="4410" y="7084"/>
                      <a:pt x="4410" y="7084"/>
                      <a:pt x="4414" y="7085"/>
                    </a:cubicBezTo>
                    <a:lnTo>
                      <a:pt x="4423" y="7104"/>
                    </a:lnTo>
                    <a:cubicBezTo>
                      <a:pt x="4370" y="7427"/>
                      <a:pt x="4430" y="7762"/>
                      <a:pt x="4589" y="8051"/>
                    </a:cubicBezTo>
                    <a:cubicBezTo>
                      <a:pt x="4707" y="8269"/>
                      <a:pt x="4881" y="8458"/>
                      <a:pt x="5091" y="8594"/>
                    </a:cubicBezTo>
                    <a:cubicBezTo>
                      <a:pt x="5159" y="8637"/>
                      <a:pt x="5226" y="8671"/>
                      <a:pt x="5300" y="8706"/>
                    </a:cubicBezTo>
                    <a:lnTo>
                      <a:pt x="5279" y="8736"/>
                    </a:lnTo>
                    <a:cubicBezTo>
                      <a:pt x="5209" y="8704"/>
                      <a:pt x="5138" y="8667"/>
                      <a:pt x="5070" y="8624"/>
                    </a:cubicBezTo>
                    <a:cubicBezTo>
                      <a:pt x="4855" y="8484"/>
                      <a:pt x="4678" y="8293"/>
                      <a:pt x="4555" y="8068"/>
                    </a:cubicBezTo>
                    <a:cubicBezTo>
                      <a:pt x="4395" y="7774"/>
                      <a:pt x="4333" y="7430"/>
                      <a:pt x="4407" y="7080"/>
                    </a:cubicBezTo>
                    <a:close/>
                    <a:moveTo>
                      <a:pt x="4114" y="8644"/>
                    </a:moveTo>
                    <a:cubicBezTo>
                      <a:pt x="4117" y="8644"/>
                      <a:pt x="4120" y="8644"/>
                      <a:pt x="4122" y="8646"/>
                    </a:cubicBezTo>
                    <a:lnTo>
                      <a:pt x="4128" y="8654"/>
                    </a:lnTo>
                    <a:cubicBezTo>
                      <a:pt x="4194" y="8795"/>
                      <a:pt x="4301" y="8916"/>
                      <a:pt x="4434" y="9001"/>
                    </a:cubicBezTo>
                    <a:cubicBezTo>
                      <a:pt x="4507" y="9049"/>
                      <a:pt x="4588" y="9083"/>
                      <a:pt x="4668" y="9106"/>
                    </a:cubicBezTo>
                    <a:lnTo>
                      <a:pt x="4711" y="9052"/>
                    </a:lnTo>
                    <a:lnTo>
                      <a:pt x="4660" y="9138"/>
                    </a:lnTo>
                    <a:cubicBezTo>
                      <a:pt x="4575" y="9117"/>
                      <a:pt x="4490" y="9080"/>
                      <a:pt x="4414" y="9032"/>
                    </a:cubicBezTo>
                    <a:cubicBezTo>
                      <a:pt x="4275" y="8942"/>
                      <a:pt x="4164" y="8815"/>
                      <a:pt x="4104" y="8647"/>
                    </a:cubicBezTo>
                    <a:cubicBezTo>
                      <a:pt x="4107" y="8644"/>
                      <a:pt x="4111" y="8644"/>
                      <a:pt x="4114" y="8644"/>
                    </a:cubicBezTo>
                    <a:close/>
                    <a:moveTo>
                      <a:pt x="3953" y="10046"/>
                    </a:moveTo>
                    <a:cubicBezTo>
                      <a:pt x="3958" y="10046"/>
                      <a:pt x="3964" y="10048"/>
                      <a:pt x="3969" y="10052"/>
                    </a:cubicBezTo>
                    <a:lnTo>
                      <a:pt x="4006" y="10075"/>
                    </a:lnTo>
                    <a:cubicBezTo>
                      <a:pt x="4101" y="10136"/>
                      <a:pt x="4226" y="10161"/>
                      <a:pt x="4342" y="10170"/>
                    </a:cubicBezTo>
                    <a:cubicBezTo>
                      <a:pt x="4309" y="10177"/>
                      <a:pt x="4275" y="10180"/>
                      <a:pt x="4242" y="10180"/>
                    </a:cubicBezTo>
                    <a:cubicBezTo>
                      <a:pt x="4153" y="10180"/>
                      <a:pt x="4064" y="10155"/>
                      <a:pt x="3986" y="10105"/>
                    </a:cubicBezTo>
                    <a:cubicBezTo>
                      <a:pt x="3975" y="10098"/>
                      <a:pt x="3959" y="10089"/>
                      <a:pt x="3943" y="10052"/>
                    </a:cubicBezTo>
                    <a:cubicBezTo>
                      <a:pt x="3945" y="10047"/>
                      <a:pt x="3949" y="10046"/>
                      <a:pt x="3953" y="10046"/>
                    </a:cubicBezTo>
                    <a:close/>
                    <a:moveTo>
                      <a:pt x="7703" y="0"/>
                    </a:moveTo>
                    <a:cubicBezTo>
                      <a:pt x="7679" y="0"/>
                      <a:pt x="7655" y="11"/>
                      <a:pt x="7642" y="32"/>
                    </a:cubicBezTo>
                    <a:lnTo>
                      <a:pt x="21" y="11857"/>
                    </a:lnTo>
                    <a:cubicBezTo>
                      <a:pt x="0" y="11890"/>
                      <a:pt x="10" y="11936"/>
                      <a:pt x="42" y="11957"/>
                    </a:cubicBezTo>
                    <a:lnTo>
                      <a:pt x="3318" y="14068"/>
                    </a:lnTo>
                    <a:cubicBezTo>
                      <a:pt x="3330" y="14076"/>
                      <a:pt x="3344" y="14080"/>
                      <a:pt x="3357" y="14080"/>
                    </a:cubicBezTo>
                    <a:cubicBezTo>
                      <a:pt x="3381" y="14080"/>
                      <a:pt x="3404" y="14068"/>
                      <a:pt x="3418" y="14047"/>
                    </a:cubicBezTo>
                    <a:lnTo>
                      <a:pt x="11038" y="2223"/>
                    </a:lnTo>
                    <a:cubicBezTo>
                      <a:pt x="11062" y="2190"/>
                      <a:pt x="11052" y="2146"/>
                      <a:pt x="11017" y="2123"/>
                    </a:cubicBezTo>
                    <a:lnTo>
                      <a:pt x="7742" y="11"/>
                    </a:lnTo>
                    <a:cubicBezTo>
                      <a:pt x="7730" y="4"/>
                      <a:pt x="7717" y="0"/>
                      <a:pt x="77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2"/>
              <p:cNvSpPr/>
              <p:nvPr/>
            </p:nvSpPr>
            <p:spPr>
              <a:xfrm>
                <a:off x="882100" y="2014275"/>
                <a:ext cx="217150" cy="337250"/>
              </a:xfrm>
              <a:custGeom>
                <a:avLst/>
                <a:gdLst/>
                <a:ahLst/>
                <a:cxnLst/>
                <a:rect l="l" t="t" r="r" b="b"/>
                <a:pathLst>
                  <a:path w="8686" h="13490" extrusionOk="0">
                    <a:moveTo>
                      <a:pt x="6240" y="0"/>
                    </a:moveTo>
                    <a:cubicBezTo>
                      <a:pt x="6216" y="0"/>
                      <a:pt x="6193" y="12"/>
                      <a:pt x="6180" y="33"/>
                    </a:cubicBezTo>
                    <a:lnTo>
                      <a:pt x="4022" y="3381"/>
                    </a:lnTo>
                    <a:cubicBezTo>
                      <a:pt x="4001" y="3416"/>
                      <a:pt x="4010" y="3460"/>
                      <a:pt x="4043" y="3481"/>
                    </a:cubicBezTo>
                    <a:lnTo>
                      <a:pt x="5352" y="4325"/>
                    </a:lnTo>
                    <a:cubicBezTo>
                      <a:pt x="5402" y="4358"/>
                      <a:pt x="5417" y="4425"/>
                      <a:pt x="5385" y="4475"/>
                    </a:cubicBezTo>
                    <a:lnTo>
                      <a:pt x="21" y="12798"/>
                    </a:lnTo>
                    <a:cubicBezTo>
                      <a:pt x="0" y="12832"/>
                      <a:pt x="9" y="12877"/>
                      <a:pt x="42" y="12898"/>
                    </a:cubicBezTo>
                    <a:lnTo>
                      <a:pt x="943" y="13478"/>
                    </a:lnTo>
                    <a:cubicBezTo>
                      <a:pt x="956" y="13486"/>
                      <a:pt x="969" y="13489"/>
                      <a:pt x="983" y="13489"/>
                    </a:cubicBezTo>
                    <a:cubicBezTo>
                      <a:pt x="1007" y="13489"/>
                      <a:pt x="1030" y="13478"/>
                      <a:pt x="1043" y="13457"/>
                    </a:cubicBezTo>
                    <a:lnTo>
                      <a:pt x="8664" y="1633"/>
                    </a:lnTo>
                    <a:cubicBezTo>
                      <a:pt x="8686" y="1601"/>
                      <a:pt x="8677" y="1557"/>
                      <a:pt x="8643" y="1534"/>
                    </a:cubicBezTo>
                    <a:lnTo>
                      <a:pt x="6280" y="12"/>
                    </a:lnTo>
                    <a:cubicBezTo>
                      <a:pt x="6267" y="4"/>
                      <a:pt x="6254" y="0"/>
                      <a:pt x="6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2"/>
              <p:cNvSpPr/>
              <p:nvPr/>
            </p:nvSpPr>
            <p:spPr>
              <a:xfrm>
                <a:off x="810150" y="1991400"/>
                <a:ext cx="217650" cy="314475"/>
              </a:xfrm>
              <a:custGeom>
                <a:avLst/>
                <a:gdLst/>
                <a:ahLst/>
                <a:cxnLst/>
                <a:rect l="l" t="t" r="r" b="b"/>
                <a:pathLst>
                  <a:path w="8706" h="12579" extrusionOk="0">
                    <a:moveTo>
                      <a:pt x="7704" y="0"/>
                    </a:moveTo>
                    <a:cubicBezTo>
                      <a:pt x="7680" y="0"/>
                      <a:pt x="7656" y="12"/>
                      <a:pt x="7643" y="33"/>
                    </a:cubicBezTo>
                    <a:lnTo>
                      <a:pt x="4745" y="4531"/>
                    </a:lnTo>
                    <a:cubicBezTo>
                      <a:pt x="4738" y="4542"/>
                      <a:pt x="4733" y="4557"/>
                      <a:pt x="4733" y="4570"/>
                    </a:cubicBezTo>
                    <a:cubicBezTo>
                      <a:pt x="4736" y="5020"/>
                      <a:pt x="4640" y="7303"/>
                      <a:pt x="2422" y="8162"/>
                    </a:cubicBezTo>
                    <a:cubicBezTo>
                      <a:pt x="2410" y="8169"/>
                      <a:pt x="2395" y="8179"/>
                      <a:pt x="2388" y="8190"/>
                    </a:cubicBezTo>
                    <a:lnTo>
                      <a:pt x="22" y="11859"/>
                    </a:lnTo>
                    <a:cubicBezTo>
                      <a:pt x="0" y="11892"/>
                      <a:pt x="11" y="11938"/>
                      <a:pt x="43" y="11959"/>
                    </a:cubicBezTo>
                    <a:lnTo>
                      <a:pt x="1006" y="12579"/>
                    </a:lnTo>
                    <a:lnTo>
                      <a:pt x="2493" y="10271"/>
                    </a:lnTo>
                    <a:cubicBezTo>
                      <a:pt x="6858" y="8224"/>
                      <a:pt x="5970" y="4874"/>
                      <a:pt x="5973" y="4873"/>
                    </a:cubicBezTo>
                    <a:lnTo>
                      <a:pt x="8705" y="632"/>
                    </a:lnTo>
                    <a:lnTo>
                      <a:pt x="7743" y="12"/>
                    </a:lnTo>
                    <a:cubicBezTo>
                      <a:pt x="7731" y="4"/>
                      <a:pt x="7718" y="0"/>
                      <a:pt x="7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2"/>
              <p:cNvSpPr/>
              <p:nvPr/>
            </p:nvSpPr>
            <p:spPr>
              <a:xfrm>
                <a:off x="1029800" y="2132550"/>
                <a:ext cx="207350" cy="307875"/>
              </a:xfrm>
              <a:custGeom>
                <a:avLst/>
                <a:gdLst/>
                <a:ahLst/>
                <a:cxnLst/>
                <a:rect l="l" t="t" r="r" b="b"/>
                <a:pathLst>
                  <a:path w="8294" h="12315" extrusionOk="0">
                    <a:moveTo>
                      <a:pt x="7699" y="0"/>
                    </a:moveTo>
                    <a:lnTo>
                      <a:pt x="4886" y="4365"/>
                    </a:lnTo>
                    <a:cubicBezTo>
                      <a:pt x="4886" y="4365"/>
                      <a:pt x="1955" y="5705"/>
                      <a:pt x="2306" y="8369"/>
                    </a:cubicBezTo>
                    <a:lnTo>
                      <a:pt x="0" y="11947"/>
                    </a:lnTo>
                    <a:lnTo>
                      <a:pt x="552" y="12302"/>
                    </a:lnTo>
                    <a:cubicBezTo>
                      <a:pt x="564" y="12310"/>
                      <a:pt x="577" y="12314"/>
                      <a:pt x="591" y="12314"/>
                    </a:cubicBezTo>
                    <a:cubicBezTo>
                      <a:pt x="615" y="12314"/>
                      <a:pt x="638" y="12302"/>
                      <a:pt x="652" y="12281"/>
                    </a:cubicBezTo>
                    <a:lnTo>
                      <a:pt x="3017" y="8612"/>
                    </a:lnTo>
                    <a:cubicBezTo>
                      <a:pt x="3024" y="8601"/>
                      <a:pt x="3029" y="8586"/>
                      <a:pt x="3030" y="8570"/>
                    </a:cubicBezTo>
                    <a:cubicBezTo>
                      <a:pt x="2894" y="6195"/>
                      <a:pt x="4933" y="5164"/>
                      <a:pt x="5344" y="4981"/>
                    </a:cubicBezTo>
                    <a:cubicBezTo>
                      <a:pt x="5356" y="4976"/>
                      <a:pt x="5367" y="4965"/>
                      <a:pt x="5372" y="4953"/>
                    </a:cubicBezTo>
                    <a:lnTo>
                      <a:pt x="8271" y="455"/>
                    </a:lnTo>
                    <a:cubicBezTo>
                      <a:pt x="8293" y="422"/>
                      <a:pt x="8283" y="376"/>
                      <a:pt x="8250" y="355"/>
                    </a:cubicBezTo>
                    <a:lnTo>
                      <a:pt x="7699" y="0"/>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2"/>
              <p:cNvSpPr/>
              <p:nvPr/>
            </p:nvSpPr>
            <p:spPr>
              <a:xfrm>
                <a:off x="902375" y="2047825"/>
                <a:ext cx="296225" cy="370825"/>
              </a:xfrm>
              <a:custGeom>
                <a:avLst/>
                <a:gdLst/>
                <a:ahLst/>
                <a:cxnLst/>
                <a:rect l="l" t="t" r="r" b="b"/>
                <a:pathLst>
                  <a:path w="11849" h="14833" extrusionOk="0">
                    <a:moveTo>
                      <a:pt x="8103" y="474"/>
                    </a:moveTo>
                    <a:lnTo>
                      <a:pt x="11349" y="2565"/>
                    </a:lnTo>
                    <a:lnTo>
                      <a:pt x="3748" y="14361"/>
                    </a:lnTo>
                    <a:lnTo>
                      <a:pt x="501" y="12269"/>
                    </a:lnTo>
                    <a:lnTo>
                      <a:pt x="8103" y="474"/>
                    </a:lnTo>
                    <a:close/>
                    <a:moveTo>
                      <a:pt x="8043" y="1"/>
                    </a:moveTo>
                    <a:cubicBezTo>
                      <a:pt x="8029" y="1"/>
                      <a:pt x="8015" y="2"/>
                      <a:pt x="8001" y="5"/>
                    </a:cubicBezTo>
                    <a:cubicBezTo>
                      <a:pt x="7951" y="17"/>
                      <a:pt x="7904" y="47"/>
                      <a:pt x="7877" y="92"/>
                    </a:cubicBezTo>
                    <a:lnTo>
                      <a:pt x="59" y="12220"/>
                    </a:lnTo>
                    <a:cubicBezTo>
                      <a:pt x="1" y="12312"/>
                      <a:pt x="27" y="12435"/>
                      <a:pt x="119" y="12494"/>
                    </a:cubicBezTo>
                    <a:lnTo>
                      <a:pt x="3699" y="14801"/>
                    </a:lnTo>
                    <a:cubicBezTo>
                      <a:pt x="3732" y="14822"/>
                      <a:pt x="3769" y="14833"/>
                      <a:pt x="3807" y="14833"/>
                    </a:cubicBezTo>
                    <a:cubicBezTo>
                      <a:pt x="3821" y="14833"/>
                      <a:pt x="3834" y="14832"/>
                      <a:pt x="3848" y="14830"/>
                    </a:cubicBezTo>
                    <a:cubicBezTo>
                      <a:pt x="3899" y="14817"/>
                      <a:pt x="3943" y="14788"/>
                      <a:pt x="3973" y="14742"/>
                    </a:cubicBezTo>
                    <a:lnTo>
                      <a:pt x="11789" y="2615"/>
                    </a:lnTo>
                    <a:cubicBezTo>
                      <a:pt x="11848" y="2522"/>
                      <a:pt x="11822" y="2400"/>
                      <a:pt x="11730" y="2341"/>
                    </a:cubicBezTo>
                    <a:lnTo>
                      <a:pt x="8151" y="33"/>
                    </a:lnTo>
                    <a:cubicBezTo>
                      <a:pt x="8118" y="12"/>
                      <a:pt x="8081" y="1"/>
                      <a:pt x="8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2"/>
              <p:cNvSpPr/>
              <p:nvPr/>
            </p:nvSpPr>
            <p:spPr>
              <a:xfrm>
                <a:off x="1034050" y="2214375"/>
                <a:ext cx="54200" cy="49875"/>
              </a:xfrm>
              <a:custGeom>
                <a:avLst/>
                <a:gdLst/>
                <a:ahLst/>
                <a:cxnLst/>
                <a:rect l="l" t="t" r="r" b="b"/>
                <a:pathLst>
                  <a:path w="2168" h="1995" extrusionOk="0">
                    <a:moveTo>
                      <a:pt x="1032" y="396"/>
                    </a:moveTo>
                    <a:cubicBezTo>
                      <a:pt x="1147" y="396"/>
                      <a:pt x="1258" y="428"/>
                      <a:pt x="1357" y="490"/>
                    </a:cubicBezTo>
                    <a:cubicBezTo>
                      <a:pt x="1634" y="670"/>
                      <a:pt x="1715" y="1043"/>
                      <a:pt x="1536" y="1321"/>
                    </a:cubicBezTo>
                    <a:cubicBezTo>
                      <a:pt x="1449" y="1455"/>
                      <a:pt x="1314" y="1548"/>
                      <a:pt x="1158" y="1582"/>
                    </a:cubicBezTo>
                    <a:cubicBezTo>
                      <a:pt x="1115" y="1591"/>
                      <a:pt x="1072" y="1596"/>
                      <a:pt x="1029" y="1596"/>
                    </a:cubicBezTo>
                    <a:cubicBezTo>
                      <a:pt x="915" y="1596"/>
                      <a:pt x="804" y="1563"/>
                      <a:pt x="706" y="1501"/>
                    </a:cubicBezTo>
                    <a:cubicBezTo>
                      <a:pt x="570" y="1413"/>
                      <a:pt x="478" y="1280"/>
                      <a:pt x="444" y="1123"/>
                    </a:cubicBezTo>
                    <a:cubicBezTo>
                      <a:pt x="411" y="965"/>
                      <a:pt x="440" y="805"/>
                      <a:pt x="527" y="670"/>
                    </a:cubicBezTo>
                    <a:cubicBezTo>
                      <a:pt x="613" y="537"/>
                      <a:pt x="748" y="444"/>
                      <a:pt x="905" y="410"/>
                    </a:cubicBezTo>
                    <a:cubicBezTo>
                      <a:pt x="947" y="401"/>
                      <a:pt x="990" y="396"/>
                      <a:pt x="1032" y="396"/>
                    </a:cubicBezTo>
                    <a:close/>
                    <a:moveTo>
                      <a:pt x="1034" y="0"/>
                    </a:moveTo>
                    <a:cubicBezTo>
                      <a:pt x="706" y="0"/>
                      <a:pt x="384" y="162"/>
                      <a:pt x="194" y="457"/>
                    </a:cubicBezTo>
                    <a:cubicBezTo>
                      <a:pt x="49" y="680"/>
                      <a:pt x="1" y="947"/>
                      <a:pt x="57" y="1207"/>
                    </a:cubicBezTo>
                    <a:cubicBezTo>
                      <a:pt x="113" y="1468"/>
                      <a:pt x="268" y="1690"/>
                      <a:pt x="491" y="1834"/>
                    </a:cubicBezTo>
                    <a:cubicBezTo>
                      <a:pt x="654" y="1940"/>
                      <a:pt x="839" y="1994"/>
                      <a:pt x="1029" y="1994"/>
                    </a:cubicBezTo>
                    <a:cubicBezTo>
                      <a:pt x="1101" y="1994"/>
                      <a:pt x="1171" y="1986"/>
                      <a:pt x="1243" y="1971"/>
                    </a:cubicBezTo>
                    <a:cubicBezTo>
                      <a:pt x="1503" y="1914"/>
                      <a:pt x="1726" y="1761"/>
                      <a:pt x="1870" y="1538"/>
                    </a:cubicBezTo>
                    <a:cubicBezTo>
                      <a:pt x="2168" y="1074"/>
                      <a:pt x="2033" y="456"/>
                      <a:pt x="1571" y="159"/>
                    </a:cubicBezTo>
                    <a:cubicBezTo>
                      <a:pt x="1405" y="51"/>
                      <a:pt x="1218" y="0"/>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2"/>
              <p:cNvSpPr/>
              <p:nvPr/>
            </p:nvSpPr>
            <p:spPr>
              <a:xfrm>
                <a:off x="800800" y="1982075"/>
                <a:ext cx="308300" cy="378925"/>
              </a:xfrm>
              <a:custGeom>
                <a:avLst/>
                <a:gdLst/>
                <a:ahLst/>
                <a:cxnLst/>
                <a:rect l="l" t="t" r="r" b="b"/>
                <a:pathLst>
                  <a:path w="12332" h="15157" extrusionOk="0">
                    <a:moveTo>
                      <a:pt x="8024" y="0"/>
                    </a:moveTo>
                    <a:cubicBezTo>
                      <a:pt x="7959" y="0"/>
                      <a:pt x="7895" y="33"/>
                      <a:pt x="7857" y="92"/>
                    </a:cubicBezTo>
                    <a:lnTo>
                      <a:pt x="4832" y="4787"/>
                    </a:lnTo>
                    <a:cubicBezTo>
                      <a:pt x="4809" y="4822"/>
                      <a:pt x="4798" y="4863"/>
                      <a:pt x="4800" y="4905"/>
                    </a:cubicBezTo>
                    <a:cubicBezTo>
                      <a:pt x="4800" y="4930"/>
                      <a:pt x="4915" y="7425"/>
                      <a:pt x="2633" y="8269"/>
                    </a:cubicBezTo>
                    <a:cubicBezTo>
                      <a:pt x="2594" y="8283"/>
                      <a:pt x="2559" y="8313"/>
                      <a:pt x="2536" y="8348"/>
                    </a:cubicBezTo>
                    <a:lnTo>
                      <a:pt x="41" y="12220"/>
                    </a:lnTo>
                    <a:cubicBezTo>
                      <a:pt x="11" y="12263"/>
                      <a:pt x="1" y="12318"/>
                      <a:pt x="12" y="12368"/>
                    </a:cubicBezTo>
                    <a:cubicBezTo>
                      <a:pt x="25" y="12420"/>
                      <a:pt x="54" y="12466"/>
                      <a:pt x="100" y="12494"/>
                    </a:cubicBezTo>
                    <a:lnTo>
                      <a:pt x="4182" y="15125"/>
                    </a:lnTo>
                    <a:cubicBezTo>
                      <a:pt x="4215" y="15146"/>
                      <a:pt x="4253" y="15157"/>
                      <a:pt x="4290" y="15157"/>
                    </a:cubicBezTo>
                    <a:cubicBezTo>
                      <a:pt x="4354" y="15157"/>
                      <a:pt x="4417" y="15124"/>
                      <a:pt x="4457" y="15066"/>
                    </a:cubicBezTo>
                    <a:cubicBezTo>
                      <a:pt x="4516" y="14974"/>
                      <a:pt x="4490" y="14851"/>
                      <a:pt x="4398" y="14793"/>
                    </a:cubicBezTo>
                    <a:lnTo>
                      <a:pt x="481" y="12268"/>
                    </a:lnTo>
                    <a:lnTo>
                      <a:pt x="2833" y="8618"/>
                    </a:lnTo>
                    <a:cubicBezTo>
                      <a:pt x="5101" y="7735"/>
                      <a:pt x="5198" y="5379"/>
                      <a:pt x="5196" y="4950"/>
                    </a:cubicBezTo>
                    <a:lnTo>
                      <a:pt x="8081" y="473"/>
                    </a:lnTo>
                    <a:lnTo>
                      <a:pt x="11999" y="2997"/>
                    </a:lnTo>
                    <a:cubicBezTo>
                      <a:pt x="12031" y="3019"/>
                      <a:pt x="12068" y="3029"/>
                      <a:pt x="12105" y="3029"/>
                    </a:cubicBezTo>
                    <a:cubicBezTo>
                      <a:pt x="12170" y="3029"/>
                      <a:pt x="12235" y="2997"/>
                      <a:pt x="12273" y="2937"/>
                    </a:cubicBezTo>
                    <a:cubicBezTo>
                      <a:pt x="12331" y="2846"/>
                      <a:pt x="12305" y="2724"/>
                      <a:pt x="12214" y="2664"/>
                    </a:cubicBezTo>
                    <a:lnTo>
                      <a:pt x="8131" y="32"/>
                    </a:lnTo>
                    <a:cubicBezTo>
                      <a:pt x="8098" y="11"/>
                      <a:pt x="8061" y="0"/>
                      <a:pt x="8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2"/>
              <p:cNvSpPr/>
              <p:nvPr/>
            </p:nvSpPr>
            <p:spPr>
              <a:xfrm>
                <a:off x="991875" y="2105525"/>
                <a:ext cx="254600" cy="344375"/>
              </a:xfrm>
              <a:custGeom>
                <a:avLst/>
                <a:gdLst/>
                <a:ahLst/>
                <a:cxnLst/>
                <a:rect l="l" t="t" r="r" b="b"/>
                <a:pathLst>
                  <a:path w="10184" h="13775" extrusionOk="0">
                    <a:moveTo>
                      <a:pt x="8042" y="0"/>
                    </a:moveTo>
                    <a:cubicBezTo>
                      <a:pt x="7977" y="0"/>
                      <a:pt x="7913" y="33"/>
                      <a:pt x="7875" y="92"/>
                    </a:cubicBezTo>
                    <a:cubicBezTo>
                      <a:pt x="7816" y="183"/>
                      <a:pt x="7842" y="307"/>
                      <a:pt x="7935" y="366"/>
                    </a:cubicBezTo>
                    <a:lnTo>
                      <a:pt x="9704" y="1507"/>
                    </a:lnTo>
                    <a:lnTo>
                      <a:pt x="6819" y="5983"/>
                    </a:lnTo>
                    <a:cubicBezTo>
                      <a:pt x="6426" y="6160"/>
                      <a:pt x="4321" y="7220"/>
                      <a:pt x="4456" y="9650"/>
                    </a:cubicBezTo>
                    <a:lnTo>
                      <a:pt x="2103" y="13302"/>
                    </a:lnTo>
                    <a:lnTo>
                      <a:pt x="333" y="12161"/>
                    </a:lnTo>
                    <a:cubicBezTo>
                      <a:pt x="300" y="12139"/>
                      <a:pt x="263" y="12129"/>
                      <a:pt x="227" y="12129"/>
                    </a:cubicBezTo>
                    <a:cubicBezTo>
                      <a:pt x="162" y="12129"/>
                      <a:pt x="98" y="12161"/>
                      <a:pt x="59" y="12220"/>
                    </a:cubicBezTo>
                    <a:cubicBezTo>
                      <a:pt x="0" y="12312"/>
                      <a:pt x="27" y="12434"/>
                      <a:pt x="119" y="12493"/>
                    </a:cubicBezTo>
                    <a:lnTo>
                      <a:pt x="2056" y="13743"/>
                    </a:lnTo>
                    <a:cubicBezTo>
                      <a:pt x="2089" y="13764"/>
                      <a:pt x="2125" y="13774"/>
                      <a:pt x="2163" y="13774"/>
                    </a:cubicBezTo>
                    <a:cubicBezTo>
                      <a:pt x="2177" y="13774"/>
                      <a:pt x="2192" y="13772"/>
                      <a:pt x="2203" y="13770"/>
                    </a:cubicBezTo>
                    <a:cubicBezTo>
                      <a:pt x="2254" y="13758"/>
                      <a:pt x="2299" y="13728"/>
                      <a:pt x="2328" y="13683"/>
                    </a:cubicBezTo>
                    <a:lnTo>
                      <a:pt x="4824" y="9809"/>
                    </a:lnTo>
                    <a:cubicBezTo>
                      <a:pt x="4847" y="9775"/>
                      <a:pt x="4858" y="9730"/>
                      <a:pt x="4856" y="9688"/>
                    </a:cubicBezTo>
                    <a:cubicBezTo>
                      <a:pt x="4683" y="7269"/>
                      <a:pt x="6929" y="6363"/>
                      <a:pt x="7025" y="6325"/>
                    </a:cubicBezTo>
                    <a:cubicBezTo>
                      <a:pt x="7064" y="6309"/>
                      <a:pt x="7098" y="6283"/>
                      <a:pt x="7120" y="6248"/>
                    </a:cubicBezTo>
                    <a:lnTo>
                      <a:pt x="10145" y="1554"/>
                    </a:lnTo>
                    <a:cubicBezTo>
                      <a:pt x="10173" y="1510"/>
                      <a:pt x="10184" y="1456"/>
                      <a:pt x="10172" y="1404"/>
                    </a:cubicBezTo>
                    <a:cubicBezTo>
                      <a:pt x="10161" y="1354"/>
                      <a:pt x="10130" y="1308"/>
                      <a:pt x="10085" y="1280"/>
                    </a:cubicBezTo>
                    <a:lnTo>
                      <a:pt x="8148" y="33"/>
                    </a:lnTo>
                    <a:cubicBezTo>
                      <a:pt x="8115" y="11"/>
                      <a:pt x="8078" y="0"/>
                      <a:pt x="8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2"/>
              <p:cNvSpPr/>
              <p:nvPr/>
            </p:nvSpPr>
            <p:spPr>
              <a:xfrm>
                <a:off x="872250" y="2004875"/>
                <a:ext cx="170200" cy="336675"/>
              </a:xfrm>
              <a:custGeom>
                <a:avLst/>
                <a:gdLst/>
                <a:ahLst/>
                <a:cxnLst/>
                <a:rect l="l" t="t" r="r" b="b"/>
                <a:pathLst>
                  <a:path w="6808" h="13467" extrusionOk="0">
                    <a:moveTo>
                      <a:pt x="6582" y="1"/>
                    </a:moveTo>
                    <a:cubicBezTo>
                      <a:pt x="6517" y="1"/>
                      <a:pt x="6453" y="33"/>
                      <a:pt x="6416" y="92"/>
                    </a:cubicBezTo>
                    <a:lnTo>
                      <a:pt x="4061" y="3745"/>
                    </a:lnTo>
                    <a:cubicBezTo>
                      <a:pt x="4032" y="3788"/>
                      <a:pt x="4021" y="3843"/>
                      <a:pt x="4033" y="3894"/>
                    </a:cubicBezTo>
                    <a:cubicBezTo>
                      <a:pt x="4044" y="3945"/>
                      <a:pt x="4075" y="3992"/>
                      <a:pt x="4120" y="4019"/>
                    </a:cubicBezTo>
                    <a:lnTo>
                      <a:pt x="5415" y="4854"/>
                    </a:lnTo>
                    <a:lnTo>
                      <a:pt x="59" y="13162"/>
                    </a:lnTo>
                    <a:cubicBezTo>
                      <a:pt x="0" y="13254"/>
                      <a:pt x="27" y="13376"/>
                      <a:pt x="118" y="13435"/>
                    </a:cubicBezTo>
                    <a:cubicBezTo>
                      <a:pt x="152" y="13456"/>
                      <a:pt x="190" y="13467"/>
                      <a:pt x="227" y="13467"/>
                    </a:cubicBezTo>
                    <a:cubicBezTo>
                      <a:pt x="291" y="13467"/>
                      <a:pt x="354" y="13435"/>
                      <a:pt x="392" y="13376"/>
                    </a:cubicBezTo>
                    <a:lnTo>
                      <a:pt x="5855" y="4901"/>
                    </a:lnTo>
                    <a:cubicBezTo>
                      <a:pt x="5884" y="4857"/>
                      <a:pt x="5895" y="4803"/>
                      <a:pt x="5883" y="4752"/>
                    </a:cubicBezTo>
                    <a:cubicBezTo>
                      <a:pt x="5872" y="4701"/>
                      <a:pt x="5841" y="4655"/>
                      <a:pt x="5796" y="4627"/>
                    </a:cubicBezTo>
                    <a:lnTo>
                      <a:pt x="4501" y="3793"/>
                    </a:lnTo>
                    <a:lnTo>
                      <a:pt x="6748" y="307"/>
                    </a:lnTo>
                    <a:cubicBezTo>
                      <a:pt x="6807" y="214"/>
                      <a:pt x="6781" y="92"/>
                      <a:pt x="6689" y="33"/>
                    </a:cubicBezTo>
                    <a:cubicBezTo>
                      <a:pt x="6657" y="11"/>
                      <a:pt x="6619" y="1"/>
                      <a:pt x="6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2"/>
              <p:cNvSpPr/>
              <p:nvPr/>
            </p:nvSpPr>
            <p:spPr>
              <a:xfrm>
                <a:off x="881225" y="2141950"/>
                <a:ext cx="68125" cy="71700"/>
              </a:xfrm>
              <a:custGeom>
                <a:avLst/>
                <a:gdLst/>
                <a:ahLst/>
                <a:cxnLst/>
                <a:rect l="l" t="t" r="r" b="b"/>
                <a:pathLst>
                  <a:path w="2725" h="2868" extrusionOk="0">
                    <a:moveTo>
                      <a:pt x="2614" y="0"/>
                    </a:moveTo>
                    <a:cubicBezTo>
                      <a:pt x="2571" y="0"/>
                      <a:pt x="2531" y="29"/>
                      <a:pt x="2519" y="73"/>
                    </a:cubicBezTo>
                    <a:cubicBezTo>
                      <a:pt x="2181" y="1265"/>
                      <a:pt x="1245" y="2261"/>
                      <a:pt x="79" y="2676"/>
                    </a:cubicBezTo>
                    <a:cubicBezTo>
                      <a:pt x="27" y="2694"/>
                      <a:pt x="0" y="2750"/>
                      <a:pt x="19" y="2802"/>
                    </a:cubicBezTo>
                    <a:cubicBezTo>
                      <a:pt x="34" y="2842"/>
                      <a:pt x="72" y="2867"/>
                      <a:pt x="113" y="2867"/>
                    </a:cubicBezTo>
                    <a:cubicBezTo>
                      <a:pt x="123" y="2867"/>
                      <a:pt x="135" y="2866"/>
                      <a:pt x="147" y="2861"/>
                    </a:cubicBezTo>
                    <a:cubicBezTo>
                      <a:pt x="1372" y="2426"/>
                      <a:pt x="2355" y="1379"/>
                      <a:pt x="2710" y="126"/>
                    </a:cubicBezTo>
                    <a:cubicBezTo>
                      <a:pt x="2724" y="74"/>
                      <a:pt x="2694" y="19"/>
                      <a:pt x="2641" y="4"/>
                    </a:cubicBezTo>
                    <a:cubicBezTo>
                      <a:pt x="2632" y="2"/>
                      <a:pt x="2623" y="0"/>
                      <a:pt x="2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2"/>
              <p:cNvSpPr/>
              <p:nvPr/>
            </p:nvSpPr>
            <p:spPr>
              <a:xfrm>
                <a:off x="904450" y="2197175"/>
                <a:ext cx="26575" cy="20675"/>
              </a:xfrm>
              <a:custGeom>
                <a:avLst/>
                <a:gdLst/>
                <a:ahLst/>
                <a:cxnLst/>
                <a:rect l="l" t="t" r="r" b="b"/>
                <a:pathLst>
                  <a:path w="1063" h="827" extrusionOk="0">
                    <a:moveTo>
                      <a:pt x="950" y="1"/>
                    </a:moveTo>
                    <a:cubicBezTo>
                      <a:pt x="918" y="1"/>
                      <a:pt x="886" y="16"/>
                      <a:pt x="866" y="44"/>
                    </a:cubicBezTo>
                    <a:cubicBezTo>
                      <a:pt x="681" y="323"/>
                      <a:pt x="402" y="531"/>
                      <a:pt x="82" y="632"/>
                    </a:cubicBezTo>
                    <a:cubicBezTo>
                      <a:pt x="29" y="649"/>
                      <a:pt x="1" y="705"/>
                      <a:pt x="18" y="757"/>
                    </a:cubicBezTo>
                    <a:cubicBezTo>
                      <a:pt x="31" y="799"/>
                      <a:pt x="70" y="827"/>
                      <a:pt x="112" y="827"/>
                    </a:cubicBezTo>
                    <a:cubicBezTo>
                      <a:pt x="123" y="827"/>
                      <a:pt x="132" y="825"/>
                      <a:pt x="143" y="820"/>
                    </a:cubicBezTo>
                    <a:cubicBezTo>
                      <a:pt x="505" y="706"/>
                      <a:pt x="821" y="469"/>
                      <a:pt x="1032" y="154"/>
                    </a:cubicBezTo>
                    <a:cubicBezTo>
                      <a:pt x="1063" y="109"/>
                      <a:pt x="1049" y="47"/>
                      <a:pt x="1005" y="16"/>
                    </a:cubicBezTo>
                    <a:cubicBezTo>
                      <a:pt x="988" y="6"/>
                      <a:pt x="969" y="1"/>
                      <a:pt x="9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2"/>
              <p:cNvSpPr/>
              <p:nvPr/>
            </p:nvSpPr>
            <p:spPr>
              <a:xfrm>
                <a:off x="1018500" y="2232175"/>
                <a:ext cx="28750" cy="45500"/>
              </a:xfrm>
              <a:custGeom>
                <a:avLst/>
                <a:gdLst/>
                <a:ahLst/>
                <a:cxnLst/>
                <a:rect l="l" t="t" r="r" b="b"/>
                <a:pathLst>
                  <a:path w="1150" h="1820" extrusionOk="0">
                    <a:moveTo>
                      <a:pt x="156" y="1"/>
                    </a:moveTo>
                    <a:cubicBezTo>
                      <a:pt x="105" y="1"/>
                      <a:pt x="63" y="35"/>
                      <a:pt x="55" y="85"/>
                    </a:cubicBezTo>
                    <a:cubicBezTo>
                      <a:pt x="1" y="435"/>
                      <a:pt x="64" y="798"/>
                      <a:pt x="233" y="1109"/>
                    </a:cubicBezTo>
                    <a:cubicBezTo>
                      <a:pt x="403" y="1419"/>
                      <a:pt x="674" y="1669"/>
                      <a:pt x="997" y="1811"/>
                    </a:cubicBezTo>
                    <a:cubicBezTo>
                      <a:pt x="1009" y="1816"/>
                      <a:pt x="1024" y="1819"/>
                      <a:pt x="1037" y="1819"/>
                    </a:cubicBezTo>
                    <a:cubicBezTo>
                      <a:pt x="1075" y="1819"/>
                      <a:pt x="1112" y="1796"/>
                      <a:pt x="1129" y="1759"/>
                    </a:cubicBezTo>
                    <a:cubicBezTo>
                      <a:pt x="1150" y="1710"/>
                      <a:pt x="1128" y="1652"/>
                      <a:pt x="1077" y="1630"/>
                    </a:cubicBezTo>
                    <a:cubicBezTo>
                      <a:pt x="794" y="1503"/>
                      <a:pt x="556" y="1285"/>
                      <a:pt x="408" y="1012"/>
                    </a:cubicBezTo>
                    <a:cubicBezTo>
                      <a:pt x="259" y="740"/>
                      <a:pt x="203" y="421"/>
                      <a:pt x="251" y="115"/>
                    </a:cubicBezTo>
                    <a:cubicBezTo>
                      <a:pt x="259" y="61"/>
                      <a:pt x="223" y="10"/>
                      <a:pt x="169" y="1"/>
                    </a:cubicBezTo>
                    <a:cubicBezTo>
                      <a:pt x="165" y="1"/>
                      <a:pt x="160"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2"/>
              <p:cNvSpPr/>
              <p:nvPr/>
            </p:nvSpPr>
            <p:spPr>
              <a:xfrm>
                <a:off x="1012175" y="2271200"/>
                <a:ext cx="19450" cy="16550"/>
              </a:xfrm>
              <a:custGeom>
                <a:avLst/>
                <a:gdLst/>
                <a:ahLst/>
                <a:cxnLst/>
                <a:rect l="l" t="t" r="r" b="b"/>
                <a:pathLst>
                  <a:path w="778" h="662" extrusionOk="0">
                    <a:moveTo>
                      <a:pt x="116" y="1"/>
                    </a:moveTo>
                    <a:cubicBezTo>
                      <a:pt x="101" y="1"/>
                      <a:pt x="86" y="4"/>
                      <a:pt x="71" y="11"/>
                    </a:cubicBezTo>
                    <a:cubicBezTo>
                      <a:pt x="21" y="33"/>
                      <a:pt x="1" y="92"/>
                      <a:pt x="24" y="142"/>
                    </a:cubicBezTo>
                    <a:cubicBezTo>
                      <a:pt x="143" y="393"/>
                      <a:pt x="375" y="586"/>
                      <a:pt x="643" y="658"/>
                    </a:cubicBezTo>
                    <a:cubicBezTo>
                      <a:pt x="650" y="660"/>
                      <a:pt x="660" y="661"/>
                      <a:pt x="667" y="661"/>
                    </a:cubicBezTo>
                    <a:cubicBezTo>
                      <a:pt x="712" y="661"/>
                      <a:pt x="751" y="633"/>
                      <a:pt x="763" y="588"/>
                    </a:cubicBezTo>
                    <a:cubicBezTo>
                      <a:pt x="778" y="535"/>
                      <a:pt x="746" y="481"/>
                      <a:pt x="693" y="467"/>
                    </a:cubicBezTo>
                    <a:cubicBezTo>
                      <a:pt x="481" y="411"/>
                      <a:pt x="298" y="256"/>
                      <a:pt x="203" y="58"/>
                    </a:cubicBezTo>
                    <a:cubicBezTo>
                      <a:pt x="187" y="22"/>
                      <a:pt x="153"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2"/>
              <p:cNvSpPr/>
              <p:nvPr/>
            </p:nvSpPr>
            <p:spPr>
              <a:xfrm>
                <a:off x="1008400" y="2306225"/>
                <a:ext cx="15025" cy="7525"/>
              </a:xfrm>
              <a:custGeom>
                <a:avLst/>
                <a:gdLst/>
                <a:ahLst/>
                <a:cxnLst/>
                <a:rect l="l" t="t" r="r" b="b"/>
                <a:pathLst>
                  <a:path w="601" h="301" extrusionOk="0">
                    <a:moveTo>
                      <a:pt x="112" y="1"/>
                    </a:moveTo>
                    <a:cubicBezTo>
                      <a:pt x="83" y="1"/>
                      <a:pt x="54" y="13"/>
                      <a:pt x="34" y="37"/>
                    </a:cubicBezTo>
                    <a:cubicBezTo>
                      <a:pt x="0" y="79"/>
                      <a:pt x="7" y="142"/>
                      <a:pt x="49" y="176"/>
                    </a:cubicBezTo>
                    <a:cubicBezTo>
                      <a:pt x="146" y="257"/>
                      <a:pt x="271" y="300"/>
                      <a:pt x="396" y="300"/>
                    </a:cubicBezTo>
                    <a:cubicBezTo>
                      <a:pt x="434" y="300"/>
                      <a:pt x="475" y="296"/>
                      <a:pt x="513" y="287"/>
                    </a:cubicBezTo>
                    <a:cubicBezTo>
                      <a:pt x="567" y="275"/>
                      <a:pt x="600" y="222"/>
                      <a:pt x="589" y="169"/>
                    </a:cubicBezTo>
                    <a:cubicBezTo>
                      <a:pt x="578" y="123"/>
                      <a:pt x="539" y="91"/>
                      <a:pt x="493" y="91"/>
                    </a:cubicBezTo>
                    <a:cubicBezTo>
                      <a:pt x="486" y="91"/>
                      <a:pt x="478" y="92"/>
                      <a:pt x="470" y="94"/>
                    </a:cubicBezTo>
                    <a:cubicBezTo>
                      <a:pt x="447" y="99"/>
                      <a:pt x="423" y="102"/>
                      <a:pt x="399" y="102"/>
                    </a:cubicBezTo>
                    <a:cubicBezTo>
                      <a:pt x="318" y="102"/>
                      <a:pt x="236" y="73"/>
                      <a:pt x="174" y="22"/>
                    </a:cubicBezTo>
                    <a:cubicBezTo>
                      <a:pt x="156" y="8"/>
                      <a:pt x="134"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2"/>
              <p:cNvSpPr/>
              <p:nvPr/>
            </p:nvSpPr>
            <p:spPr>
              <a:xfrm>
                <a:off x="1068900" y="2200650"/>
                <a:ext cx="28700" cy="26050"/>
              </a:xfrm>
              <a:custGeom>
                <a:avLst/>
                <a:gdLst/>
                <a:ahLst/>
                <a:cxnLst/>
                <a:rect l="l" t="t" r="r" b="b"/>
                <a:pathLst>
                  <a:path w="1148" h="1042" extrusionOk="0">
                    <a:moveTo>
                      <a:pt x="103" y="0"/>
                    </a:moveTo>
                    <a:cubicBezTo>
                      <a:pt x="58" y="0"/>
                      <a:pt x="17" y="36"/>
                      <a:pt x="9" y="82"/>
                    </a:cubicBezTo>
                    <a:cubicBezTo>
                      <a:pt x="0" y="135"/>
                      <a:pt x="35" y="188"/>
                      <a:pt x="90" y="197"/>
                    </a:cubicBezTo>
                    <a:cubicBezTo>
                      <a:pt x="490" y="269"/>
                      <a:pt x="832" y="578"/>
                      <a:pt x="943" y="970"/>
                    </a:cubicBezTo>
                    <a:cubicBezTo>
                      <a:pt x="955" y="1014"/>
                      <a:pt x="995" y="1041"/>
                      <a:pt x="1038" y="1041"/>
                    </a:cubicBezTo>
                    <a:cubicBezTo>
                      <a:pt x="1047" y="1041"/>
                      <a:pt x="1056" y="1040"/>
                      <a:pt x="1064" y="1037"/>
                    </a:cubicBezTo>
                    <a:cubicBezTo>
                      <a:pt x="1117" y="1023"/>
                      <a:pt x="1147" y="968"/>
                      <a:pt x="1133" y="915"/>
                    </a:cubicBezTo>
                    <a:cubicBezTo>
                      <a:pt x="1001" y="453"/>
                      <a:pt x="596" y="87"/>
                      <a:pt x="123" y="2"/>
                    </a:cubicBezTo>
                    <a:cubicBezTo>
                      <a:pt x="117" y="1"/>
                      <a:pt x="110"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2"/>
              <p:cNvSpPr/>
              <p:nvPr/>
            </p:nvSpPr>
            <p:spPr>
              <a:xfrm>
                <a:off x="1091050" y="2197925"/>
                <a:ext cx="10275" cy="11875"/>
              </a:xfrm>
              <a:custGeom>
                <a:avLst/>
                <a:gdLst/>
                <a:ahLst/>
                <a:cxnLst/>
                <a:rect l="l" t="t" r="r" b="b"/>
                <a:pathLst>
                  <a:path w="411" h="475" extrusionOk="0">
                    <a:moveTo>
                      <a:pt x="111" y="1"/>
                    </a:moveTo>
                    <a:cubicBezTo>
                      <a:pt x="93" y="1"/>
                      <a:pt x="74" y="6"/>
                      <a:pt x="57" y="18"/>
                    </a:cubicBezTo>
                    <a:cubicBezTo>
                      <a:pt x="12" y="49"/>
                      <a:pt x="0" y="111"/>
                      <a:pt x="31" y="156"/>
                    </a:cubicBezTo>
                    <a:lnTo>
                      <a:pt x="215" y="431"/>
                    </a:lnTo>
                    <a:cubicBezTo>
                      <a:pt x="235" y="459"/>
                      <a:pt x="267" y="475"/>
                      <a:pt x="298" y="475"/>
                    </a:cubicBezTo>
                    <a:cubicBezTo>
                      <a:pt x="316" y="475"/>
                      <a:pt x="336" y="469"/>
                      <a:pt x="353" y="458"/>
                    </a:cubicBezTo>
                    <a:cubicBezTo>
                      <a:pt x="399" y="427"/>
                      <a:pt x="411" y="365"/>
                      <a:pt x="380" y="319"/>
                    </a:cubicBezTo>
                    <a:lnTo>
                      <a:pt x="195" y="44"/>
                    </a:lnTo>
                    <a:cubicBezTo>
                      <a:pt x="175" y="16"/>
                      <a:pt x="143"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2"/>
              <p:cNvSpPr/>
              <p:nvPr/>
            </p:nvSpPr>
            <p:spPr>
              <a:xfrm>
                <a:off x="1170400" y="2139575"/>
                <a:ext cx="29250" cy="41525"/>
              </a:xfrm>
              <a:custGeom>
                <a:avLst/>
                <a:gdLst/>
                <a:ahLst/>
                <a:cxnLst/>
                <a:rect l="l" t="t" r="r" b="b"/>
                <a:pathLst>
                  <a:path w="1170" h="1661" extrusionOk="0">
                    <a:moveTo>
                      <a:pt x="1058" y="0"/>
                    </a:moveTo>
                    <a:cubicBezTo>
                      <a:pt x="1025" y="0"/>
                      <a:pt x="993" y="16"/>
                      <a:pt x="974" y="46"/>
                    </a:cubicBezTo>
                    <a:lnTo>
                      <a:pt x="32" y="1508"/>
                    </a:lnTo>
                    <a:cubicBezTo>
                      <a:pt x="1" y="1553"/>
                      <a:pt x="15" y="1615"/>
                      <a:pt x="61" y="1644"/>
                    </a:cubicBezTo>
                    <a:cubicBezTo>
                      <a:pt x="78" y="1655"/>
                      <a:pt x="96" y="1660"/>
                      <a:pt x="115" y="1660"/>
                    </a:cubicBezTo>
                    <a:cubicBezTo>
                      <a:pt x="146" y="1660"/>
                      <a:pt x="178" y="1644"/>
                      <a:pt x="198" y="1615"/>
                    </a:cubicBezTo>
                    <a:lnTo>
                      <a:pt x="1140" y="153"/>
                    </a:lnTo>
                    <a:cubicBezTo>
                      <a:pt x="1169" y="107"/>
                      <a:pt x="1157" y="46"/>
                      <a:pt x="1110" y="16"/>
                    </a:cubicBezTo>
                    <a:cubicBezTo>
                      <a:pt x="1094" y="5"/>
                      <a:pt x="1076" y="0"/>
                      <a:pt x="1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2"/>
              <p:cNvSpPr/>
              <p:nvPr/>
            </p:nvSpPr>
            <p:spPr>
              <a:xfrm>
                <a:off x="1152600" y="2195650"/>
                <a:ext cx="9600" cy="12075"/>
              </a:xfrm>
              <a:custGeom>
                <a:avLst/>
                <a:gdLst/>
                <a:ahLst/>
                <a:cxnLst/>
                <a:rect l="l" t="t" r="r" b="b"/>
                <a:pathLst>
                  <a:path w="384" h="483" extrusionOk="0">
                    <a:moveTo>
                      <a:pt x="271" y="0"/>
                    </a:moveTo>
                    <a:cubicBezTo>
                      <a:pt x="237" y="0"/>
                      <a:pt x="202" y="19"/>
                      <a:pt x="185" y="51"/>
                    </a:cubicBezTo>
                    <a:lnTo>
                      <a:pt x="27" y="336"/>
                    </a:lnTo>
                    <a:cubicBezTo>
                      <a:pt x="0" y="384"/>
                      <a:pt x="16" y="445"/>
                      <a:pt x="65" y="471"/>
                    </a:cubicBezTo>
                    <a:cubicBezTo>
                      <a:pt x="80" y="478"/>
                      <a:pt x="97" y="482"/>
                      <a:pt x="113" y="482"/>
                    </a:cubicBezTo>
                    <a:cubicBezTo>
                      <a:pt x="148" y="482"/>
                      <a:pt x="181" y="465"/>
                      <a:pt x="199" y="433"/>
                    </a:cubicBezTo>
                    <a:lnTo>
                      <a:pt x="357" y="147"/>
                    </a:lnTo>
                    <a:cubicBezTo>
                      <a:pt x="384" y="99"/>
                      <a:pt x="368" y="39"/>
                      <a:pt x="318" y="13"/>
                    </a:cubicBezTo>
                    <a:cubicBezTo>
                      <a:pt x="304" y="4"/>
                      <a:pt x="288"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1" name="Google Shape;2931;p52"/>
            <p:cNvGrpSpPr/>
            <p:nvPr/>
          </p:nvGrpSpPr>
          <p:grpSpPr>
            <a:xfrm>
              <a:off x="5976155" y="720611"/>
              <a:ext cx="573783" cy="411480"/>
              <a:chOff x="1302705" y="808711"/>
              <a:chExt cx="573783" cy="411480"/>
            </a:xfrm>
          </p:grpSpPr>
          <p:sp>
            <p:nvSpPr>
              <p:cNvPr id="2932" name="Google Shape;2932;p52"/>
              <p:cNvSpPr/>
              <p:nvPr/>
            </p:nvSpPr>
            <p:spPr>
              <a:xfrm flipH="1">
                <a:off x="1302705" y="834524"/>
                <a:ext cx="573783" cy="385667"/>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2"/>
              <p:cNvSpPr/>
              <p:nvPr/>
            </p:nvSpPr>
            <p:spPr>
              <a:xfrm flipH="1">
                <a:off x="1587454" y="1075090"/>
                <a:ext cx="228427" cy="112602"/>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2"/>
              <p:cNvSpPr/>
              <p:nvPr/>
            </p:nvSpPr>
            <p:spPr>
              <a:xfrm flipH="1">
                <a:off x="1617119" y="897857"/>
                <a:ext cx="252163" cy="253137"/>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2"/>
              <p:cNvSpPr/>
              <p:nvPr/>
            </p:nvSpPr>
            <p:spPr>
              <a:xfrm flipH="1">
                <a:off x="1309434" y="943988"/>
                <a:ext cx="299744" cy="166046"/>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2"/>
              <p:cNvSpPr/>
              <p:nvPr/>
            </p:nvSpPr>
            <p:spPr>
              <a:xfrm flipH="1">
                <a:off x="1315233" y="815397"/>
                <a:ext cx="369330" cy="252748"/>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rgbClr val="F99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2"/>
              <p:cNvSpPr/>
              <p:nvPr/>
            </p:nvSpPr>
            <p:spPr>
              <a:xfrm flipH="1">
                <a:off x="1719292" y="1133403"/>
                <a:ext cx="96590" cy="54332"/>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2"/>
              <p:cNvSpPr/>
              <p:nvPr/>
            </p:nvSpPr>
            <p:spPr>
              <a:xfrm flipH="1">
                <a:off x="1771352" y="947797"/>
                <a:ext cx="97953" cy="203198"/>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2"/>
              <p:cNvSpPr/>
              <p:nvPr/>
            </p:nvSpPr>
            <p:spPr>
              <a:xfrm flipH="1">
                <a:off x="1309434" y="944053"/>
                <a:ext cx="65778" cy="77289"/>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2"/>
              <p:cNvSpPr/>
              <p:nvPr/>
            </p:nvSpPr>
            <p:spPr>
              <a:xfrm flipH="1">
                <a:off x="1315233" y="815397"/>
                <a:ext cx="210793" cy="146486"/>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2"/>
              <p:cNvSpPr/>
              <p:nvPr/>
            </p:nvSpPr>
            <p:spPr>
              <a:xfrm flipH="1">
                <a:off x="1307617" y="808711"/>
                <a:ext cx="568872" cy="34897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2"/>
              <p:cNvSpPr/>
              <p:nvPr/>
            </p:nvSpPr>
            <p:spPr>
              <a:xfrm flipH="1">
                <a:off x="1577956" y="889960"/>
                <a:ext cx="114917" cy="227713"/>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2"/>
              <p:cNvSpPr/>
              <p:nvPr/>
            </p:nvSpPr>
            <p:spPr>
              <a:xfrm flipH="1">
                <a:off x="1302705" y="912614"/>
                <a:ext cx="529578" cy="281807"/>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2"/>
              <p:cNvSpPr/>
              <p:nvPr/>
            </p:nvSpPr>
            <p:spPr>
              <a:xfrm flipH="1">
                <a:off x="1654574" y="927219"/>
                <a:ext cx="46780" cy="107517"/>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2"/>
              <p:cNvSpPr/>
              <p:nvPr/>
            </p:nvSpPr>
            <p:spPr>
              <a:xfrm flipH="1">
                <a:off x="1695793" y="965539"/>
                <a:ext cx="20859" cy="47819"/>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2"/>
              <p:cNvSpPr/>
              <p:nvPr/>
            </p:nvSpPr>
            <p:spPr>
              <a:xfrm flipH="1">
                <a:off x="1731387" y="998342"/>
                <a:ext cx="15276" cy="27004"/>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2"/>
              <p:cNvSpPr/>
              <p:nvPr/>
            </p:nvSpPr>
            <p:spPr>
              <a:xfrm flipH="1">
                <a:off x="1763714" y="1054340"/>
                <a:ext cx="10581" cy="15428"/>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2"/>
              <p:cNvSpPr/>
              <p:nvPr/>
            </p:nvSpPr>
            <p:spPr>
              <a:xfrm flipH="1">
                <a:off x="1592885" y="938493"/>
                <a:ext cx="43145" cy="96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2"/>
              <p:cNvSpPr/>
              <p:nvPr/>
            </p:nvSpPr>
            <p:spPr>
              <a:xfrm flipH="1">
                <a:off x="1568781" y="974151"/>
                <a:ext cx="16185" cy="33408"/>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2"/>
              <p:cNvSpPr/>
              <p:nvPr/>
            </p:nvSpPr>
            <p:spPr>
              <a:xfrm flipH="1">
                <a:off x="1410265" y="838722"/>
                <a:ext cx="72053" cy="46607"/>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2"/>
              <p:cNvSpPr/>
              <p:nvPr/>
            </p:nvSpPr>
            <p:spPr>
              <a:xfrm flipH="1">
                <a:off x="1435429" y="885784"/>
                <a:ext cx="25943" cy="17699"/>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2" name="Google Shape;2952;p52"/>
            <p:cNvGrpSpPr/>
            <p:nvPr/>
          </p:nvGrpSpPr>
          <p:grpSpPr>
            <a:xfrm>
              <a:off x="7421300" y="1005900"/>
              <a:ext cx="55000" cy="98300"/>
              <a:chOff x="1677150" y="1838725"/>
              <a:chExt cx="55000" cy="98300"/>
            </a:xfrm>
          </p:grpSpPr>
          <p:sp>
            <p:nvSpPr>
              <p:cNvPr id="2953" name="Google Shape;2953;p52"/>
              <p:cNvSpPr/>
              <p:nvPr/>
            </p:nvSpPr>
            <p:spPr>
              <a:xfrm>
                <a:off x="1677150" y="1876050"/>
                <a:ext cx="54950" cy="60975"/>
              </a:xfrm>
              <a:custGeom>
                <a:avLst/>
                <a:gdLst/>
                <a:ahLst/>
                <a:cxnLst/>
                <a:rect l="l" t="t" r="r" b="b"/>
                <a:pathLst>
                  <a:path w="2198" h="2439" extrusionOk="0">
                    <a:moveTo>
                      <a:pt x="1114" y="1"/>
                    </a:moveTo>
                    <a:cubicBezTo>
                      <a:pt x="1018" y="1"/>
                      <a:pt x="918" y="16"/>
                      <a:pt x="817" y="45"/>
                    </a:cubicBezTo>
                    <a:cubicBezTo>
                      <a:pt x="419" y="162"/>
                      <a:pt x="151" y="478"/>
                      <a:pt x="83" y="913"/>
                    </a:cubicBezTo>
                    <a:cubicBezTo>
                      <a:pt x="0" y="1441"/>
                      <a:pt x="224" y="2001"/>
                      <a:pt x="628" y="2276"/>
                    </a:cubicBezTo>
                    <a:cubicBezTo>
                      <a:pt x="785" y="2382"/>
                      <a:pt x="968" y="2439"/>
                      <a:pt x="1144" y="2439"/>
                    </a:cubicBezTo>
                    <a:cubicBezTo>
                      <a:pt x="1215" y="2439"/>
                      <a:pt x="1285" y="2429"/>
                      <a:pt x="1350" y="2410"/>
                    </a:cubicBezTo>
                    <a:cubicBezTo>
                      <a:pt x="1600" y="2342"/>
                      <a:pt x="1819" y="2146"/>
                      <a:pt x="1963" y="1858"/>
                    </a:cubicBezTo>
                    <a:cubicBezTo>
                      <a:pt x="2198" y="1392"/>
                      <a:pt x="2127" y="720"/>
                      <a:pt x="1801" y="329"/>
                    </a:cubicBezTo>
                    <a:cubicBezTo>
                      <a:pt x="1623" y="114"/>
                      <a:pt x="1382" y="1"/>
                      <a:pt x="111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2"/>
              <p:cNvSpPr/>
              <p:nvPr/>
            </p:nvSpPr>
            <p:spPr>
              <a:xfrm>
                <a:off x="1686375" y="1847525"/>
                <a:ext cx="36300" cy="43350"/>
              </a:xfrm>
              <a:custGeom>
                <a:avLst/>
                <a:gdLst/>
                <a:ahLst/>
                <a:cxnLst/>
                <a:rect l="l" t="t" r="r" b="b"/>
                <a:pathLst>
                  <a:path w="1452" h="1734" extrusionOk="0">
                    <a:moveTo>
                      <a:pt x="739" y="0"/>
                    </a:moveTo>
                    <a:cubicBezTo>
                      <a:pt x="677" y="0"/>
                      <a:pt x="614" y="11"/>
                      <a:pt x="546" y="30"/>
                    </a:cubicBezTo>
                    <a:cubicBezTo>
                      <a:pt x="188" y="135"/>
                      <a:pt x="89" y="441"/>
                      <a:pt x="60" y="616"/>
                    </a:cubicBezTo>
                    <a:cubicBezTo>
                      <a:pt x="1" y="1000"/>
                      <a:pt x="170" y="1438"/>
                      <a:pt x="457" y="1632"/>
                    </a:cubicBezTo>
                    <a:cubicBezTo>
                      <a:pt x="555" y="1699"/>
                      <a:pt x="667" y="1734"/>
                      <a:pt x="774" y="1734"/>
                    </a:cubicBezTo>
                    <a:cubicBezTo>
                      <a:pt x="813" y="1734"/>
                      <a:pt x="853" y="1729"/>
                      <a:pt x="890" y="1720"/>
                    </a:cubicBezTo>
                    <a:cubicBezTo>
                      <a:pt x="1095" y="1664"/>
                      <a:pt x="1222" y="1462"/>
                      <a:pt x="1282" y="1347"/>
                    </a:cubicBezTo>
                    <a:cubicBezTo>
                      <a:pt x="1452" y="1008"/>
                      <a:pt x="1398" y="485"/>
                      <a:pt x="1164" y="202"/>
                    </a:cubicBezTo>
                    <a:cubicBezTo>
                      <a:pt x="1053" y="68"/>
                      <a:pt x="913" y="0"/>
                      <a:pt x="748" y="0"/>
                    </a:cubicBezTo>
                    <a:cubicBezTo>
                      <a:pt x="745" y="0"/>
                      <a:pt x="742" y="0"/>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2"/>
              <p:cNvSpPr/>
              <p:nvPr/>
            </p:nvSpPr>
            <p:spPr>
              <a:xfrm>
                <a:off x="1677150" y="1838725"/>
                <a:ext cx="55000" cy="60925"/>
              </a:xfrm>
              <a:custGeom>
                <a:avLst/>
                <a:gdLst/>
                <a:ahLst/>
                <a:cxnLst/>
                <a:rect l="l" t="t" r="r" b="b"/>
                <a:pathLst>
                  <a:path w="2200" h="2437" extrusionOk="0">
                    <a:moveTo>
                      <a:pt x="1116" y="498"/>
                    </a:moveTo>
                    <a:cubicBezTo>
                      <a:pt x="1236" y="498"/>
                      <a:pt x="1337" y="548"/>
                      <a:pt x="1421" y="647"/>
                    </a:cubicBezTo>
                    <a:cubicBezTo>
                      <a:pt x="1618" y="885"/>
                      <a:pt x="1664" y="1346"/>
                      <a:pt x="1520" y="1633"/>
                    </a:cubicBezTo>
                    <a:cubicBezTo>
                      <a:pt x="1440" y="1792"/>
                      <a:pt x="1330" y="1901"/>
                      <a:pt x="1220" y="1931"/>
                    </a:cubicBezTo>
                    <a:cubicBezTo>
                      <a:pt x="1196" y="1938"/>
                      <a:pt x="1171" y="1941"/>
                      <a:pt x="1144" y="1941"/>
                    </a:cubicBezTo>
                    <a:cubicBezTo>
                      <a:pt x="1068" y="1941"/>
                      <a:pt x="983" y="1914"/>
                      <a:pt x="909" y="1864"/>
                    </a:cubicBezTo>
                    <a:cubicBezTo>
                      <a:pt x="667" y="1699"/>
                      <a:pt x="523" y="1324"/>
                      <a:pt x="575" y="991"/>
                    </a:cubicBezTo>
                    <a:cubicBezTo>
                      <a:pt x="602" y="819"/>
                      <a:pt x="690" y="601"/>
                      <a:pt x="957" y="523"/>
                    </a:cubicBezTo>
                    <a:cubicBezTo>
                      <a:pt x="1013" y="507"/>
                      <a:pt x="1066" y="498"/>
                      <a:pt x="1116" y="498"/>
                    </a:cubicBezTo>
                    <a:close/>
                    <a:moveTo>
                      <a:pt x="1114" y="1"/>
                    </a:moveTo>
                    <a:cubicBezTo>
                      <a:pt x="1018" y="1"/>
                      <a:pt x="919" y="15"/>
                      <a:pt x="818" y="45"/>
                    </a:cubicBezTo>
                    <a:cubicBezTo>
                      <a:pt x="421" y="162"/>
                      <a:pt x="152" y="478"/>
                      <a:pt x="84" y="913"/>
                    </a:cubicBezTo>
                    <a:cubicBezTo>
                      <a:pt x="0" y="1441"/>
                      <a:pt x="225" y="2001"/>
                      <a:pt x="630" y="2274"/>
                    </a:cubicBezTo>
                    <a:cubicBezTo>
                      <a:pt x="787" y="2380"/>
                      <a:pt x="969" y="2437"/>
                      <a:pt x="1145" y="2437"/>
                    </a:cubicBezTo>
                    <a:cubicBezTo>
                      <a:pt x="1217" y="2437"/>
                      <a:pt x="1286" y="2429"/>
                      <a:pt x="1351" y="2410"/>
                    </a:cubicBezTo>
                    <a:cubicBezTo>
                      <a:pt x="1601" y="2342"/>
                      <a:pt x="1820" y="2147"/>
                      <a:pt x="1964" y="1858"/>
                    </a:cubicBezTo>
                    <a:cubicBezTo>
                      <a:pt x="2200" y="1392"/>
                      <a:pt x="2130" y="720"/>
                      <a:pt x="1804" y="329"/>
                    </a:cubicBezTo>
                    <a:cubicBezTo>
                      <a:pt x="1624" y="114"/>
                      <a:pt x="1383" y="1"/>
                      <a:pt x="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6" name="Google Shape;2956;p52"/>
            <p:cNvGrpSpPr/>
            <p:nvPr/>
          </p:nvGrpSpPr>
          <p:grpSpPr>
            <a:xfrm rot="10800000">
              <a:off x="7850205" y="828886"/>
              <a:ext cx="573783" cy="411480"/>
              <a:chOff x="4963350" y="689650"/>
              <a:chExt cx="662950" cy="475425"/>
            </a:xfrm>
          </p:grpSpPr>
          <p:sp>
            <p:nvSpPr>
              <p:cNvPr id="2957" name="Google Shape;2957;p52"/>
              <p:cNvSpPr/>
              <p:nvPr/>
            </p:nvSpPr>
            <p:spPr>
              <a:xfrm>
                <a:off x="4963350" y="719475"/>
                <a:ext cx="662950" cy="445600"/>
              </a:xfrm>
              <a:custGeom>
                <a:avLst/>
                <a:gdLst/>
                <a:ahLst/>
                <a:cxnLst/>
                <a:rect l="l" t="t" r="r" b="b"/>
                <a:pathLst>
                  <a:path w="26518" h="17824" extrusionOk="0">
                    <a:moveTo>
                      <a:pt x="17961" y="1"/>
                    </a:moveTo>
                    <a:cubicBezTo>
                      <a:pt x="17754" y="1"/>
                      <a:pt x="17546" y="41"/>
                      <a:pt x="17352" y="123"/>
                    </a:cubicBezTo>
                    <a:lnTo>
                      <a:pt x="1079" y="6929"/>
                    </a:lnTo>
                    <a:cubicBezTo>
                      <a:pt x="396" y="7214"/>
                      <a:pt x="1" y="7950"/>
                      <a:pt x="137" y="8677"/>
                    </a:cubicBezTo>
                    <a:lnTo>
                      <a:pt x="1298" y="14840"/>
                    </a:lnTo>
                    <a:cubicBezTo>
                      <a:pt x="1387" y="15311"/>
                      <a:pt x="1680" y="15710"/>
                      <a:pt x="2101" y="15938"/>
                    </a:cubicBezTo>
                    <a:cubicBezTo>
                      <a:pt x="2117" y="15945"/>
                      <a:pt x="2133" y="15952"/>
                      <a:pt x="2149" y="15960"/>
                    </a:cubicBezTo>
                    <a:lnTo>
                      <a:pt x="3712" y="17375"/>
                    </a:lnTo>
                    <a:cubicBezTo>
                      <a:pt x="4013" y="17669"/>
                      <a:pt x="4409" y="17824"/>
                      <a:pt x="4813" y="17824"/>
                    </a:cubicBezTo>
                    <a:cubicBezTo>
                      <a:pt x="5018" y="17824"/>
                      <a:pt x="5224" y="17784"/>
                      <a:pt x="5422" y="17702"/>
                    </a:cubicBezTo>
                    <a:lnTo>
                      <a:pt x="25553" y="9282"/>
                    </a:lnTo>
                    <a:cubicBezTo>
                      <a:pt x="26092" y="9056"/>
                      <a:pt x="26462" y="8554"/>
                      <a:pt x="26516" y="7972"/>
                    </a:cubicBezTo>
                    <a:cubicBezTo>
                      <a:pt x="26518" y="7956"/>
                      <a:pt x="26517" y="7943"/>
                      <a:pt x="26516" y="7930"/>
                    </a:cubicBezTo>
                    <a:lnTo>
                      <a:pt x="26249" y="5530"/>
                    </a:lnTo>
                    <a:cubicBezTo>
                      <a:pt x="26249" y="5525"/>
                      <a:pt x="26252" y="5519"/>
                      <a:pt x="26253" y="5516"/>
                    </a:cubicBezTo>
                    <a:cubicBezTo>
                      <a:pt x="26289" y="4911"/>
                      <a:pt x="25986" y="4349"/>
                      <a:pt x="25460" y="4048"/>
                    </a:cubicBezTo>
                    <a:lnTo>
                      <a:pt x="18745" y="208"/>
                    </a:lnTo>
                    <a:cubicBezTo>
                      <a:pt x="18505" y="71"/>
                      <a:pt x="18233" y="1"/>
                      <a:pt x="179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2"/>
              <p:cNvSpPr/>
              <p:nvPr/>
            </p:nvSpPr>
            <p:spPr>
              <a:xfrm>
                <a:off x="5033375" y="997425"/>
                <a:ext cx="263925" cy="130100"/>
              </a:xfrm>
              <a:custGeom>
                <a:avLst/>
                <a:gdLst/>
                <a:ahLst/>
                <a:cxnLst/>
                <a:rect l="l" t="t" r="r" b="b"/>
                <a:pathLst>
                  <a:path w="10557" h="5204" extrusionOk="0">
                    <a:moveTo>
                      <a:pt x="9280" y="1"/>
                    </a:moveTo>
                    <a:cubicBezTo>
                      <a:pt x="9271" y="1"/>
                      <a:pt x="9261" y="3"/>
                      <a:pt x="9252" y="6"/>
                    </a:cubicBezTo>
                    <a:lnTo>
                      <a:pt x="626" y="3614"/>
                    </a:lnTo>
                    <a:cubicBezTo>
                      <a:pt x="464" y="3682"/>
                      <a:pt x="285" y="3717"/>
                      <a:pt x="80" y="3721"/>
                    </a:cubicBezTo>
                    <a:cubicBezTo>
                      <a:pt x="69" y="3722"/>
                      <a:pt x="63" y="3725"/>
                      <a:pt x="52" y="3729"/>
                    </a:cubicBezTo>
                    <a:cubicBezTo>
                      <a:pt x="34" y="3737"/>
                      <a:pt x="20" y="3750"/>
                      <a:pt x="12" y="3769"/>
                    </a:cubicBezTo>
                    <a:cubicBezTo>
                      <a:pt x="0" y="3799"/>
                      <a:pt x="11" y="3831"/>
                      <a:pt x="31" y="3851"/>
                    </a:cubicBezTo>
                    <a:lnTo>
                      <a:pt x="1121" y="4838"/>
                    </a:lnTo>
                    <a:cubicBezTo>
                      <a:pt x="1367" y="5076"/>
                      <a:pt x="1691" y="5203"/>
                      <a:pt x="2019" y="5203"/>
                    </a:cubicBezTo>
                    <a:cubicBezTo>
                      <a:pt x="2183" y="5203"/>
                      <a:pt x="2348" y="5172"/>
                      <a:pt x="2504" y="5106"/>
                    </a:cubicBezTo>
                    <a:lnTo>
                      <a:pt x="10509" y="1758"/>
                    </a:lnTo>
                    <a:cubicBezTo>
                      <a:pt x="10530" y="1749"/>
                      <a:pt x="10546" y="1730"/>
                      <a:pt x="10552" y="1707"/>
                    </a:cubicBezTo>
                    <a:cubicBezTo>
                      <a:pt x="10557" y="1687"/>
                      <a:pt x="10554" y="1663"/>
                      <a:pt x="10539" y="1645"/>
                    </a:cubicBezTo>
                    <a:lnTo>
                      <a:pt x="9339" y="30"/>
                    </a:lnTo>
                    <a:cubicBezTo>
                      <a:pt x="9325" y="11"/>
                      <a:pt x="9303" y="1"/>
                      <a:pt x="9280" y="1"/>
                    </a:cubicBezTo>
                    <a:close/>
                  </a:path>
                </a:pathLst>
              </a:custGeom>
              <a:solidFill>
                <a:srgbClr val="FBF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2"/>
              <p:cNvSpPr/>
              <p:nvPr/>
            </p:nvSpPr>
            <p:spPr>
              <a:xfrm>
                <a:off x="4971675" y="792650"/>
                <a:ext cx="291350" cy="292475"/>
              </a:xfrm>
              <a:custGeom>
                <a:avLst/>
                <a:gdLst/>
                <a:ahLst/>
                <a:cxnLst/>
                <a:rect l="l" t="t" r="r" b="b"/>
                <a:pathLst>
                  <a:path w="11654" h="11699" extrusionOk="0">
                    <a:moveTo>
                      <a:pt x="7154" y="3210"/>
                    </a:moveTo>
                    <a:lnTo>
                      <a:pt x="7184" y="3222"/>
                    </a:lnTo>
                    <a:cubicBezTo>
                      <a:pt x="7360" y="3913"/>
                      <a:pt x="7611" y="4590"/>
                      <a:pt x="7889" y="5244"/>
                    </a:cubicBezTo>
                    <a:cubicBezTo>
                      <a:pt x="7575" y="4601"/>
                      <a:pt x="7325" y="3924"/>
                      <a:pt x="7148" y="3232"/>
                    </a:cubicBezTo>
                    <a:cubicBezTo>
                      <a:pt x="7144" y="3222"/>
                      <a:pt x="7148" y="3212"/>
                      <a:pt x="7154" y="3210"/>
                    </a:cubicBezTo>
                    <a:close/>
                    <a:moveTo>
                      <a:pt x="5742" y="4660"/>
                    </a:moveTo>
                    <a:lnTo>
                      <a:pt x="5799" y="4737"/>
                    </a:lnTo>
                    <a:lnTo>
                      <a:pt x="6278" y="5787"/>
                    </a:lnTo>
                    <a:lnTo>
                      <a:pt x="6243" y="5801"/>
                    </a:lnTo>
                    <a:lnTo>
                      <a:pt x="5764" y="4750"/>
                    </a:lnTo>
                    <a:cubicBezTo>
                      <a:pt x="5760" y="4740"/>
                      <a:pt x="5764" y="4731"/>
                      <a:pt x="5770" y="4728"/>
                    </a:cubicBezTo>
                    <a:lnTo>
                      <a:pt x="5742" y="4660"/>
                    </a:lnTo>
                    <a:close/>
                    <a:moveTo>
                      <a:pt x="7840" y="1369"/>
                    </a:moveTo>
                    <a:lnTo>
                      <a:pt x="7890" y="1449"/>
                    </a:lnTo>
                    <a:lnTo>
                      <a:pt x="9826" y="6221"/>
                    </a:lnTo>
                    <a:lnTo>
                      <a:pt x="9791" y="6234"/>
                    </a:lnTo>
                    <a:lnTo>
                      <a:pt x="7856" y="1464"/>
                    </a:lnTo>
                    <a:cubicBezTo>
                      <a:pt x="7852" y="1453"/>
                      <a:pt x="7863" y="1442"/>
                      <a:pt x="7869" y="1438"/>
                    </a:cubicBezTo>
                    <a:lnTo>
                      <a:pt x="7840" y="1369"/>
                    </a:lnTo>
                    <a:close/>
                    <a:moveTo>
                      <a:pt x="4500" y="7311"/>
                    </a:moveTo>
                    <a:lnTo>
                      <a:pt x="4521" y="7323"/>
                    </a:lnTo>
                    <a:lnTo>
                      <a:pt x="4781" y="7838"/>
                    </a:lnTo>
                    <a:lnTo>
                      <a:pt x="4747" y="7853"/>
                    </a:lnTo>
                    <a:lnTo>
                      <a:pt x="4500" y="7311"/>
                    </a:lnTo>
                    <a:close/>
                    <a:moveTo>
                      <a:pt x="8279" y="0"/>
                    </a:moveTo>
                    <a:cubicBezTo>
                      <a:pt x="8269" y="0"/>
                      <a:pt x="8259" y="2"/>
                      <a:pt x="8249" y="6"/>
                    </a:cubicBezTo>
                    <a:lnTo>
                      <a:pt x="865" y="3094"/>
                    </a:lnTo>
                    <a:cubicBezTo>
                      <a:pt x="317" y="3324"/>
                      <a:pt x="0" y="3916"/>
                      <a:pt x="112" y="4502"/>
                    </a:cubicBezTo>
                    <a:lnTo>
                      <a:pt x="1271" y="10666"/>
                    </a:lnTo>
                    <a:cubicBezTo>
                      <a:pt x="1343" y="11042"/>
                      <a:pt x="1579" y="11363"/>
                      <a:pt x="1917" y="11544"/>
                    </a:cubicBezTo>
                    <a:cubicBezTo>
                      <a:pt x="2106" y="11647"/>
                      <a:pt x="2313" y="11698"/>
                      <a:pt x="2521" y="11698"/>
                    </a:cubicBezTo>
                    <a:cubicBezTo>
                      <a:pt x="2686" y="11698"/>
                      <a:pt x="2852" y="11666"/>
                      <a:pt x="3009" y="11600"/>
                    </a:cubicBezTo>
                    <a:lnTo>
                      <a:pt x="11598" y="8008"/>
                    </a:lnTo>
                    <a:cubicBezTo>
                      <a:pt x="11636" y="7992"/>
                      <a:pt x="11653" y="7949"/>
                      <a:pt x="11637" y="7911"/>
                    </a:cubicBezTo>
                    <a:lnTo>
                      <a:pt x="8348" y="45"/>
                    </a:lnTo>
                    <a:cubicBezTo>
                      <a:pt x="8335" y="17"/>
                      <a:pt x="8308" y="0"/>
                      <a:pt x="8279" y="0"/>
                    </a:cubicBezTo>
                    <a:close/>
                  </a:path>
                </a:pathLst>
              </a:custGeom>
              <a:solidFill>
                <a:srgbClr val="FBF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2"/>
              <p:cNvSpPr/>
              <p:nvPr/>
            </p:nvSpPr>
            <p:spPr>
              <a:xfrm>
                <a:off x="5272200" y="845950"/>
                <a:ext cx="346325" cy="191850"/>
              </a:xfrm>
              <a:custGeom>
                <a:avLst/>
                <a:gdLst/>
                <a:ahLst/>
                <a:cxnLst/>
                <a:rect l="l" t="t" r="r" b="b"/>
                <a:pathLst>
                  <a:path w="13853" h="7674" extrusionOk="0">
                    <a:moveTo>
                      <a:pt x="13601" y="1"/>
                    </a:moveTo>
                    <a:cubicBezTo>
                      <a:pt x="13590" y="1"/>
                      <a:pt x="13579" y="3"/>
                      <a:pt x="13567" y="8"/>
                    </a:cubicBezTo>
                    <a:cubicBezTo>
                      <a:pt x="13557" y="13"/>
                      <a:pt x="13545" y="21"/>
                      <a:pt x="13537" y="33"/>
                    </a:cubicBezTo>
                    <a:cubicBezTo>
                      <a:pt x="13377" y="258"/>
                      <a:pt x="13157" y="434"/>
                      <a:pt x="12899" y="542"/>
                    </a:cubicBezTo>
                    <a:lnTo>
                      <a:pt x="52" y="5916"/>
                    </a:lnTo>
                    <a:cubicBezTo>
                      <a:pt x="31" y="5924"/>
                      <a:pt x="15" y="5943"/>
                      <a:pt x="7" y="5963"/>
                    </a:cubicBezTo>
                    <a:cubicBezTo>
                      <a:pt x="1" y="5985"/>
                      <a:pt x="7" y="6011"/>
                      <a:pt x="19" y="6029"/>
                    </a:cubicBezTo>
                    <a:lnTo>
                      <a:pt x="1217" y="7642"/>
                    </a:lnTo>
                    <a:cubicBezTo>
                      <a:pt x="1235" y="7661"/>
                      <a:pt x="1260" y="7673"/>
                      <a:pt x="1284" y="7673"/>
                    </a:cubicBezTo>
                    <a:cubicBezTo>
                      <a:pt x="1293" y="7673"/>
                      <a:pt x="1302" y="7672"/>
                      <a:pt x="1310" y="7668"/>
                    </a:cubicBezTo>
                    <a:lnTo>
                      <a:pt x="13079" y="2746"/>
                    </a:lnTo>
                    <a:cubicBezTo>
                      <a:pt x="13508" y="2568"/>
                      <a:pt x="13803" y="2170"/>
                      <a:pt x="13852" y="1694"/>
                    </a:cubicBezTo>
                    <a:lnTo>
                      <a:pt x="13673" y="71"/>
                    </a:lnTo>
                    <a:cubicBezTo>
                      <a:pt x="13669" y="41"/>
                      <a:pt x="13646" y="15"/>
                      <a:pt x="13616" y="2"/>
                    </a:cubicBezTo>
                    <a:cubicBezTo>
                      <a:pt x="13611" y="1"/>
                      <a:pt x="13606" y="1"/>
                      <a:pt x="1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2"/>
              <p:cNvSpPr/>
              <p:nvPr/>
            </p:nvSpPr>
            <p:spPr>
              <a:xfrm>
                <a:off x="5185100" y="697375"/>
                <a:ext cx="426725" cy="292025"/>
              </a:xfrm>
              <a:custGeom>
                <a:avLst/>
                <a:gdLst/>
                <a:ahLst/>
                <a:cxnLst/>
                <a:rect l="l" t="t" r="r" b="b"/>
                <a:pathLst>
                  <a:path w="17069" h="11681" extrusionOk="0">
                    <a:moveTo>
                      <a:pt x="9471" y="1162"/>
                    </a:moveTo>
                    <a:lnTo>
                      <a:pt x="12551" y="3148"/>
                    </a:lnTo>
                    <a:lnTo>
                      <a:pt x="9446" y="1169"/>
                    </a:lnTo>
                    <a:cubicBezTo>
                      <a:pt x="9448" y="1164"/>
                      <a:pt x="9448" y="1164"/>
                      <a:pt x="9451" y="1162"/>
                    </a:cubicBezTo>
                    <a:close/>
                    <a:moveTo>
                      <a:pt x="10421" y="3333"/>
                    </a:moveTo>
                    <a:lnTo>
                      <a:pt x="10440" y="3337"/>
                    </a:lnTo>
                    <a:lnTo>
                      <a:pt x="11392" y="3987"/>
                    </a:lnTo>
                    <a:lnTo>
                      <a:pt x="10411" y="3340"/>
                    </a:lnTo>
                    <a:cubicBezTo>
                      <a:pt x="10416" y="3339"/>
                      <a:pt x="10417" y="3334"/>
                      <a:pt x="10421" y="3333"/>
                    </a:cubicBezTo>
                    <a:close/>
                    <a:moveTo>
                      <a:pt x="4679" y="7351"/>
                    </a:moveTo>
                    <a:lnTo>
                      <a:pt x="4732" y="7430"/>
                    </a:lnTo>
                    <a:lnTo>
                      <a:pt x="5253" y="8772"/>
                    </a:lnTo>
                    <a:lnTo>
                      <a:pt x="5322" y="8746"/>
                    </a:lnTo>
                    <a:lnTo>
                      <a:pt x="5254" y="8776"/>
                    </a:lnTo>
                    <a:lnTo>
                      <a:pt x="5253" y="8772"/>
                    </a:lnTo>
                    <a:lnTo>
                      <a:pt x="5218" y="8786"/>
                    </a:lnTo>
                    <a:lnTo>
                      <a:pt x="4697" y="7444"/>
                    </a:lnTo>
                    <a:cubicBezTo>
                      <a:pt x="4694" y="7434"/>
                      <a:pt x="4704" y="7422"/>
                      <a:pt x="4715" y="7417"/>
                    </a:cubicBezTo>
                    <a:lnTo>
                      <a:pt x="4679" y="7351"/>
                    </a:lnTo>
                    <a:close/>
                    <a:moveTo>
                      <a:pt x="2350" y="5775"/>
                    </a:moveTo>
                    <a:lnTo>
                      <a:pt x="2375" y="5785"/>
                    </a:lnTo>
                    <a:lnTo>
                      <a:pt x="4140" y="10044"/>
                    </a:lnTo>
                    <a:lnTo>
                      <a:pt x="4106" y="10059"/>
                    </a:lnTo>
                    <a:lnTo>
                      <a:pt x="2340" y="5798"/>
                    </a:lnTo>
                    <a:cubicBezTo>
                      <a:pt x="2336" y="5788"/>
                      <a:pt x="2340" y="5779"/>
                      <a:pt x="2350" y="5775"/>
                    </a:cubicBezTo>
                    <a:close/>
                    <a:moveTo>
                      <a:pt x="9089" y="1"/>
                    </a:moveTo>
                    <a:cubicBezTo>
                      <a:pt x="8923" y="1"/>
                      <a:pt x="8757" y="33"/>
                      <a:pt x="8600" y="98"/>
                    </a:cubicBezTo>
                    <a:lnTo>
                      <a:pt x="56" y="3672"/>
                    </a:lnTo>
                    <a:cubicBezTo>
                      <a:pt x="17" y="3688"/>
                      <a:pt x="1" y="3731"/>
                      <a:pt x="16" y="3770"/>
                    </a:cubicBezTo>
                    <a:lnTo>
                      <a:pt x="3306" y="11635"/>
                    </a:lnTo>
                    <a:cubicBezTo>
                      <a:pt x="3317" y="11664"/>
                      <a:pt x="3344" y="11680"/>
                      <a:pt x="3374" y="11680"/>
                    </a:cubicBezTo>
                    <a:cubicBezTo>
                      <a:pt x="3384" y="11680"/>
                      <a:pt x="3394" y="11679"/>
                      <a:pt x="3403" y="11675"/>
                    </a:cubicBezTo>
                    <a:lnTo>
                      <a:pt x="16298" y="6281"/>
                    </a:lnTo>
                    <a:cubicBezTo>
                      <a:pt x="16737" y="6097"/>
                      <a:pt x="17025" y="5703"/>
                      <a:pt x="17069" y="5213"/>
                    </a:cubicBezTo>
                    <a:lnTo>
                      <a:pt x="17009" y="4702"/>
                    </a:lnTo>
                    <a:cubicBezTo>
                      <a:pt x="16913" y="4408"/>
                      <a:pt x="16713" y="4170"/>
                      <a:pt x="16436" y="4011"/>
                    </a:cubicBezTo>
                    <a:lnTo>
                      <a:pt x="9722" y="170"/>
                    </a:lnTo>
                    <a:cubicBezTo>
                      <a:pt x="9528" y="58"/>
                      <a:pt x="9309" y="1"/>
                      <a:pt x="9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2"/>
              <p:cNvSpPr/>
              <p:nvPr/>
            </p:nvSpPr>
            <p:spPr>
              <a:xfrm>
                <a:off x="5033375" y="1064800"/>
                <a:ext cx="111600" cy="62775"/>
              </a:xfrm>
              <a:custGeom>
                <a:avLst/>
                <a:gdLst/>
                <a:ahLst/>
                <a:cxnLst/>
                <a:rect l="l" t="t" r="r" b="b"/>
                <a:pathLst>
                  <a:path w="4464" h="2511" extrusionOk="0">
                    <a:moveTo>
                      <a:pt x="2822" y="1"/>
                    </a:moveTo>
                    <a:lnTo>
                      <a:pt x="626" y="921"/>
                    </a:lnTo>
                    <a:cubicBezTo>
                      <a:pt x="464" y="988"/>
                      <a:pt x="285" y="1024"/>
                      <a:pt x="80" y="1027"/>
                    </a:cubicBezTo>
                    <a:cubicBezTo>
                      <a:pt x="69" y="1029"/>
                      <a:pt x="63" y="1031"/>
                      <a:pt x="52" y="1035"/>
                    </a:cubicBezTo>
                    <a:cubicBezTo>
                      <a:pt x="34" y="1043"/>
                      <a:pt x="20" y="1056"/>
                      <a:pt x="12" y="1076"/>
                    </a:cubicBezTo>
                    <a:cubicBezTo>
                      <a:pt x="0" y="1105"/>
                      <a:pt x="11" y="1137"/>
                      <a:pt x="31" y="1157"/>
                    </a:cubicBezTo>
                    <a:lnTo>
                      <a:pt x="1121" y="2145"/>
                    </a:lnTo>
                    <a:cubicBezTo>
                      <a:pt x="1367" y="2383"/>
                      <a:pt x="1691" y="2510"/>
                      <a:pt x="2019" y="2510"/>
                    </a:cubicBezTo>
                    <a:cubicBezTo>
                      <a:pt x="2183" y="2510"/>
                      <a:pt x="2348" y="2478"/>
                      <a:pt x="2504" y="2413"/>
                    </a:cubicBezTo>
                    <a:lnTo>
                      <a:pt x="4463" y="1593"/>
                    </a:lnTo>
                    <a:lnTo>
                      <a:pt x="282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2"/>
              <p:cNvSpPr/>
              <p:nvPr/>
            </p:nvSpPr>
            <p:spPr>
              <a:xfrm>
                <a:off x="4971650" y="850350"/>
                <a:ext cx="113175" cy="234775"/>
              </a:xfrm>
              <a:custGeom>
                <a:avLst/>
                <a:gdLst/>
                <a:ahLst/>
                <a:cxnLst/>
                <a:rect l="l" t="t" r="r" b="b"/>
                <a:pathLst>
                  <a:path w="4527" h="9391" extrusionOk="0">
                    <a:moveTo>
                      <a:pt x="2743" y="0"/>
                    </a:moveTo>
                    <a:lnTo>
                      <a:pt x="865" y="786"/>
                    </a:lnTo>
                    <a:cubicBezTo>
                      <a:pt x="317" y="1016"/>
                      <a:pt x="0" y="1608"/>
                      <a:pt x="112" y="2194"/>
                    </a:cubicBezTo>
                    <a:lnTo>
                      <a:pt x="1271" y="8358"/>
                    </a:lnTo>
                    <a:cubicBezTo>
                      <a:pt x="1344" y="8734"/>
                      <a:pt x="1579" y="9055"/>
                      <a:pt x="1917" y="9236"/>
                    </a:cubicBezTo>
                    <a:cubicBezTo>
                      <a:pt x="2105" y="9339"/>
                      <a:pt x="2312" y="9390"/>
                      <a:pt x="2520" y="9390"/>
                    </a:cubicBezTo>
                    <a:cubicBezTo>
                      <a:pt x="2686" y="9390"/>
                      <a:pt x="2851" y="9358"/>
                      <a:pt x="3008" y="9292"/>
                    </a:cubicBezTo>
                    <a:lnTo>
                      <a:pt x="4526" y="8658"/>
                    </a:lnTo>
                    <a:lnTo>
                      <a:pt x="4526" y="8658"/>
                    </a:lnTo>
                    <a:cubicBezTo>
                      <a:pt x="4411" y="8676"/>
                      <a:pt x="4303" y="8684"/>
                      <a:pt x="4202" y="8684"/>
                    </a:cubicBezTo>
                    <a:cubicBezTo>
                      <a:pt x="3002" y="8684"/>
                      <a:pt x="2775" y="7487"/>
                      <a:pt x="2775" y="7487"/>
                    </a:cubicBezTo>
                    <a:cubicBezTo>
                      <a:pt x="2775" y="7487"/>
                      <a:pt x="2159" y="4829"/>
                      <a:pt x="1685" y="2657"/>
                    </a:cubicBezTo>
                    <a:cubicBezTo>
                      <a:pt x="1392" y="1311"/>
                      <a:pt x="2135" y="456"/>
                      <a:pt x="274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52"/>
              <p:cNvSpPr/>
              <p:nvPr/>
            </p:nvSpPr>
            <p:spPr>
              <a:xfrm>
                <a:off x="5542525" y="846025"/>
                <a:ext cx="76000" cy="89300"/>
              </a:xfrm>
              <a:custGeom>
                <a:avLst/>
                <a:gdLst/>
                <a:ahLst/>
                <a:cxnLst/>
                <a:rect l="l" t="t" r="r" b="b"/>
                <a:pathLst>
                  <a:path w="3040" h="3572" extrusionOk="0">
                    <a:moveTo>
                      <a:pt x="2787" y="1"/>
                    </a:moveTo>
                    <a:cubicBezTo>
                      <a:pt x="2776" y="1"/>
                      <a:pt x="2766" y="4"/>
                      <a:pt x="2755" y="8"/>
                    </a:cubicBezTo>
                    <a:cubicBezTo>
                      <a:pt x="2745" y="13"/>
                      <a:pt x="2733" y="20"/>
                      <a:pt x="2725" y="33"/>
                    </a:cubicBezTo>
                    <a:cubicBezTo>
                      <a:pt x="2565" y="257"/>
                      <a:pt x="2345" y="434"/>
                      <a:pt x="2087" y="542"/>
                    </a:cubicBezTo>
                    <a:lnTo>
                      <a:pt x="1" y="1414"/>
                    </a:lnTo>
                    <a:lnTo>
                      <a:pt x="286" y="3572"/>
                    </a:lnTo>
                    <a:lnTo>
                      <a:pt x="2266" y="2745"/>
                    </a:lnTo>
                    <a:cubicBezTo>
                      <a:pt x="2695" y="2566"/>
                      <a:pt x="2990" y="2168"/>
                      <a:pt x="3039" y="1692"/>
                    </a:cubicBezTo>
                    <a:lnTo>
                      <a:pt x="2860" y="70"/>
                    </a:lnTo>
                    <a:cubicBezTo>
                      <a:pt x="2856" y="39"/>
                      <a:pt x="2833" y="12"/>
                      <a:pt x="2806" y="4"/>
                    </a:cubicBezTo>
                    <a:cubicBezTo>
                      <a:pt x="2799" y="2"/>
                      <a:pt x="2793" y="1"/>
                      <a:pt x="2787" y="1"/>
                    </a:cubicBezTo>
                    <a:close/>
                  </a:path>
                </a:pathLst>
              </a:custGeom>
              <a:solidFill>
                <a:srgbClr val="F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2"/>
              <p:cNvSpPr/>
              <p:nvPr/>
            </p:nvSpPr>
            <p:spPr>
              <a:xfrm>
                <a:off x="5368275" y="697375"/>
                <a:ext cx="243550" cy="169250"/>
              </a:xfrm>
              <a:custGeom>
                <a:avLst/>
                <a:gdLst/>
                <a:ahLst/>
                <a:cxnLst/>
                <a:rect l="l" t="t" r="r" b="b"/>
                <a:pathLst>
                  <a:path w="9742" h="6770" extrusionOk="0">
                    <a:moveTo>
                      <a:pt x="1762" y="1"/>
                    </a:moveTo>
                    <a:cubicBezTo>
                      <a:pt x="1596" y="1"/>
                      <a:pt x="1430" y="33"/>
                      <a:pt x="1274" y="98"/>
                    </a:cubicBezTo>
                    <a:lnTo>
                      <a:pt x="0" y="631"/>
                    </a:lnTo>
                    <a:cubicBezTo>
                      <a:pt x="309" y="635"/>
                      <a:pt x="758" y="718"/>
                      <a:pt x="1282" y="1055"/>
                    </a:cubicBezTo>
                    <a:cubicBezTo>
                      <a:pt x="2098" y="1580"/>
                      <a:pt x="7181" y="4874"/>
                      <a:pt x="7181" y="4874"/>
                    </a:cubicBezTo>
                    <a:cubicBezTo>
                      <a:pt x="7181" y="4874"/>
                      <a:pt x="9009" y="5795"/>
                      <a:pt x="7804" y="6770"/>
                    </a:cubicBezTo>
                    <a:lnTo>
                      <a:pt x="8971" y="6281"/>
                    </a:lnTo>
                    <a:cubicBezTo>
                      <a:pt x="9410" y="6097"/>
                      <a:pt x="9698" y="5703"/>
                      <a:pt x="9742" y="5213"/>
                    </a:cubicBezTo>
                    <a:lnTo>
                      <a:pt x="9682" y="4702"/>
                    </a:lnTo>
                    <a:cubicBezTo>
                      <a:pt x="9586" y="4408"/>
                      <a:pt x="9386" y="4170"/>
                      <a:pt x="9110" y="4011"/>
                    </a:cubicBezTo>
                    <a:lnTo>
                      <a:pt x="2397" y="170"/>
                    </a:lnTo>
                    <a:cubicBezTo>
                      <a:pt x="2203" y="58"/>
                      <a:pt x="1983" y="1"/>
                      <a:pt x="1762" y="1"/>
                    </a:cubicBezTo>
                    <a:close/>
                  </a:path>
                </a:pathLst>
              </a:custGeom>
              <a:solidFill>
                <a:srgbClr val="F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2"/>
              <p:cNvSpPr/>
              <p:nvPr/>
            </p:nvSpPr>
            <p:spPr>
              <a:xfrm>
                <a:off x="4963350" y="689650"/>
                <a:ext cx="657275" cy="403200"/>
              </a:xfrm>
              <a:custGeom>
                <a:avLst/>
                <a:gdLst/>
                <a:ahLst/>
                <a:cxnLst/>
                <a:rect l="l" t="t" r="r" b="b"/>
                <a:pathLst>
                  <a:path w="26291" h="16128" extrusionOk="0">
                    <a:moveTo>
                      <a:pt x="17960" y="399"/>
                    </a:moveTo>
                    <a:cubicBezTo>
                      <a:pt x="18165" y="399"/>
                      <a:pt x="18369" y="452"/>
                      <a:pt x="18548" y="554"/>
                    </a:cubicBezTo>
                    <a:lnTo>
                      <a:pt x="25263" y="4393"/>
                    </a:lnTo>
                    <a:cubicBezTo>
                      <a:pt x="25663" y="4622"/>
                      <a:pt x="25884" y="5032"/>
                      <a:pt x="25856" y="5491"/>
                    </a:cubicBezTo>
                    <a:cubicBezTo>
                      <a:pt x="25828" y="5952"/>
                      <a:pt x="25558" y="6332"/>
                      <a:pt x="25133" y="6510"/>
                    </a:cubicBezTo>
                    <a:lnTo>
                      <a:pt x="3307" y="15638"/>
                    </a:lnTo>
                    <a:cubicBezTo>
                      <a:pt x="3160" y="15700"/>
                      <a:pt x="3005" y="15730"/>
                      <a:pt x="2850" y="15730"/>
                    </a:cubicBezTo>
                    <a:cubicBezTo>
                      <a:pt x="2657" y="15730"/>
                      <a:pt x="2465" y="15683"/>
                      <a:pt x="2290" y="15589"/>
                    </a:cubicBezTo>
                    <a:cubicBezTo>
                      <a:pt x="1974" y="15419"/>
                      <a:pt x="1755" y="15120"/>
                      <a:pt x="1688" y="14768"/>
                    </a:cubicBezTo>
                    <a:lnTo>
                      <a:pt x="527" y="8605"/>
                    </a:lnTo>
                    <a:cubicBezTo>
                      <a:pt x="424" y="8060"/>
                      <a:pt x="722" y="7510"/>
                      <a:pt x="1233" y="7295"/>
                    </a:cubicBezTo>
                    <a:lnTo>
                      <a:pt x="17506" y="490"/>
                    </a:lnTo>
                    <a:cubicBezTo>
                      <a:pt x="17650" y="428"/>
                      <a:pt x="17806" y="399"/>
                      <a:pt x="17960" y="399"/>
                    </a:cubicBezTo>
                    <a:close/>
                    <a:moveTo>
                      <a:pt x="17961" y="0"/>
                    </a:moveTo>
                    <a:cubicBezTo>
                      <a:pt x="17754" y="0"/>
                      <a:pt x="17546" y="41"/>
                      <a:pt x="17352" y="122"/>
                    </a:cubicBezTo>
                    <a:lnTo>
                      <a:pt x="1079" y="6928"/>
                    </a:lnTo>
                    <a:cubicBezTo>
                      <a:pt x="396" y="7215"/>
                      <a:pt x="1" y="7950"/>
                      <a:pt x="137" y="8679"/>
                    </a:cubicBezTo>
                    <a:lnTo>
                      <a:pt x="1298" y="14841"/>
                    </a:lnTo>
                    <a:cubicBezTo>
                      <a:pt x="1388" y="15311"/>
                      <a:pt x="1680" y="15711"/>
                      <a:pt x="2101" y="15938"/>
                    </a:cubicBezTo>
                    <a:cubicBezTo>
                      <a:pt x="2335" y="16064"/>
                      <a:pt x="2592" y="16128"/>
                      <a:pt x="2850" y="16128"/>
                    </a:cubicBezTo>
                    <a:cubicBezTo>
                      <a:pt x="3056" y="16128"/>
                      <a:pt x="3265" y="16088"/>
                      <a:pt x="3460" y="16001"/>
                    </a:cubicBezTo>
                    <a:lnTo>
                      <a:pt x="25286" y="6873"/>
                    </a:lnTo>
                    <a:cubicBezTo>
                      <a:pt x="25844" y="6640"/>
                      <a:pt x="26216" y="6119"/>
                      <a:pt x="26253" y="5513"/>
                    </a:cubicBezTo>
                    <a:cubicBezTo>
                      <a:pt x="26290" y="4910"/>
                      <a:pt x="25986" y="4348"/>
                      <a:pt x="25460" y="4047"/>
                    </a:cubicBezTo>
                    <a:lnTo>
                      <a:pt x="18745" y="207"/>
                    </a:lnTo>
                    <a:cubicBezTo>
                      <a:pt x="18504" y="70"/>
                      <a:pt x="18233" y="0"/>
                      <a:pt x="1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2"/>
              <p:cNvSpPr/>
              <p:nvPr/>
            </p:nvSpPr>
            <p:spPr>
              <a:xfrm>
                <a:off x="5175500" y="783525"/>
                <a:ext cx="132775" cy="263100"/>
              </a:xfrm>
              <a:custGeom>
                <a:avLst/>
                <a:gdLst/>
                <a:ahLst/>
                <a:cxnLst/>
                <a:rect l="l" t="t" r="r" b="b"/>
                <a:pathLst>
                  <a:path w="5311" h="10524" extrusionOk="0">
                    <a:moveTo>
                      <a:pt x="226" y="0"/>
                    </a:moveTo>
                    <a:cubicBezTo>
                      <a:pt x="200" y="0"/>
                      <a:pt x="174" y="5"/>
                      <a:pt x="149" y="15"/>
                    </a:cubicBezTo>
                    <a:cubicBezTo>
                      <a:pt x="48" y="57"/>
                      <a:pt x="0" y="173"/>
                      <a:pt x="42" y="275"/>
                    </a:cubicBezTo>
                    <a:lnTo>
                      <a:pt x="3474" y="8480"/>
                    </a:lnTo>
                    <a:cubicBezTo>
                      <a:pt x="3480" y="8496"/>
                      <a:pt x="3489" y="8509"/>
                      <a:pt x="3497" y="8522"/>
                    </a:cubicBezTo>
                    <a:lnTo>
                      <a:pt x="4926" y="10443"/>
                    </a:lnTo>
                    <a:cubicBezTo>
                      <a:pt x="4966" y="10496"/>
                      <a:pt x="5025" y="10523"/>
                      <a:pt x="5085" y="10523"/>
                    </a:cubicBezTo>
                    <a:cubicBezTo>
                      <a:pt x="5127" y="10523"/>
                      <a:pt x="5168" y="10510"/>
                      <a:pt x="5204" y="10483"/>
                    </a:cubicBezTo>
                    <a:cubicBezTo>
                      <a:pt x="5293" y="10418"/>
                      <a:pt x="5311" y="10294"/>
                      <a:pt x="5245" y="10205"/>
                    </a:cubicBezTo>
                    <a:lnTo>
                      <a:pt x="3831" y="8304"/>
                    </a:lnTo>
                    <a:lnTo>
                      <a:pt x="409" y="123"/>
                    </a:lnTo>
                    <a:cubicBezTo>
                      <a:pt x="377" y="46"/>
                      <a:pt x="304"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2"/>
              <p:cNvSpPr/>
              <p:nvPr/>
            </p:nvSpPr>
            <p:spPr>
              <a:xfrm>
                <a:off x="5014425" y="809700"/>
                <a:ext cx="611875" cy="325600"/>
              </a:xfrm>
              <a:custGeom>
                <a:avLst/>
                <a:gdLst/>
                <a:ahLst/>
                <a:cxnLst/>
                <a:rect l="l" t="t" r="r" b="b"/>
                <a:pathLst>
                  <a:path w="24475" h="13024" extrusionOk="0">
                    <a:moveTo>
                      <a:pt x="23952" y="1"/>
                    </a:moveTo>
                    <a:cubicBezTo>
                      <a:pt x="23944" y="1"/>
                      <a:pt x="23937" y="1"/>
                      <a:pt x="23930" y="2"/>
                    </a:cubicBezTo>
                    <a:cubicBezTo>
                      <a:pt x="23821" y="15"/>
                      <a:pt x="23742" y="113"/>
                      <a:pt x="23754" y="221"/>
                    </a:cubicBezTo>
                    <a:lnTo>
                      <a:pt x="24078" y="3154"/>
                    </a:lnTo>
                    <a:cubicBezTo>
                      <a:pt x="24031" y="3582"/>
                      <a:pt x="23757" y="3950"/>
                      <a:pt x="23358" y="4115"/>
                    </a:cubicBezTo>
                    <a:lnTo>
                      <a:pt x="3229" y="12535"/>
                    </a:lnTo>
                    <a:cubicBezTo>
                      <a:pt x="3081" y="12597"/>
                      <a:pt x="2926" y="12627"/>
                      <a:pt x="2772" y="12627"/>
                    </a:cubicBezTo>
                    <a:cubicBezTo>
                      <a:pt x="2470" y="12627"/>
                      <a:pt x="2172" y="12510"/>
                      <a:pt x="1943" y="12287"/>
                    </a:cubicBezTo>
                    <a:lnTo>
                      <a:pt x="354" y="10847"/>
                    </a:lnTo>
                    <a:cubicBezTo>
                      <a:pt x="317" y="10812"/>
                      <a:pt x="269" y="10795"/>
                      <a:pt x="221" y="10795"/>
                    </a:cubicBezTo>
                    <a:cubicBezTo>
                      <a:pt x="167" y="10795"/>
                      <a:pt x="113" y="10817"/>
                      <a:pt x="74" y="10860"/>
                    </a:cubicBezTo>
                    <a:cubicBezTo>
                      <a:pt x="1" y="10941"/>
                      <a:pt x="6" y="11067"/>
                      <a:pt x="87" y="11140"/>
                    </a:cubicBezTo>
                    <a:lnTo>
                      <a:pt x="1670" y="12575"/>
                    </a:lnTo>
                    <a:cubicBezTo>
                      <a:pt x="1971" y="12868"/>
                      <a:pt x="2368" y="13023"/>
                      <a:pt x="2771" y="13023"/>
                    </a:cubicBezTo>
                    <a:cubicBezTo>
                      <a:pt x="2976" y="13023"/>
                      <a:pt x="3184" y="12982"/>
                      <a:pt x="3381" y="12901"/>
                    </a:cubicBezTo>
                    <a:lnTo>
                      <a:pt x="23511" y="4482"/>
                    </a:lnTo>
                    <a:cubicBezTo>
                      <a:pt x="24050" y="4256"/>
                      <a:pt x="24420" y="3753"/>
                      <a:pt x="24474" y="3171"/>
                    </a:cubicBezTo>
                    <a:cubicBezTo>
                      <a:pt x="24475" y="3157"/>
                      <a:pt x="24475" y="3144"/>
                      <a:pt x="24474" y="3130"/>
                    </a:cubicBezTo>
                    <a:lnTo>
                      <a:pt x="24147" y="177"/>
                    </a:lnTo>
                    <a:cubicBezTo>
                      <a:pt x="24137" y="76"/>
                      <a:pt x="24049" y="1"/>
                      <a:pt x="2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2"/>
              <p:cNvSpPr/>
              <p:nvPr/>
            </p:nvSpPr>
            <p:spPr>
              <a:xfrm>
                <a:off x="5165700" y="826575"/>
                <a:ext cx="54050" cy="124225"/>
              </a:xfrm>
              <a:custGeom>
                <a:avLst/>
                <a:gdLst/>
                <a:ahLst/>
                <a:cxnLst/>
                <a:rect l="l" t="t" r="r" b="b"/>
                <a:pathLst>
                  <a:path w="2162" h="4969" extrusionOk="0">
                    <a:moveTo>
                      <a:pt x="113" y="1"/>
                    </a:moveTo>
                    <a:cubicBezTo>
                      <a:pt x="101" y="1"/>
                      <a:pt x="88" y="3"/>
                      <a:pt x="77" y="8"/>
                    </a:cubicBezTo>
                    <a:cubicBezTo>
                      <a:pt x="25" y="29"/>
                      <a:pt x="1" y="86"/>
                      <a:pt x="22" y="137"/>
                    </a:cubicBezTo>
                    <a:lnTo>
                      <a:pt x="1956" y="4907"/>
                    </a:lnTo>
                    <a:cubicBezTo>
                      <a:pt x="1972" y="4945"/>
                      <a:pt x="2009" y="4969"/>
                      <a:pt x="2049" y="4969"/>
                    </a:cubicBezTo>
                    <a:cubicBezTo>
                      <a:pt x="2061" y="4969"/>
                      <a:pt x="2074" y="4967"/>
                      <a:pt x="2086" y="4960"/>
                    </a:cubicBezTo>
                    <a:cubicBezTo>
                      <a:pt x="2137" y="4939"/>
                      <a:pt x="2162" y="4882"/>
                      <a:pt x="2141" y="4831"/>
                    </a:cubicBezTo>
                    <a:lnTo>
                      <a:pt x="206" y="62"/>
                    </a:lnTo>
                    <a:cubicBezTo>
                      <a:pt x="190" y="24"/>
                      <a:pt x="15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2"/>
              <p:cNvSpPr/>
              <p:nvPr/>
            </p:nvSpPr>
            <p:spPr>
              <a:xfrm>
                <a:off x="5148025" y="870850"/>
                <a:ext cx="24100" cy="55250"/>
              </a:xfrm>
              <a:custGeom>
                <a:avLst/>
                <a:gdLst/>
                <a:ahLst/>
                <a:cxnLst/>
                <a:rect l="l" t="t" r="r" b="b"/>
                <a:pathLst>
                  <a:path w="964" h="2210" extrusionOk="0">
                    <a:moveTo>
                      <a:pt x="110" y="0"/>
                    </a:moveTo>
                    <a:cubicBezTo>
                      <a:pt x="101" y="0"/>
                      <a:pt x="93" y="1"/>
                      <a:pt x="85" y="3"/>
                    </a:cubicBezTo>
                    <a:cubicBezTo>
                      <a:pt x="32" y="17"/>
                      <a:pt x="0" y="72"/>
                      <a:pt x="14" y="124"/>
                    </a:cubicBezTo>
                    <a:cubicBezTo>
                      <a:pt x="194" y="821"/>
                      <a:pt x="446" y="1504"/>
                      <a:pt x="761" y="2154"/>
                    </a:cubicBezTo>
                    <a:cubicBezTo>
                      <a:pt x="778" y="2188"/>
                      <a:pt x="814" y="2209"/>
                      <a:pt x="851" y="2209"/>
                    </a:cubicBezTo>
                    <a:cubicBezTo>
                      <a:pt x="866" y="2209"/>
                      <a:pt x="881" y="2206"/>
                      <a:pt x="894" y="2199"/>
                    </a:cubicBezTo>
                    <a:cubicBezTo>
                      <a:pt x="945" y="2175"/>
                      <a:pt x="964" y="2116"/>
                      <a:pt x="940" y="2066"/>
                    </a:cubicBezTo>
                    <a:cubicBezTo>
                      <a:pt x="630" y="1429"/>
                      <a:pt x="384" y="758"/>
                      <a:pt x="206" y="74"/>
                    </a:cubicBezTo>
                    <a:cubicBezTo>
                      <a:pt x="194" y="29"/>
                      <a:pt x="15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2"/>
              <p:cNvSpPr/>
              <p:nvPr/>
            </p:nvSpPr>
            <p:spPr>
              <a:xfrm>
                <a:off x="5113350" y="908750"/>
                <a:ext cx="17650" cy="31200"/>
              </a:xfrm>
              <a:custGeom>
                <a:avLst/>
                <a:gdLst/>
                <a:ahLst/>
                <a:cxnLst/>
                <a:rect l="l" t="t" r="r" b="b"/>
                <a:pathLst>
                  <a:path w="706" h="1248" extrusionOk="0">
                    <a:moveTo>
                      <a:pt x="112" y="0"/>
                    </a:moveTo>
                    <a:cubicBezTo>
                      <a:pt x="98" y="0"/>
                      <a:pt x="84" y="3"/>
                      <a:pt x="71" y="9"/>
                    </a:cubicBezTo>
                    <a:cubicBezTo>
                      <a:pt x="21" y="31"/>
                      <a:pt x="0" y="90"/>
                      <a:pt x="22" y="141"/>
                    </a:cubicBezTo>
                    <a:lnTo>
                      <a:pt x="502" y="1189"/>
                    </a:lnTo>
                    <a:cubicBezTo>
                      <a:pt x="519" y="1226"/>
                      <a:pt x="555" y="1247"/>
                      <a:pt x="593" y="1247"/>
                    </a:cubicBezTo>
                    <a:cubicBezTo>
                      <a:pt x="606" y="1247"/>
                      <a:pt x="621" y="1245"/>
                      <a:pt x="634" y="1238"/>
                    </a:cubicBezTo>
                    <a:cubicBezTo>
                      <a:pt x="684" y="1215"/>
                      <a:pt x="705" y="1157"/>
                      <a:pt x="682" y="1106"/>
                    </a:cubicBezTo>
                    <a:lnTo>
                      <a:pt x="202" y="58"/>
                    </a:lnTo>
                    <a:cubicBezTo>
                      <a:pt x="186" y="21"/>
                      <a:pt x="150"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2"/>
              <p:cNvSpPr/>
              <p:nvPr/>
            </p:nvSpPr>
            <p:spPr>
              <a:xfrm>
                <a:off x="5081425" y="973450"/>
                <a:ext cx="12225" cy="17825"/>
              </a:xfrm>
              <a:custGeom>
                <a:avLst/>
                <a:gdLst/>
                <a:ahLst/>
                <a:cxnLst/>
                <a:rect l="l" t="t" r="r" b="b"/>
                <a:pathLst>
                  <a:path w="489" h="713" extrusionOk="0">
                    <a:moveTo>
                      <a:pt x="115" y="0"/>
                    </a:moveTo>
                    <a:cubicBezTo>
                      <a:pt x="100" y="0"/>
                      <a:pt x="84" y="3"/>
                      <a:pt x="70" y="11"/>
                    </a:cubicBezTo>
                    <a:cubicBezTo>
                      <a:pt x="20" y="34"/>
                      <a:pt x="0" y="95"/>
                      <a:pt x="26" y="143"/>
                    </a:cubicBezTo>
                    <a:lnTo>
                      <a:pt x="286" y="659"/>
                    </a:lnTo>
                    <a:cubicBezTo>
                      <a:pt x="304" y="693"/>
                      <a:pt x="338" y="713"/>
                      <a:pt x="374" y="713"/>
                    </a:cubicBezTo>
                    <a:cubicBezTo>
                      <a:pt x="389" y="713"/>
                      <a:pt x="405" y="711"/>
                      <a:pt x="419" y="702"/>
                    </a:cubicBezTo>
                    <a:cubicBezTo>
                      <a:pt x="469" y="679"/>
                      <a:pt x="489" y="618"/>
                      <a:pt x="464" y="569"/>
                    </a:cubicBezTo>
                    <a:lnTo>
                      <a:pt x="204" y="54"/>
                    </a:lnTo>
                    <a:cubicBezTo>
                      <a:pt x="186" y="20"/>
                      <a:pt x="151"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52"/>
              <p:cNvSpPr/>
              <p:nvPr/>
            </p:nvSpPr>
            <p:spPr>
              <a:xfrm>
                <a:off x="5241175" y="839600"/>
                <a:ext cx="49850" cy="111525"/>
              </a:xfrm>
              <a:custGeom>
                <a:avLst/>
                <a:gdLst/>
                <a:ahLst/>
                <a:cxnLst/>
                <a:rect l="l" t="t" r="r" b="b"/>
                <a:pathLst>
                  <a:path w="1994" h="4461" extrusionOk="0">
                    <a:moveTo>
                      <a:pt x="114" y="0"/>
                    </a:moveTo>
                    <a:cubicBezTo>
                      <a:pt x="101" y="0"/>
                      <a:pt x="88" y="3"/>
                      <a:pt x="76" y="8"/>
                    </a:cubicBezTo>
                    <a:cubicBezTo>
                      <a:pt x="25" y="29"/>
                      <a:pt x="1" y="88"/>
                      <a:pt x="22" y="139"/>
                    </a:cubicBezTo>
                    <a:lnTo>
                      <a:pt x="1789" y="4398"/>
                    </a:lnTo>
                    <a:cubicBezTo>
                      <a:pt x="1805" y="4436"/>
                      <a:pt x="1843" y="4460"/>
                      <a:pt x="1881" y="4460"/>
                    </a:cubicBezTo>
                    <a:cubicBezTo>
                      <a:pt x="1894" y="4460"/>
                      <a:pt x="1906" y="4458"/>
                      <a:pt x="1918" y="4453"/>
                    </a:cubicBezTo>
                    <a:cubicBezTo>
                      <a:pt x="1969" y="4432"/>
                      <a:pt x="1993" y="4372"/>
                      <a:pt x="1972" y="4323"/>
                    </a:cubicBezTo>
                    <a:lnTo>
                      <a:pt x="205" y="62"/>
                    </a:lnTo>
                    <a:cubicBezTo>
                      <a:pt x="190" y="24"/>
                      <a:pt x="15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2"/>
              <p:cNvSpPr/>
              <p:nvPr/>
            </p:nvSpPr>
            <p:spPr>
              <a:xfrm>
                <a:off x="5300175" y="880800"/>
                <a:ext cx="18700" cy="38600"/>
              </a:xfrm>
              <a:custGeom>
                <a:avLst/>
                <a:gdLst/>
                <a:ahLst/>
                <a:cxnLst/>
                <a:rect l="l" t="t" r="r" b="b"/>
                <a:pathLst>
                  <a:path w="748" h="1544" extrusionOk="0">
                    <a:moveTo>
                      <a:pt x="112" y="0"/>
                    </a:moveTo>
                    <a:cubicBezTo>
                      <a:pt x="100" y="0"/>
                      <a:pt x="88" y="3"/>
                      <a:pt x="76" y="7"/>
                    </a:cubicBezTo>
                    <a:cubicBezTo>
                      <a:pt x="25" y="28"/>
                      <a:pt x="0" y="85"/>
                      <a:pt x="19" y="136"/>
                    </a:cubicBezTo>
                    <a:lnTo>
                      <a:pt x="544" y="1480"/>
                    </a:lnTo>
                    <a:cubicBezTo>
                      <a:pt x="558" y="1519"/>
                      <a:pt x="596" y="1543"/>
                      <a:pt x="635" y="1543"/>
                    </a:cubicBezTo>
                    <a:cubicBezTo>
                      <a:pt x="648" y="1543"/>
                      <a:pt x="659" y="1542"/>
                      <a:pt x="671" y="1537"/>
                    </a:cubicBezTo>
                    <a:cubicBezTo>
                      <a:pt x="722" y="1515"/>
                      <a:pt x="748" y="1459"/>
                      <a:pt x="728" y="1407"/>
                    </a:cubicBezTo>
                    <a:lnTo>
                      <a:pt x="204" y="64"/>
                    </a:lnTo>
                    <a:cubicBezTo>
                      <a:pt x="189" y="25"/>
                      <a:pt x="15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2"/>
              <p:cNvSpPr/>
              <p:nvPr/>
            </p:nvSpPr>
            <p:spPr>
              <a:xfrm>
                <a:off x="5418775" y="724325"/>
                <a:ext cx="83250" cy="53850"/>
              </a:xfrm>
              <a:custGeom>
                <a:avLst/>
                <a:gdLst/>
                <a:ahLst/>
                <a:cxnLst/>
                <a:rect l="l" t="t" r="r" b="b"/>
                <a:pathLst>
                  <a:path w="3330" h="2154" extrusionOk="0">
                    <a:moveTo>
                      <a:pt x="115" y="0"/>
                    </a:moveTo>
                    <a:cubicBezTo>
                      <a:pt x="81" y="0"/>
                      <a:pt x="48" y="17"/>
                      <a:pt x="30" y="47"/>
                    </a:cubicBezTo>
                    <a:cubicBezTo>
                      <a:pt x="0" y="93"/>
                      <a:pt x="15" y="155"/>
                      <a:pt x="61" y="183"/>
                    </a:cubicBezTo>
                    <a:lnTo>
                      <a:pt x="3163" y="2138"/>
                    </a:lnTo>
                    <a:cubicBezTo>
                      <a:pt x="3179" y="2149"/>
                      <a:pt x="3198" y="2154"/>
                      <a:pt x="3216" y="2154"/>
                    </a:cubicBezTo>
                    <a:cubicBezTo>
                      <a:pt x="3249" y="2154"/>
                      <a:pt x="3280" y="2138"/>
                      <a:pt x="3300" y="2105"/>
                    </a:cubicBezTo>
                    <a:cubicBezTo>
                      <a:pt x="3330" y="2060"/>
                      <a:pt x="3315" y="1998"/>
                      <a:pt x="3269" y="1969"/>
                    </a:cubicBezTo>
                    <a:lnTo>
                      <a:pt x="167" y="15"/>
                    </a:lnTo>
                    <a:cubicBezTo>
                      <a:pt x="151" y="5"/>
                      <a:pt x="133"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2"/>
              <p:cNvSpPr/>
              <p:nvPr/>
            </p:nvSpPr>
            <p:spPr>
              <a:xfrm>
                <a:off x="5442975" y="778700"/>
                <a:ext cx="29975" cy="20450"/>
              </a:xfrm>
              <a:custGeom>
                <a:avLst/>
                <a:gdLst/>
                <a:ahLst/>
                <a:cxnLst/>
                <a:rect l="l" t="t" r="r" b="b"/>
                <a:pathLst>
                  <a:path w="1199" h="818" extrusionOk="0">
                    <a:moveTo>
                      <a:pt x="114" y="0"/>
                    </a:moveTo>
                    <a:cubicBezTo>
                      <a:pt x="81" y="0"/>
                      <a:pt x="49" y="16"/>
                      <a:pt x="30" y="45"/>
                    </a:cubicBezTo>
                    <a:cubicBezTo>
                      <a:pt x="1" y="92"/>
                      <a:pt x="14" y="154"/>
                      <a:pt x="60" y="182"/>
                    </a:cubicBezTo>
                    <a:lnTo>
                      <a:pt x="1032" y="802"/>
                    </a:lnTo>
                    <a:cubicBezTo>
                      <a:pt x="1049" y="813"/>
                      <a:pt x="1068" y="818"/>
                      <a:pt x="1086" y="818"/>
                    </a:cubicBezTo>
                    <a:cubicBezTo>
                      <a:pt x="1120" y="818"/>
                      <a:pt x="1151" y="802"/>
                      <a:pt x="1169" y="771"/>
                    </a:cubicBezTo>
                    <a:cubicBezTo>
                      <a:pt x="1198" y="726"/>
                      <a:pt x="1185" y="664"/>
                      <a:pt x="1138" y="635"/>
                    </a:cubicBezTo>
                    <a:lnTo>
                      <a:pt x="167" y="16"/>
                    </a:ln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80" name="صورة 179">
            <a:extLst>
              <a:ext uri="{FF2B5EF4-FFF2-40B4-BE49-F238E27FC236}">
                <a16:creationId xmlns:a16="http://schemas.microsoft.com/office/drawing/2014/main" id="{48BD8CE7-6A3F-4F87-A855-6E278064B3C8}"/>
              </a:ext>
            </a:extLst>
          </p:cNvPr>
          <p:cNvPicPr>
            <a:picLocks noChangeAspect="1"/>
          </p:cNvPicPr>
          <p:nvPr/>
        </p:nvPicPr>
        <p:blipFill>
          <a:blip r:embed="rId3"/>
          <a:stretch>
            <a:fillRect/>
          </a:stretch>
        </p:blipFill>
        <p:spPr>
          <a:xfrm>
            <a:off x="731119" y="1210355"/>
            <a:ext cx="4862857" cy="2777658"/>
          </a:xfrm>
          <a:prstGeom prst="rect">
            <a:avLst/>
          </a:prstGeom>
          <a:effectLst>
            <a:glow rad="228600">
              <a:schemeClr val="accent3">
                <a:satMod val="175000"/>
                <a:alpha val="40000"/>
              </a:schemeClr>
            </a:glow>
          </a:effectLst>
        </p:spPr>
      </p:pic>
      <p:pic>
        <p:nvPicPr>
          <p:cNvPr id="181" name="صورة 180">
            <a:extLst>
              <a:ext uri="{FF2B5EF4-FFF2-40B4-BE49-F238E27FC236}">
                <a16:creationId xmlns:a16="http://schemas.microsoft.com/office/drawing/2014/main" id="{DEBF2269-4133-45A2-8F72-B4B5C56143F8}"/>
              </a:ext>
            </a:extLst>
          </p:cNvPr>
          <p:cNvPicPr>
            <a:picLocks noChangeAspect="1"/>
          </p:cNvPicPr>
          <p:nvPr/>
        </p:nvPicPr>
        <p:blipFill rotWithShape="1">
          <a:blip r:embed="rId4"/>
          <a:srcRect l="12577" t="67080" r="21225" b="21776"/>
          <a:stretch/>
        </p:blipFill>
        <p:spPr>
          <a:xfrm>
            <a:off x="753855" y="326330"/>
            <a:ext cx="6053170" cy="573261"/>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82" name="رابط مستقيم 181">
            <a:extLst>
              <a:ext uri="{FF2B5EF4-FFF2-40B4-BE49-F238E27FC236}">
                <a16:creationId xmlns:a16="http://schemas.microsoft.com/office/drawing/2014/main" id="{E9D1507C-1D77-40C4-B817-533EDF8075CA}"/>
              </a:ext>
            </a:extLst>
          </p:cNvPr>
          <p:cNvCxnSpPr>
            <a:cxnSpLocks/>
          </p:cNvCxnSpPr>
          <p:nvPr/>
        </p:nvCxnSpPr>
        <p:spPr>
          <a:xfrm>
            <a:off x="780611" y="1462760"/>
            <a:ext cx="4068014" cy="0"/>
          </a:xfrm>
          <a:prstGeom prst="line">
            <a:avLst/>
          </a:prstGeom>
          <a:ln w="3810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cxnSp>
        <p:nvCxnSpPr>
          <p:cNvPr id="184" name="رابط مستقيم 183">
            <a:extLst>
              <a:ext uri="{FF2B5EF4-FFF2-40B4-BE49-F238E27FC236}">
                <a16:creationId xmlns:a16="http://schemas.microsoft.com/office/drawing/2014/main" id="{67D7FDEE-0799-47EB-B69E-2770FA6842F3}"/>
              </a:ext>
            </a:extLst>
          </p:cNvPr>
          <p:cNvCxnSpPr>
            <a:cxnSpLocks/>
          </p:cNvCxnSpPr>
          <p:nvPr/>
        </p:nvCxnSpPr>
        <p:spPr>
          <a:xfrm>
            <a:off x="771636" y="1747069"/>
            <a:ext cx="726751" cy="0"/>
          </a:xfrm>
          <a:prstGeom prst="line">
            <a:avLst/>
          </a:prstGeom>
          <a:ln w="3810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cxnSp>
        <p:nvCxnSpPr>
          <p:cNvPr id="186" name="رابط كسهم مستقيم 185">
            <a:extLst>
              <a:ext uri="{FF2B5EF4-FFF2-40B4-BE49-F238E27FC236}">
                <a16:creationId xmlns:a16="http://schemas.microsoft.com/office/drawing/2014/main" id="{58115BF8-6063-4DE9-8278-E5160F75DB80}"/>
              </a:ext>
            </a:extLst>
          </p:cNvPr>
          <p:cNvCxnSpPr>
            <a:cxnSpLocks/>
          </p:cNvCxnSpPr>
          <p:nvPr/>
        </p:nvCxnSpPr>
        <p:spPr>
          <a:xfrm>
            <a:off x="5094228" y="1457870"/>
            <a:ext cx="872424" cy="4890"/>
          </a:xfrm>
          <a:prstGeom prst="straightConnector1">
            <a:avLst/>
          </a:prstGeom>
          <a:ln>
            <a:solidFill>
              <a:schemeClr val="accent6">
                <a:lumMod val="75000"/>
              </a:schemeClr>
            </a:solidFill>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187" name="مربع نص 186">
            <a:extLst>
              <a:ext uri="{FF2B5EF4-FFF2-40B4-BE49-F238E27FC236}">
                <a16:creationId xmlns:a16="http://schemas.microsoft.com/office/drawing/2014/main" id="{1967625B-F16F-4441-8228-05D88A6F43F6}"/>
              </a:ext>
            </a:extLst>
          </p:cNvPr>
          <p:cNvSpPr txBox="1"/>
          <p:nvPr/>
        </p:nvSpPr>
        <p:spPr>
          <a:xfrm>
            <a:off x="6051520" y="1210355"/>
            <a:ext cx="1894114" cy="338554"/>
          </a:xfrm>
          <a:prstGeom prst="rect">
            <a:avLst/>
          </a:prstGeom>
          <a:ln>
            <a:solidFill>
              <a:schemeClr val="accent2">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r>
              <a:rPr lang="en-US" sz="1600" b="1" dirty="0">
                <a:solidFill>
                  <a:schemeClr val="accent2">
                    <a:lumMod val="75000"/>
                  </a:schemeClr>
                </a:solidFill>
              </a:rPr>
              <a:t>Thesis Statement</a:t>
            </a:r>
          </a:p>
        </p:txBody>
      </p:sp>
      <p:sp>
        <p:nvSpPr>
          <p:cNvPr id="188" name="قوس كبير أيمن 187">
            <a:extLst>
              <a:ext uri="{FF2B5EF4-FFF2-40B4-BE49-F238E27FC236}">
                <a16:creationId xmlns:a16="http://schemas.microsoft.com/office/drawing/2014/main" id="{6ECB0DFE-351B-4F35-AF3D-F434F16ABE4D}"/>
              </a:ext>
            </a:extLst>
          </p:cNvPr>
          <p:cNvSpPr/>
          <p:nvPr/>
        </p:nvSpPr>
        <p:spPr>
          <a:xfrm>
            <a:off x="5094228" y="1593750"/>
            <a:ext cx="872424" cy="2263272"/>
          </a:xfrm>
          <a:prstGeom prst="rightBrace">
            <a:avLst>
              <a:gd name="adj1" fmla="val 8333"/>
              <a:gd name="adj2" fmla="val 51549"/>
            </a:avLst>
          </a:prstGeom>
        </p:spPr>
        <p:style>
          <a:lnRef idx="3">
            <a:schemeClr val="accent2"/>
          </a:lnRef>
          <a:fillRef idx="0">
            <a:schemeClr val="accent2"/>
          </a:fillRef>
          <a:effectRef idx="2">
            <a:schemeClr val="accent2"/>
          </a:effectRef>
          <a:fontRef idx="minor">
            <a:schemeClr val="tx1"/>
          </a:fontRef>
        </p:style>
        <p:txBody>
          <a:bodyPr rtlCol="1" anchor="ctr"/>
          <a:lstStyle/>
          <a:p>
            <a:pPr algn="ctr"/>
            <a:endParaRPr lang="ar-SA"/>
          </a:p>
        </p:txBody>
      </p:sp>
      <p:sp>
        <p:nvSpPr>
          <p:cNvPr id="189" name="مربع نص 188">
            <a:extLst>
              <a:ext uri="{FF2B5EF4-FFF2-40B4-BE49-F238E27FC236}">
                <a16:creationId xmlns:a16="http://schemas.microsoft.com/office/drawing/2014/main" id="{E54704AD-B533-4E63-B1D4-FF3ADB0FC351}"/>
              </a:ext>
            </a:extLst>
          </p:cNvPr>
          <p:cNvSpPr txBox="1"/>
          <p:nvPr/>
        </p:nvSpPr>
        <p:spPr>
          <a:xfrm>
            <a:off x="6051520" y="2571750"/>
            <a:ext cx="2599160" cy="584775"/>
          </a:xfrm>
          <a:prstGeom prst="rect">
            <a:avLst/>
          </a:prstGeom>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1600" b="1" dirty="0">
                <a:solidFill>
                  <a:schemeClr val="accent6">
                    <a:lumMod val="50000"/>
                  </a:schemeClr>
                </a:solidFill>
              </a:rPr>
              <a:t>Supporting statements:</a:t>
            </a:r>
          </a:p>
          <a:p>
            <a:r>
              <a:rPr lang="en-US" sz="1600" b="1" dirty="0">
                <a:solidFill>
                  <a:schemeClr val="accent6">
                    <a:lumMod val="50000"/>
                  </a:schemeClr>
                </a:solidFill>
              </a:rPr>
              <a:t>Subsequent information</a:t>
            </a:r>
            <a:endParaRPr lang="ar-SA" sz="1600" b="1"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wipe(down)">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wipe(down)">
                                      <p:cBhvr>
                                        <p:cTn id="12"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ubber Eraser Planners for High School by Slidesgo">
  <a:themeElements>
    <a:clrScheme name="Simple Light">
      <a:dk1>
        <a:srgbClr val="323149"/>
      </a:dk1>
      <a:lt1>
        <a:srgbClr val="585862"/>
      </a:lt1>
      <a:dk2>
        <a:srgbClr val="99A0C1"/>
      </a:dk2>
      <a:lt2>
        <a:srgbClr val="FFFFFF"/>
      </a:lt2>
      <a:accent1>
        <a:srgbClr val="FCECEE"/>
      </a:accent1>
      <a:accent2>
        <a:srgbClr val="F999AC"/>
      </a:accent2>
      <a:accent3>
        <a:srgbClr val="B06C79"/>
      </a:accent3>
      <a:accent4>
        <a:srgbClr val="FFF699"/>
      </a:accent4>
      <a:accent5>
        <a:srgbClr val="EFDA07"/>
      </a:accent5>
      <a:accent6>
        <a:srgbClr val="D2D8F5"/>
      </a:accent6>
      <a:hlink>
        <a:srgbClr val="3231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1969</TotalTime>
  <Words>312</Words>
  <Application>Microsoft Office PowerPoint</Application>
  <PresentationFormat>عرض على الشاشة (16:9)</PresentationFormat>
  <Paragraphs>42</Paragraphs>
  <Slides>14</Slides>
  <Notes>14</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14</vt:i4>
      </vt:variant>
    </vt:vector>
  </HeadingPairs>
  <TitlesOfParts>
    <vt:vector size="20" baseType="lpstr">
      <vt:lpstr>Bevan</vt:lpstr>
      <vt:lpstr>Bebas Neue</vt:lpstr>
      <vt:lpstr>Arial Narrow</vt:lpstr>
      <vt:lpstr>Abel</vt:lpstr>
      <vt:lpstr>Arial</vt:lpstr>
      <vt:lpstr>Rubber Eraser Planners for High School by Slidesgo</vt:lpstr>
      <vt:lpstr>Unit 5  Do You Really Need It?</vt:lpstr>
      <vt:lpstr>Talk</vt:lpstr>
      <vt:lpstr>Open  student’s book p. 76</vt:lpstr>
      <vt:lpstr>Let’s Discuss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Do You Really Need It?</dc:title>
  <dc:creator>ام الوليد</dc:creator>
  <cp:lastModifiedBy>انتصار العبيدالله</cp:lastModifiedBy>
  <cp:revision>21</cp:revision>
  <dcterms:modified xsi:type="dcterms:W3CDTF">2021-03-27T20:48:51Z</dcterms:modified>
</cp:coreProperties>
</file>