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0"/>
  </p:notesMasterIdLst>
  <p:sldIdLst>
    <p:sldId id="256" r:id="rId2"/>
    <p:sldId id="262" r:id="rId3"/>
    <p:sldId id="259" r:id="rId4"/>
    <p:sldId id="257" r:id="rId5"/>
    <p:sldId id="286" r:id="rId6"/>
    <p:sldId id="285" r:id="rId7"/>
    <p:sldId id="263" r:id="rId8"/>
    <p:sldId id="284" r:id="rId9"/>
    <p:sldId id="287" r:id="rId10"/>
    <p:sldId id="273" r:id="rId11"/>
    <p:sldId id="267" r:id="rId12"/>
    <p:sldId id="264" r:id="rId13"/>
    <p:sldId id="271" r:id="rId14"/>
    <p:sldId id="288" r:id="rId15"/>
    <p:sldId id="289" r:id="rId16"/>
    <p:sldId id="290" r:id="rId17"/>
    <p:sldId id="266" r:id="rId18"/>
    <p:sldId id="282" r:id="rId1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1"/>
    </p:embeddedFont>
    <p:embeddedFont>
      <p:font typeface="Arial Rounded MT Bold" panose="020F0704030504030204" pitchFamily="34" charset="0"/>
      <p:regular r:id="rId22"/>
    </p:embeddedFont>
    <p:embeddedFont>
      <p:font typeface="Chelsea Market" panose="020B0604020202020204" charset="0"/>
      <p:regular r:id="rId23"/>
    </p:embeddedFont>
    <p:embeddedFont>
      <p:font typeface="Gaza" panose="020B0800040000020004" pitchFamily="34" charset="-78"/>
      <p:regular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5BD4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7EC0BF-C1A5-4EF2-9725-8EC5A7A261BD}">
  <a:tblStyle styleId="{C97EC0BF-C1A5-4EF2-9725-8EC5A7A261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>
      <p:cViewPr varScale="1">
        <p:scale>
          <a:sx n="88" d="100"/>
          <a:sy n="88" d="100"/>
        </p:scale>
        <p:origin x="608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597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aa8df2416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aa8df2416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8aa8df2416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8aa8df2416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aa8df2416_0_1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aa8df2416_0_1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aa8df2416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aa8df2416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827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746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266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8aa8df2416_0_1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8aa8df2416_0_1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aa8df2416_0_1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aa8df2416_0_1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aa8df2416_0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aa8df2416_0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aa8df2416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aa8df2416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aa8df2416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aa8df2416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94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aa8df2416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aa8df2416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8aa8df2416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8aa8df2416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4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03250" y="3442700"/>
            <a:ext cx="613750" cy="608850"/>
            <a:chOff x="4381650" y="1129150"/>
            <a:chExt cx="613750" cy="608850"/>
          </a:xfrm>
        </p:grpSpPr>
        <p:sp>
          <p:nvSpPr>
            <p:cNvPr id="10" name="Google Shape;10;p2"/>
            <p:cNvSpPr/>
            <p:nvPr/>
          </p:nvSpPr>
          <p:spPr>
            <a:xfrm>
              <a:off x="4381650" y="1129150"/>
              <a:ext cx="613750" cy="608850"/>
            </a:xfrm>
            <a:custGeom>
              <a:avLst/>
              <a:gdLst/>
              <a:ahLst/>
              <a:cxnLst/>
              <a:rect l="l" t="t" r="r" b="b"/>
              <a:pathLst>
                <a:path w="24550" h="24354" fill="none" extrusionOk="0">
                  <a:moveTo>
                    <a:pt x="12216" y="23686"/>
                  </a:moveTo>
                  <a:cubicBezTo>
                    <a:pt x="3221" y="22625"/>
                    <a:pt x="0" y="11195"/>
                    <a:pt x="7110" y="5618"/>
                  </a:cubicBezTo>
                  <a:cubicBezTo>
                    <a:pt x="14219" y="1"/>
                    <a:pt x="24549" y="5775"/>
                    <a:pt x="23489" y="14769"/>
                  </a:cubicBezTo>
                  <a:cubicBezTo>
                    <a:pt x="22821" y="20347"/>
                    <a:pt x="17793" y="24353"/>
                    <a:pt x="12216" y="2368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582950" y="1365800"/>
              <a:ext cx="290675" cy="252400"/>
            </a:xfrm>
            <a:custGeom>
              <a:avLst/>
              <a:gdLst/>
              <a:ahLst/>
              <a:cxnLst/>
              <a:rect l="l" t="t" r="r" b="b"/>
              <a:pathLst>
                <a:path w="11627" h="10096" fill="none" extrusionOk="0">
                  <a:moveTo>
                    <a:pt x="4439" y="8996"/>
                  </a:moveTo>
                  <a:cubicBezTo>
                    <a:pt x="4439" y="8996"/>
                    <a:pt x="747" y="6325"/>
                    <a:pt x="393" y="3968"/>
                  </a:cubicBezTo>
                  <a:cubicBezTo>
                    <a:pt x="0" y="1572"/>
                    <a:pt x="2396" y="669"/>
                    <a:pt x="3732" y="1847"/>
                  </a:cubicBezTo>
                  <a:cubicBezTo>
                    <a:pt x="5067" y="3025"/>
                    <a:pt x="4989" y="4243"/>
                    <a:pt x="4989" y="4243"/>
                  </a:cubicBezTo>
                  <a:cubicBezTo>
                    <a:pt x="4989" y="4243"/>
                    <a:pt x="5735" y="1"/>
                    <a:pt x="8681" y="315"/>
                  </a:cubicBezTo>
                  <a:cubicBezTo>
                    <a:pt x="11627" y="669"/>
                    <a:pt x="11587" y="3418"/>
                    <a:pt x="10370" y="5107"/>
                  </a:cubicBezTo>
                  <a:cubicBezTo>
                    <a:pt x="9152" y="6796"/>
                    <a:pt x="5696" y="10095"/>
                    <a:pt x="4439" y="89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54475" y="1365800"/>
              <a:ext cx="20650" cy="28500"/>
            </a:xfrm>
            <a:custGeom>
              <a:avLst/>
              <a:gdLst/>
              <a:ahLst/>
              <a:cxnLst/>
              <a:rect l="l" t="t" r="r" b="b"/>
              <a:pathLst>
                <a:path w="826" h="1140" fill="none" extrusionOk="0">
                  <a:moveTo>
                    <a:pt x="0" y="1"/>
                  </a:moveTo>
                  <a:lnTo>
                    <a:pt x="825" y="1140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78025" y="1309850"/>
              <a:ext cx="26550" cy="61875"/>
            </a:xfrm>
            <a:custGeom>
              <a:avLst/>
              <a:gdLst/>
              <a:ahLst/>
              <a:cxnLst/>
              <a:rect l="l" t="t" r="r" b="b"/>
              <a:pathLst>
                <a:path w="1062" h="2475" fill="none" extrusionOk="0">
                  <a:moveTo>
                    <a:pt x="1" y="0"/>
                  </a:moveTo>
                  <a:lnTo>
                    <a:pt x="1061" y="2475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4000" y="1294125"/>
              <a:ext cx="2000" cy="67775"/>
            </a:xfrm>
            <a:custGeom>
              <a:avLst/>
              <a:gdLst/>
              <a:ahLst/>
              <a:cxnLst/>
              <a:rect l="l" t="t" r="r" b="b"/>
              <a:pathLst>
                <a:path w="80" h="2711" fill="none" extrusionOk="0">
                  <a:moveTo>
                    <a:pt x="1" y="1"/>
                  </a:moveTo>
                  <a:lnTo>
                    <a:pt x="79" y="2711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2550" y="1573975"/>
              <a:ext cx="52050" cy="32450"/>
            </a:xfrm>
            <a:custGeom>
              <a:avLst/>
              <a:gdLst/>
              <a:ahLst/>
              <a:cxnLst/>
              <a:rect l="l" t="t" r="r" b="b"/>
              <a:pathLst>
                <a:path w="2082" h="1298" fill="none" extrusionOk="0">
                  <a:moveTo>
                    <a:pt x="0" y="1"/>
                  </a:moveTo>
                  <a:lnTo>
                    <a:pt x="2082" y="1297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950" y="1589700"/>
              <a:ext cx="27525" cy="53050"/>
            </a:xfrm>
            <a:custGeom>
              <a:avLst/>
              <a:gdLst/>
              <a:ahLst/>
              <a:cxnLst/>
              <a:rect l="l" t="t" r="r" b="b"/>
              <a:pathLst>
                <a:path w="1101" h="2122" fill="none" extrusionOk="0">
                  <a:moveTo>
                    <a:pt x="1" y="0"/>
                  </a:moveTo>
                  <a:lnTo>
                    <a:pt x="1101" y="2121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936654">
            <a:off x="4090903" y="702075"/>
            <a:ext cx="740416" cy="870015"/>
            <a:chOff x="3461550" y="822800"/>
            <a:chExt cx="740425" cy="870025"/>
          </a:xfrm>
        </p:grpSpPr>
        <p:sp>
          <p:nvSpPr>
            <p:cNvPr id="18" name="Google Shape;18;p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056900" y="929538"/>
            <a:ext cx="639300" cy="638300"/>
            <a:chOff x="1285500" y="1158138"/>
            <a:chExt cx="639300" cy="638300"/>
          </a:xfrm>
        </p:grpSpPr>
        <p:sp>
          <p:nvSpPr>
            <p:cNvPr id="60" name="Google Shape;60;p2"/>
            <p:cNvSpPr/>
            <p:nvPr/>
          </p:nvSpPr>
          <p:spPr>
            <a:xfrm>
              <a:off x="1285500" y="1158138"/>
              <a:ext cx="639300" cy="638300"/>
            </a:xfrm>
            <a:custGeom>
              <a:avLst/>
              <a:gdLst/>
              <a:ahLst/>
              <a:cxnLst/>
              <a:rect l="l" t="t" r="r" b="b"/>
              <a:pathLst>
                <a:path w="25572" h="25532" fill="none" extrusionOk="0">
                  <a:moveTo>
                    <a:pt x="22547" y="7306"/>
                  </a:moveTo>
                  <a:cubicBezTo>
                    <a:pt x="25571" y="12726"/>
                    <a:pt x="23607" y="19522"/>
                    <a:pt x="18226" y="22546"/>
                  </a:cubicBezTo>
                  <a:cubicBezTo>
                    <a:pt x="12845" y="25531"/>
                    <a:pt x="6011" y="23606"/>
                    <a:pt x="2986" y="18225"/>
                  </a:cubicBezTo>
                  <a:cubicBezTo>
                    <a:pt x="1" y="12805"/>
                    <a:pt x="1926" y="6010"/>
                    <a:pt x="7307" y="2985"/>
                  </a:cubicBezTo>
                  <a:cubicBezTo>
                    <a:pt x="12727" y="0"/>
                    <a:pt x="19522" y="1925"/>
                    <a:pt x="22547" y="730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9150" y="1208213"/>
              <a:ext cx="491000" cy="134550"/>
            </a:xfrm>
            <a:custGeom>
              <a:avLst/>
              <a:gdLst/>
              <a:ahLst/>
              <a:cxnLst/>
              <a:rect l="l" t="t" r="r" b="b"/>
              <a:pathLst>
                <a:path w="19640" h="5382" fill="none" extrusionOk="0">
                  <a:moveTo>
                    <a:pt x="1" y="5382"/>
                  </a:moveTo>
                  <a:cubicBezTo>
                    <a:pt x="1" y="5382"/>
                    <a:pt x="9624" y="0"/>
                    <a:pt x="19640" y="5382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15300" y="1197413"/>
              <a:ext cx="89375" cy="559725"/>
            </a:xfrm>
            <a:custGeom>
              <a:avLst/>
              <a:gdLst/>
              <a:ahLst/>
              <a:cxnLst/>
              <a:rect l="l" t="t" r="r" b="b"/>
              <a:pathLst>
                <a:path w="3575" h="22389" fill="none" extrusionOk="0">
                  <a:moveTo>
                    <a:pt x="3574" y="0"/>
                  </a:moveTo>
                  <a:cubicBezTo>
                    <a:pt x="3574" y="0"/>
                    <a:pt x="0" y="8642"/>
                    <a:pt x="3574" y="22389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3700" y="1234713"/>
              <a:ext cx="148300" cy="459600"/>
            </a:xfrm>
            <a:custGeom>
              <a:avLst/>
              <a:gdLst/>
              <a:ahLst/>
              <a:cxnLst/>
              <a:rect l="l" t="t" r="r" b="b"/>
              <a:pathLst>
                <a:path w="5932" h="18384" fill="none" extrusionOk="0">
                  <a:moveTo>
                    <a:pt x="3300" y="1"/>
                  </a:moveTo>
                  <a:cubicBezTo>
                    <a:pt x="4204" y="512"/>
                    <a:pt x="4871" y="1336"/>
                    <a:pt x="5303" y="2279"/>
                  </a:cubicBezTo>
                  <a:cubicBezTo>
                    <a:pt x="5932" y="3732"/>
                    <a:pt x="5735" y="6246"/>
                    <a:pt x="3104" y="8917"/>
                  </a:cubicBezTo>
                  <a:cubicBezTo>
                    <a:pt x="826" y="11235"/>
                    <a:pt x="1" y="14102"/>
                    <a:pt x="1768" y="18383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0800" y="1234713"/>
              <a:ext cx="121775" cy="493950"/>
            </a:xfrm>
            <a:custGeom>
              <a:avLst/>
              <a:gdLst/>
              <a:ahLst/>
              <a:cxnLst/>
              <a:rect l="l" t="t" r="r" b="b"/>
              <a:pathLst>
                <a:path w="4871" h="19758" fill="none" extrusionOk="0">
                  <a:moveTo>
                    <a:pt x="3693" y="1"/>
                  </a:moveTo>
                  <a:cubicBezTo>
                    <a:pt x="3693" y="1"/>
                    <a:pt x="1257" y="1061"/>
                    <a:pt x="590" y="3575"/>
                  </a:cubicBezTo>
                  <a:cubicBezTo>
                    <a:pt x="0" y="5932"/>
                    <a:pt x="315" y="7503"/>
                    <a:pt x="1925" y="9978"/>
                  </a:cubicBezTo>
                  <a:cubicBezTo>
                    <a:pt x="3064" y="11745"/>
                    <a:pt x="4871" y="15830"/>
                    <a:pt x="3064" y="19758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8086524" y="843725"/>
            <a:ext cx="230775" cy="424250"/>
            <a:chOff x="4903075" y="1704575"/>
            <a:chExt cx="230775" cy="424250"/>
          </a:xfrm>
        </p:grpSpPr>
        <p:sp>
          <p:nvSpPr>
            <p:cNvPr id="66" name="Google Shape;66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731500" y="1036450"/>
            <a:ext cx="92325" cy="93325"/>
            <a:chOff x="5140700" y="1341250"/>
            <a:chExt cx="92325" cy="93325"/>
          </a:xfrm>
        </p:grpSpPr>
        <p:sp>
          <p:nvSpPr>
            <p:cNvPr id="69" name="Google Shape;69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8DDA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rgbClr val="8DDA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1711700" y="3551050"/>
            <a:ext cx="92325" cy="93325"/>
            <a:chOff x="5140700" y="1341250"/>
            <a:chExt cx="92325" cy="93325"/>
          </a:xfrm>
        </p:grpSpPr>
        <p:sp>
          <p:nvSpPr>
            <p:cNvPr id="72" name="Google Shape;72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F6F6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rgbClr val="F6F6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2700000">
            <a:off x="757678" y="3247570"/>
            <a:ext cx="230773" cy="424246"/>
            <a:chOff x="4903075" y="1704575"/>
            <a:chExt cx="230775" cy="424250"/>
          </a:xfrm>
        </p:grpSpPr>
        <p:sp>
          <p:nvSpPr>
            <p:cNvPr id="75" name="Google Shape;75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1747850" y="1096923"/>
            <a:ext cx="2320125" cy="586225"/>
          </a:xfrm>
          <a:custGeom>
            <a:avLst/>
            <a:gdLst/>
            <a:ahLst/>
            <a:cxnLst/>
            <a:rect l="l" t="t" r="r" b="b"/>
            <a:pathLst>
              <a:path w="92805" h="23449" extrusionOk="0">
                <a:moveTo>
                  <a:pt x="0" y="5329"/>
                </a:moveTo>
                <a:cubicBezTo>
                  <a:pt x="3427" y="4564"/>
                  <a:pt x="10938" y="-2212"/>
                  <a:pt x="20562" y="741"/>
                </a:cubicBezTo>
                <a:cubicBezTo>
                  <a:pt x="30186" y="3695"/>
                  <a:pt x="45704" y="20663"/>
                  <a:pt x="57744" y="23050"/>
                </a:cubicBezTo>
                <a:cubicBezTo>
                  <a:pt x="69785" y="25437"/>
                  <a:pt x="86962" y="16393"/>
                  <a:pt x="92805" y="15062"/>
                </a:cubicBezTo>
              </a:path>
            </a:pathLst>
          </a:custGeom>
          <a:noFill/>
          <a:ln w="28575" cap="rnd" cmpd="sng">
            <a:solidFill>
              <a:srgbClr val="F3F3F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2"/>
          <p:cNvSpPr/>
          <p:nvPr/>
        </p:nvSpPr>
        <p:spPr>
          <a:xfrm>
            <a:off x="4904575" y="845125"/>
            <a:ext cx="2564218" cy="421450"/>
          </a:xfrm>
          <a:custGeom>
            <a:avLst/>
            <a:gdLst/>
            <a:ahLst/>
            <a:cxnLst/>
            <a:rect l="l" t="t" r="r" b="b"/>
            <a:pathLst>
              <a:path w="51228" h="16858" extrusionOk="0">
                <a:moveTo>
                  <a:pt x="0" y="15716"/>
                </a:moveTo>
                <a:cubicBezTo>
                  <a:pt x="2617" y="13100"/>
                  <a:pt x="8814" y="-121"/>
                  <a:pt x="15699" y="17"/>
                </a:cubicBezTo>
                <a:cubicBezTo>
                  <a:pt x="22585" y="155"/>
                  <a:pt x="35392" y="14752"/>
                  <a:pt x="41313" y="16542"/>
                </a:cubicBezTo>
                <a:cubicBezTo>
                  <a:pt x="47235" y="18332"/>
                  <a:pt x="49576" y="11722"/>
                  <a:pt x="51228" y="10758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" name="Google Shape;79;p2"/>
          <p:cNvSpPr/>
          <p:nvPr/>
        </p:nvSpPr>
        <p:spPr>
          <a:xfrm>
            <a:off x="321550" y="3552950"/>
            <a:ext cx="1280725" cy="331525"/>
          </a:xfrm>
          <a:custGeom>
            <a:avLst/>
            <a:gdLst/>
            <a:ahLst/>
            <a:cxnLst/>
            <a:rect l="l" t="t" r="r" b="b"/>
            <a:pathLst>
              <a:path w="51229" h="13261" extrusionOk="0">
                <a:moveTo>
                  <a:pt x="0" y="0"/>
                </a:moveTo>
                <a:cubicBezTo>
                  <a:pt x="4131" y="2203"/>
                  <a:pt x="16250" y="12532"/>
                  <a:pt x="24788" y="13220"/>
                </a:cubicBezTo>
                <a:cubicBezTo>
                  <a:pt x="33326" y="13909"/>
                  <a:pt x="46822" y="5646"/>
                  <a:pt x="51229" y="4131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" name="Google Shape;80;p2"/>
          <p:cNvSpPr/>
          <p:nvPr/>
        </p:nvSpPr>
        <p:spPr>
          <a:xfrm>
            <a:off x="1870800" y="3240997"/>
            <a:ext cx="1322025" cy="435875"/>
          </a:xfrm>
          <a:custGeom>
            <a:avLst/>
            <a:gdLst/>
            <a:ahLst/>
            <a:cxnLst/>
            <a:rect l="l" t="t" r="r" b="b"/>
            <a:pathLst>
              <a:path w="52881" h="17435" extrusionOk="0">
                <a:moveTo>
                  <a:pt x="0" y="10825"/>
                </a:moveTo>
                <a:cubicBezTo>
                  <a:pt x="4371" y="9035"/>
                  <a:pt x="17413" y="-1018"/>
                  <a:pt x="26226" y="84"/>
                </a:cubicBezTo>
                <a:cubicBezTo>
                  <a:pt x="35040" y="1186"/>
                  <a:pt x="48439" y="14543"/>
                  <a:pt x="52881" y="17435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1" name="Google Shape;81;p2"/>
          <p:cNvSpPr/>
          <p:nvPr/>
        </p:nvSpPr>
        <p:spPr>
          <a:xfrm>
            <a:off x="3750550" y="3229476"/>
            <a:ext cx="2003700" cy="908308"/>
          </a:xfrm>
          <a:custGeom>
            <a:avLst/>
            <a:gdLst/>
            <a:ahLst/>
            <a:cxnLst/>
            <a:rect l="l" t="t" r="r" b="b"/>
            <a:pathLst>
              <a:path w="80148" h="40554" extrusionOk="0">
                <a:moveTo>
                  <a:pt x="0" y="30290"/>
                </a:moveTo>
                <a:cubicBezTo>
                  <a:pt x="4958" y="31805"/>
                  <a:pt x="19831" y="44199"/>
                  <a:pt x="29746" y="39379"/>
                </a:cubicBezTo>
                <a:cubicBezTo>
                  <a:pt x="39661" y="34559"/>
                  <a:pt x="51091" y="6466"/>
                  <a:pt x="59491" y="1371"/>
                </a:cubicBezTo>
                <a:cubicBezTo>
                  <a:pt x="67891" y="-3724"/>
                  <a:pt x="76705" y="7568"/>
                  <a:pt x="80148" y="8807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2" name="Google Shape;82;p2"/>
          <p:cNvGrpSpPr/>
          <p:nvPr/>
        </p:nvGrpSpPr>
        <p:grpSpPr>
          <a:xfrm rot="3029405">
            <a:off x="3240169" y="3461007"/>
            <a:ext cx="463151" cy="445251"/>
            <a:chOff x="215800" y="677726"/>
            <a:chExt cx="463160" cy="445260"/>
          </a:xfrm>
        </p:grpSpPr>
        <p:sp>
          <p:nvSpPr>
            <p:cNvPr id="83" name="Google Shape;83;p2"/>
            <p:cNvSpPr/>
            <p:nvPr/>
          </p:nvSpPr>
          <p:spPr>
            <a:xfrm>
              <a:off x="215800" y="677726"/>
              <a:ext cx="463160" cy="445260"/>
            </a:xfrm>
            <a:custGeom>
              <a:avLst/>
              <a:gdLst/>
              <a:ahLst/>
              <a:cxnLst/>
              <a:rect l="l" t="t" r="r" b="b"/>
              <a:pathLst>
                <a:path w="23106" h="22213" fill="none" extrusionOk="0">
                  <a:moveTo>
                    <a:pt x="17255" y="17982"/>
                  </a:moveTo>
                  <a:cubicBezTo>
                    <a:pt x="17255" y="17982"/>
                    <a:pt x="15932" y="22213"/>
                    <a:pt x="11966" y="22180"/>
                  </a:cubicBezTo>
                  <a:cubicBezTo>
                    <a:pt x="8000" y="22147"/>
                    <a:pt x="2810" y="18577"/>
                    <a:pt x="1389" y="13949"/>
                  </a:cubicBezTo>
                  <a:cubicBezTo>
                    <a:pt x="1" y="9289"/>
                    <a:pt x="3670" y="5752"/>
                    <a:pt x="8495" y="6678"/>
                  </a:cubicBezTo>
                  <a:cubicBezTo>
                    <a:pt x="8495" y="6678"/>
                    <a:pt x="9784" y="1125"/>
                    <a:pt x="14081" y="563"/>
                  </a:cubicBezTo>
                  <a:cubicBezTo>
                    <a:pt x="18378" y="1"/>
                    <a:pt x="22213" y="5356"/>
                    <a:pt x="22709" y="9653"/>
                  </a:cubicBezTo>
                  <a:cubicBezTo>
                    <a:pt x="23105" y="12925"/>
                    <a:pt x="22808" y="18147"/>
                    <a:pt x="17255" y="1798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645" y="722788"/>
              <a:ext cx="64946" cy="107361"/>
            </a:xfrm>
            <a:custGeom>
              <a:avLst/>
              <a:gdLst/>
              <a:ahLst/>
              <a:cxnLst/>
              <a:rect l="l" t="t" r="r" b="b"/>
              <a:pathLst>
                <a:path w="3240" h="5356" fill="none" extrusionOk="0">
                  <a:moveTo>
                    <a:pt x="3240" y="5355"/>
                  </a:moveTo>
                  <a:cubicBezTo>
                    <a:pt x="3240" y="5355"/>
                    <a:pt x="0" y="4297"/>
                    <a:pt x="529" y="1"/>
                  </a:cubicBez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4880" y="797659"/>
              <a:ext cx="80862" cy="52358"/>
            </a:xfrm>
            <a:custGeom>
              <a:avLst/>
              <a:gdLst/>
              <a:ahLst/>
              <a:cxnLst/>
              <a:rect l="l" t="t" r="r" b="b"/>
              <a:pathLst>
                <a:path w="4034" h="2612" fill="none" extrusionOk="0">
                  <a:moveTo>
                    <a:pt x="1" y="2612"/>
                  </a:moveTo>
                  <a:cubicBezTo>
                    <a:pt x="1653" y="2380"/>
                    <a:pt x="3141" y="1422"/>
                    <a:pt x="4033" y="1"/>
                  </a:cubicBez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rot="3710015">
            <a:off x="451052" y="446640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rgbClr val="8D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7603320" y="-103275"/>
            <a:ext cx="1950375" cy="2953900"/>
          </a:xfrm>
          <a:custGeom>
            <a:avLst/>
            <a:gdLst/>
            <a:ahLst/>
            <a:cxnLst/>
            <a:rect l="l" t="t" r="r" b="b"/>
            <a:pathLst>
              <a:path w="78015" h="118156" extrusionOk="0">
                <a:moveTo>
                  <a:pt x="5303" y="0"/>
                </a:moveTo>
                <a:cubicBezTo>
                  <a:pt x="4615" y="5095"/>
                  <a:pt x="-2822" y="20381"/>
                  <a:pt x="1172" y="30571"/>
                </a:cubicBezTo>
                <a:cubicBezTo>
                  <a:pt x="5166" y="40762"/>
                  <a:pt x="23619" y="49162"/>
                  <a:pt x="29265" y="61143"/>
                </a:cubicBezTo>
                <a:cubicBezTo>
                  <a:pt x="34911" y="73124"/>
                  <a:pt x="26924" y="92955"/>
                  <a:pt x="35049" y="102457"/>
                </a:cubicBezTo>
                <a:cubicBezTo>
                  <a:pt x="43174" y="111959"/>
                  <a:pt x="70854" y="115540"/>
                  <a:pt x="78015" y="11815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7" name="Google Shape;207;p19"/>
          <p:cNvSpPr/>
          <p:nvPr/>
        </p:nvSpPr>
        <p:spPr>
          <a:xfrm>
            <a:off x="-154925" y="1137718"/>
            <a:ext cx="1806650" cy="4129725"/>
          </a:xfrm>
          <a:custGeom>
            <a:avLst/>
            <a:gdLst/>
            <a:ahLst/>
            <a:cxnLst/>
            <a:rect l="l" t="t" r="r" b="b"/>
            <a:pathLst>
              <a:path w="72266" h="165189" extrusionOk="0">
                <a:moveTo>
                  <a:pt x="0" y="4067"/>
                </a:moveTo>
                <a:cubicBezTo>
                  <a:pt x="5509" y="3654"/>
                  <a:pt x="24651" y="-2956"/>
                  <a:pt x="33051" y="1588"/>
                </a:cubicBezTo>
                <a:cubicBezTo>
                  <a:pt x="41451" y="6133"/>
                  <a:pt x="50953" y="18252"/>
                  <a:pt x="50402" y="31334"/>
                </a:cubicBezTo>
                <a:cubicBezTo>
                  <a:pt x="49851" y="44417"/>
                  <a:pt x="28369" y="66587"/>
                  <a:pt x="29746" y="80083"/>
                </a:cubicBezTo>
                <a:cubicBezTo>
                  <a:pt x="31123" y="93579"/>
                  <a:pt x="51780" y="100603"/>
                  <a:pt x="58665" y="112308"/>
                </a:cubicBezTo>
                <a:cubicBezTo>
                  <a:pt x="65551" y="124014"/>
                  <a:pt x="68856" y="141503"/>
                  <a:pt x="71059" y="150316"/>
                </a:cubicBezTo>
                <a:cubicBezTo>
                  <a:pt x="73262" y="159130"/>
                  <a:pt x="71747" y="162710"/>
                  <a:pt x="71885" y="165189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7664482" y="-260900"/>
            <a:ext cx="1905050" cy="2348125"/>
          </a:xfrm>
          <a:custGeom>
            <a:avLst/>
            <a:gdLst/>
            <a:ahLst/>
            <a:cxnLst/>
            <a:rect l="l" t="t" r="r" b="b"/>
            <a:pathLst>
              <a:path w="76202" h="93925" extrusionOk="0">
                <a:moveTo>
                  <a:pt x="76202" y="93925"/>
                </a:moveTo>
                <a:cubicBezTo>
                  <a:pt x="72102" y="92931"/>
                  <a:pt x="57566" y="94422"/>
                  <a:pt x="51602" y="87961"/>
                </a:cubicBezTo>
                <a:cubicBezTo>
                  <a:pt x="45639" y="81501"/>
                  <a:pt x="47130" y="62865"/>
                  <a:pt x="40421" y="55162"/>
                </a:cubicBezTo>
                <a:cubicBezTo>
                  <a:pt x="33712" y="47459"/>
                  <a:pt x="18058" y="47708"/>
                  <a:pt x="11349" y="41744"/>
                </a:cubicBezTo>
                <a:cubicBezTo>
                  <a:pt x="4640" y="35781"/>
                  <a:pt x="1285" y="26338"/>
                  <a:pt x="167" y="19381"/>
                </a:cubicBezTo>
                <a:cubicBezTo>
                  <a:pt x="-951" y="12424"/>
                  <a:pt x="3895" y="3230"/>
                  <a:pt x="4640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21"/>
          <p:cNvSpPr/>
          <p:nvPr/>
        </p:nvSpPr>
        <p:spPr>
          <a:xfrm>
            <a:off x="-506075" y="-55900"/>
            <a:ext cx="1837675" cy="2328125"/>
          </a:xfrm>
          <a:custGeom>
            <a:avLst/>
            <a:gdLst/>
            <a:ahLst/>
            <a:cxnLst/>
            <a:rect l="l" t="t" r="r" b="b"/>
            <a:pathLst>
              <a:path w="73507" h="93125" extrusionOk="0">
                <a:moveTo>
                  <a:pt x="0" y="93125"/>
                </a:moveTo>
                <a:cubicBezTo>
                  <a:pt x="6853" y="91767"/>
                  <a:pt x="33020" y="91555"/>
                  <a:pt x="41115" y="84979"/>
                </a:cubicBezTo>
                <a:cubicBezTo>
                  <a:pt x="49210" y="78403"/>
                  <a:pt x="43352" y="63610"/>
                  <a:pt x="48570" y="53671"/>
                </a:cubicBezTo>
                <a:cubicBezTo>
                  <a:pt x="53788" y="43732"/>
                  <a:pt x="68944" y="34289"/>
                  <a:pt x="72423" y="25344"/>
                </a:cubicBezTo>
                <a:cubicBezTo>
                  <a:pt x="75902" y="16399"/>
                  <a:pt x="69939" y="4224"/>
                  <a:pt x="69442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/>
          <p:nvPr/>
        </p:nvSpPr>
        <p:spPr>
          <a:xfrm>
            <a:off x="1942800" y="3828914"/>
            <a:ext cx="5258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1"/>
          </p:nvPr>
        </p:nvSpPr>
        <p:spPr>
          <a:xfrm>
            <a:off x="2839188" y="2495550"/>
            <a:ext cx="34656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2617200" y="713031"/>
            <a:ext cx="39135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/>
          <p:nvPr/>
        </p:nvSpPr>
        <p:spPr>
          <a:xfrm>
            <a:off x="595050" y="-72287"/>
            <a:ext cx="1294650" cy="5288075"/>
          </a:xfrm>
          <a:custGeom>
            <a:avLst/>
            <a:gdLst/>
            <a:ahLst/>
            <a:cxnLst/>
            <a:rect l="l" t="t" r="r" b="b"/>
            <a:pathLst>
              <a:path w="51786" h="211523" extrusionOk="0">
                <a:moveTo>
                  <a:pt x="14875" y="211523"/>
                </a:moveTo>
                <a:cubicBezTo>
                  <a:pt x="12396" y="202710"/>
                  <a:pt x="140" y="174892"/>
                  <a:pt x="2" y="158642"/>
                </a:cubicBezTo>
                <a:cubicBezTo>
                  <a:pt x="-136" y="142392"/>
                  <a:pt x="5511" y="130412"/>
                  <a:pt x="14049" y="114024"/>
                </a:cubicBezTo>
                <a:cubicBezTo>
                  <a:pt x="22587" y="97637"/>
                  <a:pt x="47513" y="79321"/>
                  <a:pt x="51231" y="60317"/>
                </a:cubicBezTo>
                <a:cubicBezTo>
                  <a:pt x="54949" y="41313"/>
                  <a:pt x="38837" y="10053"/>
                  <a:pt x="3635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8" name="Google Shape;238;p24"/>
          <p:cNvSpPr/>
          <p:nvPr/>
        </p:nvSpPr>
        <p:spPr>
          <a:xfrm flipH="1">
            <a:off x="7254300" y="-72287"/>
            <a:ext cx="1294650" cy="5288075"/>
          </a:xfrm>
          <a:custGeom>
            <a:avLst/>
            <a:gdLst/>
            <a:ahLst/>
            <a:cxnLst/>
            <a:rect l="l" t="t" r="r" b="b"/>
            <a:pathLst>
              <a:path w="51786" h="211523" extrusionOk="0">
                <a:moveTo>
                  <a:pt x="14875" y="211523"/>
                </a:moveTo>
                <a:cubicBezTo>
                  <a:pt x="12396" y="202710"/>
                  <a:pt x="140" y="174892"/>
                  <a:pt x="2" y="158642"/>
                </a:cubicBezTo>
                <a:cubicBezTo>
                  <a:pt x="-136" y="142392"/>
                  <a:pt x="5511" y="130412"/>
                  <a:pt x="14049" y="114024"/>
                </a:cubicBezTo>
                <a:cubicBezTo>
                  <a:pt x="22587" y="97637"/>
                  <a:pt x="47513" y="79321"/>
                  <a:pt x="51231" y="60317"/>
                </a:cubicBezTo>
                <a:cubicBezTo>
                  <a:pt x="54949" y="41313"/>
                  <a:pt x="38837" y="10053"/>
                  <a:pt x="3635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7" name="Google Shape;97;p4"/>
          <p:cNvGrpSpPr/>
          <p:nvPr/>
        </p:nvGrpSpPr>
        <p:grpSpPr>
          <a:xfrm rot="-8469369">
            <a:off x="7953227" y="924653"/>
            <a:ext cx="560570" cy="528276"/>
            <a:chOff x="1360300" y="3005400"/>
            <a:chExt cx="374350" cy="352850"/>
          </a:xfrm>
        </p:grpSpPr>
        <p:sp>
          <p:nvSpPr>
            <p:cNvPr id="98" name="Google Shape;98;p4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/>
          <p:nvPr/>
        </p:nvSpPr>
        <p:spPr>
          <a:xfrm rot="3710015">
            <a:off x="8285777" y="1937515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rgbClr val="978C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91350" y="12850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subTitle" idx="1"/>
          </p:nvPr>
        </p:nvSpPr>
        <p:spPr>
          <a:xfrm>
            <a:off x="1414975" y="2844000"/>
            <a:ext cx="22404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2"/>
          </p:nvPr>
        </p:nvSpPr>
        <p:spPr>
          <a:xfrm>
            <a:off x="1414975" y="3484458"/>
            <a:ext cx="2240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3"/>
          </p:nvPr>
        </p:nvSpPr>
        <p:spPr>
          <a:xfrm>
            <a:off x="5493150" y="2844000"/>
            <a:ext cx="22677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4"/>
          </p:nvPr>
        </p:nvSpPr>
        <p:spPr>
          <a:xfrm>
            <a:off x="5493150" y="1652442"/>
            <a:ext cx="2240400" cy="1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2902250" y="1872856"/>
            <a:ext cx="3260325" cy="2319125"/>
          </a:xfrm>
          <a:custGeom>
            <a:avLst/>
            <a:gdLst/>
            <a:ahLst/>
            <a:cxnLst/>
            <a:rect l="l" t="t" r="r" b="b"/>
            <a:pathLst>
              <a:path w="130413" h="92765" extrusionOk="0">
                <a:moveTo>
                  <a:pt x="0" y="8539"/>
                </a:moveTo>
                <a:cubicBezTo>
                  <a:pt x="10328" y="7988"/>
                  <a:pt x="51205" y="-8008"/>
                  <a:pt x="61970" y="5234"/>
                </a:cubicBezTo>
                <a:cubicBezTo>
                  <a:pt x="72735" y="18476"/>
                  <a:pt x="53181" y="75077"/>
                  <a:pt x="64588" y="87993"/>
                </a:cubicBezTo>
                <a:cubicBezTo>
                  <a:pt x="75995" y="100909"/>
                  <a:pt x="119442" y="83609"/>
                  <a:pt x="130413" y="82732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3" name="Google Shape;113;p5"/>
          <p:cNvSpPr/>
          <p:nvPr/>
        </p:nvSpPr>
        <p:spPr>
          <a:xfrm>
            <a:off x="-16750" y="20650"/>
            <a:ext cx="2148275" cy="2371425"/>
          </a:xfrm>
          <a:custGeom>
            <a:avLst/>
            <a:gdLst/>
            <a:ahLst/>
            <a:cxnLst/>
            <a:rect l="l" t="t" r="r" b="b"/>
            <a:pathLst>
              <a:path w="85931" h="94857" extrusionOk="0">
                <a:moveTo>
                  <a:pt x="0" y="0"/>
                </a:moveTo>
                <a:cubicBezTo>
                  <a:pt x="7436" y="14597"/>
                  <a:pt x="30296" y="72574"/>
                  <a:pt x="44618" y="87584"/>
                </a:cubicBezTo>
                <a:cubicBezTo>
                  <a:pt x="58940" y="102595"/>
                  <a:pt x="79046" y="89650"/>
                  <a:pt x="85931" y="9006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4" name="Google Shape;114;p5"/>
          <p:cNvSpPr/>
          <p:nvPr/>
        </p:nvSpPr>
        <p:spPr>
          <a:xfrm>
            <a:off x="7136875" y="3263645"/>
            <a:ext cx="2086300" cy="433875"/>
          </a:xfrm>
          <a:custGeom>
            <a:avLst/>
            <a:gdLst/>
            <a:ahLst/>
            <a:cxnLst/>
            <a:rect l="l" t="t" r="r" b="b"/>
            <a:pathLst>
              <a:path w="83452" h="17355" extrusionOk="0">
                <a:moveTo>
                  <a:pt x="0" y="17355"/>
                </a:moveTo>
                <a:cubicBezTo>
                  <a:pt x="10053" y="14463"/>
                  <a:pt x="46408" y="279"/>
                  <a:pt x="60317" y="4"/>
                </a:cubicBezTo>
                <a:cubicBezTo>
                  <a:pt x="74226" y="-271"/>
                  <a:pt x="79596" y="13087"/>
                  <a:pt x="83452" y="1570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6"/>
          <p:cNvSpPr/>
          <p:nvPr/>
        </p:nvSpPr>
        <p:spPr>
          <a:xfrm>
            <a:off x="-506075" y="-103275"/>
            <a:ext cx="2358300" cy="2465200"/>
          </a:xfrm>
          <a:custGeom>
            <a:avLst/>
            <a:gdLst/>
            <a:ahLst/>
            <a:cxnLst/>
            <a:rect l="l" t="t" r="r" b="b"/>
            <a:pathLst>
              <a:path w="94332" h="98608" extrusionOk="0">
                <a:moveTo>
                  <a:pt x="0" y="95020"/>
                </a:moveTo>
                <a:cubicBezTo>
                  <a:pt x="7850" y="95020"/>
                  <a:pt x="38559" y="103007"/>
                  <a:pt x="47097" y="95020"/>
                </a:cubicBezTo>
                <a:cubicBezTo>
                  <a:pt x="55635" y="87033"/>
                  <a:pt x="44205" y="58389"/>
                  <a:pt x="51228" y="47097"/>
                </a:cubicBezTo>
                <a:cubicBezTo>
                  <a:pt x="58251" y="35805"/>
                  <a:pt x="82075" y="35116"/>
                  <a:pt x="89236" y="27266"/>
                </a:cubicBezTo>
                <a:cubicBezTo>
                  <a:pt x="96397" y="19417"/>
                  <a:pt x="93368" y="4544"/>
                  <a:pt x="9419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561919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subTitle" idx="1"/>
          </p:nvPr>
        </p:nvSpPr>
        <p:spPr>
          <a:xfrm>
            <a:off x="4561919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12825" y="967689"/>
            <a:ext cx="4231400" cy="1070425"/>
          </a:xfrm>
          <a:custGeom>
            <a:avLst/>
            <a:gdLst/>
            <a:ahLst/>
            <a:cxnLst/>
            <a:rect l="l" t="t" r="r" b="b"/>
            <a:pathLst>
              <a:path w="169256" h="42817" extrusionOk="0">
                <a:moveTo>
                  <a:pt x="0" y="13197"/>
                </a:moveTo>
                <a:cubicBezTo>
                  <a:pt x="4388" y="11066"/>
                  <a:pt x="13290" y="-2224"/>
                  <a:pt x="26329" y="409"/>
                </a:cubicBezTo>
                <a:cubicBezTo>
                  <a:pt x="39368" y="3042"/>
                  <a:pt x="63064" y="21973"/>
                  <a:pt x="78234" y="28994"/>
                </a:cubicBezTo>
                <a:cubicBezTo>
                  <a:pt x="93404" y="36015"/>
                  <a:pt x="102181" y="44290"/>
                  <a:pt x="117351" y="42535"/>
                </a:cubicBezTo>
                <a:cubicBezTo>
                  <a:pt x="132521" y="40780"/>
                  <a:pt x="160605" y="22475"/>
                  <a:pt x="169256" y="1846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4" name="Google Shape;124;p7"/>
          <p:cNvSpPr/>
          <p:nvPr/>
        </p:nvSpPr>
        <p:spPr>
          <a:xfrm>
            <a:off x="5096475" y="996365"/>
            <a:ext cx="2143925" cy="583350"/>
          </a:xfrm>
          <a:custGeom>
            <a:avLst/>
            <a:gdLst/>
            <a:ahLst/>
            <a:cxnLst/>
            <a:rect l="l" t="t" r="r" b="b"/>
            <a:pathLst>
              <a:path w="85757" h="23334" extrusionOk="0">
                <a:moveTo>
                  <a:pt x="0" y="5280"/>
                </a:moveTo>
                <a:cubicBezTo>
                  <a:pt x="3761" y="4528"/>
                  <a:pt x="8275" y="-2243"/>
                  <a:pt x="22568" y="766"/>
                </a:cubicBezTo>
                <a:cubicBezTo>
                  <a:pt x="36861" y="3775"/>
                  <a:pt x="75226" y="19573"/>
                  <a:pt x="85757" y="23334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" name="Google Shape;125;p7"/>
          <p:cNvSpPr/>
          <p:nvPr/>
        </p:nvSpPr>
        <p:spPr>
          <a:xfrm>
            <a:off x="7748150" y="1194225"/>
            <a:ext cx="1296475" cy="666850"/>
          </a:xfrm>
          <a:custGeom>
            <a:avLst/>
            <a:gdLst/>
            <a:ahLst/>
            <a:cxnLst/>
            <a:rect l="l" t="t" r="r" b="b"/>
            <a:pathLst>
              <a:path w="51859" h="26674" extrusionOk="0">
                <a:moveTo>
                  <a:pt x="0" y="23695"/>
                </a:moveTo>
                <a:cubicBezTo>
                  <a:pt x="3385" y="23946"/>
                  <a:pt x="11668" y="29148"/>
                  <a:pt x="20311" y="25199"/>
                </a:cubicBezTo>
                <a:cubicBezTo>
                  <a:pt x="28954" y="21250"/>
                  <a:pt x="46601" y="4200"/>
                  <a:pt x="51859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106550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4910800" y="955575"/>
            <a:ext cx="4002646" cy="904900"/>
          </a:xfrm>
          <a:custGeom>
            <a:avLst/>
            <a:gdLst/>
            <a:ahLst/>
            <a:cxnLst/>
            <a:rect l="l" t="t" r="r" b="b"/>
            <a:pathLst>
              <a:path w="155337" h="36196" extrusionOk="0">
                <a:moveTo>
                  <a:pt x="0" y="13832"/>
                </a:moveTo>
                <a:cubicBezTo>
                  <a:pt x="5095" y="11629"/>
                  <a:pt x="15561" y="-2969"/>
                  <a:pt x="30571" y="611"/>
                </a:cubicBezTo>
                <a:cubicBezTo>
                  <a:pt x="45581" y="4192"/>
                  <a:pt x="69268" y="31184"/>
                  <a:pt x="90062" y="35315"/>
                </a:cubicBezTo>
                <a:cubicBezTo>
                  <a:pt x="110856" y="39446"/>
                  <a:pt x="144458" y="27052"/>
                  <a:pt x="155337" y="25399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4" name="Google Shape;134;p9"/>
          <p:cNvSpPr/>
          <p:nvPr/>
        </p:nvSpPr>
        <p:spPr>
          <a:xfrm>
            <a:off x="-55900" y="1029627"/>
            <a:ext cx="1233325" cy="722150"/>
          </a:xfrm>
          <a:custGeom>
            <a:avLst/>
            <a:gdLst/>
            <a:ahLst/>
            <a:cxnLst/>
            <a:rect l="l" t="t" r="r" b="b"/>
            <a:pathLst>
              <a:path w="49333" h="28886" extrusionOk="0">
                <a:moveTo>
                  <a:pt x="0" y="28886"/>
                </a:moveTo>
                <a:cubicBezTo>
                  <a:pt x="5261" y="24369"/>
                  <a:pt x="23346" y="6162"/>
                  <a:pt x="31568" y="1781"/>
                </a:cubicBezTo>
                <a:cubicBezTo>
                  <a:pt x="39790" y="-2600"/>
                  <a:pt x="46372" y="2464"/>
                  <a:pt x="49333" y="2600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5" name="Google Shape;135;p9"/>
          <p:cNvSpPr/>
          <p:nvPr/>
        </p:nvSpPr>
        <p:spPr>
          <a:xfrm>
            <a:off x="2158625" y="1301375"/>
            <a:ext cx="2065650" cy="444250"/>
          </a:xfrm>
          <a:custGeom>
            <a:avLst/>
            <a:gdLst/>
            <a:ahLst/>
            <a:cxnLst/>
            <a:rect l="l" t="t" r="r" b="b"/>
            <a:pathLst>
              <a:path w="82626" h="17770" extrusionOk="0">
                <a:moveTo>
                  <a:pt x="0" y="0"/>
                </a:moveTo>
                <a:cubicBezTo>
                  <a:pt x="6886" y="2892"/>
                  <a:pt x="27542" y="15285"/>
                  <a:pt x="41313" y="17351"/>
                </a:cubicBezTo>
                <a:cubicBezTo>
                  <a:pt x="55084" y="19417"/>
                  <a:pt x="75741" y="13220"/>
                  <a:pt x="82626" y="12394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1"/>
          </p:nvPr>
        </p:nvSpPr>
        <p:spPr>
          <a:xfrm>
            <a:off x="183001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2"/>
          </p:nvPr>
        </p:nvSpPr>
        <p:spPr>
          <a:xfrm>
            <a:off x="183001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3"/>
          </p:nvPr>
        </p:nvSpPr>
        <p:spPr>
          <a:xfrm>
            <a:off x="183001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4"/>
          </p:nvPr>
        </p:nvSpPr>
        <p:spPr>
          <a:xfrm>
            <a:off x="183001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5"/>
          </p:nvPr>
        </p:nvSpPr>
        <p:spPr>
          <a:xfrm>
            <a:off x="561486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6"/>
          </p:nvPr>
        </p:nvSpPr>
        <p:spPr>
          <a:xfrm>
            <a:off x="561486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7"/>
          </p:nvPr>
        </p:nvSpPr>
        <p:spPr>
          <a:xfrm>
            <a:off x="561486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8"/>
          </p:nvPr>
        </p:nvSpPr>
        <p:spPr>
          <a:xfrm>
            <a:off x="561486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9" hasCustomPrompt="1"/>
          </p:nvPr>
        </p:nvSpPr>
        <p:spPr>
          <a:xfrm>
            <a:off x="96598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13" hasCustomPrompt="1"/>
          </p:nvPr>
        </p:nvSpPr>
        <p:spPr>
          <a:xfrm>
            <a:off x="96598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title" idx="14" hasCustomPrompt="1"/>
          </p:nvPr>
        </p:nvSpPr>
        <p:spPr>
          <a:xfrm>
            <a:off x="475083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 idx="15" hasCustomPrompt="1"/>
          </p:nvPr>
        </p:nvSpPr>
        <p:spPr>
          <a:xfrm>
            <a:off x="475083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6"/>
          <p:cNvSpPr/>
          <p:nvPr/>
        </p:nvSpPr>
        <p:spPr>
          <a:xfrm>
            <a:off x="7405400" y="-61975"/>
            <a:ext cx="1962375" cy="2582075"/>
          </a:xfrm>
          <a:custGeom>
            <a:avLst/>
            <a:gdLst/>
            <a:ahLst/>
            <a:cxnLst/>
            <a:rect l="l" t="t" r="r" b="b"/>
            <a:pathLst>
              <a:path w="78495" h="103283" extrusionOk="0">
                <a:moveTo>
                  <a:pt x="0" y="0"/>
                </a:moveTo>
                <a:cubicBezTo>
                  <a:pt x="1790" y="5646"/>
                  <a:pt x="2203" y="26028"/>
                  <a:pt x="10741" y="33877"/>
                </a:cubicBezTo>
                <a:cubicBezTo>
                  <a:pt x="19279" y="41727"/>
                  <a:pt x="43792" y="37320"/>
                  <a:pt x="51228" y="47097"/>
                </a:cubicBezTo>
                <a:cubicBezTo>
                  <a:pt x="58665" y="56875"/>
                  <a:pt x="50816" y="83178"/>
                  <a:pt x="55360" y="92542"/>
                </a:cubicBezTo>
                <a:cubicBezTo>
                  <a:pt x="59905" y="101906"/>
                  <a:pt x="74639" y="101493"/>
                  <a:pt x="78495" y="10328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s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3093250" y="3381225"/>
            <a:ext cx="3367025" cy="1921075"/>
          </a:xfrm>
          <a:custGeom>
            <a:avLst/>
            <a:gdLst/>
            <a:ahLst/>
            <a:cxnLst/>
            <a:rect l="l" t="t" r="r" b="b"/>
            <a:pathLst>
              <a:path w="134681" h="76843" extrusionOk="0">
                <a:moveTo>
                  <a:pt x="0" y="76843"/>
                </a:moveTo>
                <a:cubicBezTo>
                  <a:pt x="4407" y="73263"/>
                  <a:pt x="7162" y="59491"/>
                  <a:pt x="26441" y="55360"/>
                </a:cubicBezTo>
                <a:cubicBezTo>
                  <a:pt x="45721" y="51229"/>
                  <a:pt x="100667" y="59216"/>
                  <a:pt x="115677" y="52055"/>
                </a:cubicBezTo>
                <a:cubicBezTo>
                  <a:pt x="130688" y="44894"/>
                  <a:pt x="113337" y="21070"/>
                  <a:pt x="116504" y="12394"/>
                </a:cubicBezTo>
                <a:cubicBezTo>
                  <a:pt x="119671" y="3718"/>
                  <a:pt x="131652" y="2066"/>
                  <a:pt x="134681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7578400" y="-103300"/>
            <a:ext cx="1115450" cy="2334200"/>
          </a:xfrm>
          <a:custGeom>
            <a:avLst/>
            <a:gdLst/>
            <a:ahLst/>
            <a:cxnLst/>
            <a:rect l="l" t="t" r="r" b="b"/>
            <a:pathLst>
              <a:path w="44618" h="93368" extrusionOk="0">
                <a:moveTo>
                  <a:pt x="0" y="93368"/>
                </a:moveTo>
                <a:cubicBezTo>
                  <a:pt x="1515" y="89925"/>
                  <a:pt x="7986" y="80699"/>
                  <a:pt x="9088" y="72712"/>
                </a:cubicBezTo>
                <a:cubicBezTo>
                  <a:pt x="10190" y="64725"/>
                  <a:pt x="3167" y="52331"/>
                  <a:pt x="6610" y="45445"/>
                </a:cubicBezTo>
                <a:cubicBezTo>
                  <a:pt x="10053" y="38559"/>
                  <a:pt x="23410" y="38972"/>
                  <a:pt x="29745" y="31398"/>
                </a:cubicBezTo>
                <a:cubicBezTo>
                  <a:pt x="36080" y="23824"/>
                  <a:pt x="42139" y="5233"/>
                  <a:pt x="4461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7"/>
          <p:cNvSpPr txBox="1">
            <a:spLocks noGrp="1"/>
          </p:cNvSpPr>
          <p:nvPr>
            <p:ph type="body" idx="1"/>
          </p:nvPr>
        </p:nvSpPr>
        <p:spPr>
          <a:xfrm>
            <a:off x="720000" y="1680100"/>
            <a:ext cx="44751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715875"/>
            <a:ext cx="77085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2" r:id="rId8"/>
    <p:sldLayoutId id="2147483663" r:id="rId9"/>
    <p:sldLayoutId id="2147483665" r:id="rId10"/>
    <p:sldLayoutId id="2147483667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>
            <a:spLocks noGrp="1"/>
          </p:cNvSpPr>
          <p:nvPr>
            <p:ph type="ctrTitle"/>
          </p:nvPr>
        </p:nvSpPr>
        <p:spPr>
          <a:xfrm>
            <a:off x="539552" y="1923678"/>
            <a:ext cx="5472608" cy="980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4"/>
                </a:solidFill>
              </a:rPr>
              <a:t>Unit 5</a:t>
            </a:r>
            <a:br>
              <a:rPr lang="en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rgbClr val="EFEFEF"/>
                </a:solidFill>
              </a:rPr>
              <a:t>Do You Really Need It?</a:t>
            </a:r>
            <a:br>
              <a:rPr lang="en" sz="3600" dirty="0">
                <a:solidFill>
                  <a:srgbClr val="EFEFEF"/>
                </a:solidFill>
              </a:rPr>
            </a:br>
            <a:r>
              <a:rPr lang="en" sz="1600" dirty="0">
                <a:solidFill>
                  <a:srgbClr val="EFEFEF"/>
                </a:solidFill>
              </a:rPr>
              <a:t>Form ,Meaning &amp; Function</a:t>
            </a:r>
            <a:endParaRPr sz="5700" dirty="0">
              <a:solidFill>
                <a:srgbClr val="EFEFEF"/>
              </a:solidFill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subTitle" idx="1"/>
          </p:nvPr>
        </p:nvSpPr>
        <p:spPr>
          <a:xfrm>
            <a:off x="107504" y="4371950"/>
            <a:ext cx="3380861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</a:t>
            </a:r>
            <a:r>
              <a:rPr lang="en" sz="1800" dirty="0"/>
              <a:t>: </a:t>
            </a:r>
            <a:r>
              <a:rPr lang="en" sz="1800" dirty="0">
                <a:latin typeface="Abadi" panose="020B0604020104020204" pitchFamily="34" charset="0"/>
              </a:rPr>
              <a:t>Entisar Al-Obaidallah</a:t>
            </a:r>
            <a:endParaRPr sz="18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44"/>
          <p:cNvGrpSpPr/>
          <p:nvPr/>
        </p:nvGrpSpPr>
        <p:grpSpPr>
          <a:xfrm>
            <a:off x="6238268" y="3628912"/>
            <a:ext cx="750163" cy="310697"/>
            <a:chOff x="-1184000" y="4152700"/>
            <a:chExt cx="983950" cy="407525"/>
          </a:xfrm>
        </p:grpSpPr>
        <p:sp>
          <p:nvSpPr>
            <p:cNvPr id="524" name="Google Shape;524;p44"/>
            <p:cNvSpPr/>
            <p:nvPr/>
          </p:nvSpPr>
          <p:spPr>
            <a:xfrm>
              <a:off x="-1184000" y="4152700"/>
              <a:ext cx="983950" cy="180700"/>
            </a:xfrm>
            <a:custGeom>
              <a:avLst/>
              <a:gdLst/>
              <a:ahLst/>
              <a:cxnLst/>
              <a:rect l="l" t="t" r="r" b="b"/>
              <a:pathLst>
                <a:path w="39358" h="7228" fill="none" extrusionOk="0">
                  <a:moveTo>
                    <a:pt x="1" y="3928"/>
                  </a:moveTo>
                  <a:lnTo>
                    <a:pt x="19601" y="0"/>
                  </a:lnTo>
                  <a:lnTo>
                    <a:pt x="39358" y="3928"/>
                  </a:lnTo>
                  <a:lnTo>
                    <a:pt x="19522" y="7227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4"/>
            <p:cNvSpPr/>
            <p:nvPr/>
          </p:nvSpPr>
          <p:spPr>
            <a:xfrm>
              <a:off x="-942425" y="4292125"/>
              <a:ext cx="500825" cy="268100"/>
            </a:xfrm>
            <a:custGeom>
              <a:avLst/>
              <a:gdLst/>
              <a:ahLst/>
              <a:cxnLst/>
              <a:rect l="l" t="t" r="r" b="b"/>
              <a:pathLst>
                <a:path w="20033" h="10724" fill="none" extrusionOk="0">
                  <a:moveTo>
                    <a:pt x="79" y="1"/>
                  </a:moveTo>
                  <a:lnTo>
                    <a:pt x="0" y="7503"/>
                  </a:lnTo>
                  <a:cubicBezTo>
                    <a:pt x="0" y="7503"/>
                    <a:pt x="10016" y="10724"/>
                    <a:pt x="20032" y="7267"/>
                  </a:cubicBezTo>
                  <a:lnTo>
                    <a:pt x="20032" y="1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4"/>
            <p:cNvSpPr/>
            <p:nvPr/>
          </p:nvSpPr>
          <p:spPr>
            <a:xfrm>
              <a:off x="-390575" y="4279375"/>
              <a:ext cx="27525" cy="200325"/>
            </a:xfrm>
            <a:custGeom>
              <a:avLst/>
              <a:gdLst/>
              <a:ahLst/>
              <a:cxnLst/>
              <a:rect l="l" t="t" r="r" b="b"/>
              <a:pathLst>
                <a:path w="1101" h="8013" fill="none" extrusionOk="0">
                  <a:moveTo>
                    <a:pt x="1" y="0"/>
                  </a:moveTo>
                  <a:cubicBezTo>
                    <a:pt x="747" y="943"/>
                    <a:pt x="1101" y="2200"/>
                    <a:pt x="983" y="3417"/>
                  </a:cubicBezTo>
                  <a:cubicBezTo>
                    <a:pt x="826" y="5617"/>
                    <a:pt x="79" y="5538"/>
                    <a:pt x="79" y="8013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4"/>
            <p:cNvSpPr/>
            <p:nvPr/>
          </p:nvSpPr>
          <p:spPr>
            <a:xfrm>
              <a:off x="-413150" y="4478700"/>
              <a:ext cx="45200" cy="51100"/>
            </a:xfrm>
            <a:custGeom>
              <a:avLst/>
              <a:gdLst/>
              <a:ahLst/>
              <a:cxnLst/>
              <a:rect l="l" t="t" r="r" b="b"/>
              <a:pathLst>
                <a:path w="1808" h="2044" fill="none" extrusionOk="0">
                  <a:moveTo>
                    <a:pt x="432" y="1"/>
                  </a:moveTo>
                  <a:lnTo>
                    <a:pt x="1414" y="1"/>
                  </a:lnTo>
                  <a:lnTo>
                    <a:pt x="1807" y="2043"/>
                  </a:lnTo>
                  <a:lnTo>
                    <a:pt x="0" y="2043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44"/>
          <p:cNvGrpSpPr/>
          <p:nvPr/>
        </p:nvGrpSpPr>
        <p:grpSpPr>
          <a:xfrm>
            <a:off x="2216104" y="1965865"/>
            <a:ext cx="633641" cy="768837"/>
            <a:chOff x="-1949700" y="3965150"/>
            <a:chExt cx="565650" cy="686400"/>
          </a:xfrm>
        </p:grpSpPr>
        <p:sp>
          <p:nvSpPr>
            <p:cNvPr id="529" name="Google Shape;529;p44"/>
            <p:cNvSpPr/>
            <p:nvPr/>
          </p:nvSpPr>
          <p:spPr>
            <a:xfrm>
              <a:off x="-1949700" y="3965150"/>
              <a:ext cx="565650" cy="686400"/>
            </a:xfrm>
            <a:custGeom>
              <a:avLst/>
              <a:gdLst/>
              <a:ahLst/>
              <a:cxnLst/>
              <a:rect l="l" t="t" r="r" b="b"/>
              <a:pathLst>
                <a:path w="22626" h="27456" fill="none" extrusionOk="0">
                  <a:moveTo>
                    <a:pt x="1" y="6560"/>
                  </a:moveTo>
                  <a:cubicBezTo>
                    <a:pt x="1" y="6560"/>
                    <a:pt x="8878" y="0"/>
                    <a:pt x="17676" y="3103"/>
                  </a:cubicBezTo>
                  <a:lnTo>
                    <a:pt x="17833" y="3889"/>
                  </a:lnTo>
                  <a:cubicBezTo>
                    <a:pt x="17755" y="3889"/>
                    <a:pt x="17676" y="3928"/>
                    <a:pt x="17597" y="3967"/>
                  </a:cubicBezTo>
                  <a:cubicBezTo>
                    <a:pt x="17087" y="4399"/>
                    <a:pt x="17440" y="5224"/>
                    <a:pt x="18069" y="5106"/>
                  </a:cubicBezTo>
                  <a:cubicBezTo>
                    <a:pt x="18187" y="5656"/>
                    <a:pt x="18344" y="6285"/>
                    <a:pt x="18462" y="6952"/>
                  </a:cubicBezTo>
                  <a:cubicBezTo>
                    <a:pt x="18383" y="6992"/>
                    <a:pt x="18344" y="7031"/>
                    <a:pt x="18265" y="7070"/>
                  </a:cubicBezTo>
                  <a:cubicBezTo>
                    <a:pt x="17715" y="7463"/>
                    <a:pt x="18069" y="8327"/>
                    <a:pt x="18736" y="8209"/>
                  </a:cubicBezTo>
                  <a:cubicBezTo>
                    <a:pt x="18894" y="8799"/>
                    <a:pt x="19011" y="9427"/>
                    <a:pt x="19169" y="10095"/>
                  </a:cubicBezTo>
                  <a:cubicBezTo>
                    <a:pt x="19090" y="10095"/>
                    <a:pt x="19051" y="10134"/>
                    <a:pt x="18972" y="10173"/>
                  </a:cubicBezTo>
                  <a:cubicBezTo>
                    <a:pt x="18697" y="10370"/>
                    <a:pt x="18658" y="10762"/>
                    <a:pt x="18854" y="11077"/>
                  </a:cubicBezTo>
                  <a:cubicBezTo>
                    <a:pt x="18972" y="11273"/>
                    <a:pt x="19247" y="11352"/>
                    <a:pt x="19483" y="11312"/>
                  </a:cubicBezTo>
                  <a:cubicBezTo>
                    <a:pt x="19601" y="11901"/>
                    <a:pt x="19758" y="12530"/>
                    <a:pt x="19915" y="13158"/>
                  </a:cubicBezTo>
                  <a:cubicBezTo>
                    <a:pt x="19836" y="13158"/>
                    <a:pt x="19758" y="13198"/>
                    <a:pt x="19679" y="13237"/>
                  </a:cubicBezTo>
                  <a:cubicBezTo>
                    <a:pt x="19090" y="13669"/>
                    <a:pt x="19522" y="14572"/>
                    <a:pt x="20229" y="14376"/>
                  </a:cubicBezTo>
                  <a:cubicBezTo>
                    <a:pt x="20386" y="15044"/>
                    <a:pt x="20543" y="15711"/>
                    <a:pt x="20700" y="16340"/>
                  </a:cubicBezTo>
                  <a:cubicBezTo>
                    <a:pt x="19876" y="16576"/>
                    <a:pt x="20229" y="17872"/>
                    <a:pt x="21054" y="17636"/>
                  </a:cubicBezTo>
                  <a:cubicBezTo>
                    <a:pt x="21250" y="18343"/>
                    <a:pt x="21447" y="19011"/>
                    <a:pt x="21643" y="19718"/>
                  </a:cubicBezTo>
                  <a:cubicBezTo>
                    <a:pt x="21565" y="19718"/>
                    <a:pt x="21486" y="19757"/>
                    <a:pt x="21407" y="19836"/>
                  </a:cubicBezTo>
                  <a:cubicBezTo>
                    <a:pt x="20857" y="20268"/>
                    <a:pt x="21329" y="21171"/>
                    <a:pt x="22036" y="20936"/>
                  </a:cubicBezTo>
                  <a:cubicBezTo>
                    <a:pt x="22232" y="21603"/>
                    <a:pt x="22429" y="22232"/>
                    <a:pt x="22625" y="22821"/>
                  </a:cubicBezTo>
                  <a:cubicBezTo>
                    <a:pt x="22625" y="22821"/>
                    <a:pt x="12923" y="23057"/>
                    <a:pt x="6835" y="274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4"/>
            <p:cNvSpPr/>
            <p:nvPr/>
          </p:nvSpPr>
          <p:spPr>
            <a:xfrm>
              <a:off x="-1847575" y="4162525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6"/>
                  </a:moveTo>
                  <a:cubicBezTo>
                    <a:pt x="12845" y="746"/>
                    <a:pt x="6796" y="0"/>
                    <a:pt x="1" y="3967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4"/>
            <p:cNvSpPr/>
            <p:nvPr/>
          </p:nvSpPr>
          <p:spPr>
            <a:xfrm>
              <a:off x="-1872125" y="4082975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7"/>
                  </a:moveTo>
                  <a:cubicBezTo>
                    <a:pt x="12845" y="747"/>
                    <a:pt x="6796" y="1"/>
                    <a:pt x="1" y="39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4"/>
            <p:cNvSpPr/>
            <p:nvPr/>
          </p:nvSpPr>
          <p:spPr>
            <a:xfrm>
              <a:off x="-1826950" y="4245000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7"/>
                  </a:moveTo>
                  <a:cubicBezTo>
                    <a:pt x="12845" y="747"/>
                    <a:pt x="6796" y="0"/>
                    <a:pt x="0" y="39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A6E9A9C-F7B6-4A79-A4B0-2CB9BC1561C9}"/>
              </a:ext>
            </a:extLst>
          </p:cNvPr>
          <p:cNvSpPr txBox="1"/>
          <p:nvPr/>
        </p:nvSpPr>
        <p:spPr>
          <a:xfrm>
            <a:off x="539552" y="1988738"/>
            <a:ext cx="792088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6F6F6"/>
                </a:solidFill>
              </a:rPr>
              <a:t>When </a:t>
            </a:r>
            <a:r>
              <a:rPr lang="en-US" sz="1800" b="1" u="sng" dirty="0">
                <a:solidFill>
                  <a:srgbClr val="F6F6F6"/>
                </a:solidFill>
              </a:rPr>
              <a:t>may / might</a:t>
            </a:r>
            <a:r>
              <a:rPr lang="en-US" sz="1800" dirty="0">
                <a:solidFill>
                  <a:srgbClr val="F6F6F6"/>
                </a:solidFill>
              </a:rPr>
              <a:t> is used in a conditional sentence, the </a:t>
            </a:r>
            <a:r>
              <a:rPr lang="en-US" sz="1800" b="1" u="sng" dirty="0">
                <a:solidFill>
                  <a:srgbClr val="F6F6F6"/>
                </a:solidFill>
              </a:rPr>
              <a:t>if clause </a:t>
            </a:r>
            <a:r>
              <a:rPr lang="en-US" sz="1800" dirty="0">
                <a:solidFill>
                  <a:srgbClr val="F6F6F6"/>
                </a:solidFill>
              </a:rPr>
              <a:t>can be in the </a:t>
            </a:r>
            <a:r>
              <a:rPr lang="en-US" sz="1800" b="1" u="sng" dirty="0">
                <a:solidFill>
                  <a:srgbClr val="F6F6F6"/>
                </a:solidFill>
              </a:rPr>
              <a:t>present </a:t>
            </a:r>
            <a:r>
              <a:rPr lang="en-US" sz="1800" dirty="0">
                <a:solidFill>
                  <a:srgbClr val="F6F6F6"/>
                </a:solidFill>
              </a:rPr>
              <a:t> tense. </a:t>
            </a:r>
            <a:endParaRPr lang="ar-SA" sz="1600" dirty="0">
              <a:solidFill>
                <a:srgbClr val="F6F6F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E4DCB37-2501-4B9E-B0EA-A594407AB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52229" r="21651" b="31615"/>
          <a:stretch/>
        </p:blipFill>
        <p:spPr>
          <a:xfrm>
            <a:off x="1043608" y="129378"/>
            <a:ext cx="6840760" cy="152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Google Shape;1161;p55">
            <a:extLst>
              <a:ext uri="{FF2B5EF4-FFF2-40B4-BE49-F238E27FC236}">
                <a16:creationId xmlns:a16="http://schemas.microsoft.com/office/drawing/2014/main" id="{1BF42CD5-96BA-4BB5-8A33-705499CCBD7F}"/>
              </a:ext>
            </a:extLst>
          </p:cNvPr>
          <p:cNvSpPr txBox="1">
            <a:spLocks/>
          </p:cNvSpPr>
          <p:nvPr/>
        </p:nvSpPr>
        <p:spPr>
          <a:xfrm>
            <a:off x="209526" y="2823806"/>
            <a:ext cx="1324976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Form: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AE2E7C9-5F04-474C-AC3E-7488A5187FD4}"/>
              </a:ext>
            </a:extLst>
          </p:cNvPr>
          <p:cNvSpPr txBox="1"/>
          <p:nvPr/>
        </p:nvSpPr>
        <p:spPr>
          <a:xfrm>
            <a:off x="2303003" y="4222169"/>
            <a:ext cx="6266735" cy="63094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dirty="0">
              <a:solidFill>
                <a:srgbClr val="F6F6F6"/>
              </a:solidFill>
            </a:endParaRPr>
          </a:p>
          <a:p>
            <a:pPr algn="ctr"/>
            <a:r>
              <a:rPr lang="en-US" sz="1800" dirty="0">
                <a:solidFill>
                  <a:srgbClr val="F6F6F6"/>
                </a:solidFill>
              </a:rPr>
              <a:t>If Sara </a:t>
            </a:r>
            <a:r>
              <a:rPr lang="en-US" sz="1800" b="1" u="sng" dirty="0">
                <a:solidFill>
                  <a:srgbClr val="F6F6F6"/>
                </a:solidFill>
              </a:rPr>
              <a:t>comes</a:t>
            </a:r>
            <a:r>
              <a:rPr lang="en-US" sz="1800" dirty="0">
                <a:solidFill>
                  <a:srgbClr val="F6F6F6"/>
                </a:solidFill>
              </a:rPr>
              <a:t>, she </a:t>
            </a:r>
            <a:r>
              <a:rPr lang="en-US" sz="1800" b="1" u="sng" dirty="0">
                <a:solidFill>
                  <a:srgbClr val="F6F6F6"/>
                </a:solidFill>
              </a:rPr>
              <a:t>might look </a:t>
            </a:r>
            <a:r>
              <a:rPr lang="en-US" sz="1800" dirty="0">
                <a:solidFill>
                  <a:srgbClr val="F6F6F6"/>
                </a:solidFill>
              </a:rPr>
              <a:t>after the children.</a:t>
            </a:r>
          </a:p>
          <a:p>
            <a:pPr algn="ctr"/>
            <a:endParaRPr lang="en-US" sz="900" dirty="0">
              <a:solidFill>
                <a:srgbClr val="F6F6F6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C2923FC-93F3-42DE-A1B2-580C25E1AAA0}"/>
              </a:ext>
            </a:extLst>
          </p:cNvPr>
          <p:cNvSpPr/>
          <p:nvPr/>
        </p:nvSpPr>
        <p:spPr>
          <a:xfrm>
            <a:off x="539552" y="3434017"/>
            <a:ext cx="773694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36" name="Google Shape;1161;p55">
            <a:extLst>
              <a:ext uri="{FF2B5EF4-FFF2-40B4-BE49-F238E27FC236}">
                <a16:creationId xmlns:a16="http://schemas.microsoft.com/office/drawing/2014/main" id="{2F45D3DE-02CD-44C0-A610-EFB52B6FEC52}"/>
              </a:ext>
            </a:extLst>
          </p:cNvPr>
          <p:cNvSpPr txBox="1">
            <a:spLocks/>
          </p:cNvSpPr>
          <p:nvPr/>
        </p:nvSpPr>
        <p:spPr>
          <a:xfrm>
            <a:off x="100609" y="4293273"/>
            <a:ext cx="1885998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Examples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49C2D285-7167-4EA2-A3EA-D527B52FC96F}"/>
              </a:ext>
            </a:extLst>
          </p:cNvPr>
          <p:cNvSpPr/>
          <p:nvPr/>
        </p:nvSpPr>
        <p:spPr>
          <a:xfrm>
            <a:off x="1365033" y="3398775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62E2DF3B-1999-4D44-B86D-C489E3230720}"/>
              </a:ext>
            </a:extLst>
          </p:cNvPr>
          <p:cNvSpPr/>
          <p:nvPr/>
        </p:nvSpPr>
        <p:spPr>
          <a:xfrm>
            <a:off x="1862382" y="3425569"/>
            <a:ext cx="1885998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1BD3F21E-3C56-4806-A26A-B5431ED9B7CC}"/>
              </a:ext>
            </a:extLst>
          </p:cNvPr>
          <p:cNvSpPr/>
          <p:nvPr/>
        </p:nvSpPr>
        <p:spPr>
          <a:xfrm>
            <a:off x="3817378" y="3358039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361E338C-3133-4C71-BF62-BC730D28EE3D}"/>
              </a:ext>
            </a:extLst>
          </p:cNvPr>
          <p:cNvSpPr/>
          <p:nvPr/>
        </p:nvSpPr>
        <p:spPr>
          <a:xfrm>
            <a:off x="5903406" y="3370948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8C5A25D0-8E28-4BA3-A3FB-852613DA6A81}"/>
              </a:ext>
            </a:extLst>
          </p:cNvPr>
          <p:cNvSpPr/>
          <p:nvPr/>
        </p:nvSpPr>
        <p:spPr>
          <a:xfrm>
            <a:off x="4333071" y="3383857"/>
            <a:ext cx="1504683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May/ might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482EDC91-DBCC-4B5A-AA53-8BB119793361}"/>
              </a:ext>
            </a:extLst>
          </p:cNvPr>
          <p:cNvSpPr/>
          <p:nvPr/>
        </p:nvSpPr>
        <p:spPr>
          <a:xfrm>
            <a:off x="6383544" y="3359150"/>
            <a:ext cx="1674878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V(infinitive)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5FB3A33-3E08-4F56-B356-4148F661F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07" y="1225032"/>
            <a:ext cx="1042506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4CAC56F-46B8-41B1-B709-0D4E648F0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6" t="68107" r="32670" b="13601"/>
          <a:stretch/>
        </p:blipFill>
        <p:spPr>
          <a:xfrm>
            <a:off x="971600" y="251921"/>
            <a:ext cx="698477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44AA9F-7FD1-4F89-A92A-5FBC88613F58}"/>
              </a:ext>
            </a:extLst>
          </p:cNvPr>
          <p:cNvSpPr txBox="1"/>
          <p:nvPr/>
        </p:nvSpPr>
        <p:spPr>
          <a:xfrm>
            <a:off x="638367" y="2381605"/>
            <a:ext cx="7992888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6F6F6"/>
                </a:solidFill>
              </a:rPr>
              <a:t>When we speak about </a:t>
            </a:r>
            <a:r>
              <a:rPr lang="en-US" sz="1600" b="1" u="sng" dirty="0">
                <a:solidFill>
                  <a:srgbClr val="F6F6F6"/>
                </a:solidFill>
              </a:rPr>
              <a:t>a specific preference</a:t>
            </a:r>
            <a:r>
              <a:rPr lang="en-US" sz="1600" dirty="0">
                <a:solidFill>
                  <a:srgbClr val="F6F6F6"/>
                </a:solidFill>
              </a:rPr>
              <a:t>, </a:t>
            </a:r>
            <a:r>
              <a:rPr lang="en-US" sz="1600" b="1" u="sng" dirty="0">
                <a:solidFill>
                  <a:srgbClr val="F6F6F6"/>
                </a:solidFill>
              </a:rPr>
              <a:t>would rather</a:t>
            </a:r>
            <a:r>
              <a:rPr lang="en-US" sz="1600" dirty="0">
                <a:solidFill>
                  <a:srgbClr val="F6F6F6"/>
                </a:solidFill>
              </a:rPr>
              <a:t> and </a:t>
            </a:r>
            <a:r>
              <a:rPr lang="en-US" sz="1600" b="1" u="sng" dirty="0">
                <a:solidFill>
                  <a:srgbClr val="F6F6F6"/>
                </a:solidFill>
              </a:rPr>
              <a:t>would prefer </a:t>
            </a:r>
            <a:r>
              <a:rPr lang="en-US" sz="1600" dirty="0">
                <a:solidFill>
                  <a:srgbClr val="F6F6F6"/>
                </a:solidFill>
              </a:rPr>
              <a:t>have </a:t>
            </a:r>
            <a:r>
              <a:rPr lang="en-US" sz="1600" b="1" u="sng" dirty="0">
                <a:solidFill>
                  <a:srgbClr val="F6F6F6"/>
                </a:solidFill>
              </a:rPr>
              <a:t>the same meaning </a:t>
            </a:r>
            <a:r>
              <a:rPr lang="en-US" sz="1600" dirty="0">
                <a:solidFill>
                  <a:srgbClr val="F6F6F6"/>
                </a:solidFill>
              </a:rPr>
              <a:t>and are interchangeable.</a:t>
            </a:r>
            <a:endParaRPr lang="ar-SA" sz="1600" dirty="0">
              <a:solidFill>
                <a:srgbClr val="F6F6F6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19ADB6C-7B58-49DC-9991-E6726C85AD1F}"/>
              </a:ext>
            </a:extLst>
          </p:cNvPr>
          <p:cNvSpPr txBox="1"/>
          <p:nvPr/>
        </p:nvSpPr>
        <p:spPr>
          <a:xfrm>
            <a:off x="585973" y="3187102"/>
            <a:ext cx="457638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Would rather </a:t>
            </a:r>
            <a:r>
              <a:rPr lang="en-US" sz="1600" dirty="0">
                <a:solidFill>
                  <a:srgbClr val="F6F6F6"/>
                </a:solidFill>
              </a:rPr>
              <a:t>can be abbreviated to </a:t>
            </a:r>
            <a:r>
              <a:rPr lang="en-US" sz="1600" b="1" u="sng" dirty="0">
                <a:solidFill>
                  <a:srgbClr val="F6F6F6"/>
                </a:solidFill>
              </a:rPr>
              <a:t>'d rather.</a:t>
            </a:r>
          </a:p>
          <a:p>
            <a:r>
              <a:rPr lang="en-US" sz="1600" b="1" u="sng" dirty="0">
                <a:solidFill>
                  <a:srgbClr val="F6F6F6"/>
                </a:solidFill>
              </a:rPr>
              <a:t>Would prefer </a:t>
            </a:r>
            <a:r>
              <a:rPr lang="en-US" sz="1600" dirty="0">
                <a:solidFill>
                  <a:srgbClr val="F6F6F6"/>
                </a:solidFill>
              </a:rPr>
              <a:t>can be abbreviated to </a:t>
            </a:r>
            <a:r>
              <a:rPr lang="en-US" sz="1600" b="1" u="sng" dirty="0">
                <a:solidFill>
                  <a:srgbClr val="F6F6F6"/>
                </a:solidFill>
              </a:rPr>
              <a:t>'d prefer.</a:t>
            </a:r>
            <a:endParaRPr lang="ar-SA" sz="1600" b="1" u="sng" dirty="0">
              <a:solidFill>
                <a:srgbClr val="F6F6F6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EAC371-1DC7-4090-968E-91F33BA4909B}"/>
              </a:ext>
            </a:extLst>
          </p:cNvPr>
          <p:cNvSpPr txBox="1"/>
          <p:nvPr/>
        </p:nvSpPr>
        <p:spPr>
          <a:xfrm>
            <a:off x="5348773" y="3187102"/>
            <a:ext cx="331236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I'd rather </a:t>
            </a:r>
            <a:r>
              <a:rPr lang="en-US" sz="1600" dirty="0">
                <a:solidFill>
                  <a:srgbClr val="F6F6F6"/>
                </a:solidFill>
              </a:rPr>
              <a:t>go to the cinema.</a:t>
            </a:r>
          </a:p>
          <a:p>
            <a:r>
              <a:rPr lang="en-US" sz="1600" b="1" u="sng" dirty="0">
                <a:solidFill>
                  <a:srgbClr val="F6F6F6"/>
                </a:solidFill>
              </a:rPr>
              <a:t>I'd prefer</a:t>
            </a:r>
            <a:r>
              <a:rPr lang="en-US" sz="1600" dirty="0">
                <a:solidFill>
                  <a:srgbClr val="F6F6F6"/>
                </a:solidFill>
              </a:rPr>
              <a:t> to go to the cinema.</a:t>
            </a:r>
            <a:endParaRPr lang="ar-SA" sz="1600" dirty="0">
              <a:solidFill>
                <a:srgbClr val="F6F6F6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E736A26-1129-4B6D-8D8C-6782579822C5}"/>
              </a:ext>
            </a:extLst>
          </p:cNvPr>
          <p:cNvSpPr txBox="1"/>
          <p:nvPr/>
        </p:nvSpPr>
        <p:spPr>
          <a:xfrm>
            <a:off x="585973" y="3926629"/>
            <a:ext cx="513483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Would rather </a:t>
            </a:r>
            <a:r>
              <a:rPr lang="en-US" sz="1600" dirty="0">
                <a:solidFill>
                  <a:srgbClr val="F6F6F6"/>
                </a:solidFill>
              </a:rPr>
              <a:t>is followed by the </a:t>
            </a:r>
            <a:r>
              <a:rPr lang="en-US" sz="1600" b="1" u="sng" dirty="0">
                <a:solidFill>
                  <a:srgbClr val="F6F6F6"/>
                </a:solidFill>
              </a:rPr>
              <a:t>infinitive without to.</a:t>
            </a:r>
            <a:endParaRPr lang="ar-SA" sz="1600" b="1" u="sng" dirty="0">
              <a:solidFill>
                <a:srgbClr val="F6F6F6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BA2478-4979-4614-AD0E-E1FF4A89DEDB}"/>
              </a:ext>
            </a:extLst>
          </p:cNvPr>
          <p:cNvSpPr txBox="1"/>
          <p:nvPr/>
        </p:nvSpPr>
        <p:spPr>
          <a:xfrm>
            <a:off x="284019" y="4465444"/>
            <a:ext cx="518029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Would prefer</a:t>
            </a:r>
            <a:r>
              <a:rPr lang="en-US" sz="1600" dirty="0">
                <a:solidFill>
                  <a:srgbClr val="F6F6F6"/>
                </a:solidFill>
              </a:rPr>
              <a:t> is followed by </a:t>
            </a:r>
            <a:r>
              <a:rPr lang="en-US" sz="1600" b="1" u="sng" dirty="0">
                <a:solidFill>
                  <a:srgbClr val="F6F6F6"/>
                </a:solidFill>
              </a:rPr>
              <a:t>to + infinitive </a:t>
            </a:r>
            <a:r>
              <a:rPr lang="en-US" sz="1600" dirty="0">
                <a:solidFill>
                  <a:srgbClr val="F6F6F6"/>
                </a:solidFill>
              </a:rPr>
              <a:t>or </a:t>
            </a:r>
            <a:r>
              <a:rPr lang="en-US" sz="1600" b="1" u="sng" dirty="0">
                <a:solidFill>
                  <a:srgbClr val="F6F6F6"/>
                </a:solidFill>
              </a:rPr>
              <a:t>a noun.</a:t>
            </a:r>
            <a:endParaRPr lang="ar-SA" sz="1600" b="1" u="sng" dirty="0">
              <a:solidFill>
                <a:srgbClr val="F6F6F6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284EA2F-E8F2-4910-8DB0-FB649AB2BF60}"/>
              </a:ext>
            </a:extLst>
          </p:cNvPr>
          <p:cNvSpPr txBox="1"/>
          <p:nvPr/>
        </p:nvSpPr>
        <p:spPr>
          <a:xfrm>
            <a:off x="5852829" y="3926629"/>
            <a:ext cx="280831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I'd rather </a:t>
            </a:r>
            <a:r>
              <a:rPr lang="en-US" sz="1600" b="1" u="sng" dirty="0"/>
              <a:t>have</a:t>
            </a:r>
            <a:r>
              <a:rPr lang="en-US" sz="1600" dirty="0"/>
              <a:t> fruit juice.</a:t>
            </a:r>
            <a:endParaRPr lang="ar-SA" sz="16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62FD168-6E18-4EE3-875B-CD008664A282}"/>
              </a:ext>
            </a:extLst>
          </p:cNvPr>
          <p:cNvSpPr txBox="1"/>
          <p:nvPr/>
        </p:nvSpPr>
        <p:spPr>
          <a:xfrm>
            <a:off x="5580112" y="4419935"/>
            <a:ext cx="3081029" cy="584775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I'd prefer </a:t>
            </a:r>
            <a:r>
              <a:rPr lang="en-US" sz="1600" b="1" u="sng" dirty="0"/>
              <a:t>to have </a:t>
            </a:r>
            <a:r>
              <a:rPr lang="en-US" sz="1600" dirty="0"/>
              <a:t>fruit juice.</a:t>
            </a:r>
          </a:p>
          <a:p>
            <a:r>
              <a:rPr lang="en-US" sz="1600" b="1" dirty="0"/>
              <a:t>I'd prefer </a:t>
            </a:r>
            <a:r>
              <a:rPr lang="en-US" sz="1600" b="1" u="sng" dirty="0"/>
              <a:t>fruit</a:t>
            </a:r>
            <a:r>
              <a:rPr lang="en-US" sz="1600" dirty="0"/>
              <a:t> juice.</a:t>
            </a:r>
            <a:endParaRPr lang="ar-SA" sz="16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1B5B4C1-E057-4744-B8EE-C3A58B0C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5456">
            <a:off x="-32124" y="2773001"/>
            <a:ext cx="863365" cy="7194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50A07F-B72D-4295-AD1C-293C16C4D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906" y="1758175"/>
            <a:ext cx="1042506" cy="93886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F286AF3-A068-4DCB-9AA0-8BCA4F9B4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986" y="3404476"/>
            <a:ext cx="1042506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"/>
          <p:cNvSpPr/>
          <p:nvPr/>
        </p:nvSpPr>
        <p:spPr>
          <a:xfrm rot="-175151" flipH="1">
            <a:off x="1066198" y="806669"/>
            <a:ext cx="2963045" cy="35301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title"/>
          </p:nvPr>
        </p:nvSpPr>
        <p:spPr>
          <a:xfrm>
            <a:off x="4561919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</a:t>
            </a:r>
            <a:endParaRPr sz="4400" dirty="0">
              <a:solidFill>
                <a:schemeClr val="accent3"/>
              </a:solidFill>
            </a:endParaRPr>
          </a:p>
        </p:txBody>
      </p:sp>
      <p:sp>
        <p:nvSpPr>
          <p:cNvPr id="379" name="Google Shape;379;p35"/>
          <p:cNvSpPr txBox="1">
            <a:spLocks noGrp="1"/>
          </p:cNvSpPr>
          <p:nvPr>
            <p:ph type="subTitle" idx="1"/>
          </p:nvPr>
        </p:nvSpPr>
        <p:spPr>
          <a:xfrm>
            <a:off x="4199697" y="2754106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p. 79</a:t>
            </a:r>
            <a:endParaRPr sz="1800" dirty="0"/>
          </a:p>
        </p:txBody>
      </p:sp>
      <p:sp>
        <p:nvSpPr>
          <p:cNvPr id="380" name="Google Shape;380;p35"/>
          <p:cNvSpPr/>
          <p:nvPr/>
        </p:nvSpPr>
        <p:spPr>
          <a:xfrm>
            <a:off x="4446375" y="1059830"/>
            <a:ext cx="541430" cy="428190"/>
          </a:xfrm>
          <a:custGeom>
            <a:avLst/>
            <a:gdLst/>
            <a:ahLst/>
            <a:cxnLst/>
            <a:rect l="l" t="t" r="r" b="b"/>
            <a:pathLst>
              <a:path w="30992" h="24510" fill="none" extrusionOk="0">
                <a:moveTo>
                  <a:pt x="25178" y="5696"/>
                </a:moveTo>
                <a:cubicBezTo>
                  <a:pt x="21172" y="1139"/>
                  <a:pt x="14534" y="0"/>
                  <a:pt x="9231" y="2946"/>
                </a:cubicBezTo>
                <a:cubicBezTo>
                  <a:pt x="3889" y="5892"/>
                  <a:pt x="1376" y="12137"/>
                  <a:pt x="3104" y="17990"/>
                </a:cubicBezTo>
                <a:lnTo>
                  <a:pt x="1" y="19718"/>
                </a:lnTo>
                <a:lnTo>
                  <a:pt x="2672" y="24510"/>
                </a:lnTo>
                <a:lnTo>
                  <a:pt x="30991" y="8759"/>
                </a:lnTo>
                <a:lnTo>
                  <a:pt x="28321" y="3967"/>
                </a:lnTo>
                <a:close/>
                <a:moveTo>
                  <a:pt x="11902" y="7777"/>
                </a:moveTo>
                <a:cubicBezTo>
                  <a:pt x="14534" y="6324"/>
                  <a:pt x="17794" y="6599"/>
                  <a:pt x="20151" y="8524"/>
                </a:cubicBezTo>
                <a:lnTo>
                  <a:pt x="8171" y="15201"/>
                </a:lnTo>
                <a:cubicBezTo>
                  <a:pt x="7778" y="12177"/>
                  <a:pt x="9271" y="9270"/>
                  <a:pt x="11902" y="7777"/>
                </a:cubicBezTo>
                <a:close/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35"/>
          <p:cNvGrpSpPr/>
          <p:nvPr/>
        </p:nvGrpSpPr>
        <p:grpSpPr>
          <a:xfrm>
            <a:off x="7240398" y="1417757"/>
            <a:ext cx="599896" cy="457188"/>
            <a:chOff x="-1189650" y="1277525"/>
            <a:chExt cx="730600" cy="556800"/>
          </a:xfrm>
        </p:grpSpPr>
        <p:sp>
          <p:nvSpPr>
            <p:cNvPr id="382" name="Google Shape;382;p35"/>
            <p:cNvSpPr/>
            <p:nvPr/>
          </p:nvSpPr>
          <p:spPr>
            <a:xfrm>
              <a:off x="-1189650" y="1277525"/>
              <a:ext cx="626500" cy="419325"/>
            </a:xfrm>
            <a:custGeom>
              <a:avLst/>
              <a:gdLst/>
              <a:ahLst/>
              <a:cxnLst/>
              <a:rect l="l" t="t" r="r" b="b"/>
              <a:pathLst>
                <a:path w="25060" h="16773" fill="none" extrusionOk="0">
                  <a:moveTo>
                    <a:pt x="0" y="15634"/>
                  </a:moveTo>
                  <a:cubicBezTo>
                    <a:pt x="0" y="15634"/>
                    <a:pt x="3967" y="11352"/>
                    <a:pt x="8838" y="14298"/>
                  </a:cubicBezTo>
                  <a:cubicBezTo>
                    <a:pt x="8838" y="14298"/>
                    <a:pt x="12805" y="16773"/>
                    <a:pt x="16615" y="14377"/>
                  </a:cubicBezTo>
                  <a:cubicBezTo>
                    <a:pt x="18972" y="12884"/>
                    <a:pt x="20307" y="10174"/>
                    <a:pt x="19953" y="7385"/>
                  </a:cubicBezTo>
                  <a:cubicBezTo>
                    <a:pt x="19482" y="1690"/>
                    <a:pt x="25060" y="1"/>
                    <a:pt x="25060" y="1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-1086550" y="1437600"/>
              <a:ext cx="627500" cy="396725"/>
            </a:xfrm>
            <a:custGeom>
              <a:avLst/>
              <a:gdLst/>
              <a:ahLst/>
              <a:cxnLst/>
              <a:rect l="l" t="t" r="r" b="b"/>
              <a:pathLst>
                <a:path w="25100" h="15869" fill="none" extrusionOk="0">
                  <a:moveTo>
                    <a:pt x="0" y="15869"/>
                  </a:moveTo>
                  <a:cubicBezTo>
                    <a:pt x="0" y="15869"/>
                    <a:pt x="5617" y="14180"/>
                    <a:pt x="5106" y="8524"/>
                  </a:cubicBezTo>
                  <a:cubicBezTo>
                    <a:pt x="5106" y="8524"/>
                    <a:pt x="4635" y="3889"/>
                    <a:pt x="8445" y="1493"/>
                  </a:cubicBezTo>
                  <a:cubicBezTo>
                    <a:pt x="10841" y="0"/>
                    <a:pt x="13866" y="39"/>
                    <a:pt x="16222" y="1571"/>
                  </a:cubicBezTo>
                  <a:cubicBezTo>
                    <a:pt x="21093" y="4517"/>
                    <a:pt x="25099" y="275"/>
                    <a:pt x="25099" y="27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-1161175" y="1643800"/>
              <a:ext cx="109025" cy="174825"/>
            </a:xfrm>
            <a:custGeom>
              <a:avLst/>
              <a:gdLst/>
              <a:ahLst/>
              <a:cxnLst/>
              <a:rect l="l" t="t" r="r" b="b"/>
              <a:pathLst>
                <a:path w="4361" h="6993" fill="none" extrusionOk="0">
                  <a:moveTo>
                    <a:pt x="0" y="1"/>
                  </a:moveTo>
                  <a:lnTo>
                    <a:pt x="4360" y="6992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-1057100" y="1609425"/>
              <a:ext cx="82525" cy="131625"/>
            </a:xfrm>
            <a:custGeom>
              <a:avLst/>
              <a:gdLst/>
              <a:ahLst/>
              <a:cxnLst/>
              <a:rect l="l" t="t" r="r" b="b"/>
              <a:pathLst>
                <a:path w="3301" h="5265" fill="none" extrusionOk="0">
                  <a:moveTo>
                    <a:pt x="1" y="1"/>
                  </a:moveTo>
                  <a:lnTo>
                    <a:pt x="3300" y="5264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-595575" y="1291275"/>
              <a:ext cx="109025" cy="174825"/>
            </a:xfrm>
            <a:custGeom>
              <a:avLst/>
              <a:gdLst/>
              <a:ahLst/>
              <a:cxnLst/>
              <a:rect l="l" t="t" r="r" b="b"/>
              <a:pathLst>
                <a:path w="4361" h="6993" fill="none" extrusionOk="0">
                  <a:moveTo>
                    <a:pt x="0" y="1"/>
                  </a:moveTo>
                  <a:lnTo>
                    <a:pt x="4360" y="6992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-672175" y="1368850"/>
              <a:ext cx="82525" cy="132600"/>
            </a:xfrm>
            <a:custGeom>
              <a:avLst/>
              <a:gdLst/>
              <a:ahLst/>
              <a:cxnLst/>
              <a:rect l="l" t="t" r="r" b="b"/>
              <a:pathLst>
                <a:path w="3301" h="5304" fill="none" extrusionOk="0">
                  <a:moveTo>
                    <a:pt x="1" y="1"/>
                  </a:moveTo>
                  <a:lnTo>
                    <a:pt x="3300" y="530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-923550" y="1520075"/>
              <a:ext cx="89375" cy="140450"/>
            </a:xfrm>
            <a:custGeom>
              <a:avLst/>
              <a:gdLst/>
              <a:ahLst/>
              <a:cxnLst/>
              <a:rect l="l" t="t" r="r" b="b"/>
              <a:pathLst>
                <a:path w="3575" h="5618" fill="none" extrusionOk="0">
                  <a:moveTo>
                    <a:pt x="1" y="1"/>
                  </a:moveTo>
                  <a:lnTo>
                    <a:pt x="3575" y="5617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-813575" y="1451350"/>
              <a:ext cx="86450" cy="142400"/>
            </a:xfrm>
            <a:custGeom>
              <a:avLst/>
              <a:gdLst/>
              <a:ahLst/>
              <a:cxnLst/>
              <a:rect l="l" t="t" r="r" b="b"/>
              <a:pathLst>
                <a:path w="3458" h="5696" fill="none" extrusionOk="0">
                  <a:moveTo>
                    <a:pt x="1" y="0"/>
                  </a:moveTo>
                  <a:lnTo>
                    <a:pt x="3457" y="5695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7118BC2-B587-41B7-854F-3466DCCB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7119">
            <a:off x="478683" y="322399"/>
            <a:ext cx="4182218" cy="45723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Word Connected with Shopping Habits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728C7D5-ACEB-4026-A90E-E6C5AD32E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23401" r="12987" b="16401"/>
          <a:stretch/>
        </p:blipFill>
        <p:spPr>
          <a:xfrm>
            <a:off x="971600" y="1275606"/>
            <a:ext cx="7344816" cy="3456384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Word Connected with Shopping Habits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ED053D-C32D-4212-8BCB-4FA8FB4ED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7801" r="24800" b="41600"/>
          <a:stretch/>
        </p:blipFill>
        <p:spPr>
          <a:xfrm>
            <a:off x="1475656" y="1203598"/>
            <a:ext cx="6192688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4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</a:rPr>
              <a:t>Conditional Sentences with When &amp; Unless</a:t>
            </a: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6EFB12A-C37A-4FA9-89FC-F4601160E808}"/>
              </a:ext>
            </a:extLst>
          </p:cNvPr>
          <p:cNvSpPr txBox="1"/>
          <p:nvPr/>
        </p:nvSpPr>
        <p:spPr>
          <a:xfrm>
            <a:off x="1187624" y="1131590"/>
            <a:ext cx="68407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The </a:t>
            </a:r>
            <a:r>
              <a:rPr lang="en-US" sz="1600" b="1" u="sng" dirty="0"/>
              <a:t>'if' </a:t>
            </a:r>
            <a:r>
              <a:rPr lang="en-US" sz="1600" dirty="0"/>
              <a:t>in </a:t>
            </a:r>
            <a:r>
              <a:rPr lang="en-US" sz="1600" b="1" u="sng" dirty="0"/>
              <a:t>conditional with present facts </a:t>
            </a:r>
            <a:r>
              <a:rPr lang="en-US" sz="1600" dirty="0"/>
              <a:t>can usually be replaced by </a:t>
            </a:r>
            <a:r>
              <a:rPr lang="en-US" sz="1600" b="1" u="sng" dirty="0"/>
              <a:t>'when' </a:t>
            </a:r>
            <a:r>
              <a:rPr lang="en-US" sz="1600" dirty="0"/>
              <a:t>without changing the meaning</a:t>
            </a:r>
            <a:r>
              <a:rPr lang="en-US" dirty="0"/>
              <a:t>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183864-5500-43A2-800F-85F76FA23274}"/>
              </a:ext>
            </a:extLst>
          </p:cNvPr>
          <p:cNvSpPr txBox="1"/>
          <p:nvPr/>
        </p:nvSpPr>
        <p:spPr>
          <a:xfrm>
            <a:off x="225176" y="2941987"/>
            <a:ext cx="4418832" cy="33855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If</a:t>
            </a:r>
            <a:r>
              <a:rPr lang="en-US" sz="1600" dirty="0"/>
              <a:t> water </a:t>
            </a:r>
            <a:r>
              <a:rPr lang="en-US" sz="1600" b="1" dirty="0"/>
              <a:t>reaches </a:t>
            </a:r>
            <a:r>
              <a:rPr lang="en-US" sz="1600" dirty="0"/>
              <a:t>100 degrees, it </a:t>
            </a:r>
            <a:r>
              <a:rPr lang="en-US" sz="1600" b="1" u="sng" dirty="0"/>
              <a:t>boils. </a:t>
            </a:r>
            <a:endParaRPr lang="ar-SA" sz="1600" b="1" u="sng" dirty="0"/>
          </a:p>
        </p:txBody>
      </p:sp>
      <p:sp>
        <p:nvSpPr>
          <p:cNvPr id="8" name="Google Shape;1161;p55">
            <a:extLst>
              <a:ext uri="{FF2B5EF4-FFF2-40B4-BE49-F238E27FC236}">
                <a16:creationId xmlns:a16="http://schemas.microsoft.com/office/drawing/2014/main" id="{FFACF8BB-A766-4412-8286-16453C58A57C}"/>
              </a:ext>
            </a:extLst>
          </p:cNvPr>
          <p:cNvSpPr txBox="1">
            <a:spLocks/>
          </p:cNvSpPr>
          <p:nvPr/>
        </p:nvSpPr>
        <p:spPr>
          <a:xfrm>
            <a:off x="647564" y="1996959"/>
            <a:ext cx="1620180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1EE374-5872-4A31-B331-992806C45D37}"/>
              </a:ext>
            </a:extLst>
          </p:cNvPr>
          <p:cNvSpPr txBox="1"/>
          <p:nvPr/>
        </p:nvSpPr>
        <p:spPr>
          <a:xfrm>
            <a:off x="323528" y="3649350"/>
            <a:ext cx="432048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When</a:t>
            </a:r>
            <a:r>
              <a:rPr lang="en-US" sz="1600" dirty="0"/>
              <a:t> water </a:t>
            </a:r>
            <a:r>
              <a:rPr lang="en-US" sz="1600" b="1" dirty="0"/>
              <a:t>reaches </a:t>
            </a:r>
            <a:r>
              <a:rPr lang="en-US" sz="1600" dirty="0"/>
              <a:t>100 degrees, it </a:t>
            </a:r>
            <a:r>
              <a:rPr lang="en-US" sz="1600" b="1" u="sng" dirty="0"/>
              <a:t>boils. </a:t>
            </a:r>
            <a:endParaRPr lang="ar-SA" sz="1600" b="1" u="sng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FFC72C-F228-427F-86FD-862CE02A1B62}"/>
              </a:ext>
            </a:extLst>
          </p:cNvPr>
          <p:cNvSpPr/>
          <p:nvPr/>
        </p:nvSpPr>
        <p:spPr>
          <a:xfrm>
            <a:off x="5580112" y="3111264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replace “ if” with “ when”, but the meaning doesn’t change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09923E5-5700-41C0-9767-23E91B008D58}"/>
              </a:ext>
            </a:extLst>
          </p:cNvPr>
          <p:cNvCxnSpPr>
            <a:cxnSpLocks/>
          </p:cNvCxnSpPr>
          <p:nvPr/>
        </p:nvCxnSpPr>
        <p:spPr>
          <a:xfrm>
            <a:off x="4716016" y="3266651"/>
            <a:ext cx="792088" cy="241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023F3BAB-EAE3-441F-AEE8-4713B289450E}"/>
              </a:ext>
            </a:extLst>
          </p:cNvPr>
          <p:cNvCxnSpPr>
            <a:cxnSpLocks/>
          </p:cNvCxnSpPr>
          <p:nvPr/>
        </p:nvCxnSpPr>
        <p:spPr>
          <a:xfrm flipV="1">
            <a:off x="4716016" y="3649350"/>
            <a:ext cx="792088" cy="169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Conditional Sentences with When &amp; Unless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183864-5500-43A2-800F-85F76FA23274}"/>
              </a:ext>
            </a:extLst>
          </p:cNvPr>
          <p:cNvSpPr txBox="1"/>
          <p:nvPr/>
        </p:nvSpPr>
        <p:spPr>
          <a:xfrm>
            <a:off x="185509" y="3880582"/>
            <a:ext cx="4418832" cy="33855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You'll be sick </a:t>
            </a:r>
            <a:r>
              <a:rPr lang="en-US" sz="1600" b="1" u="sng" dirty="0"/>
              <a:t>unless</a:t>
            </a:r>
            <a:r>
              <a:rPr lang="en-US" sz="1600" b="1" dirty="0"/>
              <a:t> you stop eating. </a:t>
            </a:r>
          </a:p>
        </p:txBody>
      </p:sp>
      <p:sp>
        <p:nvSpPr>
          <p:cNvPr id="8" name="Google Shape;1161;p55">
            <a:extLst>
              <a:ext uri="{FF2B5EF4-FFF2-40B4-BE49-F238E27FC236}">
                <a16:creationId xmlns:a16="http://schemas.microsoft.com/office/drawing/2014/main" id="{FFACF8BB-A766-4412-8286-16453C58A57C}"/>
              </a:ext>
            </a:extLst>
          </p:cNvPr>
          <p:cNvSpPr txBox="1">
            <a:spLocks/>
          </p:cNvSpPr>
          <p:nvPr/>
        </p:nvSpPr>
        <p:spPr>
          <a:xfrm>
            <a:off x="395536" y="2427033"/>
            <a:ext cx="1620180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1EE374-5872-4A31-B331-992806C45D37}"/>
              </a:ext>
            </a:extLst>
          </p:cNvPr>
          <p:cNvSpPr txBox="1"/>
          <p:nvPr/>
        </p:nvSpPr>
        <p:spPr>
          <a:xfrm>
            <a:off x="238676" y="3248839"/>
            <a:ext cx="432048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You will be sick </a:t>
            </a:r>
            <a:r>
              <a:rPr lang="en-US" sz="1600" b="1" u="sng" dirty="0"/>
              <a:t>if </a:t>
            </a:r>
            <a:r>
              <a:rPr lang="en-US" sz="1600" b="1" dirty="0"/>
              <a:t>you </a:t>
            </a:r>
            <a:r>
              <a:rPr lang="en-US" sz="1600" b="1" u="sng" dirty="0"/>
              <a:t>don't </a:t>
            </a:r>
            <a:r>
              <a:rPr lang="en-US" sz="1600" b="1" dirty="0"/>
              <a:t>stop eating.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FFC72C-F228-427F-86FD-862CE02A1B62}"/>
              </a:ext>
            </a:extLst>
          </p:cNvPr>
          <p:cNvSpPr/>
          <p:nvPr/>
        </p:nvSpPr>
        <p:spPr>
          <a:xfrm>
            <a:off x="5580112" y="3418116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replace “ if” with “ unless”, in negative sentences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09923E5-5700-41C0-9767-23E91B008D58}"/>
              </a:ext>
            </a:extLst>
          </p:cNvPr>
          <p:cNvCxnSpPr>
            <a:cxnSpLocks/>
          </p:cNvCxnSpPr>
          <p:nvPr/>
        </p:nvCxnSpPr>
        <p:spPr>
          <a:xfrm>
            <a:off x="4752020" y="3458000"/>
            <a:ext cx="792088" cy="241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023F3BAB-EAE3-441F-AEE8-4713B289450E}"/>
              </a:ext>
            </a:extLst>
          </p:cNvPr>
          <p:cNvCxnSpPr>
            <a:cxnSpLocks/>
          </p:cNvCxnSpPr>
          <p:nvPr/>
        </p:nvCxnSpPr>
        <p:spPr>
          <a:xfrm flipV="1">
            <a:off x="4716016" y="3858557"/>
            <a:ext cx="792088" cy="169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يساوي 11">
            <a:extLst>
              <a:ext uri="{FF2B5EF4-FFF2-40B4-BE49-F238E27FC236}">
                <a16:creationId xmlns:a16="http://schemas.microsoft.com/office/drawing/2014/main" id="{1C356B30-E3FD-4B1F-BCBC-3254619F3473}"/>
              </a:ext>
            </a:extLst>
          </p:cNvPr>
          <p:cNvSpPr/>
          <p:nvPr/>
        </p:nvSpPr>
        <p:spPr>
          <a:xfrm>
            <a:off x="4073060" y="1153322"/>
            <a:ext cx="781855" cy="576064"/>
          </a:xfrm>
          <a:prstGeom prst="mathEqua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WordArt 4">
            <a:extLst>
              <a:ext uri="{FF2B5EF4-FFF2-40B4-BE49-F238E27FC236}">
                <a16:creationId xmlns:a16="http://schemas.microsoft.com/office/drawing/2014/main" id="{00B1F3F7-A3F2-49A1-B2C0-7A240D7C7F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9672" y="983588"/>
            <a:ext cx="2232248" cy="6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Un less</a:t>
            </a:r>
            <a:endParaRPr lang="ar-SA" sz="3600" kern="10" dirty="0">
              <a:ln w="0"/>
              <a:solidFill>
                <a:schemeClr val="accent2">
                  <a:lumMod val="9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15" name="WordArt 4">
            <a:extLst>
              <a:ext uri="{FF2B5EF4-FFF2-40B4-BE49-F238E27FC236}">
                <a16:creationId xmlns:a16="http://schemas.microsoft.com/office/drawing/2014/main" id="{0A6292FB-1E46-4CC6-BF75-69AF476E38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4047" y="988469"/>
            <a:ext cx="2083115" cy="6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If… not</a:t>
            </a:r>
            <a:endParaRPr lang="ar-SA" sz="36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A03D8B-A9C6-439F-8A98-42DD5BEFB1CB}"/>
              </a:ext>
            </a:extLst>
          </p:cNvPr>
          <p:cNvSpPr txBox="1"/>
          <p:nvPr/>
        </p:nvSpPr>
        <p:spPr>
          <a:xfrm>
            <a:off x="991004" y="1889021"/>
            <a:ext cx="746942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6F6F6"/>
                </a:solidFill>
              </a:rPr>
              <a:t>Use when in place of if to talk about general truths. Use the present tense in both clauses.</a:t>
            </a:r>
            <a:endParaRPr lang="ar-SA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7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From The </a:t>
            </a:r>
            <a:r>
              <a:rPr lang="en" dirty="0">
                <a:solidFill>
                  <a:schemeClr val="accent2"/>
                </a:solidFill>
              </a:rPr>
              <a:t>Holy Qura’an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429" name="Google Shape;429;p37"/>
          <p:cNvGrpSpPr/>
          <p:nvPr/>
        </p:nvGrpSpPr>
        <p:grpSpPr>
          <a:xfrm>
            <a:off x="2638743" y="1595163"/>
            <a:ext cx="3866514" cy="2978150"/>
            <a:chOff x="2638743" y="1595163"/>
            <a:chExt cx="3866514" cy="2978150"/>
          </a:xfrm>
        </p:grpSpPr>
        <p:grpSp>
          <p:nvGrpSpPr>
            <p:cNvPr id="430" name="Google Shape;430;p37"/>
            <p:cNvGrpSpPr/>
            <p:nvPr/>
          </p:nvGrpSpPr>
          <p:grpSpPr>
            <a:xfrm>
              <a:off x="2829950" y="3701525"/>
              <a:ext cx="3491100" cy="150900"/>
              <a:chOff x="2829950" y="3701525"/>
              <a:chExt cx="3491100" cy="150900"/>
            </a:xfrm>
          </p:grpSpPr>
          <p:sp>
            <p:nvSpPr>
              <p:cNvPr id="431" name="Google Shape;431;p37"/>
              <p:cNvSpPr/>
              <p:nvPr/>
            </p:nvSpPr>
            <p:spPr>
              <a:xfrm>
                <a:off x="2829950" y="3701525"/>
                <a:ext cx="3491100" cy="150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4572000" y="3701525"/>
                <a:ext cx="1745400" cy="1509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2930325" y="3736888"/>
                <a:ext cx="81174" cy="8017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4" name="Google Shape;434;p37"/>
            <p:cNvSpPr/>
            <p:nvPr/>
          </p:nvSpPr>
          <p:spPr>
            <a:xfrm>
              <a:off x="2817649" y="1800283"/>
              <a:ext cx="3508702" cy="2060489"/>
            </a:xfrm>
            <a:custGeom>
              <a:avLst/>
              <a:gdLst/>
              <a:ahLst/>
              <a:cxnLst/>
              <a:rect l="l" t="t" r="r" b="b"/>
              <a:pathLst>
                <a:path w="158210" h="92909" fill="none" extrusionOk="0">
                  <a:moveTo>
                    <a:pt x="2712" y="0"/>
                  </a:moveTo>
                  <a:lnTo>
                    <a:pt x="155567" y="0"/>
                  </a:lnTo>
                  <a:cubicBezTo>
                    <a:pt x="157027" y="0"/>
                    <a:pt x="158209" y="1252"/>
                    <a:pt x="158209" y="2712"/>
                  </a:cubicBezTo>
                  <a:lnTo>
                    <a:pt x="158209" y="90266"/>
                  </a:lnTo>
                  <a:cubicBezTo>
                    <a:pt x="158209" y="91726"/>
                    <a:pt x="157027" y="92909"/>
                    <a:pt x="155567" y="92909"/>
                  </a:cubicBezTo>
                  <a:lnTo>
                    <a:pt x="2712" y="92909"/>
                  </a:lnTo>
                  <a:cubicBezTo>
                    <a:pt x="1182" y="92909"/>
                    <a:pt x="0" y="91726"/>
                    <a:pt x="0" y="90266"/>
                  </a:cubicBezTo>
                  <a:lnTo>
                    <a:pt x="0" y="2712"/>
                  </a:lnTo>
                  <a:cubicBezTo>
                    <a:pt x="0" y="1252"/>
                    <a:pt x="1182" y="0"/>
                    <a:pt x="2712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638743" y="1595163"/>
              <a:ext cx="3866514" cy="2472281"/>
            </a:xfrm>
            <a:custGeom>
              <a:avLst/>
              <a:gdLst/>
              <a:ahLst/>
              <a:cxnLst/>
              <a:rect l="l" t="t" r="r" b="b"/>
              <a:pathLst>
                <a:path w="174344" h="111477" fill="none" extrusionOk="0">
                  <a:moveTo>
                    <a:pt x="6050" y="0"/>
                  </a:moveTo>
                  <a:lnTo>
                    <a:pt x="168293" y="0"/>
                  </a:lnTo>
                  <a:cubicBezTo>
                    <a:pt x="171701" y="0"/>
                    <a:pt x="174343" y="2712"/>
                    <a:pt x="174343" y="6050"/>
                  </a:cubicBezTo>
                  <a:lnTo>
                    <a:pt x="174343" y="105426"/>
                  </a:lnTo>
                  <a:cubicBezTo>
                    <a:pt x="174343" y="108764"/>
                    <a:pt x="171701" y="111476"/>
                    <a:pt x="168293" y="111476"/>
                  </a:cubicBezTo>
                  <a:lnTo>
                    <a:pt x="6050" y="111476"/>
                  </a:lnTo>
                  <a:cubicBezTo>
                    <a:pt x="2712" y="111476"/>
                    <a:pt x="0" y="108764"/>
                    <a:pt x="0" y="105426"/>
                  </a:cubicBezTo>
                  <a:lnTo>
                    <a:pt x="0" y="6050"/>
                  </a:lnTo>
                  <a:cubicBezTo>
                    <a:pt x="0" y="2712"/>
                    <a:pt x="2712" y="0"/>
                    <a:pt x="6050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3761523" y="4371254"/>
              <a:ext cx="1622484" cy="202059"/>
            </a:xfrm>
            <a:custGeom>
              <a:avLst/>
              <a:gdLst/>
              <a:ahLst/>
              <a:cxnLst/>
              <a:rect l="l" t="t" r="r" b="b"/>
              <a:pathLst>
                <a:path w="73159" h="9111" fill="none" extrusionOk="0">
                  <a:moveTo>
                    <a:pt x="4103" y="0"/>
                  </a:moveTo>
                  <a:lnTo>
                    <a:pt x="68986" y="0"/>
                  </a:lnTo>
                  <a:cubicBezTo>
                    <a:pt x="71281" y="0"/>
                    <a:pt x="73159" y="1808"/>
                    <a:pt x="73159" y="4103"/>
                  </a:cubicBezTo>
                  <a:lnTo>
                    <a:pt x="73159" y="5007"/>
                  </a:lnTo>
                  <a:cubicBezTo>
                    <a:pt x="73159" y="7302"/>
                    <a:pt x="71281" y="9110"/>
                    <a:pt x="68986" y="9110"/>
                  </a:cubicBezTo>
                  <a:lnTo>
                    <a:pt x="4103" y="9110"/>
                  </a:lnTo>
                  <a:cubicBezTo>
                    <a:pt x="1808" y="9110"/>
                    <a:pt x="0" y="7302"/>
                    <a:pt x="0" y="5007"/>
                  </a:cubicBezTo>
                  <a:lnTo>
                    <a:pt x="0" y="4103"/>
                  </a:lnTo>
                  <a:cubicBezTo>
                    <a:pt x="0" y="1808"/>
                    <a:pt x="1808" y="0"/>
                    <a:pt x="4103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131666" y="4067422"/>
              <a:ext cx="880669" cy="303854"/>
            </a:xfrm>
            <a:custGeom>
              <a:avLst/>
              <a:gdLst/>
              <a:ahLst/>
              <a:cxnLst/>
              <a:rect l="l" t="t" r="r" b="b"/>
              <a:pathLst>
                <a:path w="39710" h="13701" fill="none" extrusionOk="0">
                  <a:moveTo>
                    <a:pt x="39709" y="13700"/>
                  </a:moveTo>
                  <a:lnTo>
                    <a:pt x="0" y="13700"/>
                  </a:lnTo>
                  <a:lnTo>
                    <a:pt x="4382" y="0"/>
                  </a:lnTo>
                  <a:lnTo>
                    <a:pt x="35397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565AF38-4C4F-4E1C-9AAB-B7C2B838F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743" y="1593610"/>
            <a:ext cx="3805465" cy="2472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3"/>
          <p:cNvSpPr txBox="1">
            <a:spLocks noGrp="1"/>
          </p:cNvSpPr>
          <p:nvPr>
            <p:ph type="title"/>
          </p:nvPr>
        </p:nvSpPr>
        <p:spPr>
          <a:xfrm>
            <a:off x="2615250" y="411510"/>
            <a:ext cx="39135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Thanks!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52AE7B-E625-49E4-A4FA-400C35ADD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00"/>
          <a:stretch/>
        </p:blipFill>
        <p:spPr>
          <a:xfrm>
            <a:off x="2051720" y="1563638"/>
            <a:ext cx="5040560" cy="288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/>
          <p:nvPr/>
        </p:nvSpPr>
        <p:spPr>
          <a:xfrm rot="5400000">
            <a:off x="962889" y="3102253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39" name="Google Shape;339;p33"/>
          <p:cNvSpPr/>
          <p:nvPr/>
        </p:nvSpPr>
        <p:spPr>
          <a:xfrm rot="-5400000">
            <a:off x="4747739" y="1726414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0" name="Google Shape;340;p33"/>
          <p:cNvSpPr/>
          <p:nvPr/>
        </p:nvSpPr>
        <p:spPr>
          <a:xfrm rot="10800000">
            <a:off x="4686312" y="3146580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1" name="Google Shape;341;p33"/>
          <p:cNvSpPr/>
          <p:nvPr/>
        </p:nvSpPr>
        <p:spPr>
          <a:xfrm>
            <a:off x="901433" y="1770766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2" name="Google Shape;342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Language Objectives</a:t>
            </a:r>
            <a:endParaRPr sz="4000" dirty="0"/>
          </a:p>
        </p:txBody>
      </p:sp>
      <p:sp>
        <p:nvSpPr>
          <p:cNvPr id="343" name="Google Shape;343;p33"/>
          <p:cNvSpPr txBox="1">
            <a:spLocks noGrp="1"/>
          </p:cNvSpPr>
          <p:nvPr>
            <p:ph type="subTitle" idx="1"/>
          </p:nvPr>
        </p:nvSpPr>
        <p:spPr>
          <a:xfrm>
            <a:off x="183001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2"/>
          </p:nvPr>
        </p:nvSpPr>
        <p:spPr>
          <a:xfrm>
            <a:off x="183001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onditional sentences with present and future forms</a:t>
            </a:r>
            <a:endParaRPr dirty="0"/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3"/>
          </p:nvPr>
        </p:nvSpPr>
        <p:spPr>
          <a:xfrm>
            <a:off x="183001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 </a:t>
            </a:r>
            <a:endParaRPr dirty="0"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4"/>
          </p:nvPr>
        </p:nvSpPr>
        <p:spPr>
          <a:xfrm>
            <a:off x="183001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etween </a:t>
            </a:r>
            <a:r>
              <a:rPr lang="en" b="1" u="sng" dirty="0"/>
              <a:t>I’d rather </a:t>
            </a:r>
            <a:r>
              <a:rPr lang="en" dirty="0"/>
              <a:t>and </a:t>
            </a:r>
            <a:r>
              <a:rPr lang="en" b="1" u="sng" dirty="0"/>
              <a:t>I’d prefer</a:t>
            </a:r>
            <a:endParaRPr b="1" u="sng" dirty="0"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5"/>
          </p:nvPr>
        </p:nvSpPr>
        <p:spPr>
          <a:xfrm>
            <a:off x="561486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 </a:t>
            </a:r>
            <a:endParaRPr dirty="0"/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6"/>
          </p:nvPr>
        </p:nvSpPr>
        <p:spPr>
          <a:xfrm>
            <a:off x="5614866" y="2250138"/>
            <a:ext cx="2813633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words connected with different ways of shopping </a:t>
            </a:r>
            <a:endParaRPr dirty="0"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7"/>
          </p:nvPr>
        </p:nvSpPr>
        <p:spPr>
          <a:xfrm>
            <a:off x="561486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Differentiate</a:t>
            </a:r>
            <a:endParaRPr dirty="0"/>
          </a:p>
        </p:txBody>
      </p:sp>
      <p:sp>
        <p:nvSpPr>
          <p:cNvPr id="350" name="Google Shape;350;p33"/>
          <p:cNvSpPr txBox="1">
            <a:spLocks noGrp="1"/>
          </p:cNvSpPr>
          <p:nvPr>
            <p:ph type="subTitle" idx="8"/>
          </p:nvPr>
        </p:nvSpPr>
        <p:spPr>
          <a:xfrm>
            <a:off x="5614866" y="3638402"/>
            <a:ext cx="2989581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etween the use of conditional sentences with when and Unless</a:t>
            </a:r>
            <a:endParaRPr dirty="0"/>
          </a:p>
        </p:txBody>
      </p:sp>
      <p:sp>
        <p:nvSpPr>
          <p:cNvPr id="351" name="Google Shape;351;p33"/>
          <p:cNvSpPr txBox="1">
            <a:spLocks noGrp="1"/>
          </p:cNvSpPr>
          <p:nvPr>
            <p:ph type="title" idx="9"/>
          </p:nvPr>
        </p:nvSpPr>
        <p:spPr>
          <a:xfrm>
            <a:off x="96598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52" name="Google Shape;352;p33"/>
          <p:cNvSpPr txBox="1">
            <a:spLocks noGrp="1"/>
          </p:cNvSpPr>
          <p:nvPr>
            <p:ph type="title" idx="13"/>
          </p:nvPr>
        </p:nvSpPr>
        <p:spPr>
          <a:xfrm>
            <a:off x="96598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title" idx="14"/>
          </p:nvPr>
        </p:nvSpPr>
        <p:spPr>
          <a:xfrm>
            <a:off x="475083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54" name="Google Shape;354;p33"/>
          <p:cNvSpPr txBox="1">
            <a:spLocks noGrp="1"/>
          </p:cNvSpPr>
          <p:nvPr>
            <p:ph type="title" idx="15"/>
          </p:nvPr>
        </p:nvSpPr>
        <p:spPr>
          <a:xfrm>
            <a:off x="475083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5"/>
                </a:solidFill>
              </a:rPr>
              <a:t>Open</a:t>
            </a:r>
            <a:endParaRPr sz="4400" dirty="0">
              <a:solidFill>
                <a:schemeClr val="accent5"/>
              </a:solidFill>
            </a:endParaRPr>
          </a:p>
        </p:txBody>
      </p:sp>
      <p:sp>
        <p:nvSpPr>
          <p:cNvPr id="281" name="Google Shape;281;p30"/>
          <p:cNvSpPr/>
          <p:nvPr/>
        </p:nvSpPr>
        <p:spPr>
          <a:xfrm rot="175151">
            <a:off x="5123434" y="806669"/>
            <a:ext cx="2963045" cy="35301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30"/>
          <p:cNvGrpSpPr/>
          <p:nvPr/>
        </p:nvGrpSpPr>
        <p:grpSpPr>
          <a:xfrm>
            <a:off x="1294713" y="825183"/>
            <a:ext cx="836650" cy="539125"/>
            <a:chOff x="4759875" y="1046025"/>
            <a:chExt cx="836650" cy="539125"/>
          </a:xfrm>
        </p:grpSpPr>
        <p:sp>
          <p:nvSpPr>
            <p:cNvPr id="284" name="Google Shape;284;p30"/>
            <p:cNvSpPr/>
            <p:nvPr/>
          </p:nvSpPr>
          <p:spPr>
            <a:xfrm>
              <a:off x="4759875" y="1223775"/>
              <a:ext cx="836650" cy="361375"/>
            </a:xfrm>
            <a:custGeom>
              <a:avLst/>
              <a:gdLst/>
              <a:ahLst/>
              <a:cxnLst/>
              <a:rect l="l" t="t" r="r" b="b"/>
              <a:pathLst>
                <a:path w="33466" h="14455" fill="none" extrusionOk="0">
                  <a:moveTo>
                    <a:pt x="33465" y="0"/>
                  </a:moveTo>
                  <a:lnTo>
                    <a:pt x="31266" y="8131"/>
                  </a:lnTo>
                  <a:cubicBezTo>
                    <a:pt x="17636" y="14455"/>
                    <a:pt x="4399" y="12137"/>
                    <a:pt x="4399" y="12137"/>
                  </a:cubicBezTo>
                  <a:lnTo>
                    <a:pt x="0" y="4792"/>
                  </a:lnTo>
                  <a:lnTo>
                    <a:pt x="16104" y="365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5019100" y="1046025"/>
              <a:ext cx="321125" cy="281850"/>
            </a:xfrm>
            <a:custGeom>
              <a:avLst/>
              <a:gdLst/>
              <a:ahLst/>
              <a:cxnLst/>
              <a:rect l="l" t="t" r="r" b="b"/>
              <a:pathLst>
                <a:path w="12845" h="11274" fill="none" extrusionOk="0">
                  <a:moveTo>
                    <a:pt x="1" y="11274"/>
                  </a:moveTo>
                  <a:lnTo>
                    <a:pt x="4596" y="1"/>
                  </a:lnTo>
                  <a:lnTo>
                    <a:pt x="12845" y="923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5106500" y="1046025"/>
              <a:ext cx="26525" cy="275950"/>
            </a:xfrm>
            <a:custGeom>
              <a:avLst/>
              <a:gdLst/>
              <a:ahLst/>
              <a:cxnLst/>
              <a:rect l="l" t="t" r="r" b="b"/>
              <a:pathLst>
                <a:path w="1061" h="11038" fill="none" extrusionOk="0">
                  <a:moveTo>
                    <a:pt x="1061" y="1"/>
                  </a:moveTo>
                  <a:lnTo>
                    <a:pt x="0" y="1103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4759875" y="1261075"/>
              <a:ext cx="285775" cy="81525"/>
            </a:xfrm>
            <a:custGeom>
              <a:avLst/>
              <a:gdLst/>
              <a:ahLst/>
              <a:cxnLst/>
              <a:rect l="l" t="t" r="r" b="b"/>
              <a:pathLst>
                <a:path w="11431" h="3261" fill="none" extrusionOk="0">
                  <a:moveTo>
                    <a:pt x="0" y="3261"/>
                  </a:moveTo>
                  <a:lnTo>
                    <a:pt x="11430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5295025" y="1223775"/>
              <a:ext cx="301500" cy="1975"/>
            </a:xfrm>
            <a:custGeom>
              <a:avLst/>
              <a:gdLst/>
              <a:ahLst/>
              <a:cxnLst/>
              <a:rect l="l" t="t" r="r" b="b"/>
              <a:pathLst>
                <a:path w="12060" h="79" fill="none" extrusionOk="0">
                  <a:moveTo>
                    <a:pt x="1" y="79"/>
                  </a:moveTo>
                  <a:lnTo>
                    <a:pt x="12059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0"/>
          <p:cNvGrpSpPr/>
          <p:nvPr/>
        </p:nvGrpSpPr>
        <p:grpSpPr>
          <a:xfrm>
            <a:off x="4233213" y="1102188"/>
            <a:ext cx="677575" cy="718825"/>
            <a:chOff x="3968575" y="3724550"/>
            <a:chExt cx="677575" cy="718825"/>
          </a:xfrm>
        </p:grpSpPr>
        <p:sp>
          <p:nvSpPr>
            <p:cNvPr id="290" name="Google Shape;290;p30"/>
            <p:cNvSpPr/>
            <p:nvPr/>
          </p:nvSpPr>
          <p:spPr>
            <a:xfrm>
              <a:off x="4346625" y="3724550"/>
              <a:ext cx="299525" cy="526350"/>
            </a:xfrm>
            <a:custGeom>
              <a:avLst/>
              <a:gdLst/>
              <a:ahLst/>
              <a:cxnLst/>
              <a:rect l="l" t="t" r="r" b="b"/>
              <a:pathLst>
                <a:path w="11981" h="21054" fill="none" extrusionOk="0">
                  <a:moveTo>
                    <a:pt x="315" y="2004"/>
                  </a:moveTo>
                  <a:lnTo>
                    <a:pt x="9388" y="20190"/>
                  </a:lnTo>
                  <a:cubicBezTo>
                    <a:pt x="9702" y="20818"/>
                    <a:pt x="10449" y="21054"/>
                    <a:pt x="11077" y="20740"/>
                  </a:cubicBezTo>
                  <a:lnTo>
                    <a:pt x="11077" y="20740"/>
                  </a:lnTo>
                  <a:cubicBezTo>
                    <a:pt x="11706" y="20425"/>
                    <a:pt x="11981" y="19679"/>
                    <a:pt x="11666" y="19051"/>
                  </a:cubicBezTo>
                  <a:lnTo>
                    <a:pt x="2554" y="865"/>
                  </a:lnTo>
                  <a:cubicBezTo>
                    <a:pt x="2239" y="236"/>
                    <a:pt x="1493" y="1"/>
                    <a:pt x="865" y="315"/>
                  </a:cubicBezTo>
                  <a:lnTo>
                    <a:pt x="865" y="315"/>
                  </a:lnTo>
                  <a:cubicBezTo>
                    <a:pt x="236" y="629"/>
                    <a:pt x="1" y="1375"/>
                    <a:pt x="315" y="200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3968575" y="3732400"/>
              <a:ext cx="655000" cy="710975"/>
            </a:xfrm>
            <a:custGeom>
              <a:avLst/>
              <a:gdLst/>
              <a:ahLst/>
              <a:cxnLst/>
              <a:rect l="l" t="t" r="r" b="b"/>
              <a:pathLst>
                <a:path w="26200" h="28439" fill="none" extrusionOk="0">
                  <a:moveTo>
                    <a:pt x="15987" y="1"/>
                  </a:moveTo>
                  <a:lnTo>
                    <a:pt x="0" y="8014"/>
                  </a:lnTo>
                  <a:lnTo>
                    <a:pt x="10213" y="28438"/>
                  </a:lnTo>
                  <a:lnTo>
                    <a:pt x="26199" y="2042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4077575" y="3863000"/>
              <a:ext cx="301475" cy="229825"/>
            </a:xfrm>
            <a:custGeom>
              <a:avLst/>
              <a:gdLst/>
              <a:ahLst/>
              <a:cxnLst/>
              <a:rect l="l" t="t" r="r" b="b"/>
              <a:pathLst>
                <a:path w="12059" h="9193" fill="none" extrusionOk="0">
                  <a:moveTo>
                    <a:pt x="0" y="4950"/>
                  </a:moveTo>
                  <a:lnTo>
                    <a:pt x="9899" y="1"/>
                  </a:lnTo>
                  <a:lnTo>
                    <a:pt x="12059" y="4243"/>
                  </a:lnTo>
                  <a:lnTo>
                    <a:pt x="2121" y="919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4166925" y="4041725"/>
              <a:ext cx="247475" cy="123750"/>
            </a:xfrm>
            <a:custGeom>
              <a:avLst/>
              <a:gdLst/>
              <a:ahLst/>
              <a:cxnLst/>
              <a:rect l="l" t="t" r="r" b="b"/>
              <a:pathLst>
                <a:path w="9899" h="4950" fill="none" extrusionOk="0">
                  <a:moveTo>
                    <a:pt x="1" y="4950"/>
                  </a:moveTo>
                  <a:lnTo>
                    <a:pt x="9899" y="1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0"/>
          <p:cNvSpPr txBox="1">
            <a:spLocks noGrp="1"/>
          </p:cNvSpPr>
          <p:nvPr>
            <p:ph type="subTitle" idx="1"/>
          </p:nvPr>
        </p:nvSpPr>
        <p:spPr>
          <a:xfrm>
            <a:off x="398563" y="2877818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p. 78</a:t>
            </a:r>
            <a:endParaRPr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F4CD46F-66B4-47D9-923F-FA3F86D6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8204">
            <a:off x="4836793" y="581231"/>
            <a:ext cx="3493311" cy="39810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/>
          <p:nvPr/>
        </p:nvSpPr>
        <p:spPr>
          <a:xfrm>
            <a:off x="9572700" y="1176150"/>
            <a:ext cx="1289400" cy="660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B1DEF98-DEA4-46D9-9B3C-62CE4266E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4" t="41601" r="24800" b="10498"/>
          <a:stretch/>
        </p:blipFill>
        <p:spPr>
          <a:xfrm>
            <a:off x="899592" y="411510"/>
            <a:ext cx="6624736" cy="38884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1DADBF7-80F9-4BD5-ABBC-73F7A62A9510}"/>
              </a:ext>
            </a:extLst>
          </p:cNvPr>
          <p:cNvSpPr txBox="1"/>
          <p:nvPr/>
        </p:nvSpPr>
        <p:spPr>
          <a:xfrm>
            <a:off x="1011296" y="523800"/>
            <a:ext cx="3796667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3A8BF48-5BF8-4B4B-AB9C-0879B39B9C90}"/>
              </a:ext>
            </a:extLst>
          </p:cNvPr>
          <p:cNvSpPr txBox="1"/>
          <p:nvPr/>
        </p:nvSpPr>
        <p:spPr>
          <a:xfrm>
            <a:off x="1079613" y="1068138"/>
            <a:ext cx="936103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E5421DB-EAA2-4EA2-99B7-0C6288385BE2}"/>
              </a:ext>
            </a:extLst>
          </p:cNvPr>
          <p:cNvSpPr txBox="1"/>
          <p:nvPr/>
        </p:nvSpPr>
        <p:spPr>
          <a:xfrm>
            <a:off x="1011296" y="2031690"/>
            <a:ext cx="936103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CFB600C-8F09-4F94-810B-4E2BF051B97F}"/>
              </a:ext>
            </a:extLst>
          </p:cNvPr>
          <p:cNvSpPr txBox="1"/>
          <p:nvPr/>
        </p:nvSpPr>
        <p:spPr>
          <a:xfrm>
            <a:off x="1011296" y="3219822"/>
            <a:ext cx="936103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55"/>
          <p:cNvSpPr txBox="1">
            <a:spLocks noGrp="1"/>
          </p:cNvSpPr>
          <p:nvPr>
            <p:ph type="title"/>
          </p:nvPr>
        </p:nvSpPr>
        <p:spPr>
          <a:xfrm>
            <a:off x="253909" y="2265837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Form</a:t>
            </a:r>
            <a:endParaRPr sz="28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555776" y="51506"/>
            <a:ext cx="3384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Future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Facts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87571E-40CB-415E-8614-A3F188B003EE}"/>
              </a:ext>
            </a:extLst>
          </p:cNvPr>
          <p:cNvSpPr txBox="1"/>
          <p:nvPr/>
        </p:nvSpPr>
        <p:spPr>
          <a:xfrm>
            <a:off x="1622061" y="3961577"/>
            <a:ext cx="626469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cook 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an egg in the microwave, it 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explodes.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B7D50DD-117A-4E1A-AF7E-E8861981549C}"/>
              </a:ext>
            </a:extLst>
          </p:cNvPr>
          <p:cNvSpPr txBox="1"/>
          <p:nvPr/>
        </p:nvSpPr>
        <p:spPr>
          <a:xfrm>
            <a:off x="1658065" y="4583289"/>
            <a:ext cx="619268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If you </a:t>
            </a:r>
            <a:r>
              <a:rPr lang="en-US" sz="2000" b="1" u="sng" dirty="0"/>
              <a:t>put</a:t>
            </a:r>
            <a:r>
              <a:rPr lang="en-US" sz="2000" b="1" dirty="0"/>
              <a:t> water in the freezer, it </a:t>
            </a:r>
            <a:r>
              <a:rPr lang="en-US" sz="2000" b="1" u="sng" dirty="0"/>
              <a:t>becomes </a:t>
            </a:r>
            <a:r>
              <a:rPr lang="en-US" sz="2000" b="1" dirty="0"/>
              <a:t>ice.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588812" y="855804"/>
            <a:ext cx="80199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This conditional is used when the result will always happen. It is a fact !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ABA2E22-DA7F-45D1-994A-A652EDF914BA}"/>
              </a:ext>
            </a:extLst>
          </p:cNvPr>
          <p:cNvSpPr txBox="1"/>
          <p:nvPr/>
        </p:nvSpPr>
        <p:spPr>
          <a:xfrm>
            <a:off x="562037" y="1468600"/>
            <a:ext cx="8019926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We can make a conditional sentence with </a:t>
            </a:r>
            <a:r>
              <a:rPr lang="en-US" sz="1800" b="1" u="sng" dirty="0">
                <a:solidFill>
                  <a:schemeClr val="accent6"/>
                </a:solidFill>
              </a:rPr>
              <a:t>two present simple verbs</a:t>
            </a:r>
            <a:r>
              <a:rPr lang="en-US" sz="1800" dirty="0">
                <a:solidFill>
                  <a:schemeClr val="accent6"/>
                </a:solidFill>
              </a:rPr>
              <a:t>: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 (one in the </a:t>
            </a:r>
            <a:r>
              <a:rPr lang="en-US" sz="1800" b="1" u="sng" dirty="0">
                <a:solidFill>
                  <a:schemeClr val="accent6"/>
                </a:solidFill>
              </a:rPr>
              <a:t>'if clause' </a:t>
            </a:r>
            <a:r>
              <a:rPr lang="en-US" sz="1800" dirty="0">
                <a:solidFill>
                  <a:schemeClr val="accent6"/>
                </a:solidFill>
              </a:rPr>
              <a:t>and one in the </a:t>
            </a:r>
            <a:r>
              <a:rPr lang="en-US" sz="1800" b="1" u="sng" dirty="0">
                <a:solidFill>
                  <a:schemeClr val="accent6"/>
                </a:solidFill>
              </a:rPr>
              <a:t>'main clause</a:t>
            </a:r>
            <a:r>
              <a:rPr lang="en-US" sz="1800" dirty="0">
                <a:solidFill>
                  <a:schemeClr val="accent6"/>
                </a:solidFill>
              </a:rPr>
              <a:t>'):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6473FDC-4494-4081-8579-D7C386DCA70C}"/>
              </a:ext>
            </a:extLst>
          </p:cNvPr>
          <p:cNvSpPr/>
          <p:nvPr/>
        </p:nvSpPr>
        <p:spPr>
          <a:xfrm>
            <a:off x="2938630" y="2806796"/>
            <a:ext cx="1973301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6" name="Plus Sign 14">
            <a:extLst>
              <a:ext uri="{FF2B5EF4-FFF2-40B4-BE49-F238E27FC236}">
                <a16:creationId xmlns:a16="http://schemas.microsoft.com/office/drawing/2014/main" id="{46ACAA23-106E-4817-83F5-088D9D7EA95A}"/>
              </a:ext>
            </a:extLst>
          </p:cNvPr>
          <p:cNvSpPr/>
          <p:nvPr/>
        </p:nvSpPr>
        <p:spPr>
          <a:xfrm>
            <a:off x="2258019" y="2806796"/>
            <a:ext cx="659336" cy="548000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3358103-C647-4C63-9790-5DDEA658E04A}"/>
              </a:ext>
            </a:extLst>
          </p:cNvPr>
          <p:cNvSpPr/>
          <p:nvPr/>
        </p:nvSpPr>
        <p:spPr>
          <a:xfrm>
            <a:off x="5642508" y="2780169"/>
            <a:ext cx="1850015" cy="4346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56836D-3BD2-42B5-BB86-B060F147D43F}"/>
              </a:ext>
            </a:extLst>
          </p:cNvPr>
          <p:cNvSpPr/>
          <p:nvPr/>
        </p:nvSpPr>
        <p:spPr>
          <a:xfrm>
            <a:off x="1283119" y="2845139"/>
            <a:ext cx="961138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135C19E-6C02-4D0E-8608-7259954729E7}"/>
              </a:ext>
            </a:extLst>
          </p:cNvPr>
          <p:cNvSpPr/>
          <p:nvPr/>
        </p:nvSpPr>
        <p:spPr>
          <a:xfrm>
            <a:off x="4959846" y="2754570"/>
            <a:ext cx="659336" cy="548000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161;p55">
            <a:extLst>
              <a:ext uri="{FF2B5EF4-FFF2-40B4-BE49-F238E27FC236}">
                <a16:creationId xmlns:a16="http://schemas.microsoft.com/office/drawing/2014/main" id="{F279D360-A874-4EBF-BE92-27F682423012}"/>
              </a:ext>
            </a:extLst>
          </p:cNvPr>
          <p:cNvSpPr txBox="1">
            <a:spLocks/>
          </p:cNvSpPr>
          <p:nvPr/>
        </p:nvSpPr>
        <p:spPr>
          <a:xfrm>
            <a:off x="179512" y="3388744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029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" grpId="0" animBg="1"/>
      <p:bldP spid="7" grpId="0"/>
      <p:bldP spid="12" grpId="0" animBg="1"/>
      <p:bldP spid="14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339752" y="47331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Another Example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E6440C-0C93-41F6-9BF8-E0F93D16C430}"/>
              </a:ext>
            </a:extLst>
          </p:cNvPr>
          <p:cNvSpPr txBox="1"/>
          <p:nvPr/>
        </p:nvSpPr>
        <p:spPr>
          <a:xfrm>
            <a:off x="1043608" y="2598034"/>
            <a:ext cx="67687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/>
              <a:t>Use the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simple present tense </a:t>
            </a:r>
            <a:r>
              <a:rPr lang="en-US" sz="1800" b="1" dirty="0"/>
              <a:t>in both clauses.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482199" y="2120203"/>
            <a:ext cx="80199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This conditional is used when the result will always happen. It is a fact !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069AA3-8E35-46A6-8FBB-394AC47A1F3B}"/>
              </a:ext>
            </a:extLst>
          </p:cNvPr>
          <p:cNvSpPr txBox="1"/>
          <p:nvPr/>
        </p:nvSpPr>
        <p:spPr>
          <a:xfrm>
            <a:off x="1547664" y="742680"/>
            <a:ext cx="561662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F6F6F6"/>
                </a:solidFill>
              </a:rPr>
              <a:t>if </a:t>
            </a:r>
            <a:r>
              <a:rPr lang="en-US" sz="2000" dirty="0">
                <a:solidFill>
                  <a:srgbClr val="F6F6F6"/>
                </a:solidFill>
              </a:rPr>
              <a:t>water </a:t>
            </a:r>
            <a:r>
              <a:rPr lang="en-US" sz="2000" b="1" u="sng" dirty="0">
                <a:solidFill>
                  <a:srgbClr val="F6F6F6"/>
                </a:solidFill>
              </a:rPr>
              <a:t>reaches</a:t>
            </a:r>
            <a:r>
              <a:rPr lang="en-US" sz="2000" dirty="0">
                <a:solidFill>
                  <a:srgbClr val="F6F6F6"/>
                </a:solidFill>
              </a:rPr>
              <a:t> 100 degrees, it always </a:t>
            </a:r>
            <a:r>
              <a:rPr lang="en-US" sz="2000" b="1" dirty="0">
                <a:solidFill>
                  <a:srgbClr val="F6F6F6"/>
                </a:solidFill>
              </a:rPr>
              <a:t>boils. 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A0D2DC4-695B-4B71-A0FA-4B1DE933CE87}"/>
              </a:ext>
            </a:extLst>
          </p:cNvPr>
          <p:cNvCxnSpPr/>
          <p:nvPr/>
        </p:nvCxnSpPr>
        <p:spPr>
          <a:xfrm>
            <a:off x="2915816" y="114279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2C761E7A-59B4-4873-B60A-E195FE278629}"/>
              </a:ext>
            </a:extLst>
          </p:cNvPr>
          <p:cNvCxnSpPr/>
          <p:nvPr/>
        </p:nvCxnSpPr>
        <p:spPr>
          <a:xfrm>
            <a:off x="6494309" y="114279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FD1A8B-4DA7-4D52-80CA-7673F6238E90}"/>
              </a:ext>
            </a:extLst>
          </p:cNvPr>
          <p:cNvSpPr/>
          <p:nvPr/>
        </p:nvSpPr>
        <p:spPr>
          <a:xfrm>
            <a:off x="1979712" y="1512191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F592BC-5591-4E46-BE0F-E20F9B555574}"/>
              </a:ext>
            </a:extLst>
          </p:cNvPr>
          <p:cNvSpPr/>
          <p:nvPr/>
        </p:nvSpPr>
        <p:spPr>
          <a:xfrm>
            <a:off x="5529565" y="1502830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3" name="Google Shape;1161;p55">
            <a:extLst>
              <a:ext uri="{FF2B5EF4-FFF2-40B4-BE49-F238E27FC236}">
                <a16:creationId xmlns:a16="http://schemas.microsoft.com/office/drawing/2014/main" id="{505AC015-B504-47A5-A3B1-7DE177080D76}"/>
              </a:ext>
            </a:extLst>
          </p:cNvPr>
          <p:cNvSpPr txBox="1">
            <a:spLocks/>
          </p:cNvSpPr>
          <p:nvPr/>
        </p:nvSpPr>
        <p:spPr>
          <a:xfrm>
            <a:off x="2771800" y="3136490"/>
            <a:ext cx="31683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800" dirty="0"/>
              <a:t>More Examples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ABDC3A7-13B5-4503-A20A-4652A1C8753F}"/>
              </a:ext>
            </a:extLst>
          </p:cNvPr>
          <p:cNvSpPr txBox="1"/>
          <p:nvPr/>
        </p:nvSpPr>
        <p:spPr>
          <a:xfrm>
            <a:off x="222197" y="3770494"/>
            <a:ext cx="494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you </a:t>
            </a:r>
            <a:r>
              <a:rPr lang="ru-RU" altLang="ar-SA" sz="16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touch</a:t>
            </a:r>
            <a:r>
              <a:rPr lang="ru-RU" altLang="ar-SA" sz="1600" dirty="0">
                <a:solidFill>
                  <a:schemeClr val="tx2"/>
                </a:solidFill>
              </a:rPr>
              <a:t> a fire, you </a:t>
            </a:r>
            <a:r>
              <a:rPr lang="ru-RU" altLang="ar-SA" sz="16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get</a:t>
            </a:r>
            <a:r>
              <a:rPr lang="ru-RU" altLang="ar-SA" sz="1600" dirty="0">
                <a:solidFill>
                  <a:schemeClr val="tx2"/>
                </a:solidFill>
              </a:rPr>
              <a:t> burned.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E56A2D-CDC6-4017-BB24-7E8BCBABB136}"/>
              </a:ext>
            </a:extLst>
          </p:cNvPr>
          <p:cNvSpPr txBox="1"/>
          <p:nvPr/>
        </p:nvSpPr>
        <p:spPr>
          <a:xfrm>
            <a:off x="222197" y="4106393"/>
            <a:ext cx="3341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dirty="0">
                <a:solidFill>
                  <a:schemeClr val="tx2"/>
                </a:solidFill>
              </a:rPr>
              <a:t>People </a:t>
            </a:r>
            <a:r>
              <a:rPr lang="ru-RU" altLang="ar-SA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die</a:t>
            </a:r>
            <a:r>
              <a:rPr lang="ru-RU" altLang="ar-SA" sz="1600" dirty="0">
                <a:solidFill>
                  <a:schemeClr val="tx2"/>
                </a:solidFill>
              </a:rPr>
              <a:t> </a:t>
            </a:r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u="sng" dirty="0">
                <a:solidFill>
                  <a:schemeClr val="tx2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they </a:t>
            </a:r>
            <a:r>
              <a:rPr lang="ru-RU" altLang="ar-SA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don't eat</a:t>
            </a:r>
            <a:r>
              <a:rPr lang="ru-RU" altLang="ar-SA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CEA42E8-6E31-4B97-AA87-85D34FD8EB58}"/>
              </a:ext>
            </a:extLst>
          </p:cNvPr>
          <p:cNvSpPr txBox="1"/>
          <p:nvPr/>
        </p:nvSpPr>
        <p:spPr>
          <a:xfrm>
            <a:off x="176845" y="4461979"/>
            <a:ext cx="494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people </a:t>
            </a:r>
            <a:r>
              <a:rPr lang="ru-RU" altLang="ar-SA" sz="1600" b="1" u="sng" dirty="0">
                <a:solidFill>
                  <a:schemeClr val="accent3">
                    <a:lumMod val="75000"/>
                  </a:schemeClr>
                </a:solidFill>
              </a:rPr>
              <a:t>eat</a:t>
            </a:r>
            <a:r>
              <a:rPr lang="ru-RU" altLang="ar-SA" sz="1600" dirty="0">
                <a:solidFill>
                  <a:schemeClr val="tx2"/>
                </a:solidFill>
              </a:rPr>
              <a:t> too much, they </a:t>
            </a:r>
            <a:r>
              <a:rPr lang="ru-RU" altLang="ar-SA" sz="1600" b="1" u="sng" dirty="0">
                <a:solidFill>
                  <a:schemeClr val="accent3">
                    <a:lumMod val="75000"/>
                  </a:schemeClr>
                </a:solidFill>
              </a:rPr>
              <a:t>get</a:t>
            </a:r>
            <a:r>
              <a:rPr lang="ru-RU" altLang="ar-SA" sz="1600" dirty="0">
                <a:solidFill>
                  <a:schemeClr val="tx2"/>
                </a:solidFill>
              </a:rPr>
              <a:t> fat.</a:t>
            </a:r>
          </a:p>
        </p:txBody>
      </p:sp>
      <p:sp>
        <p:nvSpPr>
          <p:cNvPr id="30" name="قوس كبير أيمن 29">
            <a:extLst>
              <a:ext uri="{FF2B5EF4-FFF2-40B4-BE49-F238E27FC236}">
                <a16:creationId xmlns:a16="http://schemas.microsoft.com/office/drawing/2014/main" id="{5D979B32-203D-448A-84C8-37A6146E927B}"/>
              </a:ext>
            </a:extLst>
          </p:cNvPr>
          <p:cNvSpPr/>
          <p:nvPr/>
        </p:nvSpPr>
        <p:spPr>
          <a:xfrm>
            <a:off x="3419872" y="3770494"/>
            <a:ext cx="533141" cy="11775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05A281C-F076-44D4-95E0-2D17F68E4124}"/>
              </a:ext>
            </a:extLst>
          </p:cNvPr>
          <p:cNvSpPr/>
          <p:nvPr/>
        </p:nvSpPr>
        <p:spPr>
          <a:xfrm>
            <a:off x="4062005" y="3961126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change the order , but the meaning doesn’t change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6" grpId="0" animBg="1"/>
      <p:bldP spid="21" grpId="0" animBg="1"/>
      <p:bldP spid="22" grpId="0" animBg="1"/>
      <p:bldP spid="23" grpId="0" animBg="1"/>
      <p:bldP spid="25" grpId="0"/>
      <p:bldP spid="27" grpId="0"/>
      <p:bldP spid="31" grpId="0"/>
      <p:bldP spid="3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951517-361E-45E5-B21E-B5A82000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1944216" cy="156363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C8A95B4-3F6D-43FF-9279-9B59AEF7DB36}"/>
              </a:ext>
            </a:extLst>
          </p:cNvPr>
          <p:cNvSpPr txBox="1"/>
          <p:nvPr/>
        </p:nvSpPr>
        <p:spPr>
          <a:xfrm>
            <a:off x="2339752" y="822690"/>
            <a:ext cx="5328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If you heat ice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,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it melts.</a:t>
            </a:r>
          </a:p>
        </p:txBody>
      </p:sp>
      <p:sp>
        <p:nvSpPr>
          <p:cNvPr id="8" name="قوس كبير أيسر 7">
            <a:extLst>
              <a:ext uri="{FF2B5EF4-FFF2-40B4-BE49-F238E27FC236}">
                <a16:creationId xmlns:a16="http://schemas.microsoft.com/office/drawing/2014/main" id="{5306D741-E00D-4334-A980-B8ED20DF4D3C}"/>
              </a:ext>
            </a:extLst>
          </p:cNvPr>
          <p:cNvSpPr/>
          <p:nvPr/>
        </p:nvSpPr>
        <p:spPr>
          <a:xfrm rot="16200000">
            <a:off x="3455876" y="-67799"/>
            <a:ext cx="648072" cy="3024335"/>
          </a:xfrm>
          <a:prstGeom prst="lef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قوس كبير أيسر 8">
            <a:extLst>
              <a:ext uri="{FF2B5EF4-FFF2-40B4-BE49-F238E27FC236}">
                <a16:creationId xmlns:a16="http://schemas.microsoft.com/office/drawing/2014/main" id="{543EF533-C0B7-4A4B-AB35-B3DA374791AC}"/>
              </a:ext>
            </a:extLst>
          </p:cNvPr>
          <p:cNvSpPr/>
          <p:nvPr/>
        </p:nvSpPr>
        <p:spPr>
          <a:xfrm rot="16200000">
            <a:off x="6090230" y="621534"/>
            <a:ext cx="648072" cy="1656182"/>
          </a:xfrm>
          <a:prstGeom prst="lef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796B32E-311E-4478-9AE4-9A942D9E3788}"/>
              </a:ext>
            </a:extLst>
          </p:cNvPr>
          <p:cNvSpPr/>
          <p:nvPr/>
        </p:nvSpPr>
        <p:spPr>
          <a:xfrm>
            <a:off x="2795718" y="1835214"/>
            <a:ext cx="19683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If clause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34227F-6D6F-4AC4-B419-335812F52E70}"/>
              </a:ext>
            </a:extLst>
          </p:cNvPr>
          <p:cNvSpPr/>
          <p:nvPr/>
        </p:nvSpPr>
        <p:spPr>
          <a:xfrm>
            <a:off x="5045135" y="1896769"/>
            <a:ext cx="35283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>main clause/result clause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B933484-8FBC-4335-B6BE-200D3FF79CC5}"/>
              </a:ext>
            </a:extLst>
          </p:cNvPr>
          <p:cNvSpPr/>
          <p:nvPr/>
        </p:nvSpPr>
        <p:spPr>
          <a:xfrm>
            <a:off x="300702" y="2607476"/>
            <a:ext cx="35020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If you heat ice </a:t>
            </a:r>
            <a:r>
              <a:rPr lang="en-GB" sz="2000" kern="1200" dirty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  <a:ea typeface="+mn-ea"/>
                <a:cs typeface="+mn-cs"/>
              </a:rPr>
              <a:t>,</a:t>
            </a: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 it melts.</a:t>
            </a:r>
          </a:p>
        </p:txBody>
      </p:sp>
      <p:sp>
        <p:nvSpPr>
          <p:cNvPr id="13" name="يساوي 12">
            <a:extLst>
              <a:ext uri="{FF2B5EF4-FFF2-40B4-BE49-F238E27FC236}">
                <a16:creationId xmlns:a16="http://schemas.microsoft.com/office/drawing/2014/main" id="{4AAE7C46-A751-4964-A94B-A92267854228}"/>
              </a:ext>
            </a:extLst>
          </p:cNvPr>
          <p:cNvSpPr/>
          <p:nvPr/>
        </p:nvSpPr>
        <p:spPr>
          <a:xfrm>
            <a:off x="3948219" y="2529574"/>
            <a:ext cx="781855" cy="576064"/>
          </a:xfrm>
          <a:prstGeom prst="mathEqua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3CD271E-79C6-45A6-AE06-713561F41DDD}"/>
              </a:ext>
            </a:extLst>
          </p:cNvPr>
          <p:cNvSpPr txBox="1"/>
          <p:nvPr/>
        </p:nvSpPr>
        <p:spPr>
          <a:xfrm>
            <a:off x="4875556" y="2607476"/>
            <a:ext cx="34408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It melts  if you heat ice.</a:t>
            </a: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BB0ABD15-33AA-462F-B620-74401D89C70B}"/>
              </a:ext>
            </a:extLst>
          </p:cNvPr>
          <p:cNvCxnSpPr>
            <a:cxnSpLocks/>
          </p:cNvCxnSpPr>
          <p:nvPr/>
        </p:nvCxnSpPr>
        <p:spPr>
          <a:xfrm>
            <a:off x="5940152" y="2817606"/>
            <a:ext cx="0" cy="906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F5F2522-84C8-4DA3-A862-05B850ACDD57}"/>
              </a:ext>
            </a:extLst>
          </p:cNvPr>
          <p:cNvSpPr/>
          <p:nvPr/>
        </p:nvSpPr>
        <p:spPr>
          <a:xfrm>
            <a:off x="5077420" y="3723878"/>
            <a:ext cx="2498813" cy="11255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NO COMMA </a:t>
            </a:r>
            <a:r>
              <a:rPr lang="en-US" sz="1600" b="1" dirty="0">
                <a:solidFill>
                  <a:schemeClr val="bg1"/>
                </a:solidFill>
              </a:rPr>
              <a:t>when you put the main clause at the beginning</a:t>
            </a:r>
            <a:endParaRPr lang="ar-SA" sz="1600" b="1" dirty="0">
              <a:solidFill>
                <a:schemeClr val="bg1"/>
              </a:solidFill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AF516083-BAB0-4E88-8FE6-C7F34C85709D}"/>
              </a:ext>
            </a:extLst>
          </p:cNvPr>
          <p:cNvCxnSpPr>
            <a:cxnSpLocks/>
          </p:cNvCxnSpPr>
          <p:nvPr/>
        </p:nvCxnSpPr>
        <p:spPr>
          <a:xfrm>
            <a:off x="2195736" y="3007586"/>
            <a:ext cx="0" cy="7162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722C1EEC-E4B1-4770-9C9E-B7E2DABA4242}"/>
              </a:ext>
            </a:extLst>
          </p:cNvPr>
          <p:cNvSpPr/>
          <p:nvPr/>
        </p:nvSpPr>
        <p:spPr>
          <a:xfrm>
            <a:off x="899592" y="3769103"/>
            <a:ext cx="2466832" cy="11034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PUT COMMA </a:t>
            </a:r>
            <a:r>
              <a:rPr lang="en-US" sz="1600" b="1" dirty="0">
                <a:solidFill>
                  <a:schemeClr val="bg1"/>
                </a:solidFill>
              </a:rPr>
              <a:t>when you put “IF” clause at the beginning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555776" y="121618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Future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Facts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E6440C-0C93-41F6-9BF8-E0F93D16C430}"/>
              </a:ext>
            </a:extLst>
          </p:cNvPr>
          <p:cNvSpPr txBox="1"/>
          <p:nvPr/>
        </p:nvSpPr>
        <p:spPr>
          <a:xfrm>
            <a:off x="539551" y="1705434"/>
            <a:ext cx="787395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dirty="0">
                <a:solidFill>
                  <a:srgbClr val="F6F6F6"/>
                </a:solidFill>
              </a:rPr>
              <a:t>This conditional has </a:t>
            </a:r>
            <a:r>
              <a:rPr lang="en-US" sz="1800" b="1" u="sng" dirty="0">
                <a:solidFill>
                  <a:srgbClr val="FFFF99"/>
                </a:solidFill>
              </a:rPr>
              <a:t>the present simple </a:t>
            </a:r>
            <a:r>
              <a:rPr lang="en-US" sz="1800" dirty="0">
                <a:solidFill>
                  <a:srgbClr val="F6F6F6"/>
                </a:solidFill>
              </a:rPr>
              <a:t>after </a:t>
            </a:r>
            <a:r>
              <a:rPr lang="en-US" sz="1800" b="1" dirty="0">
                <a:solidFill>
                  <a:srgbClr val="FFFF99"/>
                </a:solidFill>
              </a:rPr>
              <a:t>'if'</a:t>
            </a:r>
            <a:r>
              <a:rPr lang="en-US" sz="1800" b="1" dirty="0">
                <a:solidFill>
                  <a:srgbClr val="F6F6F6"/>
                </a:solidFill>
              </a:rPr>
              <a:t>, </a:t>
            </a:r>
            <a:r>
              <a:rPr lang="en-US" sz="1800" dirty="0">
                <a:solidFill>
                  <a:srgbClr val="F6F6F6"/>
                </a:solidFill>
              </a:rPr>
              <a:t>then the</a:t>
            </a:r>
            <a:r>
              <a:rPr lang="en-US" sz="1800" b="1" dirty="0">
                <a:solidFill>
                  <a:srgbClr val="F6F6F6"/>
                </a:solidFill>
              </a:rPr>
              <a:t> </a:t>
            </a:r>
            <a:r>
              <a:rPr lang="en-US" sz="1800" b="1" u="sng" dirty="0">
                <a:solidFill>
                  <a:srgbClr val="FFFF99"/>
                </a:solidFill>
              </a:rPr>
              <a:t>future simple</a:t>
            </a:r>
            <a:r>
              <a:rPr lang="en-US" sz="1800" b="1" u="sng" dirty="0">
                <a:solidFill>
                  <a:srgbClr val="F6F6F6"/>
                </a:solidFill>
              </a:rPr>
              <a:t> </a:t>
            </a:r>
            <a:r>
              <a:rPr lang="en-US" sz="1800" dirty="0">
                <a:solidFill>
                  <a:srgbClr val="F6F6F6"/>
                </a:solidFill>
              </a:rPr>
              <a:t>in the other clause.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87571E-40CB-415E-8614-A3F188B003EE}"/>
              </a:ext>
            </a:extLst>
          </p:cNvPr>
          <p:cNvSpPr txBox="1"/>
          <p:nvPr/>
        </p:nvSpPr>
        <p:spPr>
          <a:xfrm>
            <a:off x="1695829" y="4335027"/>
            <a:ext cx="494571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If it 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rain</a:t>
            </a:r>
            <a:r>
              <a:rPr lang="en-US" sz="2000" b="1" u="sng" dirty="0">
                <a:solidFill>
                  <a:srgbClr val="C00000"/>
                </a:solidFill>
              </a:rPr>
              <a:t>s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, I 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will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stay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 at home.</a:t>
            </a:r>
            <a:endParaRPr lang="ar-SA" sz="2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BBE7FA-1B78-4356-86DA-F6F4C1FC6458}"/>
              </a:ext>
            </a:extLst>
          </p:cNvPr>
          <p:cNvSpPr txBox="1"/>
          <p:nvPr/>
        </p:nvSpPr>
        <p:spPr>
          <a:xfrm>
            <a:off x="420621" y="711203"/>
            <a:ext cx="7992888" cy="83099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6F6F6"/>
                </a:solidFill>
              </a:rPr>
              <a:t>It's used to talk about things which </a:t>
            </a:r>
            <a:r>
              <a:rPr lang="en-US" sz="1600" b="1" u="sng" dirty="0">
                <a:solidFill>
                  <a:srgbClr val="F6F6F6"/>
                </a:solidFill>
              </a:rPr>
              <a:t>might happen in the future</a:t>
            </a:r>
            <a:r>
              <a:rPr lang="en-US" sz="1600" dirty="0">
                <a:solidFill>
                  <a:srgbClr val="F6F6F6"/>
                </a:solidFill>
              </a:rPr>
              <a:t>. Of course, we can't know what will happen in the future, but this describes </a:t>
            </a:r>
            <a:r>
              <a:rPr lang="en-US" sz="1600" b="1" u="sng" dirty="0">
                <a:solidFill>
                  <a:srgbClr val="F6F6F6"/>
                </a:solidFill>
              </a:rPr>
              <a:t>possible </a:t>
            </a:r>
            <a:r>
              <a:rPr lang="en-US" sz="1600" dirty="0">
                <a:solidFill>
                  <a:srgbClr val="F6F6F6"/>
                </a:solidFill>
              </a:rPr>
              <a:t>things, which could easily come true. </a:t>
            </a:r>
          </a:p>
        </p:txBody>
      </p:sp>
      <p:sp>
        <p:nvSpPr>
          <p:cNvPr id="13" name="Google Shape;1161;p55">
            <a:extLst>
              <a:ext uri="{FF2B5EF4-FFF2-40B4-BE49-F238E27FC236}">
                <a16:creationId xmlns:a16="http://schemas.microsoft.com/office/drawing/2014/main" id="{A5898E50-D700-43D2-9C11-B72143478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516" y="2629296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Form</a:t>
            </a:r>
            <a:endParaRPr sz="2800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B002D7-1F0F-4D21-99D9-42980E5BA274}"/>
              </a:ext>
            </a:extLst>
          </p:cNvPr>
          <p:cNvSpPr/>
          <p:nvPr/>
        </p:nvSpPr>
        <p:spPr>
          <a:xfrm>
            <a:off x="1403648" y="3213241"/>
            <a:ext cx="961138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6" name="Plus Sign 14">
            <a:extLst>
              <a:ext uri="{FF2B5EF4-FFF2-40B4-BE49-F238E27FC236}">
                <a16:creationId xmlns:a16="http://schemas.microsoft.com/office/drawing/2014/main" id="{7CCA2088-4DA5-4418-9724-4616DAF3216B}"/>
              </a:ext>
            </a:extLst>
          </p:cNvPr>
          <p:cNvSpPr/>
          <p:nvPr/>
        </p:nvSpPr>
        <p:spPr>
          <a:xfrm>
            <a:off x="2364786" y="3238010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930907-BB7C-48E1-9543-30811D860523}"/>
              </a:ext>
            </a:extLst>
          </p:cNvPr>
          <p:cNvSpPr/>
          <p:nvPr/>
        </p:nvSpPr>
        <p:spPr>
          <a:xfrm>
            <a:off x="2973281" y="3259826"/>
            <a:ext cx="2390807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,…...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8" name="Plus Sign 14">
            <a:extLst>
              <a:ext uri="{FF2B5EF4-FFF2-40B4-BE49-F238E27FC236}">
                <a16:creationId xmlns:a16="http://schemas.microsoft.com/office/drawing/2014/main" id="{6B9745D2-2699-4C01-A865-DB2372FC468B}"/>
              </a:ext>
            </a:extLst>
          </p:cNvPr>
          <p:cNvSpPr/>
          <p:nvPr/>
        </p:nvSpPr>
        <p:spPr>
          <a:xfrm>
            <a:off x="5421553" y="3259826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400EA21-80BD-4F20-9D17-230F9EAC7A2C}"/>
              </a:ext>
            </a:extLst>
          </p:cNvPr>
          <p:cNvSpPr/>
          <p:nvPr/>
        </p:nvSpPr>
        <p:spPr>
          <a:xfrm>
            <a:off x="5975333" y="3227350"/>
            <a:ext cx="900923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will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6DD67607-2EC1-4BE6-912B-F88B89311972}"/>
              </a:ext>
            </a:extLst>
          </p:cNvPr>
          <p:cNvSpPr/>
          <p:nvPr/>
        </p:nvSpPr>
        <p:spPr>
          <a:xfrm>
            <a:off x="6900107" y="3259826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D331629-018A-43E4-91A9-7F9F44BB435F}"/>
              </a:ext>
            </a:extLst>
          </p:cNvPr>
          <p:cNvSpPr/>
          <p:nvPr/>
        </p:nvSpPr>
        <p:spPr>
          <a:xfrm>
            <a:off x="7522682" y="3210797"/>
            <a:ext cx="1225782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infinitive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Google Shape;1161;p55">
            <a:extLst>
              <a:ext uri="{FF2B5EF4-FFF2-40B4-BE49-F238E27FC236}">
                <a16:creationId xmlns:a16="http://schemas.microsoft.com/office/drawing/2014/main" id="{2BA49526-E09F-4BAE-B1DB-D2BF730B65B5}"/>
              </a:ext>
            </a:extLst>
          </p:cNvPr>
          <p:cNvSpPr txBox="1">
            <a:spLocks/>
          </p:cNvSpPr>
          <p:nvPr/>
        </p:nvSpPr>
        <p:spPr>
          <a:xfrm>
            <a:off x="215516" y="3794839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339752" y="47331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Another Example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421729" y="2155613"/>
            <a:ext cx="8019926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This conditional is used to talk about </a:t>
            </a:r>
            <a:r>
              <a:rPr lang="en-US" sz="1800" b="1" u="sng" dirty="0">
                <a:solidFill>
                  <a:schemeClr val="accent6"/>
                </a:solidFill>
              </a:rPr>
              <a:t>possible</a:t>
            </a:r>
            <a:r>
              <a:rPr lang="en-US" sz="1800" b="1" dirty="0">
                <a:solidFill>
                  <a:schemeClr val="accent6"/>
                </a:solidFill>
              </a:rPr>
              <a:t> and </a:t>
            </a:r>
            <a:r>
              <a:rPr lang="en-US" sz="1800" b="1" u="sng" dirty="0">
                <a:solidFill>
                  <a:schemeClr val="accent6"/>
                </a:solidFill>
              </a:rPr>
              <a:t>probable</a:t>
            </a:r>
            <a:r>
              <a:rPr lang="en-US" sz="1800" b="1" dirty="0">
                <a:solidFill>
                  <a:schemeClr val="accent6"/>
                </a:solidFill>
              </a:rPr>
              <a:t> situations in </a:t>
            </a:r>
            <a:r>
              <a:rPr lang="en-US" sz="1800" b="1" u="sng" dirty="0">
                <a:solidFill>
                  <a:schemeClr val="accent6"/>
                </a:solidFill>
              </a:rPr>
              <a:t>the future </a:t>
            </a:r>
            <a:r>
              <a:rPr lang="en-US" sz="1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069AA3-8E35-46A6-8FBB-394AC47A1F3B}"/>
              </a:ext>
            </a:extLst>
          </p:cNvPr>
          <p:cNvSpPr txBox="1"/>
          <p:nvPr/>
        </p:nvSpPr>
        <p:spPr>
          <a:xfrm>
            <a:off x="1547663" y="742680"/>
            <a:ext cx="6048665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6F6F6"/>
                </a:solidFill>
              </a:rPr>
              <a:t>If you </a:t>
            </a:r>
            <a:r>
              <a:rPr lang="en-US" sz="2200" b="1" u="sng" dirty="0">
                <a:solidFill>
                  <a:srgbClr val="FFFF00"/>
                </a:solidFill>
              </a:rPr>
              <a:t>study</a:t>
            </a:r>
            <a:r>
              <a:rPr lang="en-US" sz="2200" b="1" dirty="0">
                <a:solidFill>
                  <a:srgbClr val="F6F6F6"/>
                </a:solidFill>
              </a:rPr>
              <a:t> more, you </a:t>
            </a:r>
            <a:r>
              <a:rPr lang="en-US" sz="2200" b="1" u="sng" dirty="0">
                <a:solidFill>
                  <a:srgbClr val="FFFF00"/>
                </a:solidFill>
              </a:rPr>
              <a:t>will</a:t>
            </a:r>
            <a:r>
              <a:rPr lang="en-US" sz="2200" b="1" dirty="0">
                <a:solidFill>
                  <a:srgbClr val="F6F6F6"/>
                </a:solidFill>
              </a:rPr>
              <a:t> </a:t>
            </a:r>
            <a:r>
              <a:rPr lang="en-US" sz="2200" b="1" u="sng" dirty="0">
                <a:solidFill>
                  <a:srgbClr val="FFFF99"/>
                </a:solidFill>
              </a:rPr>
              <a:t>get</a:t>
            </a:r>
            <a:r>
              <a:rPr lang="en-US" sz="2200" b="1" dirty="0">
                <a:solidFill>
                  <a:srgbClr val="F6F6F6"/>
                </a:solidFill>
              </a:rPr>
              <a:t> better marks.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A0D2DC4-695B-4B71-A0FA-4B1DE933CE87}"/>
              </a:ext>
            </a:extLst>
          </p:cNvPr>
          <p:cNvCxnSpPr/>
          <p:nvPr/>
        </p:nvCxnSpPr>
        <p:spPr>
          <a:xfrm>
            <a:off x="2879692" y="1173567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2C761E7A-59B4-4873-B60A-E195FE278629}"/>
              </a:ext>
            </a:extLst>
          </p:cNvPr>
          <p:cNvCxnSpPr/>
          <p:nvPr/>
        </p:nvCxnSpPr>
        <p:spPr>
          <a:xfrm>
            <a:off x="5076056" y="1173567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FD1A8B-4DA7-4D52-80CA-7673F6238E90}"/>
              </a:ext>
            </a:extLst>
          </p:cNvPr>
          <p:cNvSpPr/>
          <p:nvPr/>
        </p:nvSpPr>
        <p:spPr>
          <a:xfrm>
            <a:off x="1893042" y="1563448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F592BC-5591-4E46-BE0F-E20F9B555574}"/>
              </a:ext>
            </a:extLst>
          </p:cNvPr>
          <p:cNvSpPr/>
          <p:nvPr/>
        </p:nvSpPr>
        <p:spPr>
          <a:xfrm>
            <a:off x="4518123" y="1559482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Future Tense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3" name="Google Shape;1161;p55">
            <a:extLst>
              <a:ext uri="{FF2B5EF4-FFF2-40B4-BE49-F238E27FC236}">
                <a16:creationId xmlns:a16="http://schemas.microsoft.com/office/drawing/2014/main" id="{505AC015-B504-47A5-A3B1-7DE177080D76}"/>
              </a:ext>
            </a:extLst>
          </p:cNvPr>
          <p:cNvSpPr txBox="1">
            <a:spLocks/>
          </p:cNvSpPr>
          <p:nvPr/>
        </p:nvSpPr>
        <p:spPr>
          <a:xfrm>
            <a:off x="2771800" y="3024606"/>
            <a:ext cx="31683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800" dirty="0"/>
              <a:t>More Examples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ABDC3A7-13B5-4503-A20A-4652A1C8753F}"/>
              </a:ext>
            </a:extLst>
          </p:cNvPr>
          <p:cNvSpPr txBox="1"/>
          <p:nvPr/>
        </p:nvSpPr>
        <p:spPr>
          <a:xfrm>
            <a:off x="222197" y="3770494"/>
            <a:ext cx="494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en-US" altLang="ar-SA" sz="1600" dirty="0">
                <a:solidFill>
                  <a:schemeClr val="tx2"/>
                </a:solidFill>
              </a:rPr>
              <a:t> you </a:t>
            </a:r>
            <a:r>
              <a:rPr lang="en-US" altLang="ar-SA" sz="16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help</a:t>
            </a:r>
            <a:r>
              <a:rPr lang="en-US" altLang="ar-SA" sz="1600" dirty="0">
                <a:solidFill>
                  <a:schemeClr val="tx2"/>
                </a:solidFill>
              </a:rPr>
              <a:t> me, I </a:t>
            </a:r>
            <a:r>
              <a:rPr lang="en-US" altLang="ar-SA" sz="16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will help </a:t>
            </a:r>
            <a:r>
              <a:rPr lang="en-US" altLang="ar-SA" sz="1600" dirty="0">
                <a:solidFill>
                  <a:schemeClr val="tx2"/>
                </a:solidFill>
              </a:rPr>
              <a:t>you.</a:t>
            </a:r>
          </a:p>
          <a:p>
            <a:r>
              <a:rPr lang="ru-RU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E56A2D-CDC6-4017-BB24-7E8BCBABB136}"/>
              </a:ext>
            </a:extLst>
          </p:cNvPr>
          <p:cNvSpPr txBox="1"/>
          <p:nvPr/>
        </p:nvSpPr>
        <p:spPr>
          <a:xfrm>
            <a:off x="222197" y="4106393"/>
            <a:ext cx="4565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ar-SA" sz="1600" dirty="0">
                <a:solidFill>
                  <a:schemeClr val="tx2"/>
                </a:solidFill>
              </a:rPr>
              <a:t>She</a:t>
            </a:r>
            <a:r>
              <a:rPr lang="en-US" altLang="ar-SA" sz="1600" b="1" u="sng" dirty="0">
                <a:solidFill>
                  <a:schemeClr val="accent2">
                    <a:lumMod val="90000"/>
                  </a:schemeClr>
                </a:solidFill>
              </a:rPr>
              <a:t>'ll miss </a:t>
            </a:r>
            <a:r>
              <a:rPr lang="en-US" altLang="ar-SA" sz="1600" dirty="0">
                <a:solidFill>
                  <a:schemeClr val="tx2"/>
                </a:solidFill>
              </a:rPr>
              <a:t>the bus</a:t>
            </a:r>
            <a:r>
              <a:rPr lang="en-US" altLang="ar-SA" sz="1600" b="1" u="sng" dirty="0">
                <a:solidFill>
                  <a:srgbClr val="FFFF00"/>
                </a:solidFill>
              </a:rPr>
              <a:t> if </a:t>
            </a:r>
            <a:r>
              <a:rPr lang="en-US" altLang="ar-SA" sz="1600" dirty="0">
                <a:solidFill>
                  <a:schemeClr val="tx2"/>
                </a:solidFill>
              </a:rPr>
              <a:t>she </a:t>
            </a:r>
            <a:r>
              <a:rPr lang="en-US" altLang="ar-SA" sz="1600" b="1" u="sng" dirty="0">
                <a:solidFill>
                  <a:schemeClr val="accent2">
                    <a:lumMod val="90000"/>
                  </a:schemeClr>
                </a:solidFill>
              </a:rPr>
              <a:t>doesn't leave </a:t>
            </a:r>
            <a:r>
              <a:rPr lang="en-US" altLang="ar-SA" sz="1600" dirty="0">
                <a:solidFill>
                  <a:schemeClr val="tx2"/>
                </a:solidFill>
              </a:rPr>
              <a:t>soon.</a:t>
            </a:r>
          </a:p>
          <a:p>
            <a:r>
              <a:rPr lang="en-US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CEA42E8-6E31-4B97-AA87-85D34FD8EB58}"/>
              </a:ext>
            </a:extLst>
          </p:cNvPr>
          <p:cNvSpPr txBox="1"/>
          <p:nvPr/>
        </p:nvSpPr>
        <p:spPr>
          <a:xfrm>
            <a:off x="222197" y="4425941"/>
            <a:ext cx="494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en-US" altLang="ar-SA" sz="1600" dirty="0">
                <a:solidFill>
                  <a:schemeClr val="tx2"/>
                </a:solidFill>
              </a:rPr>
              <a:t>you </a:t>
            </a:r>
            <a:r>
              <a:rPr lang="en-US" altLang="ar-SA" sz="1600" b="1" u="sng" dirty="0">
                <a:solidFill>
                  <a:schemeClr val="accent3">
                    <a:lumMod val="75000"/>
                  </a:schemeClr>
                </a:solidFill>
              </a:rPr>
              <a:t>tell </a:t>
            </a:r>
            <a:r>
              <a:rPr lang="en-US" altLang="ar-SA" sz="1600" dirty="0">
                <a:solidFill>
                  <a:schemeClr val="tx2"/>
                </a:solidFill>
              </a:rPr>
              <a:t>us the truth, we </a:t>
            </a:r>
            <a:r>
              <a:rPr lang="en-US" altLang="ar-SA" sz="1600" b="1" u="sng" dirty="0">
                <a:solidFill>
                  <a:schemeClr val="accent3">
                    <a:lumMod val="75000"/>
                  </a:schemeClr>
                </a:solidFill>
              </a:rPr>
              <a:t>will forgiv</a:t>
            </a:r>
            <a:r>
              <a:rPr lang="en-US" altLang="ar-SA" sz="1600" dirty="0">
                <a:solidFill>
                  <a:schemeClr val="tx2"/>
                </a:solidFill>
              </a:rPr>
              <a:t>e you.</a:t>
            </a:r>
          </a:p>
          <a:p>
            <a:r>
              <a:rPr lang="ru-RU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0" name="قوس كبير أيمن 29">
            <a:extLst>
              <a:ext uri="{FF2B5EF4-FFF2-40B4-BE49-F238E27FC236}">
                <a16:creationId xmlns:a16="http://schemas.microsoft.com/office/drawing/2014/main" id="{5D979B32-203D-448A-84C8-37A6146E927B}"/>
              </a:ext>
            </a:extLst>
          </p:cNvPr>
          <p:cNvSpPr/>
          <p:nvPr/>
        </p:nvSpPr>
        <p:spPr>
          <a:xfrm>
            <a:off x="4305424" y="3801177"/>
            <a:ext cx="533141" cy="1002821"/>
          </a:xfrm>
          <a:prstGeom prst="rightBrace">
            <a:avLst>
              <a:gd name="adj1" fmla="val 8333"/>
              <a:gd name="adj2" fmla="val 5184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05A281C-F076-44D4-95E0-2D17F68E4124}"/>
              </a:ext>
            </a:extLst>
          </p:cNvPr>
          <p:cNvSpPr/>
          <p:nvPr/>
        </p:nvSpPr>
        <p:spPr>
          <a:xfrm>
            <a:off x="4932040" y="3969220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change the order , but the meaning doesn’t change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6" grpId="0" animBg="1"/>
      <p:bldP spid="21" grpId="0" animBg="1"/>
      <p:bldP spid="22" grpId="0" animBg="1"/>
      <p:bldP spid="23" grpId="0" animBg="1"/>
      <p:bldP spid="25" grpId="0"/>
      <p:bldP spid="27" grpId="0"/>
      <p:bldP spid="31" grpId="0"/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Back to School - Info for Parents &amp; Students by Slidesgo">
  <a:themeElements>
    <a:clrScheme name="Simple Light">
      <a:dk1>
        <a:srgbClr val="434343"/>
      </a:dk1>
      <a:lt1>
        <a:srgbClr val="EFEFEF"/>
      </a:lt1>
      <a:dk2>
        <a:srgbClr val="999999"/>
      </a:dk2>
      <a:lt2>
        <a:srgbClr val="EFEFEF"/>
      </a:lt2>
      <a:accent1>
        <a:srgbClr val="E39AD2"/>
      </a:accent1>
      <a:accent2>
        <a:srgbClr val="FFC6AB"/>
      </a:accent2>
      <a:accent3>
        <a:srgbClr val="A2FEA7"/>
      </a:accent3>
      <a:accent4>
        <a:srgbClr val="8DDAE3"/>
      </a:accent4>
      <a:accent5>
        <a:srgbClr val="978CFA"/>
      </a:accent5>
      <a:accent6>
        <a:srgbClr val="F6F6F6"/>
      </a:accent6>
      <a:hlink>
        <a:srgbClr val="EFEF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729</Words>
  <Application>Microsoft Office PowerPoint</Application>
  <PresentationFormat>عرض على الشاشة (16:9)</PresentationFormat>
  <Paragraphs>110</Paragraphs>
  <Slides>18</Slides>
  <Notes>18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Arial Rounded MT Bold</vt:lpstr>
      <vt:lpstr>Abadi</vt:lpstr>
      <vt:lpstr>Gaza</vt:lpstr>
      <vt:lpstr>Chelsea Market</vt:lpstr>
      <vt:lpstr>Montserrat</vt:lpstr>
      <vt:lpstr>Arial</vt:lpstr>
      <vt:lpstr>Back to School - Info for Parents &amp; Students by Slidesgo</vt:lpstr>
      <vt:lpstr>Unit 5 Do You Really Need It? Form ,Meaning &amp; Function</vt:lpstr>
      <vt:lpstr>Language Objectives</vt:lpstr>
      <vt:lpstr>Open</vt:lpstr>
      <vt:lpstr>عرض تقديمي في PowerPoint</vt:lpstr>
      <vt:lpstr>Form</vt:lpstr>
      <vt:lpstr>عرض تقديمي في PowerPoint</vt:lpstr>
      <vt:lpstr>عرض تقديمي في PowerPoint</vt:lpstr>
      <vt:lpstr>Form</vt:lpstr>
      <vt:lpstr>عرض تقديمي في PowerPoint</vt:lpstr>
      <vt:lpstr>عرض تقديمي في PowerPoint</vt:lpstr>
      <vt:lpstr>عرض تقديمي في PowerPoint</vt:lpstr>
      <vt:lpstr>Open</vt:lpstr>
      <vt:lpstr>Word Connected with Shopping Habits</vt:lpstr>
      <vt:lpstr>Word Connected with Shopping Habits</vt:lpstr>
      <vt:lpstr>Conditional Sentences with When &amp; Unless</vt:lpstr>
      <vt:lpstr>Conditional Sentences with When &amp; Unless</vt:lpstr>
      <vt:lpstr>From The Holy Qura’an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</dc:title>
  <dc:creator>ام الوليد</dc:creator>
  <cp:lastModifiedBy>انتصار العبيدالله</cp:lastModifiedBy>
  <cp:revision>44</cp:revision>
  <dcterms:modified xsi:type="dcterms:W3CDTF">2021-03-29T04:30:57Z</dcterms:modified>
</cp:coreProperties>
</file>