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0"/>
  </p:notesMasterIdLst>
  <p:sldIdLst>
    <p:sldId id="256" r:id="rId2"/>
    <p:sldId id="258" r:id="rId3"/>
    <p:sldId id="257" r:id="rId4"/>
    <p:sldId id="276" r:id="rId5"/>
    <p:sldId id="264" r:id="rId6"/>
    <p:sldId id="263" r:id="rId7"/>
    <p:sldId id="289" r:id="rId8"/>
    <p:sldId id="259" r:id="rId9"/>
    <p:sldId id="260" r:id="rId10"/>
    <p:sldId id="268" r:id="rId11"/>
    <p:sldId id="292" r:id="rId12"/>
    <p:sldId id="262" r:id="rId13"/>
    <p:sldId id="266" r:id="rId14"/>
    <p:sldId id="265" r:id="rId15"/>
    <p:sldId id="290" r:id="rId16"/>
    <p:sldId id="271" r:id="rId17"/>
    <p:sldId id="273" r:id="rId18"/>
    <p:sldId id="267" r:id="rId19"/>
    <p:sldId id="275" r:id="rId20"/>
    <p:sldId id="291" r:id="rId21"/>
    <p:sldId id="272" r:id="rId22"/>
    <p:sldId id="270" r:id="rId23"/>
    <p:sldId id="269" r:id="rId24"/>
    <p:sldId id="288" r:id="rId25"/>
    <p:sldId id="284" r:id="rId26"/>
    <p:sldId id="278" r:id="rId27"/>
    <p:sldId id="280" r:id="rId28"/>
    <p:sldId id="285" r:id="rId29"/>
  </p:sldIdLst>
  <p:sldSz cx="9144000" cy="5143500" type="screen16x9"/>
  <p:notesSz cx="6858000" cy="9144000"/>
  <p:embeddedFontLst>
    <p:embeddedFont>
      <p:font typeface="Gabriola" panose="04040605051002020D02" pitchFamily="82" charset="0"/>
      <p:regular r:id="rId31"/>
    </p:embeddedFont>
    <p:embeddedFont>
      <p:font typeface="Open Sans" panose="020B0604020202020204" charset="0"/>
      <p:regular r:id="rId32"/>
      <p:bold r:id="rId33"/>
      <p:italic r:id="rId34"/>
      <p:boldItalic r:id="rId35"/>
    </p:embeddedFont>
    <p:embeddedFont>
      <p:font typeface="Titillium Web" panose="020B0604020202020204" charset="0"/>
      <p:regular r:id="rId36"/>
      <p:bold r:id="rId37"/>
      <p:italic r:id="rId38"/>
      <p:boldItalic r:id="rId39"/>
    </p:embeddedFont>
    <p:embeddedFont>
      <p:font typeface="Titillium Web Black" panose="020B0604020202020204" charset="0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42FB66-56ED-4118-8795-445F5D63B312}">
  <a:tblStyle styleId="{F542FB66-56ED-4118-8795-445F5D63B31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9aca4eec0d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9aca4eec0d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9aca4eec0d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9aca4eec0d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465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9e09f4d5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9e09f4d5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9e09f4d52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9e09f4d52d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9aca4eebd8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9aca4eebd8_2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9e09f4d52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9e09f4d52d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1583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9e09f4d52d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9e09f4d52d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9aca4eec0d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9aca4eec0d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9aca4eebd8_2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9aca4eebd8_2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9aca4eec0d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9aca4eec0d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9d9ae07e2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9d9ae07e2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9aca4eec0d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9aca4eec0d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4253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9aca4eec0d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9aca4eec0d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9aca4eec0d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9aca4eec0d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9e09f4d52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9e09f4d52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9e09f4d52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9e09f4d52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265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9e09f4d52d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9e09f4d52d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9aca4eec0d_1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9aca4eec0d_1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9aca4eec0d_1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9aca4eec0d_1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9aca4eec0d_1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9aca4eec0d_1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9d9ae07e2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9d9ae07e2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9e09f4d52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9e09f4d52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9e09f4d52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9e09f4d52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9aca4eeb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9aca4eeb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9aca4eec0d_1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9aca4eec0d_1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28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e09f4d52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e09f4d52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9d9ae07e25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9d9ae07e25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00000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09850" y="1461075"/>
            <a:ext cx="5724300" cy="17865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208425"/>
            <a:ext cx="7704000" cy="474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676145" y="525256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481975" y="3753747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44107" y="-1939562"/>
            <a:ext cx="3758790" cy="2778388"/>
          </a:xfrm>
          <a:custGeom>
            <a:avLst/>
            <a:gdLst/>
            <a:ahLst/>
            <a:cxnLst/>
            <a:rect l="l" t="t" r="r" b="b"/>
            <a:pathLst>
              <a:path w="119147" h="88070" extrusionOk="0">
                <a:moveTo>
                  <a:pt x="25767" y="0"/>
                </a:moveTo>
                <a:cubicBezTo>
                  <a:pt x="24236" y="0"/>
                  <a:pt x="23941" y="716"/>
                  <a:pt x="26183" y="2690"/>
                </a:cubicBezTo>
                <a:cubicBezTo>
                  <a:pt x="26135" y="2702"/>
                  <a:pt x="26099" y="2725"/>
                  <a:pt x="26063" y="2761"/>
                </a:cubicBezTo>
                <a:lnTo>
                  <a:pt x="23932" y="1630"/>
                </a:lnTo>
                <a:lnTo>
                  <a:pt x="17932" y="13262"/>
                </a:lnTo>
                <a:cubicBezTo>
                  <a:pt x="17110" y="14560"/>
                  <a:pt x="16253" y="15965"/>
                  <a:pt x="15360" y="17453"/>
                </a:cubicBezTo>
                <a:cubicBezTo>
                  <a:pt x="15145" y="17346"/>
                  <a:pt x="14729" y="17120"/>
                  <a:pt x="14526" y="17013"/>
                </a:cubicBezTo>
                <a:cubicBezTo>
                  <a:pt x="20163" y="6723"/>
                  <a:pt x="19924" y="5511"/>
                  <a:pt x="18903" y="5511"/>
                </a:cubicBezTo>
                <a:cubicBezTo>
                  <a:pt x="18588" y="5511"/>
                  <a:pt x="18198" y="5626"/>
                  <a:pt x="17883" y="5626"/>
                </a:cubicBezTo>
                <a:cubicBezTo>
                  <a:pt x="17550" y="5626"/>
                  <a:pt x="17300" y="5497"/>
                  <a:pt x="17312" y="4964"/>
                </a:cubicBezTo>
                <a:lnTo>
                  <a:pt x="17312" y="4964"/>
                </a:lnTo>
                <a:cubicBezTo>
                  <a:pt x="15110" y="9214"/>
                  <a:pt x="12859" y="13465"/>
                  <a:pt x="10538" y="17644"/>
                </a:cubicBezTo>
                <a:cubicBezTo>
                  <a:pt x="9383" y="19739"/>
                  <a:pt x="8192" y="21823"/>
                  <a:pt x="6978" y="23907"/>
                </a:cubicBezTo>
                <a:cubicBezTo>
                  <a:pt x="6347" y="24990"/>
                  <a:pt x="5716" y="26085"/>
                  <a:pt x="5073" y="27169"/>
                </a:cubicBezTo>
                <a:cubicBezTo>
                  <a:pt x="3942" y="29181"/>
                  <a:pt x="2834" y="31181"/>
                  <a:pt x="1703" y="33193"/>
                </a:cubicBezTo>
                <a:lnTo>
                  <a:pt x="1" y="36468"/>
                </a:lnTo>
                <a:lnTo>
                  <a:pt x="11443" y="42480"/>
                </a:lnTo>
                <a:cubicBezTo>
                  <a:pt x="41208" y="58054"/>
                  <a:pt x="69986" y="73079"/>
                  <a:pt x="98644" y="88069"/>
                </a:cubicBezTo>
                <a:cubicBezTo>
                  <a:pt x="105478" y="74199"/>
                  <a:pt x="112289" y="60340"/>
                  <a:pt x="119147" y="46457"/>
                </a:cubicBezTo>
                <a:cubicBezTo>
                  <a:pt x="112622" y="42957"/>
                  <a:pt x="106097" y="39468"/>
                  <a:pt x="99549" y="35980"/>
                </a:cubicBezTo>
                <a:cubicBezTo>
                  <a:pt x="94477" y="33241"/>
                  <a:pt x="89405" y="30503"/>
                  <a:pt x="84297" y="27740"/>
                </a:cubicBezTo>
                <a:lnTo>
                  <a:pt x="84297" y="27740"/>
                </a:lnTo>
                <a:cubicBezTo>
                  <a:pt x="89440" y="30562"/>
                  <a:pt x="94536" y="33336"/>
                  <a:pt x="99585" y="36110"/>
                </a:cubicBezTo>
                <a:cubicBezTo>
                  <a:pt x="102109" y="37492"/>
                  <a:pt x="104633" y="38861"/>
                  <a:pt x="107145" y="40230"/>
                </a:cubicBezTo>
                <a:cubicBezTo>
                  <a:pt x="111050" y="42349"/>
                  <a:pt x="114967" y="44445"/>
                  <a:pt x="118873" y="46564"/>
                </a:cubicBezTo>
                <a:cubicBezTo>
                  <a:pt x="115456" y="53386"/>
                  <a:pt x="112062" y="60209"/>
                  <a:pt x="108657" y="67007"/>
                </a:cubicBezTo>
                <a:cubicBezTo>
                  <a:pt x="105264" y="73853"/>
                  <a:pt x="101871" y="80711"/>
                  <a:pt x="98465" y="87593"/>
                </a:cubicBezTo>
                <a:cubicBezTo>
                  <a:pt x="92250" y="84331"/>
                  <a:pt x="85976" y="81045"/>
                  <a:pt x="79665" y="77735"/>
                </a:cubicBezTo>
                <a:cubicBezTo>
                  <a:pt x="74796" y="75211"/>
                  <a:pt x="69890" y="72663"/>
                  <a:pt x="64925" y="70079"/>
                </a:cubicBezTo>
                <a:cubicBezTo>
                  <a:pt x="64945" y="70077"/>
                  <a:pt x="64966" y="70077"/>
                  <a:pt x="64988" y="70077"/>
                </a:cubicBezTo>
                <a:cubicBezTo>
                  <a:pt x="65085" y="70077"/>
                  <a:pt x="65204" y="70088"/>
                  <a:pt x="65300" y="70088"/>
                </a:cubicBezTo>
                <a:cubicBezTo>
                  <a:pt x="65537" y="70088"/>
                  <a:pt x="65632" y="70019"/>
                  <a:pt x="64902" y="69543"/>
                </a:cubicBezTo>
                <a:lnTo>
                  <a:pt x="64902" y="69543"/>
                </a:lnTo>
                <a:cubicBezTo>
                  <a:pt x="69986" y="71996"/>
                  <a:pt x="74962" y="74496"/>
                  <a:pt x="79880" y="77008"/>
                </a:cubicBezTo>
                <a:cubicBezTo>
                  <a:pt x="82332" y="78294"/>
                  <a:pt x="84773" y="79556"/>
                  <a:pt x="87214" y="80818"/>
                </a:cubicBezTo>
                <a:cubicBezTo>
                  <a:pt x="90845" y="82735"/>
                  <a:pt x="94477" y="84640"/>
                  <a:pt x="98108" y="86557"/>
                </a:cubicBezTo>
                <a:cubicBezTo>
                  <a:pt x="99239" y="84271"/>
                  <a:pt x="100382" y="81997"/>
                  <a:pt x="101513" y="79699"/>
                </a:cubicBezTo>
                <a:cubicBezTo>
                  <a:pt x="102335" y="78068"/>
                  <a:pt x="103156" y="76425"/>
                  <a:pt x="103990" y="74794"/>
                </a:cubicBezTo>
                <a:cubicBezTo>
                  <a:pt x="105359" y="72103"/>
                  <a:pt x="106716" y="69424"/>
                  <a:pt x="108086" y="66721"/>
                </a:cubicBezTo>
                <a:cubicBezTo>
                  <a:pt x="109455" y="64042"/>
                  <a:pt x="110824" y="61352"/>
                  <a:pt x="112193" y="58673"/>
                </a:cubicBezTo>
                <a:cubicBezTo>
                  <a:pt x="112991" y="57101"/>
                  <a:pt x="113789" y="55506"/>
                  <a:pt x="114598" y="53922"/>
                </a:cubicBezTo>
                <a:cubicBezTo>
                  <a:pt x="115789" y="51541"/>
                  <a:pt x="116980" y="49160"/>
                  <a:pt x="118182" y="46767"/>
                </a:cubicBezTo>
                <a:cubicBezTo>
                  <a:pt x="114325" y="44683"/>
                  <a:pt x="110455" y="42599"/>
                  <a:pt x="106585" y="40504"/>
                </a:cubicBezTo>
                <a:cubicBezTo>
                  <a:pt x="103966" y="39087"/>
                  <a:pt x="101335" y="37670"/>
                  <a:pt x="98692" y="36265"/>
                </a:cubicBezTo>
                <a:cubicBezTo>
                  <a:pt x="93393" y="33443"/>
                  <a:pt x="88036" y="30646"/>
                  <a:pt x="82582" y="27883"/>
                </a:cubicBezTo>
                <a:cubicBezTo>
                  <a:pt x="82690" y="27669"/>
                  <a:pt x="82916" y="27276"/>
                  <a:pt x="83011" y="27062"/>
                </a:cubicBezTo>
                <a:cubicBezTo>
                  <a:pt x="71879" y="21037"/>
                  <a:pt x="60687" y="14906"/>
                  <a:pt x="49376" y="8643"/>
                </a:cubicBezTo>
                <a:cubicBezTo>
                  <a:pt x="44637" y="6119"/>
                  <a:pt x="40351" y="4333"/>
                  <a:pt x="36684" y="3011"/>
                </a:cubicBezTo>
                <a:lnTo>
                  <a:pt x="36684" y="3011"/>
                </a:lnTo>
                <a:cubicBezTo>
                  <a:pt x="48864" y="10155"/>
                  <a:pt x="61580" y="17334"/>
                  <a:pt x="74534" y="24478"/>
                </a:cubicBezTo>
                <a:cubicBezTo>
                  <a:pt x="81011" y="28050"/>
                  <a:pt x="87559" y="31622"/>
                  <a:pt x="94120" y="35194"/>
                </a:cubicBezTo>
                <a:cubicBezTo>
                  <a:pt x="97406" y="36980"/>
                  <a:pt x="100680" y="38742"/>
                  <a:pt x="103966" y="40528"/>
                </a:cubicBezTo>
                <a:cubicBezTo>
                  <a:pt x="108157" y="42778"/>
                  <a:pt x="112336" y="45040"/>
                  <a:pt x="116515" y="47290"/>
                </a:cubicBezTo>
                <a:cubicBezTo>
                  <a:pt x="113693" y="52934"/>
                  <a:pt x="110872" y="58554"/>
                  <a:pt x="108074" y="64162"/>
                </a:cubicBezTo>
                <a:cubicBezTo>
                  <a:pt x="105621" y="69043"/>
                  <a:pt x="103168" y="73913"/>
                  <a:pt x="100739" y="78735"/>
                </a:cubicBezTo>
                <a:cubicBezTo>
                  <a:pt x="103037" y="74068"/>
                  <a:pt x="105419" y="69198"/>
                  <a:pt x="107836" y="64257"/>
                </a:cubicBezTo>
                <a:cubicBezTo>
                  <a:pt x="110586" y="58685"/>
                  <a:pt x="113360" y="53029"/>
                  <a:pt x="116110" y="47421"/>
                </a:cubicBezTo>
                <a:cubicBezTo>
                  <a:pt x="113729" y="46147"/>
                  <a:pt x="111372" y="44873"/>
                  <a:pt x="109002" y="43611"/>
                </a:cubicBezTo>
                <a:cubicBezTo>
                  <a:pt x="107395" y="42730"/>
                  <a:pt x="105800" y="41873"/>
                  <a:pt x="104228" y="41004"/>
                </a:cubicBezTo>
                <a:cubicBezTo>
                  <a:pt x="101109" y="39313"/>
                  <a:pt x="98061" y="37611"/>
                  <a:pt x="95120" y="35932"/>
                </a:cubicBezTo>
                <a:cubicBezTo>
                  <a:pt x="74177" y="24264"/>
                  <a:pt x="55008" y="14358"/>
                  <a:pt x="36279" y="3607"/>
                </a:cubicBezTo>
                <a:lnTo>
                  <a:pt x="33243" y="1821"/>
                </a:lnTo>
                <a:cubicBezTo>
                  <a:pt x="31778" y="1344"/>
                  <a:pt x="30433" y="928"/>
                  <a:pt x="29242" y="570"/>
                </a:cubicBezTo>
                <a:cubicBezTo>
                  <a:pt x="27851" y="222"/>
                  <a:pt x="26618" y="0"/>
                  <a:pt x="257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787724" y="3455168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86298" y="403002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799402" y="250308"/>
            <a:ext cx="616785" cy="589402"/>
          </a:xfrm>
          <a:custGeom>
            <a:avLst/>
            <a:gdLst/>
            <a:ahLst/>
            <a:cxnLst/>
            <a:rect l="l" t="t" r="r" b="b"/>
            <a:pathLst>
              <a:path w="19551" h="18683" extrusionOk="0">
                <a:moveTo>
                  <a:pt x="12788" y="12907"/>
                </a:moveTo>
                <a:lnTo>
                  <a:pt x="12788" y="12907"/>
                </a:lnTo>
                <a:cubicBezTo>
                  <a:pt x="11562" y="13692"/>
                  <a:pt x="10478" y="14550"/>
                  <a:pt x="9407" y="15359"/>
                </a:cubicBezTo>
                <a:cubicBezTo>
                  <a:pt x="10371" y="14431"/>
                  <a:pt x="11407" y="13561"/>
                  <a:pt x="12788" y="12907"/>
                </a:cubicBezTo>
                <a:close/>
                <a:moveTo>
                  <a:pt x="8347" y="0"/>
                </a:moveTo>
                <a:cubicBezTo>
                  <a:pt x="8169" y="500"/>
                  <a:pt x="7692" y="893"/>
                  <a:pt x="6716" y="1036"/>
                </a:cubicBezTo>
                <a:cubicBezTo>
                  <a:pt x="6656" y="1131"/>
                  <a:pt x="6549" y="1369"/>
                  <a:pt x="6502" y="1488"/>
                </a:cubicBezTo>
                <a:cubicBezTo>
                  <a:pt x="5311" y="4203"/>
                  <a:pt x="4275" y="6989"/>
                  <a:pt x="2013" y="8966"/>
                </a:cubicBezTo>
                <a:cubicBezTo>
                  <a:pt x="3620" y="7846"/>
                  <a:pt x="4882" y="6465"/>
                  <a:pt x="5585" y="4644"/>
                </a:cubicBezTo>
                <a:cubicBezTo>
                  <a:pt x="5728" y="4751"/>
                  <a:pt x="5930" y="4906"/>
                  <a:pt x="6085" y="4917"/>
                </a:cubicBezTo>
                <a:cubicBezTo>
                  <a:pt x="6323" y="7418"/>
                  <a:pt x="3370" y="7715"/>
                  <a:pt x="2846" y="9739"/>
                </a:cubicBezTo>
                <a:lnTo>
                  <a:pt x="1953" y="9025"/>
                </a:lnTo>
                <a:cubicBezTo>
                  <a:pt x="1430" y="9466"/>
                  <a:pt x="858" y="9870"/>
                  <a:pt x="191" y="10180"/>
                </a:cubicBezTo>
                <a:cubicBezTo>
                  <a:pt x="1" y="10394"/>
                  <a:pt x="239" y="10942"/>
                  <a:pt x="584" y="11549"/>
                </a:cubicBezTo>
                <a:cubicBezTo>
                  <a:pt x="3466" y="11394"/>
                  <a:pt x="4882" y="9323"/>
                  <a:pt x="6537" y="7680"/>
                </a:cubicBezTo>
                <a:lnTo>
                  <a:pt x="6537" y="7680"/>
                </a:lnTo>
                <a:cubicBezTo>
                  <a:pt x="6025" y="8501"/>
                  <a:pt x="5597" y="9609"/>
                  <a:pt x="4561" y="10025"/>
                </a:cubicBezTo>
                <a:cubicBezTo>
                  <a:pt x="3275" y="10752"/>
                  <a:pt x="2680" y="11883"/>
                  <a:pt x="1227" y="12168"/>
                </a:cubicBezTo>
                <a:lnTo>
                  <a:pt x="953" y="12180"/>
                </a:lnTo>
                <a:cubicBezTo>
                  <a:pt x="1144" y="12466"/>
                  <a:pt x="1322" y="12764"/>
                  <a:pt x="1489" y="13038"/>
                </a:cubicBezTo>
                <a:cubicBezTo>
                  <a:pt x="2346" y="14252"/>
                  <a:pt x="3644" y="15800"/>
                  <a:pt x="5109" y="16347"/>
                </a:cubicBezTo>
                <a:cubicBezTo>
                  <a:pt x="5228" y="16228"/>
                  <a:pt x="5430" y="16002"/>
                  <a:pt x="5430" y="16002"/>
                </a:cubicBezTo>
                <a:cubicBezTo>
                  <a:pt x="5894" y="16347"/>
                  <a:pt x="6311" y="16788"/>
                  <a:pt x="6716" y="17229"/>
                </a:cubicBezTo>
                <a:cubicBezTo>
                  <a:pt x="7657" y="16657"/>
                  <a:pt x="8526" y="16038"/>
                  <a:pt x="9407" y="15359"/>
                </a:cubicBezTo>
                <a:lnTo>
                  <a:pt x="9407" y="15359"/>
                </a:lnTo>
                <a:cubicBezTo>
                  <a:pt x="8633" y="16121"/>
                  <a:pt x="7907" y="16907"/>
                  <a:pt x="7085" y="17621"/>
                </a:cubicBezTo>
                <a:cubicBezTo>
                  <a:pt x="7561" y="18121"/>
                  <a:pt x="8014" y="18538"/>
                  <a:pt x="8490" y="18633"/>
                </a:cubicBezTo>
                <a:cubicBezTo>
                  <a:pt x="8578" y="18667"/>
                  <a:pt x="8660" y="18682"/>
                  <a:pt x="8735" y="18682"/>
                </a:cubicBezTo>
                <a:cubicBezTo>
                  <a:pt x="9407" y="18682"/>
                  <a:pt x="9592" y="17458"/>
                  <a:pt x="10181" y="17169"/>
                </a:cubicBezTo>
                <a:cubicBezTo>
                  <a:pt x="12300" y="16455"/>
                  <a:pt x="13324" y="14573"/>
                  <a:pt x="15098" y="13419"/>
                </a:cubicBezTo>
                <a:cubicBezTo>
                  <a:pt x="16360" y="12526"/>
                  <a:pt x="16848" y="11109"/>
                  <a:pt x="17253" y="9728"/>
                </a:cubicBezTo>
                <a:cubicBezTo>
                  <a:pt x="17634" y="7763"/>
                  <a:pt x="19551" y="6239"/>
                  <a:pt x="19039" y="4322"/>
                </a:cubicBezTo>
                <a:cubicBezTo>
                  <a:pt x="18586" y="2973"/>
                  <a:pt x="16067" y="2212"/>
                  <a:pt x="14138" y="2212"/>
                </a:cubicBezTo>
                <a:cubicBezTo>
                  <a:pt x="13582" y="2212"/>
                  <a:pt x="13075" y="2275"/>
                  <a:pt x="12681" y="2405"/>
                </a:cubicBezTo>
                <a:lnTo>
                  <a:pt x="11609" y="1989"/>
                </a:lnTo>
                <a:cubicBezTo>
                  <a:pt x="12562" y="1096"/>
                  <a:pt x="9645" y="643"/>
                  <a:pt x="83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6311002" y="102370"/>
            <a:ext cx="2476722" cy="875246"/>
            <a:chOff x="-7151200" y="-2136100"/>
            <a:chExt cx="1714825" cy="606000"/>
          </a:xfrm>
        </p:grpSpPr>
        <p:sp>
          <p:nvSpPr>
            <p:cNvPr id="18" name="Google Shape;18;p2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643797" y="3909963"/>
            <a:ext cx="1957388" cy="1263546"/>
            <a:chOff x="-5341150" y="-5256175"/>
            <a:chExt cx="1355250" cy="874850"/>
          </a:xfrm>
        </p:grpSpPr>
        <p:sp>
          <p:nvSpPr>
            <p:cNvPr id="32" name="Google Shape;32;p2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8023975" y="4241547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>
            <a:off x="8772374" y="679093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>
            <a:off x="-786202" y="-58563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13"/>
          <p:cNvGrpSpPr/>
          <p:nvPr/>
        </p:nvGrpSpPr>
        <p:grpSpPr>
          <a:xfrm>
            <a:off x="7445310" y="-723537"/>
            <a:ext cx="1957388" cy="1263546"/>
            <a:chOff x="-5341150" y="-5256175"/>
            <a:chExt cx="1355250" cy="874850"/>
          </a:xfrm>
        </p:grpSpPr>
        <p:sp>
          <p:nvSpPr>
            <p:cNvPr id="247" name="Google Shape;247;p13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13"/>
          <p:cNvGrpSpPr/>
          <p:nvPr/>
        </p:nvGrpSpPr>
        <p:grpSpPr>
          <a:xfrm>
            <a:off x="6066585" y="4603488"/>
            <a:ext cx="1957388" cy="1263546"/>
            <a:chOff x="-5341150" y="-5256175"/>
            <a:chExt cx="1355250" cy="874850"/>
          </a:xfrm>
        </p:grpSpPr>
        <p:sp>
          <p:nvSpPr>
            <p:cNvPr id="259" name="Google Shape;259;p13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4"/>
          <p:cNvSpPr txBox="1">
            <a:spLocks noGrp="1"/>
          </p:cNvSpPr>
          <p:nvPr>
            <p:ph type="title" idx="2" hasCustomPrompt="1"/>
          </p:nvPr>
        </p:nvSpPr>
        <p:spPr>
          <a:xfrm>
            <a:off x="630300" y="163800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14"/>
          <p:cNvSpPr txBox="1">
            <a:spLocks noGrp="1"/>
          </p:cNvSpPr>
          <p:nvPr>
            <p:ph type="subTitle" idx="1"/>
          </p:nvPr>
        </p:nvSpPr>
        <p:spPr>
          <a:xfrm>
            <a:off x="1808025" y="151255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74" name="Google Shape;274;p14"/>
          <p:cNvSpPr txBox="1">
            <a:spLocks noGrp="1"/>
          </p:cNvSpPr>
          <p:nvPr>
            <p:ph type="subTitle" idx="3"/>
          </p:nvPr>
        </p:nvSpPr>
        <p:spPr>
          <a:xfrm>
            <a:off x="1808025" y="18569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4"/>
          <p:cNvSpPr txBox="1">
            <a:spLocks noGrp="1"/>
          </p:cNvSpPr>
          <p:nvPr>
            <p:ph type="title" idx="4" hasCustomPrompt="1"/>
          </p:nvPr>
        </p:nvSpPr>
        <p:spPr>
          <a:xfrm>
            <a:off x="630300" y="2800925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4"/>
          <p:cNvSpPr txBox="1">
            <a:spLocks noGrp="1"/>
          </p:cNvSpPr>
          <p:nvPr>
            <p:ph type="subTitle" idx="5"/>
          </p:nvPr>
        </p:nvSpPr>
        <p:spPr>
          <a:xfrm>
            <a:off x="1808025" y="2675475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77" name="Google Shape;277;p14"/>
          <p:cNvSpPr txBox="1">
            <a:spLocks noGrp="1"/>
          </p:cNvSpPr>
          <p:nvPr>
            <p:ph type="subTitle" idx="6"/>
          </p:nvPr>
        </p:nvSpPr>
        <p:spPr>
          <a:xfrm>
            <a:off x="1808025" y="301987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4"/>
          <p:cNvSpPr txBox="1">
            <a:spLocks noGrp="1"/>
          </p:cNvSpPr>
          <p:nvPr>
            <p:ph type="title" idx="7" hasCustomPrompt="1"/>
          </p:nvPr>
        </p:nvSpPr>
        <p:spPr>
          <a:xfrm>
            <a:off x="630300" y="396385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14"/>
          <p:cNvSpPr txBox="1">
            <a:spLocks noGrp="1"/>
          </p:cNvSpPr>
          <p:nvPr>
            <p:ph type="subTitle" idx="8"/>
          </p:nvPr>
        </p:nvSpPr>
        <p:spPr>
          <a:xfrm>
            <a:off x="1808025" y="383840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9"/>
          </p:nvPr>
        </p:nvSpPr>
        <p:spPr>
          <a:xfrm>
            <a:off x="1808025" y="418280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4"/>
          <p:cNvSpPr txBox="1">
            <a:spLocks noGrp="1"/>
          </p:cNvSpPr>
          <p:nvPr>
            <p:ph type="title" idx="13" hasCustomPrompt="1"/>
          </p:nvPr>
        </p:nvSpPr>
        <p:spPr>
          <a:xfrm>
            <a:off x="4817875" y="163800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2" name="Google Shape;282;p14"/>
          <p:cNvSpPr txBox="1">
            <a:spLocks noGrp="1"/>
          </p:cNvSpPr>
          <p:nvPr>
            <p:ph type="subTitle" idx="14"/>
          </p:nvPr>
        </p:nvSpPr>
        <p:spPr>
          <a:xfrm>
            <a:off x="5995500" y="151255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83" name="Google Shape;283;p14"/>
          <p:cNvSpPr txBox="1">
            <a:spLocks noGrp="1"/>
          </p:cNvSpPr>
          <p:nvPr>
            <p:ph type="subTitle" idx="15"/>
          </p:nvPr>
        </p:nvSpPr>
        <p:spPr>
          <a:xfrm>
            <a:off x="5995500" y="18569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4"/>
          <p:cNvSpPr txBox="1">
            <a:spLocks noGrp="1"/>
          </p:cNvSpPr>
          <p:nvPr>
            <p:ph type="title" idx="16" hasCustomPrompt="1"/>
          </p:nvPr>
        </p:nvSpPr>
        <p:spPr>
          <a:xfrm>
            <a:off x="4817875" y="2800925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5" name="Google Shape;285;p14"/>
          <p:cNvSpPr txBox="1">
            <a:spLocks noGrp="1"/>
          </p:cNvSpPr>
          <p:nvPr>
            <p:ph type="subTitle" idx="17"/>
          </p:nvPr>
        </p:nvSpPr>
        <p:spPr>
          <a:xfrm>
            <a:off x="5995500" y="2675475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86" name="Google Shape;286;p14"/>
          <p:cNvSpPr txBox="1">
            <a:spLocks noGrp="1"/>
          </p:cNvSpPr>
          <p:nvPr>
            <p:ph type="subTitle" idx="18"/>
          </p:nvPr>
        </p:nvSpPr>
        <p:spPr>
          <a:xfrm>
            <a:off x="5995500" y="301987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4"/>
          <p:cNvSpPr/>
          <p:nvPr/>
        </p:nvSpPr>
        <p:spPr>
          <a:xfrm>
            <a:off x="-127400" y="-133300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4"/>
          <p:cNvSpPr/>
          <p:nvPr/>
        </p:nvSpPr>
        <p:spPr>
          <a:xfrm rot="733054">
            <a:off x="5229706" y="-2336857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4"/>
          <p:cNvSpPr/>
          <p:nvPr/>
        </p:nvSpPr>
        <p:spPr>
          <a:xfrm rot="733054">
            <a:off x="4889483" y="3566863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4"/>
          <p:cNvSpPr/>
          <p:nvPr/>
        </p:nvSpPr>
        <p:spPr>
          <a:xfrm rot="-9809372">
            <a:off x="8844708" y="2221509"/>
            <a:ext cx="738225" cy="70044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4"/>
          <p:cNvSpPr/>
          <p:nvPr/>
        </p:nvSpPr>
        <p:spPr>
          <a:xfrm>
            <a:off x="5107275" y="4117850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14"/>
          <p:cNvGrpSpPr/>
          <p:nvPr/>
        </p:nvGrpSpPr>
        <p:grpSpPr>
          <a:xfrm>
            <a:off x="7387090" y="-403593"/>
            <a:ext cx="1756920" cy="1267395"/>
            <a:chOff x="7192850" y="-246150"/>
            <a:chExt cx="1380250" cy="995675"/>
          </a:xfrm>
        </p:grpSpPr>
        <p:sp>
          <p:nvSpPr>
            <p:cNvPr id="293" name="Google Shape;293;p14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0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963950" y="324842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Titillium Web"/>
              <a:buNone/>
              <a:defRPr sz="18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Titillium Web"/>
              <a:buNone/>
              <a:defRPr sz="18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Titillium Web"/>
              <a:buNone/>
              <a:defRPr sz="18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Titillium Web"/>
              <a:buNone/>
              <a:defRPr sz="18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Titillium Web"/>
              <a:buNone/>
              <a:defRPr sz="18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Titillium Web"/>
              <a:buNone/>
              <a:defRPr sz="18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Titillium Web"/>
              <a:buNone/>
              <a:defRPr sz="18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Titillium Web"/>
              <a:buNone/>
              <a:defRPr sz="18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subTitle" idx="1"/>
          </p:nvPr>
        </p:nvSpPr>
        <p:spPr>
          <a:xfrm>
            <a:off x="2811675" y="1824863"/>
            <a:ext cx="3520500" cy="1361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15"/>
          <p:cNvSpPr/>
          <p:nvPr/>
        </p:nvSpPr>
        <p:spPr>
          <a:xfrm rot="10066946" flipH="1">
            <a:off x="7721756" y="-1682060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5"/>
          <p:cNvSpPr/>
          <p:nvPr/>
        </p:nvSpPr>
        <p:spPr>
          <a:xfrm rot="10066946" flipH="1">
            <a:off x="-3056717" y="3009698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5"/>
          <p:cNvSpPr/>
          <p:nvPr/>
        </p:nvSpPr>
        <p:spPr>
          <a:xfrm rot="-7613913" flipH="1">
            <a:off x="8668275" y="4151921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"/>
          <p:cNvSpPr/>
          <p:nvPr/>
        </p:nvSpPr>
        <p:spPr>
          <a:xfrm rot="-5754710" flipH="1">
            <a:off x="8441271" y="4697277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5"/>
          <p:cNvSpPr/>
          <p:nvPr/>
        </p:nvSpPr>
        <p:spPr>
          <a:xfrm rot="10800000" flipH="1">
            <a:off x="-167350" y="-305855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15"/>
          <p:cNvGrpSpPr/>
          <p:nvPr/>
        </p:nvGrpSpPr>
        <p:grpSpPr>
          <a:xfrm rot="10800000" flipH="1">
            <a:off x="3494515" y="-453907"/>
            <a:ext cx="1756920" cy="1267395"/>
            <a:chOff x="7192850" y="-246150"/>
            <a:chExt cx="1380250" cy="995675"/>
          </a:xfrm>
        </p:grpSpPr>
        <p:sp>
          <p:nvSpPr>
            <p:cNvPr id="313" name="Google Shape;313;p15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" name="Google Shape;324;p15"/>
          <p:cNvSpPr/>
          <p:nvPr/>
        </p:nvSpPr>
        <p:spPr>
          <a:xfrm>
            <a:off x="4377175" y="4197350"/>
            <a:ext cx="389650" cy="5984078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6"/>
          <p:cNvSpPr txBox="1">
            <a:spLocks noGrp="1"/>
          </p:cNvSpPr>
          <p:nvPr>
            <p:ph type="subTitle" idx="1"/>
          </p:nvPr>
        </p:nvSpPr>
        <p:spPr>
          <a:xfrm>
            <a:off x="988575" y="257512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28" name="Google Shape;328;p16"/>
          <p:cNvSpPr txBox="1">
            <a:spLocks noGrp="1"/>
          </p:cNvSpPr>
          <p:nvPr>
            <p:ph type="subTitle" idx="2"/>
          </p:nvPr>
        </p:nvSpPr>
        <p:spPr>
          <a:xfrm>
            <a:off x="988575" y="2919525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6"/>
          <p:cNvSpPr txBox="1">
            <a:spLocks noGrp="1"/>
          </p:cNvSpPr>
          <p:nvPr>
            <p:ph type="subTitle" idx="3"/>
          </p:nvPr>
        </p:nvSpPr>
        <p:spPr>
          <a:xfrm>
            <a:off x="3514800" y="257512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30" name="Google Shape;330;p16"/>
          <p:cNvSpPr txBox="1">
            <a:spLocks noGrp="1"/>
          </p:cNvSpPr>
          <p:nvPr>
            <p:ph type="subTitle" idx="4"/>
          </p:nvPr>
        </p:nvSpPr>
        <p:spPr>
          <a:xfrm>
            <a:off x="3514800" y="2919525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6"/>
          <p:cNvSpPr txBox="1">
            <a:spLocks noGrp="1"/>
          </p:cNvSpPr>
          <p:nvPr>
            <p:ph type="subTitle" idx="5"/>
          </p:nvPr>
        </p:nvSpPr>
        <p:spPr>
          <a:xfrm>
            <a:off x="6041025" y="257512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32" name="Google Shape;332;p16"/>
          <p:cNvSpPr txBox="1">
            <a:spLocks noGrp="1"/>
          </p:cNvSpPr>
          <p:nvPr>
            <p:ph type="subTitle" idx="6"/>
          </p:nvPr>
        </p:nvSpPr>
        <p:spPr>
          <a:xfrm>
            <a:off x="6041025" y="2919525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6"/>
          <p:cNvSpPr/>
          <p:nvPr/>
        </p:nvSpPr>
        <p:spPr>
          <a:xfrm rot="733054">
            <a:off x="7321518" y="-2336857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733054">
            <a:off x="-3375667" y="3855688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>
            <a:off x="8939500" y="4019400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-5045290">
            <a:off x="8578071" y="4554405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>
            <a:off x="-302850" y="-526275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" name="Google Shape;338;p16"/>
          <p:cNvGrpSpPr/>
          <p:nvPr/>
        </p:nvGrpSpPr>
        <p:grpSpPr>
          <a:xfrm>
            <a:off x="8269277" y="-403593"/>
            <a:ext cx="1756920" cy="1267395"/>
            <a:chOff x="7192850" y="-246150"/>
            <a:chExt cx="1380250" cy="995675"/>
          </a:xfrm>
        </p:grpSpPr>
        <p:sp>
          <p:nvSpPr>
            <p:cNvPr id="339" name="Google Shape;339;p16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6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6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6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6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6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6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6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6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6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6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1">
  <p:cSld name="CUSTOM_12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17"/>
          <p:cNvSpPr txBox="1">
            <a:spLocks noGrp="1"/>
          </p:cNvSpPr>
          <p:nvPr>
            <p:ph type="body" idx="1"/>
          </p:nvPr>
        </p:nvSpPr>
        <p:spPr>
          <a:xfrm>
            <a:off x="1998875" y="1152475"/>
            <a:ext cx="5146200" cy="3450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/>
            </a:lvl1pPr>
            <a:lvl2pPr marL="914400" lvl="1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3" name="Google Shape;353;p17"/>
          <p:cNvSpPr/>
          <p:nvPr/>
        </p:nvSpPr>
        <p:spPr>
          <a:xfrm rot="10066946" flipH="1">
            <a:off x="7721756" y="-1682060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7"/>
          <p:cNvSpPr/>
          <p:nvPr/>
        </p:nvSpPr>
        <p:spPr>
          <a:xfrm rot="-10066946">
            <a:off x="7919295" y="3009698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7"/>
          <p:cNvSpPr/>
          <p:nvPr/>
        </p:nvSpPr>
        <p:spPr>
          <a:xfrm rot="7613913">
            <a:off x="41978" y="3841471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7"/>
          <p:cNvSpPr/>
          <p:nvPr/>
        </p:nvSpPr>
        <p:spPr>
          <a:xfrm rot="-4500040">
            <a:off x="-133688" y="4389877"/>
            <a:ext cx="738178" cy="700404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7" name="Google Shape;357;p17"/>
          <p:cNvGrpSpPr/>
          <p:nvPr/>
        </p:nvGrpSpPr>
        <p:grpSpPr>
          <a:xfrm rot="-7074468" flipH="1">
            <a:off x="7912662" y="1938030"/>
            <a:ext cx="1756976" cy="1267435"/>
            <a:chOff x="7192850" y="-246150"/>
            <a:chExt cx="1380250" cy="995675"/>
          </a:xfrm>
        </p:grpSpPr>
        <p:sp>
          <p:nvSpPr>
            <p:cNvPr id="358" name="Google Shape;358;p17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7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17"/>
          <p:cNvGrpSpPr/>
          <p:nvPr/>
        </p:nvGrpSpPr>
        <p:grpSpPr>
          <a:xfrm rot="-7074468" flipH="1">
            <a:off x="-930863" y="-146320"/>
            <a:ext cx="1756976" cy="1267435"/>
            <a:chOff x="7192850" y="-246150"/>
            <a:chExt cx="1380250" cy="995675"/>
          </a:xfrm>
        </p:grpSpPr>
        <p:sp>
          <p:nvSpPr>
            <p:cNvPr id="370" name="Google Shape;370;p17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7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7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7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7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7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7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7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7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7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18"/>
          <p:cNvGrpSpPr/>
          <p:nvPr/>
        </p:nvGrpSpPr>
        <p:grpSpPr>
          <a:xfrm rot="10800000" flipH="1">
            <a:off x="209119" y="-105932"/>
            <a:ext cx="1982397" cy="748126"/>
            <a:chOff x="3019125" y="4208850"/>
            <a:chExt cx="1462700" cy="552000"/>
          </a:xfrm>
        </p:grpSpPr>
        <p:sp>
          <p:nvSpPr>
            <p:cNvPr id="383" name="Google Shape;383;p18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8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8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18"/>
          <p:cNvSpPr/>
          <p:nvPr/>
        </p:nvSpPr>
        <p:spPr>
          <a:xfrm rot="10800000" flipH="1">
            <a:off x="8021732" y="2479500"/>
            <a:ext cx="2837890" cy="3806150"/>
          </a:xfrm>
          <a:custGeom>
            <a:avLst/>
            <a:gdLst/>
            <a:ahLst/>
            <a:cxnLst/>
            <a:rect l="l" t="t" r="r" b="b"/>
            <a:pathLst>
              <a:path w="92787" h="124445" extrusionOk="0">
                <a:moveTo>
                  <a:pt x="49650" y="2497"/>
                </a:moveTo>
                <a:lnTo>
                  <a:pt x="50126" y="2712"/>
                </a:lnTo>
                <a:cubicBezTo>
                  <a:pt x="50066" y="2695"/>
                  <a:pt x="50006" y="2687"/>
                  <a:pt x="49947" y="2687"/>
                </a:cubicBezTo>
                <a:cubicBezTo>
                  <a:pt x="49711" y="2687"/>
                  <a:pt x="49488" y="2816"/>
                  <a:pt x="49364" y="3045"/>
                </a:cubicBezTo>
                <a:lnTo>
                  <a:pt x="41411" y="17809"/>
                </a:lnTo>
                <a:lnTo>
                  <a:pt x="49650" y="2497"/>
                </a:lnTo>
                <a:close/>
                <a:moveTo>
                  <a:pt x="29302" y="38847"/>
                </a:moveTo>
                <a:lnTo>
                  <a:pt x="29588" y="39002"/>
                </a:lnTo>
                <a:cubicBezTo>
                  <a:pt x="29683" y="39049"/>
                  <a:pt x="29754" y="39073"/>
                  <a:pt x="29862" y="39073"/>
                </a:cubicBezTo>
                <a:cubicBezTo>
                  <a:pt x="28457" y="41633"/>
                  <a:pt x="27123" y="44074"/>
                  <a:pt x="25825" y="46408"/>
                </a:cubicBezTo>
                <a:cubicBezTo>
                  <a:pt x="19563" y="57766"/>
                  <a:pt x="13871" y="67851"/>
                  <a:pt x="8609" y="76995"/>
                </a:cubicBezTo>
                <a:cubicBezTo>
                  <a:pt x="9228" y="75661"/>
                  <a:pt x="9883" y="74351"/>
                  <a:pt x="10585" y="73042"/>
                </a:cubicBezTo>
                <a:cubicBezTo>
                  <a:pt x="16681" y="62028"/>
                  <a:pt x="22801" y="50837"/>
                  <a:pt x="29302" y="38847"/>
                </a:cubicBezTo>
                <a:close/>
                <a:moveTo>
                  <a:pt x="50364" y="4605"/>
                </a:moveTo>
                <a:lnTo>
                  <a:pt x="82166" y="20202"/>
                </a:lnTo>
                <a:cubicBezTo>
                  <a:pt x="82275" y="20272"/>
                  <a:pt x="82389" y="20304"/>
                  <a:pt x="82499" y="20304"/>
                </a:cubicBezTo>
                <a:cubicBezTo>
                  <a:pt x="82725" y="20304"/>
                  <a:pt x="82935" y="20168"/>
                  <a:pt x="83047" y="19952"/>
                </a:cubicBezTo>
                <a:cubicBezTo>
                  <a:pt x="83130" y="19761"/>
                  <a:pt x="83130" y="19547"/>
                  <a:pt x="83047" y="19368"/>
                </a:cubicBezTo>
                <a:lnTo>
                  <a:pt x="83047" y="19368"/>
                </a:lnTo>
                <a:lnTo>
                  <a:pt x="89607" y="22631"/>
                </a:lnTo>
                <a:lnTo>
                  <a:pt x="83987" y="33287"/>
                </a:lnTo>
                <a:lnTo>
                  <a:pt x="80058" y="40871"/>
                </a:lnTo>
                <a:cubicBezTo>
                  <a:pt x="77272" y="46312"/>
                  <a:pt x="74736" y="51384"/>
                  <a:pt x="72331" y="56373"/>
                </a:cubicBezTo>
                <a:cubicBezTo>
                  <a:pt x="72283" y="56456"/>
                  <a:pt x="72272" y="56564"/>
                  <a:pt x="72272" y="56647"/>
                </a:cubicBezTo>
                <a:cubicBezTo>
                  <a:pt x="72272" y="56873"/>
                  <a:pt x="72391" y="57099"/>
                  <a:pt x="72593" y="57218"/>
                </a:cubicBezTo>
                <a:cubicBezTo>
                  <a:pt x="72653" y="57242"/>
                  <a:pt x="72736" y="57278"/>
                  <a:pt x="72807" y="57290"/>
                </a:cubicBezTo>
                <a:lnTo>
                  <a:pt x="44411" y="111618"/>
                </a:lnTo>
                <a:lnTo>
                  <a:pt x="38505" y="122845"/>
                </a:lnTo>
                <a:lnTo>
                  <a:pt x="35719" y="121405"/>
                </a:lnTo>
                <a:lnTo>
                  <a:pt x="31219" y="118881"/>
                </a:lnTo>
                <a:lnTo>
                  <a:pt x="26135" y="115940"/>
                </a:lnTo>
                <a:cubicBezTo>
                  <a:pt x="24063" y="114737"/>
                  <a:pt x="21896" y="113499"/>
                  <a:pt x="19658" y="112273"/>
                </a:cubicBezTo>
                <a:cubicBezTo>
                  <a:pt x="15836" y="110142"/>
                  <a:pt x="11847" y="108010"/>
                  <a:pt x="7490" y="105748"/>
                </a:cubicBezTo>
                <a:cubicBezTo>
                  <a:pt x="7621" y="105379"/>
                  <a:pt x="7561" y="104962"/>
                  <a:pt x="7502" y="104617"/>
                </a:cubicBezTo>
                <a:cubicBezTo>
                  <a:pt x="7490" y="104510"/>
                  <a:pt x="7454" y="104367"/>
                  <a:pt x="7454" y="104248"/>
                </a:cubicBezTo>
                <a:cubicBezTo>
                  <a:pt x="7469" y="104247"/>
                  <a:pt x="7485" y="104247"/>
                  <a:pt x="7501" y="104247"/>
                </a:cubicBezTo>
                <a:cubicBezTo>
                  <a:pt x="8206" y="104247"/>
                  <a:pt x="10568" y="105016"/>
                  <a:pt x="18384" y="109296"/>
                </a:cubicBezTo>
                <a:cubicBezTo>
                  <a:pt x="18467" y="109345"/>
                  <a:pt x="18567" y="109369"/>
                  <a:pt x="18668" y="109369"/>
                </a:cubicBezTo>
                <a:cubicBezTo>
                  <a:pt x="18741" y="109369"/>
                  <a:pt x="18814" y="109357"/>
                  <a:pt x="18884" y="109332"/>
                </a:cubicBezTo>
                <a:cubicBezTo>
                  <a:pt x="19051" y="109272"/>
                  <a:pt x="19194" y="109177"/>
                  <a:pt x="19277" y="109010"/>
                </a:cubicBezTo>
                <a:lnTo>
                  <a:pt x="19717" y="108141"/>
                </a:lnTo>
                <a:cubicBezTo>
                  <a:pt x="19884" y="107832"/>
                  <a:pt x="19765" y="107463"/>
                  <a:pt x="19467" y="107284"/>
                </a:cubicBezTo>
                <a:cubicBezTo>
                  <a:pt x="17967" y="106391"/>
                  <a:pt x="16515" y="105498"/>
                  <a:pt x="15110" y="104605"/>
                </a:cubicBezTo>
                <a:lnTo>
                  <a:pt x="3680" y="98712"/>
                </a:lnTo>
                <a:lnTo>
                  <a:pt x="4525" y="97104"/>
                </a:lnTo>
                <a:cubicBezTo>
                  <a:pt x="4632" y="96890"/>
                  <a:pt x="4632" y="96640"/>
                  <a:pt x="4489" y="96449"/>
                </a:cubicBezTo>
                <a:lnTo>
                  <a:pt x="4454" y="96354"/>
                </a:lnTo>
                <a:cubicBezTo>
                  <a:pt x="4346" y="96164"/>
                  <a:pt x="4156" y="96045"/>
                  <a:pt x="3942" y="96033"/>
                </a:cubicBezTo>
                <a:cubicBezTo>
                  <a:pt x="3913" y="96028"/>
                  <a:pt x="3884" y="96025"/>
                  <a:pt x="3856" y="96025"/>
                </a:cubicBezTo>
                <a:cubicBezTo>
                  <a:pt x="3680" y="96025"/>
                  <a:pt x="3505" y="96116"/>
                  <a:pt x="3382" y="96259"/>
                </a:cubicBezTo>
                <a:cubicBezTo>
                  <a:pt x="2465" y="97283"/>
                  <a:pt x="1989" y="97580"/>
                  <a:pt x="1798" y="97664"/>
                </a:cubicBezTo>
                <a:cubicBezTo>
                  <a:pt x="1727" y="97390"/>
                  <a:pt x="1620" y="96437"/>
                  <a:pt x="2334" y="93640"/>
                </a:cubicBezTo>
                <a:cubicBezTo>
                  <a:pt x="2691" y="92449"/>
                  <a:pt x="3108" y="91103"/>
                  <a:pt x="3584" y="89651"/>
                </a:cubicBezTo>
                <a:lnTo>
                  <a:pt x="5382" y="86567"/>
                </a:lnTo>
                <a:cubicBezTo>
                  <a:pt x="11800" y="75387"/>
                  <a:pt x="17872" y="64184"/>
                  <a:pt x="24289" y="52301"/>
                </a:cubicBezTo>
                <a:cubicBezTo>
                  <a:pt x="28921" y="43752"/>
                  <a:pt x="33707" y="34906"/>
                  <a:pt x="38779" y="25774"/>
                </a:cubicBezTo>
                <a:cubicBezTo>
                  <a:pt x="40434" y="22869"/>
                  <a:pt x="42196" y="19702"/>
                  <a:pt x="44042" y="16344"/>
                </a:cubicBezTo>
                <a:lnTo>
                  <a:pt x="50364" y="4605"/>
                </a:lnTo>
                <a:close/>
                <a:moveTo>
                  <a:pt x="49060" y="1"/>
                </a:moveTo>
                <a:cubicBezTo>
                  <a:pt x="48827" y="1"/>
                  <a:pt x="48619" y="123"/>
                  <a:pt x="48507" y="330"/>
                </a:cubicBezTo>
                <a:lnTo>
                  <a:pt x="37684" y="20559"/>
                </a:lnTo>
                <a:lnTo>
                  <a:pt x="29171" y="36335"/>
                </a:lnTo>
                <a:cubicBezTo>
                  <a:pt x="28992" y="36644"/>
                  <a:pt x="29111" y="37049"/>
                  <a:pt x="29445" y="37228"/>
                </a:cubicBezTo>
                <a:cubicBezTo>
                  <a:pt x="29528" y="37275"/>
                  <a:pt x="29623" y="37299"/>
                  <a:pt x="29719" y="37299"/>
                </a:cubicBezTo>
                <a:cubicBezTo>
                  <a:pt x="29695" y="37383"/>
                  <a:pt x="29647" y="37454"/>
                  <a:pt x="29623" y="37525"/>
                </a:cubicBezTo>
                <a:lnTo>
                  <a:pt x="29361" y="37395"/>
                </a:lnTo>
                <a:cubicBezTo>
                  <a:pt x="29266" y="37343"/>
                  <a:pt x="29162" y="37319"/>
                  <a:pt x="29059" y="37319"/>
                </a:cubicBezTo>
                <a:cubicBezTo>
                  <a:pt x="28826" y="37319"/>
                  <a:pt x="28596" y="37442"/>
                  <a:pt x="28480" y="37656"/>
                </a:cubicBezTo>
                <a:cubicBezTo>
                  <a:pt x="21872" y="49848"/>
                  <a:pt x="15657" y="61219"/>
                  <a:pt x="9454" y="72423"/>
                </a:cubicBezTo>
                <a:cubicBezTo>
                  <a:pt x="7192" y="76697"/>
                  <a:pt x="5263" y="81019"/>
                  <a:pt x="3596" y="85627"/>
                </a:cubicBezTo>
                <a:cubicBezTo>
                  <a:pt x="3477" y="85936"/>
                  <a:pt x="3632" y="86293"/>
                  <a:pt x="3942" y="86448"/>
                </a:cubicBezTo>
                <a:cubicBezTo>
                  <a:pt x="3954" y="86448"/>
                  <a:pt x="3954" y="86460"/>
                  <a:pt x="3977" y="86460"/>
                </a:cubicBezTo>
                <a:lnTo>
                  <a:pt x="2441" y="89079"/>
                </a:lnTo>
                <a:cubicBezTo>
                  <a:pt x="2406" y="89127"/>
                  <a:pt x="2394" y="89163"/>
                  <a:pt x="2382" y="89210"/>
                </a:cubicBezTo>
                <a:cubicBezTo>
                  <a:pt x="1894" y="90711"/>
                  <a:pt x="1477" y="92092"/>
                  <a:pt x="1096" y="93294"/>
                </a:cubicBezTo>
                <a:cubicBezTo>
                  <a:pt x="1096" y="93306"/>
                  <a:pt x="1072" y="93378"/>
                  <a:pt x="1072" y="93401"/>
                </a:cubicBezTo>
                <a:cubicBezTo>
                  <a:pt x="1" y="97652"/>
                  <a:pt x="525" y="98581"/>
                  <a:pt x="1191" y="98938"/>
                </a:cubicBezTo>
                <a:cubicBezTo>
                  <a:pt x="1358" y="99025"/>
                  <a:pt x="1532" y="99063"/>
                  <a:pt x="1712" y="99063"/>
                </a:cubicBezTo>
                <a:cubicBezTo>
                  <a:pt x="1853" y="99063"/>
                  <a:pt x="1997" y="99039"/>
                  <a:pt x="2144" y="98997"/>
                </a:cubicBezTo>
                <a:cubicBezTo>
                  <a:pt x="2144" y="99081"/>
                  <a:pt x="2144" y="99152"/>
                  <a:pt x="2168" y="99247"/>
                </a:cubicBezTo>
                <a:cubicBezTo>
                  <a:pt x="2239" y="99414"/>
                  <a:pt x="2334" y="99557"/>
                  <a:pt x="2501" y="99628"/>
                </a:cubicBezTo>
                <a:lnTo>
                  <a:pt x="12859" y="104974"/>
                </a:lnTo>
                <a:cubicBezTo>
                  <a:pt x="9706" y="103441"/>
                  <a:pt x="8239" y="102996"/>
                  <a:pt x="7436" y="102996"/>
                </a:cubicBezTo>
                <a:cubicBezTo>
                  <a:pt x="7048" y="102996"/>
                  <a:pt x="6815" y="103100"/>
                  <a:pt x="6621" y="103236"/>
                </a:cubicBezTo>
                <a:cubicBezTo>
                  <a:pt x="6013" y="103665"/>
                  <a:pt x="6144" y="104391"/>
                  <a:pt x="6216" y="104891"/>
                </a:cubicBezTo>
                <a:cubicBezTo>
                  <a:pt x="6240" y="104986"/>
                  <a:pt x="6263" y="105141"/>
                  <a:pt x="6263" y="105248"/>
                </a:cubicBezTo>
                <a:lnTo>
                  <a:pt x="6251" y="105248"/>
                </a:lnTo>
                <a:cubicBezTo>
                  <a:pt x="5942" y="105248"/>
                  <a:pt x="5668" y="105439"/>
                  <a:pt x="5597" y="105736"/>
                </a:cubicBezTo>
                <a:cubicBezTo>
                  <a:pt x="5525" y="106034"/>
                  <a:pt x="5656" y="106343"/>
                  <a:pt x="5942" y="106474"/>
                </a:cubicBezTo>
                <a:cubicBezTo>
                  <a:pt x="10657" y="108915"/>
                  <a:pt x="14943" y="111201"/>
                  <a:pt x="19039" y="113475"/>
                </a:cubicBezTo>
                <a:cubicBezTo>
                  <a:pt x="21253" y="114714"/>
                  <a:pt x="23420" y="115940"/>
                  <a:pt x="25492" y="117131"/>
                </a:cubicBezTo>
                <a:lnTo>
                  <a:pt x="27695" y="118428"/>
                </a:lnTo>
                <a:lnTo>
                  <a:pt x="35124" y="122631"/>
                </a:lnTo>
                <a:lnTo>
                  <a:pt x="38517" y="124369"/>
                </a:lnTo>
                <a:cubicBezTo>
                  <a:pt x="38615" y="124420"/>
                  <a:pt x="38719" y="124444"/>
                  <a:pt x="38821" y="124444"/>
                </a:cubicBezTo>
                <a:cubicBezTo>
                  <a:pt x="39056" y="124444"/>
                  <a:pt x="39282" y="124316"/>
                  <a:pt x="39398" y="124084"/>
                </a:cubicBezTo>
                <a:lnTo>
                  <a:pt x="45602" y="112273"/>
                </a:lnTo>
                <a:lnTo>
                  <a:pt x="92703" y="22166"/>
                </a:lnTo>
                <a:cubicBezTo>
                  <a:pt x="92750" y="22083"/>
                  <a:pt x="92786" y="21976"/>
                  <a:pt x="92786" y="21869"/>
                </a:cubicBezTo>
                <a:cubicBezTo>
                  <a:pt x="92786" y="21797"/>
                  <a:pt x="92762" y="21738"/>
                  <a:pt x="92750" y="21666"/>
                </a:cubicBezTo>
                <a:cubicBezTo>
                  <a:pt x="92691" y="21500"/>
                  <a:pt x="92572" y="21345"/>
                  <a:pt x="92429" y="21273"/>
                </a:cubicBezTo>
                <a:lnTo>
                  <a:pt x="49412" y="92"/>
                </a:lnTo>
                <a:cubicBezTo>
                  <a:pt x="49294" y="30"/>
                  <a:pt x="49174" y="1"/>
                  <a:pt x="4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8"/>
          <p:cNvSpPr txBox="1">
            <a:spLocks noGrp="1"/>
          </p:cNvSpPr>
          <p:nvPr>
            <p:ph type="title"/>
          </p:nvPr>
        </p:nvSpPr>
        <p:spPr>
          <a:xfrm>
            <a:off x="1963950" y="298157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8" name="Google Shape;398;p18"/>
          <p:cNvSpPr txBox="1">
            <a:spLocks noGrp="1"/>
          </p:cNvSpPr>
          <p:nvPr>
            <p:ph type="subTitle" idx="1"/>
          </p:nvPr>
        </p:nvSpPr>
        <p:spPr>
          <a:xfrm>
            <a:off x="1963925" y="3502925"/>
            <a:ext cx="5216100" cy="44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 idx="2" hasCustomPrompt="1"/>
          </p:nvPr>
        </p:nvSpPr>
        <p:spPr>
          <a:xfrm>
            <a:off x="3502350" y="1571875"/>
            <a:ext cx="2139300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0"/>
              <a:buNone/>
              <a:defRPr sz="1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0" name="Google Shape;400;p18"/>
          <p:cNvSpPr/>
          <p:nvPr/>
        </p:nvSpPr>
        <p:spPr>
          <a:xfrm>
            <a:off x="6814079" y="4366819"/>
            <a:ext cx="560440" cy="568575"/>
          </a:xfrm>
          <a:custGeom>
            <a:avLst/>
            <a:gdLst/>
            <a:ahLst/>
            <a:cxnLst/>
            <a:rect l="l" t="t" r="r" b="b"/>
            <a:pathLst>
              <a:path w="18324" h="18590" extrusionOk="0">
                <a:moveTo>
                  <a:pt x="7561" y="3517"/>
                </a:moveTo>
                <a:cubicBezTo>
                  <a:pt x="6870" y="4719"/>
                  <a:pt x="6072" y="5862"/>
                  <a:pt x="4882" y="6910"/>
                </a:cubicBezTo>
                <a:cubicBezTo>
                  <a:pt x="5882" y="5755"/>
                  <a:pt x="6715" y="4624"/>
                  <a:pt x="7561" y="3517"/>
                </a:cubicBezTo>
                <a:close/>
                <a:moveTo>
                  <a:pt x="14371" y="13113"/>
                </a:moveTo>
                <a:cubicBezTo>
                  <a:pt x="14439" y="13139"/>
                  <a:pt x="14504" y="13156"/>
                  <a:pt x="14558" y="13157"/>
                </a:cubicBezTo>
                <a:lnTo>
                  <a:pt x="14558" y="13157"/>
                </a:lnTo>
                <a:cubicBezTo>
                  <a:pt x="14557" y="13157"/>
                  <a:pt x="14556" y="13157"/>
                  <a:pt x="14555" y="13157"/>
                </a:cubicBezTo>
                <a:cubicBezTo>
                  <a:pt x="14503" y="13157"/>
                  <a:pt x="14441" y="13140"/>
                  <a:pt x="14371" y="13113"/>
                </a:cubicBezTo>
                <a:close/>
                <a:moveTo>
                  <a:pt x="7499" y="0"/>
                </a:moveTo>
                <a:cubicBezTo>
                  <a:pt x="6622" y="0"/>
                  <a:pt x="6830" y="1448"/>
                  <a:pt x="6299" y="1933"/>
                </a:cubicBezTo>
                <a:cubicBezTo>
                  <a:pt x="4394" y="3231"/>
                  <a:pt x="3894" y="5386"/>
                  <a:pt x="2441" y="7029"/>
                </a:cubicBezTo>
                <a:cubicBezTo>
                  <a:pt x="1453" y="8255"/>
                  <a:pt x="1346" y="9791"/>
                  <a:pt x="1334" y="11291"/>
                </a:cubicBezTo>
                <a:cubicBezTo>
                  <a:pt x="1488" y="13363"/>
                  <a:pt x="0" y="15399"/>
                  <a:pt x="1048" y="17173"/>
                </a:cubicBezTo>
                <a:cubicBezTo>
                  <a:pt x="1561" y="17914"/>
                  <a:pt x="2788" y="18218"/>
                  <a:pt x="4103" y="18218"/>
                </a:cubicBezTo>
                <a:cubicBezTo>
                  <a:pt x="5536" y="18218"/>
                  <a:pt x="7074" y="17857"/>
                  <a:pt x="7906" y="17304"/>
                </a:cubicBezTo>
                <a:lnTo>
                  <a:pt x="9097" y="17423"/>
                </a:lnTo>
                <a:cubicBezTo>
                  <a:pt x="8418" y="18590"/>
                  <a:pt x="11418" y="18233"/>
                  <a:pt x="12895" y="18495"/>
                </a:cubicBezTo>
                <a:cubicBezTo>
                  <a:pt x="12942" y="17959"/>
                  <a:pt x="13299" y="17447"/>
                  <a:pt x="14252" y="17030"/>
                </a:cubicBezTo>
                <a:cubicBezTo>
                  <a:pt x="14264" y="16887"/>
                  <a:pt x="14311" y="16637"/>
                  <a:pt x="14323" y="16506"/>
                </a:cubicBezTo>
                <a:cubicBezTo>
                  <a:pt x="14752" y="13470"/>
                  <a:pt x="15026" y="10422"/>
                  <a:pt x="16717" y="7815"/>
                </a:cubicBezTo>
                <a:lnTo>
                  <a:pt x="16717" y="7815"/>
                </a:lnTo>
                <a:cubicBezTo>
                  <a:pt x="15443" y="9374"/>
                  <a:pt x="14562" y="11113"/>
                  <a:pt x="14371" y="13113"/>
                </a:cubicBezTo>
                <a:cubicBezTo>
                  <a:pt x="14219" y="13062"/>
                  <a:pt x="14033" y="12986"/>
                  <a:pt x="13871" y="12986"/>
                </a:cubicBezTo>
                <a:cubicBezTo>
                  <a:pt x="13843" y="12986"/>
                  <a:pt x="13815" y="12989"/>
                  <a:pt x="13788" y="12994"/>
                </a:cubicBezTo>
                <a:cubicBezTo>
                  <a:pt x="12847" y="10565"/>
                  <a:pt x="15716" y="9458"/>
                  <a:pt x="15681" y="7291"/>
                </a:cubicBezTo>
                <a:lnTo>
                  <a:pt x="15681" y="7291"/>
                </a:lnTo>
                <a:cubicBezTo>
                  <a:pt x="15943" y="7410"/>
                  <a:pt x="16478" y="7636"/>
                  <a:pt x="16764" y="7755"/>
                </a:cubicBezTo>
                <a:cubicBezTo>
                  <a:pt x="17157" y="7172"/>
                  <a:pt x="17621" y="6612"/>
                  <a:pt x="18193" y="6124"/>
                </a:cubicBezTo>
                <a:cubicBezTo>
                  <a:pt x="18324" y="5862"/>
                  <a:pt x="17931" y="5386"/>
                  <a:pt x="17419" y="4874"/>
                </a:cubicBezTo>
                <a:cubicBezTo>
                  <a:pt x="14573" y="5838"/>
                  <a:pt x="13752" y="8291"/>
                  <a:pt x="12561" y="10375"/>
                </a:cubicBezTo>
                <a:cubicBezTo>
                  <a:pt x="12847" y="9422"/>
                  <a:pt x="12966" y="8220"/>
                  <a:pt x="13895" y="7505"/>
                </a:cubicBezTo>
                <a:cubicBezTo>
                  <a:pt x="14966" y="6422"/>
                  <a:pt x="15240" y="5136"/>
                  <a:pt x="16609" y="4433"/>
                </a:cubicBezTo>
                <a:lnTo>
                  <a:pt x="16871" y="4350"/>
                </a:lnTo>
                <a:cubicBezTo>
                  <a:pt x="16609" y="4124"/>
                  <a:pt x="16347" y="3886"/>
                  <a:pt x="16074" y="3648"/>
                </a:cubicBezTo>
                <a:cubicBezTo>
                  <a:pt x="14907" y="2695"/>
                  <a:pt x="13180" y="1516"/>
                  <a:pt x="11573" y="1374"/>
                </a:cubicBezTo>
                <a:cubicBezTo>
                  <a:pt x="11490" y="1504"/>
                  <a:pt x="11347" y="1790"/>
                  <a:pt x="11347" y="1790"/>
                </a:cubicBezTo>
                <a:cubicBezTo>
                  <a:pt x="10799" y="1564"/>
                  <a:pt x="10263" y="1231"/>
                  <a:pt x="9739" y="921"/>
                </a:cubicBezTo>
                <a:cubicBezTo>
                  <a:pt x="8954" y="1731"/>
                  <a:pt x="8251" y="2600"/>
                  <a:pt x="7561" y="3517"/>
                </a:cubicBezTo>
                <a:cubicBezTo>
                  <a:pt x="8120" y="2540"/>
                  <a:pt x="8632" y="1564"/>
                  <a:pt x="9251" y="623"/>
                </a:cubicBezTo>
                <a:cubicBezTo>
                  <a:pt x="8666" y="286"/>
                  <a:pt x="8145" y="1"/>
                  <a:pt x="7667" y="1"/>
                </a:cubicBezTo>
                <a:cubicBezTo>
                  <a:pt x="7639" y="1"/>
                  <a:pt x="7612" y="2"/>
                  <a:pt x="7584" y="4"/>
                </a:cubicBezTo>
                <a:cubicBezTo>
                  <a:pt x="7555" y="1"/>
                  <a:pt x="7527" y="0"/>
                  <a:pt x="749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8"/>
          <p:cNvSpPr/>
          <p:nvPr/>
        </p:nvSpPr>
        <p:spPr>
          <a:xfrm rot="10800000" flipH="1">
            <a:off x="8021725" y="-240195"/>
            <a:ext cx="1522919" cy="1314696"/>
          </a:xfrm>
          <a:custGeom>
            <a:avLst/>
            <a:gdLst/>
            <a:ahLst/>
            <a:cxnLst/>
            <a:rect l="l" t="t" r="r" b="b"/>
            <a:pathLst>
              <a:path w="49793" h="42985" extrusionOk="0">
                <a:moveTo>
                  <a:pt x="29016" y="7980"/>
                </a:moveTo>
                <a:lnTo>
                  <a:pt x="29016" y="7980"/>
                </a:lnTo>
                <a:cubicBezTo>
                  <a:pt x="26385" y="9219"/>
                  <a:pt x="23599" y="10207"/>
                  <a:pt x="19813" y="10350"/>
                </a:cubicBezTo>
                <a:cubicBezTo>
                  <a:pt x="23206" y="9647"/>
                  <a:pt x="26147" y="8766"/>
                  <a:pt x="29016" y="7980"/>
                </a:cubicBezTo>
                <a:close/>
                <a:moveTo>
                  <a:pt x="39018" y="37377"/>
                </a:moveTo>
                <a:lnTo>
                  <a:pt x="39018" y="37377"/>
                </a:lnTo>
                <a:cubicBezTo>
                  <a:pt x="39338" y="37658"/>
                  <a:pt x="39594" y="37876"/>
                  <a:pt x="39743" y="37876"/>
                </a:cubicBezTo>
                <a:lnTo>
                  <a:pt x="39743" y="37876"/>
                </a:lnTo>
                <a:cubicBezTo>
                  <a:pt x="39743" y="37876"/>
                  <a:pt x="39743" y="37876"/>
                  <a:pt x="39742" y="37876"/>
                </a:cubicBezTo>
                <a:cubicBezTo>
                  <a:pt x="39591" y="37876"/>
                  <a:pt x="39328" y="37658"/>
                  <a:pt x="39018" y="37377"/>
                </a:cubicBezTo>
                <a:close/>
                <a:moveTo>
                  <a:pt x="31183" y="0"/>
                </a:moveTo>
                <a:cubicBezTo>
                  <a:pt x="29876" y="0"/>
                  <a:pt x="28973" y="2316"/>
                  <a:pt x="27611" y="2372"/>
                </a:cubicBezTo>
                <a:cubicBezTo>
                  <a:pt x="27165" y="2320"/>
                  <a:pt x="26733" y="2296"/>
                  <a:pt x="26314" y="2296"/>
                </a:cubicBezTo>
                <a:cubicBezTo>
                  <a:pt x="21451" y="2296"/>
                  <a:pt x="18318" y="5561"/>
                  <a:pt x="13681" y="6635"/>
                </a:cubicBezTo>
                <a:cubicBezTo>
                  <a:pt x="10026" y="7659"/>
                  <a:pt x="8347" y="10838"/>
                  <a:pt x="7037" y="13993"/>
                </a:cubicBezTo>
                <a:cubicBezTo>
                  <a:pt x="5716" y="18541"/>
                  <a:pt x="1" y="20934"/>
                  <a:pt x="1429" y="25994"/>
                </a:cubicBezTo>
                <a:cubicBezTo>
                  <a:pt x="3120" y="30578"/>
                  <a:pt x="15241" y="34567"/>
                  <a:pt x="20182" y="34805"/>
                </a:cubicBezTo>
                <a:lnTo>
                  <a:pt x="23337" y="36531"/>
                </a:lnTo>
                <a:cubicBezTo>
                  <a:pt x="20741" y="37591"/>
                  <a:pt x="29254" y="40722"/>
                  <a:pt x="33160" y="42985"/>
                </a:cubicBezTo>
                <a:cubicBezTo>
                  <a:pt x="33361" y="42581"/>
                  <a:pt x="33860" y="42312"/>
                  <a:pt x="34771" y="42312"/>
                </a:cubicBezTo>
                <a:cubicBezTo>
                  <a:pt x="35419" y="42312"/>
                  <a:pt x="36277" y="42448"/>
                  <a:pt x="37386" y="42770"/>
                </a:cubicBezTo>
                <a:cubicBezTo>
                  <a:pt x="37470" y="42615"/>
                  <a:pt x="37672" y="42318"/>
                  <a:pt x="37755" y="42175"/>
                </a:cubicBezTo>
                <a:cubicBezTo>
                  <a:pt x="39851" y="38746"/>
                  <a:pt x="41673" y="34353"/>
                  <a:pt x="46078" y="33245"/>
                </a:cubicBezTo>
                <a:lnTo>
                  <a:pt x="46078" y="33245"/>
                </a:lnTo>
                <a:cubicBezTo>
                  <a:pt x="42923" y="33341"/>
                  <a:pt x="40184" y="34662"/>
                  <a:pt x="39018" y="37377"/>
                </a:cubicBezTo>
                <a:cubicBezTo>
                  <a:pt x="38589" y="36984"/>
                  <a:pt x="38065" y="36472"/>
                  <a:pt x="37636" y="36234"/>
                </a:cubicBezTo>
                <a:cubicBezTo>
                  <a:pt x="36434" y="30769"/>
                  <a:pt x="43542" y="33983"/>
                  <a:pt x="44113" y="30304"/>
                </a:cubicBezTo>
                <a:cubicBezTo>
                  <a:pt x="44637" y="31031"/>
                  <a:pt x="45661" y="32483"/>
                  <a:pt x="46185" y="33221"/>
                </a:cubicBezTo>
                <a:cubicBezTo>
                  <a:pt x="46673" y="33121"/>
                  <a:pt x="47190" y="33062"/>
                  <a:pt x="47734" y="33062"/>
                </a:cubicBezTo>
                <a:cubicBezTo>
                  <a:pt x="48290" y="33062"/>
                  <a:pt x="48874" y="33124"/>
                  <a:pt x="49483" y="33269"/>
                </a:cubicBezTo>
                <a:cubicBezTo>
                  <a:pt x="49793" y="33079"/>
                  <a:pt x="49245" y="31436"/>
                  <a:pt x="48519" y="29423"/>
                </a:cubicBezTo>
                <a:cubicBezTo>
                  <a:pt x="46404" y="27941"/>
                  <a:pt x="44628" y="27416"/>
                  <a:pt x="43042" y="27416"/>
                </a:cubicBezTo>
                <a:cubicBezTo>
                  <a:pt x="40333" y="27416"/>
                  <a:pt x="38177" y="28948"/>
                  <a:pt x="35827" y="29864"/>
                </a:cubicBezTo>
                <a:cubicBezTo>
                  <a:pt x="36845" y="28824"/>
                  <a:pt x="37671" y="27157"/>
                  <a:pt x="39563" y="27157"/>
                </a:cubicBezTo>
                <a:cubicBezTo>
                  <a:pt x="39773" y="27157"/>
                  <a:pt x="39995" y="27177"/>
                  <a:pt x="40232" y="27221"/>
                </a:cubicBezTo>
                <a:cubicBezTo>
                  <a:pt x="40305" y="27223"/>
                  <a:pt x="40376" y="27224"/>
                  <a:pt x="40447" y="27224"/>
                </a:cubicBezTo>
                <a:cubicBezTo>
                  <a:pt x="42321" y="27224"/>
                  <a:pt x="43490" y="26391"/>
                  <a:pt x="45010" y="26391"/>
                </a:cubicBezTo>
                <a:cubicBezTo>
                  <a:pt x="45657" y="26391"/>
                  <a:pt x="46366" y="26542"/>
                  <a:pt x="47221" y="26971"/>
                </a:cubicBezTo>
                <a:lnTo>
                  <a:pt x="47745" y="27328"/>
                </a:lnTo>
                <a:cubicBezTo>
                  <a:pt x="47388" y="26363"/>
                  <a:pt x="47019" y="25387"/>
                  <a:pt x="46733" y="24542"/>
                </a:cubicBezTo>
                <a:cubicBezTo>
                  <a:pt x="45054" y="20351"/>
                  <a:pt x="42637" y="14505"/>
                  <a:pt x="39494" y="11064"/>
                </a:cubicBezTo>
                <a:cubicBezTo>
                  <a:pt x="39232" y="11207"/>
                  <a:pt x="38684" y="11493"/>
                  <a:pt x="38684" y="11493"/>
                </a:cubicBezTo>
                <a:cubicBezTo>
                  <a:pt x="37708" y="9981"/>
                  <a:pt x="36862" y="8266"/>
                  <a:pt x="36065" y="6611"/>
                </a:cubicBezTo>
                <a:cubicBezTo>
                  <a:pt x="33684" y="6825"/>
                  <a:pt x="31362" y="7349"/>
                  <a:pt x="29016" y="7980"/>
                </a:cubicBezTo>
                <a:cubicBezTo>
                  <a:pt x="31100" y="7004"/>
                  <a:pt x="33124" y="5885"/>
                  <a:pt x="35303" y="5063"/>
                </a:cubicBezTo>
                <a:cubicBezTo>
                  <a:pt x="34362" y="3146"/>
                  <a:pt x="33445" y="1468"/>
                  <a:pt x="32338" y="587"/>
                </a:cubicBezTo>
                <a:cubicBezTo>
                  <a:pt x="31913" y="167"/>
                  <a:pt x="31534" y="0"/>
                  <a:pt x="3118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8"/>
          <p:cNvSpPr/>
          <p:nvPr/>
        </p:nvSpPr>
        <p:spPr>
          <a:xfrm rot="10800000" flipH="1">
            <a:off x="4168861" y="-393509"/>
            <a:ext cx="806251" cy="813408"/>
          </a:xfrm>
          <a:custGeom>
            <a:avLst/>
            <a:gdLst/>
            <a:ahLst/>
            <a:cxnLst/>
            <a:rect l="l" t="t" r="r" b="b"/>
            <a:pathLst>
              <a:path w="26361" h="26595" extrusionOk="0">
                <a:moveTo>
                  <a:pt x="19169" y="16788"/>
                </a:moveTo>
                <a:cubicBezTo>
                  <a:pt x="17748" y="18374"/>
                  <a:pt x="16523" y="19960"/>
                  <a:pt x="15302" y="21500"/>
                </a:cubicBezTo>
                <a:lnTo>
                  <a:pt x="15302" y="21500"/>
                </a:lnTo>
                <a:cubicBezTo>
                  <a:pt x="16316" y="19820"/>
                  <a:pt x="17452" y="18223"/>
                  <a:pt x="19169" y="16788"/>
                </a:cubicBezTo>
                <a:close/>
                <a:moveTo>
                  <a:pt x="8049" y="12"/>
                </a:moveTo>
                <a:cubicBezTo>
                  <a:pt x="7977" y="786"/>
                  <a:pt x="7442" y="1524"/>
                  <a:pt x="6096" y="2096"/>
                </a:cubicBezTo>
                <a:cubicBezTo>
                  <a:pt x="6060" y="2274"/>
                  <a:pt x="6001" y="2643"/>
                  <a:pt x="5977" y="2834"/>
                </a:cubicBezTo>
                <a:cubicBezTo>
                  <a:pt x="5287" y="7168"/>
                  <a:pt x="4822" y="11525"/>
                  <a:pt x="2346" y="15204"/>
                </a:cubicBezTo>
                <a:cubicBezTo>
                  <a:pt x="4227" y="12990"/>
                  <a:pt x="5513" y="10549"/>
                  <a:pt x="5834" y="7692"/>
                </a:cubicBezTo>
                <a:cubicBezTo>
                  <a:pt x="5723" y="7653"/>
                  <a:pt x="5625" y="7624"/>
                  <a:pt x="5548" y="7623"/>
                </a:cubicBezTo>
                <a:lnTo>
                  <a:pt x="5548" y="7623"/>
                </a:lnTo>
                <a:cubicBezTo>
                  <a:pt x="5549" y="7623"/>
                  <a:pt x="5551" y="7623"/>
                  <a:pt x="5552" y="7623"/>
                </a:cubicBezTo>
                <a:cubicBezTo>
                  <a:pt x="5632" y="7623"/>
                  <a:pt x="5732" y="7652"/>
                  <a:pt x="5834" y="7692"/>
                </a:cubicBezTo>
                <a:cubicBezTo>
                  <a:pt x="6073" y="7764"/>
                  <a:pt x="6338" y="7891"/>
                  <a:pt x="6568" y="7891"/>
                </a:cubicBezTo>
                <a:cubicBezTo>
                  <a:pt x="6602" y="7891"/>
                  <a:pt x="6635" y="7888"/>
                  <a:pt x="6668" y="7882"/>
                </a:cubicBezTo>
                <a:lnTo>
                  <a:pt x="6668" y="7882"/>
                </a:lnTo>
                <a:cubicBezTo>
                  <a:pt x="7954" y="11359"/>
                  <a:pt x="3810" y="12895"/>
                  <a:pt x="3834" y="15978"/>
                </a:cubicBezTo>
                <a:cubicBezTo>
                  <a:pt x="3441" y="15812"/>
                  <a:pt x="2667" y="15478"/>
                  <a:pt x="2286" y="15300"/>
                </a:cubicBezTo>
                <a:cubicBezTo>
                  <a:pt x="1703" y="16133"/>
                  <a:pt x="1012" y="16919"/>
                  <a:pt x="191" y="17621"/>
                </a:cubicBezTo>
                <a:cubicBezTo>
                  <a:pt x="0" y="17990"/>
                  <a:pt x="536" y="18669"/>
                  <a:pt x="1262" y="19431"/>
                </a:cubicBezTo>
                <a:cubicBezTo>
                  <a:pt x="5346" y="18121"/>
                  <a:pt x="6584" y="14645"/>
                  <a:pt x="8335" y="11680"/>
                </a:cubicBezTo>
                <a:lnTo>
                  <a:pt x="8335" y="11680"/>
                </a:lnTo>
                <a:cubicBezTo>
                  <a:pt x="7906" y="13049"/>
                  <a:pt x="7715" y="14764"/>
                  <a:pt x="6370" y="15752"/>
                </a:cubicBezTo>
                <a:cubicBezTo>
                  <a:pt x="4810" y="17288"/>
                  <a:pt x="4382" y="19121"/>
                  <a:pt x="2405" y="20074"/>
                </a:cubicBezTo>
                <a:lnTo>
                  <a:pt x="2024" y="20193"/>
                </a:lnTo>
                <a:cubicBezTo>
                  <a:pt x="2405" y="20538"/>
                  <a:pt x="2762" y="20872"/>
                  <a:pt x="3072" y="21193"/>
                </a:cubicBezTo>
                <a:cubicBezTo>
                  <a:pt x="4727" y="22574"/>
                  <a:pt x="7180" y="24301"/>
                  <a:pt x="9466" y="24551"/>
                </a:cubicBezTo>
                <a:cubicBezTo>
                  <a:pt x="9585" y="24360"/>
                  <a:pt x="9811" y="23955"/>
                  <a:pt x="9811" y="23955"/>
                </a:cubicBezTo>
                <a:cubicBezTo>
                  <a:pt x="10585" y="24265"/>
                  <a:pt x="11359" y="24765"/>
                  <a:pt x="12085" y="25217"/>
                </a:cubicBezTo>
                <a:cubicBezTo>
                  <a:pt x="13221" y="24093"/>
                  <a:pt x="14231" y="22876"/>
                  <a:pt x="15216" y="21623"/>
                </a:cubicBezTo>
                <a:lnTo>
                  <a:pt x="15216" y="21623"/>
                </a:lnTo>
                <a:cubicBezTo>
                  <a:pt x="14420" y="22973"/>
                  <a:pt x="13667" y="24344"/>
                  <a:pt x="12787" y="25658"/>
                </a:cubicBezTo>
                <a:cubicBezTo>
                  <a:pt x="13600" y="26173"/>
                  <a:pt x="14379" y="26589"/>
                  <a:pt x="15073" y="26589"/>
                </a:cubicBezTo>
                <a:cubicBezTo>
                  <a:pt x="15101" y="26589"/>
                  <a:pt x="15129" y="26588"/>
                  <a:pt x="15157" y="26587"/>
                </a:cubicBezTo>
                <a:cubicBezTo>
                  <a:pt x="15203" y="26592"/>
                  <a:pt x="15248" y="26595"/>
                  <a:pt x="15291" y="26595"/>
                </a:cubicBezTo>
                <a:cubicBezTo>
                  <a:pt x="16507" y="26595"/>
                  <a:pt x="16256" y="24538"/>
                  <a:pt x="17026" y="23848"/>
                </a:cubicBezTo>
                <a:cubicBezTo>
                  <a:pt x="19800" y="22050"/>
                  <a:pt x="20574" y="18991"/>
                  <a:pt x="22670" y="16669"/>
                </a:cubicBezTo>
                <a:cubicBezTo>
                  <a:pt x="24134" y="14919"/>
                  <a:pt x="24313" y="12740"/>
                  <a:pt x="24372" y="10597"/>
                </a:cubicBezTo>
                <a:cubicBezTo>
                  <a:pt x="24206" y="7632"/>
                  <a:pt x="26361" y="4763"/>
                  <a:pt x="24920" y="2203"/>
                </a:cubicBezTo>
                <a:cubicBezTo>
                  <a:pt x="24183" y="1073"/>
                  <a:pt x="22312" y="606"/>
                  <a:pt x="20338" y="606"/>
                </a:cubicBezTo>
                <a:cubicBezTo>
                  <a:pt x="18357" y="606"/>
                  <a:pt x="16272" y="1076"/>
                  <a:pt x="15121" y="1822"/>
                </a:cubicBezTo>
                <a:cubicBezTo>
                  <a:pt x="14704" y="1786"/>
                  <a:pt x="13859" y="1679"/>
                  <a:pt x="13442" y="1631"/>
                </a:cubicBezTo>
                <a:cubicBezTo>
                  <a:pt x="14466" y="0"/>
                  <a:pt x="10156" y="429"/>
                  <a:pt x="8049" y="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8"/>
          <p:cNvSpPr/>
          <p:nvPr/>
        </p:nvSpPr>
        <p:spPr>
          <a:xfrm flipH="1">
            <a:off x="-943802" y="-1140500"/>
            <a:ext cx="2762712" cy="3768990"/>
          </a:xfrm>
          <a:custGeom>
            <a:avLst/>
            <a:gdLst/>
            <a:ahLst/>
            <a:cxnLst/>
            <a:rect l="l" t="t" r="r" b="b"/>
            <a:pathLst>
              <a:path w="90329" h="123230" extrusionOk="0">
                <a:moveTo>
                  <a:pt x="52019" y="0"/>
                </a:moveTo>
                <a:lnTo>
                  <a:pt x="45959" y="11883"/>
                </a:lnTo>
                <a:cubicBezTo>
                  <a:pt x="30278" y="42839"/>
                  <a:pt x="15110" y="72771"/>
                  <a:pt x="1" y="102585"/>
                </a:cubicBezTo>
                <a:cubicBezTo>
                  <a:pt x="14431" y="109454"/>
                  <a:pt x="28826" y="116336"/>
                  <a:pt x="43268" y="123230"/>
                </a:cubicBezTo>
                <a:cubicBezTo>
                  <a:pt x="46816" y="116396"/>
                  <a:pt x="50340" y="109609"/>
                  <a:pt x="53865" y="102811"/>
                </a:cubicBezTo>
                <a:cubicBezTo>
                  <a:pt x="56639" y="97536"/>
                  <a:pt x="59401" y="92238"/>
                  <a:pt x="62175" y="86928"/>
                </a:cubicBezTo>
                <a:lnTo>
                  <a:pt x="62175" y="86928"/>
                </a:lnTo>
                <a:cubicBezTo>
                  <a:pt x="59330" y="92286"/>
                  <a:pt x="56532" y="97572"/>
                  <a:pt x="53734" y="102823"/>
                </a:cubicBezTo>
                <a:cubicBezTo>
                  <a:pt x="52353" y="105454"/>
                  <a:pt x="50960" y="108073"/>
                  <a:pt x="49578" y="110681"/>
                </a:cubicBezTo>
                <a:cubicBezTo>
                  <a:pt x="47459" y="114753"/>
                  <a:pt x="45328" y="118825"/>
                  <a:pt x="43209" y="122885"/>
                </a:cubicBezTo>
                <a:cubicBezTo>
                  <a:pt x="36113" y="119444"/>
                  <a:pt x="29028" y="116039"/>
                  <a:pt x="21944" y="112610"/>
                </a:cubicBezTo>
                <a:cubicBezTo>
                  <a:pt x="14812" y="109192"/>
                  <a:pt x="7704" y="105787"/>
                  <a:pt x="549" y="102346"/>
                </a:cubicBezTo>
                <a:cubicBezTo>
                  <a:pt x="3835" y="95869"/>
                  <a:pt x="7157" y="89357"/>
                  <a:pt x="10490" y="82808"/>
                </a:cubicBezTo>
                <a:cubicBezTo>
                  <a:pt x="13026" y="77748"/>
                  <a:pt x="15610" y="72628"/>
                  <a:pt x="18206" y="67473"/>
                </a:cubicBezTo>
                <a:lnTo>
                  <a:pt x="18206" y="67473"/>
                </a:lnTo>
                <a:cubicBezTo>
                  <a:pt x="18220" y="67663"/>
                  <a:pt x="18158" y="68039"/>
                  <a:pt x="18275" y="68039"/>
                </a:cubicBezTo>
                <a:cubicBezTo>
                  <a:pt x="18348" y="68039"/>
                  <a:pt x="18490" y="67892"/>
                  <a:pt x="18765" y="67461"/>
                </a:cubicBezTo>
                <a:lnTo>
                  <a:pt x="18765" y="67461"/>
                </a:lnTo>
                <a:cubicBezTo>
                  <a:pt x="16289" y="72736"/>
                  <a:pt x="13776" y="77915"/>
                  <a:pt x="11228" y="83023"/>
                </a:cubicBezTo>
                <a:cubicBezTo>
                  <a:pt x="9954" y="85594"/>
                  <a:pt x="8669" y="88130"/>
                  <a:pt x="7395" y="90666"/>
                </a:cubicBezTo>
                <a:cubicBezTo>
                  <a:pt x="5454" y="94441"/>
                  <a:pt x="3525" y="98227"/>
                  <a:pt x="1596" y="101989"/>
                </a:cubicBezTo>
                <a:cubicBezTo>
                  <a:pt x="3978" y="103132"/>
                  <a:pt x="6347" y="104275"/>
                  <a:pt x="8728" y="105430"/>
                </a:cubicBezTo>
                <a:cubicBezTo>
                  <a:pt x="10431" y="106264"/>
                  <a:pt x="12133" y="107073"/>
                  <a:pt x="13836" y="107907"/>
                </a:cubicBezTo>
                <a:cubicBezTo>
                  <a:pt x="16634" y="109276"/>
                  <a:pt x="19432" y="110669"/>
                  <a:pt x="22218" y="112038"/>
                </a:cubicBezTo>
                <a:cubicBezTo>
                  <a:pt x="25004" y="113419"/>
                  <a:pt x="27790" y="114788"/>
                  <a:pt x="30588" y="116170"/>
                </a:cubicBezTo>
                <a:cubicBezTo>
                  <a:pt x="32243" y="116979"/>
                  <a:pt x="33886" y="117789"/>
                  <a:pt x="35529" y="118598"/>
                </a:cubicBezTo>
                <a:cubicBezTo>
                  <a:pt x="38006" y="119801"/>
                  <a:pt x="40482" y="121003"/>
                  <a:pt x="42971" y="122218"/>
                </a:cubicBezTo>
                <a:cubicBezTo>
                  <a:pt x="45078" y="118194"/>
                  <a:pt x="47185" y="114181"/>
                  <a:pt x="49281" y="110145"/>
                </a:cubicBezTo>
                <a:cubicBezTo>
                  <a:pt x="50698" y="107407"/>
                  <a:pt x="52126" y="104668"/>
                  <a:pt x="53555" y="101930"/>
                </a:cubicBezTo>
                <a:cubicBezTo>
                  <a:pt x="56401" y="96417"/>
                  <a:pt x="59211" y="90845"/>
                  <a:pt x="61997" y="85166"/>
                </a:cubicBezTo>
                <a:cubicBezTo>
                  <a:pt x="62199" y="85273"/>
                  <a:pt x="62640" y="85499"/>
                  <a:pt x="62854" y="85618"/>
                </a:cubicBezTo>
                <a:cubicBezTo>
                  <a:pt x="68950" y="74033"/>
                  <a:pt x="75117" y="62401"/>
                  <a:pt x="81452" y="50626"/>
                </a:cubicBezTo>
                <a:cubicBezTo>
                  <a:pt x="83988" y="45685"/>
                  <a:pt x="85762" y="41232"/>
                  <a:pt x="87083" y="37422"/>
                </a:cubicBezTo>
                <a:lnTo>
                  <a:pt x="87083" y="37422"/>
                </a:lnTo>
                <a:cubicBezTo>
                  <a:pt x="79856" y="50090"/>
                  <a:pt x="72617" y="63342"/>
                  <a:pt x="65402" y="76819"/>
                </a:cubicBezTo>
                <a:cubicBezTo>
                  <a:pt x="61782" y="83558"/>
                  <a:pt x="58187" y="90369"/>
                  <a:pt x="54579" y="97203"/>
                </a:cubicBezTo>
                <a:cubicBezTo>
                  <a:pt x="52781" y="100608"/>
                  <a:pt x="50983" y="104025"/>
                  <a:pt x="49197" y="107454"/>
                </a:cubicBezTo>
                <a:cubicBezTo>
                  <a:pt x="46923" y="111800"/>
                  <a:pt x="44637" y="116158"/>
                  <a:pt x="42375" y="120503"/>
                </a:cubicBezTo>
                <a:cubicBezTo>
                  <a:pt x="36517" y="117658"/>
                  <a:pt x="30648" y="114836"/>
                  <a:pt x="24837" y="112002"/>
                </a:cubicBezTo>
                <a:cubicBezTo>
                  <a:pt x="19753" y="109538"/>
                  <a:pt x="14693" y="107061"/>
                  <a:pt x="9681" y="104609"/>
                </a:cubicBezTo>
                <a:lnTo>
                  <a:pt x="9681" y="104609"/>
                </a:lnTo>
                <a:cubicBezTo>
                  <a:pt x="14538" y="106918"/>
                  <a:pt x="19599" y="109312"/>
                  <a:pt x="24742" y="111752"/>
                </a:cubicBezTo>
                <a:cubicBezTo>
                  <a:pt x="30528" y="114503"/>
                  <a:pt x="36410" y="117301"/>
                  <a:pt x="42244" y="120087"/>
                </a:cubicBezTo>
                <a:cubicBezTo>
                  <a:pt x="43530" y="117610"/>
                  <a:pt x="44816" y="115146"/>
                  <a:pt x="46090" y="112693"/>
                </a:cubicBezTo>
                <a:cubicBezTo>
                  <a:pt x="46959" y="111026"/>
                  <a:pt x="47840" y="109359"/>
                  <a:pt x="48709" y="107716"/>
                </a:cubicBezTo>
                <a:cubicBezTo>
                  <a:pt x="50436" y="104489"/>
                  <a:pt x="52138" y="101299"/>
                  <a:pt x="53829" y="98239"/>
                </a:cubicBezTo>
                <a:cubicBezTo>
                  <a:pt x="65592" y="76450"/>
                  <a:pt x="75594" y="56519"/>
                  <a:pt x="86464" y="37041"/>
                </a:cubicBezTo>
                <a:cubicBezTo>
                  <a:pt x="87059" y="35993"/>
                  <a:pt x="87655" y="34945"/>
                  <a:pt x="88262" y="33886"/>
                </a:cubicBezTo>
                <a:cubicBezTo>
                  <a:pt x="88738" y="32350"/>
                  <a:pt x="89143" y="30969"/>
                  <a:pt x="89500" y="29730"/>
                </a:cubicBezTo>
                <a:cubicBezTo>
                  <a:pt x="90148" y="27011"/>
                  <a:pt x="90328" y="24888"/>
                  <a:pt x="89431" y="24888"/>
                </a:cubicBezTo>
                <a:cubicBezTo>
                  <a:pt x="88993" y="24888"/>
                  <a:pt x="88298" y="25395"/>
                  <a:pt x="87274" y="26587"/>
                </a:cubicBezTo>
                <a:cubicBezTo>
                  <a:pt x="87262" y="26551"/>
                  <a:pt x="87238" y="26516"/>
                  <a:pt x="87202" y="26468"/>
                </a:cubicBezTo>
                <a:lnTo>
                  <a:pt x="88333" y="24265"/>
                </a:lnTo>
                <a:lnTo>
                  <a:pt x="76237" y="18229"/>
                </a:lnTo>
                <a:cubicBezTo>
                  <a:pt x="74879" y="17395"/>
                  <a:pt x="73439" y="16526"/>
                  <a:pt x="71891" y="15621"/>
                </a:cubicBezTo>
                <a:cubicBezTo>
                  <a:pt x="71998" y="15395"/>
                  <a:pt x="72212" y="14967"/>
                  <a:pt x="72319" y="14764"/>
                </a:cubicBezTo>
                <a:cubicBezTo>
                  <a:pt x="79558" y="18602"/>
                  <a:pt x="82477" y="19728"/>
                  <a:pt x="83604" y="19728"/>
                </a:cubicBezTo>
                <a:cubicBezTo>
                  <a:pt x="85202" y="19728"/>
                  <a:pt x="83202" y="17467"/>
                  <a:pt x="84802" y="17467"/>
                </a:cubicBezTo>
                <a:cubicBezTo>
                  <a:pt x="84804" y="17467"/>
                  <a:pt x="84807" y="17467"/>
                  <a:pt x="84809" y="17467"/>
                </a:cubicBezTo>
                <a:cubicBezTo>
                  <a:pt x="80368" y="15252"/>
                  <a:pt x="75987" y="12990"/>
                  <a:pt x="71605" y="10633"/>
                </a:cubicBezTo>
                <a:cubicBezTo>
                  <a:pt x="69414" y="9466"/>
                  <a:pt x="67247" y="8275"/>
                  <a:pt x="65092" y="7049"/>
                </a:cubicBezTo>
                <a:cubicBezTo>
                  <a:pt x="63961" y="6406"/>
                  <a:pt x="62830" y="5775"/>
                  <a:pt x="61699" y="5120"/>
                </a:cubicBezTo>
                <a:cubicBezTo>
                  <a:pt x="59615" y="3989"/>
                  <a:pt x="57508" y="2834"/>
                  <a:pt x="55424" y="1703"/>
                </a:cubicBezTo>
                <a:lnTo>
                  <a:pt x="52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18"/>
          <p:cNvGrpSpPr/>
          <p:nvPr/>
        </p:nvGrpSpPr>
        <p:grpSpPr>
          <a:xfrm>
            <a:off x="3580794" y="4505256"/>
            <a:ext cx="1982397" cy="748126"/>
            <a:chOff x="3019125" y="4208850"/>
            <a:chExt cx="1462700" cy="552000"/>
          </a:xfrm>
        </p:grpSpPr>
        <p:sp>
          <p:nvSpPr>
            <p:cNvPr id="405" name="Google Shape;405;p18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8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8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8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8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8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8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8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8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Google Shape;418;p18"/>
          <p:cNvSpPr/>
          <p:nvPr/>
        </p:nvSpPr>
        <p:spPr>
          <a:xfrm rot="10800000" flipH="1">
            <a:off x="-368375" y="4401081"/>
            <a:ext cx="792060" cy="956454"/>
          </a:xfrm>
          <a:custGeom>
            <a:avLst/>
            <a:gdLst/>
            <a:ahLst/>
            <a:cxnLst/>
            <a:rect l="l" t="t" r="r" b="b"/>
            <a:pathLst>
              <a:path w="25897" h="31272" extrusionOk="0">
                <a:moveTo>
                  <a:pt x="15896" y="3855"/>
                </a:moveTo>
                <a:cubicBezTo>
                  <a:pt x="15931" y="3903"/>
                  <a:pt x="15955" y="3927"/>
                  <a:pt x="15967" y="3963"/>
                </a:cubicBezTo>
                <a:cubicBezTo>
                  <a:pt x="15943" y="3939"/>
                  <a:pt x="15907" y="3927"/>
                  <a:pt x="15872" y="3915"/>
                </a:cubicBezTo>
                <a:lnTo>
                  <a:pt x="15896" y="3855"/>
                </a:lnTo>
                <a:close/>
                <a:moveTo>
                  <a:pt x="17324" y="5356"/>
                </a:moveTo>
                <a:lnTo>
                  <a:pt x="17324" y="5356"/>
                </a:lnTo>
                <a:cubicBezTo>
                  <a:pt x="17896" y="5772"/>
                  <a:pt x="18515" y="6058"/>
                  <a:pt x="19182" y="6177"/>
                </a:cubicBezTo>
                <a:cubicBezTo>
                  <a:pt x="19170" y="6201"/>
                  <a:pt x="19170" y="6249"/>
                  <a:pt x="19158" y="6284"/>
                </a:cubicBezTo>
                <a:cubicBezTo>
                  <a:pt x="18956" y="6405"/>
                  <a:pt x="18720" y="6509"/>
                  <a:pt x="18515" y="6509"/>
                </a:cubicBezTo>
                <a:cubicBezTo>
                  <a:pt x="18478" y="6509"/>
                  <a:pt x="18442" y="6506"/>
                  <a:pt x="18408" y="6499"/>
                </a:cubicBezTo>
                <a:cubicBezTo>
                  <a:pt x="18051" y="6439"/>
                  <a:pt x="17717" y="5927"/>
                  <a:pt x="17372" y="5427"/>
                </a:cubicBezTo>
                <a:cubicBezTo>
                  <a:pt x="17360" y="5403"/>
                  <a:pt x="17336" y="5391"/>
                  <a:pt x="17324" y="5356"/>
                </a:cubicBezTo>
                <a:close/>
                <a:moveTo>
                  <a:pt x="14705" y="1653"/>
                </a:moveTo>
                <a:cubicBezTo>
                  <a:pt x="14824" y="1986"/>
                  <a:pt x="14979" y="2284"/>
                  <a:pt x="15157" y="2581"/>
                </a:cubicBezTo>
                <a:lnTo>
                  <a:pt x="14217" y="4129"/>
                </a:lnTo>
                <a:cubicBezTo>
                  <a:pt x="14086" y="4355"/>
                  <a:pt x="14098" y="4653"/>
                  <a:pt x="14264" y="4867"/>
                </a:cubicBezTo>
                <a:cubicBezTo>
                  <a:pt x="14387" y="5027"/>
                  <a:pt x="14583" y="5128"/>
                  <a:pt x="14789" y="5128"/>
                </a:cubicBezTo>
                <a:cubicBezTo>
                  <a:pt x="14844" y="5128"/>
                  <a:pt x="14900" y="5121"/>
                  <a:pt x="14955" y="5106"/>
                </a:cubicBezTo>
                <a:cubicBezTo>
                  <a:pt x="15024" y="5088"/>
                  <a:pt x="15088" y="5079"/>
                  <a:pt x="15150" y="5079"/>
                </a:cubicBezTo>
                <a:cubicBezTo>
                  <a:pt x="15508" y="5079"/>
                  <a:pt x="15785" y="5386"/>
                  <a:pt x="16312" y="6177"/>
                </a:cubicBezTo>
                <a:cubicBezTo>
                  <a:pt x="16777" y="6868"/>
                  <a:pt x="17312" y="7642"/>
                  <a:pt x="18205" y="7808"/>
                </a:cubicBezTo>
                <a:cubicBezTo>
                  <a:pt x="18314" y="7827"/>
                  <a:pt x="18423" y="7837"/>
                  <a:pt x="18533" y="7837"/>
                </a:cubicBezTo>
                <a:cubicBezTo>
                  <a:pt x="19043" y="7837"/>
                  <a:pt x="19581" y="7632"/>
                  <a:pt x="20158" y="7201"/>
                </a:cubicBezTo>
                <a:cubicBezTo>
                  <a:pt x="20301" y="7082"/>
                  <a:pt x="20408" y="6915"/>
                  <a:pt x="20420" y="6725"/>
                </a:cubicBezTo>
                <a:cubicBezTo>
                  <a:pt x="20432" y="6558"/>
                  <a:pt x="20539" y="6260"/>
                  <a:pt x="20634" y="6022"/>
                </a:cubicBezTo>
                <a:lnTo>
                  <a:pt x="20670" y="5903"/>
                </a:lnTo>
                <a:cubicBezTo>
                  <a:pt x="20706" y="5844"/>
                  <a:pt x="20718" y="5784"/>
                  <a:pt x="20729" y="5725"/>
                </a:cubicBezTo>
                <a:cubicBezTo>
                  <a:pt x="20765" y="5653"/>
                  <a:pt x="20777" y="5594"/>
                  <a:pt x="20789" y="5522"/>
                </a:cubicBezTo>
                <a:cubicBezTo>
                  <a:pt x="21134" y="5558"/>
                  <a:pt x="21491" y="5606"/>
                  <a:pt x="21837" y="5641"/>
                </a:cubicBezTo>
                <a:cubicBezTo>
                  <a:pt x="22218" y="5689"/>
                  <a:pt x="22611" y="5725"/>
                  <a:pt x="22980" y="5772"/>
                </a:cubicBezTo>
                <a:cubicBezTo>
                  <a:pt x="23194" y="6891"/>
                  <a:pt x="23527" y="7630"/>
                  <a:pt x="24028" y="7975"/>
                </a:cubicBezTo>
                <a:cubicBezTo>
                  <a:pt x="23968" y="8725"/>
                  <a:pt x="23932" y="9594"/>
                  <a:pt x="23908" y="10463"/>
                </a:cubicBezTo>
                <a:cubicBezTo>
                  <a:pt x="23861" y="11666"/>
                  <a:pt x="23801" y="13380"/>
                  <a:pt x="23623" y="14107"/>
                </a:cubicBezTo>
                <a:cubicBezTo>
                  <a:pt x="23581" y="14098"/>
                  <a:pt x="23538" y="14094"/>
                  <a:pt x="23496" y="14094"/>
                </a:cubicBezTo>
                <a:cubicBezTo>
                  <a:pt x="23419" y="14094"/>
                  <a:pt x="23342" y="14107"/>
                  <a:pt x="23266" y="14130"/>
                </a:cubicBezTo>
                <a:cubicBezTo>
                  <a:pt x="23027" y="14226"/>
                  <a:pt x="22861" y="14452"/>
                  <a:pt x="22849" y="14690"/>
                </a:cubicBezTo>
                <a:lnTo>
                  <a:pt x="22658" y="16917"/>
                </a:lnTo>
                <a:cubicBezTo>
                  <a:pt x="22634" y="17024"/>
                  <a:pt x="22658" y="17107"/>
                  <a:pt x="22694" y="17202"/>
                </a:cubicBezTo>
                <a:cubicBezTo>
                  <a:pt x="23766" y="20012"/>
                  <a:pt x="24349" y="27561"/>
                  <a:pt x="22551" y="29311"/>
                </a:cubicBezTo>
                <a:cubicBezTo>
                  <a:pt x="21979" y="29786"/>
                  <a:pt x="21406" y="29967"/>
                  <a:pt x="20763" y="29967"/>
                </a:cubicBezTo>
                <a:cubicBezTo>
                  <a:pt x="20067" y="29967"/>
                  <a:pt x="19288" y="29756"/>
                  <a:pt x="18336" y="29478"/>
                </a:cubicBezTo>
                <a:cubicBezTo>
                  <a:pt x="17381" y="29192"/>
                  <a:pt x="16378" y="28915"/>
                  <a:pt x="15379" y="28915"/>
                </a:cubicBezTo>
                <a:cubicBezTo>
                  <a:pt x="15170" y="28915"/>
                  <a:pt x="14961" y="28927"/>
                  <a:pt x="14753" y="28954"/>
                </a:cubicBezTo>
                <a:cubicBezTo>
                  <a:pt x="14599" y="28957"/>
                  <a:pt x="14448" y="28959"/>
                  <a:pt x="14300" y="28959"/>
                </a:cubicBezTo>
                <a:cubicBezTo>
                  <a:pt x="12197" y="28959"/>
                  <a:pt x="10566" y="28620"/>
                  <a:pt x="9454" y="27275"/>
                </a:cubicBezTo>
                <a:cubicBezTo>
                  <a:pt x="8680" y="26215"/>
                  <a:pt x="7740" y="25441"/>
                  <a:pt x="6847" y="24691"/>
                </a:cubicBezTo>
                <a:cubicBezTo>
                  <a:pt x="5513" y="23560"/>
                  <a:pt x="4239" y="22501"/>
                  <a:pt x="3668" y="20607"/>
                </a:cubicBezTo>
                <a:cubicBezTo>
                  <a:pt x="3644" y="20584"/>
                  <a:pt x="3632" y="20536"/>
                  <a:pt x="3620" y="20500"/>
                </a:cubicBezTo>
                <a:cubicBezTo>
                  <a:pt x="3323" y="19893"/>
                  <a:pt x="2656" y="19643"/>
                  <a:pt x="2120" y="19453"/>
                </a:cubicBezTo>
                <a:cubicBezTo>
                  <a:pt x="1882" y="19357"/>
                  <a:pt x="1441" y="19191"/>
                  <a:pt x="1382" y="19095"/>
                </a:cubicBezTo>
                <a:cubicBezTo>
                  <a:pt x="1370" y="19072"/>
                  <a:pt x="1370" y="18988"/>
                  <a:pt x="1465" y="18714"/>
                </a:cubicBezTo>
                <a:cubicBezTo>
                  <a:pt x="1620" y="18119"/>
                  <a:pt x="2120" y="17428"/>
                  <a:pt x="2680" y="16726"/>
                </a:cubicBezTo>
                <a:cubicBezTo>
                  <a:pt x="3275" y="17298"/>
                  <a:pt x="3882" y="17809"/>
                  <a:pt x="4501" y="18321"/>
                </a:cubicBezTo>
                <a:cubicBezTo>
                  <a:pt x="4799" y="18571"/>
                  <a:pt x="5097" y="18810"/>
                  <a:pt x="5370" y="19060"/>
                </a:cubicBezTo>
                <a:lnTo>
                  <a:pt x="6073" y="19929"/>
                </a:lnTo>
                <a:cubicBezTo>
                  <a:pt x="7013" y="21072"/>
                  <a:pt x="7978" y="22262"/>
                  <a:pt x="8942" y="23632"/>
                </a:cubicBezTo>
                <a:cubicBezTo>
                  <a:pt x="9070" y="23813"/>
                  <a:pt x="9270" y="23908"/>
                  <a:pt x="9472" y="23908"/>
                </a:cubicBezTo>
                <a:cubicBezTo>
                  <a:pt x="9589" y="23908"/>
                  <a:pt x="9707" y="23876"/>
                  <a:pt x="9811" y="23810"/>
                </a:cubicBezTo>
                <a:cubicBezTo>
                  <a:pt x="10109" y="23632"/>
                  <a:pt x="10216" y="23263"/>
                  <a:pt x="10061" y="22965"/>
                </a:cubicBezTo>
                <a:cubicBezTo>
                  <a:pt x="8930" y="20631"/>
                  <a:pt x="7537" y="19214"/>
                  <a:pt x="6311" y="18143"/>
                </a:cubicBezTo>
                <a:cubicBezTo>
                  <a:pt x="5359" y="16952"/>
                  <a:pt x="4656" y="15964"/>
                  <a:pt x="4096" y="15012"/>
                </a:cubicBezTo>
                <a:cubicBezTo>
                  <a:pt x="4716" y="14273"/>
                  <a:pt x="5406" y="13440"/>
                  <a:pt x="5966" y="12606"/>
                </a:cubicBezTo>
                <a:cubicBezTo>
                  <a:pt x="6168" y="12321"/>
                  <a:pt x="6109" y="11940"/>
                  <a:pt x="5835" y="11725"/>
                </a:cubicBezTo>
                <a:lnTo>
                  <a:pt x="5787" y="11702"/>
                </a:lnTo>
                <a:cubicBezTo>
                  <a:pt x="7061" y="9225"/>
                  <a:pt x="9692" y="6534"/>
                  <a:pt x="11300" y="4891"/>
                </a:cubicBezTo>
                <a:lnTo>
                  <a:pt x="11550" y="4653"/>
                </a:lnTo>
                <a:cubicBezTo>
                  <a:pt x="11740" y="5427"/>
                  <a:pt x="12157" y="5939"/>
                  <a:pt x="12550" y="6403"/>
                </a:cubicBezTo>
                <a:cubicBezTo>
                  <a:pt x="12859" y="6772"/>
                  <a:pt x="13157" y="7118"/>
                  <a:pt x="13371" y="7630"/>
                </a:cubicBezTo>
                <a:cubicBezTo>
                  <a:pt x="13741" y="9118"/>
                  <a:pt x="14979" y="9475"/>
                  <a:pt x="15788" y="9713"/>
                </a:cubicBezTo>
                <a:cubicBezTo>
                  <a:pt x="15991" y="9773"/>
                  <a:pt x="16169" y="9820"/>
                  <a:pt x="16348" y="9892"/>
                </a:cubicBezTo>
                <a:cubicBezTo>
                  <a:pt x="16420" y="9920"/>
                  <a:pt x="16495" y="9933"/>
                  <a:pt x="16571" y="9933"/>
                </a:cubicBezTo>
                <a:cubicBezTo>
                  <a:pt x="16786" y="9933"/>
                  <a:pt x="17002" y="9826"/>
                  <a:pt x="17134" y="9642"/>
                </a:cubicBezTo>
                <a:cubicBezTo>
                  <a:pt x="17300" y="9392"/>
                  <a:pt x="17265" y="9046"/>
                  <a:pt x="17039" y="8820"/>
                </a:cubicBezTo>
                <a:cubicBezTo>
                  <a:pt x="16717" y="8499"/>
                  <a:pt x="16360" y="8189"/>
                  <a:pt x="16015" y="7868"/>
                </a:cubicBezTo>
                <a:cubicBezTo>
                  <a:pt x="14538" y="6582"/>
                  <a:pt x="13252" y="5463"/>
                  <a:pt x="13788" y="2498"/>
                </a:cubicBezTo>
                <a:cubicBezTo>
                  <a:pt x="14038" y="2260"/>
                  <a:pt x="14395" y="1915"/>
                  <a:pt x="14705" y="1653"/>
                </a:cubicBezTo>
                <a:close/>
                <a:moveTo>
                  <a:pt x="15076" y="0"/>
                </a:moveTo>
                <a:cubicBezTo>
                  <a:pt x="14538" y="0"/>
                  <a:pt x="13881" y="618"/>
                  <a:pt x="12740" y="1712"/>
                </a:cubicBezTo>
                <a:cubicBezTo>
                  <a:pt x="12633" y="1796"/>
                  <a:pt x="12574" y="1915"/>
                  <a:pt x="12550" y="2058"/>
                </a:cubicBezTo>
                <a:lnTo>
                  <a:pt x="12455" y="2546"/>
                </a:lnTo>
                <a:cubicBezTo>
                  <a:pt x="12371" y="2508"/>
                  <a:pt x="12283" y="2490"/>
                  <a:pt x="12195" y="2490"/>
                </a:cubicBezTo>
                <a:cubicBezTo>
                  <a:pt x="12033" y="2490"/>
                  <a:pt x="11872" y="2553"/>
                  <a:pt x="11740" y="2677"/>
                </a:cubicBezTo>
                <a:lnTo>
                  <a:pt x="10395" y="3986"/>
                </a:lnTo>
                <a:cubicBezTo>
                  <a:pt x="8502" y="5927"/>
                  <a:pt x="5644" y="8844"/>
                  <a:pt x="4394" y="11654"/>
                </a:cubicBezTo>
                <a:cubicBezTo>
                  <a:pt x="4275" y="11904"/>
                  <a:pt x="4346" y="12214"/>
                  <a:pt x="4537" y="12392"/>
                </a:cubicBezTo>
                <a:cubicBezTo>
                  <a:pt x="3989" y="13142"/>
                  <a:pt x="3370" y="13880"/>
                  <a:pt x="2811" y="14535"/>
                </a:cubicBezTo>
                <a:cubicBezTo>
                  <a:pt x="2680" y="14702"/>
                  <a:pt x="2620" y="14928"/>
                  <a:pt x="2680" y="15119"/>
                </a:cubicBezTo>
                <a:lnTo>
                  <a:pt x="2596" y="15119"/>
                </a:lnTo>
                <a:cubicBezTo>
                  <a:pt x="2418" y="15119"/>
                  <a:pt x="2239" y="15214"/>
                  <a:pt x="2120" y="15357"/>
                </a:cubicBezTo>
                <a:cubicBezTo>
                  <a:pt x="1287" y="16357"/>
                  <a:pt x="429" y="17417"/>
                  <a:pt x="191" y="18345"/>
                </a:cubicBezTo>
                <a:cubicBezTo>
                  <a:pt x="1" y="18845"/>
                  <a:pt x="1" y="19286"/>
                  <a:pt x="167" y="19655"/>
                </a:cubicBezTo>
                <a:cubicBezTo>
                  <a:pt x="453" y="20274"/>
                  <a:pt x="1072" y="20512"/>
                  <a:pt x="1644" y="20715"/>
                </a:cubicBezTo>
                <a:cubicBezTo>
                  <a:pt x="1918" y="20822"/>
                  <a:pt x="2299" y="20953"/>
                  <a:pt x="2394" y="21084"/>
                </a:cubicBezTo>
                <a:cubicBezTo>
                  <a:pt x="3096" y="23310"/>
                  <a:pt x="4561" y="24525"/>
                  <a:pt x="5966" y="25715"/>
                </a:cubicBezTo>
                <a:cubicBezTo>
                  <a:pt x="6799" y="26418"/>
                  <a:pt x="7668" y="27144"/>
                  <a:pt x="8383" y="28096"/>
                </a:cubicBezTo>
                <a:cubicBezTo>
                  <a:pt x="9921" y="29961"/>
                  <a:pt x="12128" y="30278"/>
                  <a:pt x="14402" y="30278"/>
                </a:cubicBezTo>
                <a:cubicBezTo>
                  <a:pt x="14538" y="30278"/>
                  <a:pt x="14675" y="30277"/>
                  <a:pt x="14812" y="30275"/>
                </a:cubicBezTo>
                <a:cubicBezTo>
                  <a:pt x="14991" y="30250"/>
                  <a:pt x="15171" y="30239"/>
                  <a:pt x="15351" y="30239"/>
                </a:cubicBezTo>
                <a:cubicBezTo>
                  <a:pt x="16188" y="30239"/>
                  <a:pt x="17040" y="30487"/>
                  <a:pt x="17932" y="30752"/>
                </a:cubicBezTo>
                <a:cubicBezTo>
                  <a:pt x="18805" y="31002"/>
                  <a:pt x="19739" y="31271"/>
                  <a:pt x="20689" y="31271"/>
                </a:cubicBezTo>
                <a:cubicBezTo>
                  <a:pt x="21589" y="31271"/>
                  <a:pt x="22504" y="31029"/>
                  <a:pt x="23396" y="30299"/>
                </a:cubicBezTo>
                <a:cubicBezTo>
                  <a:pt x="25897" y="27906"/>
                  <a:pt x="25016" y="19857"/>
                  <a:pt x="23968" y="16893"/>
                </a:cubicBezTo>
                <a:lnTo>
                  <a:pt x="24087" y="15535"/>
                </a:lnTo>
                <a:cubicBezTo>
                  <a:pt x="24099" y="15535"/>
                  <a:pt x="24123" y="15523"/>
                  <a:pt x="24147" y="15523"/>
                </a:cubicBezTo>
                <a:cubicBezTo>
                  <a:pt x="24980" y="15178"/>
                  <a:pt x="25099" y="13880"/>
                  <a:pt x="25218" y="10523"/>
                </a:cubicBezTo>
                <a:cubicBezTo>
                  <a:pt x="25242" y="9499"/>
                  <a:pt x="25290" y="8427"/>
                  <a:pt x="25373" y="7630"/>
                </a:cubicBezTo>
                <a:cubicBezTo>
                  <a:pt x="25397" y="7511"/>
                  <a:pt x="25373" y="7392"/>
                  <a:pt x="25337" y="7272"/>
                </a:cubicBezTo>
                <a:cubicBezTo>
                  <a:pt x="25301" y="7213"/>
                  <a:pt x="25278" y="7177"/>
                  <a:pt x="25242" y="7130"/>
                </a:cubicBezTo>
                <a:cubicBezTo>
                  <a:pt x="25123" y="6999"/>
                  <a:pt x="24956" y="6903"/>
                  <a:pt x="24778" y="6903"/>
                </a:cubicBezTo>
                <a:cubicBezTo>
                  <a:pt x="24778" y="6903"/>
                  <a:pt x="24409" y="6677"/>
                  <a:pt x="24206" y="5117"/>
                </a:cubicBezTo>
                <a:cubicBezTo>
                  <a:pt x="24170" y="4820"/>
                  <a:pt x="23932" y="4594"/>
                  <a:pt x="23647" y="4558"/>
                </a:cubicBezTo>
                <a:lnTo>
                  <a:pt x="23206" y="4474"/>
                </a:lnTo>
                <a:cubicBezTo>
                  <a:pt x="22801" y="4415"/>
                  <a:pt x="22384" y="4379"/>
                  <a:pt x="21968" y="4332"/>
                </a:cubicBezTo>
                <a:cubicBezTo>
                  <a:pt x="19896" y="4105"/>
                  <a:pt x="17777" y="3867"/>
                  <a:pt x="16491" y="2212"/>
                </a:cubicBezTo>
                <a:lnTo>
                  <a:pt x="16479" y="2200"/>
                </a:lnTo>
                <a:lnTo>
                  <a:pt x="16467" y="2189"/>
                </a:lnTo>
                <a:cubicBezTo>
                  <a:pt x="16110" y="1700"/>
                  <a:pt x="15884" y="1165"/>
                  <a:pt x="15776" y="569"/>
                </a:cubicBezTo>
                <a:cubicBezTo>
                  <a:pt x="15753" y="403"/>
                  <a:pt x="15657" y="248"/>
                  <a:pt x="15515" y="153"/>
                </a:cubicBezTo>
                <a:cubicBezTo>
                  <a:pt x="15372" y="50"/>
                  <a:pt x="15229" y="0"/>
                  <a:pt x="150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19"/>
          <p:cNvSpPr/>
          <p:nvPr/>
        </p:nvSpPr>
        <p:spPr>
          <a:xfrm>
            <a:off x="8423995" y="163544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9"/>
          <p:cNvSpPr/>
          <p:nvPr/>
        </p:nvSpPr>
        <p:spPr>
          <a:xfrm>
            <a:off x="-2529425" y="-1989841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9"/>
          <p:cNvSpPr/>
          <p:nvPr/>
        </p:nvSpPr>
        <p:spPr>
          <a:xfrm>
            <a:off x="1210999" y="-184357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9"/>
          <p:cNvSpPr/>
          <p:nvPr/>
        </p:nvSpPr>
        <p:spPr>
          <a:xfrm flipH="1">
            <a:off x="7815269" y="-68343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" name="Google Shape;425;p19"/>
          <p:cNvGrpSpPr/>
          <p:nvPr/>
        </p:nvGrpSpPr>
        <p:grpSpPr>
          <a:xfrm>
            <a:off x="6743490" y="-341980"/>
            <a:ext cx="2476722" cy="875246"/>
            <a:chOff x="-7151200" y="-2136100"/>
            <a:chExt cx="1714825" cy="606000"/>
          </a:xfrm>
        </p:grpSpPr>
        <p:sp>
          <p:nvSpPr>
            <p:cNvPr id="426" name="Google Shape;426;p19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9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9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9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9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9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9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9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0"/>
          <p:cNvSpPr/>
          <p:nvPr/>
        </p:nvSpPr>
        <p:spPr>
          <a:xfrm rot="10800000" flipH="1">
            <a:off x="2803757" y="-2858925"/>
            <a:ext cx="2837890" cy="3806150"/>
          </a:xfrm>
          <a:custGeom>
            <a:avLst/>
            <a:gdLst/>
            <a:ahLst/>
            <a:cxnLst/>
            <a:rect l="l" t="t" r="r" b="b"/>
            <a:pathLst>
              <a:path w="92787" h="124445" extrusionOk="0">
                <a:moveTo>
                  <a:pt x="49650" y="2497"/>
                </a:moveTo>
                <a:lnTo>
                  <a:pt x="50126" y="2712"/>
                </a:lnTo>
                <a:cubicBezTo>
                  <a:pt x="50066" y="2695"/>
                  <a:pt x="50006" y="2687"/>
                  <a:pt x="49947" y="2687"/>
                </a:cubicBezTo>
                <a:cubicBezTo>
                  <a:pt x="49711" y="2687"/>
                  <a:pt x="49488" y="2816"/>
                  <a:pt x="49364" y="3045"/>
                </a:cubicBezTo>
                <a:lnTo>
                  <a:pt x="41411" y="17809"/>
                </a:lnTo>
                <a:lnTo>
                  <a:pt x="49650" y="2497"/>
                </a:lnTo>
                <a:close/>
                <a:moveTo>
                  <a:pt x="29302" y="38847"/>
                </a:moveTo>
                <a:lnTo>
                  <a:pt x="29588" y="39002"/>
                </a:lnTo>
                <a:cubicBezTo>
                  <a:pt x="29683" y="39049"/>
                  <a:pt x="29754" y="39073"/>
                  <a:pt x="29862" y="39073"/>
                </a:cubicBezTo>
                <a:cubicBezTo>
                  <a:pt x="28457" y="41633"/>
                  <a:pt x="27123" y="44074"/>
                  <a:pt x="25825" y="46408"/>
                </a:cubicBezTo>
                <a:cubicBezTo>
                  <a:pt x="19563" y="57766"/>
                  <a:pt x="13871" y="67851"/>
                  <a:pt x="8609" y="76995"/>
                </a:cubicBezTo>
                <a:cubicBezTo>
                  <a:pt x="9228" y="75661"/>
                  <a:pt x="9883" y="74351"/>
                  <a:pt x="10585" y="73042"/>
                </a:cubicBezTo>
                <a:cubicBezTo>
                  <a:pt x="16681" y="62028"/>
                  <a:pt x="22801" y="50837"/>
                  <a:pt x="29302" y="38847"/>
                </a:cubicBezTo>
                <a:close/>
                <a:moveTo>
                  <a:pt x="50364" y="4605"/>
                </a:moveTo>
                <a:lnTo>
                  <a:pt x="82166" y="20202"/>
                </a:lnTo>
                <a:cubicBezTo>
                  <a:pt x="82275" y="20272"/>
                  <a:pt x="82389" y="20304"/>
                  <a:pt x="82499" y="20304"/>
                </a:cubicBezTo>
                <a:cubicBezTo>
                  <a:pt x="82725" y="20304"/>
                  <a:pt x="82935" y="20168"/>
                  <a:pt x="83047" y="19952"/>
                </a:cubicBezTo>
                <a:cubicBezTo>
                  <a:pt x="83130" y="19761"/>
                  <a:pt x="83130" y="19547"/>
                  <a:pt x="83047" y="19368"/>
                </a:cubicBezTo>
                <a:lnTo>
                  <a:pt x="83047" y="19368"/>
                </a:lnTo>
                <a:lnTo>
                  <a:pt x="89607" y="22631"/>
                </a:lnTo>
                <a:lnTo>
                  <a:pt x="83987" y="33287"/>
                </a:lnTo>
                <a:lnTo>
                  <a:pt x="80058" y="40871"/>
                </a:lnTo>
                <a:cubicBezTo>
                  <a:pt x="77272" y="46312"/>
                  <a:pt x="74736" y="51384"/>
                  <a:pt x="72331" y="56373"/>
                </a:cubicBezTo>
                <a:cubicBezTo>
                  <a:pt x="72283" y="56456"/>
                  <a:pt x="72272" y="56564"/>
                  <a:pt x="72272" y="56647"/>
                </a:cubicBezTo>
                <a:cubicBezTo>
                  <a:pt x="72272" y="56873"/>
                  <a:pt x="72391" y="57099"/>
                  <a:pt x="72593" y="57218"/>
                </a:cubicBezTo>
                <a:cubicBezTo>
                  <a:pt x="72653" y="57242"/>
                  <a:pt x="72736" y="57278"/>
                  <a:pt x="72807" y="57290"/>
                </a:cubicBezTo>
                <a:lnTo>
                  <a:pt x="44411" y="111618"/>
                </a:lnTo>
                <a:lnTo>
                  <a:pt x="38505" y="122845"/>
                </a:lnTo>
                <a:lnTo>
                  <a:pt x="35719" y="121405"/>
                </a:lnTo>
                <a:lnTo>
                  <a:pt x="31219" y="118881"/>
                </a:lnTo>
                <a:lnTo>
                  <a:pt x="26135" y="115940"/>
                </a:lnTo>
                <a:cubicBezTo>
                  <a:pt x="24063" y="114737"/>
                  <a:pt x="21896" y="113499"/>
                  <a:pt x="19658" y="112273"/>
                </a:cubicBezTo>
                <a:cubicBezTo>
                  <a:pt x="15836" y="110142"/>
                  <a:pt x="11847" y="108010"/>
                  <a:pt x="7490" y="105748"/>
                </a:cubicBezTo>
                <a:cubicBezTo>
                  <a:pt x="7621" y="105379"/>
                  <a:pt x="7561" y="104962"/>
                  <a:pt x="7502" y="104617"/>
                </a:cubicBezTo>
                <a:cubicBezTo>
                  <a:pt x="7490" y="104510"/>
                  <a:pt x="7454" y="104367"/>
                  <a:pt x="7454" y="104248"/>
                </a:cubicBezTo>
                <a:cubicBezTo>
                  <a:pt x="7469" y="104247"/>
                  <a:pt x="7485" y="104247"/>
                  <a:pt x="7501" y="104247"/>
                </a:cubicBezTo>
                <a:cubicBezTo>
                  <a:pt x="8206" y="104247"/>
                  <a:pt x="10568" y="105016"/>
                  <a:pt x="18384" y="109296"/>
                </a:cubicBezTo>
                <a:cubicBezTo>
                  <a:pt x="18467" y="109345"/>
                  <a:pt x="18567" y="109369"/>
                  <a:pt x="18668" y="109369"/>
                </a:cubicBezTo>
                <a:cubicBezTo>
                  <a:pt x="18741" y="109369"/>
                  <a:pt x="18814" y="109357"/>
                  <a:pt x="18884" y="109332"/>
                </a:cubicBezTo>
                <a:cubicBezTo>
                  <a:pt x="19051" y="109272"/>
                  <a:pt x="19194" y="109177"/>
                  <a:pt x="19277" y="109010"/>
                </a:cubicBezTo>
                <a:lnTo>
                  <a:pt x="19717" y="108141"/>
                </a:lnTo>
                <a:cubicBezTo>
                  <a:pt x="19884" y="107832"/>
                  <a:pt x="19765" y="107463"/>
                  <a:pt x="19467" y="107284"/>
                </a:cubicBezTo>
                <a:cubicBezTo>
                  <a:pt x="17967" y="106391"/>
                  <a:pt x="16515" y="105498"/>
                  <a:pt x="15110" y="104605"/>
                </a:cubicBezTo>
                <a:lnTo>
                  <a:pt x="3680" y="98712"/>
                </a:lnTo>
                <a:lnTo>
                  <a:pt x="4525" y="97104"/>
                </a:lnTo>
                <a:cubicBezTo>
                  <a:pt x="4632" y="96890"/>
                  <a:pt x="4632" y="96640"/>
                  <a:pt x="4489" y="96449"/>
                </a:cubicBezTo>
                <a:lnTo>
                  <a:pt x="4454" y="96354"/>
                </a:lnTo>
                <a:cubicBezTo>
                  <a:pt x="4346" y="96164"/>
                  <a:pt x="4156" y="96045"/>
                  <a:pt x="3942" y="96033"/>
                </a:cubicBezTo>
                <a:cubicBezTo>
                  <a:pt x="3913" y="96028"/>
                  <a:pt x="3884" y="96025"/>
                  <a:pt x="3856" y="96025"/>
                </a:cubicBezTo>
                <a:cubicBezTo>
                  <a:pt x="3680" y="96025"/>
                  <a:pt x="3505" y="96116"/>
                  <a:pt x="3382" y="96259"/>
                </a:cubicBezTo>
                <a:cubicBezTo>
                  <a:pt x="2465" y="97283"/>
                  <a:pt x="1989" y="97580"/>
                  <a:pt x="1798" y="97664"/>
                </a:cubicBezTo>
                <a:cubicBezTo>
                  <a:pt x="1727" y="97390"/>
                  <a:pt x="1620" y="96437"/>
                  <a:pt x="2334" y="93640"/>
                </a:cubicBezTo>
                <a:cubicBezTo>
                  <a:pt x="2691" y="92449"/>
                  <a:pt x="3108" y="91103"/>
                  <a:pt x="3584" y="89651"/>
                </a:cubicBezTo>
                <a:lnTo>
                  <a:pt x="5382" y="86567"/>
                </a:lnTo>
                <a:cubicBezTo>
                  <a:pt x="11800" y="75387"/>
                  <a:pt x="17872" y="64184"/>
                  <a:pt x="24289" y="52301"/>
                </a:cubicBezTo>
                <a:cubicBezTo>
                  <a:pt x="28921" y="43752"/>
                  <a:pt x="33707" y="34906"/>
                  <a:pt x="38779" y="25774"/>
                </a:cubicBezTo>
                <a:cubicBezTo>
                  <a:pt x="40434" y="22869"/>
                  <a:pt x="42196" y="19702"/>
                  <a:pt x="44042" y="16344"/>
                </a:cubicBezTo>
                <a:lnTo>
                  <a:pt x="50364" y="4605"/>
                </a:lnTo>
                <a:close/>
                <a:moveTo>
                  <a:pt x="49060" y="1"/>
                </a:moveTo>
                <a:cubicBezTo>
                  <a:pt x="48827" y="1"/>
                  <a:pt x="48619" y="123"/>
                  <a:pt x="48507" y="330"/>
                </a:cubicBezTo>
                <a:lnTo>
                  <a:pt x="37684" y="20559"/>
                </a:lnTo>
                <a:lnTo>
                  <a:pt x="29171" y="36335"/>
                </a:lnTo>
                <a:cubicBezTo>
                  <a:pt x="28992" y="36644"/>
                  <a:pt x="29111" y="37049"/>
                  <a:pt x="29445" y="37228"/>
                </a:cubicBezTo>
                <a:cubicBezTo>
                  <a:pt x="29528" y="37275"/>
                  <a:pt x="29623" y="37299"/>
                  <a:pt x="29719" y="37299"/>
                </a:cubicBezTo>
                <a:cubicBezTo>
                  <a:pt x="29695" y="37383"/>
                  <a:pt x="29647" y="37454"/>
                  <a:pt x="29623" y="37525"/>
                </a:cubicBezTo>
                <a:lnTo>
                  <a:pt x="29361" y="37395"/>
                </a:lnTo>
                <a:cubicBezTo>
                  <a:pt x="29266" y="37343"/>
                  <a:pt x="29162" y="37319"/>
                  <a:pt x="29059" y="37319"/>
                </a:cubicBezTo>
                <a:cubicBezTo>
                  <a:pt x="28826" y="37319"/>
                  <a:pt x="28596" y="37442"/>
                  <a:pt x="28480" y="37656"/>
                </a:cubicBezTo>
                <a:cubicBezTo>
                  <a:pt x="21872" y="49848"/>
                  <a:pt x="15657" y="61219"/>
                  <a:pt x="9454" y="72423"/>
                </a:cubicBezTo>
                <a:cubicBezTo>
                  <a:pt x="7192" y="76697"/>
                  <a:pt x="5263" y="81019"/>
                  <a:pt x="3596" y="85627"/>
                </a:cubicBezTo>
                <a:cubicBezTo>
                  <a:pt x="3477" y="85936"/>
                  <a:pt x="3632" y="86293"/>
                  <a:pt x="3942" y="86448"/>
                </a:cubicBezTo>
                <a:cubicBezTo>
                  <a:pt x="3954" y="86448"/>
                  <a:pt x="3954" y="86460"/>
                  <a:pt x="3977" y="86460"/>
                </a:cubicBezTo>
                <a:lnTo>
                  <a:pt x="2441" y="89079"/>
                </a:lnTo>
                <a:cubicBezTo>
                  <a:pt x="2406" y="89127"/>
                  <a:pt x="2394" y="89163"/>
                  <a:pt x="2382" y="89210"/>
                </a:cubicBezTo>
                <a:cubicBezTo>
                  <a:pt x="1894" y="90711"/>
                  <a:pt x="1477" y="92092"/>
                  <a:pt x="1096" y="93294"/>
                </a:cubicBezTo>
                <a:cubicBezTo>
                  <a:pt x="1096" y="93306"/>
                  <a:pt x="1072" y="93378"/>
                  <a:pt x="1072" y="93401"/>
                </a:cubicBezTo>
                <a:cubicBezTo>
                  <a:pt x="1" y="97652"/>
                  <a:pt x="525" y="98581"/>
                  <a:pt x="1191" y="98938"/>
                </a:cubicBezTo>
                <a:cubicBezTo>
                  <a:pt x="1358" y="99025"/>
                  <a:pt x="1532" y="99063"/>
                  <a:pt x="1712" y="99063"/>
                </a:cubicBezTo>
                <a:cubicBezTo>
                  <a:pt x="1853" y="99063"/>
                  <a:pt x="1997" y="99039"/>
                  <a:pt x="2144" y="98997"/>
                </a:cubicBezTo>
                <a:cubicBezTo>
                  <a:pt x="2144" y="99081"/>
                  <a:pt x="2144" y="99152"/>
                  <a:pt x="2168" y="99247"/>
                </a:cubicBezTo>
                <a:cubicBezTo>
                  <a:pt x="2239" y="99414"/>
                  <a:pt x="2334" y="99557"/>
                  <a:pt x="2501" y="99628"/>
                </a:cubicBezTo>
                <a:lnTo>
                  <a:pt x="12859" y="104974"/>
                </a:lnTo>
                <a:cubicBezTo>
                  <a:pt x="9706" y="103441"/>
                  <a:pt x="8239" y="102996"/>
                  <a:pt x="7436" y="102996"/>
                </a:cubicBezTo>
                <a:cubicBezTo>
                  <a:pt x="7048" y="102996"/>
                  <a:pt x="6815" y="103100"/>
                  <a:pt x="6621" y="103236"/>
                </a:cubicBezTo>
                <a:cubicBezTo>
                  <a:pt x="6013" y="103665"/>
                  <a:pt x="6144" y="104391"/>
                  <a:pt x="6216" y="104891"/>
                </a:cubicBezTo>
                <a:cubicBezTo>
                  <a:pt x="6240" y="104986"/>
                  <a:pt x="6263" y="105141"/>
                  <a:pt x="6263" y="105248"/>
                </a:cubicBezTo>
                <a:lnTo>
                  <a:pt x="6251" y="105248"/>
                </a:lnTo>
                <a:cubicBezTo>
                  <a:pt x="5942" y="105248"/>
                  <a:pt x="5668" y="105439"/>
                  <a:pt x="5597" y="105736"/>
                </a:cubicBezTo>
                <a:cubicBezTo>
                  <a:pt x="5525" y="106034"/>
                  <a:pt x="5656" y="106343"/>
                  <a:pt x="5942" y="106474"/>
                </a:cubicBezTo>
                <a:cubicBezTo>
                  <a:pt x="10657" y="108915"/>
                  <a:pt x="14943" y="111201"/>
                  <a:pt x="19039" y="113475"/>
                </a:cubicBezTo>
                <a:cubicBezTo>
                  <a:pt x="21253" y="114714"/>
                  <a:pt x="23420" y="115940"/>
                  <a:pt x="25492" y="117131"/>
                </a:cubicBezTo>
                <a:lnTo>
                  <a:pt x="27695" y="118428"/>
                </a:lnTo>
                <a:lnTo>
                  <a:pt x="35124" y="122631"/>
                </a:lnTo>
                <a:lnTo>
                  <a:pt x="38517" y="124369"/>
                </a:lnTo>
                <a:cubicBezTo>
                  <a:pt x="38615" y="124420"/>
                  <a:pt x="38719" y="124444"/>
                  <a:pt x="38821" y="124444"/>
                </a:cubicBezTo>
                <a:cubicBezTo>
                  <a:pt x="39056" y="124444"/>
                  <a:pt x="39282" y="124316"/>
                  <a:pt x="39398" y="124084"/>
                </a:cubicBezTo>
                <a:lnTo>
                  <a:pt x="45602" y="112273"/>
                </a:lnTo>
                <a:lnTo>
                  <a:pt x="92703" y="22166"/>
                </a:lnTo>
                <a:cubicBezTo>
                  <a:pt x="92750" y="22083"/>
                  <a:pt x="92786" y="21976"/>
                  <a:pt x="92786" y="21869"/>
                </a:cubicBezTo>
                <a:cubicBezTo>
                  <a:pt x="92786" y="21797"/>
                  <a:pt x="92762" y="21738"/>
                  <a:pt x="92750" y="21666"/>
                </a:cubicBezTo>
                <a:cubicBezTo>
                  <a:pt x="92691" y="21500"/>
                  <a:pt x="92572" y="21345"/>
                  <a:pt x="92429" y="21273"/>
                </a:cubicBezTo>
                <a:lnTo>
                  <a:pt x="49412" y="92"/>
                </a:lnTo>
                <a:cubicBezTo>
                  <a:pt x="49294" y="30"/>
                  <a:pt x="49174" y="1"/>
                  <a:pt x="4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0"/>
          <p:cNvSpPr txBox="1">
            <a:spLocks noGrp="1"/>
          </p:cNvSpPr>
          <p:nvPr>
            <p:ph type="title"/>
          </p:nvPr>
        </p:nvSpPr>
        <p:spPr>
          <a:xfrm>
            <a:off x="1963950" y="298157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2" name="Google Shape;442;p20"/>
          <p:cNvSpPr txBox="1">
            <a:spLocks noGrp="1"/>
          </p:cNvSpPr>
          <p:nvPr>
            <p:ph type="subTitle" idx="1"/>
          </p:nvPr>
        </p:nvSpPr>
        <p:spPr>
          <a:xfrm>
            <a:off x="1963925" y="3502925"/>
            <a:ext cx="5216100" cy="44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20"/>
          <p:cNvSpPr txBox="1">
            <a:spLocks noGrp="1"/>
          </p:cNvSpPr>
          <p:nvPr>
            <p:ph type="title" idx="2" hasCustomPrompt="1"/>
          </p:nvPr>
        </p:nvSpPr>
        <p:spPr>
          <a:xfrm>
            <a:off x="3502350" y="1571875"/>
            <a:ext cx="2139300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0"/>
              <a:buNone/>
              <a:defRPr sz="1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4" name="Google Shape;444;p20"/>
          <p:cNvSpPr/>
          <p:nvPr/>
        </p:nvSpPr>
        <p:spPr>
          <a:xfrm rot="10800000" flipH="1">
            <a:off x="-368375" y="733168"/>
            <a:ext cx="792060" cy="956454"/>
          </a:xfrm>
          <a:custGeom>
            <a:avLst/>
            <a:gdLst/>
            <a:ahLst/>
            <a:cxnLst/>
            <a:rect l="l" t="t" r="r" b="b"/>
            <a:pathLst>
              <a:path w="25897" h="31272" extrusionOk="0">
                <a:moveTo>
                  <a:pt x="15896" y="3855"/>
                </a:moveTo>
                <a:cubicBezTo>
                  <a:pt x="15931" y="3903"/>
                  <a:pt x="15955" y="3927"/>
                  <a:pt x="15967" y="3963"/>
                </a:cubicBezTo>
                <a:cubicBezTo>
                  <a:pt x="15943" y="3939"/>
                  <a:pt x="15907" y="3927"/>
                  <a:pt x="15872" y="3915"/>
                </a:cubicBezTo>
                <a:lnTo>
                  <a:pt x="15896" y="3855"/>
                </a:lnTo>
                <a:close/>
                <a:moveTo>
                  <a:pt x="17324" y="5356"/>
                </a:moveTo>
                <a:lnTo>
                  <a:pt x="17324" y="5356"/>
                </a:lnTo>
                <a:cubicBezTo>
                  <a:pt x="17896" y="5772"/>
                  <a:pt x="18515" y="6058"/>
                  <a:pt x="19182" y="6177"/>
                </a:cubicBezTo>
                <a:cubicBezTo>
                  <a:pt x="19170" y="6201"/>
                  <a:pt x="19170" y="6249"/>
                  <a:pt x="19158" y="6284"/>
                </a:cubicBezTo>
                <a:cubicBezTo>
                  <a:pt x="18956" y="6405"/>
                  <a:pt x="18720" y="6509"/>
                  <a:pt x="18515" y="6509"/>
                </a:cubicBezTo>
                <a:cubicBezTo>
                  <a:pt x="18478" y="6509"/>
                  <a:pt x="18442" y="6506"/>
                  <a:pt x="18408" y="6499"/>
                </a:cubicBezTo>
                <a:cubicBezTo>
                  <a:pt x="18051" y="6439"/>
                  <a:pt x="17717" y="5927"/>
                  <a:pt x="17372" y="5427"/>
                </a:cubicBezTo>
                <a:cubicBezTo>
                  <a:pt x="17360" y="5403"/>
                  <a:pt x="17336" y="5391"/>
                  <a:pt x="17324" y="5356"/>
                </a:cubicBezTo>
                <a:close/>
                <a:moveTo>
                  <a:pt x="14705" y="1653"/>
                </a:moveTo>
                <a:cubicBezTo>
                  <a:pt x="14824" y="1986"/>
                  <a:pt x="14979" y="2284"/>
                  <a:pt x="15157" y="2581"/>
                </a:cubicBezTo>
                <a:lnTo>
                  <a:pt x="14217" y="4129"/>
                </a:lnTo>
                <a:cubicBezTo>
                  <a:pt x="14086" y="4355"/>
                  <a:pt x="14098" y="4653"/>
                  <a:pt x="14264" y="4867"/>
                </a:cubicBezTo>
                <a:cubicBezTo>
                  <a:pt x="14387" y="5027"/>
                  <a:pt x="14583" y="5128"/>
                  <a:pt x="14789" y="5128"/>
                </a:cubicBezTo>
                <a:cubicBezTo>
                  <a:pt x="14844" y="5128"/>
                  <a:pt x="14900" y="5121"/>
                  <a:pt x="14955" y="5106"/>
                </a:cubicBezTo>
                <a:cubicBezTo>
                  <a:pt x="15024" y="5088"/>
                  <a:pt x="15088" y="5079"/>
                  <a:pt x="15150" y="5079"/>
                </a:cubicBezTo>
                <a:cubicBezTo>
                  <a:pt x="15508" y="5079"/>
                  <a:pt x="15785" y="5386"/>
                  <a:pt x="16312" y="6177"/>
                </a:cubicBezTo>
                <a:cubicBezTo>
                  <a:pt x="16777" y="6868"/>
                  <a:pt x="17312" y="7642"/>
                  <a:pt x="18205" y="7808"/>
                </a:cubicBezTo>
                <a:cubicBezTo>
                  <a:pt x="18314" y="7827"/>
                  <a:pt x="18423" y="7837"/>
                  <a:pt x="18533" y="7837"/>
                </a:cubicBezTo>
                <a:cubicBezTo>
                  <a:pt x="19043" y="7837"/>
                  <a:pt x="19581" y="7632"/>
                  <a:pt x="20158" y="7201"/>
                </a:cubicBezTo>
                <a:cubicBezTo>
                  <a:pt x="20301" y="7082"/>
                  <a:pt x="20408" y="6915"/>
                  <a:pt x="20420" y="6725"/>
                </a:cubicBezTo>
                <a:cubicBezTo>
                  <a:pt x="20432" y="6558"/>
                  <a:pt x="20539" y="6260"/>
                  <a:pt x="20634" y="6022"/>
                </a:cubicBezTo>
                <a:lnTo>
                  <a:pt x="20670" y="5903"/>
                </a:lnTo>
                <a:cubicBezTo>
                  <a:pt x="20706" y="5844"/>
                  <a:pt x="20718" y="5784"/>
                  <a:pt x="20729" y="5725"/>
                </a:cubicBezTo>
                <a:cubicBezTo>
                  <a:pt x="20765" y="5653"/>
                  <a:pt x="20777" y="5594"/>
                  <a:pt x="20789" y="5522"/>
                </a:cubicBezTo>
                <a:cubicBezTo>
                  <a:pt x="21134" y="5558"/>
                  <a:pt x="21491" y="5606"/>
                  <a:pt x="21837" y="5641"/>
                </a:cubicBezTo>
                <a:cubicBezTo>
                  <a:pt x="22218" y="5689"/>
                  <a:pt x="22611" y="5725"/>
                  <a:pt x="22980" y="5772"/>
                </a:cubicBezTo>
                <a:cubicBezTo>
                  <a:pt x="23194" y="6891"/>
                  <a:pt x="23527" y="7630"/>
                  <a:pt x="24028" y="7975"/>
                </a:cubicBezTo>
                <a:cubicBezTo>
                  <a:pt x="23968" y="8725"/>
                  <a:pt x="23932" y="9594"/>
                  <a:pt x="23908" y="10463"/>
                </a:cubicBezTo>
                <a:cubicBezTo>
                  <a:pt x="23861" y="11666"/>
                  <a:pt x="23801" y="13380"/>
                  <a:pt x="23623" y="14107"/>
                </a:cubicBezTo>
                <a:cubicBezTo>
                  <a:pt x="23581" y="14098"/>
                  <a:pt x="23538" y="14094"/>
                  <a:pt x="23496" y="14094"/>
                </a:cubicBezTo>
                <a:cubicBezTo>
                  <a:pt x="23419" y="14094"/>
                  <a:pt x="23342" y="14107"/>
                  <a:pt x="23266" y="14130"/>
                </a:cubicBezTo>
                <a:cubicBezTo>
                  <a:pt x="23027" y="14226"/>
                  <a:pt x="22861" y="14452"/>
                  <a:pt x="22849" y="14690"/>
                </a:cubicBezTo>
                <a:lnTo>
                  <a:pt x="22658" y="16917"/>
                </a:lnTo>
                <a:cubicBezTo>
                  <a:pt x="22634" y="17024"/>
                  <a:pt x="22658" y="17107"/>
                  <a:pt x="22694" y="17202"/>
                </a:cubicBezTo>
                <a:cubicBezTo>
                  <a:pt x="23766" y="20012"/>
                  <a:pt x="24349" y="27561"/>
                  <a:pt x="22551" y="29311"/>
                </a:cubicBezTo>
                <a:cubicBezTo>
                  <a:pt x="21979" y="29786"/>
                  <a:pt x="21406" y="29967"/>
                  <a:pt x="20763" y="29967"/>
                </a:cubicBezTo>
                <a:cubicBezTo>
                  <a:pt x="20067" y="29967"/>
                  <a:pt x="19288" y="29756"/>
                  <a:pt x="18336" y="29478"/>
                </a:cubicBezTo>
                <a:cubicBezTo>
                  <a:pt x="17381" y="29192"/>
                  <a:pt x="16378" y="28915"/>
                  <a:pt x="15379" y="28915"/>
                </a:cubicBezTo>
                <a:cubicBezTo>
                  <a:pt x="15170" y="28915"/>
                  <a:pt x="14961" y="28927"/>
                  <a:pt x="14753" y="28954"/>
                </a:cubicBezTo>
                <a:cubicBezTo>
                  <a:pt x="14599" y="28957"/>
                  <a:pt x="14448" y="28959"/>
                  <a:pt x="14300" y="28959"/>
                </a:cubicBezTo>
                <a:cubicBezTo>
                  <a:pt x="12197" y="28959"/>
                  <a:pt x="10566" y="28620"/>
                  <a:pt x="9454" y="27275"/>
                </a:cubicBezTo>
                <a:cubicBezTo>
                  <a:pt x="8680" y="26215"/>
                  <a:pt x="7740" y="25441"/>
                  <a:pt x="6847" y="24691"/>
                </a:cubicBezTo>
                <a:cubicBezTo>
                  <a:pt x="5513" y="23560"/>
                  <a:pt x="4239" y="22501"/>
                  <a:pt x="3668" y="20607"/>
                </a:cubicBezTo>
                <a:cubicBezTo>
                  <a:pt x="3644" y="20584"/>
                  <a:pt x="3632" y="20536"/>
                  <a:pt x="3620" y="20500"/>
                </a:cubicBezTo>
                <a:cubicBezTo>
                  <a:pt x="3323" y="19893"/>
                  <a:pt x="2656" y="19643"/>
                  <a:pt x="2120" y="19453"/>
                </a:cubicBezTo>
                <a:cubicBezTo>
                  <a:pt x="1882" y="19357"/>
                  <a:pt x="1441" y="19191"/>
                  <a:pt x="1382" y="19095"/>
                </a:cubicBezTo>
                <a:cubicBezTo>
                  <a:pt x="1370" y="19072"/>
                  <a:pt x="1370" y="18988"/>
                  <a:pt x="1465" y="18714"/>
                </a:cubicBezTo>
                <a:cubicBezTo>
                  <a:pt x="1620" y="18119"/>
                  <a:pt x="2120" y="17428"/>
                  <a:pt x="2680" y="16726"/>
                </a:cubicBezTo>
                <a:cubicBezTo>
                  <a:pt x="3275" y="17298"/>
                  <a:pt x="3882" y="17809"/>
                  <a:pt x="4501" y="18321"/>
                </a:cubicBezTo>
                <a:cubicBezTo>
                  <a:pt x="4799" y="18571"/>
                  <a:pt x="5097" y="18810"/>
                  <a:pt x="5370" y="19060"/>
                </a:cubicBezTo>
                <a:lnTo>
                  <a:pt x="6073" y="19929"/>
                </a:lnTo>
                <a:cubicBezTo>
                  <a:pt x="7013" y="21072"/>
                  <a:pt x="7978" y="22262"/>
                  <a:pt x="8942" y="23632"/>
                </a:cubicBezTo>
                <a:cubicBezTo>
                  <a:pt x="9070" y="23813"/>
                  <a:pt x="9270" y="23908"/>
                  <a:pt x="9472" y="23908"/>
                </a:cubicBezTo>
                <a:cubicBezTo>
                  <a:pt x="9589" y="23908"/>
                  <a:pt x="9707" y="23876"/>
                  <a:pt x="9811" y="23810"/>
                </a:cubicBezTo>
                <a:cubicBezTo>
                  <a:pt x="10109" y="23632"/>
                  <a:pt x="10216" y="23263"/>
                  <a:pt x="10061" y="22965"/>
                </a:cubicBezTo>
                <a:cubicBezTo>
                  <a:pt x="8930" y="20631"/>
                  <a:pt x="7537" y="19214"/>
                  <a:pt x="6311" y="18143"/>
                </a:cubicBezTo>
                <a:cubicBezTo>
                  <a:pt x="5359" y="16952"/>
                  <a:pt x="4656" y="15964"/>
                  <a:pt x="4096" y="15012"/>
                </a:cubicBezTo>
                <a:cubicBezTo>
                  <a:pt x="4716" y="14273"/>
                  <a:pt x="5406" y="13440"/>
                  <a:pt x="5966" y="12606"/>
                </a:cubicBezTo>
                <a:cubicBezTo>
                  <a:pt x="6168" y="12321"/>
                  <a:pt x="6109" y="11940"/>
                  <a:pt x="5835" y="11725"/>
                </a:cubicBezTo>
                <a:lnTo>
                  <a:pt x="5787" y="11702"/>
                </a:lnTo>
                <a:cubicBezTo>
                  <a:pt x="7061" y="9225"/>
                  <a:pt x="9692" y="6534"/>
                  <a:pt x="11300" y="4891"/>
                </a:cubicBezTo>
                <a:lnTo>
                  <a:pt x="11550" y="4653"/>
                </a:lnTo>
                <a:cubicBezTo>
                  <a:pt x="11740" y="5427"/>
                  <a:pt x="12157" y="5939"/>
                  <a:pt x="12550" y="6403"/>
                </a:cubicBezTo>
                <a:cubicBezTo>
                  <a:pt x="12859" y="6772"/>
                  <a:pt x="13157" y="7118"/>
                  <a:pt x="13371" y="7630"/>
                </a:cubicBezTo>
                <a:cubicBezTo>
                  <a:pt x="13741" y="9118"/>
                  <a:pt x="14979" y="9475"/>
                  <a:pt x="15788" y="9713"/>
                </a:cubicBezTo>
                <a:cubicBezTo>
                  <a:pt x="15991" y="9773"/>
                  <a:pt x="16169" y="9820"/>
                  <a:pt x="16348" y="9892"/>
                </a:cubicBezTo>
                <a:cubicBezTo>
                  <a:pt x="16420" y="9920"/>
                  <a:pt x="16495" y="9933"/>
                  <a:pt x="16571" y="9933"/>
                </a:cubicBezTo>
                <a:cubicBezTo>
                  <a:pt x="16786" y="9933"/>
                  <a:pt x="17002" y="9826"/>
                  <a:pt x="17134" y="9642"/>
                </a:cubicBezTo>
                <a:cubicBezTo>
                  <a:pt x="17300" y="9392"/>
                  <a:pt x="17265" y="9046"/>
                  <a:pt x="17039" y="8820"/>
                </a:cubicBezTo>
                <a:cubicBezTo>
                  <a:pt x="16717" y="8499"/>
                  <a:pt x="16360" y="8189"/>
                  <a:pt x="16015" y="7868"/>
                </a:cubicBezTo>
                <a:cubicBezTo>
                  <a:pt x="14538" y="6582"/>
                  <a:pt x="13252" y="5463"/>
                  <a:pt x="13788" y="2498"/>
                </a:cubicBezTo>
                <a:cubicBezTo>
                  <a:pt x="14038" y="2260"/>
                  <a:pt x="14395" y="1915"/>
                  <a:pt x="14705" y="1653"/>
                </a:cubicBezTo>
                <a:close/>
                <a:moveTo>
                  <a:pt x="15076" y="0"/>
                </a:moveTo>
                <a:cubicBezTo>
                  <a:pt x="14538" y="0"/>
                  <a:pt x="13881" y="618"/>
                  <a:pt x="12740" y="1712"/>
                </a:cubicBezTo>
                <a:cubicBezTo>
                  <a:pt x="12633" y="1796"/>
                  <a:pt x="12574" y="1915"/>
                  <a:pt x="12550" y="2058"/>
                </a:cubicBezTo>
                <a:lnTo>
                  <a:pt x="12455" y="2546"/>
                </a:lnTo>
                <a:cubicBezTo>
                  <a:pt x="12371" y="2508"/>
                  <a:pt x="12283" y="2490"/>
                  <a:pt x="12195" y="2490"/>
                </a:cubicBezTo>
                <a:cubicBezTo>
                  <a:pt x="12033" y="2490"/>
                  <a:pt x="11872" y="2553"/>
                  <a:pt x="11740" y="2677"/>
                </a:cubicBezTo>
                <a:lnTo>
                  <a:pt x="10395" y="3986"/>
                </a:lnTo>
                <a:cubicBezTo>
                  <a:pt x="8502" y="5927"/>
                  <a:pt x="5644" y="8844"/>
                  <a:pt x="4394" y="11654"/>
                </a:cubicBezTo>
                <a:cubicBezTo>
                  <a:pt x="4275" y="11904"/>
                  <a:pt x="4346" y="12214"/>
                  <a:pt x="4537" y="12392"/>
                </a:cubicBezTo>
                <a:cubicBezTo>
                  <a:pt x="3989" y="13142"/>
                  <a:pt x="3370" y="13880"/>
                  <a:pt x="2811" y="14535"/>
                </a:cubicBezTo>
                <a:cubicBezTo>
                  <a:pt x="2680" y="14702"/>
                  <a:pt x="2620" y="14928"/>
                  <a:pt x="2680" y="15119"/>
                </a:cubicBezTo>
                <a:lnTo>
                  <a:pt x="2596" y="15119"/>
                </a:lnTo>
                <a:cubicBezTo>
                  <a:pt x="2418" y="15119"/>
                  <a:pt x="2239" y="15214"/>
                  <a:pt x="2120" y="15357"/>
                </a:cubicBezTo>
                <a:cubicBezTo>
                  <a:pt x="1287" y="16357"/>
                  <a:pt x="429" y="17417"/>
                  <a:pt x="191" y="18345"/>
                </a:cubicBezTo>
                <a:cubicBezTo>
                  <a:pt x="1" y="18845"/>
                  <a:pt x="1" y="19286"/>
                  <a:pt x="167" y="19655"/>
                </a:cubicBezTo>
                <a:cubicBezTo>
                  <a:pt x="453" y="20274"/>
                  <a:pt x="1072" y="20512"/>
                  <a:pt x="1644" y="20715"/>
                </a:cubicBezTo>
                <a:cubicBezTo>
                  <a:pt x="1918" y="20822"/>
                  <a:pt x="2299" y="20953"/>
                  <a:pt x="2394" y="21084"/>
                </a:cubicBezTo>
                <a:cubicBezTo>
                  <a:pt x="3096" y="23310"/>
                  <a:pt x="4561" y="24525"/>
                  <a:pt x="5966" y="25715"/>
                </a:cubicBezTo>
                <a:cubicBezTo>
                  <a:pt x="6799" y="26418"/>
                  <a:pt x="7668" y="27144"/>
                  <a:pt x="8383" y="28096"/>
                </a:cubicBezTo>
                <a:cubicBezTo>
                  <a:pt x="9921" y="29961"/>
                  <a:pt x="12128" y="30278"/>
                  <a:pt x="14402" y="30278"/>
                </a:cubicBezTo>
                <a:cubicBezTo>
                  <a:pt x="14538" y="30278"/>
                  <a:pt x="14675" y="30277"/>
                  <a:pt x="14812" y="30275"/>
                </a:cubicBezTo>
                <a:cubicBezTo>
                  <a:pt x="14991" y="30250"/>
                  <a:pt x="15171" y="30239"/>
                  <a:pt x="15351" y="30239"/>
                </a:cubicBezTo>
                <a:cubicBezTo>
                  <a:pt x="16188" y="30239"/>
                  <a:pt x="17040" y="30487"/>
                  <a:pt x="17932" y="30752"/>
                </a:cubicBezTo>
                <a:cubicBezTo>
                  <a:pt x="18805" y="31002"/>
                  <a:pt x="19739" y="31271"/>
                  <a:pt x="20689" y="31271"/>
                </a:cubicBezTo>
                <a:cubicBezTo>
                  <a:pt x="21589" y="31271"/>
                  <a:pt x="22504" y="31029"/>
                  <a:pt x="23396" y="30299"/>
                </a:cubicBezTo>
                <a:cubicBezTo>
                  <a:pt x="25897" y="27906"/>
                  <a:pt x="25016" y="19857"/>
                  <a:pt x="23968" y="16893"/>
                </a:cubicBezTo>
                <a:lnTo>
                  <a:pt x="24087" y="15535"/>
                </a:lnTo>
                <a:cubicBezTo>
                  <a:pt x="24099" y="15535"/>
                  <a:pt x="24123" y="15523"/>
                  <a:pt x="24147" y="15523"/>
                </a:cubicBezTo>
                <a:cubicBezTo>
                  <a:pt x="24980" y="15178"/>
                  <a:pt x="25099" y="13880"/>
                  <a:pt x="25218" y="10523"/>
                </a:cubicBezTo>
                <a:cubicBezTo>
                  <a:pt x="25242" y="9499"/>
                  <a:pt x="25290" y="8427"/>
                  <a:pt x="25373" y="7630"/>
                </a:cubicBezTo>
                <a:cubicBezTo>
                  <a:pt x="25397" y="7511"/>
                  <a:pt x="25373" y="7392"/>
                  <a:pt x="25337" y="7272"/>
                </a:cubicBezTo>
                <a:cubicBezTo>
                  <a:pt x="25301" y="7213"/>
                  <a:pt x="25278" y="7177"/>
                  <a:pt x="25242" y="7130"/>
                </a:cubicBezTo>
                <a:cubicBezTo>
                  <a:pt x="25123" y="6999"/>
                  <a:pt x="24956" y="6903"/>
                  <a:pt x="24778" y="6903"/>
                </a:cubicBezTo>
                <a:cubicBezTo>
                  <a:pt x="24778" y="6903"/>
                  <a:pt x="24409" y="6677"/>
                  <a:pt x="24206" y="5117"/>
                </a:cubicBezTo>
                <a:cubicBezTo>
                  <a:pt x="24170" y="4820"/>
                  <a:pt x="23932" y="4594"/>
                  <a:pt x="23647" y="4558"/>
                </a:cubicBezTo>
                <a:lnTo>
                  <a:pt x="23206" y="4474"/>
                </a:lnTo>
                <a:cubicBezTo>
                  <a:pt x="22801" y="4415"/>
                  <a:pt x="22384" y="4379"/>
                  <a:pt x="21968" y="4332"/>
                </a:cubicBezTo>
                <a:cubicBezTo>
                  <a:pt x="19896" y="4105"/>
                  <a:pt x="17777" y="3867"/>
                  <a:pt x="16491" y="2212"/>
                </a:cubicBezTo>
                <a:lnTo>
                  <a:pt x="16479" y="2200"/>
                </a:lnTo>
                <a:lnTo>
                  <a:pt x="16467" y="2189"/>
                </a:lnTo>
                <a:cubicBezTo>
                  <a:pt x="16110" y="1700"/>
                  <a:pt x="15884" y="1165"/>
                  <a:pt x="15776" y="569"/>
                </a:cubicBezTo>
                <a:cubicBezTo>
                  <a:pt x="15753" y="403"/>
                  <a:pt x="15657" y="248"/>
                  <a:pt x="15515" y="153"/>
                </a:cubicBezTo>
                <a:cubicBezTo>
                  <a:pt x="15372" y="50"/>
                  <a:pt x="15229" y="0"/>
                  <a:pt x="150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0"/>
          <p:cNvSpPr/>
          <p:nvPr/>
        </p:nvSpPr>
        <p:spPr>
          <a:xfrm>
            <a:off x="6814079" y="4366819"/>
            <a:ext cx="560440" cy="568575"/>
          </a:xfrm>
          <a:custGeom>
            <a:avLst/>
            <a:gdLst/>
            <a:ahLst/>
            <a:cxnLst/>
            <a:rect l="l" t="t" r="r" b="b"/>
            <a:pathLst>
              <a:path w="18324" h="18590" extrusionOk="0">
                <a:moveTo>
                  <a:pt x="7561" y="3517"/>
                </a:moveTo>
                <a:cubicBezTo>
                  <a:pt x="6870" y="4719"/>
                  <a:pt x="6072" y="5862"/>
                  <a:pt x="4882" y="6910"/>
                </a:cubicBezTo>
                <a:cubicBezTo>
                  <a:pt x="5882" y="5755"/>
                  <a:pt x="6715" y="4624"/>
                  <a:pt x="7561" y="3517"/>
                </a:cubicBezTo>
                <a:close/>
                <a:moveTo>
                  <a:pt x="14371" y="13113"/>
                </a:moveTo>
                <a:cubicBezTo>
                  <a:pt x="14439" y="13139"/>
                  <a:pt x="14504" y="13156"/>
                  <a:pt x="14558" y="13157"/>
                </a:cubicBezTo>
                <a:lnTo>
                  <a:pt x="14558" y="13157"/>
                </a:lnTo>
                <a:cubicBezTo>
                  <a:pt x="14557" y="13157"/>
                  <a:pt x="14556" y="13157"/>
                  <a:pt x="14555" y="13157"/>
                </a:cubicBezTo>
                <a:cubicBezTo>
                  <a:pt x="14503" y="13157"/>
                  <a:pt x="14441" y="13140"/>
                  <a:pt x="14371" y="13113"/>
                </a:cubicBezTo>
                <a:close/>
                <a:moveTo>
                  <a:pt x="7499" y="0"/>
                </a:moveTo>
                <a:cubicBezTo>
                  <a:pt x="6622" y="0"/>
                  <a:pt x="6830" y="1448"/>
                  <a:pt x="6299" y="1933"/>
                </a:cubicBezTo>
                <a:cubicBezTo>
                  <a:pt x="4394" y="3231"/>
                  <a:pt x="3894" y="5386"/>
                  <a:pt x="2441" y="7029"/>
                </a:cubicBezTo>
                <a:cubicBezTo>
                  <a:pt x="1453" y="8255"/>
                  <a:pt x="1346" y="9791"/>
                  <a:pt x="1334" y="11291"/>
                </a:cubicBezTo>
                <a:cubicBezTo>
                  <a:pt x="1488" y="13363"/>
                  <a:pt x="0" y="15399"/>
                  <a:pt x="1048" y="17173"/>
                </a:cubicBezTo>
                <a:cubicBezTo>
                  <a:pt x="1561" y="17914"/>
                  <a:pt x="2788" y="18218"/>
                  <a:pt x="4103" y="18218"/>
                </a:cubicBezTo>
                <a:cubicBezTo>
                  <a:pt x="5536" y="18218"/>
                  <a:pt x="7074" y="17857"/>
                  <a:pt x="7906" y="17304"/>
                </a:cubicBezTo>
                <a:lnTo>
                  <a:pt x="9097" y="17423"/>
                </a:lnTo>
                <a:cubicBezTo>
                  <a:pt x="8418" y="18590"/>
                  <a:pt x="11418" y="18233"/>
                  <a:pt x="12895" y="18495"/>
                </a:cubicBezTo>
                <a:cubicBezTo>
                  <a:pt x="12942" y="17959"/>
                  <a:pt x="13299" y="17447"/>
                  <a:pt x="14252" y="17030"/>
                </a:cubicBezTo>
                <a:cubicBezTo>
                  <a:pt x="14264" y="16887"/>
                  <a:pt x="14311" y="16637"/>
                  <a:pt x="14323" y="16506"/>
                </a:cubicBezTo>
                <a:cubicBezTo>
                  <a:pt x="14752" y="13470"/>
                  <a:pt x="15026" y="10422"/>
                  <a:pt x="16717" y="7815"/>
                </a:cubicBezTo>
                <a:lnTo>
                  <a:pt x="16717" y="7815"/>
                </a:lnTo>
                <a:cubicBezTo>
                  <a:pt x="15443" y="9374"/>
                  <a:pt x="14562" y="11113"/>
                  <a:pt x="14371" y="13113"/>
                </a:cubicBezTo>
                <a:cubicBezTo>
                  <a:pt x="14219" y="13062"/>
                  <a:pt x="14033" y="12986"/>
                  <a:pt x="13871" y="12986"/>
                </a:cubicBezTo>
                <a:cubicBezTo>
                  <a:pt x="13843" y="12986"/>
                  <a:pt x="13815" y="12989"/>
                  <a:pt x="13788" y="12994"/>
                </a:cubicBezTo>
                <a:cubicBezTo>
                  <a:pt x="12847" y="10565"/>
                  <a:pt x="15716" y="9458"/>
                  <a:pt x="15681" y="7291"/>
                </a:cubicBezTo>
                <a:lnTo>
                  <a:pt x="15681" y="7291"/>
                </a:lnTo>
                <a:cubicBezTo>
                  <a:pt x="15943" y="7410"/>
                  <a:pt x="16478" y="7636"/>
                  <a:pt x="16764" y="7755"/>
                </a:cubicBezTo>
                <a:cubicBezTo>
                  <a:pt x="17157" y="7172"/>
                  <a:pt x="17621" y="6612"/>
                  <a:pt x="18193" y="6124"/>
                </a:cubicBezTo>
                <a:cubicBezTo>
                  <a:pt x="18324" y="5862"/>
                  <a:pt x="17931" y="5386"/>
                  <a:pt x="17419" y="4874"/>
                </a:cubicBezTo>
                <a:cubicBezTo>
                  <a:pt x="14573" y="5838"/>
                  <a:pt x="13752" y="8291"/>
                  <a:pt x="12561" y="10375"/>
                </a:cubicBezTo>
                <a:cubicBezTo>
                  <a:pt x="12847" y="9422"/>
                  <a:pt x="12966" y="8220"/>
                  <a:pt x="13895" y="7505"/>
                </a:cubicBezTo>
                <a:cubicBezTo>
                  <a:pt x="14966" y="6422"/>
                  <a:pt x="15240" y="5136"/>
                  <a:pt x="16609" y="4433"/>
                </a:cubicBezTo>
                <a:lnTo>
                  <a:pt x="16871" y="4350"/>
                </a:lnTo>
                <a:cubicBezTo>
                  <a:pt x="16609" y="4124"/>
                  <a:pt x="16347" y="3886"/>
                  <a:pt x="16074" y="3648"/>
                </a:cubicBezTo>
                <a:cubicBezTo>
                  <a:pt x="14907" y="2695"/>
                  <a:pt x="13180" y="1516"/>
                  <a:pt x="11573" y="1374"/>
                </a:cubicBezTo>
                <a:cubicBezTo>
                  <a:pt x="11490" y="1504"/>
                  <a:pt x="11347" y="1790"/>
                  <a:pt x="11347" y="1790"/>
                </a:cubicBezTo>
                <a:cubicBezTo>
                  <a:pt x="10799" y="1564"/>
                  <a:pt x="10263" y="1231"/>
                  <a:pt x="9739" y="921"/>
                </a:cubicBezTo>
                <a:cubicBezTo>
                  <a:pt x="8954" y="1731"/>
                  <a:pt x="8251" y="2600"/>
                  <a:pt x="7561" y="3517"/>
                </a:cubicBezTo>
                <a:cubicBezTo>
                  <a:pt x="8120" y="2540"/>
                  <a:pt x="8632" y="1564"/>
                  <a:pt x="9251" y="623"/>
                </a:cubicBezTo>
                <a:cubicBezTo>
                  <a:pt x="8666" y="286"/>
                  <a:pt x="8145" y="1"/>
                  <a:pt x="7667" y="1"/>
                </a:cubicBezTo>
                <a:cubicBezTo>
                  <a:pt x="7639" y="1"/>
                  <a:pt x="7612" y="2"/>
                  <a:pt x="7584" y="4"/>
                </a:cubicBezTo>
                <a:cubicBezTo>
                  <a:pt x="7555" y="1"/>
                  <a:pt x="7527" y="0"/>
                  <a:pt x="749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0"/>
          <p:cNvSpPr/>
          <p:nvPr/>
        </p:nvSpPr>
        <p:spPr>
          <a:xfrm rot="10800000" flipH="1">
            <a:off x="8021725" y="-240195"/>
            <a:ext cx="1522919" cy="1314696"/>
          </a:xfrm>
          <a:custGeom>
            <a:avLst/>
            <a:gdLst/>
            <a:ahLst/>
            <a:cxnLst/>
            <a:rect l="l" t="t" r="r" b="b"/>
            <a:pathLst>
              <a:path w="49793" h="42985" extrusionOk="0">
                <a:moveTo>
                  <a:pt x="29016" y="7980"/>
                </a:moveTo>
                <a:lnTo>
                  <a:pt x="29016" y="7980"/>
                </a:lnTo>
                <a:cubicBezTo>
                  <a:pt x="26385" y="9219"/>
                  <a:pt x="23599" y="10207"/>
                  <a:pt x="19813" y="10350"/>
                </a:cubicBezTo>
                <a:cubicBezTo>
                  <a:pt x="23206" y="9647"/>
                  <a:pt x="26147" y="8766"/>
                  <a:pt x="29016" y="7980"/>
                </a:cubicBezTo>
                <a:close/>
                <a:moveTo>
                  <a:pt x="39018" y="37377"/>
                </a:moveTo>
                <a:lnTo>
                  <a:pt x="39018" y="37377"/>
                </a:lnTo>
                <a:cubicBezTo>
                  <a:pt x="39338" y="37658"/>
                  <a:pt x="39594" y="37876"/>
                  <a:pt x="39743" y="37876"/>
                </a:cubicBezTo>
                <a:lnTo>
                  <a:pt x="39743" y="37876"/>
                </a:lnTo>
                <a:cubicBezTo>
                  <a:pt x="39743" y="37876"/>
                  <a:pt x="39743" y="37876"/>
                  <a:pt x="39742" y="37876"/>
                </a:cubicBezTo>
                <a:cubicBezTo>
                  <a:pt x="39591" y="37876"/>
                  <a:pt x="39328" y="37658"/>
                  <a:pt x="39018" y="37377"/>
                </a:cubicBezTo>
                <a:close/>
                <a:moveTo>
                  <a:pt x="31183" y="0"/>
                </a:moveTo>
                <a:cubicBezTo>
                  <a:pt x="29876" y="0"/>
                  <a:pt x="28973" y="2316"/>
                  <a:pt x="27611" y="2372"/>
                </a:cubicBezTo>
                <a:cubicBezTo>
                  <a:pt x="27165" y="2320"/>
                  <a:pt x="26733" y="2296"/>
                  <a:pt x="26314" y="2296"/>
                </a:cubicBezTo>
                <a:cubicBezTo>
                  <a:pt x="21451" y="2296"/>
                  <a:pt x="18318" y="5561"/>
                  <a:pt x="13681" y="6635"/>
                </a:cubicBezTo>
                <a:cubicBezTo>
                  <a:pt x="10026" y="7659"/>
                  <a:pt x="8347" y="10838"/>
                  <a:pt x="7037" y="13993"/>
                </a:cubicBezTo>
                <a:cubicBezTo>
                  <a:pt x="5716" y="18541"/>
                  <a:pt x="1" y="20934"/>
                  <a:pt x="1429" y="25994"/>
                </a:cubicBezTo>
                <a:cubicBezTo>
                  <a:pt x="3120" y="30578"/>
                  <a:pt x="15241" y="34567"/>
                  <a:pt x="20182" y="34805"/>
                </a:cubicBezTo>
                <a:lnTo>
                  <a:pt x="23337" y="36531"/>
                </a:lnTo>
                <a:cubicBezTo>
                  <a:pt x="20741" y="37591"/>
                  <a:pt x="29254" y="40722"/>
                  <a:pt x="33160" y="42985"/>
                </a:cubicBezTo>
                <a:cubicBezTo>
                  <a:pt x="33361" y="42581"/>
                  <a:pt x="33860" y="42312"/>
                  <a:pt x="34771" y="42312"/>
                </a:cubicBezTo>
                <a:cubicBezTo>
                  <a:pt x="35419" y="42312"/>
                  <a:pt x="36277" y="42448"/>
                  <a:pt x="37386" y="42770"/>
                </a:cubicBezTo>
                <a:cubicBezTo>
                  <a:pt x="37470" y="42615"/>
                  <a:pt x="37672" y="42318"/>
                  <a:pt x="37755" y="42175"/>
                </a:cubicBezTo>
                <a:cubicBezTo>
                  <a:pt x="39851" y="38746"/>
                  <a:pt x="41673" y="34353"/>
                  <a:pt x="46078" y="33245"/>
                </a:cubicBezTo>
                <a:lnTo>
                  <a:pt x="46078" y="33245"/>
                </a:lnTo>
                <a:cubicBezTo>
                  <a:pt x="42923" y="33341"/>
                  <a:pt x="40184" y="34662"/>
                  <a:pt x="39018" y="37377"/>
                </a:cubicBezTo>
                <a:cubicBezTo>
                  <a:pt x="38589" y="36984"/>
                  <a:pt x="38065" y="36472"/>
                  <a:pt x="37636" y="36234"/>
                </a:cubicBezTo>
                <a:cubicBezTo>
                  <a:pt x="36434" y="30769"/>
                  <a:pt x="43542" y="33983"/>
                  <a:pt x="44113" y="30304"/>
                </a:cubicBezTo>
                <a:cubicBezTo>
                  <a:pt x="44637" y="31031"/>
                  <a:pt x="45661" y="32483"/>
                  <a:pt x="46185" y="33221"/>
                </a:cubicBezTo>
                <a:cubicBezTo>
                  <a:pt x="46673" y="33121"/>
                  <a:pt x="47190" y="33062"/>
                  <a:pt x="47734" y="33062"/>
                </a:cubicBezTo>
                <a:cubicBezTo>
                  <a:pt x="48290" y="33062"/>
                  <a:pt x="48874" y="33124"/>
                  <a:pt x="49483" y="33269"/>
                </a:cubicBezTo>
                <a:cubicBezTo>
                  <a:pt x="49793" y="33079"/>
                  <a:pt x="49245" y="31436"/>
                  <a:pt x="48519" y="29423"/>
                </a:cubicBezTo>
                <a:cubicBezTo>
                  <a:pt x="46404" y="27941"/>
                  <a:pt x="44628" y="27416"/>
                  <a:pt x="43042" y="27416"/>
                </a:cubicBezTo>
                <a:cubicBezTo>
                  <a:pt x="40333" y="27416"/>
                  <a:pt x="38177" y="28948"/>
                  <a:pt x="35827" y="29864"/>
                </a:cubicBezTo>
                <a:cubicBezTo>
                  <a:pt x="36845" y="28824"/>
                  <a:pt x="37671" y="27157"/>
                  <a:pt x="39563" y="27157"/>
                </a:cubicBezTo>
                <a:cubicBezTo>
                  <a:pt x="39773" y="27157"/>
                  <a:pt x="39995" y="27177"/>
                  <a:pt x="40232" y="27221"/>
                </a:cubicBezTo>
                <a:cubicBezTo>
                  <a:pt x="40305" y="27223"/>
                  <a:pt x="40376" y="27224"/>
                  <a:pt x="40447" y="27224"/>
                </a:cubicBezTo>
                <a:cubicBezTo>
                  <a:pt x="42321" y="27224"/>
                  <a:pt x="43490" y="26391"/>
                  <a:pt x="45010" y="26391"/>
                </a:cubicBezTo>
                <a:cubicBezTo>
                  <a:pt x="45657" y="26391"/>
                  <a:pt x="46366" y="26542"/>
                  <a:pt x="47221" y="26971"/>
                </a:cubicBezTo>
                <a:lnTo>
                  <a:pt x="47745" y="27328"/>
                </a:lnTo>
                <a:cubicBezTo>
                  <a:pt x="47388" y="26363"/>
                  <a:pt x="47019" y="25387"/>
                  <a:pt x="46733" y="24542"/>
                </a:cubicBezTo>
                <a:cubicBezTo>
                  <a:pt x="45054" y="20351"/>
                  <a:pt x="42637" y="14505"/>
                  <a:pt x="39494" y="11064"/>
                </a:cubicBezTo>
                <a:cubicBezTo>
                  <a:pt x="39232" y="11207"/>
                  <a:pt x="38684" y="11493"/>
                  <a:pt x="38684" y="11493"/>
                </a:cubicBezTo>
                <a:cubicBezTo>
                  <a:pt x="37708" y="9981"/>
                  <a:pt x="36862" y="8266"/>
                  <a:pt x="36065" y="6611"/>
                </a:cubicBezTo>
                <a:cubicBezTo>
                  <a:pt x="33684" y="6825"/>
                  <a:pt x="31362" y="7349"/>
                  <a:pt x="29016" y="7980"/>
                </a:cubicBezTo>
                <a:cubicBezTo>
                  <a:pt x="31100" y="7004"/>
                  <a:pt x="33124" y="5885"/>
                  <a:pt x="35303" y="5063"/>
                </a:cubicBezTo>
                <a:cubicBezTo>
                  <a:pt x="34362" y="3146"/>
                  <a:pt x="33445" y="1468"/>
                  <a:pt x="32338" y="587"/>
                </a:cubicBezTo>
                <a:cubicBezTo>
                  <a:pt x="31913" y="167"/>
                  <a:pt x="31534" y="0"/>
                  <a:pt x="3118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0"/>
          <p:cNvSpPr/>
          <p:nvPr/>
        </p:nvSpPr>
        <p:spPr>
          <a:xfrm rot="10800000" flipH="1">
            <a:off x="8273461" y="4196791"/>
            <a:ext cx="806251" cy="813408"/>
          </a:xfrm>
          <a:custGeom>
            <a:avLst/>
            <a:gdLst/>
            <a:ahLst/>
            <a:cxnLst/>
            <a:rect l="l" t="t" r="r" b="b"/>
            <a:pathLst>
              <a:path w="26361" h="26595" extrusionOk="0">
                <a:moveTo>
                  <a:pt x="19169" y="16788"/>
                </a:moveTo>
                <a:cubicBezTo>
                  <a:pt x="17748" y="18374"/>
                  <a:pt x="16523" y="19960"/>
                  <a:pt x="15302" y="21500"/>
                </a:cubicBezTo>
                <a:lnTo>
                  <a:pt x="15302" y="21500"/>
                </a:lnTo>
                <a:cubicBezTo>
                  <a:pt x="16316" y="19820"/>
                  <a:pt x="17452" y="18223"/>
                  <a:pt x="19169" y="16788"/>
                </a:cubicBezTo>
                <a:close/>
                <a:moveTo>
                  <a:pt x="8049" y="12"/>
                </a:moveTo>
                <a:cubicBezTo>
                  <a:pt x="7977" y="786"/>
                  <a:pt x="7442" y="1524"/>
                  <a:pt x="6096" y="2096"/>
                </a:cubicBezTo>
                <a:cubicBezTo>
                  <a:pt x="6060" y="2274"/>
                  <a:pt x="6001" y="2643"/>
                  <a:pt x="5977" y="2834"/>
                </a:cubicBezTo>
                <a:cubicBezTo>
                  <a:pt x="5287" y="7168"/>
                  <a:pt x="4822" y="11525"/>
                  <a:pt x="2346" y="15204"/>
                </a:cubicBezTo>
                <a:cubicBezTo>
                  <a:pt x="4227" y="12990"/>
                  <a:pt x="5513" y="10549"/>
                  <a:pt x="5834" y="7692"/>
                </a:cubicBezTo>
                <a:cubicBezTo>
                  <a:pt x="5723" y="7653"/>
                  <a:pt x="5625" y="7624"/>
                  <a:pt x="5548" y="7623"/>
                </a:cubicBezTo>
                <a:lnTo>
                  <a:pt x="5548" y="7623"/>
                </a:lnTo>
                <a:cubicBezTo>
                  <a:pt x="5549" y="7623"/>
                  <a:pt x="5551" y="7623"/>
                  <a:pt x="5552" y="7623"/>
                </a:cubicBezTo>
                <a:cubicBezTo>
                  <a:pt x="5632" y="7623"/>
                  <a:pt x="5732" y="7652"/>
                  <a:pt x="5834" y="7692"/>
                </a:cubicBezTo>
                <a:cubicBezTo>
                  <a:pt x="6073" y="7764"/>
                  <a:pt x="6338" y="7891"/>
                  <a:pt x="6568" y="7891"/>
                </a:cubicBezTo>
                <a:cubicBezTo>
                  <a:pt x="6602" y="7891"/>
                  <a:pt x="6635" y="7888"/>
                  <a:pt x="6668" y="7882"/>
                </a:cubicBezTo>
                <a:lnTo>
                  <a:pt x="6668" y="7882"/>
                </a:lnTo>
                <a:cubicBezTo>
                  <a:pt x="7954" y="11359"/>
                  <a:pt x="3810" y="12895"/>
                  <a:pt x="3834" y="15978"/>
                </a:cubicBezTo>
                <a:cubicBezTo>
                  <a:pt x="3441" y="15812"/>
                  <a:pt x="2667" y="15478"/>
                  <a:pt x="2286" y="15300"/>
                </a:cubicBezTo>
                <a:cubicBezTo>
                  <a:pt x="1703" y="16133"/>
                  <a:pt x="1012" y="16919"/>
                  <a:pt x="191" y="17621"/>
                </a:cubicBezTo>
                <a:cubicBezTo>
                  <a:pt x="0" y="17990"/>
                  <a:pt x="536" y="18669"/>
                  <a:pt x="1262" y="19431"/>
                </a:cubicBezTo>
                <a:cubicBezTo>
                  <a:pt x="5346" y="18121"/>
                  <a:pt x="6584" y="14645"/>
                  <a:pt x="8335" y="11680"/>
                </a:cubicBezTo>
                <a:lnTo>
                  <a:pt x="8335" y="11680"/>
                </a:lnTo>
                <a:cubicBezTo>
                  <a:pt x="7906" y="13049"/>
                  <a:pt x="7715" y="14764"/>
                  <a:pt x="6370" y="15752"/>
                </a:cubicBezTo>
                <a:cubicBezTo>
                  <a:pt x="4810" y="17288"/>
                  <a:pt x="4382" y="19121"/>
                  <a:pt x="2405" y="20074"/>
                </a:cubicBezTo>
                <a:lnTo>
                  <a:pt x="2024" y="20193"/>
                </a:lnTo>
                <a:cubicBezTo>
                  <a:pt x="2405" y="20538"/>
                  <a:pt x="2762" y="20872"/>
                  <a:pt x="3072" y="21193"/>
                </a:cubicBezTo>
                <a:cubicBezTo>
                  <a:pt x="4727" y="22574"/>
                  <a:pt x="7180" y="24301"/>
                  <a:pt x="9466" y="24551"/>
                </a:cubicBezTo>
                <a:cubicBezTo>
                  <a:pt x="9585" y="24360"/>
                  <a:pt x="9811" y="23955"/>
                  <a:pt x="9811" y="23955"/>
                </a:cubicBezTo>
                <a:cubicBezTo>
                  <a:pt x="10585" y="24265"/>
                  <a:pt x="11359" y="24765"/>
                  <a:pt x="12085" y="25217"/>
                </a:cubicBezTo>
                <a:cubicBezTo>
                  <a:pt x="13221" y="24093"/>
                  <a:pt x="14231" y="22876"/>
                  <a:pt x="15216" y="21623"/>
                </a:cubicBezTo>
                <a:lnTo>
                  <a:pt x="15216" y="21623"/>
                </a:lnTo>
                <a:cubicBezTo>
                  <a:pt x="14420" y="22973"/>
                  <a:pt x="13667" y="24344"/>
                  <a:pt x="12787" y="25658"/>
                </a:cubicBezTo>
                <a:cubicBezTo>
                  <a:pt x="13600" y="26173"/>
                  <a:pt x="14379" y="26589"/>
                  <a:pt x="15073" y="26589"/>
                </a:cubicBezTo>
                <a:cubicBezTo>
                  <a:pt x="15101" y="26589"/>
                  <a:pt x="15129" y="26588"/>
                  <a:pt x="15157" y="26587"/>
                </a:cubicBezTo>
                <a:cubicBezTo>
                  <a:pt x="15203" y="26592"/>
                  <a:pt x="15248" y="26595"/>
                  <a:pt x="15291" y="26595"/>
                </a:cubicBezTo>
                <a:cubicBezTo>
                  <a:pt x="16507" y="26595"/>
                  <a:pt x="16256" y="24538"/>
                  <a:pt x="17026" y="23848"/>
                </a:cubicBezTo>
                <a:cubicBezTo>
                  <a:pt x="19800" y="22050"/>
                  <a:pt x="20574" y="18991"/>
                  <a:pt x="22670" y="16669"/>
                </a:cubicBezTo>
                <a:cubicBezTo>
                  <a:pt x="24134" y="14919"/>
                  <a:pt x="24313" y="12740"/>
                  <a:pt x="24372" y="10597"/>
                </a:cubicBezTo>
                <a:cubicBezTo>
                  <a:pt x="24206" y="7632"/>
                  <a:pt x="26361" y="4763"/>
                  <a:pt x="24920" y="2203"/>
                </a:cubicBezTo>
                <a:cubicBezTo>
                  <a:pt x="24183" y="1073"/>
                  <a:pt x="22312" y="606"/>
                  <a:pt x="20338" y="606"/>
                </a:cubicBezTo>
                <a:cubicBezTo>
                  <a:pt x="18357" y="606"/>
                  <a:pt x="16272" y="1076"/>
                  <a:pt x="15121" y="1822"/>
                </a:cubicBezTo>
                <a:cubicBezTo>
                  <a:pt x="14704" y="1786"/>
                  <a:pt x="13859" y="1679"/>
                  <a:pt x="13442" y="1631"/>
                </a:cubicBezTo>
                <a:cubicBezTo>
                  <a:pt x="14466" y="0"/>
                  <a:pt x="10156" y="429"/>
                  <a:pt x="8049" y="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8" name="Google Shape;448;p20"/>
          <p:cNvGrpSpPr/>
          <p:nvPr/>
        </p:nvGrpSpPr>
        <p:grpSpPr>
          <a:xfrm rot="10800000" flipH="1">
            <a:off x="-1203881" y="-105932"/>
            <a:ext cx="1982397" cy="748126"/>
            <a:chOff x="3019125" y="4208850"/>
            <a:chExt cx="1462700" cy="552000"/>
          </a:xfrm>
        </p:grpSpPr>
        <p:sp>
          <p:nvSpPr>
            <p:cNvPr id="449" name="Google Shape;449;p20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20"/>
          <p:cNvSpPr/>
          <p:nvPr/>
        </p:nvSpPr>
        <p:spPr>
          <a:xfrm flipH="1">
            <a:off x="-943802" y="3649900"/>
            <a:ext cx="2762712" cy="3768990"/>
          </a:xfrm>
          <a:custGeom>
            <a:avLst/>
            <a:gdLst/>
            <a:ahLst/>
            <a:cxnLst/>
            <a:rect l="l" t="t" r="r" b="b"/>
            <a:pathLst>
              <a:path w="90329" h="123230" extrusionOk="0">
                <a:moveTo>
                  <a:pt x="52019" y="0"/>
                </a:moveTo>
                <a:lnTo>
                  <a:pt x="45959" y="11883"/>
                </a:lnTo>
                <a:cubicBezTo>
                  <a:pt x="30278" y="42839"/>
                  <a:pt x="15110" y="72771"/>
                  <a:pt x="1" y="102585"/>
                </a:cubicBezTo>
                <a:cubicBezTo>
                  <a:pt x="14431" y="109454"/>
                  <a:pt x="28826" y="116336"/>
                  <a:pt x="43268" y="123230"/>
                </a:cubicBezTo>
                <a:cubicBezTo>
                  <a:pt x="46816" y="116396"/>
                  <a:pt x="50340" y="109609"/>
                  <a:pt x="53865" y="102811"/>
                </a:cubicBezTo>
                <a:cubicBezTo>
                  <a:pt x="56639" y="97536"/>
                  <a:pt x="59401" y="92238"/>
                  <a:pt x="62175" y="86928"/>
                </a:cubicBezTo>
                <a:lnTo>
                  <a:pt x="62175" y="86928"/>
                </a:lnTo>
                <a:cubicBezTo>
                  <a:pt x="59330" y="92286"/>
                  <a:pt x="56532" y="97572"/>
                  <a:pt x="53734" y="102823"/>
                </a:cubicBezTo>
                <a:cubicBezTo>
                  <a:pt x="52353" y="105454"/>
                  <a:pt x="50960" y="108073"/>
                  <a:pt x="49578" y="110681"/>
                </a:cubicBezTo>
                <a:cubicBezTo>
                  <a:pt x="47459" y="114753"/>
                  <a:pt x="45328" y="118825"/>
                  <a:pt x="43209" y="122885"/>
                </a:cubicBezTo>
                <a:cubicBezTo>
                  <a:pt x="36113" y="119444"/>
                  <a:pt x="29028" y="116039"/>
                  <a:pt x="21944" y="112610"/>
                </a:cubicBezTo>
                <a:cubicBezTo>
                  <a:pt x="14812" y="109192"/>
                  <a:pt x="7704" y="105787"/>
                  <a:pt x="549" y="102346"/>
                </a:cubicBezTo>
                <a:cubicBezTo>
                  <a:pt x="3835" y="95869"/>
                  <a:pt x="7157" y="89357"/>
                  <a:pt x="10490" y="82808"/>
                </a:cubicBezTo>
                <a:cubicBezTo>
                  <a:pt x="13026" y="77748"/>
                  <a:pt x="15610" y="72628"/>
                  <a:pt x="18206" y="67473"/>
                </a:cubicBezTo>
                <a:lnTo>
                  <a:pt x="18206" y="67473"/>
                </a:lnTo>
                <a:cubicBezTo>
                  <a:pt x="18220" y="67663"/>
                  <a:pt x="18158" y="68039"/>
                  <a:pt x="18275" y="68039"/>
                </a:cubicBezTo>
                <a:cubicBezTo>
                  <a:pt x="18348" y="68039"/>
                  <a:pt x="18490" y="67892"/>
                  <a:pt x="18765" y="67461"/>
                </a:cubicBezTo>
                <a:lnTo>
                  <a:pt x="18765" y="67461"/>
                </a:lnTo>
                <a:cubicBezTo>
                  <a:pt x="16289" y="72736"/>
                  <a:pt x="13776" y="77915"/>
                  <a:pt x="11228" y="83023"/>
                </a:cubicBezTo>
                <a:cubicBezTo>
                  <a:pt x="9954" y="85594"/>
                  <a:pt x="8669" y="88130"/>
                  <a:pt x="7395" y="90666"/>
                </a:cubicBezTo>
                <a:cubicBezTo>
                  <a:pt x="5454" y="94441"/>
                  <a:pt x="3525" y="98227"/>
                  <a:pt x="1596" y="101989"/>
                </a:cubicBezTo>
                <a:cubicBezTo>
                  <a:pt x="3978" y="103132"/>
                  <a:pt x="6347" y="104275"/>
                  <a:pt x="8728" y="105430"/>
                </a:cubicBezTo>
                <a:cubicBezTo>
                  <a:pt x="10431" y="106264"/>
                  <a:pt x="12133" y="107073"/>
                  <a:pt x="13836" y="107907"/>
                </a:cubicBezTo>
                <a:cubicBezTo>
                  <a:pt x="16634" y="109276"/>
                  <a:pt x="19432" y="110669"/>
                  <a:pt x="22218" y="112038"/>
                </a:cubicBezTo>
                <a:cubicBezTo>
                  <a:pt x="25004" y="113419"/>
                  <a:pt x="27790" y="114788"/>
                  <a:pt x="30588" y="116170"/>
                </a:cubicBezTo>
                <a:cubicBezTo>
                  <a:pt x="32243" y="116979"/>
                  <a:pt x="33886" y="117789"/>
                  <a:pt x="35529" y="118598"/>
                </a:cubicBezTo>
                <a:cubicBezTo>
                  <a:pt x="38006" y="119801"/>
                  <a:pt x="40482" y="121003"/>
                  <a:pt x="42971" y="122218"/>
                </a:cubicBezTo>
                <a:cubicBezTo>
                  <a:pt x="45078" y="118194"/>
                  <a:pt x="47185" y="114181"/>
                  <a:pt x="49281" y="110145"/>
                </a:cubicBezTo>
                <a:cubicBezTo>
                  <a:pt x="50698" y="107407"/>
                  <a:pt x="52126" y="104668"/>
                  <a:pt x="53555" y="101930"/>
                </a:cubicBezTo>
                <a:cubicBezTo>
                  <a:pt x="56401" y="96417"/>
                  <a:pt x="59211" y="90845"/>
                  <a:pt x="61997" y="85166"/>
                </a:cubicBezTo>
                <a:cubicBezTo>
                  <a:pt x="62199" y="85273"/>
                  <a:pt x="62640" y="85499"/>
                  <a:pt x="62854" y="85618"/>
                </a:cubicBezTo>
                <a:cubicBezTo>
                  <a:pt x="68950" y="74033"/>
                  <a:pt x="75117" y="62401"/>
                  <a:pt x="81452" y="50626"/>
                </a:cubicBezTo>
                <a:cubicBezTo>
                  <a:pt x="83988" y="45685"/>
                  <a:pt x="85762" y="41232"/>
                  <a:pt x="87083" y="37422"/>
                </a:cubicBezTo>
                <a:lnTo>
                  <a:pt x="87083" y="37422"/>
                </a:lnTo>
                <a:cubicBezTo>
                  <a:pt x="79856" y="50090"/>
                  <a:pt x="72617" y="63342"/>
                  <a:pt x="65402" y="76819"/>
                </a:cubicBezTo>
                <a:cubicBezTo>
                  <a:pt x="61782" y="83558"/>
                  <a:pt x="58187" y="90369"/>
                  <a:pt x="54579" y="97203"/>
                </a:cubicBezTo>
                <a:cubicBezTo>
                  <a:pt x="52781" y="100608"/>
                  <a:pt x="50983" y="104025"/>
                  <a:pt x="49197" y="107454"/>
                </a:cubicBezTo>
                <a:cubicBezTo>
                  <a:pt x="46923" y="111800"/>
                  <a:pt x="44637" y="116158"/>
                  <a:pt x="42375" y="120503"/>
                </a:cubicBezTo>
                <a:cubicBezTo>
                  <a:pt x="36517" y="117658"/>
                  <a:pt x="30648" y="114836"/>
                  <a:pt x="24837" y="112002"/>
                </a:cubicBezTo>
                <a:cubicBezTo>
                  <a:pt x="19753" y="109538"/>
                  <a:pt x="14693" y="107061"/>
                  <a:pt x="9681" y="104609"/>
                </a:cubicBezTo>
                <a:lnTo>
                  <a:pt x="9681" y="104609"/>
                </a:lnTo>
                <a:cubicBezTo>
                  <a:pt x="14538" y="106918"/>
                  <a:pt x="19599" y="109312"/>
                  <a:pt x="24742" y="111752"/>
                </a:cubicBezTo>
                <a:cubicBezTo>
                  <a:pt x="30528" y="114503"/>
                  <a:pt x="36410" y="117301"/>
                  <a:pt x="42244" y="120087"/>
                </a:cubicBezTo>
                <a:cubicBezTo>
                  <a:pt x="43530" y="117610"/>
                  <a:pt x="44816" y="115146"/>
                  <a:pt x="46090" y="112693"/>
                </a:cubicBezTo>
                <a:cubicBezTo>
                  <a:pt x="46959" y="111026"/>
                  <a:pt x="47840" y="109359"/>
                  <a:pt x="48709" y="107716"/>
                </a:cubicBezTo>
                <a:cubicBezTo>
                  <a:pt x="50436" y="104489"/>
                  <a:pt x="52138" y="101299"/>
                  <a:pt x="53829" y="98239"/>
                </a:cubicBezTo>
                <a:cubicBezTo>
                  <a:pt x="65592" y="76450"/>
                  <a:pt x="75594" y="56519"/>
                  <a:pt x="86464" y="37041"/>
                </a:cubicBezTo>
                <a:cubicBezTo>
                  <a:pt x="87059" y="35993"/>
                  <a:pt x="87655" y="34945"/>
                  <a:pt x="88262" y="33886"/>
                </a:cubicBezTo>
                <a:cubicBezTo>
                  <a:pt x="88738" y="32350"/>
                  <a:pt x="89143" y="30969"/>
                  <a:pt x="89500" y="29730"/>
                </a:cubicBezTo>
                <a:cubicBezTo>
                  <a:pt x="90148" y="27011"/>
                  <a:pt x="90328" y="24888"/>
                  <a:pt x="89431" y="24888"/>
                </a:cubicBezTo>
                <a:cubicBezTo>
                  <a:pt x="88993" y="24888"/>
                  <a:pt x="88298" y="25395"/>
                  <a:pt x="87274" y="26587"/>
                </a:cubicBezTo>
                <a:cubicBezTo>
                  <a:pt x="87262" y="26551"/>
                  <a:pt x="87238" y="26516"/>
                  <a:pt x="87202" y="26468"/>
                </a:cubicBezTo>
                <a:lnTo>
                  <a:pt x="88333" y="24265"/>
                </a:lnTo>
                <a:lnTo>
                  <a:pt x="76237" y="18229"/>
                </a:lnTo>
                <a:cubicBezTo>
                  <a:pt x="74879" y="17395"/>
                  <a:pt x="73439" y="16526"/>
                  <a:pt x="71891" y="15621"/>
                </a:cubicBezTo>
                <a:cubicBezTo>
                  <a:pt x="71998" y="15395"/>
                  <a:pt x="72212" y="14967"/>
                  <a:pt x="72319" y="14764"/>
                </a:cubicBezTo>
                <a:cubicBezTo>
                  <a:pt x="79558" y="18602"/>
                  <a:pt x="82477" y="19728"/>
                  <a:pt x="83604" y="19728"/>
                </a:cubicBezTo>
                <a:cubicBezTo>
                  <a:pt x="85202" y="19728"/>
                  <a:pt x="83202" y="17467"/>
                  <a:pt x="84802" y="17467"/>
                </a:cubicBezTo>
                <a:cubicBezTo>
                  <a:pt x="84804" y="17467"/>
                  <a:pt x="84807" y="17467"/>
                  <a:pt x="84809" y="17467"/>
                </a:cubicBezTo>
                <a:cubicBezTo>
                  <a:pt x="80368" y="15252"/>
                  <a:pt x="75987" y="12990"/>
                  <a:pt x="71605" y="10633"/>
                </a:cubicBezTo>
                <a:cubicBezTo>
                  <a:pt x="69414" y="9466"/>
                  <a:pt x="67247" y="8275"/>
                  <a:pt x="65092" y="7049"/>
                </a:cubicBezTo>
                <a:cubicBezTo>
                  <a:pt x="63961" y="6406"/>
                  <a:pt x="62830" y="5775"/>
                  <a:pt x="61699" y="5120"/>
                </a:cubicBezTo>
                <a:cubicBezTo>
                  <a:pt x="59615" y="3989"/>
                  <a:pt x="57508" y="2834"/>
                  <a:pt x="55424" y="1703"/>
                </a:cubicBezTo>
                <a:lnTo>
                  <a:pt x="52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20"/>
          <p:cNvGrpSpPr/>
          <p:nvPr/>
        </p:nvGrpSpPr>
        <p:grpSpPr>
          <a:xfrm>
            <a:off x="3580794" y="4505256"/>
            <a:ext cx="1982397" cy="748126"/>
            <a:chOff x="3019125" y="4208850"/>
            <a:chExt cx="1462700" cy="552000"/>
          </a:xfrm>
        </p:grpSpPr>
        <p:sp>
          <p:nvSpPr>
            <p:cNvPr id="464" name="Google Shape;464;p20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0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21"/>
          <p:cNvSpPr txBox="1">
            <a:spLocks noGrp="1"/>
          </p:cNvSpPr>
          <p:nvPr>
            <p:ph type="subTitle" idx="1"/>
          </p:nvPr>
        </p:nvSpPr>
        <p:spPr>
          <a:xfrm>
            <a:off x="1902975" y="17103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80" name="Google Shape;480;p21"/>
          <p:cNvSpPr txBox="1">
            <a:spLocks noGrp="1"/>
          </p:cNvSpPr>
          <p:nvPr>
            <p:ph type="subTitle" idx="2"/>
          </p:nvPr>
        </p:nvSpPr>
        <p:spPr>
          <a:xfrm>
            <a:off x="1902975" y="2054750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1"/>
          <p:cNvSpPr txBox="1">
            <a:spLocks noGrp="1"/>
          </p:cNvSpPr>
          <p:nvPr>
            <p:ph type="subTitle" idx="3"/>
          </p:nvPr>
        </p:nvSpPr>
        <p:spPr>
          <a:xfrm>
            <a:off x="5774025" y="17103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82" name="Google Shape;482;p21"/>
          <p:cNvSpPr txBox="1">
            <a:spLocks noGrp="1"/>
          </p:cNvSpPr>
          <p:nvPr>
            <p:ph type="subTitle" idx="4"/>
          </p:nvPr>
        </p:nvSpPr>
        <p:spPr>
          <a:xfrm>
            <a:off x="5774025" y="2054750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21"/>
          <p:cNvSpPr txBox="1">
            <a:spLocks noGrp="1"/>
          </p:cNvSpPr>
          <p:nvPr>
            <p:ph type="subTitle" idx="5"/>
          </p:nvPr>
        </p:nvSpPr>
        <p:spPr>
          <a:xfrm>
            <a:off x="1902975" y="31227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84" name="Google Shape;484;p21"/>
          <p:cNvSpPr txBox="1">
            <a:spLocks noGrp="1"/>
          </p:cNvSpPr>
          <p:nvPr>
            <p:ph type="subTitle" idx="6"/>
          </p:nvPr>
        </p:nvSpPr>
        <p:spPr>
          <a:xfrm>
            <a:off x="1902975" y="3467150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21"/>
          <p:cNvSpPr txBox="1">
            <a:spLocks noGrp="1"/>
          </p:cNvSpPr>
          <p:nvPr>
            <p:ph type="subTitle" idx="7"/>
          </p:nvPr>
        </p:nvSpPr>
        <p:spPr>
          <a:xfrm>
            <a:off x="5774025" y="31227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86" name="Google Shape;486;p21"/>
          <p:cNvSpPr txBox="1">
            <a:spLocks noGrp="1"/>
          </p:cNvSpPr>
          <p:nvPr>
            <p:ph type="subTitle" idx="8"/>
          </p:nvPr>
        </p:nvSpPr>
        <p:spPr>
          <a:xfrm>
            <a:off x="5774025" y="3467150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21"/>
          <p:cNvSpPr/>
          <p:nvPr/>
        </p:nvSpPr>
        <p:spPr>
          <a:xfrm rot="-733054" flipH="1">
            <a:off x="-2670377" y="-2461257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1"/>
          <p:cNvSpPr/>
          <p:nvPr/>
        </p:nvSpPr>
        <p:spPr>
          <a:xfrm rot="-733054" flipH="1">
            <a:off x="8149130" y="-1320387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1"/>
          <p:cNvSpPr/>
          <p:nvPr/>
        </p:nvSpPr>
        <p:spPr>
          <a:xfrm rot="3186087" flipH="1">
            <a:off x="1256938" y="105324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1"/>
          <p:cNvSpPr/>
          <p:nvPr/>
        </p:nvSpPr>
        <p:spPr>
          <a:xfrm rot="5045290" flipH="1">
            <a:off x="8761354" y="1070730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1"/>
          <p:cNvSpPr/>
          <p:nvPr/>
        </p:nvSpPr>
        <p:spPr>
          <a:xfrm flipH="1">
            <a:off x="8537363" y="4518825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21"/>
          <p:cNvGrpSpPr/>
          <p:nvPr/>
        </p:nvGrpSpPr>
        <p:grpSpPr>
          <a:xfrm flipH="1">
            <a:off x="-687872" y="4060557"/>
            <a:ext cx="1756920" cy="1267395"/>
            <a:chOff x="7192850" y="-246150"/>
            <a:chExt cx="1380250" cy="995675"/>
          </a:xfrm>
        </p:grpSpPr>
        <p:sp>
          <p:nvSpPr>
            <p:cNvPr id="493" name="Google Shape;493;p21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1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1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1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1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1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1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1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1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1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963950" y="298157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1963925" y="3502925"/>
            <a:ext cx="5216100" cy="44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 idx="2" hasCustomPrompt="1"/>
          </p:nvPr>
        </p:nvSpPr>
        <p:spPr>
          <a:xfrm>
            <a:off x="3502350" y="1571875"/>
            <a:ext cx="2139300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0"/>
              <a:buNone/>
              <a:defRPr sz="1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/>
          <p:nvPr/>
        </p:nvSpPr>
        <p:spPr>
          <a:xfrm>
            <a:off x="8729850" y="1709066"/>
            <a:ext cx="792060" cy="956454"/>
          </a:xfrm>
          <a:custGeom>
            <a:avLst/>
            <a:gdLst/>
            <a:ahLst/>
            <a:cxnLst/>
            <a:rect l="l" t="t" r="r" b="b"/>
            <a:pathLst>
              <a:path w="25897" h="31272" extrusionOk="0">
                <a:moveTo>
                  <a:pt x="15896" y="3855"/>
                </a:moveTo>
                <a:cubicBezTo>
                  <a:pt x="15931" y="3903"/>
                  <a:pt x="15955" y="3927"/>
                  <a:pt x="15967" y="3963"/>
                </a:cubicBezTo>
                <a:cubicBezTo>
                  <a:pt x="15943" y="3939"/>
                  <a:pt x="15907" y="3927"/>
                  <a:pt x="15872" y="3915"/>
                </a:cubicBezTo>
                <a:lnTo>
                  <a:pt x="15896" y="3855"/>
                </a:lnTo>
                <a:close/>
                <a:moveTo>
                  <a:pt x="17324" y="5356"/>
                </a:moveTo>
                <a:lnTo>
                  <a:pt x="17324" y="5356"/>
                </a:lnTo>
                <a:cubicBezTo>
                  <a:pt x="17896" y="5772"/>
                  <a:pt x="18515" y="6058"/>
                  <a:pt x="19182" y="6177"/>
                </a:cubicBezTo>
                <a:cubicBezTo>
                  <a:pt x="19170" y="6201"/>
                  <a:pt x="19170" y="6249"/>
                  <a:pt x="19158" y="6284"/>
                </a:cubicBezTo>
                <a:cubicBezTo>
                  <a:pt x="18956" y="6405"/>
                  <a:pt x="18720" y="6509"/>
                  <a:pt x="18515" y="6509"/>
                </a:cubicBezTo>
                <a:cubicBezTo>
                  <a:pt x="18478" y="6509"/>
                  <a:pt x="18442" y="6506"/>
                  <a:pt x="18408" y="6499"/>
                </a:cubicBezTo>
                <a:cubicBezTo>
                  <a:pt x="18051" y="6439"/>
                  <a:pt x="17717" y="5927"/>
                  <a:pt x="17372" y="5427"/>
                </a:cubicBezTo>
                <a:cubicBezTo>
                  <a:pt x="17360" y="5403"/>
                  <a:pt x="17336" y="5391"/>
                  <a:pt x="17324" y="5356"/>
                </a:cubicBezTo>
                <a:close/>
                <a:moveTo>
                  <a:pt x="14705" y="1653"/>
                </a:moveTo>
                <a:cubicBezTo>
                  <a:pt x="14824" y="1986"/>
                  <a:pt x="14979" y="2284"/>
                  <a:pt x="15157" y="2581"/>
                </a:cubicBezTo>
                <a:lnTo>
                  <a:pt x="14217" y="4129"/>
                </a:lnTo>
                <a:cubicBezTo>
                  <a:pt x="14086" y="4355"/>
                  <a:pt x="14098" y="4653"/>
                  <a:pt x="14264" y="4867"/>
                </a:cubicBezTo>
                <a:cubicBezTo>
                  <a:pt x="14387" y="5027"/>
                  <a:pt x="14583" y="5128"/>
                  <a:pt x="14789" y="5128"/>
                </a:cubicBezTo>
                <a:cubicBezTo>
                  <a:pt x="14844" y="5128"/>
                  <a:pt x="14900" y="5121"/>
                  <a:pt x="14955" y="5106"/>
                </a:cubicBezTo>
                <a:cubicBezTo>
                  <a:pt x="15024" y="5088"/>
                  <a:pt x="15088" y="5079"/>
                  <a:pt x="15150" y="5079"/>
                </a:cubicBezTo>
                <a:cubicBezTo>
                  <a:pt x="15508" y="5079"/>
                  <a:pt x="15785" y="5386"/>
                  <a:pt x="16312" y="6177"/>
                </a:cubicBezTo>
                <a:cubicBezTo>
                  <a:pt x="16777" y="6868"/>
                  <a:pt x="17312" y="7642"/>
                  <a:pt x="18205" y="7808"/>
                </a:cubicBezTo>
                <a:cubicBezTo>
                  <a:pt x="18314" y="7827"/>
                  <a:pt x="18423" y="7837"/>
                  <a:pt x="18533" y="7837"/>
                </a:cubicBezTo>
                <a:cubicBezTo>
                  <a:pt x="19043" y="7837"/>
                  <a:pt x="19581" y="7632"/>
                  <a:pt x="20158" y="7201"/>
                </a:cubicBezTo>
                <a:cubicBezTo>
                  <a:pt x="20301" y="7082"/>
                  <a:pt x="20408" y="6915"/>
                  <a:pt x="20420" y="6725"/>
                </a:cubicBezTo>
                <a:cubicBezTo>
                  <a:pt x="20432" y="6558"/>
                  <a:pt x="20539" y="6260"/>
                  <a:pt x="20634" y="6022"/>
                </a:cubicBezTo>
                <a:lnTo>
                  <a:pt x="20670" y="5903"/>
                </a:lnTo>
                <a:cubicBezTo>
                  <a:pt x="20706" y="5844"/>
                  <a:pt x="20718" y="5784"/>
                  <a:pt x="20729" y="5725"/>
                </a:cubicBezTo>
                <a:cubicBezTo>
                  <a:pt x="20765" y="5653"/>
                  <a:pt x="20777" y="5594"/>
                  <a:pt x="20789" y="5522"/>
                </a:cubicBezTo>
                <a:cubicBezTo>
                  <a:pt x="21134" y="5558"/>
                  <a:pt x="21491" y="5606"/>
                  <a:pt x="21837" y="5641"/>
                </a:cubicBezTo>
                <a:cubicBezTo>
                  <a:pt x="22218" y="5689"/>
                  <a:pt x="22611" y="5725"/>
                  <a:pt x="22980" y="5772"/>
                </a:cubicBezTo>
                <a:cubicBezTo>
                  <a:pt x="23194" y="6891"/>
                  <a:pt x="23527" y="7630"/>
                  <a:pt x="24028" y="7975"/>
                </a:cubicBezTo>
                <a:cubicBezTo>
                  <a:pt x="23968" y="8725"/>
                  <a:pt x="23932" y="9594"/>
                  <a:pt x="23908" y="10463"/>
                </a:cubicBezTo>
                <a:cubicBezTo>
                  <a:pt x="23861" y="11666"/>
                  <a:pt x="23801" y="13380"/>
                  <a:pt x="23623" y="14107"/>
                </a:cubicBezTo>
                <a:cubicBezTo>
                  <a:pt x="23581" y="14098"/>
                  <a:pt x="23538" y="14094"/>
                  <a:pt x="23496" y="14094"/>
                </a:cubicBezTo>
                <a:cubicBezTo>
                  <a:pt x="23419" y="14094"/>
                  <a:pt x="23342" y="14107"/>
                  <a:pt x="23266" y="14130"/>
                </a:cubicBezTo>
                <a:cubicBezTo>
                  <a:pt x="23027" y="14226"/>
                  <a:pt x="22861" y="14452"/>
                  <a:pt x="22849" y="14690"/>
                </a:cubicBezTo>
                <a:lnTo>
                  <a:pt x="22658" y="16917"/>
                </a:lnTo>
                <a:cubicBezTo>
                  <a:pt x="22634" y="17024"/>
                  <a:pt x="22658" y="17107"/>
                  <a:pt x="22694" y="17202"/>
                </a:cubicBezTo>
                <a:cubicBezTo>
                  <a:pt x="23766" y="20012"/>
                  <a:pt x="24349" y="27561"/>
                  <a:pt x="22551" y="29311"/>
                </a:cubicBezTo>
                <a:cubicBezTo>
                  <a:pt x="21979" y="29786"/>
                  <a:pt x="21406" y="29967"/>
                  <a:pt x="20763" y="29967"/>
                </a:cubicBezTo>
                <a:cubicBezTo>
                  <a:pt x="20067" y="29967"/>
                  <a:pt x="19288" y="29756"/>
                  <a:pt x="18336" y="29478"/>
                </a:cubicBezTo>
                <a:cubicBezTo>
                  <a:pt x="17381" y="29192"/>
                  <a:pt x="16378" y="28915"/>
                  <a:pt x="15379" y="28915"/>
                </a:cubicBezTo>
                <a:cubicBezTo>
                  <a:pt x="15170" y="28915"/>
                  <a:pt x="14961" y="28927"/>
                  <a:pt x="14753" y="28954"/>
                </a:cubicBezTo>
                <a:cubicBezTo>
                  <a:pt x="14599" y="28957"/>
                  <a:pt x="14448" y="28959"/>
                  <a:pt x="14300" y="28959"/>
                </a:cubicBezTo>
                <a:cubicBezTo>
                  <a:pt x="12197" y="28959"/>
                  <a:pt x="10566" y="28620"/>
                  <a:pt x="9454" y="27275"/>
                </a:cubicBezTo>
                <a:cubicBezTo>
                  <a:pt x="8680" y="26215"/>
                  <a:pt x="7740" y="25441"/>
                  <a:pt x="6847" y="24691"/>
                </a:cubicBezTo>
                <a:cubicBezTo>
                  <a:pt x="5513" y="23560"/>
                  <a:pt x="4239" y="22501"/>
                  <a:pt x="3668" y="20607"/>
                </a:cubicBezTo>
                <a:cubicBezTo>
                  <a:pt x="3644" y="20584"/>
                  <a:pt x="3632" y="20536"/>
                  <a:pt x="3620" y="20500"/>
                </a:cubicBezTo>
                <a:cubicBezTo>
                  <a:pt x="3323" y="19893"/>
                  <a:pt x="2656" y="19643"/>
                  <a:pt x="2120" y="19453"/>
                </a:cubicBezTo>
                <a:cubicBezTo>
                  <a:pt x="1882" y="19357"/>
                  <a:pt x="1441" y="19191"/>
                  <a:pt x="1382" y="19095"/>
                </a:cubicBezTo>
                <a:cubicBezTo>
                  <a:pt x="1370" y="19072"/>
                  <a:pt x="1370" y="18988"/>
                  <a:pt x="1465" y="18714"/>
                </a:cubicBezTo>
                <a:cubicBezTo>
                  <a:pt x="1620" y="18119"/>
                  <a:pt x="2120" y="17428"/>
                  <a:pt x="2680" y="16726"/>
                </a:cubicBezTo>
                <a:cubicBezTo>
                  <a:pt x="3275" y="17298"/>
                  <a:pt x="3882" y="17809"/>
                  <a:pt x="4501" y="18321"/>
                </a:cubicBezTo>
                <a:cubicBezTo>
                  <a:pt x="4799" y="18571"/>
                  <a:pt x="5097" y="18810"/>
                  <a:pt x="5370" y="19060"/>
                </a:cubicBezTo>
                <a:lnTo>
                  <a:pt x="6073" y="19929"/>
                </a:lnTo>
                <a:cubicBezTo>
                  <a:pt x="7013" y="21072"/>
                  <a:pt x="7978" y="22262"/>
                  <a:pt x="8942" y="23632"/>
                </a:cubicBezTo>
                <a:cubicBezTo>
                  <a:pt x="9070" y="23813"/>
                  <a:pt x="9270" y="23908"/>
                  <a:pt x="9472" y="23908"/>
                </a:cubicBezTo>
                <a:cubicBezTo>
                  <a:pt x="9589" y="23908"/>
                  <a:pt x="9707" y="23876"/>
                  <a:pt x="9811" y="23810"/>
                </a:cubicBezTo>
                <a:cubicBezTo>
                  <a:pt x="10109" y="23632"/>
                  <a:pt x="10216" y="23263"/>
                  <a:pt x="10061" y="22965"/>
                </a:cubicBezTo>
                <a:cubicBezTo>
                  <a:pt x="8930" y="20631"/>
                  <a:pt x="7537" y="19214"/>
                  <a:pt x="6311" y="18143"/>
                </a:cubicBezTo>
                <a:cubicBezTo>
                  <a:pt x="5359" y="16952"/>
                  <a:pt x="4656" y="15964"/>
                  <a:pt x="4096" y="15012"/>
                </a:cubicBezTo>
                <a:cubicBezTo>
                  <a:pt x="4716" y="14273"/>
                  <a:pt x="5406" y="13440"/>
                  <a:pt x="5966" y="12606"/>
                </a:cubicBezTo>
                <a:cubicBezTo>
                  <a:pt x="6168" y="12321"/>
                  <a:pt x="6109" y="11940"/>
                  <a:pt x="5835" y="11725"/>
                </a:cubicBezTo>
                <a:lnTo>
                  <a:pt x="5787" y="11702"/>
                </a:lnTo>
                <a:cubicBezTo>
                  <a:pt x="7061" y="9225"/>
                  <a:pt x="9692" y="6534"/>
                  <a:pt x="11300" y="4891"/>
                </a:cubicBezTo>
                <a:lnTo>
                  <a:pt x="11550" y="4653"/>
                </a:lnTo>
                <a:cubicBezTo>
                  <a:pt x="11740" y="5427"/>
                  <a:pt x="12157" y="5939"/>
                  <a:pt x="12550" y="6403"/>
                </a:cubicBezTo>
                <a:cubicBezTo>
                  <a:pt x="12859" y="6772"/>
                  <a:pt x="13157" y="7118"/>
                  <a:pt x="13371" y="7630"/>
                </a:cubicBezTo>
                <a:cubicBezTo>
                  <a:pt x="13741" y="9118"/>
                  <a:pt x="14979" y="9475"/>
                  <a:pt x="15788" y="9713"/>
                </a:cubicBezTo>
                <a:cubicBezTo>
                  <a:pt x="15991" y="9773"/>
                  <a:pt x="16169" y="9820"/>
                  <a:pt x="16348" y="9892"/>
                </a:cubicBezTo>
                <a:cubicBezTo>
                  <a:pt x="16420" y="9920"/>
                  <a:pt x="16495" y="9933"/>
                  <a:pt x="16571" y="9933"/>
                </a:cubicBezTo>
                <a:cubicBezTo>
                  <a:pt x="16786" y="9933"/>
                  <a:pt x="17002" y="9826"/>
                  <a:pt x="17134" y="9642"/>
                </a:cubicBezTo>
                <a:cubicBezTo>
                  <a:pt x="17300" y="9392"/>
                  <a:pt x="17265" y="9046"/>
                  <a:pt x="17039" y="8820"/>
                </a:cubicBezTo>
                <a:cubicBezTo>
                  <a:pt x="16717" y="8499"/>
                  <a:pt x="16360" y="8189"/>
                  <a:pt x="16015" y="7868"/>
                </a:cubicBezTo>
                <a:cubicBezTo>
                  <a:pt x="14538" y="6582"/>
                  <a:pt x="13252" y="5463"/>
                  <a:pt x="13788" y="2498"/>
                </a:cubicBezTo>
                <a:cubicBezTo>
                  <a:pt x="14038" y="2260"/>
                  <a:pt x="14395" y="1915"/>
                  <a:pt x="14705" y="1653"/>
                </a:cubicBezTo>
                <a:close/>
                <a:moveTo>
                  <a:pt x="15076" y="0"/>
                </a:moveTo>
                <a:cubicBezTo>
                  <a:pt x="14538" y="0"/>
                  <a:pt x="13881" y="618"/>
                  <a:pt x="12740" y="1712"/>
                </a:cubicBezTo>
                <a:cubicBezTo>
                  <a:pt x="12633" y="1796"/>
                  <a:pt x="12574" y="1915"/>
                  <a:pt x="12550" y="2058"/>
                </a:cubicBezTo>
                <a:lnTo>
                  <a:pt x="12455" y="2546"/>
                </a:lnTo>
                <a:cubicBezTo>
                  <a:pt x="12371" y="2508"/>
                  <a:pt x="12283" y="2490"/>
                  <a:pt x="12195" y="2490"/>
                </a:cubicBezTo>
                <a:cubicBezTo>
                  <a:pt x="12033" y="2490"/>
                  <a:pt x="11872" y="2553"/>
                  <a:pt x="11740" y="2677"/>
                </a:cubicBezTo>
                <a:lnTo>
                  <a:pt x="10395" y="3986"/>
                </a:lnTo>
                <a:cubicBezTo>
                  <a:pt x="8502" y="5927"/>
                  <a:pt x="5644" y="8844"/>
                  <a:pt x="4394" y="11654"/>
                </a:cubicBezTo>
                <a:cubicBezTo>
                  <a:pt x="4275" y="11904"/>
                  <a:pt x="4346" y="12214"/>
                  <a:pt x="4537" y="12392"/>
                </a:cubicBezTo>
                <a:cubicBezTo>
                  <a:pt x="3989" y="13142"/>
                  <a:pt x="3370" y="13880"/>
                  <a:pt x="2811" y="14535"/>
                </a:cubicBezTo>
                <a:cubicBezTo>
                  <a:pt x="2680" y="14702"/>
                  <a:pt x="2620" y="14928"/>
                  <a:pt x="2680" y="15119"/>
                </a:cubicBezTo>
                <a:lnTo>
                  <a:pt x="2596" y="15119"/>
                </a:lnTo>
                <a:cubicBezTo>
                  <a:pt x="2418" y="15119"/>
                  <a:pt x="2239" y="15214"/>
                  <a:pt x="2120" y="15357"/>
                </a:cubicBezTo>
                <a:cubicBezTo>
                  <a:pt x="1287" y="16357"/>
                  <a:pt x="429" y="17417"/>
                  <a:pt x="191" y="18345"/>
                </a:cubicBezTo>
                <a:cubicBezTo>
                  <a:pt x="1" y="18845"/>
                  <a:pt x="1" y="19286"/>
                  <a:pt x="167" y="19655"/>
                </a:cubicBezTo>
                <a:cubicBezTo>
                  <a:pt x="453" y="20274"/>
                  <a:pt x="1072" y="20512"/>
                  <a:pt x="1644" y="20715"/>
                </a:cubicBezTo>
                <a:cubicBezTo>
                  <a:pt x="1918" y="20822"/>
                  <a:pt x="2299" y="20953"/>
                  <a:pt x="2394" y="21084"/>
                </a:cubicBezTo>
                <a:cubicBezTo>
                  <a:pt x="3096" y="23310"/>
                  <a:pt x="4561" y="24525"/>
                  <a:pt x="5966" y="25715"/>
                </a:cubicBezTo>
                <a:cubicBezTo>
                  <a:pt x="6799" y="26418"/>
                  <a:pt x="7668" y="27144"/>
                  <a:pt x="8383" y="28096"/>
                </a:cubicBezTo>
                <a:cubicBezTo>
                  <a:pt x="9921" y="29961"/>
                  <a:pt x="12128" y="30278"/>
                  <a:pt x="14402" y="30278"/>
                </a:cubicBezTo>
                <a:cubicBezTo>
                  <a:pt x="14538" y="30278"/>
                  <a:pt x="14675" y="30277"/>
                  <a:pt x="14812" y="30275"/>
                </a:cubicBezTo>
                <a:cubicBezTo>
                  <a:pt x="14991" y="30250"/>
                  <a:pt x="15171" y="30239"/>
                  <a:pt x="15351" y="30239"/>
                </a:cubicBezTo>
                <a:cubicBezTo>
                  <a:pt x="16188" y="30239"/>
                  <a:pt x="17040" y="30487"/>
                  <a:pt x="17932" y="30752"/>
                </a:cubicBezTo>
                <a:cubicBezTo>
                  <a:pt x="18805" y="31002"/>
                  <a:pt x="19739" y="31271"/>
                  <a:pt x="20689" y="31271"/>
                </a:cubicBezTo>
                <a:cubicBezTo>
                  <a:pt x="21589" y="31271"/>
                  <a:pt x="22504" y="31029"/>
                  <a:pt x="23396" y="30299"/>
                </a:cubicBezTo>
                <a:cubicBezTo>
                  <a:pt x="25897" y="27906"/>
                  <a:pt x="25016" y="19857"/>
                  <a:pt x="23968" y="16893"/>
                </a:cubicBezTo>
                <a:lnTo>
                  <a:pt x="24087" y="15535"/>
                </a:lnTo>
                <a:cubicBezTo>
                  <a:pt x="24099" y="15535"/>
                  <a:pt x="24123" y="15523"/>
                  <a:pt x="24147" y="15523"/>
                </a:cubicBezTo>
                <a:cubicBezTo>
                  <a:pt x="24980" y="15178"/>
                  <a:pt x="25099" y="13880"/>
                  <a:pt x="25218" y="10523"/>
                </a:cubicBezTo>
                <a:cubicBezTo>
                  <a:pt x="25242" y="9499"/>
                  <a:pt x="25290" y="8427"/>
                  <a:pt x="25373" y="7630"/>
                </a:cubicBezTo>
                <a:cubicBezTo>
                  <a:pt x="25397" y="7511"/>
                  <a:pt x="25373" y="7392"/>
                  <a:pt x="25337" y="7272"/>
                </a:cubicBezTo>
                <a:cubicBezTo>
                  <a:pt x="25301" y="7213"/>
                  <a:pt x="25278" y="7177"/>
                  <a:pt x="25242" y="7130"/>
                </a:cubicBezTo>
                <a:cubicBezTo>
                  <a:pt x="25123" y="6999"/>
                  <a:pt x="24956" y="6903"/>
                  <a:pt x="24778" y="6903"/>
                </a:cubicBezTo>
                <a:cubicBezTo>
                  <a:pt x="24778" y="6903"/>
                  <a:pt x="24409" y="6677"/>
                  <a:pt x="24206" y="5117"/>
                </a:cubicBezTo>
                <a:cubicBezTo>
                  <a:pt x="24170" y="4820"/>
                  <a:pt x="23932" y="4594"/>
                  <a:pt x="23647" y="4558"/>
                </a:cubicBezTo>
                <a:lnTo>
                  <a:pt x="23206" y="4474"/>
                </a:lnTo>
                <a:cubicBezTo>
                  <a:pt x="22801" y="4415"/>
                  <a:pt x="22384" y="4379"/>
                  <a:pt x="21968" y="4332"/>
                </a:cubicBezTo>
                <a:cubicBezTo>
                  <a:pt x="19896" y="4105"/>
                  <a:pt x="17777" y="3867"/>
                  <a:pt x="16491" y="2212"/>
                </a:cubicBezTo>
                <a:lnTo>
                  <a:pt x="16479" y="2200"/>
                </a:lnTo>
                <a:lnTo>
                  <a:pt x="16467" y="2189"/>
                </a:lnTo>
                <a:cubicBezTo>
                  <a:pt x="16110" y="1700"/>
                  <a:pt x="15884" y="1165"/>
                  <a:pt x="15776" y="569"/>
                </a:cubicBezTo>
                <a:cubicBezTo>
                  <a:pt x="15753" y="403"/>
                  <a:pt x="15657" y="248"/>
                  <a:pt x="15515" y="153"/>
                </a:cubicBezTo>
                <a:cubicBezTo>
                  <a:pt x="15372" y="50"/>
                  <a:pt x="15229" y="0"/>
                  <a:pt x="150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7327857" y="3587388"/>
            <a:ext cx="2837890" cy="3806150"/>
          </a:xfrm>
          <a:custGeom>
            <a:avLst/>
            <a:gdLst/>
            <a:ahLst/>
            <a:cxnLst/>
            <a:rect l="l" t="t" r="r" b="b"/>
            <a:pathLst>
              <a:path w="92787" h="124445" extrusionOk="0">
                <a:moveTo>
                  <a:pt x="49650" y="2497"/>
                </a:moveTo>
                <a:lnTo>
                  <a:pt x="50126" y="2712"/>
                </a:lnTo>
                <a:cubicBezTo>
                  <a:pt x="50066" y="2695"/>
                  <a:pt x="50006" y="2687"/>
                  <a:pt x="49947" y="2687"/>
                </a:cubicBezTo>
                <a:cubicBezTo>
                  <a:pt x="49711" y="2687"/>
                  <a:pt x="49488" y="2816"/>
                  <a:pt x="49364" y="3045"/>
                </a:cubicBezTo>
                <a:lnTo>
                  <a:pt x="41411" y="17809"/>
                </a:lnTo>
                <a:lnTo>
                  <a:pt x="49650" y="2497"/>
                </a:lnTo>
                <a:close/>
                <a:moveTo>
                  <a:pt x="29302" y="38847"/>
                </a:moveTo>
                <a:lnTo>
                  <a:pt x="29588" y="39002"/>
                </a:lnTo>
                <a:cubicBezTo>
                  <a:pt x="29683" y="39049"/>
                  <a:pt x="29754" y="39073"/>
                  <a:pt x="29862" y="39073"/>
                </a:cubicBezTo>
                <a:cubicBezTo>
                  <a:pt x="28457" y="41633"/>
                  <a:pt x="27123" y="44074"/>
                  <a:pt x="25825" y="46408"/>
                </a:cubicBezTo>
                <a:cubicBezTo>
                  <a:pt x="19563" y="57766"/>
                  <a:pt x="13871" y="67851"/>
                  <a:pt x="8609" y="76995"/>
                </a:cubicBezTo>
                <a:cubicBezTo>
                  <a:pt x="9228" y="75661"/>
                  <a:pt x="9883" y="74351"/>
                  <a:pt x="10585" y="73042"/>
                </a:cubicBezTo>
                <a:cubicBezTo>
                  <a:pt x="16681" y="62028"/>
                  <a:pt x="22801" y="50837"/>
                  <a:pt x="29302" y="38847"/>
                </a:cubicBezTo>
                <a:close/>
                <a:moveTo>
                  <a:pt x="50364" y="4605"/>
                </a:moveTo>
                <a:lnTo>
                  <a:pt x="82166" y="20202"/>
                </a:lnTo>
                <a:cubicBezTo>
                  <a:pt x="82275" y="20272"/>
                  <a:pt x="82389" y="20304"/>
                  <a:pt x="82499" y="20304"/>
                </a:cubicBezTo>
                <a:cubicBezTo>
                  <a:pt x="82725" y="20304"/>
                  <a:pt x="82935" y="20168"/>
                  <a:pt x="83047" y="19952"/>
                </a:cubicBezTo>
                <a:cubicBezTo>
                  <a:pt x="83130" y="19761"/>
                  <a:pt x="83130" y="19547"/>
                  <a:pt x="83047" y="19368"/>
                </a:cubicBezTo>
                <a:lnTo>
                  <a:pt x="83047" y="19368"/>
                </a:lnTo>
                <a:lnTo>
                  <a:pt x="89607" y="22631"/>
                </a:lnTo>
                <a:lnTo>
                  <a:pt x="83987" y="33287"/>
                </a:lnTo>
                <a:lnTo>
                  <a:pt x="80058" y="40871"/>
                </a:lnTo>
                <a:cubicBezTo>
                  <a:pt x="77272" y="46312"/>
                  <a:pt x="74736" y="51384"/>
                  <a:pt x="72331" y="56373"/>
                </a:cubicBezTo>
                <a:cubicBezTo>
                  <a:pt x="72283" y="56456"/>
                  <a:pt x="72272" y="56564"/>
                  <a:pt x="72272" y="56647"/>
                </a:cubicBezTo>
                <a:cubicBezTo>
                  <a:pt x="72272" y="56873"/>
                  <a:pt x="72391" y="57099"/>
                  <a:pt x="72593" y="57218"/>
                </a:cubicBezTo>
                <a:cubicBezTo>
                  <a:pt x="72653" y="57242"/>
                  <a:pt x="72736" y="57278"/>
                  <a:pt x="72807" y="57290"/>
                </a:cubicBezTo>
                <a:lnTo>
                  <a:pt x="44411" y="111618"/>
                </a:lnTo>
                <a:lnTo>
                  <a:pt x="38505" y="122845"/>
                </a:lnTo>
                <a:lnTo>
                  <a:pt x="35719" y="121405"/>
                </a:lnTo>
                <a:lnTo>
                  <a:pt x="31219" y="118881"/>
                </a:lnTo>
                <a:lnTo>
                  <a:pt x="26135" y="115940"/>
                </a:lnTo>
                <a:cubicBezTo>
                  <a:pt x="24063" y="114737"/>
                  <a:pt x="21896" y="113499"/>
                  <a:pt x="19658" y="112273"/>
                </a:cubicBezTo>
                <a:cubicBezTo>
                  <a:pt x="15836" y="110142"/>
                  <a:pt x="11847" y="108010"/>
                  <a:pt x="7490" y="105748"/>
                </a:cubicBezTo>
                <a:cubicBezTo>
                  <a:pt x="7621" y="105379"/>
                  <a:pt x="7561" y="104962"/>
                  <a:pt x="7502" y="104617"/>
                </a:cubicBezTo>
                <a:cubicBezTo>
                  <a:pt x="7490" y="104510"/>
                  <a:pt x="7454" y="104367"/>
                  <a:pt x="7454" y="104248"/>
                </a:cubicBezTo>
                <a:cubicBezTo>
                  <a:pt x="7469" y="104247"/>
                  <a:pt x="7485" y="104247"/>
                  <a:pt x="7501" y="104247"/>
                </a:cubicBezTo>
                <a:cubicBezTo>
                  <a:pt x="8206" y="104247"/>
                  <a:pt x="10568" y="105016"/>
                  <a:pt x="18384" y="109296"/>
                </a:cubicBezTo>
                <a:cubicBezTo>
                  <a:pt x="18467" y="109345"/>
                  <a:pt x="18567" y="109369"/>
                  <a:pt x="18668" y="109369"/>
                </a:cubicBezTo>
                <a:cubicBezTo>
                  <a:pt x="18741" y="109369"/>
                  <a:pt x="18814" y="109357"/>
                  <a:pt x="18884" y="109332"/>
                </a:cubicBezTo>
                <a:cubicBezTo>
                  <a:pt x="19051" y="109272"/>
                  <a:pt x="19194" y="109177"/>
                  <a:pt x="19277" y="109010"/>
                </a:cubicBezTo>
                <a:lnTo>
                  <a:pt x="19717" y="108141"/>
                </a:lnTo>
                <a:cubicBezTo>
                  <a:pt x="19884" y="107832"/>
                  <a:pt x="19765" y="107463"/>
                  <a:pt x="19467" y="107284"/>
                </a:cubicBezTo>
                <a:cubicBezTo>
                  <a:pt x="17967" y="106391"/>
                  <a:pt x="16515" y="105498"/>
                  <a:pt x="15110" y="104605"/>
                </a:cubicBezTo>
                <a:lnTo>
                  <a:pt x="3680" y="98712"/>
                </a:lnTo>
                <a:lnTo>
                  <a:pt x="4525" y="97104"/>
                </a:lnTo>
                <a:cubicBezTo>
                  <a:pt x="4632" y="96890"/>
                  <a:pt x="4632" y="96640"/>
                  <a:pt x="4489" y="96449"/>
                </a:cubicBezTo>
                <a:lnTo>
                  <a:pt x="4454" y="96354"/>
                </a:lnTo>
                <a:cubicBezTo>
                  <a:pt x="4346" y="96164"/>
                  <a:pt x="4156" y="96045"/>
                  <a:pt x="3942" y="96033"/>
                </a:cubicBezTo>
                <a:cubicBezTo>
                  <a:pt x="3913" y="96028"/>
                  <a:pt x="3884" y="96025"/>
                  <a:pt x="3856" y="96025"/>
                </a:cubicBezTo>
                <a:cubicBezTo>
                  <a:pt x="3680" y="96025"/>
                  <a:pt x="3505" y="96116"/>
                  <a:pt x="3382" y="96259"/>
                </a:cubicBezTo>
                <a:cubicBezTo>
                  <a:pt x="2465" y="97283"/>
                  <a:pt x="1989" y="97580"/>
                  <a:pt x="1798" y="97664"/>
                </a:cubicBezTo>
                <a:cubicBezTo>
                  <a:pt x="1727" y="97390"/>
                  <a:pt x="1620" y="96437"/>
                  <a:pt x="2334" y="93640"/>
                </a:cubicBezTo>
                <a:cubicBezTo>
                  <a:pt x="2691" y="92449"/>
                  <a:pt x="3108" y="91103"/>
                  <a:pt x="3584" y="89651"/>
                </a:cubicBezTo>
                <a:lnTo>
                  <a:pt x="5382" y="86567"/>
                </a:lnTo>
                <a:cubicBezTo>
                  <a:pt x="11800" y="75387"/>
                  <a:pt x="17872" y="64184"/>
                  <a:pt x="24289" y="52301"/>
                </a:cubicBezTo>
                <a:cubicBezTo>
                  <a:pt x="28921" y="43752"/>
                  <a:pt x="33707" y="34906"/>
                  <a:pt x="38779" y="25774"/>
                </a:cubicBezTo>
                <a:cubicBezTo>
                  <a:pt x="40434" y="22869"/>
                  <a:pt x="42196" y="19702"/>
                  <a:pt x="44042" y="16344"/>
                </a:cubicBezTo>
                <a:lnTo>
                  <a:pt x="50364" y="4605"/>
                </a:lnTo>
                <a:close/>
                <a:moveTo>
                  <a:pt x="49060" y="1"/>
                </a:moveTo>
                <a:cubicBezTo>
                  <a:pt x="48827" y="1"/>
                  <a:pt x="48619" y="123"/>
                  <a:pt x="48507" y="330"/>
                </a:cubicBezTo>
                <a:lnTo>
                  <a:pt x="37684" y="20559"/>
                </a:lnTo>
                <a:lnTo>
                  <a:pt x="29171" y="36335"/>
                </a:lnTo>
                <a:cubicBezTo>
                  <a:pt x="28992" y="36644"/>
                  <a:pt x="29111" y="37049"/>
                  <a:pt x="29445" y="37228"/>
                </a:cubicBezTo>
                <a:cubicBezTo>
                  <a:pt x="29528" y="37275"/>
                  <a:pt x="29623" y="37299"/>
                  <a:pt x="29719" y="37299"/>
                </a:cubicBezTo>
                <a:cubicBezTo>
                  <a:pt x="29695" y="37383"/>
                  <a:pt x="29647" y="37454"/>
                  <a:pt x="29623" y="37525"/>
                </a:cubicBezTo>
                <a:lnTo>
                  <a:pt x="29361" y="37395"/>
                </a:lnTo>
                <a:cubicBezTo>
                  <a:pt x="29266" y="37343"/>
                  <a:pt x="29162" y="37319"/>
                  <a:pt x="29059" y="37319"/>
                </a:cubicBezTo>
                <a:cubicBezTo>
                  <a:pt x="28826" y="37319"/>
                  <a:pt x="28596" y="37442"/>
                  <a:pt x="28480" y="37656"/>
                </a:cubicBezTo>
                <a:cubicBezTo>
                  <a:pt x="21872" y="49848"/>
                  <a:pt x="15657" y="61219"/>
                  <a:pt x="9454" y="72423"/>
                </a:cubicBezTo>
                <a:cubicBezTo>
                  <a:pt x="7192" y="76697"/>
                  <a:pt x="5263" y="81019"/>
                  <a:pt x="3596" y="85627"/>
                </a:cubicBezTo>
                <a:cubicBezTo>
                  <a:pt x="3477" y="85936"/>
                  <a:pt x="3632" y="86293"/>
                  <a:pt x="3942" y="86448"/>
                </a:cubicBezTo>
                <a:cubicBezTo>
                  <a:pt x="3954" y="86448"/>
                  <a:pt x="3954" y="86460"/>
                  <a:pt x="3977" y="86460"/>
                </a:cubicBezTo>
                <a:lnTo>
                  <a:pt x="2441" y="89079"/>
                </a:lnTo>
                <a:cubicBezTo>
                  <a:pt x="2406" y="89127"/>
                  <a:pt x="2394" y="89163"/>
                  <a:pt x="2382" y="89210"/>
                </a:cubicBezTo>
                <a:cubicBezTo>
                  <a:pt x="1894" y="90711"/>
                  <a:pt x="1477" y="92092"/>
                  <a:pt x="1096" y="93294"/>
                </a:cubicBezTo>
                <a:cubicBezTo>
                  <a:pt x="1096" y="93306"/>
                  <a:pt x="1072" y="93378"/>
                  <a:pt x="1072" y="93401"/>
                </a:cubicBezTo>
                <a:cubicBezTo>
                  <a:pt x="1" y="97652"/>
                  <a:pt x="525" y="98581"/>
                  <a:pt x="1191" y="98938"/>
                </a:cubicBezTo>
                <a:cubicBezTo>
                  <a:pt x="1358" y="99025"/>
                  <a:pt x="1532" y="99063"/>
                  <a:pt x="1712" y="99063"/>
                </a:cubicBezTo>
                <a:cubicBezTo>
                  <a:pt x="1853" y="99063"/>
                  <a:pt x="1997" y="99039"/>
                  <a:pt x="2144" y="98997"/>
                </a:cubicBezTo>
                <a:cubicBezTo>
                  <a:pt x="2144" y="99081"/>
                  <a:pt x="2144" y="99152"/>
                  <a:pt x="2168" y="99247"/>
                </a:cubicBezTo>
                <a:cubicBezTo>
                  <a:pt x="2239" y="99414"/>
                  <a:pt x="2334" y="99557"/>
                  <a:pt x="2501" y="99628"/>
                </a:cubicBezTo>
                <a:lnTo>
                  <a:pt x="12859" y="104974"/>
                </a:lnTo>
                <a:cubicBezTo>
                  <a:pt x="9706" y="103441"/>
                  <a:pt x="8239" y="102996"/>
                  <a:pt x="7436" y="102996"/>
                </a:cubicBezTo>
                <a:cubicBezTo>
                  <a:pt x="7048" y="102996"/>
                  <a:pt x="6815" y="103100"/>
                  <a:pt x="6621" y="103236"/>
                </a:cubicBezTo>
                <a:cubicBezTo>
                  <a:pt x="6013" y="103665"/>
                  <a:pt x="6144" y="104391"/>
                  <a:pt x="6216" y="104891"/>
                </a:cubicBezTo>
                <a:cubicBezTo>
                  <a:pt x="6240" y="104986"/>
                  <a:pt x="6263" y="105141"/>
                  <a:pt x="6263" y="105248"/>
                </a:cubicBezTo>
                <a:lnTo>
                  <a:pt x="6251" y="105248"/>
                </a:lnTo>
                <a:cubicBezTo>
                  <a:pt x="5942" y="105248"/>
                  <a:pt x="5668" y="105439"/>
                  <a:pt x="5597" y="105736"/>
                </a:cubicBezTo>
                <a:cubicBezTo>
                  <a:pt x="5525" y="106034"/>
                  <a:pt x="5656" y="106343"/>
                  <a:pt x="5942" y="106474"/>
                </a:cubicBezTo>
                <a:cubicBezTo>
                  <a:pt x="10657" y="108915"/>
                  <a:pt x="14943" y="111201"/>
                  <a:pt x="19039" y="113475"/>
                </a:cubicBezTo>
                <a:cubicBezTo>
                  <a:pt x="21253" y="114714"/>
                  <a:pt x="23420" y="115940"/>
                  <a:pt x="25492" y="117131"/>
                </a:cubicBezTo>
                <a:lnTo>
                  <a:pt x="27695" y="118428"/>
                </a:lnTo>
                <a:lnTo>
                  <a:pt x="35124" y="122631"/>
                </a:lnTo>
                <a:lnTo>
                  <a:pt x="38517" y="124369"/>
                </a:lnTo>
                <a:cubicBezTo>
                  <a:pt x="38615" y="124420"/>
                  <a:pt x="38719" y="124444"/>
                  <a:pt x="38821" y="124444"/>
                </a:cubicBezTo>
                <a:cubicBezTo>
                  <a:pt x="39056" y="124444"/>
                  <a:pt x="39282" y="124316"/>
                  <a:pt x="39398" y="124084"/>
                </a:cubicBezTo>
                <a:lnTo>
                  <a:pt x="45602" y="112273"/>
                </a:lnTo>
                <a:lnTo>
                  <a:pt x="92703" y="22166"/>
                </a:lnTo>
                <a:cubicBezTo>
                  <a:pt x="92750" y="22083"/>
                  <a:pt x="92786" y="21976"/>
                  <a:pt x="92786" y="21869"/>
                </a:cubicBezTo>
                <a:cubicBezTo>
                  <a:pt x="92786" y="21797"/>
                  <a:pt x="92762" y="21738"/>
                  <a:pt x="92750" y="21666"/>
                </a:cubicBezTo>
                <a:cubicBezTo>
                  <a:pt x="92691" y="21500"/>
                  <a:pt x="92572" y="21345"/>
                  <a:pt x="92429" y="21273"/>
                </a:cubicBezTo>
                <a:lnTo>
                  <a:pt x="49412" y="92"/>
                </a:lnTo>
                <a:cubicBezTo>
                  <a:pt x="49294" y="30"/>
                  <a:pt x="49174" y="1"/>
                  <a:pt x="4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3502348" y="-2835375"/>
            <a:ext cx="2762712" cy="3768990"/>
          </a:xfrm>
          <a:custGeom>
            <a:avLst/>
            <a:gdLst/>
            <a:ahLst/>
            <a:cxnLst/>
            <a:rect l="l" t="t" r="r" b="b"/>
            <a:pathLst>
              <a:path w="90329" h="123230" extrusionOk="0">
                <a:moveTo>
                  <a:pt x="52019" y="0"/>
                </a:moveTo>
                <a:lnTo>
                  <a:pt x="45959" y="11883"/>
                </a:lnTo>
                <a:cubicBezTo>
                  <a:pt x="30278" y="42839"/>
                  <a:pt x="15110" y="72771"/>
                  <a:pt x="1" y="102585"/>
                </a:cubicBezTo>
                <a:cubicBezTo>
                  <a:pt x="14431" y="109454"/>
                  <a:pt x="28826" y="116336"/>
                  <a:pt x="43268" y="123230"/>
                </a:cubicBezTo>
                <a:cubicBezTo>
                  <a:pt x="46816" y="116396"/>
                  <a:pt x="50340" y="109609"/>
                  <a:pt x="53865" y="102811"/>
                </a:cubicBezTo>
                <a:cubicBezTo>
                  <a:pt x="56639" y="97536"/>
                  <a:pt x="59401" y="92238"/>
                  <a:pt x="62175" y="86928"/>
                </a:cubicBezTo>
                <a:lnTo>
                  <a:pt x="62175" y="86928"/>
                </a:lnTo>
                <a:cubicBezTo>
                  <a:pt x="59330" y="92286"/>
                  <a:pt x="56532" y="97572"/>
                  <a:pt x="53734" y="102823"/>
                </a:cubicBezTo>
                <a:cubicBezTo>
                  <a:pt x="52353" y="105454"/>
                  <a:pt x="50960" y="108073"/>
                  <a:pt x="49578" y="110681"/>
                </a:cubicBezTo>
                <a:cubicBezTo>
                  <a:pt x="47459" y="114753"/>
                  <a:pt x="45328" y="118825"/>
                  <a:pt x="43209" y="122885"/>
                </a:cubicBezTo>
                <a:cubicBezTo>
                  <a:pt x="36113" y="119444"/>
                  <a:pt x="29028" y="116039"/>
                  <a:pt x="21944" y="112610"/>
                </a:cubicBezTo>
                <a:cubicBezTo>
                  <a:pt x="14812" y="109192"/>
                  <a:pt x="7704" y="105787"/>
                  <a:pt x="549" y="102346"/>
                </a:cubicBezTo>
                <a:cubicBezTo>
                  <a:pt x="3835" y="95869"/>
                  <a:pt x="7157" y="89357"/>
                  <a:pt x="10490" y="82808"/>
                </a:cubicBezTo>
                <a:cubicBezTo>
                  <a:pt x="13026" y="77748"/>
                  <a:pt x="15610" y="72628"/>
                  <a:pt x="18206" y="67473"/>
                </a:cubicBezTo>
                <a:lnTo>
                  <a:pt x="18206" y="67473"/>
                </a:lnTo>
                <a:cubicBezTo>
                  <a:pt x="18220" y="67663"/>
                  <a:pt x="18158" y="68039"/>
                  <a:pt x="18275" y="68039"/>
                </a:cubicBezTo>
                <a:cubicBezTo>
                  <a:pt x="18348" y="68039"/>
                  <a:pt x="18490" y="67892"/>
                  <a:pt x="18765" y="67461"/>
                </a:cubicBezTo>
                <a:lnTo>
                  <a:pt x="18765" y="67461"/>
                </a:lnTo>
                <a:cubicBezTo>
                  <a:pt x="16289" y="72736"/>
                  <a:pt x="13776" y="77915"/>
                  <a:pt x="11228" y="83023"/>
                </a:cubicBezTo>
                <a:cubicBezTo>
                  <a:pt x="9954" y="85594"/>
                  <a:pt x="8669" y="88130"/>
                  <a:pt x="7395" y="90666"/>
                </a:cubicBezTo>
                <a:cubicBezTo>
                  <a:pt x="5454" y="94441"/>
                  <a:pt x="3525" y="98227"/>
                  <a:pt x="1596" y="101989"/>
                </a:cubicBezTo>
                <a:cubicBezTo>
                  <a:pt x="3978" y="103132"/>
                  <a:pt x="6347" y="104275"/>
                  <a:pt x="8728" y="105430"/>
                </a:cubicBezTo>
                <a:cubicBezTo>
                  <a:pt x="10431" y="106264"/>
                  <a:pt x="12133" y="107073"/>
                  <a:pt x="13836" y="107907"/>
                </a:cubicBezTo>
                <a:cubicBezTo>
                  <a:pt x="16634" y="109276"/>
                  <a:pt x="19432" y="110669"/>
                  <a:pt x="22218" y="112038"/>
                </a:cubicBezTo>
                <a:cubicBezTo>
                  <a:pt x="25004" y="113419"/>
                  <a:pt x="27790" y="114788"/>
                  <a:pt x="30588" y="116170"/>
                </a:cubicBezTo>
                <a:cubicBezTo>
                  <a:pt x="32243" y="116979"/>
                  <a:pt x="33886" y="117789"/>
                  <a:pt x="35529" y="118598"/>
                </a:cubicBezTo>
                <a:cubicBezTo>
                  <a:pt x="38006" y="119801"/>
                  <a:pt x="40482" y="121003"/>
                  <a:pt x="42971" y="122218"/>
                </a:cubicBezTo>
                <a:cubicBezTo>
                  <a:pt x="45078" y="118194"/>
                  <a:pt x="47185" y="114181"/>
                  <a:pt x="49281" y="110145"/>
                </a:cubicBezTo>
                <a:cubicBezTo>
                  <a:pt x="50698" y="107407"/>
                  <a:pt x="52126" y="104668"/>
                  <a:pt x="53555" y="101930"/>
                </a:cubicBezTo>
                <a:cubicBezTo>
                  <a:pt x="56401" y="96417"/>
                  <a:pt x="59211" y="90845"/>
                  <a:pt x="61997" y="85166"/>
                </a:cubicBezTo>
                <a:cubicBezTo>
                  <a:pt x="62199" y="85273"/>
                  <a:pt x="62640" y="85499"/>
                  <a:pt x="62854" y="85618"/>
                </a:cubicBezTo>
                <a:cubicBezTo>
                  <a:pt x="68950" y="74033"/>
                  <a:pt x="75117" y="62401"/>
                  <a:pt x="81452" y="50626"/>
                </a:cubicBezTo>
                <a:cubicBezTo>
                  <a:pt x="83988" y="45685"/>
                  <a:pt x="85762" y="41232"/>
                  <a:pt x="87083" y="37422"/>
                </a:cubicBezTo>
                <a:lnTo>
                  <a:pt x="87083" y="37422"/>
                </a:lnTo>
                <a:cubicBezTo>
                  <a:pt x="79856" y="50090"/>
                  <a:pt x="72617" y="63342"/>
                  <a:pt x="65402" y="76819"/>
                </a:cubicBezTo>
                <a:cubicBezTo>
                  <a:pt x="61782" y="83558"/>
                  <a:pt x="58187" y="90369"/>
                  <a:pt x="54579" y="97203"/>
                </a:cubicBezTo>
                <a:cubicBezTo>
                  <a:pt x="52781" y="100608"/>
                  <a:pt x="50983" y="104025"/>
                  <a:pt x="49197" y="107454"/>
                </a:cubicBezTo>
                <a:cubicBezTo>
                  <a:pt x="46923" y="111800"/>
                  <a:pt x="44637" y="116158"/>
                  <a:pt x="42375" y="120503"/>
                </a:cubicBezTo>
                <a:cubicBezTo>
                  <a:pt x="36517" y="117658"/>
                  <a:pt x="30648" y="114836"/>
                  <a:pt x="24837" y="112002"/>
                </a:cubicBezTo>
                <a:cubicBezTo>
                  <a:pt x="19753" y="109538"/>
                  <a:pt x="14693" y="107061"/>
                  <a:pt x="9681" y="104609"/>
                </a:cubicBezTo>
                <a:lnTo>
                  <a:pt x="9681" y="104609"/>
                </a:lnTo>
                <a:cubicBezTo>
                  <a:pt x="14538" y="106918"/>
                  <a:pt x="19599" y="109312"/>
                  <a:pt x="24742" y="111752"/>
                </a:cubicBezTo>
                <a:cubicBezTo>
                  <a:pt x="30528" y="114503"/>
                  <a:pt x="36410" y="117301"/>
                  <a:pt x="42244" y="120087"/>
                </a:cubicBezTo>
                <a:cubicBezTo>
                  <a:pt x="43530" y="117610"/>
                  <a:pt x="44816" y="115146"/>
                  <a:pt x="46090" y="112693"/>
                </a:cubicBezTo>
                <a:cubicBezTo>
                  <a:pt x="46959" y="111026"/>
                  <a:pt x="47840" y="109359"/>
                  <a:pt x="48709" y="107716"/>
                </a:cubicBezTo>
                <a:cubicBezTo>
                  <a:pt x="50436" y="104489"/>
                  <a:pt x="52138" y="101299"/>
                  <a:pt x="53829" y="98239"/>
                </a:cubicBezTo>
                <a:cubicBezTo>
                  <a:pt x="65592" y="76450"/>
                  <a:pt x="75594" y="56519"/>
                  <a:pt x="86464" y="37041"/>
                </a:cubicBezTo>
                <a:cubicBezTo>
                  <a:pt x="87059" y="35993"/>
                  <a:pt x="87655" y="34945"/>
                  <a:pt x="88262" y="33886"/>
                </a:cubicBezTo>
                <a:cubicBezTo>
                  <a:pt x="88738" y="32350"/>
                  <a:pt x="89143" y="30969"/>
                  <a:pt x="89500" y="29730"/>
                </a:cubicBezTo>
                <a:cubicBezTo>
                  <a:pt x="90148" y="27011"/>
                  <a:pt x="90328" y="24888"/>
                  <a:pt x="89431" y="24888"/>
                </a:cubicBezTo>
                <a:cubicBezTo>
                  <a:pt x="88993" y="24888"/>
                  <a:pt x="88298" y="25395"/>
                  <a:pt x="87274" y="26587"/>
                </a:cubicBezTo>
                <a:cubicBezTo>
                  <a:pt x="87262" y="26551"/>
                  <a:pt x="87238" y="26516"/>
                  <a:pt x="87202" y="26468"/>
                </a:cubicBezTo>
                <a:lnTo>
                  <a:pt x="88333" y="24265"/>
                </a:lnTo>
                <a:lnTo>
                  <a:pt x="76237" y="18229"/>
                </a:lnTo>
                <a:cubicBezTo>
                  <a:pt x="74879" y="17395"/>
                  <a:pt x="73439" y="16526"/>
                  <a:pt x="71891" y="15621"/>
                </a:cubicBezTo>
                <a:cubicBezTo>
                  <a:pt x="71998" y="15395"/>
                  <a:pt x="72212" y="14967"/>
                  <a:pt x="72319" y="14764"/>
                </a:cubicBezTo>
                <a:cubicBezTo>
                  <a:pt x="79558" y="18602"/>
                  <a:pt x="82477" y="19728"/>
                  <a:pt x="83604" y="19728"/>
                </a:cubicBezTo>
                <a:cubicBezTo>
                  <a:pt x="85202" y="19728"/>
                  <a:pt x="83202" y="17467"/>
                  <a:pt x="84802" y="17467"/>
                </a:cubicBezTo>
                <a:cubicBezTo>
                  <a:pt x="84804" y="17467"/>
                  <a:pt x="84807" y="17467"/>
                  <a:pt x="84809" y="17467"/>
                </a:cubicBezTo>
                <a:cubicBezTo>
                  <a:pt x="80368" y="15252"/>
                  <a:pt x="75987" y="12990"/>
                  <a:pt x="71605" y="10633"/>
                </a:cubicBezTo>
                <a:cubicBezTo>
                  <a:pt x="69414" y="9466"/>
                  <a:pt x="67247" y="8275"/>
                  <a:pt x="65092" y="7049"/>
                </a:cubicBezTo>
                <a:cubicBezTo>
                  <a:pt x="63961" y="6406"/>
                  <a:pt x="62830" y="5775"/>
                  <a:pt x="61699" y="5120"/>
                </a:cubicBezTo>
                <a:cubicBezTo>
                  <a:pt x="59615" y="3989"/>
                  <a:pt x="57508" y="2834"/>
                  <a:pt x="55424" y="1703"/>
                </a:cubicBezTo>
                <a:lnTo>
                  <a:pt x="52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6814079" y="4366819"/>
            <a:ext cx="560440" cy="568575"/>
          </a:xfrm>
          <a:custGeom>
            <a:avLst/>
            <a:gdLst/>
            <a:ahLst/>
            <a:cxnLst/>
            <a:rect l="l" t="t" r="r" b="b"/>
            <a:pathLst>
              <a:path w="18324" h="18590" extrusionOk="0">
                <a:moveTo>
                  <a:pt x="7561" y="3517"/>
                </a:moveTo>
                <a:cubicBezTo>
                  <a:pt x="6870" y="4719"/>
                  <a:pt x="6072" y="5862"/>
                  <a:pt x="4882" y="6910"/>
                </a:cubicBezTo>
                <a:cubicBezTo>
                  <a:pt x="5882" y="5755"/>
                  <a:pt x="6715" y="4624"/>
                  <a:pt x="7561" y="3517"/>
                </a:cubicBezTo>
                <a:close/>
                <a:moveTo>
                  <a:pt x="14371" y="13113"/>
                </a:moveTo>
                <a:cubicBezTo>
                  <a:pt x="14439" y="13139"/>
                  <a:pt x="14504" y="13156"/>
                  <a:pt x="14558" y="13157"/>
                </a:cubicBezTo>
                <a:lnTo>
                  <a:pt x="14558" y="13157"/>
                </a:lnTo>
                <a:cubicBezTo>
                  <a:pt x="14557" y="13157"/>
                  <a:pt x="14556" y="13157"/>
                  <a:pt x="14555" y="13157"/>
                </a:cubicBezTo>
                <a:cubicBezTo>
                  <a:pt x="14503" y="13157"/>
                  <a:pt x="14441" y="13140"/>
                  <a:pt x="14371" y="13113"/>
                </a:cubicBezTo>
                <a:close/>
                <a:moveTo>
                  <a:pt x="7499" y="0"/>
                </a:moveTo>
                <a:cubicBezTo>
                  <a:pt x="6622" y="0"/>
                  <a:pt x="6830" y="1448"/>
                  <a:pt x="6299" y="1933"/>
                </a:cubicBezTo>
                <a:cubicBezTo>
                  <a:pt x="4394" y="3231"/>
                  <a:pt x="3894" y="5386"/>
                  <a:pt x="2441" y="7029"/>
                </a:cubicBezTo>
                <a:cubicBezTo>
                  <a:pt x="1453" y="8255"/>
                  <a:pt x="1346" y="9791"/>
                  <a:pt x="1334" y="11291"/>
                </a:cubicBezTo>
                <a:cubicBezTo>
                  <a:pt x="1488" y="13363"/>
                  <a:pt x="0" y="15399"/>
                  <a:pt x="1048" y="17173"/>
                </a:cubicBezTo>
                <a:cubicBezTo>
                  <a:pt x="1561" y="17914"/>
                  <a:pt x="2788" y="18218"/>
                  <a:pt x="4103" y="18218"/>
                </a:cubicBezTo>
                <a:cubicBezTo>
                  <a:pt x="5536" y="18218"/>
                  <a:pt x="7074" y="17857"/>
                  <a:pt x="7906" y="17304"/>
                </a:cubicBezTo>
                <a:lnTo>
                  <a:pt x="9097" y="17423"/>
                </a:lnTo>
                <a:cubicBezTo>
                  <a:pt x="8418" y="18590"/>
                  <a:pt x="11418" y="18233"/>
                  <a:pt x="12895" y="18495"/>
                </a:cubicBezTo>
                <a:cubicBezTo>
                  <a:pt x="12942" y="17959"/>
                  <a:pt x="13299" y="17447"/>
                  <a:pt x="14252" y="17030"/>
                </a:cubicBezTo>
                <a:cubicBezTo>
                  <a:pt x="14264" y="16887"/>
                  <a:pt x="14311" y="16637"/>
                  <a:pt x="14323" y="16506"/>
                </a:cubicBezTo>
                <a:cubicBezTo>
                  <a:pt x="14752" y="13470"/>
                  <a:pt x="15026" y="10422"/>
                  <a:pt x="16717" y="7815"/>
                </a:cubicBezTo>
                <a:lnTo>
                  <a:pt x="16717" y="7815"/>
                </a:lnTo>
                <a:cubicBezTo>
                  <a:pt x="15443" y="9374"/>
                  <a:pt x="14562" y="11113"/>
                  <a:pt x="14371" y="13113"/>
                </a:cubicBezTo>
                <a:cubicBezTo>
                  <a:pt x="14219" y="13062"/>
                  <a:pt x="14033" y="12986"/>
                  <a:pt x="13871" y="12986"/>
                </a:cubicBezTo>
                <a:cubicBezTo>
                  <a:pt x="13843" y="12986"/>
                  <a:pt x="13815" y="12989"/>
                  <a:pt x="13788" y="12994"/>
                </a:cubicBezTo>
                <a:cubicBezTo>
                  <a:pt x="12847" y="10565"/>
                  <a:pt x="15716" y="9458"/>
                  <a:pt x="15681" y="7291"/>
                </a:cubicBezTo>
                <a:lnTo>
                  <a:pt x="15681" y="7291"/>
                </a:lnTo>
                <a:cubicBezTo>
                  <a:pt x="15943" y="7410"/>
                  <a:pt x="16478" y="7636"/>
                  <a:pt x="16764" y="7755"/>
                </a:cubicBezTo>
                <a:cubicBezTo>
                  <a:pt x="17157" y="7172"/>
                  <a:pt x="17621" y="6612"/>
                  <a:pt x="18193" y="6124"/>
                </a:cubicBezTo>
                <a:cubicBezTo>
                  <a:pt x="18324" y="5862"/>
                  <a:pt x="17931" y="5386"/>
                  <a:pt x="17419" y="4874"/>
                </a:cubicBezTo>
                <a:cubicBezTo>
                  <a:pt x="14573" y="5838"/>
                  <a:pt x="13752" y="8291"/>
                  <a:pt x="12561" y="10375"/>
                </a:cubicBezTo>
                <a:cubicBezTo>
                  <a:pt x="12847" y="9422"/>
                  <a:pt x="12966" y="8220"/>
                  <a:pt x="13895" y="7505"/>
                </a:cubicBezTo>
                <a:cubicBezTo>
                  <a:pt x="14966" y="6422"/>
                  <a:pt x="15240" y="5136"/>
                  <a:pt x="16609" y="4433"/>
                </a:cubicBezTo>
                <a:lnTo>
                  <a:pt x="16871" y="4350"/>
                </a:lnTo>
                <a:cubicBezTo>
                  <a:pt x="16609" y="4124"/>
                  <a:pt x="16347" y="3886"/>
                  <a:pt x="16074" y="3648"/>
                </a:cubicBezTo>
                <a:cubicBezTo>
                  <a:pt x="14907" y="2695"/>
                  <a:pt x="13180" y="1516"/>
                  <a:pt x="11573" y="1374"/>
                </a:cubicBezTo>
                <a:cubicBezTo>
                  <a:pt x="11490" y="1504"/>
                  <a:pt x="11347" y="1790"/>
                  <a:pt x="11347" y="1790"/>
                </a:cubicBezTo>
                <a:cubicBezTo>
                  <a:pt x="10799" y="1564"/>
                  <a:pt x="10263" y="1231"/>
                  <a:pt x="9739" y="921"/>
                </a:cubicBezTo>
                <a:cubicBezTo>
                  <a:pt x="8954" y="1731"/>
                  <a:pt x="8251" y="2600"/>
                  <a:pt x="7561" y="3517"/>
                </a:cubicBezTo>
                <a:cubicBezTo>
                  <a:pt x="8120" y="2540"/>
                  <a:pt x="8632" y="1564"/>
                  <a:pt x="9251" y="623"/>
                </a:cubicBezTo>
                <a:cubicBezTo>
                  <a:pt x="8666" y="286"/>
                  <a:pt x="8145" y="1"/>
                  <a:pt x="7667" y="1"/>
                </a:cubicBezTo>
                <a:cubicBezTo>
                  <a:pt x="7639" y="1"/>
                  <a:pt x="7612" y="2"/>
                  <a:pt x="7584" y="4"/>
                </a:cubicBezTo>
                <a:cubicBezTo>
                  <a:pt x="7555" y="1"/>
                  <a:pt x="7527" y="0"/>
                  <a:pt x="749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-704275" y="4484113"/>
            <a:ext cx="1522919" cy="1314696"/>
          </a:xfrm>
          <a:custGeom>
            <a:avLst/>
            <a:gdLst/>
            <a:ahLst/>
            <a:cxnLst/>
            <a:rect l="l" t="t" r="r" b="b"/>
            <a:pathLst>
              <a:path w="49793" h="42985" extrusionOk="0">
                <a:moveTo>
                  <a:pt x="29016" y="7980"/>
                </a:moveTo>
                <a:lnTo>
                  <a:pt x="29016" y="7980"/>
                </a:lnTo>
                <a:cubicBezTo>
                  <a:pt x="26385" y="9219"/>
                  <a:pt x="23599" y="10207"/>
                  <a:pt x="19813" y="10350"/>
                </a:cubicBezTo>
                <a:cubicBezTo>
                  <a:pt x="23206" y="9647"/>
                  <a:pt x="26147" y="8766"/>
                  <a:pt x="29016" y="7980"/>
                </a:cubicBezTo>
                <a:close/>
                <a:moveTo>
                  <a:pt x="39018" y="37377"/>
                </a:moveTo>
                <a:lnTo>
                  <a:pt x="39018" y="37377"/>
                </a:lnTo>
                <a:cubicBezTo>
                  <a:pt x="39338" y="37658"/>
                  <a:pt x="39594" y="37876"/>
                  <a:pt x="39743" y="37876"/>
                </a:cubicBezTo>
                <a:lnTo>
                  <a:pt x="39743" y="37876"/>
                </a:lnTo>
                <a:cubicBezTo>
                  <a:pt x="39743" y="37876"/>
                  <a:pt x="39743" y="37876"/>
                  <a:pt x="39742" y="37876"/>
                </a:cubicBezTo>
                <a:cubicBezTo>
                  <a:pt x="39591" y="37876"/>
                  <a:pt x="39328" y="37658"/>
                  <a:pt x="39018" y="37377"/>
                </a:cubicBezTo>
                <a:close/>
                <a:moveTo>
                  <a:pt x="31183" y="0"/>
                </a:moveTo>
                <a:cubicBezTo>
                  <a:pt x="29876" y="0"/>
                  <a:pt x="28973" y="2316"/>
                  <a:pt x="27611" y="2372"/>
                </a:cubicBezTo>
                <a:cubicBezTo>
                  <a:pt x="27165" y="2320"/>
                  <a:pt x="26733" y="2296"/>
                  <a:pt x="26314" y="2296"/>
                </a:cubicBezTo>
                <a:cubicBezTo>
                  <a:pt x="21451" y="2296"/>
                  <a:pt x="18318" y="5561"/>
                  <a:pt x="13681" y="6635"/>
                </a:cubicBezTo>
                <a:cubicBezTo>
                  <a:pt x="10026" y="7659"/>
                  <a:pt x="8347" y="10838"/>
                  <a:pt x="7037" y="13993"/>
                </a:cubicBezTo>
                <a:cubicBezTo>
                  <a:pt x="5716" y="18541"/>
                  <a:pt x="1" y="20934"/>
                  <a:pt x="1429" y="25994"/>
                </a:cubicBezTo>
                <a:cubicBezTo>
                  <a:pt x="3120" y="30578"/>
                  <a:pt x="15241" y="34567"/>
                  <a:pt x="20182" y="34805"/>
                </a:cubicBezTo>
                <a:lnTo>
                  <a:pt x="23337" y="36531"/>
                </a:lnTo>
                <a:cubicBezTo>
                  <a:pt x="20741" y="37591"/>
                  <a:pt x="29254" y="40722"/>
                  <a:pt x="33160" y="42985"/>
                </a:cubicBezTo>
                <a:cubicBezTo>
                  <a:pt x="33361" y="42581"/>
                  <a:pt x="33860" y="42312"/>
                  <a:pt x="34771" y="42312"/>
                </a:cubicBezTo>
                <a:cubicBezTo>
                  <a:pt x="35419" y="42312"/>
                  <a:pt x="36277" y="42448"/>
                  <a:pt x="37386" y="42770"/>
                </a:cubicBezTo>
                <a:cubicBezTo>
                  <a:pt x="37470" y="42615"/>
                  <a:pt x="37672" y="42318"/>
                  <a:pt x="37755" y="42175"/>
                </a:cubicBezTo>
                <a:cubicBezTo>
                  <a:pt x="39851" y="38746"/>
                  <a:pt x="41673" y="34353"/>
                  <a:pt x="46078" y="33245"/>
                </a:cubicBezTo>
                <a:lnTo>
                  <a:pt x="46078" y="33245"/>
                </a:lnTo>
                <a:cubicBezTo>
                  <a:pt x="42923" y="33341"/>
                  <a:pt x="40184" y="34662"/>
                  <a:pt x="39018" y="37377"/>
                </a:cubicBezTo>
                <a:cubicBezTo>
                  <a:pt x="38589" y="36984"/>
                  <a:pt x="38065" y="36472"/>
                  <a:pt x="37636" y="36234"/>
                </a:cubicBezTo>
                <a:cubicBezTo>
                  <a:pt x="36434" y="30769"/>
                  <a:pt x="43542" y="33983"/>
                  <a:pt x="44113" y="30304"/>
                </a:cubicBezTo>
                <a:cubicBezTo>
                  <a:pt x="44637" y="31031"/>
                  <a:pt x="45661" y="32483"/>
                  <a:pt x="46185" y="33221"/>
                </a:cubicBezTo>
                <a:cubicBezTo>
                  <a:pt x="46673" y="33121"/>
                  <a:pt x="47190" y="33062"/>
                  <a:pt x="47734" y="33062"/>
                </a:cubicBezTo>
                <a:cubicBezTo>
                  <a:pt x="48290" y="33062"/>
                  <a:pt x="48874" y="33124"/>
                  <a:pt x="49483" y="33269"/>
                </a:cubicBezTo>
                <a:cubicBezTo>
                  <a:pt x="49793" y="33079"/>
                  <a:pt x="49245" y="31436"/>
                  <a:pt x="48519" y="29423"/>
                </a:cubicBezTo>
                <a:cubicBezTo>
                  <a:pt x="46404" y="27941"/>
                  <a:pt x="44628" y="27416"/>
                  <a:pt x="43042" y="27416"/>
                </a:cubicBezTo>
                <a:cubicBezTo>
                  <a:pt x="40333" y="27416"/>
                  <a:pt x="38177" y="28948"/>
                  <a:pt x="35827" y="29864"/>
                </a:cubicBezTo>
                <a:cubicBezTo>
                  <a:pt x="36845" y="28824"/>
                  <a:pt x="37671" y="27157"/>
                  <a:pt x="39563" y="27157"/>
                </a:cubicBezTo>
                <a:cubicBezTo>
                  <a:pt x="39773" y="27157"/>
                  <a:pt x="39995" y="27177"/>
                  <a:pt x="40232" y="27221"/>
                </a:cubicBezTo>
                <a:cubicBezTo>
                  <a:pt x="40305" y="27223"/>
                  <a:pt x="40376" y="27224"/>
                  <a:pt x="40447" y="27224"/>
                </a:cubicBezTo>
                <a:cubicBezTo>
                  <a:pt x="42321" y="27224"/>
                  <a:pt x="43490" y="26391"/>
                  <a:pt x="45010" y="26391"/>
                </a:cubicBezTo>
                <a:cubicBezTo>
                  <a:pt x="45657" y="26391"/>
                  <a:pt x="46366" y="26542"/>
                  <a:pt x="47221" y="26971"/>
                </a:cubicBezTo>
                <a:lnTo>
                  <a:pt x="47745" y="27328"/>
                </a:lnTo>
                <a:cubicBezTo>
                  <a:pt x="47388" y="26363"/>
                  <a:pt x="47019" y="25387"/>
                  <a:pt x="46733" y="24542"/>
                </a:cubicBezTo>
                <a:cubicBezTo>
                  <a:pt x="45054" y="20351"/>
                  <a:pt x="42637" y="14505"/>
                  <a:pt x="39494" y="11064"/>
                </a:cubicBezTo>
                <a:cubicBezTo>
                  <a:pt x="39232" y="11207"/>
                  <a:pt x="38684" y="11493"/>
                  <a:pt x="38684" y="11493"/>
                </a:cubicBezTo>
                <a:cubicBezTo>
                  <a:pt x="37708" y="9981"/>
                  <a:pt x="36862" y="8266"/>
                  <a:pt x="36065" y="6611"/>
                </a:cubicBezTo>
                <a:cubicBezTo>
                  <a:pt x="33684" y="6825"/>
                  <a:pt x="31362" y="7349"/>
                  <a:pt x="29016" y="7980"/>
                </a:cubicBezTo>
                <a:cubicBezTo>
                  <a:pt x="31100" y="7004"/>
                  <a:pt x="33124" y="5885"/>
                  <a:pt x="35303" y="5063"/>
                </a:cubicBezTo>
                <a:cubicBezTo>
                  <a:pt x="34362" y="3146"/>
                  <a:pt x="33445" y="1468"/>
                  <a:pt x="32338" y="587"/>
                </a:cubicBezTo>
                <a:cubicBezTo>
                  <a:pt x="31913" y="167"/>
                  <a:pt x="31534" y="0"/>
                  <a:pt x="3118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199211" y="752365"/>
            <a:ext cx="806251" cy="813408"/>
          </a:xfrm>
          <a:custGeom>
            <a:avLst/>
            <a:gdLst/>
            <a:ahLst/>
            <a:cxnLst/>
            <a:rect l="l" t="t" r="r" b="b"/>
            <a:pathLst>
              <a:path w="26361" h="26595" extrusionOk="0">
                <a:moveTo>
                  <a:pt x="19169" y="16788"/>
                </a:moveTo>
                <a:cubicBezTo>
                  <a:pt x="17748" y="18374"/>
                  <a:pt x="16523" y="19960"/>
                  <a:pt x="15302" y="21500"/>
                </a:cubicBezTo>
                <a:lnTo>
                  <a:pt x="15302" y="21500"/>
                </a:lnTo>
                <a:cubicBezTo>
                  <a:pt x="16316" y="19820"/>
                  <a:pt x="17452" y="18223"/>
                  <a:pt x="19169" y="16788"/>
                </a:cubicBezTo>
                <a:close/>
                <a:moveTo>
                  <a:pt x="8049" y="12"/>
                </a:moveTo>
                <a:cubicBezTo>
                  <a:pt x="7977" y="786"/>
                  <a:pt x="7442" y="1524"/>
                  <a:pt x="6096" y="2096"/>
                </a:cubicBezTo>
                <a:cubicBezTo>
                  <a:pt x="6060" y="2274"/>
                  <a:pt x="6001" y="2643"/>
                  <a:pt x="5977" y="2834"/>
                </a:cubicBezTo>
                <a:cubicBezTo>
                  <a:pt x="5287" y="7168"/>
                  <a:pt x="4822" y="11525"/>
                  <a:pt x="2346" y="15204"/>
                </a:cubicBezTo>
                <a:cubicBezTo>
                  <a:pt x="4227" y="12990"/>
                  <a:pt x="5513" y="10549"/>
                  <a:pt x="5834" y="7692"/>
                </a:cubicBezTo>
                <a:cubicBezTo>
                  <a:pt x="5723" y="7653"/>
                  <a:pt x="5625" y="7624"/>
                  <a:pt x="5548" y="7623"/>
                </a:cubicBezTo>
                <a:lnTo>
                  <a:pt x="5548" y="7623"/>
                </a:lnTo>
                <a:cubicBezTo>
                  <a:pt x="5549" y="7623"/>
                  <a:pt x="5551" y="7623"/>
                  <a:pt x="5552" y="7623"/>
                </a:cubicBezTo>
                <a:cubicBezTo>
                  <a:pt x="5632" y="7623"/>
                  <a:pt x="5732" y="7652"/>
                  <a:pt x="5834" y="7692"/>
                </a:cubicBezTo>
                <a:cubicBezTo>
                  <a:pt x="6073" y="7764"/>
                  <a:pt x="6338" y="7891"/>
                  <a:pt x="6568" y="7891"/>
                </a:cubicBezTo>
                <a:cubicBezTo>
                  <a:pt x="6602" y="7891"/>
                  <a:pt x="6635" y="7888"/>
                  <a:pt x="6668" y="7882"/>
                </a:cubicBezTo>
                <a:lnTo>
                  <a:pt x="6668" y="7882"/>
                </a:lnTo>
                <a:cubicBezTo>
                  <a:pt x="7954" y="11359"/>
                  <a:pt x="3810" y="12895"/>
                  <a:pt x="3834" y="15978"/>
                </a:cubicBezTo>
                <a:cubicBezTo>
                  <a:pt x="3441" y="15812"/>
                  <a:pt x="2667" y="15478"/>
                  <a:pt x="2286" y="15300"/>
                </a:cubicBezTo>
                <a:cubicBezTo>
                  <a:pt x="1703" y="16133"/>
                  <a:pt x="1012" y="16919"/>
                  <a:pt x="191" y="17621"/>
                </a:cubicBezTo>
                <a:cubicBezTo>
                  <a:pt x="0" y="17990"/>
                  <a:pt x="536" y="18669"/>
                  <a:pt x="1262" y="19431"/>
                </a:cubicBezTo>
                <a:cubicBezTo>
                  <a:pt x="5346" y="18121"/>
                  <a:pt x="6584" y="14645"/>
                  <a:pt x="8335" y="11680"/>
                </a:cubicBezTo>
                <a:lnTo>
                  <a:pt x="8335" y="11680"/>
                </a:lnTo>
                <a:cubicBezTo>
                  <a:pt x="7906" y="13049"/>
                  <a:pt x="7715" y="14764"/>
                  <a:pt x="6370" y="15752"/>
                </a:cubicBezTo>
                <a:cubicBezTo>
                  <a:pt x="4810" y="17288"/>
                  <a:pt x="4382" y="19121"/>
                  <a:pt x="2405" y="20074"/>
                </a:cubicBezTo>
                <a:lnTo>
                  <a:pt x="2024" y="20193"/>
                </a:lnTo>
                <a:cubicBezTo>
                  <a:pt x="2405" y="20538"/>
                  <a:pt x="2762" y="20872"/>
                  <a:pt x="3072" y="21193"/>
                </a:cubicBezTo>
                <a:cubicBezTo>
                  <a:pt x="4727" y="22574"/>
                  <a:pt x="7180" y="24301"/>
                  <a:pt x="9466" y="24551"/>
                </a:cubicBezTo>
                <a:cubicBezTo>
                  <a:pt x="9585" y="24360"/>
                  <a:pt x="9811" y="23955"/>
                  <a:pt x="9811" y="23955"/>
                </a:cubicBezTo>
                <a:cubicBezTo>
                  <a:pt x="10585" y="24265"/>
                  <a:pt x="11359" y="24765"/>
                  <a:pt x="12085" y="25217"/>
                </a:cubicBezTo>
                <a:cubicBezTo>
                  <a:pt x="13221" y="24093"/>
                  <a:pt x="14231" y="22876"/>
                  <a:pt x="15216" y="21623"/>
                </a:cubicBezTo>
                <a:lnTo>
                  <a:pt x="15216" y="21623"/>
                </a:lnTo>
                <a:cubicBezTo>
                  <a:pt x="14420" y="22973"/>
                  <a:pt x="13667" y="24344"/>
                  <a:pt x="12787" y="25658"/>
                </a:cubicBezTo>
                <a:cubicBezTo>
                  <a:pt x="13600" y="26173"/>
                  <a:pt x="14379" y="26589"/>
                  <a:pt x="15073" y="26589"/>
                </a:cubicBezTo>
                <a:cubicBezTo>
                  <a:pt x="15101" y="26589"/>
                  <a:pt x="15129" y="26588"/>
                  <a:pt x="15157" y="26587"/>
                </a:cubicBezTo>
                <a:cubicBezTo>
                  <a:pt x="15203" y="26592"/>
                  <a:pt x="15248" y="26595"/>
                  <a:pt x="15291" y="26595"/>
                </a:cubicBezTo>
                <a:cubicBezTo>
                  <a:pt x="16507" y="26595"/>
                  <a:pt x="16256" y="24538"/>
                  <a:pt x="17026" y="23848"/>
                </a:cubicBezTo>
                <a:cubicBezTo>
                  <a:pt x="19800" y="22050"/>
                  <a:pt x="20574" y="18991"/>
                  <a:pt x="22670" y="16669"/>
                </a:cubicBezTo>
                <a:cubicBezTo>
                  <a:pt x="24134" y="14919"/>
                  <a:pt x="24313" y="12740"/>
                  <a:pt x="24372" y="10597"/>
                </a:cubicBezTo>
                <a:cubicBezTo>
                  <a:pt x="24206" y="7632"/>
                  <a:pt x="26361" y="4763"/>
                  <a:pt x="24920" y="2203"/>
                </a:cubicBezTo>
                <a:cubicBezTo>
                  <a:pt x="24183" y="1073"/>
                  <a:pt x="22312" y="606"/>
                  <a:pt x="20338" y="606"/>
                </a:cubicBezTo>
                <a:cubicBezTo>
                  <a:pt x="18357" y="606"/>
                  <a:pt x="16272" y="1076"/>
                  <a:pt x="15121" y="1822"/>
                </a:cubicBezTo>
                <a:cubicBezTo>
                  <a:pt x="14704" y="1786"/>
                  <a:pt x="13859" y="1679"/>
                  <a:pt x="13442" y="1631"/>
                </a:cubicBezTo>
                <a:cubicBezTo>
                  <a:pt x="14466" y="0"/>
                  <a:pt x="10156" y="429"/>
                  <a:pt x="8049" y="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3"/>
          <p:cNvGrpSpPr/>
          <p:nvPr/>
        </p:nvGrpSpPr>
        <p:grpSpPr>
          <a:xfrm>
            <a:off x="3580794" y="4505256"/>
            <a:ext cx="1982397" cy="748126"/>
            <a:chOff x="3019125" y="4208850"/>
            <a:chExt cx="1462700" cy="552000"/>
          </a:xfrm>
        </p:grpSpPr>
        <p:sp>
          <p:nvSpPr>
            <p:cNvPr id="54" name="Google Shape;54;p3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3"/>
          <p:cNvGrpSpPr/>
          <p:nvPr/>
        </p:nvGrpSpPr>
        <p:grpSpPr>
          <a:xfrm>
            <a:off x="8423994" y="-112880"/>
            <a:ext cx="1982397" cy="748126"/>
            <a:chOff x="3019125" y="4208850"/>
            <a:chExt cx="1462700" cy="552000"/>
          </a:xfrm>
        </p:grpSpPr>
        <p:sp>
          <p:nvSpPr>
            <p:cNvPr id="68" name="Google Shape;68;p3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_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2"/>
          <p:cNvSpPr txBox="1">
            <a:spLocks noGrp="1"/>
          </p:cNvSpPr>
          <p:nvPr>
            <p:ph type="subTitle" idx="1"/>
          </p:nvPr>
        </p:nvSpPr>
        <p:spPr>
          <a:xfrm>
            <a:off x="1750575" y="313557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07" name="Google Shape;507;p22"/>
          <p:cNvSpPr txBox="1">
            <a:spLocks noGrp="1"/>
          </p:cNvSpPr>
          <p:nvPr>
            <p:ph type="subTitle" idx="2"/>
          </p:nvPr>
        </p:nvSpPr>
        <p:spPr>
          <a:xfrm>
            <a:off x="1750575" y="3479975"/>
            <a:ext cx="2114400" cy="456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22"/>
          <p:cNvSpPr txBox="1">
            <a:spLocks noGrp="1"/>
          </p:cNvSpPr>
          <p:nvPr>
            <p:ph type="subTitle" idx="3"/>
          </p:nvPr>
        </p:nvSpPr>
        <p:spPr>
          <a:xfrm>
            <a:off x="4784400" y="313557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09" name="Google Shape;509;p22"/>
          <p:cNvSpPr txBox="1">
            <a:spLocks noGrp="1"/>
          </p:cNvSpPr>
          <p:nvPr>
            <p:ph type="subTitle" idx="4"/>
          </p:nvPr>
        </p:nvSpPr>
        <p:spPr>
          <a:xfrm>
            <a:off x="4784400" y="3479975"/>
            <a:ext cx="2114400" cy="456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22"/>
          <p:cNvSpPr/>
          <p:nvPr/>
        </p:nvSpPr>
        <p:spPr>
          <a:xfrm rot="733054">
            <a:off x="7721756" y="3423068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2"/>
          <p:cNvSpPr/>
          <p:nvPr/>
        </p:nvSpPr>
        <p:spPr>
          <a:xfrm rot="733054">
            <a:off x="-3056717" y="-1320387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2"/>
          <p:cNvSpPr/>
          <p:nvPr/>
        </p:nvSpPr>
        <p:spPr>
          <a:xfrm rot="-3186087">
            <a:off x="8668275" y="550349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2"/>
          <p:cNvSpPr/>
          <p:nvPr/>
        </p:nvSpPr>
        <p:spPr>
          <a:xfrm rot="-5045290">
            <a:off x="8441271" y="-213445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2"/>
          <p:cNvSpPr/>
          <p:nvPr/>
        </p:nvSpPr>
        <p:spPr>
          <a:xfrm>
            <a:off x="-167350" y="4518825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" name="Google Shape;515;p22"/>
          <p:cNvGrpSpPr/>
          <p:nvPr/>
        </p:nvGrpSpPr>
        <p:grpSpPr>
          <a:xfrm>
            <a:off x="3227890" y="4370782"/>
            <a:ext cx="1756920" cy="1267395"/>
            <a:chOff x="7192850" y="-246150"/>
            <a:chExt cx="1380250" cy="995675"/>
          </a:xfrm>
        </p:grpSpPr>
        <p:sp>
          <p:nvSpPr>
            <p:cNvPr id="516" name="Google Shape;516;p22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2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2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2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2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2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2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2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2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2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6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23"/>
          <p:cNvGrpSpPr/>
          <p:nvPr/>
        </p:nvGrpSpPr>
        <p:grpSpPr>
          <a:xfrm rot="10800000">
            <a:off x="6971465" y="-105932"/>
            <a:ext cx="1982397" cy="748126"/>
            <a:chOff x="3019125" y="4208850"/>
            <a:chExt cx="1462700" cy="552000"/>
          </a:xfrm>
        </p:grpSpPr>
        <p:sp>
          <p:nvSpPr>
            <p:cNvPr id="529" name="Google Shape;529;p23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3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3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3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3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3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3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3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3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3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3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3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3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2" name="Google Shape;542;p23"/>
          <p:cNvSpPr/>
          <p:nvPr/>
        </p:nvSpPr>
        <p:spPr>
          <a:xfrm rot="10800000">
            <a:off x="-1696640" y="2479500"/>
            <a:ext cx="2837890" cy="3806150"/>
          </a:xfrm>
          <a:custGeom>
            <a:avLst/>
            <a:gdLst/>
            <a:ahLst/>
            <a:cxnLst/>
            <a:rect l="l" t="t" r="r" b="b"/>
            <a:pathLst>
              <a:path w="92787" h="124445" extrusionOk="0">
                <a:moveTo>
                  <a:pt x="49650" y="2497"/>
                </a:moveTo>
                <a:lnTo>
                  <a:pt x="50126" y="2712"/>
                </a:lnTo>
                <a:cubicBezTo>
                  <a:pt x="50066" y="2695"/>
                  <a:pt x="50006" y="2687"/>
                  <a:pt x="49947" y="2687"/>
                </a:cubicBezTo>
                <a:cubicBezTo>
                  <a:pt x="49711" y="2687"/>
                  <a:pt x="49488" y="2816"/>
                  <a:pt x="49364" y="3045"/>
                </a:cubicBezTo>
                <a:lnTo>
                  <a:pt x="41411" y="17809"/>
                </a:lnTo>
                <a:lnTo>
                  <a:pt x="49650" y="2497"/>
                </a:lnTo>
                <a:close/>
                <a:moveTo>
                  <a:pt x="29302" y="38847"/>
                </a:moveTo>
                <a:lnTo>
                  <a:pt x="29588" y="39002"/>
                </a:lnTo>
                <a:cubicBezTo>
                  <a:pt x="29683" y="39049"/>
                  <a:pt x="29754" y="39073"/>
                  <a:pt x="29862" y="39073"/>
                </a:cubicBezTo>
                <a:cubicBezTo>
                  <a:pt x="28457" y="41633"/>
                  <a:pt x="27123" y="44074"/>
                  <a:pt x="25825" y="46408"/>
                </a:cubicBezTo>
                <a:cubicBezTo>
                  <a:pt x="19563" y="57766"/>
                  <a:pt x="13871" y="67851"/>
                  <a:pt x="8609" y="76995"/>
                </a:cubicBezTo>
                <a:cubicBezTo>
                  <a:pt x="9228" y="75661"/>
                  <a:pt x="9883" y="74351"/>
                  <a:pt x="10585" y="73042"/>
                </a:cubicBezTo>
                <a:cubicBezTo>
                  <a:pt x="16681" y="62028"/>
                  <a:pt x="22801" y="50837"/>
                  <a:pt x="29302" y="38847"/>
                </a:cubicBezTo>
                <a:close/>
                <a:moveTo>
                  <a:pt x="50364" y="4605"/>
                </a:moveTo>
                <a:lnTo>
                  <a:pt x="82166" y="20202"/>
                </a:lnTo>
                <a:cubicBezTo>
                  <a:pt x="82275" y="20272"/>
                  <a:pt x="82389" y="20304"/>
                  <a:pt x="82499" y="20304"/>
                </a:cubicBezTo>
                <a:cubicBezTo>
                  <a:pt x="82725" y="20304"/>
                  <a:pt x="82935" y="20168"/>
                  <a:pt x="83047" y="19952"/>
                </a:cubicBezTo>
                <a:cubicBezTo>
                  <a:pt x="83130" y="19761"/>
                  <a:pt x="83130" y="19547"/>
                  <a:pt x="83047" y="19368"/>
                </a:cubicBezTo>
                <a:lnTo>
                  <a:pt x="83047" y="19368"/>
                </a:lnTo>
                <a:lnTo>
                  <a:pt x="89607" y="22631"/>
                </a:lnTo>
                <a:lnTo>
                  <a:pt x="83987" y="33287"/>
                </a:lnTo>
                <a:lnTo>
                  <a:pt x="80058" y="40871"/>
                </a:lnTo>
                <a:cubicBezTo>
                  <a:pt x="77272" y="46312"/>
                  <a:pt x="74736" y="51384"/>
                  <a:pt x="72331" y="56373"/>
                </a:cubicBezTo>
                <a:cubicBezTo>
                  <a:pt x="72283" y="56456"/>
                  <a:pt x="72272" y="56564"/>
                  <a:pt x="72272" y="56647"/>
                </a:cubicBezTo>
                <a:cubicBezTo>
                  <a:pt x="72272" y="56873"/>
                  <a:pt x="72391" y="57099"/>
                  <a:pt x="72593" y="57218"/>
                </a:cubicBezTo>
                <a:cubicBezTo>
                  <a:pt x="72653" y="57242"/>
                  <a:pt x="72736" y="57278"/>
                  <a:pt x="72807" y="57290"/>
                </a:cubicBezTo>
                <a:lnTo>
                  <a:pt x="44411" y="111618"/>
                </a:lnTo>
                <a:lnTo>
                  <a:pt x="38505" y="122845"/>
                </a:lnTo>
                <a:lnTo>
                  <a:pt x="35719" y="121405"/>
                </a:lnTo>
                <a:lnTo>
                  <a:pt x="31219" y="118881"/>
                </a:lnTo>
                <a:lnTo>
                  <a:pt x="26135" y="115940"/>
                </a:lnTo>
                <a:cubicBezTo>
                  <a:pt x="24063" y="114737"/>
                  <a:pt x="21896" y="113499"/>
                  <a:pt x="19658" y="112273"/>
                </a:cubicBezTo>
                <a:cubicBezTo>
                  <a:pt x="15836" y="110142"/>
                  <a:pt x="11847" y="108010"/>
                  <a:pt x="7490" y="105748"/>
                </a:cubicBezTo>
                <a:cubicBezTo>
                  <a:pt x="7621" y="105379"/>
                  <a:pt x="7561" y="104962"/>
                  <a:pt x="7502" y="104617"/>
                </a:cubicBezTo>
                <a:cubicBezTo>
                  <a:pt x="7490" y="104510"/>
                  <a:pt x="7454" y="104367"/>
                  <a:pt x="7454" y="104248"/>
                </a:cubicBezTo>
                <a:cubicBezTo>
                  <a:pt x="7469" y="104247"/>
                  <a:pt x="7485" y="104247"/>
                  <a:pt x="7501" y="104247"/>
                </a:cubicBezTo>
                <a:cubicBezTo>
                  <a:pt x="8206" y="104247"/>
                  <a:pt x="10568" y="105016"/>
                  <a:pt x="18384" y="109296"/>
                </a:cubicBezTo>
                <a:cubicBezTo>
                  <a:pt x="18467" y="109345"/>
                  <a:pt x="18567" y="109369"/>
                  <a:pt x="18668" y="109369"/>
                </a:cubicBezTo>
                <a:cubicBezTo>
                  <a:pt x="18741" y="109369"/>
                  <a:pt x="18814" y="109357"/>
                  <a:pt x="18884" y="109332"/>
                </a:cubicBezTo>
                <a:cubicBezTo>
                  <a:pt x="19051" y="109272"/>
                  <a:pt x="19194" y="109177"/>
                  <a:pt x="19277" y="109010"/>
                </a:cubicBezTo>
                <a:lnTo>
                  <a:pt x="19717" y="108141"/>
                </a:lnTo>
                <a:cubicBezTo>
                  <a:pt x="19884" y="107832"/>
                  <a:pt x="19765" y="107463"/>
                  <a:pt x="19467" y="107284"/>
                </a:cubicBezTo>
                <a:cubicBezTo>
                  <a:pt x="17967" y="106391"/>
                  <a:pt x="16515" y="105498"/>
                  <a:pt x="15110" y="104605"/>
                </a:cubicBezTo>
                <a:lnTo>
                  <a:pt x="3680" y="98712"/>
                </a:lnTo>
                <a:lnTo>
                  <a:pt x="4525" y="97104"/>
                </a:lnTo>
                <a:cubicBezTo>
                  <a:pt x="4632" y="96890"/>
                  <a:pt x="4632" y="96640"/>
                  <a:pt x="4489" y="96449"/>
                </a:cubicBezTo>
                <a:lnTo>
                  <a:pt x="4454" y="96354"/>
                </a:lnTo>
                <a:cubicBezTo>
                  <a:pt x="4346" y="96164"/>
                  <a:pt x="4156" y="96045"/>
                  <a:pt x="3942" y="96033"/>
                </a:cubicBezTo>
                <a:cubicBezTo>
                  <a:pt x="3913" y="96028"/>
                  <a:pt x="3884" y="96025"/>
                  <a:pt x="3856" y="96025"/>
                </a:cubicBezTo>
                <a:cubicBezTo>
                  <a:pt x="3680" y="96025"/>
                  <a:pt x="3505" y="96116"/>
                  <a:pt x="3382" y="96259"/>
                </a:cubicBezTo>
                <a:cubicBezTo>
                  <a:pt x="2465" y="97283"/>
                  <a:pt x="1989" y="97580"/>
                  <a:pt x="1798" y="97664"/>
                </a:cubicBezTo>
                <a:cubicBezTo>
                  <a:pt x="1727" y="97390"/>
                  <a:pt x="1620" y="96437"/>
                  <a:pt x="2334" y="93640"/>
                </a:cubicBezTo>
                <a:cubicBezTo>
                  <a:pt x="2691" y="92449"/>
                  <a:pt x="3108" y="91103"/>
                  <a:pt x="3584" y="89651"/>
                </a:cubicBezTo>
                <a:lnTo>
                  <a:pt x="5382" y="86567"/>
                </a:lnTo>
                <a:cubicBezTo>
                  <a:pt x="11800" y="75387"/>
                  <a:pt x="17872" y="64184"/>
                  <a:pt x="24289" y="52301"/>
                </a:cubicBezTo>
                <a:cubicBezTo>
                  <a:pt x="28921" y="43752"/>
                  <a:pt x="33707" y="34906"/>
                  <a:pt x="38779" y="25774"/>
                </a:cubicBezTo>
                <a:cubicBezTo>
                  <a:pt x="40434" y="22869"/>
                  <a:pt x="42196" y="19702"/>
                  <a:pt x="44042" y="16344"/>
                </a:cubicBezTo>
                <a:lnTo>
                  <a:pt x="50364" y="4605"/>
                </a:lnTo>
                <a:close/>
                <a:moveTo>
                  <a:pt x="49060" y="1"/>
                </a:moveTo>
                <a:cubicBezTo>
                  <a:pt x="48827" y="1"/>
                  <a:pt x="48619" y="123"/>
                  <a:pt x="48507" y="330"/>
                </a:cubicBezTo>
                <a:lnTo>
                  <a:pt x="37684" y="20559"/>
                </a:lnTo>
                <a:lnTo>
                  <a:pt x="29171" y="36335"/>
                </a:lnTo>
                <a:cubicBezTo>
                  <a:pt x="28992" y="36644"/>
                  <a:pt x="29111" y="37049"/>
                  <a:pt x="29445" y="37228"/>
                </a:cubicBezTo>
                <a:cubicBezTo>
                  <a:pt x="29528" y="37275"/>
                  <a:pt x="29623" y="37299"/>
                  <a:pt x="29719" y="37299"/>
                </a:cubicBezTo>
                <a:cubicBezTo>
                  <a:pt x="29695" y="37383"/>
                  <a:pt x="29647" y="37454"/>
                  <a:pt x="29623" y="37525"/>
                </a:cubicBezTo>
                <a:lnTo>
                  <a:pt x="29361" y="37395"/>
                </a:lnTo>
                <a:cubicBezTo>
                  <a:pt x="29266" y="37343"/>
                  <a:pt x="29162" y="37319"/>
                  <a:pt x="29059" y="37319"/>
                </a:cubicBezTo>
                <a:cubicBezTo>
                  <a:pt x="28826" y="37319"/>
                  <a:pt x="28596" y="37442"/>
                  <a:pt x="28480" y="37656"/>
                </a:cubicBezTo>
                <a:cubicBezTo>
                  <a:pt x="21872" y="49848"/>
                  <a:pt x="15657" y="61219"/>
                  <a:pt x="9454" y="72423"/>
                </a:cubicBezTo>
                <a:cubicBezTo>
                  <a:pt x="7192" y="76697"/>
                  <a:pt x="5263" y="81019"/>
                  <a:pt x="3596" y="85627"/>
                </a:cubicBezTo>
                <a:cubicBezTo>
                  <a:pt x="3477" y="85936"/>
                  <a:pt x="3632" y="86293"/>
                  <a:pt x="3942" y="86448"/>
                </a:cubicBezTo>
                <a:cubicBezTo>
                  <a:pt x="3954" y="86448"/>
                  <a:pt x="3954" y="86460"/>
                  <a:pt x="3977" y="86460"/>
                </a:cubicBezTo>
                <a:lnTo>
                  <a:pt x="2441" y="89079"/>
                </a:lnTo>
                <a:cubicBezTo>
                  <a:pt x="2406" y="89127"/>
                  <a:pt x="2394" y="89163"/>
                  <a:pt x="2382" y="89210"/>
                </a:cubicBezTo>
                <a:cubicBezTo>
                  <a:pt x="1894" y="90711"/>
                  <a:pt x="1477" y="92092"/>
                  <a:pt x="1096" y="93294"/>
                </a:cubicBezTo>
                <a:cubicBezTo>
                  <a:pt x="1096" y="93306"/>
                  <a:pt x="1072" y="93378"/>
                  <a:pt x="1072" y="93401"/>
                </a:cubicBezTo>
                <a:cubicBezTo>
                  <a:pt x="1" y="97652"/>
                  <a:pt x="525" y="98581"/>
                  <a:pt x="1191" y="98938"/>
                </a:cubicBezTo>
                <a:cubicBezTo>
                  <a:pt x="1358" y="99025"/>
                  <a:pt x="1532" y="99063"/>
                  <a:pt x="1712" y="99063"/>
                </a:cubicBezTo>
                <a:cubicBezTo>
                  <a:pt x="1853" y="99063"/>
                  <a:pt x="1997" y="99039"/>
                  <a:pt x="2144" y="98997"/>
                </a:cubicBezTo>
                <a:cubicBezTo>
                  <a:pt x="2144" y="99081"/>
                  <a:pt x="2144" y="99152"/>
                  <a:pt x="2168" y="99247"/>
                </a:cubicBezTo>
                <a:cubicBezTo>
                  <a:pt x="2239" y="99414"/>
                  <a:pt x="2334" y="99557"/>
                  <a:pt x="2501" y="99628"/>
                </a:cubicBezTo>
                <a:lnTo>
                  <a:pt x="12859" y="104974"/>
                </a:lnTo>
                <a:cubicBezTo>
                  <a:pt x="9706" y="103441"/>
                  <a:pt x="8239" y="102996"/>
                  <a:pt x="7436" y="102996"/>
                </a:cubicBezTo>
                <a:cubicBezTo>
                  <a:pt x="7048" y="102996"/>
                  <a:pt x="6815" y="103100"/>
                  <a:pt x="6621" y="103236"/>
                </a:cubicBezTo>
                <a:cubicBezTo>
                  <a:pt x="6013" y="103665"/>
                  <a:pt x="6144" y="104391"/>
                  <a:pt x="6216" y="104891"/>
                </a:cubicBezTo>
                <a:cubicBezTo>
                  <a:pt x="6240" y="104986"/>
                  <a:pt x="6263" y="105141"/>
                  <a:pt x="6263" y="105248"/>
                </a:cubicBezTo>
                <a:lnTo>
                  <a:pt x="6251" y="105248"/>
                </a:lnTo>
                <a:cubicBezTo>
                  <a:pt x="5942" y="105248"/>
                  <a:pt x="5668" y="105439"/>
                  <a:pt x="5597" y="105736"/>
                </a:cubicBezTo>
                <a:cubicBezTo>
                  <a:pt x="5525" y="106034"/>
                  <a:pt x="5656" y="106343"/>
                  <a:pt x="5942" y="106474"/>
                </a:cubicBezTo>
                <a:cubicBezTo>
                  <a:pt x="10657" y="108915"/>
                  <a:pt x="14943" y="111201"/>
                  <a:pt x="19039" y="113475"/>
                </a:cubicBezTo>
                <a:cubicBezTo>
                  <a:pt x="21253" y="114714"/>
                  <a:pt x="23420" y="115940"/>
                  <a:pt x="25492" y="117131"/>
                </a:cubicBezTo>
                <a:lnTo>
                  <a:pt x="27695" y="118428"/>
                </a:lnTo>
                <a:lnTo>
                  <a:pt x="35124" y="122631"/>
                </a:lnTo>
                <a:lnTo>
                  <a:pt x="38517" y="124369"/>
                </a:lnTo>
                <a:cubicBezTo>
                  <a:pt x="38615" y="124420"/>
                  <a:pt x="38719" y="124444"/>
                  <a:pt x="38821" y="124444"/>
                </a:cubicBezTo>
                <a:cubicBezTo>
                  <a:pt x="39056" y="124444"/>
                  <a:pt x="39282" y="124316"/>
                  <a:pt x="39398" y="124084"/>
                </a:cubicBezTo>
                <a:lnTo>
                  <a:pt x="45602" y="112273"/>
                </a:lnTo>
                <a:lnTo>
                  <a:pt x="92703" y="22166"/>
                </a:lnTo>
                <a:cubicBezTo>
                  <a:pt x="92750" y="22083"/>
                  <a:pt x="92786" y="21976"/>
                  <a:pt x="92786" y="21869"/>
                </a:cubicBezTo>
                <a:cubicBezTo>
                  <a:pt x="92786" y="21797"/>
                  <a:pt x="92762" y="21738"/>
                  <a:pt x="92750" y="21666"/>
                </a:cubicBezTo>
                <a:cubicBezTo>
                  <a:pt x="92691" y="21500"/>
                  <a:pt x="92572" y="21345"/>
                  <a:pt x="92429" y="21273"/>
                </a:cubicBezTo>
                <a:lnTo>
                  <a:pt x="49412" y="92"/>
                </a:lnTo>
                <a:cubicBezTo>
                  <a:pt x="49294" y="30"/>
                  <a:pt x="49174" y="1"/>
                  <a:pt x="4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3"/>
          <p:cNvSpPr txBox="1">
            <a:spLocks noGrp="1"/>
          </p:cNvSpPr>
          <p:nvPr>
            <p:ph type="title"/>
          </p:nvPr>
        </p:nvSpPr>
        <p:spPr>
          <a:xfrm>
            <a:off x="1963950" y="298157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4" name="Google Shape;544;p23"/>
          <p:cNvSpPr txBox="1">
            <a:spLocks noGrp="1"/>
          </p:cNvSpPr>
          <p:nvPr>
            <p:ph type="subTitle" idx="1"/>
          </p:nvPr>
        </p:nvSpPr>
        <p:spPr>
          <a:xfrm>
            <a:off x="1963925" y="3502925"/>
            <a:ext cx="5216100" cy="44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23"/>
          <p:cNvSpPr txBox="1">
            <a:spLocks noGrp="1"/>
          </p:cNvSpPr>
          <p:nvPr>
            <p:ph type="title" idx="2" hasCustomPrompt="1"/>
          </p:nvPr>
        </p:nvSpPr>
        <p:spPr>
          <a:xfrm>
            <a:off x="3502350" y="1571875"/>
            <a:ext cx="2139300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0"/>
              <a:buNone/>
              <a:defRPr sz="1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6" name="Google Shape;546;p23"/>
          <p:cNvSpPr/>
          <p:nvPr/>
        </p:nvSpPr>
        <p:spPr>
          <a:xfrm flipH="1">
            <a:off x="1788463" y="4366819"/>
            <a:ext cx="560440" cy="568575"/>
          </a:xfrm>
          <a:custGeom>
            <a:avLst/>
            <a:gdLst/>
            <a:ahLst/>
            <a:cxnLst/>
            <a:rect l="l" t="t" r="r" b="b"/>
            <a:pathLst>
              <a:path w="18324" h="18590" extrusionOk="0">
                <a:moveTo>
                  <a:pt x="7561" y="3517"/>
                </a:moveTo>
                <a:cubicBezTo>
                  <a:pt x="6870" y="4719"/>
                  <a:pt x="6072" y="5862"/>
                  <a:pt x="4882" y="6910"/>
                </a:cubicBezTo>
                <a:cubicBezTo>
                  <a:pt x="5882" y="5755"/>
                  <a:pt x="6715" y="4624"/>
                  <a:pt x="7561" y="3517"/>
                </a:cubicBezTo>
                <a:close/>
                <a:moveTo>
                  <a:pt x="14371" y="13113"/>
                </a:moveTo>
                <a:cubicBezTo>
                  <a:pt x="14439" y="13139"/>
                  <a:pt x="14504" y="13156"/>
                  <a:pt x="14558" y="13157"/>
                </a:cubicBezTo>
                <a:lnTo>
                  <a:pt x="14558" y="13157"/>
                </a:lnTo>
                <a:cubicBezTo>
                  <a:pt x="14557" y="13157"/>
                  <a:pt x="14556" y="13157"/>
                  <a:pt x="14555" y="13157"/>
                </a:cubicBezTo>
                <a:cubicBezTo>
                  <a:pt x="14503" y="13157"/>
                  <a:pt x="14441" y="13140"/>
                  <a:pt x="14371" y="13113"/>
                </a:cubicBezTo>
                <a:close/>
                <a:moveTo>
                  <a:pt x="7499" y="0"/>
                </a:moveTo>
                <a:cubicBezTo>
                  <a:pt x="6622" y="0"/>
                  <a:pt x="6830" y="1448"/>
                  <a:pt x="6299" y="1933"/>
                </a:cubicBezTo>
                <a:cubicBezTo>
                  <a:pt x="4394" y="3231"/>
                  <a:pt x="3894" y="5386"/>
                  <a:pt x="2441" y="7029"/>
                </a:cubicBezTo>
                <a:cubicBezTo>
                  <a:pt x="1453" y="8255"/>
                  <a:pt x="1346" y="9791"/>
                  <a:pt x="1334" y="11291"/>
                </a:cubicBezTo>
                <a:cubicBezTo>
                  <a:pt x="1488" y="13363"/>
                  <a:pt x="0" y="15399"/>
                  <a:pt x="1048" y="17173"/>
                </a:cubicBezTo>
                <a:cubicBezTo>
                  <a:pt x="1561" y="17914"/>
                  <a:pt x="2788" y="18218"/>
                  <a:pt x="4103" y="18218"/>
                </a:cubicBezTo>
                <a:cubicBezTo>
                  <a:pt x="5536" y="18218"/>
                  <a:pt x="7074" y="17857"/>
                  <a:pt x="7906" y="17304"/>
                </a:cubicBezTo>
                <a:lnTo>
                  <a:pt x="9097" y="17423"/>
                </a:lnTo>
                <a:cubicBezTo>
                  <a:pt x="8418" y="18590"/>
                  <a:pt x="11418" y="18233"/>
                  <a:pt x="12895" y="18495"/>
                </a:cubicBezTo>
                <a:cubicBezTo>
                  <a:pt x="12942" y="17959"/>
                  <a:pt x="13299" y="17447"/>
                  <a:pt x="14252" y="17030"/>
                </a:cubicBezTo>
                <a:cubicBezTo>
                  <a:pt x="14264" y="16887"/>
                  <a:pt x="14311" y="16637"/>
                  <a:pt x="14323" y="16506"/>
                </a:cubicBezTo>
                <a:cubicBezTo>
                  <a:pt x="14752" y="13470"/>
                  <a:pt x="15026" y="10422"/>
                  <a:pt x="16717" y="7815"/>
                </a:cubicBezTo>
                <a:lnTo>
                  <a:pt x="16717" y="7815"/>
                </a:lnTo>
                <a:cubicBezTo>
                  <a:pt x="15443" y="9374"/>
                  <a:pt x="14562" y="11113"/>
                  <a:pt x="14371" y="13113"/>
                </a:cubicBezTo>
                <a:cubicBezTo>
                  <a:pt x="14219" y="13062"/>
                  <a:pt x="14033" y="12986"/>
                  <a:pt x="13871" y="12986"/>
                </a:cubicBezTo>
                <a:cubicBezTo>
                  <a:pt x="13843" y="12986"/>
                  <a:pt x="13815" y="12989"/>
                  <a:pt x="13788" y="12994"/>
                </a:cubicBezTo>
                <a:cubicBezTo>
                  <a:pt x="12847" y="10565"/>
                  <a:pt x="15716" y="9458"/>
                  <a:pt x="15681" y="7291"/>
                </a:cubicBezTo>
                <a:lnTo>
                  <a:pt x="15681" y="7291"/>
                </a:lnTo>
                <a:cubicBezTo>
                  <a:pt x="15943" y="7410"/>
                  <a:pt x="16478" y="7636"/>
                  <a:pt x="16764" y="7755"/>
                </a:cubicBezTo>
                <a:cubicBezTo>
                  <a:pt x="17157" y="7172"/>
                  <a:pt x="17621" y="6612"/>
                  <a:pt x="18193" y="6124"/>
                </a:cubicBezTo>
                <a:cubicBezTo>
                  <a:pt x="18324" y="5862"/>
                  <a:pt x="17931" y="5386"/>
                  <a:pt x="17419" y="4874"/>
                </a:cubicBezTo>
                <a:cubicBezTo>
                  <a:pt x="14573" y="5838"/>
                  <a:pt x="13752" y="8291"/>
                  <a:pt x="12561" y="10375"/>
                </a:cubicBezTo>
                <a:cubicBezTo>
                  <a:pt x="12847" y="9422"/>
                  <a:pt x="12966" y="8220"/>
                  <a:pt x="13895" y="7505"/>
                </a:cubicBezTo>
                <a:cubicBezTo>
                  <a:pt x="14966" y="6422"/>
                  <a:pt x="15240" y="5136"/>
                  <a:pt x="16609" y="4433"/>
                </a:cubicBezTo>
                <a:lnTo>
                  <a:pt x="16871" y="4350"/>
                </a:lnTo>
                <a:cubicBezTo>
                  <a:pt x="16609" y="4124"/>
                  <a:pt x="16347" y="3886"/>
                  <a:pt x="16074" y="3648"/>
                </a:cubicBezTo>
                <a:cubicBezTo>
                  <a:pt x="14907" y="2695"/>
                  <a:pt x="13180" y="1516"/>
                  <a:pt x="11573" y="1374"/>
                </a:cubicBezTo>
                <a:cubicBezTo>
                  <a:pt x="11490" y="1504"/>
                  <a:pt x="11347" y="1790"/>
                  <a:pt x="11347" y="1790"/>
                </a:cubicBezTo>
                <a:cubicBezTo>
                  <a:pt x="10799" y="1564"/>
                  <a:pt x="10263" y="1231"/>
                  <a:pt x="9739" y="921"/>
                </a:cubicBezTo>
                <a:cubicBezTo>
                  <a:pt x="8954" y="1731"/>
                  <a:pt x="8251" y="2600"/>
                  <a:pt x="7561" y="3517"/>
                </a:cubicBezTo>
                <a:cubicBezTo>
                  <a:pt x="8120" y="2540"/>
                  <a:pt x="8632" y="1564"/>
                  <a:pt x="9251" y="623"/>
                </a:cubicBezTo>
                <a:cubicBezTo>
                  <a:pt x="8666" y="286"/>
                  <a:pt x="8145" y="1"/>
                  <a:pt x="7667" y="1"/>
                </a:cubicBezTo>
                <a:cubicBezTo>
                  <a:pt x="7639" y="1"/>
                  <a:pt x="7612" y="2"/>
                  <a:pt x="7584" y="4"/>
                </a:cubicBezTo>
                <a:cubicBezTo>
                  <a:pt x="7555" y="1"/>
                  <a:pt x="7527" y="0"/>
                  <a:pt x="749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3"/>
          <p:cNvSpPr/>
          <p:nvPr/>
        </p:nvSpPr>
        <p:spPr>
          <a:xfrm rot="10800000">
            <a:off x="-381662" y="-240195"/>
            <a:ext cx="1522919" cy="1314696"/>
          </a:xfrm>
          <a:custGeom>
            <a:avLst/>
            <a:gdLst/>
            <a:ahLst/>
            <a:cxnLst/>
            <a:rect l="l" t="t" r="r" b="b"/>
            <a:pathLst>
              <a:path w="49793" h="42985" extrusionOk="0">
                <a:moveTo>
                  <a:pt x="29016" y="7980"/>
                </a:moveTo>
                <a:lnTo>
                  <a:pt x="29016" y="7980"/>
                </a:lnTo>
                <a:cubicBezTo>
                  <a:pt x="26385" y="9219"/>
                  <a:pt x="23599" y="10207"/>
                  <a:pt x="19813" y="10350"/>
                </a:cubicBezTo>
                <a:cubicBezTo>
                  <a:pt x="23206" y="9647"/>
                  <a:pt x="26147" y="8766"/>
                  <a:pt x="29016" y="7980"/>
                </a:cubicBezTo>
                <a:close/>
                <a:moveTo>
                  <a:pt x="39018" y="37377"/>
                </a:moveTo>
                <a:lnTo>
                  <a:pt x="39018" y="37377"/>
                </a:lnTo>
                <a:cubicBezTo>
                  <a:pt x="39338" y="37658"/>
                  <a:pt x="39594" y="37876"/>
                  <a:pt x="39743" y="37876"/>
                </a:cubicBezTo>
                <a:lnTo>
                  <a:pt x="39743" y="37876"/>
                </a:lnTo>
                <a:cubicBezTo>
                  <a:pt x="39743" y="37876"/>
                  <a:pt x="39743" y="37876"/>
                  <a:pt x="39742" y="37876"/>
                </a:cubicBezTo>
                <a:cubicBezTo>
                  <a:pt x="39591" y="37876"/>
                  <a:pt x="39328" y="37658"/>
                  <a:pt x="39018" y="37377"/>
                </a:cubicBezTo>
                <a:close/>
                <a:moveTo>
                  <a:pt x="31183" y="0"/>
                </a:moveTo>
                <a:cubicBezTo>
                  <a:pt x="29876" y="0"/>
                  <a:pt x="28973" y="2316"/>
                  <a:pt x="27611" y="2372"/>
                </a:cubicBezTo>
                <a:cubicBezTo>
                  <a:pt x="27165" y="2320"/>
                  <a:pt x="26733" y="2296"/>
                  <a:pt x="26314" y="2296"/>
                </a:cubicBezTo>
                <a:cubicBezTo>
                  <a:pt x="21451" y="2296"/>
                  <a:pt x="18318" y="5561"/>
                  <a:pt x="13681" y="6635"/>
                </a:cubicBezTo>
                <a:cubicBezTo>
                  <a:pt x="10026" y="7659"/>
                  <a:pt x="8347" y="10838"/>
                  <a:pt x="7037" y="13993"/>
                </a:cubicBezTo>
                <a:cubicBezTo>
                  <a:pt x="5716" y="18541"/>
                  <a:pt x="1" y="20934"/>
                  <a:pt x="1429" y="25994"/>
                </a:cubicBezTo>
                <a:cubicBezTo>
                  <a:pt x="3120" y="30578"/>
                  <a:pt x="15241" y="34567"/>
                  <a:pt x="20182" y="34805"/>
                </a:cubicBezTo>
                <a:lnTo>
                  <a:pt x="23337" y="36531"/>
                </a:lnTo>
                <a:cubicBezTo>
                  <a:pt x="20741" y="37591"/>
                  <a:pt x="29254" y="40722"/>
                  <a:pt x="33160" y="42985"/>
                </a:cubicBezTo>
                <a:cubicBezTo>
                  <a:pt x="33361" y="42581"/>
                  <a:pt x="33860" y="42312"/>
                  <a:pt x="34771" y="42312"/>
                </a:cubicBezTo>
                <a:cubicBezTo>
                  <a:pt x="35419" y="42312"/>
                  <a:pt x="36277" y="42448"/>
                  <a:pt x="37386" y="42770"/>
                </a:cubicBezTo>
                <a:cubicBezTo>
                  <a:pt x="37470" y="42615"/>
                  <a:pt x="37672" y="42318"/>
                  <a:pt x="37755" y="42175"/>
                </a:cubicBezTo>
                <a:cubicBezTo>
                  <a:pt x="39851" y="38746"/>
                  <a:pt x="41673" y="34353"/>
                  <a:pt x="46078" y="33245"/>
                </a:cubicBezTo>
                <a:lnTo>
                  <a:pt x="46078" y="33245"/>
                </a:lnTo>
                <a:cubicBezTo>
                  <a:pt x="42923" y="33341"/>
                  <a:pt x="40184" y="34662"/>
                  <a:pt x="39018" y="37377"/>
                </a:cubicBezTo>
                <a:cubicBezTo>
                  <a:pt x="38589" y="36984"/>
                  <a:pt x="38065" y="36472"/>
                  <a:pt x="37636" y="36234"/>
                </a:cubicBezTo>
                <a:cubicBezTo>
                  <a:pt x="36434" y="30769"/>
                  <a:pt x="43542" y="33983"/>
                  <a:pt x="44113" y="30304"/>
                </a:cubicBezTo>
                <a:cubicBezTo>
                  <a:pt x="44637" y="31031"/>
                  <a:pt x="45661" y="32483"/>
                  <a:pt x="46185" y="33221"/>
                </a:cubicBezTo>
                <a:cubicBezTo>
                  <a:pt x="46673" y="33121"/>
                  <a:pt x="47190" y="33062"/>
                  <a:pt x="47734" y="33062"/>
                </a:cubicBezTo>
                <a:cubicBezTo>
                  <a:pt x="48290" y="33062"/>
                  <a:pt x="48874" y="33124"/>
                  <a:pt x="49483" y="33269"/>
                </a:cubicBezTo>
                <a:cubicBezTo>
                  <a:pt x="49793" y="33079"/>
                  <a:pt x="49245" y="31436"/>
                  <a:pt x="48519" y="29423"/>
                </a:cubicBezTo>
                <a:cubicBezTo>
                  <a:pt x="46404" y="27941"/>
                  <a:pt x="44628" y="27416"/>
                  <a:pt x="43042" y="27416"/>
                </a:cubicBezTo>
                <a:cubicBezTo>
                  <a:pt x="40333" y="27416"/>
                  <a:pt x="38177" y="28948"/>
                  <a:pt x="35827" y="29864"/>
                </a:cubicBezTo>
                <a:cubicBezTo>
                  <a:pt x="36845" y="28824"/>
                  <a:pt x="37671" y="27157"/>
                  <a:pt x="39563" y="27157"/>
                </a:cubicBezTo>
                <a:cubicBezTo>
                  <a:pt x="39773" y="27157"/>
                  <a:pt x="39995" y="27177"/>
                  <a:pt x="40232" y="27221"/>
                </a:cubicBezTo>
                <a:cubicBezTo>
                  <a:pt x="40305" y="27223"/>
                  <a:pt x="40376" y="27224"/>
                  <a:pt x="40447" y="27224"/>
                </a:cubicBezTo>
                <a:cubicBezTo>
                  <a:pt x="42321" y="27224"/>
                  <a:pt x="43490" y="26391"/>
                  <a:pt x="45010" y="26391"/>
                </a:cubicBezTo>
                <a:cubicBezTo>
                  <a:pt x="45657" y="26391"/>
                  <a:pt x="46366" y="26542"/>
                  <a:pt x="47221" y="26971"/>
                </a:cubicBezTo>
                <a:lnTo>
                  <a:pt x="47745" y="27328"/>
                </a:lnTo>
                <a:cubicBezTo>
                  <a:pt x="47388" y="26363"/>
                  <a:pt x="47019" y="25387"/>
                  <a:pt x="46733" y="24542"/>
                </a:cubicBezTo>
                <a:cubicBezTo>
                  <a:pt x="45054" y="20351"/>
                  <a:pt x="42637" y="14505"/>
                  <a:pt x="39494" y="11064"/>
                </a:cubicBezTo>
                <a:cubicBezTo>
                  <a:pt x="39232" y="11207"/>
                  <a:pt x="38684" y="11493"/>
                  <a:pt x="38684" y="11493"/>
                </a:cubicBezTo>
                <a:cubicBezTo>
                  <a:pt x="37708" y="9981"/>
                  <a:pt x="36862" y="8266"/>
                  <a:pt x="36065" y="6611"/>
                </a:cubicBezTo>
                <a:cubicBezTo>
                  <a:pt x="33684" y="6825"/>
                  <a:pt x="31362" y="7349"/>
                  <a:pt x="29016" y="7980"/>
                </a:cubicBezTo>
                <a:cubicBezTo>
                  <a:pt x="31100" y="7004"/>
                  <a:pt x="33124" y="5885"/>
                  <a:pt x="35303" y="5063"/>
                </a:cubicBezTo>
                <a:cubicBezTo>
                  <a:pt x="34362" y="3146"/>
                  <a:pt x="33445" y="1468"/>
                  <a:pt x="32338" y="587"/>
                </a:cubicBezTo>
                <a:cubicBezTo>
                  <a:pt x="31913" y="167"/>
                  <a:pt x="31534" y="0"/>
                  <a:pt x="3118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3"/>
          <p:cNvSpPr/>
          <p:nvPr/>
        </p:nvSpPr>
        <p:spPr>
          <a:xfrm rot="10800000">
            <a:off x="4187870" y="-393509"/>
            <a:ext cx="806251" cy="813408"/>
          </a:xfrm>
          <a:custGeom>
            <a:avLst/>
            <a:gdLst/>
            <a:ahLst/>
            <a:cxnLst/>
            <a:rect l="l" t="t" r="r" b="b"/>
            <a:pathLst>
              <a:path w="26361" h="26595" extrusionOk="0">
                <a:moveTo>
                  <a:pt x="19169" y="16788"/>
                </a:moveTo>
                <a:cubicBezTo>
                  <a:pt x="17748" y="18374"/>
                  <a:pt x="16523" y="19960"/>
                  <a:pt x="15302" y="21500"/>
                </a:cubicBezTo>
                <a:lnTo>
                  <a:pt x="15302" y="21500"/>
                </a:lnTo>
                <a:cubicBezTo>
                  <a:pt x="16316" y="19820"/>
                  <a:pt x="17452" y="18223"/>
                  <a:pt x="19169" y="16788"/>
                </a:cubicBezTo>
                <a:close/>
                <a:moveTo>
                  <a:pt x="8049" y="12"/>
                </a:moveTo>
                <a:cubicBezTo>
                  <a:pt x="7977" y="786"/>
                  <a:pt x="7442" y="1524"/>
                  <a:pt x="6096" y="2096"/>
                </a:cubicBezTo>
                <a:cubicBezTo>
                  <a:pt x="6060" y="2274"/>
                  <a:pt x="6001" y="2643"/>
                  <a:pt x="5977" y="2834"/>
                </a:cubicBezTo>
                <a:cubicBezTo>
                  <a:pt x="5287" y="7168"/>
                  <a:pt x="4822" y="11525"/>
                  <a:pt x="2346" y="15204"/>
                </a:cubicBezTo>
                <a:cubicBezTo>
                  <a:pt x="4227" y="12990"/>
                  <a:pt x="5513" y="10549"/>
                  <a:pt x="5834" y="7692"/>
                </a:cubicBezTo>
                <a:cubicBezTo>
                  <a:pt x="5723" y="7653"/>
                  <a:pt x="5625" y="7624"/>
                  <a:pt x="5548" y="7623"/>
                </a:cubicBezTo>
                <a:lnTo>
                  <a:pt x="5548" y="7623"/>
                </a:lnTo>
                <a:cubicBezTo>
                  <a:pt x="5549" y="7623"/>
                  <a:pt x="5551" y="7623"/>
                  <a:pt x="5552" y="7623"/>
                </a:cubicBezTo>
                <a:cubicBezTo>
                  <a:pt x="5632" y="7623"/>
                  <a:pt x="5732" y="7652"/>
                  <a:pt x="5834" y="7692"/>
                </a:cubicBezTo>
                <a:cubicBezTo>
                  <a:pt x="6073" y="7764"/>
                  <a:pt x="6338" y="7891"/>
                  <a:pt x="6568" y="7891"/>
                </a:cubicBezTo>
                <a:cubicBezTo>
                  <a:pt x="6602" y="7891"/>
                  <a:pt x="6635" y="7888"/>
                  <a:pt x="6668" y="7882"/>
                </a:cubicBezTo>
                <a:lnTo>
                  <a:pt x="6668" y="7882"/>
                </a:lnTo>
                <a:cubicBezTo>
                  <a:pt x="7954" y="11359"/>
                  <a:pt x="3810" y="12895"/>
                  <a:pt x="3834" y="15978"/>
                </a:cubicBezTo>
                <a:cubicBezTo>
                  <a:pt x="3441" y="15812"/>
                  <a:pt x="2667" y="15478"/>
                  <a:pt x="2286" y="15300"/>
                </a:cubicBezTo>
                <a:cubicBezTo>
                  <a:pt x="1703" y="16133"/>
                  <a:pt x="1012" y="16919"/>
                  <a:pt x="191" y="17621"/>
                </a:cubicBezTo>
                <a:cubicBezTo>
                  <a:pt x="0" y="17990"/>
                  <a:pt x="536" y="18669"/>
                  <a:pt x="1262" y="19431"/>
                </a:cubicBezTo>
                <a:cubicBezTo>
                  <a:pt x="5346" y="18121"/>
                  <a:pt x="6584" y="14645"/>
                  <a:pt x="8335" y="11680"/>
                </a:cubicBezTo>
                <a:lnTo>
                  <a:pt x="8335" y="11680"/>
                </a:lnTo>
                <a:cubicBezTo>
                  <a:pt x="7906" y="13049"/>
                  <a:pt x="7715" y="14764"/>
                  <a:pt x="6370" y="15752"/>
                </a:cubicBezTo>
                <a:cubicBezTo>
                  <a:pt x="4810" y="17288"/>
                  <a:pt x="4382" y="19121"/>
                  <a:pt x="2405" y="20074"/>
                </a:cubicBezTo>
                <a:lnTo>
                  <a:pt x="2024" y="20193"/>
                </a:lnTo>
                <a:cubicBezTo>
                  <a:pt x="2405" y="20538"/>
                  <a:pt x="2762" y="20872"/>
                  <a:pt x="3072" y="21193"/>
                </a:cubicBezTo>
                <a:cubicBezTo>
                  <a:pt x="4727" y="22574"/>
                  <a:pt x="7180" y="24301"/>
                  <a:pt x="9466" y="24551"/>
                </a:cubicBezTo>
                <a:cubicBezTo>
                  <a:pt x="9585" y="24360"/>
                  <a:pt x="9811" y="23955"/>
                  <a:pt x="9811" y="23955"/>
                </a:cubicBezTo>
                <a:cubicBezTo>
                  <a:pt x="10585" y="24265"/>
                  <a:pt x="11359" y="24765"/>
                  <a:pt x="12085" y="25217"/>
                </a:cubicBezTo>
                <a:cubicBezTo>
                  <a:pt x="13221" y="24093"/>
                  <a:pt x="14231" y="22876"/>
                  <a:pt x="15216" y="21623"/>
                </a:cubicBezTo>
                <a:lnTo>
                  <a:pt x="15216" y="21623"/>
                </a:lnTo>
                <a:cubicBezTo>
                  <a:pt x="14420" y="22973"/>
                  <a:pt x="13667" y="24344"/>
                  <a:pt x="12787" y="25658"/>
                </a:cubicBezTo>
                <a:cubicBezTo>
                  <a:pt x="13600" y="26173"/>
                  <a:pt x="14379" y="26589"/>
                  <a:pt x="15073" y="26589"/>
                </a:cubicBezTo>
                <a:cubicBezTo>
                  <a:pt x="15101" y="26589"/>
                  <a:pt x="15129" y="26588"/>
                  <a:pt x="15157" y="26587"/>
                </a:cubicBezTo>
                <a:cubicBezTo>
                  <a:pt x="15203" y="26592"/>
                  <a:pt x="15248" y="26595"/>
                  <a:pt x="15291" y="26595"/>
                </a:cubicBezTo>
                <a:cubicBezTo>
                  <a:pt x="16507" y="26595"/>
                  <a:pt x="16256" y="24538"/>
                  <a:pt x="17026" y="23848"/>
                </a:cubicBezTo>
                <a:cubicBezTo>
                  <a:pt x="19800" y="22050"/>
                  <a:pt x="20574" y="18991"/>
                  <a:pt x="22670" y="16669"/>
                </a:cubicBezTo>
                <a:cubicBezTo>
                  <a:pt x="24134" y="14919"/>
                  <a:pt x="24313" y="12740"/>
                  <a:pt x="24372" y="10597"/>
                </a:cubicBezTo>
                <a:cubicBezTo>
                  <a:pt x="24206" y="7632"/>
                  <a:pt x="26361" y="4763"/>
                  <a:pt x="24920" y="2203"/>
                </a:cubicBezTo>
                <a:cubicBezTo>
                  <a:pt x="24183" y="1073"/>
                  <a:pt x="22312" y="606"/>
                  <a:pt x="20338" y="606"/>
                </a:cubicBezTo>
                <a:cubicBezTo>
                  <a:pt x="18357" y="606"/>
                  <a:pt x="16272" y="1076"/>
                  <a:pt x="15121" y="1822"/>
                </a:cubicBezTo>
                <a:cubicBezTo>
                  <a:pt x="14704" y="1786"/>
                  <a:pt x="13859" y="1679"/>
                  <a:pt x="13442" y="1631"/>
                </a:cubicBezTo>
                <a:cubicBezTo>
                  <a:pt x="14466" y="0"/>
                  <a:pt x="10156" y="429"/>
                  <a:pt x="8049" y="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3"/>
          <p:cNvSpPr/>
          <p:nvPr/>
        </p:nvSpPr>
        <p:spPr>
          <a:xfrm>
            <a:off x="7344072" y="-1140500"/>
            <a:ext cx="2762712" cy="3768990"/>
          </a:xfrm>
          <a:custGeom>
            <a:avLst/>
            <a:gdLst/>
            <a:ahLst/>
            <a:cxnLst/>
            <a:rect l="l" t="t" r="r" b="b"/>
            <a:pathLst>
              <a:path w="90329" h="123230" extrusionOk="0">
                <a:moveTo>
                  <a:pt x="52019" y="0"/>
                </a:moveTo>
                <a:lnTo>
                  <a:pt x="45959" y="11883"/>
                </a:lnTo>
                <a:cubicBezTo>
                  <a:pt x="30278" y="42839"/>
                  <a:pt x="15110" y="72771"/>
                  <a:pt x="1" y="102585"/>
                </a:cubicBezTo>
                <a:cubicBezTo>
                  <a:pt x="14431" y="109454"/>
                  <a:pt x="28826" y="116336"/>
                  <a:pt x="43268" y="123230"/>
                </a:cubicBezTo>
                <a:cubicBezTo>
                  <a:pt x="46816" y="116396"/>
                  <a:pt x="50340" y="109609"/>
                  <a:pt x="53865" y="102811"/>
                </a:cubicBezTo>
                <a:cubicBezTo>
                  <a:pt x="56639" y="97536"/>
                  <a:pt x="59401" y="92238"/>
                  <a:pt x="62175" y="86928"/>
                </a:cubicBezTo>
                <a:lnTo>
                  <a:pt x="62175" y="86928"/>
                </a:lnTo>
                <a:cubicBezTo>
                  <a:pt x="59330" y="92286"/>
                  <a:pt x="56532" y="97572"/>
                  <a:pt x="53734" y="102823"/>
                </a:cubicBezTo>
                <a:cubicBezTo>
                  <a:pt x="52353" y="105454"/>
                  <a:pt x="50960" y="108073"/>
                  <a:pt x="49578" y="110681"/>
                </a:cubicBezTo>
                <a:cubicBezTo>
                  <a:pt x="47459" y="114753"/>
                  <a:pt x="45328" y="118825"/>
                  <a:pt x="43209" y="122885"/>
                </a:cubicBezTo>
                <a:cubicBezTo>
                  <a:pt x="36113" y="119444"/>
                  <a:pt x="29028" y="116039"/>
                  <a:pt x="21944" y="112610"/>
                </a:cubicBezTo>
                <a:cubicBezTo>
                  <a:pt x="14812" y="109192"/>
                  <a:pt x="7704" y="105787"/>
                  <a:pt x="549" y="102346"/>
                </a:cubicBezTo>
                <a:cubicBezTo>
                  <a:pt x="3835" y="95869"/>
                  <a:pt x="7157" y="89357"/>
                  <a:pt x="10490" y="82808"/>
                </a:cubicBezTo>
                <a:cubicBezTo>
                  <a:pt x="13026" y="77748"/>
                  <a:pt x="15610" y="72628"/>
                  <a:pt x="18206" y="67473"/>
                </a:cubicBezTo>
                <a:lnTo>
                  <a:pt x="18206" y="67473"/>
                </a:lnTo>
                <a:cubicBezTo>
                  <a:pt x="18220" y="67663"/>
                  <a:pt x="18158" y="68039"/>
                  <a:pt x="18275" y="68039"/>
                </a:cubicBezTo>
                <a:cubicBezTo>
                  <a:pt x="18348" y="68039"/>
                  <a:pt x="18490" y="67892"/>
                  <a:pt x="18765" y="67461"/>
                </a:cubicBezTo>
                <a:lnTo>
                  <a:pt x="18765" y="67461"/>
                </a:lnTo>
                <a:cubicBezTo>
                  <a:pt x="16289" y="72736"/>
                  <a:pt x="13776" y="77915"/>
                  <a:pt x="11228" y="83023"/>
                </a:cubicBezTo>
                <a:cubicBezTo>
                  <a:pt x="9954" y="85594"/>
                  <a:pt x="8669" y="88130"/>
                  <a:pt x="7395" y="90666"/>
                </a:cubicBezTo>
                <a:cubicBezTo>
                  <a:pt x="5454" y="94441"/>
                  <a:pt x="3525" y="98227"/>
                  <a:pt x="1596" y="101989"/>
                </a:cubicBezTo>
                <a:cubicBezTo>
                  <a:pt x="3978" y="103132"/>
                  <a:pt x="6347" y="104275"/>
                  <a:pt x="8728" y="105430"/>
                </a:cubicBezTo>
                <a:cubicBezTo>
                  <a:pt x="10431" y="106264"/>
                  <a:pt x="12133" y="107073"/>
                  <a:pt x="13836" y="107907"/>
                </a:cubicBezTo>
                <a:cubicBezTo>
                  <a:pt x="16634" y="109276"/>
                  <a:pt x="19432" y="110669"/>
                  <a:pt x="22218" y="112038"/>
                </a:cubicBezTo>
                <a:cubicBezTo>
                  <a:pt x="25004" y="113419"/>
                  <a:pt x="27790" y="114788"/>
                  <a:pt x="30588" y="116170"/>
                </a:cubicBezTo>
                <a:cubicBezTo>
                  <a:pt x="32243" y="116979"/>
                  <a:pt x="33886" y="117789"/>
                  <a:pt x="35529" y="118598"/>
                </a:cubicBezTo>
                <a:cubicBezTo>
                  <a:pt x="38006" y="119801"/>
                  <a:pt x="40482" y="121003"/>
                  <a:pt x="42971" y="122218"/>
                </a:cubicBezTo>
                <a:cubicBezTo>
                  <a:pt x="45078" y="118194"/>
                  <a:pt x="47185" y="114181"/>
                  <a:pt x="49281" y="110145"/>
                </a:cubicBezTo>
                <a:cubicBezTo>
                  <a:pt x="50698" y="107407"/>
                  <a:pt x="52126" y="104668"/>
                  <a:pt x="53555" y="101930"/>
                </a:cubicBezTo>
                <a:cubicBezTo>
                  <a:pt x="56401" y="96417"/>
                  <a:pt x="59211" y="90845"/>
                  <a:pt x="61997" y="85166"/>
                </a:cubicBezTo>
                <a:cubicBezTo>
                  <a:pt x="62199" y="85273"/>
                  <a:pt x="62640" y="85499"/>
                  <a:pt x="62854" y="85618"/>
                </a:cubicBezTo>
                <a:cubicBezTo>
                  <a:pt x="68950" y="74033"/>
                  <a:pt x="75117" y="62401"/>
                  <a:pt x="81452" y="50626"/>
                </a:cubicBezTo>
                <a:cubicBezTo>
                  <a:pt x="83988" y="45685"/>
                  <a:pt x="85762" y="41232"/>
                  <a:pt x="87083" y="37422"/>
                </a:cubicBezTo>
                <a:lnTo>
                  <a:pt x="87083" y="37422"/>
                </a:lnTo>
                <a:cubicBezTo>
                  <a:pt x="79856" y="50090"/>
                  <a:pt x="72617" y="63342"/>
                  <a:pt x="65402" y="76819"/>
                </a:cubicBezTo>
                <a:cubicBezTo>
                  <a:pt x="61782" y="83558"/>
                  <a:pt x="58187" y="90369"/>
                  <a:pt x="54579" y="97203"/>
                </a:cubicBezTo>
                <a:cubicBezTo>
                  <a:pt x="52781" y="100608"/>
                  <a:pt x="50983" y="104025"/>
                  <a:pt x="49197" y="107454"/>
                </a:cubicBezTo>
                <a:cubicBezTo>
                  <a:pt x="46923" y="111800"/>
                  <a:pt x="44637" y="116158"/>
                  <a:pt x="42375" y="120503"/>
                </a:cubicBezTo>
                <a:cubicBezTo>
                  <a:pt x="36517" y="117658"/>
                  <a:pt x="30648" y="114836"/>
                  <a:pt x="24837" y="112002"/>
                </a:cubicBezTo>
                <a:cubicBezTo>
                  <a:pt x="19753" y="109538"/>
                  <a:pt x="14693" y="107061"/>
                  <a:pt x="9681" y="104609"/>
                </a:cubicBezTo>
                <a:lnTo>
                  <a:pt x="9681" y="104609"/>
                </a:lnTo>
                <a:cubicBezTo>
                  <a:pt x="14538" y="106918"/>
                  <a:pt x="19599" y="109312"/>
                  <a:pt x="24742" y="111752"/>
                </a:cubicBezTo>
                <a:cubicBezTo>
                  <a:pt x="30528" y="114503"/>
                  <a:pt x="36410" y="117301"/>
                  <a:pt x="42244" y="120087"/>
                </a:cubicBezTo>
                <a:cubicBezTo>
                  <a:pt x="43530" y="117610"/>
                  <a:pt x="44816" y="115146"/>
                  <a:pt x="46090" y="112693"/>
                </a:cubicBezTo>
                <a:cubicBezTo>
                  <a:pt x="46959" y="111026"/>
                  <a:pt x="47840" y="109359"/>
                  <a:pt x="48709" y="107716"/>
                </a:cubicBezTo>
                <a:cubicBezTo>
                  <a:pt x="50436" y="104489"/>
                  <a:pt x="52138" y="101299"/>
                  <a:pt x="53829" y="98239"/>
                </a:cubicBezTo>
                <a:cubicBezTo>
                  <a:pt x="65592" y="76450"/>
                  <a:pt x="75594" y="56519"/>
                  <a:pt x="86464" y="37041"/>
                </a:cubicBezTo>
                <a:cubicBezTo>
                  <a:pt x="87059" y="35993"/>
                  <a:pt x="87655" y="34945"/>
                  <a:pt x="88262" y="33886"/>
                </a:cubicBezTo>
                <a:cubicBezTo>
                  <a:pt x="88738" y="32350"/>
                  <a:pt x="89143" y="30969"/>
                  <a:pt x="89500" y="29730"/>
                </a:cubicBezTo>
                <a:cubicBezTo>
                  <a:pt x="90148" y="27011"/>
                  <a:pt x="90328" y="24888"/>
                  <a:pt x="89431" y="24888"/>
                </a:cubicBezTo>
                <a:cubicBezTo>
                  <a:pt x="88993" y="24888"/>
                  <a:pt x="88298" y="25395"/>
                  <a:pt x="87274" y="26587"/>
                </a:cubicBezTo>
                <a:cubicBezTo>
                  <a:pt x="87262" y="26551"/>
                  <a:pt x="87238" y="26516"/>
                  <a:pt x="87202" y="26468"/>
                </a:cubicBezTo>
                <a:lnTo>
                  <a:pt x="88333" y="24265"/>
                </a:lnTo>
                <a:lnTo>
                  <a:pt x="76237" y="18229"/>
                </a:lnTo>
                <a:cubicBezTo>
                  <a:pt x="74879" y="17395"/>
                  <a:pt x="73439" y="16526"/>
                  <a:pt x="71891" y="15621"/>
                </a:cubicBezTo>
                <a:cubicBezTo>
                  <a:pt x="71998" y="15395"/>
                  <a:pt x="72212" y="14967"/>
                  <a:pt x="72319" y="14764"/>
                </a:cubicBezTo>
                <a:cubicBezTo>
                  <a:pt x="79558" y="18602"/>
                  <a:pt x="82477" y="19728"/>
                  <a:pt x="83604" y="19728"/>
                </a:cubicBezTo>
                <a:cubicBezTo>
                  <a:pt x="85202" y="19728"/>
                  <a:pt x="83202" y="17467"/>
                  <a:pt x="84802" y="17467"/>
                </a:cubicBezTo>
                <a:cubicBezTo>
                  <a:pt x="84804" y="17467"/>
                  <a:pt x="84807" y="17467"/>
                  <a:pt x="84809" y="17467"/>
                </a:cubicBezTo>
                <a:cubicBezTo>
                  <a:pt x="80368" y="15252"/>
                  <a:pt x="75987" y="12990"/>
                  <a:pt x="71605" y="10633"/>
                </a:cubicBezTo>
                <a:cubicBezTo>
                  <a:pt x="69414" y="9466"/>
                  <a:pt x="67247" y="8275"/>
                  <a:pt x="65092" y="7049"/>
                </a:cubicBezTo>
                <a:cubicBezTo>
                  <a:pt x="63961" y="6406"/>
                  <a:pt x="62830" y="5775"/>
                  <a:pt x="61699" y="5120"/>
                </a:cubicBezTo>
                <a:cubicBezTo>
                  <a:pt x="59615" y="3989"/>
                  <a:pt x="57508" y="2834"/>
                  <a:pt x="55424" y="1703"/>
                </a:cubicBezTo>
                <a:lnTo>
                  <a:pt x="52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23"/>
          <p:cNvGrpSpPr/>
          <p:nvPr/>
        </p:nvGrpSpPr>
        <p:grpSpPr>
          <a:xfrm flipH="1">
            <a:off x="3599790" y="4505256"/>
            <a:ext cx="1982397" cy="748126"/>
            <a:chOff x="3019125" y="4208850"/>
            <a:chExt cx="1462700" cy="552000"/>
          </a:xfrm>
        </p:grpSpPr>
        <p:sp>
          <p:nvSpPr>
            <p:cNvPr id="551" name="Google Shape;551;p23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3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3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3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3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4" name="Google Shape;564;p23"/>
          <p:cNvSpPr/>
          <p:nvPr/>
        </p:nvSpPr>
        <p:spPr>
          <a:xfrm rot="10800000">
            <a:off x="8739297" y="4401081"/>
            <a:ext cx="792060" cy="956454"/>
          </a:xfrm>
          <a:custGeom>
            <a:avLst/>
            <a:gdLst/>
            <a:ahLst/>
            <a:cxnLst/>
            <a:rect l="l" t="t" r="r" b="b"/>
            <a:pathLst>
              <a:path w="25897" h="31272" extrusionOk="0">
                <a:moveTo>
                  <a:pt x="15896" y="3855"/>
                </a:moveTo>
                <a:cubicBezTo>
                  <a:pt x="15931" y="3903"/>
                  <a:pt x="15955" y="3927"/>
                  <a:pt x="15967" y="3963"/>
                </a:cubicBezTo>
                <a:cubicBezTo>
                  <a:pt x="15943" y="3939"/>
                  <a:pt x="15907" y="3927"/>
                  <a:pt x="15872" y="3915"/>
                </a:cubicBezTo>
                <a:lnTo>
                  <a:pt x="15896" y="3855"/>
                </a:lnTo>
                <a:close/>
                <a:moveTo>
                  <a:pt x="17324" y="5356"/>
                </a:moveTo>
                <a:lnTo>
                  <a:pt x="17324" y="5356"/>
                </a:lnTo>
                <a:cubicBezTo>
                  <a:pt x="17896" y="5772"/>
                  <a:pt x="18515" y="6058"/>
                  <a:pt x="19182" y="6177"/>
                </a:cubicBezTo>
                <a:cubicBezTo>
                  <a:pt x="19170" y="6201"/>
                  <a:pt x="19170" y="6249"/>
                  <a:pt x="19158" y="6284"/>
                </a:cubicBezTo>
                <a:cubicBezTo>
                  <a:pt x="18956" y="6405"/>
                  <a:pt x="18720" y="6509"/>
                  <a:pt x="18515" y="6509"/>
                </a:cubicBezTo>
                <a:cubicBezTo>
                  <a:pt x="18478" y="6509"/>
                  <a:pt x="18442" y="6506"/>
                  <a:pt x="18408" y="6499"/>
                </a:cubicBezTo>
                <a:cubicBezTo>
                  <a:pt x="18051" y="6439"/>
                  <a:pt x="17717" y="5927"/>
                  <a:pt x="17372" y="5427"/>
                </a:cubicBezTo>
                <a:cubicBezTo>
                  <a:pt x="17360" y="5403"/>
                  <a:pt x="17336" y="5391"/>
                  <a:pt x="17324" y="5356"/>
                </a:cubicBezTo>
                <a:close/>
                <a:moveTo>
                  <a:pt x="14705" y="1653"/>
                </a:moveTo>
                <a:cubicBezTo>
                  <a:pt x="14824" y="1986"/>
                  <a:pt x="14979" y="2284"/>
                  <a:pt x="15157" y="2581"/>
                </a:cubicBezTo>
                <a:lnTo>
                  <a:pt x="14217" y="4129"/>
                </a:lnTo>
                <a:cubicBezTo>
                  <a:pt x="14086" y="4355"/>
                  <a:pt x="14098" y="4653"/>
                  <a:pt x="14264" y="4867"/>
                </a:cubicBezTo>
                <a:cubicBezTo>
                  <a:pt x="14387" y="5027"/>
                  <a:pt x="14583" y="5128"/>
                  <a:pt x="14789" y="5128"/>
                </a:cubicBezTo>
                <a:cubicBezTo>
                  <a:pt x="14844" y="5128"/>
                  <a:pt x="14900" y="5121"/>
                  <a:pt x="14955" y="5106"/>
                </a:cubicBezTo>
                <a:cubicBezTo>
                  <a:pt x="15024" y="5088"/>
                  <a:pt x="15088" y="5079"/>
                  <a:pt x="15150" y="5079"/>
                </a:cubicBezTo>
                <a:cubicBezTo>
                  <a:pt x="15508" y="5079"/>
                  <a:pt x="15785" y="5386"/>
                  <a:pt x="16312" y="6177"/>
                </a:cubicBezTo>
                <a:cubicBezTo>
                  <a:pt x="16777" y="6868"/>
                  <a:pt x="17312" y="7642"/>
                  <a:pt x="18205" y="7808"/>
                </a:cubicBezTo>
                <a:cubicBezTo>
                  <a:pt x="18314" y="7827"/>
                  <a:pt x="18423" y="7837"/>
                  <a:pt x="18533" y="7837"/>
                </a:cubicBezTo>
                <a:cubicBezTo>
                  <a:pt x="19043" y="7837"/>
                  <a:pt x="19581" y="7632"/>
                  <a:pt x="20158" y="7201"/>
                </a:cubicBezTo>
                <a:cubicBezTo>
                  <a:pt x="20301" y="7082"/>
                  <a:pt x="20408" y="6915"/>
                  <a:pt x="20420" y="6725"/>
                </a:cubicBezTo>
                <a:cubicBezTo>
                  <a:pt x="20432" y="6558"/>
                  <a:pt x="20539" y="6260"/>
                  <a:pt x="20634" y="6022"/>
                </a:cubicBezTo>
                <a:lnTo>
                  <a:pt x="20670" y="5903"/>
                </a:lnTo>
                <a:cubicBezTo>
                  <a:pt x="20706" y="5844"/>
                  <a:pt x="20718" y="5784"/>
                  <a:pt x="20729" y="5725"/>
                </a:cubicBezTo>
                <a:cubicBezTo>
                  <a:pt x="20765" y="5653"/>
                  <a:pt x="20777" y="5594"/>
                  <a:pt x="20789" y="5522"/>
                </a:cubicBezTo>
                <a:cubicBezTo>
                  <a:pt x="21134" y="5558"/>
                  <a:pt x="21491" y="5606"/>
                  <a:pt x="21837" y="5641"/>
                </a:cubicBezTo>
                <a:cubicBezTo>
                  <a:pt x="22218" y="5689"/>
                  <a:pt x="22611" y="5725"/>
                  <a:pt x="22980" y="5772"/>
                </a:cubicBezTo>
                <a:cubicBezTo>
                  <a:pt x="23194" y="6891"/>
                  <a:pt x="23527" y="7630"/>
                  <a:pt x="24028" y="7975"/>
                </a:cubicBezTo>
                <a:cubicBezTo>
                  <a:pt x="23968" y="8725"/>
                  <a:pt x="23932" y="9594"/>
                  <a:pt x="23908" y="10463"/>
                </a:cubicBezTo>
                <a:cubicBezTo>
                  <a:pt x="23861" y="11666"/>
                  <a:pt x="23801" y="13380"/>
                  <a:pt x="23623" y="14107"/>
                </a:cubicBezTo>
                <a:cubicBezTo>
                  <a:pt x="23581" y="14098"/>
                  <a:pt x="23538" y="14094"/>
                  <a:pt x="23496" y="14094"/>
                </a:cubicBezTo>
                <a:cubicBezTo>
                  <a:pt x="23419" y="14094"/>
                  <a:pt x="23342" y="14107"/>
                  <a:pt x="23266" y="14130"/>
                </a:cubicBezTo>
                <a:cubicBezTo>
                  <a:pt x="23027" y="14226"/>
                  <a:pt x="22861" y="14452"/>
                  <a:pt x="22849" y="14690"/>
                </a:cubicBezTo>
                <a:lnTo>
                  <a:pt x="22658" y="16917"/>
                </a:lnTo>
                <a:cubicBezTo>
                  <a:pt x="22634" y="17024"/>
                  <a:pt x="22658" y="17107"/>
                  <a:pt x="22694" y="17202"/>
                </a:cubicBezTo>
                <a:cubicBezTo>
                  <a:pt x="23766" y="20012"/>
                  <a:pt x="24349" y="27561"/>
                  <a:pt x="22551" y="29311"/>
                </a:cubicBezTo>
                <a:cubicBezTo>
                  <a:pt x="21979" y="29786"/>
                  <a:pt x="21406" y="29967"/>
                  <a:pt x="20763" y="29967"/>
                </a:cubicBezTo>
                <a:cubicBezTo>
                  <a:pt x="20067" y="29967"/>
                  <a:pt x="19288" y="29756"/>
                  <a:pt x="18336" y="29478"/>
                </a:cubicBezTo>
                <a:cubicBezTo>
                  <a:pt x="17381" y="29192"/>
                  <a:pt x="16378" y="28915"/>
                  <a:pt x="15379" y="28915"/>
                </a:cubicBezTo>
                <a:cubicBezTo>
                  <a:pt x="15170" y="28915"/>
                  <a:pt x="14961" y="28927"/>
                  <a:pt x="14753" y="28954"/>
                </a:cubicBezTo>
                <a:cubicBezTo>
                  <a:pt x="14599" y="28957"/>
                  <a:pt x="14448" y="28959"/>
                  <a:pt x="14300" y="28959"/>
                </a:cubicBezTo>
                <a:cubicBezTo>
                  <a:pt x="12197" y="28959"/>
                  <a:pt x="10566" y="28620"/>
                  <a:pt x="9454" y="27275"/>
                </a:cubicBezTo>
                <a:cubicBezTo>
                  <a:pt x="8680" y="26215"/>
                  <a:pt x="7740" y="25441"/>
                  <a:pt x="6847" y="24691"/>
                </a:cubicBezTo>
                <a:cubicBezTo>
                  <a:pt x="5513" y="23560"/>
                  <a:pt x="4239" y="22501"/>
                  <a:pt x="3668" y="20607"/>
                </a:cubicBezTo>
                <a:cubicBezTo>
                  <a:pt x="3644" y="20584"/>
                  <a:pt x="3632" y="20536"/>
                  <a:pt x="3620" y="20500"/>
                </a:cubicBezTo>
                <a:cubicBezTo>
                  <a:pt x="3323" y="19893"/>
                  <a:pt x="2656" y="19643"/>
                  <a:pt x="2120" y="19453"/>
                </a:cubicBezTo>
                <a:cubicBezTo>
                  <a:pt x="1882" y="19357"/>
                  <a:pt x="1441" y="19191"/>
                  <a:pt x="1382" y="19095"/>
                </a:cubicBezTo>
                <a:cubicBezTo>
                  <a:pt x="1370" y="19072"/>
                  <a:pt x="1370" y="18988"/>
                  <a:pt x="1465" y="18714"/>
                </a:cubicBezTo>
                <a:cubicBezTo>
                  <a:pt x="1620" y="18119"/>
                  <a:pt x="2120" y="17428"/>
                  <a:pt x="2680" y="16726"/>
                </a:cubicBezTo>
                <a:cubicBezTo>
                  <a:pt x="3275" y="17298"/>
                  <a:pt x="3882" y="17809"/>
                  <a:pt x="4501" y="18321"/>
                </a:cubicBezTo>
                <a:cubicBezTo>
                  <a:pt x="4799" y="18571"/>
                  <a:pt x="5097" y="18810"/>
                  <a:pt x="5370" y="19060"/>
                </a:cubicBezTo>
                <a:lnTo>
                  <a:pt x="6073" y="19929"/>
                </a:lnTo>
                <a:cubicBezTo>
                  <a:pt x="7013" y="21072"/>
                  <a:pt x="7978" y="22262"/>
                  <a:pt x="8942" y="23632"/>
                </a:cubicBezTo>
                <a:cubicBezTo>
                  <a:pt x="9070" y="23813"/>
                  <a:pt x="9270" y="23908"/>
                  <a:pt x="9472" y="23908"/>
                </a:cubicBezTo>
                <a:cubicBezTo>
                  <a:pt x="9589" y="23908"/>
                  <a:pt x="9707" y="23876"/>
                  <a:pt x="9811" y="23810"/>
                </a:cubicBezTo>
                <a:cubicBezTo>
                  <a:pt x="10109" y="23632"/>
                  <a:pt x="10216" y="23263"/>
                  <a:pt x="10061" y="22965"/>
                </a:cubicBezTo>
                <a:cubicBezTo>
                  <a:pt x="8930" y="20631"/>
                  <a:pt x="7537" y="19214"/>
                  <a:pt x="6311" y="18143"/>
                </a:cubicBezTo>
                <a:cubicBezTo>
                  <a:pt x="5359" y="16952"/>
                  <a:pt x="4656" y="15964"/>
                  <a:pt x="4096" y="15012"/>
                </a:cubicBezTo>
                <a:cubicBezTo>
                  <a:pt x="4716" y="14273"/>
                  <a:pt x="5406" y="13440"/>
                  <a:pt x="5966" y="12606"/>
                </a:cubicBezTo>
                <a:cubicBezTo>
                  <a:pt x="6168" y="12321"/>
                  <a:pt x="6109" y="11940"/>
                  <a:pt x="5835" y="11725"/>
                </a:cubicBezTo>
                <a:lnTo>
                  <a:pt x="5787" y="11702"/>
                </a:lnTo>
                <a:cubicBezTo>
                  <a:pt x="7061" y="9225"/>
                  <a:pt x="9692" y="6534"/>
                  <a:pt x="11300" y="4891"/>
                </a:cubicBezTo>
                <a:lnTo>
                  <a:pt x="11550" y="4653"/>
                </a:lnTo>
                <a:cubicBezTo>
                  <a:pt x="11740" y="5427"/>
                  <a:pt x="12157" y="5939"/>
                  <a:pt x="12550" y="6403"/>
                </a:cubicBezTo>
                <a:cubicBezTo>
                  <a:pt x="12859" y="6772"/>
                  <a:pt x="13157" y="7118"/>
                  <a:pt x="13371" y="7630"/>
                </a:cubicBezTo>
                <a:cubicBezTo>
                  <a:pt x="13741" y="9118"/>
                  <a:pt x="14979" y="9475"/>
                  <a:pt x="15788" y="9713"/>
                </a:cubicBezTo>
                <a:cubicBezTo>
                  <a:pt x="15991" y="9773"/>
                  <a:pt x="16169" y="9820"/>
                  <a:pt x="16348" y="9892"/>
                </a:cubicBezTo>
                <a:cubicBezTo>
                  <a:pt x="16420" y="9920"/>
                  <a:pt x="16495" y="9933"/>
                  <a:pt x="16571" y="9933"/>
                </a:cubicBezTo>
                <a:cubicBezTo>
                  <a:pt x="16786" y="9933"/>
                  <a:pt x="17002" y="9826"/>
                  <a:pt x="17134" y="9642"/>
                </a:cubicBezTo>
                <a:cubicBezTo>
                  <a:pt x="17300" y="9392"/>
                  <a:pt x="17265" y="9046"/>
                  <a:pt x="17039" y="8820"/>
                </a:cubicBezTo>
                <a:cubicBezTo>
                  <a:pt x="16717" y="8499"/>
                  <a:pt x="16360" y="8189"/>
                  <a:pt x="16015" y="7868"/>
                </a:cubicBezTo>
                <a:cubicBezTo>
                  <a:pt x="14538" y="6582"/>
                  <a:pt x="13252" y="5463"/>
                  <a:pt x="13788" y="2498"/>
                </a:cubicBezTo>
                <a:cubicBezTo>
                  <a:pt x="14038" y="2260"/>
                  <a:pt x="14395" y="1915"/>
                  <a:pt x="14705" y="1653"/>
                </a:cubicBezTo>
                <a:close/>
                <a:moveTo>
                  <a:pt x="15076" y="0"/>
                </a:moveTo>
                <a:cubicBezTo>
                  <a:pt x="14538" y="0"/>
                  <a:pt x="13881" y="618"/>
                  <a:pt x="12740" y="1712"/>
                </a:cubicBezTo>
                <a:cubicBezTo>
                  <a:pt x="12633" y="1796"/>
                  <a:pt x="12574" y="1915"/>
                  <a:pt x="12550" y="2058"/>
                </a:cubicBezTo>
                <a:lnTo>
                  <a:pt x="12455" y="2546"/>
                </a:lnTo>
                <a:cubicBezTo>
                  <a:pt x="12371" y="2508"/>
                  <a:pt x="12283" y="2490"/>
                  <a:pt x="12195" y="2490"/>
                </a:cubicBezTo>
                <a:cubicBezTo>
                  <a:pt x="12033" y="2490"/>
                  <a:pt x="11872" y="2553"/>
                  <a:pt x="11740" y="2677"/>
                </a:cubicBezTo>
                <a:lnTo>
                  <a:pt x="10395" y="3986"/>
                </a:lnTo>
                <a:cubicBezTo>
                  <a:pt x="8502" y="5927"/>
                  <a:pt x="5644" y="8844"/>
                  <a:pt x="4394" y="11654"/>
                </a:cubicBezTo>
                <a:cubicBezTo>
                  <a:pt x="4275" y="11904"/>
                  <a:pt x="4346" y="12214"/>
                  <a:pt x="4537" y="12392"/>
                </a:cubicBezTo>
                <a:cubicBezTo>
                  <a:pt x="3989" y="13142"/>
                  <a:pt x="3370" y="13880"/>
                  <a:pt x="2811" y="14535"/>
                </a:cubicBezTo>
                <a:cubicBezTo>
                  <a:pt x="2680" y="14702"/>
                  <a:pt x="2620" y="14928"/>
                  <a:pt x="2680" y="15119"/>
                </a:cubicBezTo>
                <a:lnTo>
                  <a:pt x="2596" y="15119"/>
                </a:lnTo>
                <a:cubicBezTo>
                  <a:pt x="2418" y="15119"/>
                  <a:pt x="2239" y="15214"/>
                  <a:pt x="2120" y="15357"/>
                </a:cubicBezTo>
                <a:cubicBezTo>
                  <a:pt x="1287" y="16357"/>
                  <a:pt x="429" y="17417"/>
                  <a:pt x="191" y="18345"/>
                </a:cubicBezTo>
                <a:cubicBezTo>
                  <a:pt x="1" y="18845"/>
                  <a:pt x="1" y="19286"/>
                  <a:pt x="167" y="19655"/>
                </a:cubicBezTo>
                <a:cubicBezTo>
                  <a:pt x="453" y="20274"/>
                  <a:pt x="1072" y="20512"/>
                  <a:pt x="1644" y="20715"/>
                </a:cubicBezTo>
                <a:cubicBezTo>
                  <a:pt x="1918" y="20822"/>
                  <a:pt x="2299" y="20953"/>
                  <a:pt x="2394" y="21084"/>
                </a:cubicBezTo>
                <a:cubicBezTo>
                  <a:pt x="3096" y="23310"/>
                  <a:pt x="4561" y="24525"/>
                  <a:pt x="5966" y="25715"/>
                </a:cubicBezTo>
                <a:cubicBezTo>
                  <a:pt x="6799" y="26418"/>
                  <a:pt x="7668" y="27144"/>
                  <a:pt x="8383" y="28096"/>
                </a:cubicBezTo>
                <a:cubicBezTo>
                  <a:pt x="9921" y="29961"/>
                  <a:pt x="12128" y="30278"/>
                  <a:pt x="14402" y="30278"/>
                </a:cubicBezTo>
                <a:cubicBezTo>
                  <a:pt x="14538" y="30278"/>
                  <a:pt x="14675" y="30277"/>
                  <a:pt x="14812" y="30275"/>
                </a:cubicBezTo>
                <a:cubicBezTo>
                  <a:pt x="14991" y="30250"/>
                  <a:pt x="15171" y="30239"/>
                  <a:pt x="15351" y="30239"/>
                </a:cubicBezTo>
                <a:cubicBezTo>
                  <a:pt x="16188" y="30239"/>
                  <a:pt x="17040" y="30487"/>
                  <a:pt x="17932" y="30752"/>
                </a:cubicBezTo>
                <a:cubicBezTo>
                  <a:pt x="18805" y="31002"/>
                  <a:pt x="19739" y="31271"/>
                  <a:pt x="20689" y="31271"/>
                </a:cubicBezTo>
                <a:cubicBezTo>
                  <a:pt x="21589" y="31271"/>
                  <a:pt x="22504" y="31029"/>
                  <a:pt x="23396" y="30299"/>
                </a:cubicBezTo>
                <a:cubicBezTo>
                  <a:pt x="25897" y="27906"/>
                  <a:pt x="25016" y="19857"/>
                  <a:pt x="23968" y="16893"/>
                </a:cubicBezTo>
                <a:lnTo>
                  <a:pt x="24087" y="15535"/>
                </a:lnTo>
                <a:cubicBezTo>
                  <a:pt x="24099" y="15535"/>
                  <a:pt x="24123" y="15523"/>
                  <a:pt x="24147" y="15523"/>
                </a:cubicBezTo>
                <a:cubicBezTo>
                  <a:pt x="24980" y="15178"/>
                  <a:pt x="25099" y="13880"/>
                  <a:pt x="25218" y="10523"/>
                </a:cubicBezTo>
                <a:cubicBezTo>
                  <a:pt x="25242" y="9499"/>
                  <a:pt x="25290" y="8427"/>
                  <a:pt x="25373" y="7630"/>
                </a:cubicBezTo>
                <a:cubicBezTo>
                  <a:pt x="25397" y="7511"/>
                  <a:pt x="25373" y="7392"/>
                  <a:pt x="25337" y="7272"/>
                </a:cubicBezTo>
                <a:cubicBezTo>
                  <a:pt x="25301" y="7213"/>
                  <a:pt x="25278" y="7177"/>
                  <a:pt x="25242" y="7130"/>
                </a:cubicBezTo>
                <a:cubicBezTo>
                  <a:pt x="25123" y="6999"/>
                  <a:pt x="24956" y="6903"/>
                  <a:pt x="24778" y="6903"/>
                </a:cubicBezTo>
                <a:cubicBezTo>
                  <a:pt x="24778" y="6903"/>
                  <a:pt x="24409" y="6677"/>
                  <a:pt x="24206" y="5117"/>
                </a:cubicBezTo>
                <a:cubicBezTo>
                  <a:pt x="24170" y="4820"/>
                  <a:pt x="23932" y="4594"/>
                  <a:pt x="23647" y="4558"/>
                </a:cubicBezTo>
                <a:lnTo>
                  <a:pt x="23206" y="4474"/>
                </a:lnTo>
                <a:cubicBezTo>
                  <a:pt x="22801" y="4415"/>
                  <a:pt x="22384" y="4379"/>
                  <a:pt x="21968" y="4332"/>
                </a:cubicBezTo>
                <a:cubicBezTo>
                  <a:pt x="19896" y="4105"/>
                  <a:pt x="17777" y="3867"/>
                  <a:pt x="16491" y="2212"/>
                </a:cubicBezTo>
                <a:lnTo>
                  <a:pt x="16479" y="2200"/>
                </a:lnTo>
                <a:lnTo>
                  <a:pt x="16467" y="2189"/>
                </a:lnTo>
                <a:cubicBezTo>
                  <a:pt x="16110" y="1700"/>
                  <a:pt x="15884" y="1165"/>
                  <a:pt x="15776" y="569"/>
                </a:cubicBezTo>
                <a:cubicBezTo>
                  <a:pt x="15753" y="403"/>
                  <a:pt x="15657" y="248"/>
                  <a:pt x="15515" y="153"/>
                </a:cubicBezTo>
                <a:cubicBezTo>
                  <a:pt x="15372" y="50"/>
                  <a:pt x="15229" y="0"/>
                  <a:pt x="150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13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27"/>
          <p:cNvSpPr txBox="1">
            <a:spLocks noGrp="1"/>
          </p:cNvSpPr>
          <p:nvPr>
            <p:ph type="subTitle" idx="1"/>
          </p:nvPr>
        </p:nvSpPr>
        <p:spPr>
          <a:xfrm>
            <a:off x="1750575" y="1691925"/>
            <a:ext cx="2237100" cy="10791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1" name="Google Shape;651;p27"/>
          <p:cNvSpPr/>
          <p:nvPr/>
        </p:nvSpPr>
        <p:spPr>
          <a:xfrm rot="733054">
            <a:off x="5229706" y="-2593307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7"/>
          <p:cNvSpPr/>
          <p:nvPr/>
        </p:nvSpPr>
        <p:spPr>
          <a:xfrm rot="733054">
            <a:off x="-1131792" y="3846438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7"/>
          <p:cNvSpPr/>
          <p:nvPr/>
        </p:nvSpPr>
        <p:spPr>
          <a:xfrm rot="-5045290">
            <a:off x="8578071" y="4554405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7"/>
          <p:cNvSpPr/>
          <p:nvPr/>
        </p:nvSpPr>
        <p:spPr>
          <a:xfrm>
            <a:off x="-302850" y="-526275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5" name="Google Shape;655;p27"/>
          <p:cNvGrpSpPr/>
          <p:nvPr/>
        </p:nvGrpSpPr>
        <p:grpSpPr>
          <a:xfrm>
            <a:off x="7387090" y="-403593"/>
            <a:ext cx="1756920" cy="1267395"/>
            <a:chOff x="7192850" y="-246150"/>
            <a:chExt cx="1380250" cy="995675"/>
          </a:xfrm>
        </p:grpSpPr>
        <p:sp>
          <p:nvSpPr>
            <p:cNvPr id="656" name="Google Shape;656;p27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7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7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7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8"/>
          <p:cNvSpPr txBox="1">
            <a:spLocks noGrp="1"/>
          </p:cNvSpPr>
          <p:nvPr>
            <p:ph type="ctrTitle"/>
          </p:nvPr>
        </p:nvSpPr>
        <p:spPr>
          <a:xfrm flipH="1">
            <a:off x="1692900" y="463800"/>
            <a:ext cx="5724300" cy="875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28"/>
          <p:cNvSpPr txBox="1">
            <a:spLocks noGrp="1"/>
          </p:cNvSpPr>
          <p:nvPr>
            <p:ph type="subTitle" idx="1"/>
          </p:nvPr>
        </p:nvSpPr>
        <p:spPr>
          <a:xfrm flipH="1">
            <a:off x="1692900" y="1376100"/>
            <a:ext cx="5724300" cy="12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0" name="Google Shape;670;p28"/>
          <p:cNvSpPr/>
          <p:nvPr/>
        </p:nvSpPr>
        <p:spPr>
          <a:xfrm rot="10800000" flipH="1">
            <a:off x="8812259" y="749043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8"/>
          <p:cNvSpPr/>
          <p:nvPr/>
        </p:nvSpPr>
        <p:spPr>
          <a:xfrm flipH="1">
            <a:off x="6805522" y="3753747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8"/>
          <p:cNvSpPr/>
          <p:nvPr/>
        </p:nvSpPr>
        <p:spPr>
          <a:xfrm flipH="1">
            <a:off x="-1111282" y="-1482362"/>
            <a:ext cx="3758790" cy="2778388"/>
          </a:xfrm>
          <a:custGeom>
            <a:avLst/>
            <a:gdLst/>
            <a:ahLst/>
            <a:cxnLst/>
            <a:rect l="l" t="t" r="r" b="b"/>
            <a:pathLst>
              <a:path w="119147" h="88070" extrusionOk="0">
                <a:moveTo>
                  <a:pt x="25767" y="0"/>
                </a:moveTo>
                <a:cubicBezTo>
                  <a:pt x="24236" y="0"/>
                  <a:pt x="23941" y="716"/>
                  <a:pt x="26183" y="2690"/>
                </a:cubicBezTo>
                <a:cubicBezTo>
                  <a:pt x="26135" y="2702"/>
                  <a:pt x="26099" y="2725"/>
                  <a:pt x="26063" y="2761"/>
                </a:cubicBezTo>
                <a:lnTo>
                  <a:pt x="23932" y="1630"/>
                </a:lnTo>
                <a:lnTo>
                  <a:pt x="17932" y="13262"/>
                </a:lnTo>
                <a:cubicBezTo>
                  <a:pt x="17110" y="14560"/>
                  <a:pt x="16253" y="15965"/>
                  <a:pt x="15360" y="17453"/>
                </a:cubicBezTo>
                <a:cubicBezTo>
                  <a:pt x="15145" y="17346"/>
                  <a:pt x="14729" y="17120"/>
                  <a:pt x="14526" y="17013"/>
                </a:cubicBezTo>
                <a:cubicBezTo>
                  <a:pt x="20163" y="6723"/>
                  <a:pt x="19924" y="5511"/>
                  <a:pt x="18903" y="5511"/>
                </a:cubicBezTo>
                <a:cubicBezTo>
                  <a:pt x="18588" y="5511"/>
                  <a:pt x="18198" y="5626"/>
                  <a:pt x="17883" y="5626"/>
                </a:cubicBezTo>
                <a:cubicBezTo>
                  <a:pt x="17550" y="5626"/>
                  <a:pt x="17300" y="5497"/>
                  <a:pt x="17312" y="4964"/>
                </a:cubicBezTo>
                <a:lnTo>
                  <a:pt x="17312" y="4964"/>
                </a:lnTo>
                <a:cubicBezTo>
                  <a:pt x="15110" y="9214"/>
                  <a:pt x="12859" y="13465"/>
                  <a:pt x="10538" y="17644"/>
                </a:cubicBezTo>
                <a:cubicBezTo>
                  <a:pt x="9383" y="19739"/>
                  <a:pt x="8192" y="21823"/>
                  <a:pt x="6978" y="23907"/>
                </a:cubicBezTo>
                <a:cubicBezTo>
                  <a:pt x="6347" y="24990"/>
                  <a:pt x="5716" y="26085"/>
                  <a:pt x="5073" y="27169"/>
                </a:cubicBezTo>
                <a:cubicBezTo>
                  <a:pt x="3942" y="29181"/>
                  <a:pt x="2834" y="31181"/>
                  <a:pt x="1703" y="33193"/>
                </a:cubicBezTo>
                <a:lnTo>
                  <a:pt x="1" y="36468"/>
                </a:lnTo>
                <a:lnTo>
                  <a:pt x="11443" y="42480"/>
                </a:lnTo>
                <a:cubicBezTo>
                  <a:pt x="41208" y="58054"/>
                  <a:pt x="69986" y="73079"/>
                  <a:pt x="98644" y="88069"/>
                </a:cubicBezTo>
                <a:cubicBezTo>
                  <a:pt x="105478" y="74199"/>
                  <a:pt x="112289" y="60340"/>
                  <a:pt x="119147" y="46457"/>
                </a:cubicBezTo>
                <a:cubicBezTo>
                  <a:pt x="112622" y="42957"/>
                  <a:pt x="106097" y="39468"/>
                  <a:pt x="99549" y="35980"/>
                </a:cubicBezTo>
                <a:cubicBezTo>
                  <a:pt x="94477" y="33241"/>
                  <a:pt x="89405" y="30503"/>
                  <a:pt x="84297" y="27740"/>
                </a:cubicBezTo>
                <a:lnTo>
                  <a:pt x="84297" y="27740"/>
                </a:lnTo>
                <a:cubicBezTo>
                  <a:pt x="89440" y="30562"/>
                  <a:pt x="94536" y="33336"/>
                  <a:pt x="99585" y="36110"/>
                </a:cubicBezTo>
                <a:cubicBezTo>
                  <a:pt x="102109" y="37492"/>
                  <a:pt x="104633" y="38861"/>
                  <a:pt x="107145" y="40230"/>
                </a:cubicBezTo>
                <a:cubicBezTo>
                  <a:pt x="111050" y="42349"/>
                  <a:pt x="114967" y="44445"/>
                  <a:pt x="118873" y="46564"/>
                </a:cubicBezTo>
                <a:cubicBezTo>
                  <a:pt x="115456" y="53386"/>
                  <a:pt x="112062" y="60209"/>
                  <a:pt x="108657" y="67007"/>
                </a:cubicBezTo>
                <a:cubicBezTo>
                  <a:pt x="105264" y="73853"/>
                  <a:pt x="101871" y="80711"/>
                  <a:pt x="98465" y="87593"/>
                </a:cubicBezTo>
                <a:cubicBezTo>
                  <a:pt x="92250" y="84331"/>
                  <a:pt x="85976" y="81045"/>
                  <a:pt x="79665" y="77735"/>
                </a:cubicBezTo>
                <a:cubicBezTo>
                  <a:pt x="74796" y="75211"/>
                  <a:pt x="69890" y="72663"/>
                  <a:pt x="64925" y="70079"/>
                </a:cubicBezTo>
                <a:cubicBezTo>
                  <a:pt x="64945" y="70077"/>
                  <a:pt x="64966" y="70077"/>
                  <a:pt x="64988" y="70077"/>
                </a:cubicBezTo>
                <a:cubicBezTo>
                  <a:pt x="65085" y="70077"/>
                  <a:pt x="65204" y="70088"/>
                  <a:pt x="65300" y="70088"/>
                </a:cubicBezTo>
                <a:cubicBezTo>
                  <a:pt x="65537" y="70088"/>
                  <a:pt x="65632" y="70019"/>
                  <a:pt x="64902" y="69543"/>
                </a:cubicBezTo>
                <a:lnTo>
                  <a:pt x="64902" y="69543"/>
                </a:lnTo>
                <a:cubicBezTo>
                  <a:pt x="69986" y="71996"/>
                  <a:pt x="74962" y="74496"/>
                  <a:pt x="79880" y="77008"/>
                </a:cubicBezTo>
                <a:cubicBezTo>
                  <a:pt x="82332" y="78294"/>
                  <a:pt x="84773" y="79556"/>
                  <a:pt x="87214" y="80818"/>
                </a:cubicBezTo>
                <a:cubicBezTo>
                  <a:pt x="90845" y="82735"/>
                  <a:pt x="94477" y="84640"/>
                  <a:pt x="98108" y="86557"/>
                </a:cubicBezTo>
                <a:cubicBezTo>
                  <a:pt x="99239" y="84271"/>
                  <a:pt x="100382" y="81997"/>
                  <a:pt x="101513" y="79699"/>
                </a:cubicBezTo>
                <a:cubicBezTo>
                  <a:pt x="102335" y="78068"/>
                  <a:pt x="103156" y="76425"/>
                  <a:pt x="103990" y="74794"/>
                </a:cubicBezTo>
                <a:cubicBezTo>
                  <a:pt x="105359" y="72103"/>
                  <a:pt x="106716" y="69424"/>
                  <a:pt x="108086" y="66721"/>
                </a:cubicBezTo>
                <a:cubicBezTo>
                  <a:pt x="109455" y="64042"/>
                  <a:pt x="110824" y="61352"/>
                  <a:pt x="112193" y="58673"/>
                </a:cubicBezTo>
                <a:cubicBezTo>
                  <a:pt x="112991" y="57101"/>
                  <a:pt x="113789" y="55506"/>
                  <a:pt x="114598" y="53922"/>
                </a:cubicBezTo>
                <a:cubicBezTo>
                  <a:pt x="115789" y="51541"/>
                  <a:pt x="116980" y="49160"/>
                  <a:pt x="118182" y="46767"/>
                </a:cubicBezTo>
                <a:cubicBezTo>
                  <a:pt x="114325" y="44683"/>
                  <a:pt x="110455" y="42599"/>
                  <a:pt x="106585" y="40504"/>
                </a:cubicBezTo>
                <a:cubicBezTo>
                  <a:pt x="103966" y="39087"/>
                  <a:pt x="101335" y="37670"/>
                  <a:pt x="98692" y="36265"/>
                </a:cubicBezTo>
                <a:cubicBezTo>
                  <a:pt x="93393" y="33443"/>
                  <a:pt x="88036" y="30646"/>
                  <a:pt x="82582" y="27883"/>
                </a:cubicBezTo>
                <a:cubicBezTo>
                  <a:pt x="82690" y="27669"/>
                  <a:pt x="82916" y="27276"/>
                  <a:pt x="83011" y="27062"/>
                </a:cubicBezTo>
                <a:cubicBezTo>
                  <a:pt x="71879" y="21037"/>
                  <a:pt x="60687" y="14906"/>
                  <a:pt x="49376" y="8643"/>
                </a:cubicBezTo>
                <a:cubicBezTo>
                  <a:pt x="44637" y="6119"/>
                  <a:pt x="40351" y="4333"/>
                  <a:pt x="36684" y="3011"/>
                </a:cubicBezTo>
                <a:lnTo>
                  <a:pt x="36684" y="3011"/>
                </a:lnTo>
                <a:cubicBezTo>
                  <a:pt x="48864" y="10155"/>
                  <a:pt x="61580" y="17334"/>
                  <a:pt x="74534" y="24478"/>
                </a:cubicBezTo>
                <a:cubicBezTo>
                  <a:pt x="81011" y="28050"/>
                  <a:pt x="87559" y="31622"/>
                  <a:pt x="94120" y="35194"/>
                </a:cubicBezTo>
                <a:cubicBezTo>
                  <a:pt x="97406" y="36980"/>
                  <a:pt x="100680" y="38742"/>
                  <a:pt x="103966" y="40528"/>
                </a:cubicBezTo>
                <a:cubicBezTo>
                  <a:pt x="108157" y="42778"/>
                  <a:pt x="112336" y="45040"/>
                  <a:pt x="116515" y="47290"/>
                </a:cubicBezTo>
                <a:cubicBezTo>
                  <a:pt x="113693" y="52934"/>
                  <a:pt x="110872" y="58554"/>
                  <a:pt x="108074" y="64162"/>
                </a:cubicBezTo>
                <a:cubicBezTo>
                  <a:pt x="105621" y="69043"/>
                  <a:pt x="103168" y="73913"/>
                  <a:pt x="100739" y="78735"/>
                </a:cubicBezTo>
                <a:cubicBezTo>
                  <a:pt x="103037" y="74068"/>
                  <a:pt x="105419" y="69198"/>
                  <a:pt x="107836" y="64257"/>
                </a:cubicBezTo>
                <a:cubicBezTo>
                  <a:pt x="110586" y="58685"/>
                  <a:pt x="113360" y="53029"/>
                  <a:pt x="116110" y="47421"/>
                </a:cubicBezTo>
                <a:cubicBezTo>
                  <a:pt x="113729" y="46147"/>
                  <a:pt x="111372" y="44873"/>
                  <a:pt x="109002" y="43611"/>
                </a:cubicBezTo>
                <a:cubicBezTo>
                  <a:pt x="107395" y="42730"/>
                  <a:pt x="105800" y="41873"/>
                  <a:pt x="104228" y="41004"/>
                </a:cubicBezTo>
                <a:cubicBezTo>
                  <a:pt x="101109" y="39313"/>
                  <a:pt x="98061" y="37611"/>
                  <a:pt x="95120" y="35932"/>
                </a:cubicBezTo>
                <a:cubicBezTo>
                  <a:pt x="74177" y="24264"/>
                  <a:pt x="55008" y="14358"/>
                  <a:pt x="36279" y="3607"/>
                </a:cubicBezTo>
                <a:lnTo>
                  <a:pt x="33243" y="1821"/>
                </a:lnTo>
                <a:cubicBezTo>
                  <a:pt x="31778" y="1344"/>
                  <a:pt x="30433" y="928"/>
                  <a:pt x="29242" y="570"/>
                </a:cubicBezTo>
                <a:cubicBezTo>
                  <a:pt x="27851" y="222"/>
                  <a:pt x="26618" y="0"/>
                  <a:pt x="257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8"/>
          <p:cNvSpPr/>
          <p:nvPr/>
        </p:nvSpPr>
        <p:spPr>
          <a:xfrm flipH="1">
            <a:off x="8081985" y="-5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8"/>
          <p:cNvSpPr/>
          <p:nvPr/>
        </p:nvSpPr>
        <p:spPr>
          <a:xfrm flipH="1">
            <a:off x="103203" y="1013833"/>
            <a:ext cx="616785" cy="589402"/>
          </a:xfrm>
          <a:custGeom>
            <a:avLst/>
            <a:gdLst/>
            <a:ahLst/>
            <a:cxnLst/>
            <a:rect l="l" t="t" r="r" b="b"/>
            <a:pathLst>
              <a:path w="19551" h="18683" extrusionOk="0">
                <a:moveTo>
                  <a:pt x="12788" y="12907"/>
                </a:moveTo>
                <a:lnTo>
                  <a:pt x="12788" y="12907"/>
                </a:lnTo>
                <a:cubicBezTo>
                  <a:pt x="11562" y="13692"/>
                  <a:pt x="10478" y="14550"/>
                  <a:pt x="9407" y="15359"/>
                </a:cubicBezTo>
                <a:cubicBezTo>
                  <a:pt x="10371" y="14431"/>
                  <a:pt x="11407" y="13561"/>
                  <a:pt x="12788" y="12907"/>
                </a:cubicBezTo>
                <a:close/>
                <a:moveTo>
                  <a:pt x="8347" y="0"/>
                </a:moveTo>
                <a:cubicBezTo>
                  <a:pt x="8169" y="500"/>
                  <a:pt x="7692" y="893"/>
                  <a:pt x="6716" y="1036"/>
                </a:cubicBezTo>
                <a:cubicBezTo>
                  <a:pt x="6656" y="1131"/>
                  <a:pt x="6549" y="1369"/>
                  <a:pt x="6502" y="1488"/>
                </a:cubicBezTo>
                <a:cubicBezTo>
                  <a:pt x="5311" y="4203"/>
                  <a:pt x="4275" y="6989"/>
                  <a:pt x="2013" y="8966"/>
                </a:cubicBezTo>
                <a:cubicBezTo>
                  <a:pt x="3620" y="7846"/>
                  <a:pt x="4882" y="6465"/>
                  <a:pt x="5585" y="4644"/>
                </a:cubicBezTo>
                <a:cubicBezTo>
                  <a:pt x="5728" y="4751"/>
                  <a:pt x="5930" y="4906"/>
                  <a:pt x="6085" y="4917"/>
                </a:cubicBezTo>
                <a:cubicBezTo>
                  <a:pt x="6323" y="7418"/>
                  <a:pt x="3370" y="7715"/>
                  <a:pt x="2846" y="9739"/>
                </a:cubicBezTo>
                <a:lnTo>
                  <a:pt x="1953" y="9025"/>
                </a:lnTo>
                <a:cubicBezTo>
                  <a:pt x="1430" y="9466"/>
                  <a:pt x="858" y="9870"/>
                  <a:pt x="191" y="10180"/>
                </a:cubicBezTo>
                <a:cubicBezTo>
                  <a:pt x="1" y="10394"/>
                  <a:pt x="239" y="10942"/>
                  <a:pt x="584" y="11549"/>
                </a:cubicBezTo>
                <a:cubicBezTo>
                  <a:pt x="3466" y="11394"/>
                  <a:pt x="4882" y="9323"/>
                  <a:pt x="6537" y="7680"/>
                </a:cubicBezTo>
                <a:lnTo>
                  <a:pt x="6537" y="7680"/>
                </a:lnTo>
                <a:cubicBezTo>
                  <a:pt x="6025" y="8501"/>
                  <a:pt x="5597" y="9609"/>
                  <a:pt x="4561" y="10025"/>
                </a:cubicBezTo>
                <a:cubicBezTo>
                  <a:pt x="3275" y="10752"/>
                  <a:pt x="2680" y="11883"/>
                  <a:pt x="1227" y="12168"/>
                </a:cubicBezTo>
                <a:lnTo>
                  <a:pt x="953" y="12180"/>
                </a:lnTo>
                <a:cubicBezTo>
                  <a:pt x="1144" y="12466"/>
                  <a:pt x="1322" y="12764"/>
                  <a:pt x="1489" y="13038"/>
                </a:cubicBezTo>
                <a:cubicBezTo>
                  <a:pt x="2346" y="14252"/>
                  <a:pt x="3644" y="15800"/>
                  <a:pt x="5109" y="16347"/>
                </a:cubicBezTo>
                <a:cubicBezTo>
                  <a:pt x="5228" y="16228"/>
                  <a:pt x="5430" y="16002"/>
                  <a:pt x="5430" y="16002"/>
                </a:cubicBezTo>
                <a:cubicBezTo>
                  <a:pt x="5894" y="16347"/>
                  <a:pt x="6311" y="16788"/>
                  <a:pt x="6716" y="17229"/>
                </a:cubicBezTo>
                <a:cubicBezTo>
                  <a:pt x="7657" y="16657"/>
                  <a:pt x="8526" y="16038"/>
                  <a:pt x="9407" y="15359"/>
                </a:cubicBezTo>
                <a:lnTo>
                  <a:pt x="9407" y="15359"/>
                </a:lnTo>
                <a:cubicBezTo>
                  <a:pt x="8633" y="16121"/>
                  <a:pt x="7907" y="16907"/>
                  <a:pt x="7085" y="17621"/>
                </a:cubicBezTo>
                <a:cubicBezTo>
                  <a:pt x="7561" y="18121"/>
                  <a:pt x="8014" y="18538"/>
                  <a:pt x="8490" y="18633"/>
                </a:cubicBezTo>
                <a:cubicBezTo>
                  <a:pt x="8578" y="18667"/>
                  <a:pt x="8660" y="18682"/>
                  <a:pt x="8735" y="18682"/>
                </a:cubicBezTo>
                <a:cubicBezTo>
                  <a:pt x="9407" y="18682"/>
                  <a:pt x="9592" y="17458"/>
                  <a:pt x="10181" y="17169"/>
                </a:cubicBezTo>
                <a:cubicBezTo>
                  <a:pt x="12300" y="16455"/>
                  <a:pt x="13324" y="14573"/>
                  <a:pt x="15098" y="13419"/>
                </a:cubicBezTo>
                <a:cubicBezTo>
                  <a:pt x="16360" y="12526"/>
                  <a:pt x="16848" y="11109"/>
                  <a:pt x="17253" y="9728"/>
                </a:cubicBezTo>
                <a:cubicBezTo>
                  <a:pt x="17634" y="7763"/>
                  <a:pt x="19551" y="6239"/>
                  <a:pt x="19039" y="4322"/>
                </a:cubicBezTo>
                <a:cubicBezTo>
                  <a:pt x="18586" y="2973"/>
                  <a:pt x="16067" y="2212"/>
                  <a:pt x="14138" y="2212"/>
                </a:cubicBezTo>
                <a:cubicBezTo>
                  <a:pt x="13582" y="2212"/>
                  <a:pt x="13075" y="2275"/>
                  <a:pt x="12681" y="2405"/>
                </a:cubicBezTo>
                <a:lnTo>
                  <a:pt x="11609" y="1989"/>
                </a:lnTo>
                <a:cubicBezTo>
                  <a:pt x="12562" y="1096"/>
                  <a:pt x="9645" y="643"/>
                  <a:pt x="83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5" name="Google Shape;675;p28"/>
          <p:cNvGrpSpPr/>
          <p:nvPr/>
        </p:nvGrpSpPr>
        <p:grpSpPr>
          <a:xfrm flipH="1">
            <a:off x="-1214196" y="4242070"/>
            <a:ext cx="2476722" cy="875246"/>
            <a:chOff x="-7151200" y="-2136100"/>
            <a:chExt cx="1714825" cy="606000"/>
          </a:xfrm>
        </p:grpSpPr>
        <p:sp>
          <p:nvSpPr>
            <p:cNvPr id="676" name="Google Shape;676;p28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8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8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8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28"/>
          <p:cNvGrpSpPr/>
          <p:nvPr/>
        </p:nvGrpSpPr>
        <p:grpSpPr>
          <a:xfrm flipH="1">
            <a:off x="7447005" y="3877613"/>
            <a:ext cx="1957388" cy="1263546"/>
            <a:chOff x="-5341150" y="-5256175"/>
            <a:chExt cx="1355250" cy="874850"/>
          </a:xfrm>
        </p:grpSpPr>
        <p:sp>
          <p:nvSpPr>
            <p:cNvPr id="690" name="Google Shape;690;p28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28"/>
          <p:cNvSpPr txBox="1"/>
          <p:nvPr/>
        </p:nvSpPr>
        <p:spPr>
          <a:xfrm>
            <a:off x="2836500" y="3547875"/>
            <a:ext cx="3471000" cy="7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_1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30"/>
          <p:cNvSpPr/>
          <p:nvPr/>
        </p:nvSpPr>
        <p:spPr>
          <a:xfrm>
            <a:off x="8676145" y="525256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0"/>
          <p:cNvSpPr/>
          <p:nvPr/>
        </p:nvSpPr>
        <p:spPr>
          <a:xfrm>
            <a:off x="3528175" y="4603497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0"/>
          <p:cNvSpPr/>
          <p:nvPr/>
        </p:nvSpPr>
        <p:spPr>
          <a:xfrm>
            <a:off x="2844107" y="-1939562"/>
            <a:ext cx="3758790" cy="2778388"/>
          </a:xfrm>
          <a:custGeom>
            <a:avLst/>
            <a:gdLst/>
            <a:ahLst/>
            <a:cxnLst/>
            <a:rect l="l" t="t" r="r" b="b"/>
            <a:pathLst>
              <a:path w="119147" h="88070" extrusionOk="0">
                <a:moveTo>
                  <a:pt x="25767" y="0"/>
                </a:moveTo>
                <a:cubicBezTo>
                  <a:pt x="24236" y="0"/>
                  <a:pt x="23941" y="716"/>
                  <a:pt x="26183" y="2690"/>
                </a:cubicBezTo>
                <a:cubicBezTo>
                  <a:pt x="26135" y="2702"/>
                  <a:pt x="26099" y="2725"/>
                  <a:pt x="26063" y="2761"/>
                </a:cubicBezTo>
                <a:lnTo>
                  <a:pt x="23932" y="1630"/>
                </a:lnTo>
                <a:lnTo>
                  <a:pt x="17932" y="13262"/>
                </a:lnTo>
                <a:cubicBezTo>
                  <a:pt x="17110" y="14560"/>
                  <a:pt x="16253" y="15965"/>
                  <a:pt x="15360" y="17453"/>
                </a:cubicBezTo>
                <a:cubicBezTo>
                  <a:pt x="15145" y="17346"/>
                  <a:pt x="14729" y="17120"/>
                  <a:pt x="14526" y="17013"/>
                </a:cubicBezTo>
                <a:cubicBezTo>
                  <a:pt x="20163" y="6723"/>
                  <a:pt x="19924" y="5511"/>
                  <a:pt x="18903" y="5511"/>
                </a:cubicBezTo>
                <a:cubicBezTo>
                  <a:pt x="18588" y="5511"/>
                  <a:pt x="18198" y="5626"/>
                  <a:pt x="17883" y="5626"/>
                </a:cubicBezTo>
                <a:cubicBezTo>
                  <a:pt x="17550" y="5626"/>
                  <a:pt x="17300" y="5497"/>
                  <a:pt x="17312" y="4964"/>
                </a:cubicBezTo>
                <a:lnTo>
                  <a:pt x="17312" y="4964"/>
                </a:lnTo>
                <a:cubicBezTo>
                  <a:pt x="15110" y="9214"/>
                  <a:pt x="12859" y="13465"/>
                  <a:pt x="10538" y="17644"/>
                </a:cubicBezTo>
                <a:cubicBezTo>
                  <a:pt x="9383" y="19739"/>
                  <a:pt x="8192" y="21823"/>
                  <a:pt x="6978" y="23907"/>
                </a:cubicBezTo>
                <a:cubicBezTo>
                  <a:pt x="6347" y="24990"/>
                  <a:pt x="5716" y="26085"/>
                  <a:pt x="5073" y="27169"/>
                </a:cubicBezTo>
                <a:cubicBezTo>
                  <a:pt x="3942" y="29181"/>
                  <a:pt x="2834" y="31181"/>
                  <a:pt x="1703" y="33193"/>
                </a:cubicBezTo>
                <a:lnTo>
                  <a:pt x="1" y="36468"/>
                </a:lnTo>
                <a:lnTo>
                  <a:pt x="11443" y="42480"/>
                </a:lnTo>
                <a:cubicBezTo>
                  <a:pt x="41208" y="58054"/>
                  <a:pt x="69986" y="73079"/>
                  <a:pt x="98644" y="88069"/>
                </a:cubicBezTo>
                <a:cubicBezTo>
                  <a:pt x="105478" y="74199"/>
                  <a:pt x="112289" y="60340"/>
                  <a:pt x="119147" y="46457"/>
                </a:cubicBezTo>
                <a:cubicBezTo>
                  <a:pt x="112622" y="42957"/>
                  <a:pt x="106097" y="39468"/>
                  <a:pt x="99549" y="35980"/>
                </a:cubicBezTo>
                <a:cubicBezTo>
                  <a:pt x="94477" y="33241"/>
                  <a:pt x="89405" y="30503"/>
                  <a:pt x="84297" y="27740"/>
                </a:cubicBezTo>
                <a:lnTo>
                  <a:pt x="84297" y="27740"/>
                </a:lnTo>
                <a:cubicBezTo>
                  <a:pt x="89440" y="30562"/>
                  <a:pt x="94536" y="33336"/>
                  <a:pt x="99585" y="36110"/>
                </a:cubicBezTo>
                <a:cubicBezTo>
                  <a:pt x="102109" y="37492"/>
                  <a:pt x="104633" y="38861"/>
                  <a:pt x="107145" y="40230"/>
                </a:cubicBezTo>
                <a:cubicBezTo>
                  <a:pt x="111050" y="42349"/>
                  <a:pt x="114967" y="44445"/>
                  <a:pt x="118873" y="46564"/>
                </a:cubicBezTo>
                <a:cubicBezTo>
                  <a:pt x="115456" y="53386"/>
                  <a:pt x="112062" y="60209"/>
                  <a:pt x="108657" y="67007"/>
                </a:cubicBezTo>
                <a:cubicBezTo>
                  <a:pt x="105264" y="73853"/>
                  <a:pt x="101871" y="80711"/>
                  <a:pt x="98465" y="87593"/>
                </a:cubicBezTo>
                <a:cubicBezTo>
                  <a:pt x="92250" y="84331"/>
                  <a:pt x="85976" y="81045"/>
                  <a:pt x="79665" y="77735"/>
                </a:cubicBezTo>
                <a:cubicBezTo>
                  <a:pt x="74796" y="75211"/>
                  <a:pt x="69890" y="72663"/>
                  <a:pt x="64925" y="70079"/>
                </a:cubicBezTo>
                <a:cubicBezTo>
                  <a:pt x="64945" y="70077"/>
                  <a:pt x="64966" y="70077"/>
                  <a:pt x="64988" y="70077"/>
                </a:cubicBezTo>
                <a:cubicBezTo>
                  <a:pt x="65085" y="70077"/>
                  <a:pt x="65204" y="70088"/>
                  <a:pt x="65300" y="70088"/>
                </a:cubicBezTo>
                <a:cubicBezTo>
                  <a:pt x="65537" y="70088"/>
                  <a:pt x="65632" y="70019"/>
                  <a:pt x="64902" y="69543"/>
                </a:cubicBezTo>
                <a:lnTo>
                  <a:pt x="64902" y="69543"/>
                </a:lnTo>
                <a:cubicBezTo>
                  <a:pt x="69986" y="71996"/>
                  <a:pt x="74962" y="74496"/>
                  <a:pt x="79880" y="77008"/>
                </a:cubicBezTo>
                <a:cubicBezTo>
                  <a:pt x="82332" y="78294"/>
                  <a:pt x="84773" y="79556"/>
                  <a:pt x="87214" y="80818"/>
                </a:cubicBezTo>
                <a:cubicBezTo>
                  <a:pt x="90845" y="82735"/>
                  <a:pt x="94477" y="84640"/>
                  <a:pt x="98108" y="86557"/>
                </a:cubicBezTo>
                <a:cubicBezTo>
                  <a:pt x="99239" y="84271"/>
                  <a:pt x="100382" y="81997"/>
                  <a:pt x="101513" y="79699"/>
                </a:cubicBezTo>
                <a:cubicBezTo>
                  <a:pt x="102335" y="78068"/>
                  <a:pt x="103156" y="76425"/>
                  <a:pt x="103990" y="74794"/>
                </a:cubicBezTo>
                <a:cubicBezTo>
                  <a:pt x="105359" y="72103"/>
                  <a:pt x="106716" y="69424"/>
                  <a:pt x="108086" y="66721"/>
                </a:cubicBezTo>
                <a:cubicBezTo>
                  <a:pt x="109455" y="64042"/>
                  <a:pt x="110824" y="61352"/>
                  <a:pt x="112193" y="58673"/>
                </a:cubicBezTo>
                <a:cubicBezTo>
                  <a:pt x="112991" y="57101"/>
                  <a:pt x="113789" y="55506"/>
                  <a:pt x="114598" y="53922"/>
                </a:cubicBezTo>
                <a:cubicBezTo>
                  <a:pt x="115789" y="51541"/>
                  <a:pt x="116980" y="49160"/>
                  <a:pt x="118182" y="46767"/>
                </a:cubicBezTo>
                <a:cubicBezTo>
                  <a:pt x="114325" y="44683"/>
                  <a:pt x="110455" y="42599"/>
                  <a:pt x="106585" y="40504"/>
                </a:cubicBezTo>
                <a:cubicBezTo>
                  <a:pt x="103966" y="39087"/>
                  <a:pt x="101335" y="37670"/>
                  <a:pt x="98692" y="36265"/>
                </a:cubicBezTo>
                <a:cubicBezTo>
                  <a:pt x="93393" y="33443"/>
                  <a:pt x="88036" y="30646"/>
                  <a:pt x="82582" y="27883"/>
                </a:cubicBezTo>
                <a:cubicBezTo>
                  <a:pt x="82690" y="27669"/>
                  <a:pt x="82916" y="27276"/>
                  <a:pt x="83011" y="27062"/>
                </a:cubicBezTo>
                <a:cubicBezTo>
                  <a:pt x="71879" y="21037"/>
                  <a:pt x="60687" y="14906"/>
                  <a:pt x="49376" y="8643"/>
                </a:cubicBezTo>
                <a:cubicBezTo>
                  <a:pt x="44637" y="6119"/>
                  <a:pt x="40351" y="4333"/>
                  <a:pt x="36684" y="3011"/>
                </a:cubicBezTo>
                <a:lnTo>
                  <a:pt x="36684" y="3011"/>
                </a:lnTo>
                <a:cubicBezTo>
                  <a:pt x="48864" y="10155"/>
                  <a:pt x="61580" y="17334"/>
                  <a:pt x="74534" y="24478"/>
                </a:cubicBezTo>
                <a:cubicBezTo>
                  <a:pt x="81011" y="28050"/>
                  <a:pt x="87559" y="31622"/>
                  <a:pt x="94120" y="35194"/>
                </a:cubicBezTo>
                <a:cubicBezTo>
                  <a:pt x="97406" y="36980"/>
                  <a:pt x="100680" y="38742"/>
                  <a:pt x="103966" y="40528"/>
                </a:cubicBezTo>
                <a:cubicBezTo>
                  <a:pt x="108157" y="42778"/>
                  <a:pt x="112336" y="45040"/>
                  <a:pt x="116515" y="47290"/>
                </a:cubicBezTo>
                <a:cubicBezTo>
                  <a:pt x="113693" y="52934"/>
                  <a:pt x="110872" y="58554"/>
                  <a:pt x="108074" y="64162"/>
                </a:cubicBezTo>
                <a:cubicBezTo>
                  <a:pt x="105621" y="69043"/>
                  <a:pt x="103168" y="73913"/>
                  <a:pt x="100739" y="78735"/>
                </a:cubicBezTo>
                <a:cubicBezTo>
                  <a:pt x="103037" y="74068"/>
                  <a:pt x="105419" y="69198"/>
                  <a:pt x="107836" y="64257"/>
                </a:cubicBezTo>
                <a:cubicBezTo>
                  <a:pt x="110586" y="58685"/>
                  <a:pt x="113360" y="53029"/>
                  <a:pt x="116110" y="47421"/>
                </a:cubicBezTo>
                <a:cubicBezTo>
                  <a:pt x="113729" y="46147"/>
                  <a:pt x="111372" y="44873"/>
                  <a:pt x="109002" y="43611"/>
                </a:cubicBezTo>
                <a:cubicBezTo>
                  <a:pt x="107395" y="42730"/>
                  <a:pt x="105800" y="41873"/>
                  <a:pt x="104228" y="41004"/>
                </a:cubicBezTo>
                <a:cubicBezTo>
                  <a:pt x="101109" y="39313"/>
                  <a:pt x="98061" y="37611"/>
                  <a:pt x="95120" y="35932"/>
                </a:cubicBezTo>
                <a:cubicBezTo>
                  <a:pt x="74177" y="24264"/>
                  <a:pt x="55008" y="14358"/>
                  <a:pt x="36279" y="3607"/>
                </a:cubicBezTo>
                <a:lnTo>
                  <a:pt x="33243" y="1821"/>
                </a:lnTo>
                <a:cubicBezTo>
                  <a:pt x="31778" y="1344"/>
                  <a:pt x="30433" y="928"/>
                  <a:pt x="29242" y="570"/>
                </a:cubicBezTo>
                <a:cubicBezTo>
                  <a:pt x="27851" y="222"/>
                  <a:pt x="26618" y="0"/>
                  <a:pt x="257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0"/>
          <p:cNvSpPr/>
          <p:nvPr/>
        </p:nvSpPr>
        <p:spPr>
          <a:xfrm>
            <a:off x="272374" y="259993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0"/>
          <p:cNvSpPr/>
          <p:nvPr/>
        </p:nvSpPr>
        <p:spPr>
          <a:xfrm>
            <a:off x="7786298" y="403002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9" name="Google Shape;709;p30"/>
          <p:cNvGrpSpPr/>
          <p:nvPr/>
        </p:nvGrpSpPr>
        <p:grpSpPr>
          <a:xfrm>
            <a:off x="6311002" y="102370"/>
            <a:ext cx="2476722" cy="875246"/>
            <a:chOff x="-7151200" y="-2136100"/>
            <a:chExt cx="1714825" cy="606000"/>
          </a:xfrm>
        </p:grpSpPr>
        <p:sp>
          <p:nvSpPr>
            <p:cNvPr id="710" name="Google Shape;710;p30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0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0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0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0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0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0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0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0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30"/>
          <p:cNvGrpSpPr/>
          <p:nvPr/>
        </p:nvGrpSpPr>
        <p:grpSpPr>
          <a:xfrm>
            <a:off x="-3" y="3909963"/>
            <a:ext cx="1957388" cy="1263546"/>
            <a:chOff x="-5341150" y="-5256175"/>
            <a:chExt cx="1355250" cy="874850"/>
          </a:xfrm>
        </p:grpSpPr>
        <p:sp>
          <p:nvSpPr>
            <p:cNvPr id="724" name="Google Shape;724;p30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0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0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0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0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0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0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0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0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_1_1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1"/>
          <p:cNvSpPr/>
          <p:nvPr/>
        </p:nvSpPr>
        <p:spPr>
          <a:xfrm rot="733054">
            <a:off x="7321518" y="-2336857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1"/>
          <p:cNvSpPr/>
          <p:nvPr/>
        </p:nvSpPr>
        <p:spPr>
          <a:xfrm rot="733054">
            <a:off x="-3375667" y="3855688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1"/>
          <p:cNvSpPr/>
          <p:nvPr/>
        </p:nvSpPr>
        <p:spPr>
          <a:xfrm>
            <a:off x="8939500" y="4019400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1"/>
          <p:cNvSpPr/>
          <p:nvPr/>
        </p:nvSpPr>
        <p:spPr>
          <a:xfrm rot="-5045290">
            <a:off x="8578071" y="4554405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1"/>
          <p:cNvSpPr/>
          <p:nvPr/>
        </p:nvSpPr>
        <p:spPr>
          <a:xfrm>
            <a:off x="-302850" y="-526275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1" name="Google Shape;741;p31"/>
          <p:cNvGrpSpPr/>
          <p:nvPr/>
        </p:nvGrpSpPr>
        <p:grpSpPr>
          <a:xfrm>
            <a:off x="8269277" y="-403593"/>
            <a:ext cx="1756920" cy="1267395"/>
            <a:chOff x="7192850" y="-246150"/>
            <a:chExt cx="1380250" cy="995675"/>
          </a:xfrm>
        </p:grpSpPr>
        <p:sp>
          <p:nvSpPr>
            <p:cNvPr id="742" name="Google Shape;742;p31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_1_1_1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2"/>
          <p:cNvSpPr/>
          <p:nvPr/>
        </p:nvSpPr>
        <p:spPr>
          <a:xfrm rot="10066946" flipH="1">
            <a:off x="7721756" y="-1682060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32"/>
          <p:cNvSpPr/>
          <p:nvPr/>
        </p:nvSpPr>
        <p:spPr>
          <a:xfrm rot="-10066946">
            <a:off x="7919295" y="3009698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32"/>
          <p:cNvSpPr/>
          <p:nvPr/>
        </p:nvSpPr>
        <p:spPr>
          <a:xfrm rot="7613913">
            <a:off x="-144122" y="4151921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32"/>
          <p:cNvSpPr/>
          <p:nvPr/>
        </p:nvSpPr>
        <p:spPr>
          <a:xfrm rot="-4500040">
            <a:off x="-319788" y="4700327"/>
            <a:ext cx="738178" cy="700404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8" name="Google Shape;758;p32"/>
          <p:cNvGrpSpPr/>
          <p:nvPr/>
        </p:nvGrpSpPr>
        <p:grpSpPr>
          <a:xfrm rot="-7074468" flipH="1">
            <a:off x="7912662" y="1938030"/>
            <a:ext cx="1756976" cy="1267435"/>
            <a:chOff x="7192850" y="-246150"/>
            <a:chExt cx="1380250" cy="995675"/>
          </a:xfrm>
        </p:grpSpPr>
        <p:sp>
          <p:nvSpPr>
            <p:cNvPr id="759" name="Google Shape;759;p32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2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2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1"/>
          </p:nvPr>
        </p:nvSpPr>
        <p:spPr>
          <a:xfrm>
            <a:off x="1750575" y="16794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ubTitle" idx="2"/>
          </p:nvPr>
        </p:nvSpPr>
        <p:spPr>
          <a:xfrm>
            <a:off x="1750575" y="2023850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subTitle" idx="3"/>
          </p:nvPr>
        </p:nvSpPr>
        <p:spPr>
          <a:xfrm>
            <a:off x="1750575" y="312462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subTitle" idx="4"/>
          </p:nvPr>
        </p:nvSpPr>
        <p:spPr>
          <a:xfrm>
            <a:off x="1750575" y="3469025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"/>
          <p:cNvSpPr/>
          <p:nvPr/>
        </p:nvSpPr>
        <p:spPr>
          <a:xfrm>
            <a:off x="-1181750" y="4381447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"/>
          <p:cNvSpPr/>
          <p:nvPr/>
        </p:nvSpPr>
        <p:spPr>
          <a:xfrm flipH="1">
            <a:off x="-375757" y="2571743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6"/>
          <p:cNvSpPr/>
          <p:nvPr/>
        </p:nvSpPr>
        <p:spPr>
          <a:xfrm flipH="1">
            <a:off x="-588279" y="304294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"/>
          <p:cNvSpPr/>
          <p:nvPr/>
        </p:nvSpPr>
        <p:spPr>
          <a:xfrm flipH="1">
            <a:off x="7379069" y="-1989841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 flipH="1">
            <a:off x="6811818" y="-184357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/>
          <p:nvPr/>
        </p:nvSpPr>
        <p:spPr>
          <a:xfrm>
            <a:off x="-478852" y="-68343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 flipH="1">
            <a:off x="-738525" y="-341980"/>
            <a:ext cx="2476722" cy="875246"/>
            <a:chOff x="-7151200" y="-2136100"/>
            <a:chExt cx="1714825" cy="606000"/>
          </a:xfrm>
        </p:grpSpPr>
        <p:sp>
          <p:nvSpPr>
            <p:cNvPr id="130" name="Google Shape;130;p6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" name="Google Shape;14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"/>
          <p:cNvSpPr txBox="1">
            <a:spLocks noGrp="1"/>
          </p:cNvSpPr>
          <p:nvPr>
            <p:ph type="subTitle" idx="1"/>
          </p:nvPr>
        </p:nvSpPr>
        <p:spPr>
          <a:xfrm>
            <a:off x="5264250" y="16794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47" name="Google Shape;147;p7"/>
          <p:cNvSpPr txBox="1">
            <a:spLocks noGrp="1"/>
          </p:cNvSpPr>
          <p:nvPr>
            <p:ph type="subTitle" idx="2"/>
          </p:nvPr>
        </p:nvSpPr>
        <p:spPr>
          <a:xfrm>
            <a:off x="5264250" y="2100050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7"/>
          <p:cNvSpPr/>
          <p:nvPr/>
        </p:nvSpPr>
        <p:spPr>
          <a:xfrm>
            <a:off x="8252557" y="3909963"/>
            <a:ext cx="3758790" cy="2778388"/>
          </a:xfrm>
          <a:custGeom>
            <a:avLst/>
            <a:gdLst/>
            <a:ahLst/>
            <a:cxnLst/>
            <a:rect l="l" t="t" r="r" b="b"/>
            <a:pathLst>
              <a:path w="119147" h="88070" extrusionOk="0">
                <a:moveTo>
                  <a:pt x="25767" y="0"/>
                </a:moveTo>
                <a:cubicBezTo>
                  <a:pt x="24236" y="0"/>
                  <a:pt x="23941" y="716"/>
                  <a:pt x="26183" y="2690"/>
                </a:cubicBezTo>
                <a:cubicBezTo>
                  <a:pt x="26135" y="2702"/>
                  <a:pt x="26099" y="2725"/>
                  <a:pt x="26063" y="2761"/>
                </a:cubicBezTo>
                <a:lnTo>
                  <a:pt x="23932" y="1630"/>
                </a:lnTo>
                <a:lnTo>
                  <a:pt x="17932" y="13262"/>
                </a:lnTo>
                <a:cubicBezTo>
                  <a:pt x="17110" y="14560"/>
                  <a:pt x="16253" y="15965"/>
                  <a:pt x="15360" y="17453"/>
                </a:cubicBezTo>
                <a:cubicBezTo>
                  <a:pt x="15145" y="17346"/>
                  <a:pt x="14729" y="17120"/>
                  <a:pt x="14526" y="17013"/>
                </a:cubicBezTo>
                <a:cubicBezTo>
                  <a:pt x="20163" y="6723"/>
                  <a:pt x="19924" y="5511"/>
                  <a:pt x="18903" y="5511"/>
                </a:cubicBezTo>
                <a:cubicBezTo>
                  <a:pt x="18588" y="5511"/>
                  <a:pt x="18198" y="5626"/>
                  <a:pt x="17883" y="5626"/>
                </a:cubicBezTo>
                <a:cubicBezTo>
                  <a:pt x="17550" y="5626"/>
                  <a:pt x="17300" y="5497"/>
                  <a:pt x="17312" y="4964"/>
                </a:cubicBezTo>
                <a:lnTo>
                  <a:pt x="17312" y="4964"/>
                </a:lnTo>
                <a:cubicBezTo>
                  <a:pt x="15110" y="9214"/>
                  <a:pt x="12859" y="13465"/>
                  <a:pt x="10538" y="17644"/>
                </a:cubicBezTo>
                <a:cubicBezTo>
                  <a:pt x="9383" y="19739"/>
                  <a:pt x="8192" y="21823"/>
                  <a:pt x="6978" y="23907"/>
                </a:cubicBezTo>
                <a:cubicBezTo>
                  <a:pt x="6347" y="24990"/>
                  <a:pt x="5716" y="26085"/>
                  <a:pt x="5073" y="27169"/>
                </a:cubicBezTo>
                <a:cubicBezTo>
                  <a:pt x="3942" y="29181"/>
                  <a:pt x="2834" y="31181"/>
                  <a:pt x="1703" y="33193"/>
                </a:cubicBezTo>
                <a:lnTo>
                  <a:pt x="1" y="36468"/>
                </a:lnTo>
                <a:lnTo>
                  <a:pt x="11443" y="42480"/>
                </a:lnTo>
                <a:cubicBezTo>
                  <a:pt x="41208" y="58054"/>
                  <a:pt x="69986" y="73079"/>
                  <a:pt x="98644" y="88069"/>
                </a:cubicBezTo>
                <a:cubicBezTo>
                  <a:pt x="105478" y="74199"/>
                  <a:pt x="112289" y="60340"/>
                  <a:pt x="119147" y="46457"/>
                </a:cubicBezTo>
                <a:cubicBezTo>
                  <a:pt x="112622" y="42957"/>
                  <a:pt x="106097" y="39468"/>
                  <a:pt x="99549" y="35980"/>
                </a:cubicBezTo>
                <a:cubicBezTo>
                  <a:pt x="94477" y="33241"/>
                  <a:pt x="89405" y="30503"/>
                  <a:pt x="84297" y="27740"/>
                </a:cubicBezTo>
                <a:lnTo>
                  <a:pt x="84297" y="27740"/>
                </a:lnTo>
                <a:cubicBezTo>
                  <a:pt x="89440" y="30562"/>
                  <a:pt x="94536" y="33336"/>
                  <a:pt x="99585" y="36110"/>
                </a:cubicBezTo>
                <a:cubicBezTo>
                  <a:pt x="102109" y="37492"/>
                  <a:pt x="104633" y="38861"/>
                  <a:pt x="107145" y="40230"/>
                </a:cubicBezTo>
                <a:cubicBezTo>
                  <a:pt x="111050" y="42349"/>
                  <a:pt x="114967" y="44445"/>
                  <a:pt x="118873" y="46564"/>
                </a:cubicBezTo>
                <a:cubicBezTo>
                  <a:pt x="115456" y="53386"/>
                  <a:pt x="112062" y="60209"/>
                  <a:pt x="108657" y="67007"/>
                </a:cubicBezTo>
                <a:cubicBezTo>
                  <a:pt x="105264" y="73853"/>
                  <a:pt x="101871" y="80711"/>
                  <a:pt x="98465" y="87593"/>
                </a:cubicBezTo>
                <a:cubicBezTo>
                  <a:pt x="92250" y="84331"/>
                  <a:pt x="85976" y="81045"/>
                  <a:pt x="79665" y="77735"/>
                </a:cubicBezTo>
                <a:cubicBezTo>
                  <a:pt x="74796" y="75211"/>
                  <a:pt x="69890" y="72663"/>
                  <a:pt x="64925" y="70079"/>
                </a:cubicBezTo>
                <a:cubicBezTo>
                  <a:pt x="64945" y="70077"/>
                  <a:pt x="64966" y="70077"/>
                  <a:pt x="64988" y="70077"/>
                </a:cubicBezTo>
                <a:cubicBezTo>
                  <a:pt x="65085" y="70077"/>
                  <a:pt x="65204" y="70088"/>
                  <a:pt x="65300" y="70088"/>
                </a:cubicBezTo>
                <a:cubicBezTo>
                  <a:pt x="65537" y="70088"/>
                  <a:pt x="65632" y="70019"/>
                  <a:pt x="64902" y="69543"/>
                </a:cubicBezTo>
                <a:lnTo>
                  <a:pt x="64902" y="69543"/>
                </a:lnTo>
                <a:cubicBezTo>
                  <a:pt x="69986" y="71996"/>
                  <a:pt x="74962" y="74496"/>
                  <a:pt x="79880" y="77008"/>
                </a:cubicBezTo>
                <a:cubicBezTo>
                  <a:pt x="82332" y="78294"/>
                  <a:pt x="84773" y="79556"/>
                  <a:pt x="87214" y="80818"/>
                </a:cubicBezTo>
                <a:cubicBezTo>
                  <a:pt x="90845" y="82735"/>
                  <a:pt x="94477" y="84640"/>
                  <a:pt x="98108" y="86557"/>
                </a:cubicBezTo>
                <a:cubicBezTo>
                  <a:pt x="99239" y="84271"/>
                  <a:pt x="100382" y="81997"/>
                  <a:pt x="101513" y="79699"/>
                </a:cubicBezTo>
                <a:cubicBezTo>
                  <a:pt x="102335" y="78068"/>
                  <a:pt x="103156" y="76425"/>
                  <a:pt x="103990" y="74794"/>
                </a:cubicBezTo>
                <a:cubicBezTo>
                  <a:pt x="105359" y="72103"/>
                  <a:pt x="106716" y="69424"/>
                  <a:pt x="108086" y="66721"/>
                </a:cubicBezTo>
                <a:cubicBezTo>
                  <a:pt x="109455" y="64042"/>
                  <a:pt x="110824" y="61352"/>
                  <a:pt x="112193" y="58673"/>
                </a:cubicBezTo>
                <a:cubicBezTo>
                  <a:pt x="112991" y="57101"/>
                  <a:pt x="113789" y="55506"/>
                  <a:pt x="114598" y="53922"/>
                </a:cubicBezTo>
                <a:cubicBezTo>
                  <a:pt x="115789" y="51541"/>
                  <a:pt x="116980" y="49160"/>
                  <a:pt x="118182" y="46767"/>
                </a:cubicBezTo>
                <a:cubicBezTo>
                  <a:pt x="114325" y="44683"/>
                  <a:pt x="110455" y="42599"/>
                  <a:pt x="106585" y="40504"/>
                </a:cubicBezTo>
                <a:cubicBezTo>
                  <a:pt x="103966" y="39087"/>
                  <a:pt x="101335" y="37670"/>
                  <a:pt x="98692" y="36265"/>
                </a:cubicBezTo>
                <a:cubicBezTo>
                  <a:pt x="93393" y="33443"/>
                  <a:pt x="88036" y="30646"/>
                  <a:pt x="82582" y="27883"/>
                </a:cubicBezTo>
                <a:cubicBezTo>
                  <a:pt x="82690" y="27669"/>
                  <a:pt x="82916" y="27276"/>
                  <a:pt x="83011" y="27062"/>
                </a:cubicBezTo>
                <a:cubicBezTo>
                  <a:pt x="71879" y="21037"/>
                  <a:pt x="60687" y="14906"/>
                  <a:pt x="49376" y="8643"/>
                </a:cubicBezTo>
                <a:cubicBezTo>
                  <a:pt x="44637" y="6119"/>
                  <a:pt x="40351" y="4333"/>
                  <a:pt x="36684" y="3011"/>
                </a:cubicBezTo>
                <a:lnTo>
                  <a:pt x="36684" y="3011"/>
                </a:lnTo>
                <a:cubicBezTo>
                  <a:pt x="48864" y="10155"/>
                  <a:pt x="61580" y="17334"/>
                  <a:pt x="74534" y="24478"/>
                </a:cubicBezTo>
                <a:cubicBezTo>
                  <a:pt x="81011" y="28050"/>
                  <a:pt x="87559" y="31622"/>
                  <a:pt x="94120" y="35194"/>
                </a:cubicBezTo>
                <a:cubicBezTo>
                  <a:pt x="97406" y="36980"/>
                  <a:pt x="100680" y="38742"/>
                  <a:pt x="103966" y="40528"/>
                </a:cubicBezTo>
                <a:cubicBezTo>
                  <a:pt x="108157" y="42778"/>
                  <a:pt x="112336" y="45040"/>
                  <a:pt x="116515" y="47290"/>
                </a:cubicBezTo>
                <a:cubicBezTo>
                  <a:pt x="113693" y="52934"/>
                  <a:pt x="110872" y="58554"/>
                  <a:pt x="108074" y="64162"/>
                </a:cubicBezTo>
                <a:cubicBezTo>
                  <a:pt x="105621" y="69043"/>
                  <a:pt x="103168" y="73913"/>
                  <a:pt x="100739" y="78735"/>
                </a:cubicBezTo>
                <a:cubicBezTo>
                  <a:pt x="103037" y="74068"/>
                  <a:pt x="105419" y="69198"/>
                  <a:pt x="107836" y="64257"/>
                </a:cubicBezTo>
                <a:cubicBezTo>
                  <a:pt x="110586" y="58685"/>
                  <a:pt x="113360" y="53029"/>
                  <a:pt x="116110" y="47421"/>
                </a:cubicBezTo>
                <a:cubicBezTo>
                  <a:pt x="113729" y="46147"/>
                  <a:pt x="111372" y="44873"/>
                  <a:pt x="109002" y="43611"/>
                </a:cubicBezTo>
                <a:cubicBezTo>
                  <a:pt x="107395" y="42730"/>
                  <a:pt x="105800" y="41873"/>
                  <a:pt x="104228" y="41004"/>
                </a:cubicBezTo>
                <a:cubicBezTo>
                  <a:pt x="101109" y="39313"/>
                  <a:pt x="98061" y="37611"/>
                  <a:pt x="95120" y="35932"/>
                </a:cubicBezTo>
                <a:cubicBezTo>
                  <a:pt x="74177" y="24264"/>
                  <a:pt x="55008" y="14358"/>
                  <a:pt x="36279" y="3607"/>
                </a:cubicBezTo>
                <a:lnTo>
                  <a:pt x="33243" y="1821"/>
                </a:lnTo>
                <a:cubicBezTo>
                  <a:pt x="31778" y="1344"/>
                  <a:pt x="30433" y="928"/>
                  <a:pt x="29242" y="570"/>
                </a:cubicBezTo>
                <a:cubicBezTo>
                  <a:pt x="27851" y="222"/>
                  <a:pt x="26618" y="0"/>
                  <a:pt x="257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"/>
          <p:cNvSpPr/>
          <p:nvPr/>
        </p:nvSpPr>
        <p:spPr>
          <a:xfrm>
            <a:off x="-1" y="126643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"/>
          <p:cNvSpPr/>
          <p:nvPr/>
        </p:nvSpPr>
        <p:spPr>
          <a:xfrm>
            <a:off x="8586398" y="2693445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7"/>
          <p:cNvGrpSpPr/>
          <p:nvPr/>
        </p:nvGrpSpPr>
        <p:grpSpPr>
          <a:xfrm>
            <a:off x="3391077" y="4242070"/>
            <a:ext cx="2476722" cy="875246"/>
            <a:chOff x="-7151200" y="-2136100"/>
            <a:chExt cx="1714825" cy="606000"/>
          </a:xfrm>
        </p:grpSpPr>
        <p:sp>
          <p:nvSpPr>
            <p:cNvPr id="152" name="Google Shape;152;p7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7"/>
          <p:cNvGrpSpPr/>
          <p:nvPr/>
        </p:nvGrpSpPr>
        <p:grpSpPr>
          <a:xfrm>
            <a:off x="-3" y="3909963"/>
            <a:ext cx="1957388" cy="1263546"/>
            <a:chOff x="-5341150" y="-5256175"/>
            <a:chExt cx="1355250" cy="874850"/>
          </a:xfrm>
        </p:grpSpPr>
        <p:sp>
          <p:nvSpPr>
            <p:cNvPr id="166" name="Google Shape;166;p7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7"/>
          <p:cNvSpPr/>
          <p:nvPr/>
        </p:nvSpPr>
        <p:spPr>
          <a:xfrm rot="-8100000">
            <a:off x="-260378" y="820005"/>
            <a:ext cx="980372" cy="854182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"/>
          <p:cNvSpPr txBox="1">
            <a:spLocks noGrp="1"/>
          </p:cNvSpPr>
          <p:nvPr>
            <p:ph type="title"/>
          </p:nvPr>
        </p:nvSpPr>
        <p:spPr>
          <a:xfrm>
            <a:off x="1388100" y="1104900"/>
            <a:ext cx="6367800" cy="2781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80" name="Google Shape;180;p8"/>
          <p:cNvSpPr/>
          <p:nvPr/>
        </p:nvSpPr>
        <p:spPr>
          <a:xfrm rot="733054">
            <a:off x="8072606" y="3138397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8"/>
          <p:cNvSpPr/>
          <p:nvPr/>
        </p:nvSpPr>
        <p:spPr>
          <a:xfrm rot="733054">
            <a:off x="-3056717" y="-1497533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"/>
          <p:cNvSpPr/>
          <p:nvPr/>
        </p:nvSpPr>
        <p:spPr>
          <a:xfrm rot="-3186087">
            <a:off x="8592075" y="373204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8"/>
          <p:cNvSpPr/>
          <p:nvPr/>
        </p:nvSpPr>
        <p:spPr>
          <a:xfrm rot="3008145">
            <a:off x="8441271" y="-390586"/>
            <a:ext cx="738233" cy="700457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" name="Google Shape;184;p8"/>
          <p:cNvGrpSpPr/>
          <p:nvPr/>
        </p:nvGrpSpPr>
        <p:grpSpPr>
          <a:xfrm>
            <a:off x="-601698" y="4193637"/>
            <a:ext cx="1756920" cy="1267395"/>
            <a:chOff x="7192850" y="-246150"/>
            <a:chExt cx="1380250" cy="995675"/>
          </a:xfrm>
        </p:grpSpPr>
        <p:sp>
          <p:nvSpPr>
            <p:cNvPr id="185" name="Google Shape;185;p8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" name="Google Shape;196;p8"/>
          <p:cNvSpPr/>
          <p:nvPr/>
        </p:nvSpPr>
        <p:spPr>
          <a:xfrm rot="-5400000" flipH="1">
            <a:off x="10992625" y="-478991"/>
            <a:ext cx="389650" cy="5984078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 rot="-5400000" flipH="1">
            <a:off x="-2238275" y="-478991"/>
            <a:ext cx="389650" cy="5984078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-167350" y="4341679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9"/>
          <p:cNvSpPr txBox="1">
            <a:spLocks noGrp="1"/>
          </p:cNvSpPr>
          <p:nvPr>
            <p:ph type="subTitle" idx="1"/>
          </p:nvPr>
        </p:nvSpPr>
        <p:spPr>
          <a:xfrm>
            <a:off x="1750575" y="1644000"/>
            <a:ext cx="24483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02" name="Google Shape;202;p9"/>
          <p:cNvSpPr txBox="1">
            <a:spLocks noGrp="1"/>
          </p:cNvSpPr>
          <p:nvPr>
            <p:ph type="subTitle" idx="2"/>
          </p:nvPr>
        </p:nvSpPr>
        <p:spPr>
          <a:xfrm>
            <a:off x="1750575" y="2217000"/>
            <a:ext cx="2448300" cy="1282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3" name="Google Shape;203;p9"/>
          <p:cNvSpPr/>
          <p:nvPr/>
        </p:nvSpPr>
        <p:spPr>
          <a:xfrm>
            <a:off x="-184676" y="1643993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" name="Google Shape;204;p9"/>
          <p:cNvGrpSpPr/>
          <p:nvPr/>
        </p:nvGrpSpPr>
        <p:grpSpPr>
          <a:xfrm>
            <a:off x="-3" y="4265488"/>
            <a:ext cx="1957388" cy="1263546"/>
            <a:chOff x="-5341150" y="-5256175"/>
            <a:chExt cx="1355250" cy="874850"/>
          </a:xfrm>
        </p:grpSpPr>
        <p:sp>
          <p:nvSpPr>
            <p:cNvPr id="205" name="Google Shape;205;p9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"/>
          <p:cNvSpPr txBox="1">
            <a:spLocks noGrp="1"/>
          </p:cNvSpPr>
          <p:nvPr>
            <p:ph type="title"/>
          </p:nvPr>
        </p:nvSpPr>
        <p:spPr>
          <a:xfrm>
            <a:off x="4627850" y="2063850"/>
            <a:ext cx="3796200" cy="1015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0" name="Google Shape;220;p11"/>
          <p:cNvSpPr txBox="1">
            <a:spLocks noGrp="1"/>
          </p:cNvSpPr>
          <p:nvPr>
            <p:ph type="subTitle" idx="1"/>
          </p:nvPr>
        </p:nvSpPr>
        <p:spPr>
          <a:xfrm>
            <a:off x="2324100" y="3069625"/>
            <a:ext cx="44958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1"/>
          <p:cNvSpPr/>
          <p:nvPr/>
        </p:nvSpPr>
        <p:spPr>
          <a:xfrm rot="733054">
            <a:off x="7721756" y="3245922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1"/>
          <p:cNvSpPr/>
          <p:nvPr/>
        </p:nvSpPr>
        <p:spPr>
          <a:xfrm rot="733054">
            <a:off x="-3056717" y="-1497533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1"/>
          <p:cNvSpPr/>
          <p:nvPr/>
        </p:nvSpPr>
        <p:spPr>
          <a:xfrm rot="-3186087">
            <a:off x="8668275" y="373204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1"/>
          <p:cNvSpPr/>
          <p:nvPr/>
        </p:nvSpPr>
        <p:spPr>
          <a:xfrm rot="-5045290">
            <a:off x="8441271" y="-390591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1"/>
          <p:cNvSpPr/>
          <p:nvPr/>
        </p:nvSpPr>
        <p:spPr>
          <a:xfrm>
            <a:off x="-167350" y="4341679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Google Shape;226;p11"/>
          <p:cNvGrpSpPr/>
          <p:nvPr/>
        </p:nvGrpSpPr>
        <p:grpSpPr>
          <a:xfrm>
            <a:off x="3494515" y="4193637"/>
            <a:ext cx="1756920" cy="1267395"/>
            <a:chOff x="7192850" y="-246150"/>
            <a:chExt cx="1380250" cy="995675"/>
          </a:xfrm>
        </p:grpSpPr>
        <p:sp>
          <p:nvSpPr>
            <p:cNvPr id="227" name="Google Shape;227;p11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" name="Google Shape;238;p11"/>
          <p:cNvSpPr/>
          <p:nvPr/>
        </p:nvSpPr>
        <p:spPr>
          <a:xfrm rot="10800000" flipH="1">
            <a:off x="4377175" y="-5174304"/>
            <a:ext cx="389650" cy="5984078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35"/>
          <p:cNvSpPr txBox="1">
            <a:spLocks noGrp="1"/>
          </p:cNvSpPr>
          <p:nvPr>
            <p:ph type="ctrTitle"/>
          </p:nvPr>
        </p:nvSpPr>
        <p:spPr>
          <a:xfrm>
            <a:off x="1709850" y="1461075"/>
            <a:ext cx="5724300" cy="17865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5</a:t>
            </a:r>
            <a:br>
              <a:rPr lang="en" dirty="0"/>
            </a:br>
            <a:br>
              <a:rPr lang="en" sz="1000" dirty="0"/>
            </a:br>
            <a:r>
              <a:rPr lang="en" sz="4400" dirty="0"/>
              <a:t>Do You Really Need It?</a:t>
            </a:r>
            <a:br>
              <a:rPr lang="en" sz="4400" dirty="0"/>
            </a:br>
            <a:br>
              <a:rPr lang="en" sz="500" dirty="0"/>
            </a:br>
            <a:r>
              <a:rPr lang="en" sz="2800" dirty="0"/>
              <a:t>Listen &amp; Discuss</a:t>
            </a:r>
            <a:endParaRPr sz="4400" dirty="0">
              <a:latin typeface="Titillium Web Black"/>
              <a:ea typeface="Titillium Web Black"/>
              <a:cs typeface="Titillium Web Black"/>
              <a:sym typeface="Titillium Web Black"/>
            </a:endParaRPr>
          </a:p>
        </p:txBody>
      </p:sp>
      <p:sp>
        <p:nvSpPr>
          <p:cNvPr id="779" name="Google Shape;779;p35"/>
          <p:cNvSpPr txBox="1">
            <a:spLocks noGrp="1"/>
          </p:cNvSpPr>
          <p:nvPr>
            <p:ph type="subTitle" idx="1"/>
          </p:nvPr>
        </p:nvSpPr>
        <p:spPr>
          <a:xfrm>
            <a:off x="2950667" y="4115142"/>
            <a:ext cx="3521587" cy="474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Done by: </a:t>
            </a:r>
            <a:r>
              <a:rPr lang="en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briola" panose="04040605051002020D02" pitchFamily="82" charset="0"/>
                <a:cs typeface="Gautami" panose="020B0502040204020203" pitchFamily="34" charset="0"/>
              </a:rPr>
              <a:t>Entisar Al-Obaidallah</a:t>
            </a:r>
            <a:endParaRPr b="1" dirty="0">
              <a:solidFill>
                <a:schemeClr val="bg2">
                  <a:lumMod val="60000"/>
                  <a:lumOff val="40000"/>
                </a:schemeClr>
              </a:solidFill>
              <a:latin typeface="Gabriola" panose="04040605051002020D02" pitchFamily="82" charset="0"/>
              <a:cs typeface="Gautami" panose="020B05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47"/>
          <p:cNvGrpSpPr/>
          <p:nvPr/>
        </p:nvGrpSpPr>
        <p:grpSpPr>
          <a:xfrm>
            <a:off x="-2199603" y="3390463"/>
            <a:ext cx="1957388" cy="1263546"/>
            <a:chOff x="-5341150" y="-5256175"/>
            <a:chExt cx="1355250" cy="874850"/>
          </a:xfrm>
        </p:grpSpPr>
        <p:sp>
          <p:nvSpPr>
            <p:cNvPr id="950" name="Google Shape;950;p47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7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7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7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7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7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7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7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7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7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7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6E47A180-1F74-4D37-AF8C-38D3D08D928B}"/>
              </a:ext>
            </a:extLst>
          </p:cNvPr>
          <p:cNvSpPr/>
          <p:nvPr/>
        </p:nvSpPr>
        <p:spPr>
          <a:xfrm>
            <a:off x="1074423" y="272650"/>
            <a:ext cx="5946579" cy="732476"/>
          </a:xfrm>
          <a:prstGeom prst="wedgeRoundRectCallout">
            <a:avLst>
              <a:gd name="adj1" fmla="val -54895"/>
              <a:gd name="adj2" fmla="val 3509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600" b="1" dirty="0"/>
              <a:t> </a:t>
            </a:r>
            <a:r>
              <a:rPr lang="en-US" sz="2400" b="1" dirty="0"/>
              <a:t>Where can we find and see the ads?</a:t>
            </a:r>
          </a:p>
          <a:p>
            <a:pPr algn="ctr"/>
            <a:endParaRPr lang="ar-SA" sz="6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081424A-2A88-4103-B848-B7B26A694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929" y="758053"/>
            <a:ext cx="1929071" cy="181369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ED07D90-EA7A-458E-AB8E-208A7C027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77" y="2010138"/>
            <a:ext cx="3208348" cy="2916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56F0ED3-2CAB-4654-A57C-CC4CADCB7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900" y="2458607"/>
            <a:ext cx="2854518" cy="2463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32075FB3-51E1-4A54-8885-F13D4FEDCC7F}"/>
              </a:ext>
            </a:extLst>
          </p:cNvPr>
          <p:cNvSpPr/>
          <p:nvPr/>
        </p:nvSpPr>
        <p:spPr>
          <a:xfrm>
            <a:off x="1074423" y="1168842"/>
            <a:ext cx="5946579" cy="564542"/>
          </a:xfrm>
          <a:prstGeom prst="wedgeRoundRectCallout">
            <a:avLst>
              <a:gd name="adj1" fmla="val 55649"/>
              <a:gd name="adj2" fmla="val -575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ADS is the abbreviation of “ </a:t>
            </a:r>
            <a:r>
              <a:rPr lang="en-US" sz="2000" b="1" u="sng" dirty="0"/>
              <a:t>advertisement</a:t>
            </a:r>
            <a:r>
              <a:rPr lang="en-US" sz="2000" b="1" dirty="0"/>
              <a:t>”</a:t>
            </a:r>
            <a:endParaRPr lang="ar-SA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47"/>
          <p:cNvGrpSpPr/>
          <p:nvPr/>
        </p:nvGrpSpPr>
        <p:grpSpPr>
          <a:xfrm>
            <a:off x="-2199603" y="3390463"/>
            <a:ext cx="1957388" cy="1263546"/>
            <a:chOff x="-5341150" y="-5256175"/>
            <a:chExt cx="1355250" cy="874850"/>
          </a:xfrm>
        </p:grpSpPr>
        <p:sp>
          <p:nvSpPr>
            <p:cNvPr id="950" name="Google Shape;950;p47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7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7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7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7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7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7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7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7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7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7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6E47A180-1F74-4D37-AF8C-38D3D08D928B}"/>
              </a:ext>
            </a:extLst>
          </p:cNvPr>
          <p:cNvSpPr/>
          <p:nvPr/>
        </p:nvSpPr>
        <p:spPr>
          <a:xfrm>
            <a:off x="1026715" y="315014"/>
            <a:ext cx="6622440" cy="732476"/>
          </a:xfrm>
          <a:prstGeom prst="wedgeRoundRectCallout">
            <a:avLst>
              <a:gd name="adj1" fmla="val -54895"/>
              <a:gd name="adj2" fmla="val 3509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What is the best method of advertising ?</a:t>
            </a:r>
          </a:p>
          <a:p>
            <a:pPr algn="ctr"/>
            <a:endParaRPr lang="ar-SA" sz="6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C6F4D7C-617F-45E2-91AE-F33E30026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611" y="1329917"/>
            <a:ext cx="4052647" cy="2483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D04A58F-1716-473B-B18D-8C3BFD01FE35}"/>
              </a:ext>
            </a:extLst>
          </p:cNvPr>
          <p:cNvSpPr txBox="1"/>
          <p:nvPr/>
        </p:nvSpPr>
        <p:spPr>
          <a:xfrm>
            <a:off x="958133" y="4110371"/>
            <a:ext cx="7255564" cy="8002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/>
              <a:t>TV: </a:t>
            </a:r>
            <a:r>
              <a:rPr lang="en-US" sz="1800" dirty="0"/>
              <a:t>because it is the only medium that offers the power of sight, sound, color and movement.</a:t>
            </a:r>
            <a:endParaRPr lang="ar-SA" sz="1800" dirty="0"/>
          </a:p>
        </p:txBody>
      </p:sp>
    </p:spTree>
    <p:extLst>
      <p:ext uri="{BB962C8B-B14F-4D97-AF65-F5344CB8AC3E}">
        <p14:creationId xmlns:p14="http://schemas.microsoft.com/office/powerpoint/2010/main" val="76304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4702A28-B733-4033-A594-1295B049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007" y="2669900"/>
            <a:ext cx="1893902" cy="2035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76A8A8B-4189-4D08-AA32-4000D651E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77" r="19778"/>
          <a:stretch/>
        </p:blipFill>
        <p:spPr>
          <a:xfrm>
            <a:off x="6831020" y="1033669"/>
            <a:ext cx="2170389" cy="1570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F75C0FB-CFF5-4D7E-ACB3-8793104DB4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94" t="7787" r="8347" b="6655"/>
          <a:stretch/>
        </p:blipFill>
        <p:spPr>
          <a:xfrm>
            <a:off x="2736654" y="995031"/>
            <a:ext cx="1709812" cy="1341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F8706CA-FE92-4AA3-B5F5-FEF11F9B8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41" y="1033669"/>
            <a:ext cx="2271650" cy="1264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2C94118-DD03-4C03-A2FE-80FD5A4B51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268" b="29683"/>
          <a:stretch/>
        </p:blipFill>
        <p:spPr>
          <a:xfrm>
            <a:off x="4446466" y="2806938"/>
            <a:ext cx="2170389" cy="2209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59DA50D-1399-45B2-9D84-C392635684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4720" y="3119012"/>
            <a:ext cx="2116689" cy="1363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E7CC281-5251-44E4-8CCF-29815EEDF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290" y="2571750"/>
            <a:ext cx="1952832" cy="2458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id="{8FCF0B28-92F0-4D4B-9706-A438E606F329}"/>
              </a:ext>
            </a:extLst>
          </p:cNvPr>
          <p:cNvSpPr/>
          <p:nvPr/>
        </p:nvSpPr>
        <p:spPr>
          <a:xfrm>
            <a:off x="1041621" y="165651"/>
            <a:ext cx="6504167" cy="604383"/>
          </a:xfrm>
          <a:prstGeom prst="wedgeRoundRectCallout">
            <a:avLst>
              <a:gd name="adj1" fmla="val 62520"/>
              <a:gd name="adj2" fmla="val 1453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600" b="1" dirty="0"/>
              <a:t> </a:t>
            </a:r>
            <a:r>
              <a:rPr lang="en-US" sz="2000" b="1" dirty="0"/>
              <a:t>There are advertisements for  </a:t>
            </a:r>
            <a:r>
              <a:rPr lang="en-US" sz="2000" b="1" u="sng" dirty="0"/>
              <a:t>everything. </a:t>
            </a:r>
          </a:p>
          <a:p>
            <a:pPr algn="ctr"/>
            <a:r>
              <a:rPr lang="en-US" sz="2000" b="1" u="sng" dirty="0"/>
              <a:t>Give Examples?</a:t>
            </a:r>
            <a:r>
              <a:rPr lang="en-US" sz="2000" b="1" dirty="0"/>
              <a:t> </a:t>
            </a:r>
            <a:endParaRPr lang="en-US" sz="2200" b="1" dirty="0"/>
          </a:p>
          <a:p>
            <a:pPr algn="ctr"/>
            <a:endParaRPr lang="ar-SA" sz="600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70264AC-8AC4-4D65-AF34-909099CE14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2326" y="1148129"/>
            <a:ext cx="1952833" cy="1341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DE164C86-BC68-47AF-AD94-E7D9DCA3D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1" t="44942" r="5827" b="29971"/>
          <a:stretch/>
        </p:blipFill>
        <p:spPr>
          <a:xfrm>
            <a:off x="739471" y="1653871"/>
            <a:ext cx="7720717" cy="1796995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44"/>
          <p:cNvSpPr txBox="1">
            <a:spLocks noGrp="1"/>
          </p:cNvSpPr>
          <p:nvPr>
            <p:ph type="title"/>
          </p:nvPr>
        </p:nvSpPr>
        <p:spPr>
          <a:xfrm>
            <a:off x="1963950" y="298157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Disuss</a:t>
            </a:r>
            <a:endParaRPr dirty="0"/>
          </a:p>
        </p:txBody>
      </p:sp>
      <p:sp>
        <p:nvSpPr>
          <p:cNvPr id="908" name="Google Shape;908;p44"/>
          <p:cNvSpPr txBox="1">
            <a:spLocks noGrp="1"/>
          </p:cNvSpPr>
          <p:nvPr>
            <p:ph type="title" idx="2"/>
          </p:nvPr>
        </p:nvSpPr>
        <p:spPr>
          <a:xfrm>
            <a:off x="3502350" y="1571875"/>
            <a:ext cx="2139300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555D4BA-7A6F-41AF-93EE-8B7B94A0B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059" y="1259536"/>
            <a:ext cx="7092563" cy="2624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MG Bk 5 F-SA_'17_2-08-[AudioTrimmer.com].mp3">
            <a:hlinkClick r:id="" action="ppaction://media"/>
            <a:extLst>
              <a:ext uri="{FF2B5EF4-FFF2-40B4-BE49-F238E27FC236}">
                <a16:creationId xmlns:a16="http://schemas.microsoft.com/office/drawing/2014/main" id="{C3A5901F-7423-4527-891B-AEBFE556DB5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05" y="853136"/>
            <a:ext cx="406400" cy="4064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D9DCA0E8-8BD2-4BB1-953E-144452F3ED1B}"/>
              </a:ext>
            </a:extLst>
          </p:cNvPr>
          <p:cNvSpPr/>
          <p:nvPr/>
        </p:nvSpPr>
        <p:spPr>
          <a:xfrm>
            <a:off x="1233449" y="246878"/>
            <a:ext cx="3338551" cy="564542"/>
          </a:xfrm>
          <a:prstGeom prst="wedgeRoundRectCallout">
            <a:avLst>
              <a:gd name="adj1" fmla="val -64183"/>
              <a:gd name="adj2" fmla="val 3931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600" b="1" dirty="0"/>
              <a:t> </a:t>
            </a:r>
            <a:r>
              <a:rPr lang="en-US" sz="2000" b="1" dirty="0"/>
              <a:t>What kind of car is this?</a:t>
            </a:r>
          </a:p>
          <a:p>
            <a:pPr algn="ctr"/>
            <a:endParaRPr lang="ar-SA" sz="600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20DE99B6-3264-44F4-9B04-7B446E413735}"/>
              </a:ext>
            </a:extLst>
          </p:cNvPr>
          <p:cNvSpPr/>
          <p:nvPr/>
        </p:nvSpPr>
        <p:spPr>
          <a:xfrm>
            <a:off x="4763828" y="288594"/>
            <a:ext cx="3664555" cy="564542"/>
          </a:xfrm>
          <a:prstGeom prst="wedgeRoundRectCallout">
            <a:avLst>
              <a:gd name="adj1" fmla="val 55649"/>
              <a:gd name="adj2" fmla="val -575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A fast , beautiful sports car</a:t>
            </a:r>
            <a:endParaRPr lang="ar-SA" sz="2000" b="1" dirty="0"/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E9DF6C65-A61D-4E07-9551-0A39D753DCA4}"/>
              </a:ext>
            </a:extLst>
          </p:cNvPr>
          <p:cNvSpPr/>
          <p:nvPr/>
        </p:nvSpPr>
        <p:spPr>
          <a:xfrm>
            <a:off x="4238046" y="4208512"/>
            <a:ext cx="3420386" cy="646394"/>
          </a:xfrm>
          <a:prstGeom prst="wedgeRoundRectCallout">
            <a:avLst>
              <a:gd name="adj1" fmla="val 75620"/>
              <a:gd name="adj2" fmla="val -22440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 </a:t>
            </a:r>
            <a:r>
              <a:rPr lang="en-US" sz="2000" b="1" dirty="0"/>
              <a:t>What will happen if you drive this car?</a:t>
            </a:r>
          </a:p>
          <a:p>
            <a:pPr algn="ctr"/>
            <a:endParaRPr lang="ar-SA" sz="600"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8E582D48-86D5-4221-AE94-DBD0AB2ED393}"/>
              </a:ext>
            </a:extLst>
          </p:cNvPr>
          <p:cNvSpPr/>
          <p:nvPr/>
        </p:nvSpPr>
        <p:spPr>
          <a:xfrm>
            <a:off x="866693" y="4208514"/>
            <a:ext cx="3204375" cy="646392"/>
          </a:xfrm>
          <a:prstGeom prst="wedgeRoundRectCallout">
            <a:avLst>
              <a:gd name="adj1" fmla="val -54972"/>
              <a:gd name="adj2" fmla="val 1959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Everyone will watch and admire you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381951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8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50"/>
          <p:cNvGrpSpPr/>
          <p:nvPr/>
        </p:nvGrpSpPr>
        <p:grpSpPr>
          <a:xfrm>
            <a:off x="2679539" y="1856232"/>
            <a:ext cx="430998" cy="369730"/>
            <a:chOff x="-3037625" y="3254850"/>
            <a:chExt cx="299325" cy="256775"/>
          </a:xfrm>
        </p:grpSpPr>
        <p:sp>
          <p:nvSpPr>
            <p:cNvPr id="1029" name="Google Shape;1029;p50"/>
            <p:cNvSpPr/>
            <p:nvPr/>
          </p:nvSpPr>
          <p:spPr>
            <a:xfrm>
              <a:off x="-3037625" y="3460400"/>
              <a:ext cx="152825" cy="51225"/>
            </a:xfrm>
            <a:custGeom>
              <a:avLst/>
              <a:gdLst/>
              <a:ahLst/>
              <a:cxnLst/>
              <a:rect l="l" t="t" r="r" b="b"/>
              <a:pathLst>
                <a:path w="6113" h="2049" extrusionOk="0">
                  <a:moveTo>
                    <a:pt x="1356" y="1"/>
                  </a:moveTo>
                  <a:cubicBezTo>
                    <a:pt x="1" y="1"/>
                    <a:pt x="1" y="2049"/>
                    <a:pt x="1356" y="2049"/>
                  </a:cubicBezTo>
                  <a:lnTo>
                    <a:pt x="4758" y="2049"/>
                  </a:lnTo>
                  <a:cubicBezTo>
                    <a:pt x="6113" y="2049"/>
                    <a:pt x="6113" y="1"/>
                    <a:pt x="4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0"/>
            <p:cNvSpPr/>
            <p:nvPr/>
          </p:nvSpPr>
          <p:spPr>
            <a:xfrm>
              <a:off x="-2884825" y="3460400"/>
              <a:ext cx="146525" cy="51225"/>
            </a:xfrm>
            <a:custGeom>
              <a:avLst/>
              <a:gdLst/>
              <a:ahLst/>
              <a:cxnLst/>
              <a:rect l="l" t="t" r="r" b="b"/>
              <a:pathLst>
                <a:path w="5861" h="2049" extrusionOk="0">
                  <a:moveTo>
                    <a:pt x="1" y="1"/>
                  </a:moveTo>
                  <a:cubicBezTo>
                    <a:pt x="473" y="631"/>
                    <a:pt x="473" y="1419"/>
                    <a:pt x="1" y="2049"/>
                  </a:cubicBezTo>
                  <a:lnTo>
                    <a:pt x="4853" y="2049"/>
                  </a:lnTo>
                  <a:cubicBezTo>
                    <a:pt x="5388" y="2049"/>
                    <a:pt x="5861" y="1576"/>
                    <a:pt x="5861" y="1041"/>
                  </a:cubicBezTo>
                  <a:cubicBezTo>
                    <a:pt x="5861" y="442"/>
                    <a:pt x="5451" y="1"/>
                    <a:pt x="4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0"/>
            <p:cNvSpPr/>
            <p:nvPr/>
          </p:nvSpPr>
          <p:spPr>
            <a:xfrm>
              <a:off x="-2909225" y="3313125"/>
              <a:ext cx="59875" cy="72475"/>
            </a:xfrm>
            <a:custGeom>
              <a:avLst/>
              <a:gdLst/>
              <a:ahLst/>
              <a:cxnLst/>
              <a:rect l="l" t="t" r="r" b="b"/>
              <a:pathLst>
                <a:path w="2395" h="2899" extrusionOk="0">
                  <a:moveTo>
                    <a:pt x="0" y="1"/>
                  </a:moveTo>
                  <a:lnTo>
                    <a:pt x="0" y="2899"/>
                  </a:lnTo>
                  <a:lnTo>
                    <a:pt x="2395" y="14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0"/>
            <p:cNvSpPr/>
            <p:nvPr/>
          </p:nvSpPr>
          <p:spPr>
            <a:xfrm>
              <a:off x="-3029750" y="3254850"/>
              <a:ext cx="291450" cy="188250"/>
            </a:xfrm>
            <a:custGeom>
              <a:avLst/>
              <a:gdLst/>
              <a:ahLst/>
              <a:cxnLst/>
              <a:rect l="l" t="t" r="r" b="b"/>
              <a:pathLst>
                <a:path w="11658" h="7530" extrusionOk="0">
                  <a:moveTo>
                    <a:pt x="4414" y="1387"/>
                  </a:moveTo>
                  <a:cubicBezTo>
                    <a:pt x="4476" y="1387"/>
                    <a:pt x="4541" y="1407"/>
                    <a:pt x="4601" y="1449"/>
                  </a:cubicBezTo>
                  <a:lnTo>
                    <a:pt x="8035" y="3497"/>
                  </a:lnTo>
                  <a:cubicBezTo>
                    <a:pt x="8287" y="3623"/>
                    <a:pt x="8287" y="3938"/>
                    <a:pt x="8035" y="4064"/>
                  </a:cubicBezTo>
                  <a:lnTo>
                    <a:pt x="4601" y="6112"/>
                  </a:lnTo>
                  <a:cubicBezTo>
                    <a:pt x="4552" y="6140"/>
                    <a:pt x="4500" y="6153"/>
                    <a:pt x="4448" y="6153"/>
                  </a:cubicBezTo>
                  <a:cubicBezTo>
                    <a:pt x="4268" y="6153"/>
                    <a:pt x="4097" y="6000"/>
                    <a:pt x="4097" y="5829"/>
                  </a:cubicBezTo>
                  <a:lnTo>
                    <a:pt x="4097" y="1733"/>
                  </a:lnTo>
                  <a:cubicBezTo>
                    <a:pt x="4097" y="1527"/>
                    <a:pt x="4247" y="1387"/>
                    <a:pt x="4414" y="1387"/>
                  </a:cubicBezTo>
                  <a:close/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6490"/>
                  </a:lnTo>
                  <a:cubicBezTo>
                    <a:pt x="1" y="7057"/>
                    <a:pt x="473" y="7530"/>
                    <a:pt x="1041" y="7530"/>
                  </a:cubicBezTo>
                  <a:lnTo>
                    <a:pt x="10650" y="7530"/>
                  </a:lnTo>
                  <a:cubicBezTo>
                    <a:pt x="11185" y="7530"/>
                    <a:pt x="11658" y="7057"/>
                    <a:pt x="11658" y="6490"/>
                  </a:cubicBezTo>
                  <a:lnTo>
                    <a:pt x="11658" y="1040"/>
                  </a:lnTo>
                  <a:cubicBezTo>
                    <a:pt x="11658" y="473"/>
                    <a:pt x="11248" y="0"/>
                    <a:pt x="10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3" name="Google Shape;1033;p50"/>
          <p:cNvGrpSpPr/>
          <p:nvPr/>
        </p:nvGrpSpPr>
        <p:grpSpPr>
          <a:xfrm>
            <a:off x="2683489" y="2546475"/>
            <a:ext cx="423079" cy="419659"/>
            <a:chOff x="-2310650" y="3958175"/>
            <a:chExt cx="293825" cy="291450"/>
          </a:xfrm>
        </p:grpSpPr>
        <p:sp>
          <p:nvSpPr>
            <p:cNvPr id="1034" name="Google Shape;1034;p50"/>
            <p:cNvSpPr/>
            <p:nvPr/>
          </p:nvSpPr>
          <p:spPr>
            <a:xfrm>
              <a:off x="-2310650" y="3958175"/>
              <a:ext cx="185925" cy="118950"/>
            </a:xfrm>
            <a:custGeom>
              <a:avLst/>
              <a:gdLst/>
              <a:ahLst/>
              <a:cxnLst/>
              <a:rect l="l" t="t" r="r" b="b"/>
              <a:pathLst>
                <a:path w="7437" h="4758" extrusionOk="0">
                  <a:moveTo>
                    <a:pt x="1009" y="1"/>
                  </a:moveTo>
                  <a:cubicBezTo>
                    <a:pt x="474" y="1"/>
                    <a:pt x="1" y="474"/>
                    <a:pt x="1" y="1009"/>
                  </a:cubicBezTo>
                  <a:lnTo>
                    <a:pt x="1" y="2395"/>
                  </a:lnTo>
                  <a:cubicBezTo>
                    <a:pt x="1" y="2931"/>
                    <a:pt x="474" y="3372"/>
                    <a:pt x="1009" y="3372"/>
                  </a:cubicBezTo>
                  <a:lnTo>
                    <a:pt x="1356" y="3372"/>
                  </a:lnTo>
                  <a:lnTo>
                    <a:pt x="1356" y="4412"/>
                  </a:lnTo>
                  <a:cubicBezTo>
                    <a:pt x="1356" y="4618"/>
                    <a:pt x="1518" y="4757"/>
                    <a:pt x="1692" y="4757"/>
                  </a:cubicBezTo>
                  <a:cubicBezTo>
                    <a:pt x="1784" y="4757"/>
                    <a:pt x="1878" y="4719"/>
                    <a:pt x="1954" y="4632"/>
                  </a:cubicBezTo>
                  <a:lnTo>
                    <a:pt x="3214" y="3372"/>
                  </a:lnTo>
                  <a:lnTo>
                    <a:pt x="3403" y="3372"/>
                  </a:lnTo>
                  <a:lnTo>
                    <a:pt x="3403" y="2364"/>
                  </a:lnTo>
                  <a:cubicBezTo>
                    <a:pt x="3403" y="1419"/>
                    <a:pt x="4160" y="663"/>
                    <a:pt x="5105" y="663"/>
                  </a:cubicBezTo>
                  <a:lnTo>
                    <a:pt x="7436" y="663"/>
                  </a:lnTo>
                  <a:cubicBezTo>
                    <a:pt x="7279" y="253"/>
                    <a:pt x="6932" y="1"/>
                    <a:pt x="6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0"/>
            <p:cNvSpPr/>
            <p:nvPr/>
          </p:nvSpPr>
          <p:spPr>
            <a:xfrm>
              <a:off x="-2309075" y="3992050"/>
              <a:ext cx="292250" cy="257575"/>
            </a:xfrm>
            <a:custGeom>
              <a:avLst/>
              <a:gdLst/>
              <a:ahLst/>
              <a:cxnLst/>
              <a:rect l="l" t="t" r="r" b="b"/>
              <a:pathLst>
                <a:path w="11690" h="10303" extrusionOk="0">
                  <a:moveTo>
                    <a:pt x="5042" y="1"/>
                  </a:moveTo>
                  <a:cubicBezTo>
                    <a:pt x="4506" y="1"/>
                    <a:pt x="4034" y="473"/>
                    <a:pt x="4034" y="1040"/>
                  </a:cubicBezTo>
                  <a:lnTo>
                    <a:pt x="4034" y="2395"/>
                  </a:lnTo>
                  <a:cubicBezTo>
                    <a:pt x="4034" y="2962"/>
                    <a:pt x="4506" y="3435"/>
                    <a:pt x="5042" y="3435"/>
                  </a:cubicBezTo>
                  <a:lnTo>
                    <a:pt x="6964" y="3435"/>
                  </a:lnTo>
                  <a:lnTo>
                    <a:pt x="7814" y="4254"/>
                  </a:lnTo>
                  <a:cubicBezTo>
                    <a:pt x="7216" y="4537"/>
                    <a:pt x="6775" y="5136"/>
                    <a:pt x="6775" y="5829"/>
                  </a:cubicBezTo>
                  <a:cubicBezTo>
                    <a:pt x="6775" y="6270"/>
                    <a:pt x="6932" y="6680"/>
                    <a:pt x="7216" y="6932"/>
                  </a:cubicBezTo>
                  <a:cubicBezTo>
                    <a:pt x="6585" y="7089"/>
                    <a:pt x="6081" y="7499"/>
                    <a:pt x="5766" y="8034"/>
                  </a:cubicBezTo>
                  <a:cubicBezTo>
                    <a:pt x="5451" y="7499"/>
                    <a:pt x="4916" y="7089"/>
                    <a:pt x="4286" y="6932"/>
                  </a:cubicBezTo>
                  <a:cubicBezTo>
                    <a:pt x="4569" y="6617"/>
                    <a:pt x="4727" y="6270"/>
                    <a:pt x="4727" y="5829"/>
                  </a:cubicBezTo>
                  <a:cubicBezTo>
                    <a:pt x="4727" y="4884"/>
                    <a:pt x="3971" y="4159"/>
                    <a:pt x="3025" y="4159"/>
                  </a:cubicBezTo>
                  <a:cubicBezTo>
                    <a:pt x="2080" y="4159"/>
                    <a:pt x="1356" y="4884"/>
                    <a:pt x="1356" y="5829"/>
                  </a:cubicBezTo>
                  <a:cubicBezTo>
                    <a:pt x="1356" y="6270"/>
                    <a:pt x="1513" y="6680"/>
                    <a:pt x="1765" y="6932"/>
                  </a:cubicBezTo>
                  <a:cubicBezTo>
                    <a:pt x="757" y="7215"/>
                    <a:pt x="1" y="8129"/>
                    <a:pt x="1" y="9263"/>
                  </a:cubicBezTo>
                  <a:lnTo>
                    <a:pt x="1" y="9925"/>
                  </a:lnTo>
                  <a:cubicBezTo>
                    <a:pt x="1" y="10145"/>
                    <a:pt x="158" y="10303"/>
                    <a:pt x="348" y="10303"/>
                  </a:cubicBezTo>
                  <a:lnTo>
                    <a:pt x="11343" y="10303"/>
                  </a:lnTo>
                  <a:cubicBezTo>
                    <a:pt x="11532" y="10303"/>
                    <a:pt x="11689" y="10145"/>
                    <a:pt x="11689" y="9925"/>
                  </a:cubicBezTo>
                  <a:lnTo>
                    <a:pt x="11689" y="9263"/>
                  </a:lnTo>
                  <a:cubicBezTo>
                    <a:pt x="11689" y="8160"/>
                    <a:pt x="10965" y="7215"/>
                    <a:pt x="9925" y="6932"/>
                  </a:cubicBezTo>
                  <a:cubicBezTo>
                    <a:pt x="10209" y="6617"/>
                    <a:pt x="10366" y="6270"/>
                    <a:pt x="10366" y="5829"/>
                  </a:cubicBezTo>
                  <a:cubicBezTo>
                    <a:pt x="10366" y="5010"/>
                    <a:pt x="9767" y="4317"/>
                    <a:pt x="8980" y="4159"/>
                  </a:cubicBezTo>
                  <a:lnTo>
                    <a:pt x="8980" y="3435"/>
                  </a:lnTo>
                  <a:lnTo>
                    <a:pt x="10555" y="3435"/>
                  </a:lnTo>
                  <a:cubicBezTo>
                    <a:pt x="11122" y="3435"/>
                    <a:pt x="11595" y="2962"/>
                    <a:pt x="11595" y="2395"/>
                  </a:cubicBezTo>
                  <a:lnTo>
                    <a:pt x="11595" y="1040"/>
                  </a:lnTo>
                  <a:cubicBezTo>
                    <a:pt x="11595" y="473"/>
                    <a:pt x="11122" y="1"/>
                    <a:pt x="10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50"/>
          <p:cNvGrpSpPr/>
          <p:nvPr/>
        </p:nvGrpSpPr>
        <p:grpSpPr>
          <a:xfrm>
            <a:off x="2684898" y="3587611"/>
            <a:ext cx="420271" cy="320774"/>
            <a:chOff x="-1951475" y="3273100"/>
            <a:chExt cx="291875" cy="222775"/>
          </a:xfrm>
        </p:grpSpPr>
        <p:sp>
          <p:nvSpPr>
            <p:cNvPr id="1037" name="Google Shape;1037;p50"/>
            <p:cNvSpPr/>
            <p:nvPr/>
          </p:nvSpPr>
          <p:spPr>
            <a:xfrm>
              <a:off x="-1951475" y="3325050"/>
              <a:ext cx="51225" cy="119250"/>
            </a:xfrm>
            <a:custGeom>
              <a:avLst/>
              <a:gdLst/>
              <a:ahLst/>
              <a:cxnLst/>
              <a:rect l="l" t="t" r="r" b="b"/>
              <a:pathLst>
                <a:path w="2049" h="4770" extrusionOk="0">
                  <a:moveTo>
                    <a:pt x="1033" y="0"/>
                  </a:moveTo>
                  <a:cubicBezTo>
                    <a:pt x="518" y="0"/>
                    <a:pt x="0" y="339"/>
                    <a:pt x="0" y="1004"/>
                  </a:cubicBezTo>
                  <a:lnTo>
                    <a:pt x="0" y="3777"/>
                  </a:lnTo>
                  <a:cubicBezTo>
                    <a:pt x="0" y="4438"/>
                    <a:pt x="512" y="4769"/>
                    <a:pt x="1024" y="4769"/>
                  </a:cubicBezTo>
                  <a:cubicBezTo>
                    <a:pt x="1536" y="4769"/>
                    <a:pt x="2048" y="4438"/>
                    <a:pt x="2048" y="3777"/>
                  </a:cubicBezTo>
                  <a:lnTo>
                    <a:pt x="2048" y="1004"/>
                  </a:lnTo>
                  <a:cubicBezTo>
                    <a:pt x="2048" y="331"/>
                    <a:pt x="1542" y="0"/>
                    <a:pt x="1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0"/>
            <p:cNvSpPr/>
            <p:nvPr/>
          </p:nvSpPr>
          <p:spPr>
            <a:xfrm>
              <a:off x="-1711250" y="3273100"/>
              <a:ext cx="51650" cy="221725"/>
            </a:xfrm>
            <a:custGeom>
              <a:avLst/>
              <a:gdLst/>
              <a:ahLst/>
              <a:cxnLst/>
              <a:rect l="l" t="t" r="r" b="b"/>
              <a:pathLst>
                <a:path w="2066" h="8869" extrusionOk="0">
                  <a:moveTo>
                    <a:pt x="1027" y="0"/>
                  </a:moveTo>
                  <a:cubicBezTo>
                    <a:pt x="608" y="0"/>
                    <a:pt x="186" y="229"/>
                    <a:pt x="32" y="719"/>
                  </a:cubicBezTo>
                  <a:cubicBezTo>
                    <a:pt x="0" y="814"/>
                    <a:pt x="0" y="940"/>
                    <a:pt x="0" y="1003"/>
                  </a:cubicBezTo>
                  <a:lnTo>
                    <a:pt x="0" y="7871"/>
                  </a:lnTo>
                  <a:cubicBezTo>
                    <a:pt x="0" y="7934"/>
                    <a:pt x="0" y="8060"/>
                    <a:pt x="32" y="8123"/>
                  </a:cubicBezTo>
                  <a:cubicBezTo>
                    <a:pt x="173" y="8632"/>
                    <a:pt x="594" y="8869"/>
                    <a:pt x="1015" y="8869"/>
                  </a:cubicBezTo>
                  <a:cubicBezTo>
                    <a:pt x="1532" y="8869"/>
                    <a:pt x="2048" y="8513"/>
                    <a:pt x="2048" y="7871"/>
                  </a:cubicBezTo>
                  <a:lnTo>
                    <a:pt x="2048" y="1003"/>
                  </a:lnTo>
                  <a:cubicBezTo>
                    <a:pt x="2066" y="356"/>
                    <a:pt x="1549" y="0"/>
                    <a:pt x="1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0"/>
            <p:cNvSpPr/>
            <p:nvPr/>
          </p:nvSpPr>
          <p:spPr>
            <a:xfrm>
              <a:off x="-1886900" y="3296575"/>
              <a:ext cx="156775" cy="199300"/>
            </a:xfrm>
            <a:custGeom>
              <a:avLst/>
              <a:gdLst/>
              <a:ahLst/>
              <a:cxnLst/>
              <a:rect l="l" t="t" r="r" b="b"/>
              <a:pathLst>
                <a:path w="6271" h="7972" extrusionOk="0">
                  <a:moveTo>
                    <a:pt x="851" y="5672"/>
                  </a:moveTo>
                  <a:lnTo>
                    <a:pt x="3466" y="6333"/>
                  </a:lnTo>
                  <a:cubicBezTo>
                    <a:pt x="3277" y="6869"/>
                    <a:pt x="2773" y="7279"/>
                    <a:pt x="2174" y="7279"/>
                  </a:cubicBezTo>
                  <a:cubicBezTo>
                    <a:pt x="1418" y="7279"/>
                    <a:pt x="788" y="6648"/>
                    <a:pt x="788" y="5892"/>
                  </a:cubicBezTo>
                  <a:cubicBezTo>
                    <a:pt x="851" y="5798"/>
                    <a:pt x="851" y="5735"/>
                    <a:pt x="851" y="5672"/>
                  </a:cubicBezTo>
                  <a:close/>
                  <a:moveTo>
                    <a:pt x="6270" y="1"/>
                  </a:moveTo>
                  <a:lnTo>
                    <a:pt x="1" y="1576"/>
                  </a:lnTo>
                  <a:cubicBezTo>
                    <a:pt x="95" y="1734"/>
                    <a:pt x="127" y="1923"/>
                    <a:pt x="127" y="2143"/>
                  </a:cubicBezTo>
                  <a:lnTo>
                    <a:pt x="127" y="4916"/>
                  </a:lnTo>
                  <a:cubicBezTo>
                    <a:pt x="127" y="5105"/>
                    <a:pt x="95" y="5294"/>
                    <a:pt x="1" y="5514"/>
                  </a:cubicBezTo>
                  <a:lnTo>
                    <a:pt x="158" y="5546"/>
                  </a:lnTo>
                  <a:cubicBezTo>
                    <a:pt x="127" y="5672"/>
                    <a:pt x="127" y="5829"/>
                    <a:pt x="127" y="5924"/>
                  </a:cubicBezTo>
                  <a:cubicBezTo>
                    <a:pt x="127" y="7090"/>
                    <a:pt x="1040" y="7972"/>
                    <a:pt x="2174" y="7972"/>
                  </a:cubicBezTo>
                  <a:cubicBezTo>
                    <a:pt x="3120" y="7972"/>
                    <a:pt x="3907" y="7405"/>
                    <a:pt x="4159" y="6522"/>
                  </a:cubicBezTo>
                  <a:lnTo>
                    <a:pt x="6270" y="7090"/>
                  </a:lnTo>
                  <a:lnTo>
                    <a:pt x="6270" y="5672"/>
                  </a:lnTo>
                  <a:lnTo>
                    <a:pt x="6270" y="2238"/>
                  </a:lnTo>
                  <a:lnTo>
                    <a:pt x="62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CC1FBE32-F850-404A-B134-2B9220D62C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18"/>
          <a:stretch/>
        </p:blipFill>
        <p:spPr>
          <a:xfrm>
            <a:off x="1333180" y="1374768"/>
            <a:ext cx="6477639" cy="228879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MG Bk 5 F-SA_'17_2-08-[AudioTrimmer.com] (1).mp3">
            <a:hlinkClick r:id="" action="ppaction://media"/>
            <a:extLst>
              <a:ext uri="{FF2B5EF4-FFF2-40B4-BE49-F238E27FC236}">
                <a16:creationId xmlns:a16="http://schemas.microsoft.com/office/drawing/2014/main" id="{80BC485A-9EB8-4D96-9E08-19A028EFAA2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8" y="1533742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id="{AB235B21-036C-4EB4-91BF-8FF10BF4A67B}"/>
              </a:ext>
            </a:extLst>
          </p:cNvPr>
          <p:cNvSpPr/>
          <p:nvPr/>
        </p:nvSpPr>
        <p:spPr>
          <a:xfrm>
            <a:off x="493059" y="344500"/>
            <a:ext cx="4078941" cy="717876"/>
          </a:xfrm>
          <a:prstGeom prst="wedgeRoundRectCallout">
            <a:avLst>
              <a:gd name="adj1" fmla="val -56271"/>
              <a:gd name="adj2" fmla="val -4417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will happen if you use this shampoo?</a:t>
            </a:r>
          </a:p>
          <a:p>
            <a:pPr algn="ctr"/>
            <a:endParaRPr lang="ar-SA" sz="600" dirty="0"/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id="{87369555-3499-4261-A43E-14C57430DEFB}"/>
              </a:ext>
            </a:extLst>
          </p:cNvPr>
          <p:cNvSpPr/>
          <p:nvPr/>
        </p:nvSpPr>
        <p:spPr>
          <a:xfrm>
            <a:off x="5320074" y="4127453"/>
            <a:ext cx="3664555" cy="564542"/>
          </a:xfrm>
          <a:prstGeom prst="wedgeRoundRectCallout">
            <a:avLst>
              <a:gd name="adj1" fmla="val 53660"/>
              <a:gd name="adj2" fmla="val -30097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have the studies shown?</a:t>
            </a:r>
          </a:p>
          <a:p>
            <a:pPr algn="ctr"/>
            <a:endParaRPr lang="ar-SA" sz="600" dirty="0"/>
          </a:p>
        </p:txBody>
      </p:sp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id="{A902F641-9782-40DA-8C21-48D66E11D7DE}"/>
              </a:ext>
            </a:extLst>
          </p:cNvPr>
          <p:cNvSpPr/>
          <p:nvPr/>
        </p:nvSpPr>
        <p:spPr>
          <a:xfrm>
            <a:off x="4725681" y="451505"/>
            <a:ext cx="3925260" cy="564542"/>
          </a:xfrm>
          <a:prstGeom prst="wedgeRoundRectCallout">
            <a:avLst>
              <a:gd name="adj1" fmla="val 60337"/>
              <a:gd name="adj2" fmla="val -24809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Your hair will be shiny and strong</a:t>
            </a:r>
            <a:endParaRPr lang="ar-SA" sz="1800" b="1" dirty="0"/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231A91EA-4F5B-43C0-8CC2-EA4A5C0F81E1}"/>
              </a:ext>
            </a:extLst>
          </p:cNvPr>
          <p:cNvSpPr/>
          <p:nvPr/>
        </p:nvSpPr>
        <p:spPr>
          <a:xfrm>
            <a:off x="493059" y="4000791"/>
            <a:ext cx="4709031" cy="807482"/>
          </a:xfrm>
          <a:prstGeom prst="wedgeRoundRectCallout">
            <a:avLst>
              <a:gd name="adj1" fmla="val -57624"/>
              <a:gd name="adj2" fmla="val 19686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It makes your hair twice as strong, protects your hair against wind and sun</a:t>
            </a:r>
            <a:endParaRPr lang="ar-SA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77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03494B0D-70AE-437C-90DA-BEFC849A7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360" y="1175836"/>
            <a:ext cx="5669280" cy="2717125"/>
          </a:xfrm>
          <a:prstGeom prst="rect">
            <a:avLst/>
          </a:prstGeom>
          <a:ln w="38100" cap="sq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" name="فقاعة الكلام: مستطيلة مستديرة الزوايا 57">
            <a:extLst>
              <a:ext uri="{FF2B5EF4-FFF2-40B4-BE49-F238E27FC236}">
                <a16:creationId xmlns:a16="http://schemas.microsoft.com/office/drawing/2014/main" id="{BE10070E-B811-407A-89F1-766656B4FDAD}"/>
              </a:ext>
            </a:extLst>
          </p:cNvPr>
          <p:cNvSpPr/>
          <p:nvPr/>
        </p:nvSpPr>
        <p:spPr>
          <a:xfrm>
            <a:off x="1276223" y="192390"/>
            <a:ext cx="3384646" cy="717876"/>
          </a:xfrm>
          <a:prstGeom prst="wedgeRoundRectCallout">
            <a:avLst>
              <a:gd name="adj1" fmla="val -56271"/>
              <a:gd name="adj2" fmla="val -4417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Why is this detergent better than others?</a:t>
            </a:r>
            <a:endParaRPr lang="ar-SA" sz="600" dirty="0"/>
          </a:p>
        </p:txBody>
      </p:sp>
      <p:sp>
        <p:nvSpPr>
          <p:cNvPr id="59" name="فقاعة الكلام: مستطيلة مستديرة الزوايا 58">
            <a:extLst>
              <a:ext uri="{FF2B5EF4-FFF2-40B4-BE49-F238E27FC236}">
                <a16:creationId xmlns:a16="http://schemas.microsoft.com/office/drawing/2014/main" id="{FF2AF8CF-C832-409B-83C7-70ADCE2425DD}"/>
              </a:ext>
            </a:extLst>
          </p:cNvPr>
          <p:cNvSpPr/>
          <p:nvPr/>
        </p:nvSpPr>
        <p:spPr>
          <a:xfrm>
            <a:off x="4945712" y="4045594"/>
            <a:ext cx="3536927" cy="717876"/>
          </a:xfrm>
          <a:prstGeom prst="wedgeRoundRectCallout">
            <a:avLst>
              <a:gd name="adj1" fmla="val 66025"/>
              <a:gd name="adj2" fmla="val -1869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can this detergent do? </a:t>
            </a:r>
            <a:endParaRPr lang="ar-SA" sz="600" dirty="0"/>
          </a:p>
        </p:txBody>
      </p:sp>
      <p:sp>
        <p:nvSpPr>
          <p:cNvPr id="60" name="فقاعة الكلام: مستطيلة مستديرة الزوايا 59">
            <a:extLst>
              <a:ext uri="{FF2B5EF4-FFF2-40B4-BE49-F238E27FC236}">
                <a16:creationId xmlns:a16="http://schemas.microsoft.com/office/drawing/2014/main" id="{CBBD7960-54CB-4F14-8E53-FC1D532A323C}"/>
              </a:ext>
            </a:extLst>
          </p:cNvPr>
          <p:cNvSpPr/>
          <p:nvPr/>
        </p:nvSpPr>
        <p:spPr>
          <a:xfrm>
            <a:off x="493060" y="4158531"/>
            <a:ext cx="3705230" cy="649741"/>
          </a:xfrm>
          <a:prstGeom prst="wedgeRoundRectCallout">
            <a:avLst>
              <a:gd name="adj1" fmla="val -57624"/>
              <a:gd name="adj2" fmla="val 19686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They get out the worst stains)</a:t>
            </a:r>
            <a:endParaRPr lang="ar-SA" sz="1800" b="1" dirty="0"/>
          </a:p>
        </p:txBody>
      </p:sp>
      <p:sp>
        <p:nvSpPr>
          <p:cNvPr id="61" name="فقاعة الكلام: مستطيلة مستديرة الزوايا 60">
            <a:extLst>
              <a:ext uri="{FF2B5EF4-FFF2-40B4-BE49-F238E27FC236}">
                <a16:creationId xmlns:a16="http://schemas.microsoft.com/office/drawing/2014/main" id="{DBA4FEE5-EA25-4146-AFBD-1250BDD92C62}"/>
              </a:ext>
            </a:extLst>
          </p:cNvPr>
          <p:cNvSpPr/>
          <p:nvPr/>
        </p:nvSpPr>
        <p:spPr>
          <a:xfrm>
            <a:off x="4885110" y="147587"/>
            <a:ext cx="2982667" cy="807482"/>
          </a:xfrm>
          <a:prstGeom prst="wedgeRoundRectCallout">
            <a:avLst>
              <a:gd name="adj1" fmla="val 62811"/>
              <a:gd name="adj2" fmla="val -4333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Because it contains more cleaning power.</a:t>
            </a:r>
            <a:endParaRPr lang="ar-SA" sz="1800" b="1" dirty="0"/>
          </a:p>
        </p:txBody>
      </p:sp>
      <p:pic>
        <p:nvPicPr>
          <p:cNvPr id="62" name="MG Bk 5 F-SA_'17_2-08-[AudioTrimmer.com] (4)">
            <a:hlinkClick r:id="" action="ppaction://media"/>
            <a:extLst>
              <a:ext uri="{FF2B5EF4-FFF2-40B4-BE49-F238E27FC236}">
                <a16:creationId xmlns:a16="http://schemas.microsoft.com/office/drawing/2014/main" id="{F1B6A627-EDDF-4E5E-99A6-114063D69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723" y="84836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30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46"/>
          <p:cNvSpPr txBox="1">
            <a:spLocks noGrp="1"/>
          </p:cNvSpPr>
          <p:nvPr>
            <p:ph type="subTitle" idx="1"/>
          </p:nvPr>
        </p:nvSpPr>
        <p:spPr>
          <a:xfrm>
            <a:off x="1047221" y="1378380"/>
            <a:ext cx="2387185" cy="386949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5400" dirty="0"/>
              <a:t>Open</a:t>
            </a:r>
            <a:endParaRPr sz="3200" dirty="0"/>
          </a:p>
        </p:txBody>
      </p:sp>
      <p:sp>
        <p:nvSpPr>
          <p:cNvPr id="920" name="Google Shape;920;p46"/>
          <p:cNvSpPr txBox="1">
            <a:spLocks noGrp="1"/>
          </p:cNvSpPr>
          <p:nvPr>
            <p:ph type="subTitle" idx="2"/>
          </p:nvPr>
        </p:nvSpPr>
        <p:spPr>
          <a:xfrm>
            <a:off x="1166946" y="2252355"/>
            <a:ext cx="2448300" cy="1282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/>
            <a:r>
              <a:rPr lang="en" dirty="0"/>
              <a:t> </a:t>
            </a:r>
            <a:r>
              <a:rPr lang="en" sz="2000" dirty="0"/>
              <a:t>your student’s book </a:t>
            </a:r>
          </a:p>
          <a:p>
            <a:pPr marL="0" lvl="0" indent="0" algn="ctr"/>
            <a:r>
              <a:rPr lang="en" sz="2000" dirty="0"/>
              <a:t>  p. ( 69)</a:t>
            </a:r>
            <a:endParaRPr sz="2000" dirty="0"/>
          </a:p>
        </p:txBody>
      </p:sp>
      <p:pic>
        <p:nvPicPr>
          <p:cNvPr id="921" name="Google Shape;92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3600" y="0"/>
            <a:ext cx="34204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2" name="Google Shape;922;p46"/>
          <p:cNvGrpSpPr/>
          <p:nvPr/>
        </p:nvGrpSpPr>
        <p:grpSpPr>
          <a:xfrm>
            <a:off x="3854502" y="-182855"/>
            <a:ext cx="2476722" cy="875246"/>
            <a:chOff x="-7151200" y="-2136100"/>
            <a:chExt cx="1714825" cy="606000"/>
          </a:xfrm>
        </p:grpSpPr>
        <p:sp>
          <p:nvSpPr>
            <p:cNvPr id="923" name="Google Shape;923;p46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6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6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6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6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6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6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6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6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6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6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6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6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6" name="Google Shape;936;p46"/>
          <p:cNvSpPr/>
          <p:nvPr/>
        </p:nvSpPr>
        <p:spPr>
          <a:xfrm>
            <a:off x="5640750" y="0"/>
            <a:ext cx="3503176" cy="5223275"/>
          </a:xfrm>
          <a:custGeom>
            <a:avLst/>
            <a:gdLst/>
            <a:ahLst/>
            <a:cxnLst/>
            <a:rect l="l" t="t" r="r" b="b"/>
            <a:pathLst>
              <a:path w="154240" h="208931" extrusionOk="0">
                <a:moveTo>
                  <a:pt x="8872" y="3956"/>
                </a:moveTo>
                <a:cubicBezTo>
                  <a:pt x="8353" y="4056"/>
                  <a:pt x="7993" y="4496"/>
                  <a:pt x="7973" y="5015"/>
                </a:cubicBezTo>
                <a:lnTo>
                  <a:pt x="7134" y="46877"/>
                </a:lnTo>
                <a:lnTo>
                  <a:pt x="7993" y="3956"/>
                </a:lnTo>
                <a:close/>
                <a:moveTo>
                  <a:pt x="5755" y="87501"/>
                </a:moveTo>
                <a:lnTo>
                  <a:pt x="5755" y="87501"/>
                </a:lnTo>
                <a:cubicBezTo>
                  <a:pt x="5575" y="92376"/>
                  <a:pt x="5395" y="97052"/>
                  <a:pt x="5215" y="101548"/>
                </a:cubicBezTo>
                <a:cubicBezTo>
                  <a:pt x="4356" y="123308"/>
                  <a:pt x="3417" y="142711"/>
                  <a:pt x="2378" y="160375"/>
                </a:cubicBezTo>
                <a:cubicBezTo>
                  <a:pt x="2318" y="157897"/>
                  <a:pt x="2338" y="155439"/>
                  <a:pt x="2398" y="152941"/>
                </a:cubicBezTo>
                <a:cubicBezTo>
                  <a:pt x="3257" y="131820"/>
                  <a:pt x="4036" y="110420"/>
                  <a:pt x="4776" y="87561"/>
                </a:cubicBezTo>
                <a:lnTo>
                  <a:pt x="5295" y="87581"/>
                </a:lnTo>
                <a:cubicBezTo>
                  <a:pt x="5455" y="87581"/>
                  <a:pt x="5615" y="87541"/>
                  <a:pt x="5755" y="87501"/>
                </a:cubicBezTo>
                <a:close/>
                <a:moveTo>
                  <a:pt x="150023" y="4176"/>
                </a:moveTo>
                <a:lnTo>
                  <a:pt x="149604" y="38145"/>
                </a:lnTo>
                <a:lnTo>
                  <a:pt x="149404" y="52492"/>
                </a:lnTo>
                <a:cubicBezTo>
                  <a:pt x="149324" y="62743"/>
                  <a:pt x="149324" y="72254"/>
                  <a:pt x="149464" y="81546"/>
                </a:cubicBezTo>
                <a:cubicBezTo>
                  <a:pt x="149464" y="82160"/>
                  <a:pt x="149973" y="82628"/>
                  <a:pt x="150557" y="82628"/>
                </a:cubicBezTo>
                <a:cubicBezTo>
                  <a:pt x="150658" y="82628"/>
                  <a:pt x="150760" y="82614"/>
                  <a:pt x="150863" y="82585"/>
                </a:cubicBezTo>
                <a:lnTo>
                  <a:pt x="150863" y="82585"/>
                </a:lnTo>
                <a:lnTo>
                  <a:pt x="149104" y="185432"/>
                </a:lnTo>
                <a:lnTo>
                  <a:pt x="148685" y="206753"/>
                </a:lnTo>
                <a:lnTo>
                  <a:pt x="143429" y="206693"/>
                </a:lnTo>
                <a:lnTo>
                  <a:pt x="134777" y="206273"/>
                </a:lnTo>
                <a:lnTo>
                  <a:pt x="57987" y="205674"/>
                </a:lnTo>
                <a:cubicBezTo>
                  <a:pt x="53991" y="205434"/>
                  <a:pt x="49775" y="205214"/>
                  <a:pt x="45499" y="205034"/>
                </a:cubicBezTo>
                <a:cubicBezTo>
                  <a:pt x="38165" y="204734"/>
                  <a:pt x="30572" y="204515"/>
                  <a:pt x="22340" y="204415"/>
                </a:cubicBezTo>
                <a:cubicBezTo>
                  <a:pt x="22260" y="203755"/>
                  <a:pt x="21840" y="203176"/>
                  <a:pt x="21501" y="202696"/>
                </a:cubicBezTo>
                <a:cubicBezTo>
                  <a:pt x="21401" y="202556"/>
                  <a:pt x="21261" y="202337"/>
                  <a:pt x="21161" y="202177"/>
                </a:cubicBezTo>
                <a:cubicBezTo>
                  <a:pt x="21837" y="201794"/>
                  <a:pt x="24171" y="201336"/>
                  <a:pt x="31444" y="201336"/>
                </a:cubicBezTo>
                <a:cubicBezTo>
                  <a:pt x="34052" y="201336"/>
                  <a:pt x="37294" y="201395"/>
                  <a:pt x="41322" y="201537"/>
                </a:cubicBezTo>
                <a:cubicBezTo>
                  <a:pt x="41334" y="201538"/>
                  <a:pt x="41346" y="201538"/>
                  <a:pt x="41358" y="201538"/>
                </a:cubicBezTo>
                <a:cubicBezTo>
                  <a:pt x="41962" y="201538"/>
                  <a:pt x="42461" y="201046"/>
                  <a:pt x="42461" y="200438"/>
                </a:cubicBezTo>
                <a:lnTo>
                  <a:pt x="42481" y="198820"/>
                </a:lnTo>
                <a:cubicBezTo>
                  <a:pt x="42481" y="198240"/>
                  <a:pt x="42042" y="197761"/>
                  <a:pt x="41462" y="197701"/>
                </a:cubicBezTo>
                <a:cubicBezTo>
                  <a:pt x="38525" y="197501"/>
                  <a:pt x="35688" y="197241"/>
                  <a:pt x="32910" y="196981"/>
                </a:cubicBezTo>
                <a:lnTo>
                  <a:pt x="11330" y="196722"/>
                </a:lnTo>
                <a:lnTo>
                  <a:pt x="11410" y="193664"/>
                </a:lnTo>
                <a:cubicBezTo>
                  <a:pt x="11410" y="193285"/>
                  <a:pt x="11210" y="192905"/>
                  <a:pt x="10890" y="192705"/>
                </a:cubicBezTo>
                <a:lnTo>
                  <a:pt x="10730" y="192605"/>
                </a:lnTo>
                <a:cubicBezTo>
                  <a:pt x="10542" y="192478"/>
                  <a:pt x="10332" y="192419"/>
                  <a:pt x="10125" y="192419"/>
                </a:cubicBezTo>
                <a:cubicBezTo>
                  <a:pt x="9650" y="192419"/>
                  <a:pt x="9191" y="192730"/>
                  <a:pt x="9052" y="193245"/>
                </a:cubicBezTo>
                <a:cubicBezTo>
                  <a:pt x="8472" y="195463"/>
                  <a:pt x="7973" y="196262"/>
                  <a:pt x="7753" y="196542"/>
                </a:cubicBezTo>
                <a:cubicBezTo>
                  <a:pt x="7413" y="196182"/>
                  <a:pt x="6554" y="194823"/>
                  <a:pt x="5515" y="190108"/>
                </a:cubicBezTo>
                <a:cubicBezTo>
                  <a:pt x="5175" y="188030"/>
                  <a:pt x="4776" y="185732"/>
                  <a:pt x="4396" y="183174"/>
                </a:cubicBezTo>
                <a:lnTo>
                  <a:pt x="4776" y="177179"/>
                </a:lnTo>
                <a:cubicBezTo>
                  <a:pt x="6015" y="155579"/>
                  <a:pt x="6674" y="134198"/>
                  <a:pt x="7393" y="111559"/>
                </a:cubicBezTo>
                <a:cubicBezTo>
                  <a:pt x="7913" y="95254"/>
                  <a:pt x="8432" y="78369"/>
                  <a:pt x="9212" y="60845"/>
                </a:cubicBezTo>
                <a:cubicBezTo>
                  <a:pt x="9491" y="55250"/>
                  <a:pt x="9751" y="49175"/>
                  <a:pt x="9991" y="42781"/>
                </a:cubicBezTo>
                <a:lnTo>
                  <a:pt x="10670" y="6674"/>
                </a:lnTo>
                <a:lnTo>
                  <a:pt x="137055" y="6174"/>
                </a:lnTo>
                <a:cubicBezTo>
                  <a:pt x="137655" y="6154"/>
                  <a:pt x="138134" y="5675"/>
                  <a:pt x="138154" y="5075"/>
                </a:cubicBezTo>
                <a:lnTo>
                  <a:pt x="138134" y="5075"/>
                </a:lnTo>
                <a:cubicBezTo>
                  <a:pt x="138134" y="4736"/>
                  <a:pt x="137974" y="4416"/>
                  <a:pt x="137715" y="4216"/>
                </a:cubicBezTo>
                <a:lnTo>
                  <a:pt x="150023" y="4176"/>
                </a:lnTo>
                <a:close/>
                <a:moveTo>
                  <a:pt x="153121" y="0"/>
                </a:moveTo>
                <a:lnTo>
                  <a:pt x="5735" y="540"/>
                </a:lnTo>
                <a:cubicBezTo>
                  <a:pt x="5135" y="559"/>
                  <a:pt x="4656" y="1019"/>
                  <a:pt x="4636" y="1619"/>
                </a:cubicBezTo>
                <a:lnTo>
                  <a:pt x="3597" y="53831"/>
                </a:lnTo>
                <a:lnTo>
                  <a:pt x="2698" y="83904"/>
                </a:lnTo>
                <a:cubicBezTo>
                  <a:pt x="2678" y="84503"/>
                  <a:pt x="3137" y="85003"/>
                  <a:pt x="3757" y="85023"/>
                </a:cubicBezTo>
                <a:cubicBezTo>
                  <a:pt x="3785" y="85026"/>
                  <a:pt x="3813" y="85028"/>
                  <a:pt x="3842" y="85028"/>
                </a:cubicBezTo>
                <a:cubicBezTo>
                  <a:pt x="3973" y="85028"/>
                  <a:pt x="4105" y="84992"/>
                  <a:pt x="4236" y="84943"/>
                </a:cubicBezTo>
                <a:lnTo>
                  <a:pt x="4236" y="85343"/>
                </a:lnTo>
                <a:lnTo>
                  <a:pt x="3737" y="85343"/>
                </a:lnTo>
                <a:cubicBezTo>
                  <a:pt x="3137" y="85343"/>
                  <a:pt x="2618" y="85802"/>
                  <a:pt x="2618" y="86422"/>
                </a:cubicBezTo>
                <a:cubicBezTo>
                  <a:pt x="1858" y="109661"/>
                  <a:pt x="1079" y="131401"/>
                  <a:pt x="200" y="152861"/>
                </a:cubicBezTo>
                <a:cubicBezTo>
                  <a:pt x="0" y="160954"/>
                  <a:pt x="380" y="169047"/>
                  <a:pt x="1359" y="177099"/>
                </a:cubicBezTo>
                <a:cubicBezTo>
                  <a:pt x="1417" y="177646"/>
                  <a:pt x="1877" y="178059"/>
                  <a:pt x="2438" y="178059"/>
                </a:cubicBezTo>
                <a:cubicBezTo>
                  <a:pt x="2451" y="178059"/>
                  <a:pt x="2465" y="178059"/>
                  <a:pt x="2478" y="178059"/>
                </a:cubicBezTo>
                <a:lnTo>
                  <a:pt x="2518" y="178059"/>
                </a:lnTo>
                <a:lnTo>
                  <a:pt x="2198" y="183154"/>
                </a:lnTo>
                <a:cubicBezTo>
                  <a:pt x="2178" y="183234"/>
                  <a:pt x="2178" y="183314"/>
                  <a:pt x="2198" y="183394"/>
                </a:cubicBezTo>
                <a:cubicBezTo>
                  <a:pt x="2598" y="186011"/>
                  <a:pt x="2997" y="188369"/>
                  <a:pt x="3357" y="190467"/>
                </a:cubicBezTo>
                <a:cubicBezTo>
                  <a:pt x="3357" y="190487"/>
                  <a:pt x="3377" y="190627"/>
                  <a:pt x="3377" y="190647"/>
                </a:cubicBezTo>
                <a:cubicBezTo>
                  <a:pt x="4976" y="197821"/>
                  <a:pt x="6474" y="198820"/>
                  <a:pt x="7733" y="198840"/>
                </a:cubicBezTo>
                <a:cubicBezTo>
                  <a:pt x="7754" y="198840"/>
                  <a:pt x="7775" y="198841"/>
                  <a:pt x="7796" y="198841"/>
                </a:cubicBezTo>
                <a:cubicBezTo>
                  <a:pt x="8314" y="198841"/>
                  <a:pt x="8827" y="198604"/>
                  <a:pt x="9192" y="198220"/>
                </a:cubicBezTo>
                <a:cubicBezTo>
                  <a:pt x="9252" y="198360"/>
                  <a:pt x="9332" y="198480"/>
                  <a:pt x="9432" y="198580"/>
                </a:cubicBezTo>
                <a:cubicBezTo>
                  <a:pt x="9631" y="198780"/>
                  <a:pt x="9911" y="198900"/>
                  <a:pt x="10211" y="198920"/>
                </a:cubicBezTo>
                <a:lnTo>
                  <a:pt x="29753" y="199139"/>
                </a:lnTo>
                <a:cubicBezTo>
                  <a:pt x="21041" y="199239"/>
                  <a:pt x="19662" y="200139"/>
                  <a:pt x="19103" y="201218"/>
                </a:cubicBezTo>
                <a:cubicBezTo>
                  <a:pt x="18523" y="202277"/>
                  <a:pt x="19243" y="203316"/>
                  <a:pt x="19722" y="203995"/>
                </a:cubicBezTo>
                <a:cubicBezTo>
                  <a:pt x="19822" y="204135"/>
                  <a:pt x="19982" y="204335"/>
                  <a:pt x="20082" y="204495"/>
                </a:cubicBezTo>
                <a:lnTo>
                  <a:pt x="20062" y="204495"/>
                </a:lnTo>
                <a:cubicBezTo>
                  <a:pt x="19003" y="204994"/>
                  <a:pt x="19362" y="206553"/>
                  <a:pt x="20521" y="206573"/>
                </a:cubicBezTo>
                <a:cubicBezTo>
                  <a:pt x="29433" y="206673"/>
                  <a:pt x="37566" y="206892"/>
                  <a:pt x="45419" y="207232"/>
                </a:cubicBezTo>
                <a:cubicBezTo>
                  <a:pt x="49675" y="207412"/>
                  <a:pt x="53871" y="207632"/>
                  <a:pt x="57847" y="207872"/>
                </a:cubicBezTo>
                <a:lnTo>
                  <a:pt x="129063" y="208151"/>
                </a:lnTo>
                <a:lnTo>
                  <a:pt x="143370" y="208851"/>
                </a:lnTo>
                <a:lnTo>
                  <a:pt x="149764" y="208931"/>
                </a:lnTo>
                <a:cubicBezTo>
                  <a:pt x="150363" y="208931"/>
                  <a:pt x="150863" y="208451"/>
                  <a:pt x="150883" y="207852"/>
                </a:cubicBezTo>
                <a:lnTo>
                  <a:pt x="151302" y="185452"/>
                </a:lnTo>
                <a:lnTo>
                  <a:pt x="154240" y="1119"/>
                </a:lnTo>
                <a:cubicBezTo>
                  <a:pt x="154240" y="939"/>
                  <a:pt x="154200" y="779"/>
                  <a:pt x="154120" y="619"/>
                </a:cubicBezTo>
                <a:cubicBezTo>
                  <a:pt x="154060" y="520"/>
                  <a:pt x="154000" y="420"/>
                  <a:pt x="153920" y="340"/>
                </a:cubicBezTo>
                <a:cubicBezTo>
                  <a:pt x="153700" y="120"/>
                  <a:pt x="153420" y="0"/>
                  <a:pt x="1531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46"/>
          <p:cNvSpPr/>
          <p:nvPr/>
        </p:nvSpPr>
        <p:spPr>
          <a:xfrm rot="5400000">
            <a:off x="4367496" y="216707"/>
            <a:ext cx="28211" cy="3390796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149;p54">
            <a:extLst>
              <a:ext uri="{FF2B5EF4-FFF2-40B4-BE49-F238E27FC236}">
                <a16:creationId xmlns:a16="http://schemas.microsoft.com/office/drawing/2014/main" id="{CE7550B2-40EC-4190-835F-6FB6EF0A6427}"/>
              </a:ext>
            </a:extLst>
          </p:cNvPr>
          <p:cNvGrpSpPr/>
          <p:nvPr/>
        </p:nvGrpSpPr>
        <p:grpSpPr>
          <a:xfrm>
            <a:off x="1593939" y="3476268"/>
            <a:ext cx="1293747" cy="187060"/>
            <a:chOff x="1965175" y="3106913"/>
            <a:chExt cx="1618600" cy="234000"/>
          </a:xfrm>
        </p:grpSpPr>
        <p:sp>
          <p:nvSpPr>
            <p:cNvPr id="25" name="Google Shape;1150;p54">
              <a:extLst>
                <a:ext uri="{FF2B5EF4-FFF2-40B4-BE49-F238E27FC236}">
                  <a16:creationId xmlns:a16="http://schemas.microsoft.com/office/drawing/2014/main" id="{743DA1ED-25B3-4181-8B79-BCA277F052A2}"/>
                </a:ext>
              </a:extLst>
            </p:cNvPr>
            <p:cNvSpPr/>
            <p:nvPr/>
          </p:nvSpPr>
          <p:spPr>
            <a:xfrm>
              <a:off x="1965175" y="3106913"/>
              <a:ext cx="234000" cy="23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51;p54">
              <a:extLst>
                <a:ext uri="{FF2B5EF4-FFF2-40B4-BE49-F238E27FC236}">
                  <a16:creationId xmlns:a16="http://schemas.microsoft.com/office/drawing/2014/main" id="{52CC5686-BDE3-430F-80C5-0251464A8BB0}"/>
                </a:ext>
              </a:extLst>
            </p:cNvPr>
            <p:cNvSpPr/>
            <p:nvPr/>
          </p:nvSpPr>
          <p:spPr>
            <a:xfrm>
              <a:off x="2311325" y="3106913"/>
              <a:ext cx="234000" cy="23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52;p54">
              <a:extLst>
                <a:ext uri="{FF2B5EF4-FFF2-40B4-BE49-F238E27FC236}">
                  <a16:creationId xmlns:a16="http://schemas.microsoft.com/office/drawing/2014/main" id="{6272F92A-43F3-4912-9A3F-68C56235B4A3}"/>
                </a:ext>
              </a:extLst>
            </p:cNvPr>
            <p:cNvSpPr/>
            <p:nvPr/>
          </p:nvSpPr>
          <p:spPr>
            <a:xfrm>
              <a:off x="2657475" y="3106913"/>
              <a:ext cx="234000" cy="23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53;p54">
              <a:extLst>
                <a:ext uri="{FF2B5EF4-FFF2-40B4-BE49-F238E27FC236}">
                  <a16:creationId xmlns:a16="http://schemas.microsoft.com/office/drawing/2014/main" id="{F98AA655-2219-4E55-8337-AD447EAA3CAE}"/>
                </a:ext>
              </a:extLst>
            </p:cNvPr>
            <p:cNvSpPr/>
            <p:nvPr/>
          </p:nvSpPr>
          <p:spPr>
            <a:xfrm>
              <a:off x="3003625" y="3106913"/>
              <a:ext cx="234000" cy="23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54;p54">
              <a:extLst>
                <a:ext uri="{FF2B5EF4-FFF2-40B4-BE49-F238E27FC236}">
                  <a16:creationId xmlns:a16="http://schemas.microsoft.com/office/drawing/2014/main" id="{56B4BECA-77A9-47C2-A307-EAE5F5F3C66B}"/>
                </a:ext>
              </a:extLst>
            </p:cNvPr>
            <p:cNvSpPr/>
            <p:nvPr/>
          </p:nvSpPr>
          <p:spPr>
            <a:xfrm>
              <a:off x="3349775" y="3106913"/>
              <a:ext cx="234000" cy="234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73ECA22-830E-48A2-8CA9-23E187FBA1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b="209"/>
          <a:stretch/>
        </p:blipFill>
        <p:spPr>
          <a:xfrm>
            <a:off x="201506" y="1561340"/>
            <a:ext cx="5470074" cy="2280784"/>
          </a:xfrm>
          <a:prstGeom prst="rect">
            <a:avLst/>
          </a:prstGeom>
          <a:ln w="57150" cap="sq">
            <a:solidFill>
              <a:schemeClr val="tx2">
                <a:lumMod val="90000"/>
              </a:schemeClr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id="{4B6A35B9-4162-49D6-A5E3-2FDD9AE12C7A}"/>
              </a:ext>
            </a:extLst>
          </p:cNvPr>
          <p:cNvSpPr/>
          <p:nvPr/>
        </p:nvSpPr>
        <p:spPr>
          <a:xfrm>
            <a:off x="958171" y="570747"/>
            <a:ext cx="3384646" cy="717876"/>
          </a:xfrm>
          <a:prstGeom prst="wedgeRoundRectCallout">
            <a:avLst>
              <a:gd name="adj1" fmla="val -56271"/>
              <a:gd name="adj2" fmla="val -4417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How is Crystal Spring Water different? </a:t>
            </a:r>
            <a:endParaRPr lang="ar-SA" sz="600" dirty="0"/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9265A13E-1379-4283-BACF-B5AF9E6FA2E2}"/>
              </a:ext>
            </a:extLst>
          </p:cNvPr>
          <p:cNvSpPr/>
          <p:nvPr/>
        </p:nvSpPr>
        <p:spPr>
          <a:xfrm>
            <a:off x="5852160" y="1858733"/>
            <a:ext cx="3188050" cy="717876"/>
          </a:xfrm>
          <a:prstGeom prst="wedgeRoundRectCallout">
            <a:avLst>
              <a:gd name="adj1" fmla="val -55931"/>
              <a:gd name="adj2" fmla="val 2450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Where does it come from?</a:t>
            </a:r>
            <a:endParaRPr lang="ar-SA" sz="600" dirty="0"/>
          </a:p>
        </p:txBody>
      </p:sp>
      <p:sp>
        <p:nvSpPr>
          <p:cNvPr id="38" name="فقاعة الكلام: مستطيلة مستديرة الزوايا 37">
            <a:extLst>
              <a:ext uri="{FF2B5EF4-FFF2-40B4-BE49-F238E27FC236}">
                <a16:creationId xmlns:a16="http://schemas.microsoft.com/office/drawing/2014/main" id="{79A62A4E-BE33-4D3B-BE6D-E1B7242A835A}"/>
              </a:ext>
            </a:extLst>
          </p:cNvPr>
          <p:cNvSpPr/>
          <p:nvPr/>
        </p:nvSpPr>
        <p:spPr>
          <a:xfrm>
            <a:off x="4572000" y="4076750"/>
            <a:ext cx="3705229" cy="683808"/>
          </a:xfrm>
          <a:prstGeom prst="wedgeRoundRectCallout">
            <a:avLst>
              <a:gd name="adj1" fmla="val 70057"/>
              <a:gd name="adj2" fmla="val -567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It is good for the environment</a:t>
            </a:r>
            <a:endParaRPr lang="ar-SA" sz="600" dirty="0"/>
          </a:p>
        </p:txBody>
      </p:sp>
      <p:sp>
        <p:nvSpPr>
          <p:cNvPr id="39" name="فقاعة الكلام: مستطيلة مستديرة الزوايا 38">
            <a:extLst>
              <a:ext uri="{FF2B5EF4-FFF2-40B4-BE49-F238E27FC236}">
                <a16:creationId xmlns:a16="http://schemas.microsoft.com/office/drawing/2014/main" id="{610A08D2-C8CD-4BBE-A450-81444D4079B7}"/>
              </a:ext>
            </a:extLst>
          </p:cNvPr>
          <p:cNvSpPr/>
          <p:nvPr/>
        </p:nvSpPr>
        <p:spPr>
          <a:xfrm>
            <a:off x="637587" y="4110817"/>
            <a:ext cx="3705230" cy="649741"/>
          </a:xfrm>
          <a:prstGeom prst="wedgeRoundRectCallout">
            <a:avLst>
              <a:gd name="adj1" fmla="val -57624"/>
              <a:gd name="adj2" fmla="val 19686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What else is special about it?</a:t>
            </a:r>
            <a:endParaRPr lang="ar-SA" sz="1800" b="1" dirty="0"/>
          </a:p>
        </p:txBody>
      </p:sp>
      <p:sp>
        <p:nvSpPr>
          <p:cNvPr id="40" name="فقاعة الكلام: مستطيلة مستديرة الزوايا 39">
            <a:extLst>
              <a:ext uri="{FF2B5EF4-FFF2-40B4-BE49-F238E27FC236}">
                <a16:creationId xmlns:a16="http://schemas.microsoft.com/office/drawing/2014/main" id="{9EFC91ED-B6FD-4BAA-91A4-8107D9EBAE9E}"/>
              </a:ext>
            </a:extLst>
          </p:cNvPr>
          <p:cNvSpPr/>
          <p:nvPr/>
        </p:nvSpPr>
        <p:spPr>
          <a:xfrm>
            <a:off x="5941975" y="2788764"/>
            <a:ext cx="3116115" cy="649741"/>
          </a:xfrm>
          <a:prstGeom prst="wedgeRoundRectCallout">
            <a:avLst>
              <a:gd name="adj1" fmla="val -57624"/>
              <a:gd name="adj2" fmla="val 19686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They get out the worst stains.</a:t>
            </a:r>
            <a:endParaRPr lang="ar-SA" sz="1800" b="1" dirty="0"/>
          </a:p>
        </p:txBody>
      </p:sp>
      <p:sp>
        <p:nvSpPr>
          <p:cNvPr id="41" name="فقاعة الكلام: مستطيلة مستديرة الزوايا 40">
            <a:extLst>
              <a:ext uri="{FF2B5EF4-FFF2-40B4-BE49-F238E27FC236}">
                <a16:creationId xmlns:a16="http://schemas.microsoft.com/office/drawing/2014/main" id="{9A786EFC-C009-44BE-AFB4-B82708D713B9}"/>
              </a:ext>
            </a:extLst>
          </p:cNvPr>
          <p:cNvSpPr/>
          <p:nvPr/>
        </p:nvSpPr>
        <p:spPr>
          <a:xfrm>
            <a:off x="4572000" y="638882"/>
            <a:ext cx="3951814" cy="649741"/>
          </a:xfrm>
          <a:prstGeom prst="wedgeRoundRectCallout">
            <a:avLst>
              <a:gd name="adj1" fmla="val 55052"/>
              <a:gd name="adj2" fmla="val -32936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It is all-natural with no additives</a:t>
            </a:r>
            <a:endParaRPr lang="ar-SA" sz="1800" b="1" dirty="0"/>
          </a:p>
        </p:txBody>
      </p:sp>
      <p:pic>
        <p:nvPicPr>
          <p:cNvPr id="42" name="MG Bk 5 F-SA_'17_2-08-[AudioTrimmer.com] (3)">
            <a:hlinkClick r:id="" action="ppaction://media"/>
            <a:extLst>
              <a:ext uri="{FF2B5EF4-FFF2-40B4-BE49-F238E27FC236}">
                <a16:creationId xmlns:a16="http://schemas.microsoft.com/office/drawing/2014/main" id="{30DEAC85-EF8C-427C-99D3-FA4F1DCAC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387" y="882223"/>
            <a:ext cx="406400" cy="406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525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Objectives</a:t>
            </a:r>
            <a:endParaRPr sz="4000" dirty="0"/>
          </a:p>
        </p:txBody>
      </p:sp>
      <p:sp>
        <p:nvSpPr>
          <p:cNvPr id="806" name="Google Shape;806;p37"/>
          <p:cNvSpPr txBox="1">
            <a:spLocks noGrp="1"/>
          </p:cNvSpPr>
          <p:nvPr>
            <p:ph type="title" idx="2"/>
          </p:nvPr>
        </p:nvSpPr>
        <p:spPr>
          <a:xfrm>
            <a:off x="630300" y="163800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07" name="Google Shape;807;p37"/>
          <p:cNvSpPr txBox="1">
            <a:spLocks noGrp="1"/>
          </p:cNvSpPr>
          <p:nvPr>
            <p:ph type="subTitle" idx="1"/>
          </p:nvPr>
        </p:nvSpPr>
        <p:spPr>
          <a:xfrm>
            <a:off x="1808025" y="151255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Discuss</a:t>
            </a:r>
            <a:endParaRPr dirty="0"/>
          </a:p>
        </p:txBody>
      </p:sp>
      <p:sp>
        <p:nvSpPr>
          <p:cNvPr id="808" name="Google Shape;808;p37"/>
          <p:cNvSpPr txBox="1">
            <a:spLocks noGrp="1"/>
          </p:cNvSpPr>
          <p:nvPr>
            <p:ph type="subTitle" idx="3"/>
          </p:nvPr>
        </p:nvSpPr>
        <p:spPr>
          <a:xfrm>
            <a:off x="1808024" y="1856950"/>
            <a:ext cx="2428499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influence of advertising</a:t>
            </a:r>
          </a:p>
        </p:txBody>
      </p:sp>
      <p:sp>
        <p:nvSpPr>
          <p:cNvPr id="809" name="Google Shape;809;p37"/>
          <p:cNvSpPr txBox="1">
            <a:spLocks noGrp="1"/>
          </p:cNvSpPr>
          <p:nvPr>
            <p:ph type="title" idx="4"/>
          </p:nvPr>
        </p:nvSpPr>
        <p:spPr>
          <a:xfrm>
            <a:off x="630300" y="2800925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10" name="Google Shape;810;p37"/>
          <p:cNvSpPr txBox="1">
            <a:spLocks noGrp="1"/>
          </p:cNvSpPr>
          <p:nvPr>
            <p:ph type="subTitle" idx="5"/>
          </p:nvPr>
        </p:nvSpPr>
        <p:spPr>
          <a:xfrm>
            <a:off x="1808025" y="2675475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811" name="Google Shape;811;p37"/>
          <p:cNvSpPr txBox="1">
            <a:spLocks noGrp="1"/>
          </p:cNvSpPr>
          <p:nvPr>
            <p:ph type="subTitle" idx="6"/>
          </p:nvPr>
        </p:nvSpPr>
        <p:spPr>
          <a:xfrm>
            <a:off x="1808025" y="301987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F</a:t>
            </a:r>
            <a:r>
              <a:rPr lang="en" dirty="0"/>
              <a:t>or soecific information </a:t>
            </a:r>
            <a:endParaRPr dirty="0"/>
          </a:p>
        </p:txBody>
      </p:sp>
      <p:sp>
        <p:nvSpPr>
          <p:cNvPr id="812" name="Google Shape;812;p37"/>
          <p:cNvSpPr txBox="1">
            <a:spLocks noGrp="1"/>
          </p:cNvSpPr>
          <p:nvPr>
            <p:ph type="title" idx="7"/>
          </p:nvPr>
        </p:nvSpPr>
        <p:spPr>
          <a:xfrm>
            <a:off x="630300" y="396385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813" name="Google Shape;813;p37"/>
          <p:cNvSpPr txBox="1">
            <a:spLocks noGrp="1"/>
          </p:cNvSpPr>
          <p:nvPr>
            <p:ph type="subTitle" idx="8"/>
          </p:nvPr>
        </p:nvSpPr>
        <p:spPr>
          <a:xfrm>
            <a:off x="1808025" y="383840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814" name="Google Shape;814;p37"/>
          <p:cNvSpPr txBox="1">
            <a:spLocks noGrp="1"/>
          </p:cNvSpPr>
          <p:nvPr>
            <p:ph type="subTitle" idx="9"/>
          </p:nvPr>
        </p:nvSpPr>
        <p:spPr>
          <a:xfrm>
            <a:off x="1808025" y="418280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</a:t>
            </a:r>
            <a:r>
              <a:rPr lang="en" dirty="0"/>
              <a:t>he words with their correct definition</a:t>
            </a:r>
            <a:endParaRPr dirty="0"/>
          </a:p>
        </p:txBody>
      </p:sp>
      <p:sp>
        <p:nvSpPr>
          <p:cNvPr id="815" name="Google Shape;815;p37"/>
          <p:cNvSpPr txBox="1">
            <a:spLocks noGrp="1"/>
          </p:cNvSpPr>
          <p:nvPr>
            <p:ph type="title" idx="13"/>
          </p:nvPr>
        </p:nvSpPr>
        <p:spPr>
          <a:xfrm>
            <a:off x="4817875" y="163800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816" name="Google Shape;816;p37"/>
          <p:cNvSpPr txBox="1">
            <a:spLocks noGrp="1"/>
          </p:cNvSpPr>
          <p:nvPr>
            <p:ph type="subTitle" idx="14"/>
          </p:nvPr>
        </p:nvSpPr>
        <p:spPr>
          <a:xfrm>
            <a:off x="5995500" y="151255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817" name="Google Shape;817;p37"/>
          <p:cNvSpPr txBox="1">
            <a:spLocks noGrp="1"/>
          </p:cNvSpPr>
          <p:nvPr>
            <p:ph type="subTitle" idx="15"/>
          </p:nvPr>
        </p:nvSpPr>
        <p:spPr>
          <a:xfrm>
            <a:off x="5995500" y="18569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S</a:t>
            </a:r>
            <a:r>
              <a:rPr lang="en" dirty="0"/>
              <a:t>ome questions about the advertisment</a:t>
            </a:r>
            <a:endParaRPr dirty="0"/>
          </a:p>
        </p:txBody>
      </p:sp>
      <p:sp>
        <p:nvSpPr>
          <p:cNvPr id="818" name="Google Shape;818;p37"/>
          <p:cNvSpPr txBox="1">
            <a:spLocks noGrp="1"/>
          </p:cNvSpPr>
          <p:nvPr>
            <p:ph type="title" idx="16"/>
          </p:nvPr>
        </p:nvSpPr>
        <p:spPr>
          <a:xfrm>
            <a:off x="4817875" y="2800925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819" name="Google Shape;819;p37"/>
          <p:cNvSpPr txBox="1">
            <a:spLocks noGrp="1"/>
          </p:cNvSpPr>
          <p:nvPr>
            <p:ph type="subTitle" idx="17"/>
          </p:nvPr>
        </p:nvSpPr>
        <p:spPr>
          <a:xfrm>
            <a:off x="5995500" y="2675475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Create</a:t>
            </a:r>
            <a:endParaRPr dirty="0"/>
          </a:p>
        </p:txBody>
      </p:sp>
      <p:sp>
        <p:nvSpPr>
          <p:cNvPr id="820" name="Google Shape;820;p37"/>
          <p:cNvSpPr txBox="1">
            <a:spLocks noGrp="1"/>
          </p:cNvSpPr>
          <p:nvPr>
            <p:ph type="subTitle" idx="18"/>
          </p:nvPr>
        </p:nvSpPr>
        <p:spPr>
          <a:xfrm>
            <a:off x="5995500" y="301987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an advertisement for a product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id="{4B6A35B9-4162-49D6-A5E3-2FDD9AE12C7A}"/>
              </a:ext>
            </a:extLst>
          </p:cNvPr>
          <p:cNvSpPr/>
          <p:nvPr/>
        </p:nvSpPr>
        <p:spPr>
          <a:xfrm>
            <a:off x="1248355" y="536679"/>
            <a:ext cx="3593988" cy="717876"/>
          </a:xfrm>
          <a:prstGeom prst="wedgeRoundRectCallout">
            <a:avLst>
              <a:gd name="adj1" fmla="val -61624"/>
              <a:gd name="adj2" fmla="val -2423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If you wear these sneakers, what will you be able to do?</a:t>
            </a:r>
            <a:endParaRPr lang="ar-SA" sz="600" dirty="0"/>
          </a:p>
        </p:txBody>
      </p:sp>
      <p:sp>
        <p:nvSpPr>
          <p:cNvPr id="38" name="فقاعة الكلام: مستطيلة مستديرة الزوايا 37">
            <a:extLst>
              <a:ext uri="{FF2B5EF4-FFF2-40B4-BE49-F238E27FC236}">
                <a16:creationId xmlns:a16="http://schemas.microsoft.com/office/drawing/2014/main" id="{79A62A4E-BE33-4D3B-BE6D-E1B7242A835A}"/>
              </a:ext>
            </a:extLst>
          </p:cNvPr>
          <p:cNvSpPr/>
          <p:nvPr/>
        </p:nvSpPr>
        <p:spPr>
          <a:xfrm>
            <a:off x="5343275" y="4259616"/>
            <a:ext cx="2615900" cy="535007"/>
          </a:xfrm>
          <a:prstGeom prst="wedgeRoundRectCallout">
            <a:avLst>
              <a:gd name="adj1" fmla="val 70057"/>
              <a:gd name="adj2" fmla="val -567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an NBA star</a:t>
            </a:r>
            <a:endParaRPr lang="ar-SA" sz="600" dirty="0"/>
          </a:p>
        </p:txBody>
      </p:sp>
      <p:sp>
        <p:nvSpPr>
          <p:cNvPr id="39" name="فقاعة الكلام: مستطيلة مستديرة الزوايا 38">
            <a:extLst>
              <a:ext uri="{FF2B5EF4-FFF2-40B4-BE49-F238E27FC236}">
                <a16:creationId xmlns:a16="http://schemas.microsoft.com/office/drawing/2014/main" id="{610A08D2-C8CD-4BBE-A450-81444D4079B7}"/>
              </a:ext>
            </a:extLst>
          </p:cNvPr>
          <p:cNvSpPr/>
          <p:nvPr/>
        </p:nvSpPr>
        <p:spPr>
          <a:xfrm>
            <a:off x="1129085" y="4202250"/>
            <a:ext cx="3705230" cy="649741"/>
          </a:xfrm>
          <a:prstGeom prst="wedgeRoundRectCallout">
            <a:avLst>
              <a:gd name="adj1" fmla="val -57624"/>
              <a:gd name="adj2" fmla="val 19686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Who wears these sneakers?</a:t>
            </a:r>
            <a:endParaRPr lang="ar-SA" sz="1800" b="1" dirty="0"/>
          </a:p>
        </p:txBody>
      </p:sp>
      <p:sp>
        <p:nvSpPr>
          <p:cNvPr id="41" name="فقاعة الكلام: مستطيلة مستديرة الزوايا 40">
            <a:extLst>
              <a:ext uri="{FF2B5EF4-FFF2-40B4-BE49-F238E27FC236}">
                <a16:creationId xmlns:a16="http://schemas.microsoft.com/office/drawing/2014/main" id="{9A786EFC-C009-44BE-AFB4-B82708D713B9}"/>
              </a:ext>
            </a:extLst>
          </p:cNvPr>
          <p:cNvSpPr/>
          <p:nvPr/>
        </p:nvSpPr>
        <p:spPr>
          <a:xfrm>
            <a:off x="5017274" y="604814"/>
            <a:ext cx="3514492" cy="649741"/>
          </a:xfrm>
          <a:prstGeom prst="wedgeRoundRectCallout">
            <a:avLst>
              <a:gd name="adj1" fmla="val 55052"/>
              <a:gd name="adj2" fmla="val -32936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run faster, jump higher, and perform better</a:t>
            </a:r>
            <a:endParaRPr lang="ar-SA" sz="18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4C99E7F-C123-4863-BDCD-AD75650748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8" t="2602" r="9867" b="6390"/>
          <a:stretch/>
        </p:blipFill>
        <p:spPr>
          <a:xfrm>
            <a:off x="3500563" y="1519065"/>
            <a:ext cx="5454595" cy="2472855"/>
          </a:xfrm>
          <a:prstGeom prst="rect">
            <a:avLst/>
          </a:prstGeom>
          <a:ln w="57150" cap="sq">
            <a:solidFill>
              <a:schemeClr val="tx2">
                <a:lumMod val="90000"/>
              </a:schemeClr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MG Bk 5 F-SA_'17_2-08-[AudioTrimmer.com] (2)">
            <a:hlinkClick r:id="" action="ppaction://media"/>
            <a:extLst>
              <a:ext uri="{FF2B5EF4-FFF2-40B4-BE49-F238E27FC236}">
                <a16:creationId xmlns:a16="http://schemas.microsoft.com/office/drawing/2014/main" id="{2BE0016D-8F78-49ED-8D92-089B2EA94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290" y="1096397"/>
            <a:ext cx="406400" cy="406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3F726C1-93A3-4164-90D5-853B6114EC37}"/>
              </a:ext>
            </a:extLst>
          </p:cNvPr>
          <p:cNvSpPr txBox="1"/>
          <p:nvPr/>
        </p:nvSpPr>
        <p:spPr>
          <a:xfrm>
            <a:off x="409413" y="1739695"/>
            <a:ext cx="28108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Culture Note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74322A9-C037-469A-9155-F558D7BB1BB6}"/>
              </a:ext>
            </a:extLst>
          </p:cNvPr>
          <p:cNvSpPr txBox="1"/>
          <p:nvPr/>
        </p:nvSpPr>
        <p:spPr>
          <a:xfrm>
            <a:off x="188842" y="2368080"/>
            <a:ext cx="3031436" cy="156966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NBA</a:t>
            </a:r>
            <a:r>
              <a:rPr lang="en-US" dirty="0"/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stands for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National Basketball Association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It is a league made up of professional basketball teams from the United States and one from Canada.</a:t>
            </a:r>
            <a:endParaRPr lang="ar-S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21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39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6" grpId="0" animBg="1"/>
      <p:bldP spid="38" grpId="0" animBg="1"/>
      <p:bldP spid="39" grpId="0" animBg="1"/>
      <p:bldP spid="41" grpId="0" animBg="1"/>
      <p:bldP spid="13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51"/>
          <p:cNvSpPr txBox="1">
            <a:spLocks noGrp="1"/>
          </p:cNvSpPr>
          <p:nvPr>
            <p:ph type="title"/>
          </p:nvPr>
        </p:nvSpPr>
        <p:spPr>
          <a:xfrm>
            <a:off x="1963950" y="298157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After</a:t>
            </a:r>
            <a:r>
              <a:rPr lang="en" dirty="0"/>
              <a:t> Reading</a:t>
            </a:r>
            <a:endParaRPr dirty="0"/>
          </a:p>
        </p:txBody>
      </p:sp>
      <p:sp>
        <p:nvSpPr>
          <p:cNvPr id="1046" name="Google Shape;1046;p51"/>
          <p:cNvSpPr txBox="1">
            <a:spLocks noGrp="1"/>
          </p:cNvSpPr>
          <p:nvPr>
            <p:ph type="title" idx="2"/>
          </p:nvPr>
        </p:nvSpPr>
        <p:spPr>
          <a:xfrm>
            <a:off x="3502350" y="1571875"/>
            <a:ext cx="2139300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p49"/>
          <p:cNvPicPr preferRelativeResize="0"/>
          <p:nvPr/>
        </p:nvPicPr>
        <p:blipFill rotWithShape="1">
          <a:blip r:embed="rId3">
            <a:alphaModFix/>
          </a:blip>
          <a:srcRect l="20892" t="23762" r="12396" b="635"/>
          <a:stretch/>
        </p:blipFill>
        <p:spPr>
          <a:xfrm>
            <a:off x="4572000" y="0"/>
            <a:ext cx="452150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49"/>
          <p:cNvSpPr txBox="1">
            <a:spLocks noGrp="1"/>
          </p:cNvSpPr>
          <p:nvPr>
            <p:ph type="title"/>
          </p:nvPr>
        </p:nvSpPr>
        <p:spPr>
          <a:xfrm>
            <a:off x="389587" y="257670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Quick Check</a:t>
            </a:r>
            <a:endParaRPr sz="4000" dirty="0"/>
          </a:p>
        </p:txBody>
      </p:sp>
      <p:sp>
        <p:nvSpPr>
          <p:cNvPr id="1001" name="Google Shape;1001;p49"/>
          <p:cNvSpPr/>
          <p:nvPr/>
        </p:nvSpPr>
        <p:spPr>
          <a:xfrm>
            <a:off x="5575870" y="-409156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49"/>
          <p:cNvSpPr/>
          <p:nvPr/>
        </p:nvSpPr>
        <p:spPr>
          <a:xfrm>
            <a:off x="1997707" y="-1897987"/>
            <a:ext cx="3758790" cy="2778388"/>
          </a:xfrm>
          <a:custGeom>
            <a:avLst/>
            <a:gdLst/>
            <a:ahLst/>
            <a:cxnLst/>
            <a:rect l="l" t="t" r="r" b="b"/>
            <a:pathLst>
              <a:path w="119147" h="88070" extrusionOk="0">
                <a:moveTo>
                  <a:pt x="25767" y="0"/>
                </a:moveTo>
                <a:cubicBezTo>
                  <a:pt x="24236" y="0"/>
                  <a:pt x="23941" y="716"/>
                  <a:pt x="26183" y="2690"/>
                </a:cubicBezTo>
                <a:cubicBezTo>
                  <a:pt x="26135" y="2702"/>
                  <a:pt x="26099" y="2725"/>
                  <a:pt x="26063" y="2761"/>
                </a:cubicBezTo>
                <a:lnTo>
                  <a:pt x="23932" y="1630"/>
                </a:lnTo>
                <a:lnTo>
                  <a:pt x="17932" y="13262"/>
                </a:lnTo>
                <a:cubicBezTo>
                  <a:pt x="17110" y="14560"/>
                  <a:pt x="16253" y="15965"/>
                  <a:pt x="15360" y="17453"/>
                </a:cubicBezTo>
                <a:cubicBezTo>
                  <a:pt x="15145" y="17346"/>
                  <a:pt x="14729" y="17120"/>
                  <a:pt x="14526" y="17013"/>
                </a:cubicBezTo>
                <a:cubicBezTo>
                  <a:pt x="20163" y="6723"/>
                  <a:pt x="19924" y="5511"/>
                  <a:pt x="18903" y="5511"/>
                </a:cubicBezTo>
                <a:cubicBezTo>
                  <a:pt x="18588" y="5511"/>
                  <a:pt x="18198" y="5626"/>
                  <a:pt x="17883" y="5626"/>
                </a:cubicBezTo>
                <a:cubicBezTo>
                  <a:pt x="17550" y="5626"/>
                  <a:pt x="17300" y="5497"/>
                  <a:pt x="17312" y="4964"/>
                </a:cubicBezTo>
                <a:lnTo>
                  <a:pt x="17312" y="4964"/>
                </a:lnTo>
                <a:cubicBezTo>
                  <a:pt x="15110" y="9214"/>
                  <a:pt x="12859" y="13465"/>
                  <a:pt x="10538" y="17644"/>
                </a:cubicBezTo>
                <a:cubicBezTo>
                  <a:pt x="9383" y="19739"/>
                  <a:pt x="8192" y="21823"/>
                  <a:pt x="6978" y="23907"/>
                </a:cubicBezTo>
                <a:cubicBezTo>
                  <a:pt x="6347" y="24990"/>
                  <a:pt x="5716" y="26085"/>
                  <a:pt x="5073" y="27169"/>
                </a:cubicBezTo>
                <a:cubicBezTo>
                  <a:pt x="3942" y="29181"/>
                  <a:pt x="2834" y="31181"/>
                  <a:pt x="1703" y="33193"/>
                </a:cubicBezTo>
                <a:lnTo>
                  <a:pt x="1" y="36468"/>
                </a:lnTo>
                <a:lnTo>
                  <a:pt x="11443" y="42480"/>
                </a:lnTo>
                <a:cubicBezTo>
                  <a:pt x="41208" y="58054"/>
                  <a:pt x="69986" y="73079"/>
                  <a:pt x="98644" y="88069"/>
                </a:cubicBezTo>
                <a:cubicBezTo>
                  <a:pt x="105478" y="74199"/>
                  <a:pt x="112289" y="60340"/>
                  <a:pt x="119147" y="46457"/>
                </a:cubicBezTo>
                <a:cubicBezTo>
                  <a:pt x="112622" y="42957"/>
                  <a:pt x="106097" y="39468"/>
                  <a:pt x="99549" y="35980"/>
                </a:cubicBezTo>
                <a:cubicBezTo>
                  <a:pt x="94477" y="33241"/>
                  <a:pt x="89405" y="30503"/>
                  <a:pt x="84297" y="27740"/>
                </a:cubicBezTo>
                <a:lnTo>
                  <a:pt x="84297" y="27740"/>
                </a:lnTo>
                <a:cubicBezTo>
                  <a:pt x="89440" y="30562"/>
                  <a:pt x="94536" y="33336"/>
                  <a:pt x="99585" y="36110"/>
                </a:cubicBezTo>
                <a:cubicBezTo>
                  <a:pt x="102109" y="37492"/>
                  <a:pt x="104633" y="38861"/>
                  <a:pt x="107145" y="40230"/>
                </a:cubicBezTo>
                <a:cubicBezTo>
                  <a:pt x="111050" y="42349"/>
                  <a:pt x="114967" y="44445"/>
                  <a:pt x="118873" y="46564"/>
                </a:cubicBezTo>
                <a:cubicBezTo>
                  <a:pt x="115456" y="53386"/>
                  <a:pt x="112062" y="60209"/>
                  <a:pt x="108657" y="67007"/>
                </a:cubicBezTo>
                <a:cubicBezTo>
                  <a:pt x="105264" y="73853"/>
                  <a:pt x="101871" y="80711"/>
                  <a:pt x="98465" y="87593"/>
                </a:cubicBezTo>
                <a:cubicBezTo>
                  <a:pt x="92250" y="84331"/>
                  <a:pt x="85976" y="81045"/>
                  <a:pt x="79665" y="77735"/>
                </a:cubicBezTo>
                <a:cubicBezTo>
                  <a:pt x="74796" y="75211"/>
                  <a:pt x="69890" y="72663"/>
                  <a:pt x="64925" y="70079"/>
                </a:cubicBezTo>
                <a:cubicBezTo>
                  <a:pt x="64945" y="70077"/>
                  <a:pt x="64966" y="70077"/>
                  <a:pt x="64988" y="70077"/>
                </a:cubicBezTo>
                <a:cubicBezTo>
                  <a:pt x="65085" y="70077"/>
                  <a:pt x="65204" y="70088"/>
                  <a:pt x="65300" y="70088"/>
                </a:cubicBezTo>
                <a:cubicBezTo>
                  <a:pt x="65537" y="70088"/>
                  <a:pt x="65632" y="70019"/>
                  <a:pt x="64902" y="69543"/>
                </a:cubicBezTo>
                <a:lnTo>
                  <a:pt x="64902" y="69543"/>
                </a:lnTo>
                <a:cubicBezTo>
                  <a:pt x="69986" y="71996"/>
                  <a:pt x="74962" y="74496"/>
                  <a:pt x="79880" y="77008"/>
                </a:cubicBezTo>
                <a:cubicBezTo>
                  <a:pt x="82332" y="78294"/>
                  <a:pt x="84773" y="79556"/>
                  <a:pt x="87214" y="80818"/>
                </a:cubicBezTo>
                <a:cubicBezTo>
                  <a:pt x="90845" y="82735"/>
                  <a:pt x="94477" y="84640"/>
                  <a:pt x="98108" y="86557"/>
                </a:cubicBezTo>
                <a:cubicBezTo>
                  <a:pt x="99239" y="84271"/>
                  <a:pt x="100382" y="81997"/>
                  <a:pt x="101513" y="79699"/>
                </a:cubicBezTo>
                <a:cubicBezTo>
                  <a:pt x="102335" y="78068"/>
                  <a:pt x="103156" y="76425"/>
                  <a:pt x="103990" y="74794"/>
                </a:cubicBezTo>
                <a:cubicBezTo>
                  <a:pt x="105359" y="72103"/>
                  <a:pt x="106716" y="69424"/>
                  <a:pt x="108086" y="66721"/>
                </a:cubicBezTo>
                <a:cubicBezTo>
                  <a:pt x="109455" y="64042"/>
                  <a:pt x="110824" y="61352"/>
                  <a:pt x="112193" y="58673"/>
                </a:cubicBezTo>
                <a:cubicBezTo>
                  <a:pt x="112991" y="57101"/>
                  <a:pt x="113789" y="55506"/>
                  <a:pt x="114598" y="53922"/>
                </a:cubicBezTo>
                <a:cubicBezTo>
                  <a:pt x="115789" y="51541"/>
                  <a:pt x="116980" y="49160"/>
                  <a:pt x="118182" y="46767"/>
                </a:cubicBezTo>
                <a:cubicBezTo>
                  <a:pt x="114325" y="44683"/>
                  <a:pt x="110455" y="42599"/>
                  <a:pt x="106585" y="40504"/>
                </a:cubicBezTo>
                <a:cubicBezTo>
                  <a:pt x="103966" y="39087"/>
                  <a:pt x="101335" y="37670"/>
                  <a:pt x="98692" y="36265"/>
                </a:cubicBezTo>
                <a:cubicBezTo>
                  <a:pt x="93393" y="33443"/>
                  <a:pt x="88036" y="30646"/>
                  <a:pt x="82582" y="27883"/>
                </a:cubicBezTo>
                <a:cubicBezTo>
                  <a:pt x="82690" y="27669"/>
                  <a:pt x="82916" y="27276"/>
                  <a:pt x="83011" y="27062"/>
                </a:cubicBezTo>
                <a:cubicBezTo>
                  <a:pt x="71879" y="21037"/>
                  <a:pt x="60687" y="14906"/>
                  <a:pt x="49376" y="8643"/>
                </a:cubicBezTo>
                <a:cubicBezTo>
                  <a:pt x="44637" y="6119"/>
                  <a:pt x="40351" y="4333"/>
                  <a:pt x="36684" y="3011"/>
                </a:cubicBezTo>
                <a:lnTo>
                  <a:pt x="36684" y="3011"/>
                </a:lnTo>
                <a:cubicBezTo>
                  <a:pt x="48864" y="10155"/>
                  <a:pt x="61580" y="17334"/>
                  <a:pt x="74534" y="24478"/>
                </a:cubicBezTo>
                <a:cubicBezTo>
                  <a:pt x="81011" y="28050"/>
                  <a:pt x="87559" y="31622"/>
                  <a:pt x="94120" y="35194"/>
                </a:cubicBezTo>
                <a:cubicBezTo>
                  <a:pt x="97406" y="36980"/>
                  <a:pt x="100680" y="38742"/>
                  <a:pt x="103966" y="40528"/>
                </a:cubicBezTo>
                <a:cubicBezTo>
                  <a:pt x="108157" y="42778"/>
                  <a:pt x="112336" y="45040"/>
                  <a:pt x="116515" y="47290"/>
                </a:cubicBezTo>
                <a:cubicBezTo>
                  <a:pt x="113693" y="52934"/>
                  <a:pt x="110872" y="58554"/>
                  <a:pt x="108074" y="64162"/>
                </a:cubicBezTo>
                <a:cubicBezTo>
                  <a:pt x="105621" y="69043"/>
                  <a:pt x="103168" y="73913"/>
                  <a:pt x="100739" y="78735"/>
                </a:cubicBezTo>
                <a:cubicBezTo>
                  <a:pt x="103037" y="74068"/>
                  <a:pt x="105419" y="69198"/>
                  <a:pt x="107836" y="64257"/>
                </a:cubicBezTo>
                <a:cubicBezTo>
                  <a:pt x="110586" y="58685"/>
                  <a:pt x="113360" y="53029"/>
                  <a:pt x="116110" y="47421"/>
                </a:cubicBezTo>
                <a:cubicBezTo>
                  <a:pt x="113729" y="46147"/>
                  <a:pt x="111372" y="44873"/>
                  <a:pt x="109002" y="43611"/>
                </a:cubicBezTo>
                <a:cubicBezTo>
                  <a:pt x="107395" y="42730"/>
                  <a:pt x="105800" y="41873"/>
                  <a:pt x="104228" y="41004"/>
                </a:cubicBezTo>
                <a:cubicBezTo>
                  <a:pt x="101109" y="39313"/>
                  <a:pt x="98061" y="37611"/>
                  <a:pt x="95120" y="35932"/>
                </a:cubicBezTo>
                <a:cubicBezTo>
                  <a:pt x="74177" y="24264"/>
                  <a:pt x="55008" y="14358"/>
                  <a:pt x="36279" y="3607"/>
                </a:cubicBezTo>
                <a:lnTo>
                  <a:pt x="33243" y="1821"/>
                </a:lnTo>
                <a:cubicBezTo>
                  <a:pt x="31778" y="1344"/>
                  <a:pt x="30433" y="928"/>
                  <a:pt x="29242" y="570"/>
                </a:cubicBezTo>
                <a:cubicBezTo>
                  <a:pt x="27851" y="222"/>
                  <a:pt x="26618" y="0"/>
                  <a:pt x="257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49"/>
          <p:cNvSpPr/>
          <p:nvPr/>
        </p:nvSpPr>
        <p:spPr>
          <a:xfrm>
            <a:off x="8862123" y="83037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A353877-E18E-46DD-921F-0A163847A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73" y="1239526"/>
            <a:ext cx="5503974" cy="3332473"/>
          </a:xfrm>
          <a:prstGeom prst="rect">
            <a:avLst/>
          </a:prstGeom>
          <a:ln w="38100" cap="sq">
            <a:solidFill>
              <a:schemeClr val="tx2">
                <a:lumMod val="90000"/>
              </a:schemeClr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E6989AA6-532F-44EB-AAD5-D554E87611D3}"/>
              </a:ext>
            </a:extLst>
          </p:cNvPr>
          <p:cNvSpPr txBox="1"/>
          <p:nvPr/>
        </p:nvSpPr>
        <p:spPr>
          <a:xfrm>
            <a:off x="1238777" y="2369232"/>
            <a:ext cx="425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d</a:t>
            </a:r>
            <a:endParaRPr lang="ar-SA" sz="1800" b="1" dirty="0">
              <a:solidFill>
                <a:srgbClr val="C00000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9A6EC1AD-A3A9-4A34-963F-D6A572CBF4CF}"/>
              </a:ext>
            </a:extLst>
          </p:cNvPr>
          <p:cNvSpPr txBox="1"/>
          <p:nvPr/>
        </p:nvSpPr>
        <p:spPr>
          <a:xfrm>
            <a:off x="1238777" y="2654982"/>
            <a:ext cx="425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</a:rPr>
              <a:t>g</a:t>
            </a:r>
            <a:endParaRPr lang="ar-SA" sz="1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7C5B4A1B-BA05-4740-9A7D-E073B4B510EA}"/>
              </a:ext>
            </a:extLst>
          </p:cNvPr>
          <p:cNvSpPr txBox="1"/>
          <p:nvPr/>
        </p:nvSpPr>
        <p:spPr>
          <a:xfrm>
            <a:off x="1238776" y="2940732"/>
            <a:ext cx="425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f</a:t>
            </a:r>
            <a:endParaRPr lang="ar-SA" sz="1800" b="1" dirty="0">
              <a:solidFill>
                <a:srgbClr val="C00000"/>
              </a:solidFill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F2E0C0D5-6EF9-40A9-8738-09ABA1933E65}"/>
              </a:ext>
            </a:extLst>
          </p:cNvPr>
          <p:cNvSpPr txBox="1"/>
          <p:nvPr/>
        </p:nvSpPr>
        <p:spPr>
          <a:xfrm>
            <a:off x="1238775" y="3244158"/>
            <a:ext cx="425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</a:rPr>
              <a:t>c</a:t>
            </a:r>
            <a:endParaRPr lang="ar-SA" sz="1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E6CA0D6F-46BD-4907-93FB-ADDF2ECD3E30}"/>
              </a:ext>
            </a:extLst>
          </p:cNvPr>
          <p:cNvSpPr txBox="1"/>
          <p:nvPr/>
        </p:nvSpPr>
        <p:spPr>
          <a:xfrm>
            <a:off x="1238775" y="3513429"/>
            <a:ext cx="425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a</a:t>
            </a:r>
            <a:endParaRPr lang="ar-SA" sz="1800" b="1" dirty="0">
              <a:solidFill>
                <a:srgbClr val="C00000"/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A4C736BB-5F27-4F08-93FA-15ECDD36FC22}"/>
              </a:ext>
            </a:extLst>
          </p:cNvPr>
          <p:cNvSpPr txBox="1"/>
          <p:nvPr/>
        </p:nvSpPr>
        <p:spPr>
          <a:xfrm>
            <a:off x="1238775" y="3816047"/>
            <a:ext cx="425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</a:rPr>
              <a:t>b</a:t>
            </a:r>
            <a:endParaRPr lang="ar-SA" sz="1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C574148-5445-46E7-8C18-4F410C4035C1}"/>
              </a:ext>
            </a:extLst>
          </p:cNvPr>
          <p:cNvSpPr txBox="1"/>
          <p:nvPr/>
        </p:nvSpPr>
        <p:spPr>
          <a:xfrm>
            <a:off x="1238774" y="4127923"/>
            <a:ext cx="425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e</a:t>
            </a:r>
            <a:endParaRPr lang="ar-SA" sz="1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34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48"/>
          <p:cNvSpPr/>
          <p:nvPr/>
        </p:nvSpPr>
        <p:spPr>
          <a:xfrm>
            <a:off x="4220174" y="1866975"/>
            <a:ext cx="1195800" cy="1195800"/>
          </a:xfrm>
          <a:prstGeom prst="pie">
            <a:avLst>
              <a:gd name="adj1" fmla="val 5350574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48"/>
          <p:cNvSpPr/>
          <p:nvPr/>
        </p:nvSpPr>
        <p:spPr>
          <a:xfrm>
            <a:off x="5844763" y="1851789"/>
            <a:ext cx="1195800" cy="1195800"/>
          </a:xfrm>
          <a:prstGeom prst="pie">
            <a:avLst>
              <a:gd name="adj1" fmla="val 8735127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48"/>
          <p:cNvSpPr/>
          <p:nvPr/>
        </p:nvSpPr>
        <p:spPr>
          <a:xfrm>
            <a:off x="7179034" y="1804897"/>
            <a:ext cx="1195800" cy="1195800"/>
          </a:xfrm>
          <a:prstGeom prst="pie">
            <a:avLst>
              <a:gd name="adj1" fmla="val 19666325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48"/>
          <p:cNvSpPr/>
          <p:nvPr/>
        </p:nvSpPr>
        <p:spPr>
          <a:xfrm>
            <a:off x="2537507" y="1886912"/>
            <a:ext cx="1195800" cy="1195800"/>
          </a:xfrm>
          <a:prstGeom prst="pie">
            <a:avLst>
              <a:gd name="adj1" fmla="val 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48"/>
          <p:cNvSpPr/>
          <p:nvPr/>
        </p:nvSpPr>
        <p:spPr>
          <a:xfrm rot="1890086">
            <a:off x="4211061" y="2126748"/>
            <a:ext cx="806052" cy="716128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48"/>
          <p:cNvSpPr/>
          <p:nvPr/>
        </p:nvSpPr>
        <p:spPr>
          <a:xfrm rot="8364777" flipH="1">
            <a:off x="5905714" y="2030542"/>
            <a:ext cx="753234" cy="693548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48"/>
          <p:cNvSpPr/>
          <p:nvPr/>
        </p:nvSpPr>
        <p:spPr>
          <a:xfrm rot="1317895">
            <a:off x="7491209" y="2051270"/>
            <a:ext cx="806061" cy="716136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48"/>
          <p:cNvSpPr/>
          <p:nvPr/>
        </p:nvSpPr>
        <p:spPr>
          <a:xfrm rot="-2004269" flipH="1">
            <a:off x="2749581" y="2149749"/>
            <a:ext cx="806028" cy="716107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48"/>
          <p:cNvSpPr txBox="1">
            <a:spLocks noGrp="1"/>
          </p:cNvSpPr>
          <p:nvPr>
            <p:ph type="subTitle" idx="4294967295"/>
          </p:nvPr>
        </p:nvSpPr>
        <p:spPr>
          <a:xfrm>
            <a:off x="2345668" y="3551382"/>
            <a:ext cx="1345500" cy="1190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8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Planet Mercury Sneakers</a:t>
            </a:r>
            <a:endParaRPr dirty="0"/>
          </a:p>
        </p:txBody>
      </p:sp>
      <p:sp>
        <p:nvSpPr>
          <p:cNvPr id="980" name="Google Shape;980;p48"/>
          <p:cNvSpPr txBox="1">
            <a:spLocks noGrp="1"/>
          </p:cNvSpPr>
          <p:nvPr>
            <p:ph type="subTitle" idx="4294967295"/>
          </p:nvPr>
        </p:nvSpPr>
        <p:spPr>
          <a:xfrm>
            <a:off x="3956352" y="3551381"/>
            <a:ext cx="1343100" cy="11903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/>
              <a:t>Dynex</a:t>
            </a:r>
            <a:r>
              <a:rPr lang="en-US" sz="1400" dirty="0"/>
              <a:t> Laundry Detergent and Crystal Spring Water</a:t>
            </a:r>
            <a:endParaRPr sz="1400" dirty="0"/>
          </a:p>
        </p:txBody>
      </p:sp>
      <p:sp>
        <p:nvSpPr>
          <p:cNvPr id="981" name="Google Shape;981;p48"/>
          <p:cNvSpPr txBox="1">
            <a:spLocks noGrp="1"/>
          </p:cNvSpPr>
          <p:nvPr>
            <p:ph type="subTitle" idx="4294967295"/>
          </p:nvPr>
        </p:nvSpPr>
        <p:spPr>
          <a:xfrm>
            <a:off x="5516863" y="3556860"/>
            <a:ext cx="1343100" cy="1190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Planet Mercury Sneakers</a:t>
            </a:r>
            <a:endParaRPr dirty="0"/>
          </a:p>
        </p:txBody>
      </p:sp>
      <p:sp>
        <p:nvSpPr>
          <p:cNvPr id="982" name="Google Shape;982;p48"/>
          <p:cNvSpPr txBox="1">
            <a:spLocks noGrp="1"/>
          </p:cNvSpPr>
          <p:nvPr>
            <p:ph type="subTitle" idx="4294967295"/>
          </p:nvPr>
        </p:nvSpPr>
        <p:spPr>
          <a:xfrm>
            <a:off x="7040563" y="3551382"/>
            <a:ext cx="1865232" cy="119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I think the ad for the BMX–3000 Sports Car is the best because it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makes me want to buy one.</a:t>
            </a:r>
            <a:endParaRPr sz="1400" dirty="0"/>
          </a:p>
        </p:txBody>
      </p:sp>
      <p:sp>
        <p:nvSpPr>
          <p:cNvPr id="983" name="Google Shape;983;p48"/>
          <p:cNvSpPr txBox="1">
            <a:spLocks noGrp="1"/>
          </p:cNvSpPr>
          <p:nvPr>
            <p:ph type="subTitle" idx="4294967295"/>
          </p:nvPr>
        </p:nvSpPr>
        <p:spPr>
          <a:xfrm>
            <a:off x="2721644" y="2276579"/>
            <a:ext cx="924000" cy="454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Titillium Web Black"/>
                <a:ea typeface="Titillium Web Black"/>
                <a:cs typeface="Titillium Web Black"/>
                <a:sym typeface="Titillium Web Black"/>
              </a:rPr>
              <a:t>2</a:t>
            </a:r>
            <a:endParaRPr sz="3000" dirty="0">
              <a:latin typeface="Titillium Web Black"/>
              <a:ea typeface="Titillium Web Black"/>
              <a:cs typeface="Titillium Web Black"/>
              <a:sym typeface="Titillium Web Black"/>
            </a:endParaRPr>
          </a:p>
        </p:txBody>
      </p:sp>
      <p:sp>
        <p:nvSpPr>
          <p:cNvPr id="984" name="Google Shape;984;p48"/>
          <p:cNvSpPr txBox="1">
            <a:spLocks noGrp="1"/>
          </p:cNvSpPr>
          <p:nvPr>
            <p:ph type="subTitle" idx="4294967295"/>
          </p:nvPr>
        </p:nvSpPr>
        <p:spPr>
          <a:xfrm>
            <a:off x="4123265" y="2263462"/>
            <a:ext cx="924000" cy="454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Titillium Web Black"/>
                <a:ea typeface="Titillium Web Black"/>
                <a:cs typeface="Titillium Web Black"/>
                <a:sym typeface="Titillium Web Black"/>
              </a:rPr>
              <a:t>3</a:t>
            </a:r>
            <a:endParaRPr sz="3000" dirty="0">
              <a:latin typeface="Titillium Web Black"/>
              <a:ea typeface="Titillium Web Black"/>
              <a:cs typeface="Titillium Web Black"/>
              <a:sym typeface="Titillium Web Black"/>
            </a:endParaRPr>
          </a:p>
        </p:txBody>
      </p:sp>
      <p:sp>
        <p:nvSpPr>
          <p:cNvPr id="985" name="Google Shape;985;p48"/>
          <p:cNvSpPr txBox="1">
            <a:spLocks noGrp="1"/>
          </p:cNvSpPr>
          <p:nvPr>
            <p:ph type="subTitle" idx="4294967295"/>
          </p:nvPr>
        </p:nvSpPr>
        <p:spPr>
          <a:xfrm>
            <a:off x="5761183" y="2150066"/>
            <a:ext cx="924000" cy="454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Titillium Web Black"/>
                <a:ea typeface="Titillium Web Black"/>
                <a:cs typeface="Titillium Web Black"/>
                <a:sym typeface="Titillium Web Black"/>
              </a:rPr>
              <a:t>4</a:t>
            </a:r>
            <a:endParaRPr sz="3000" dirty="0">
              <a:latin typeface="Titillium Web Black"/>
              <a:ea typeface="Titillium Web Black"/>
              <a:cs typeface="Titillium Web Black"/>
              <a:sym typeface="Titillium Web Black"/>
            </a:endParaRPr>
          </a:p>
        </p:txBody>
      </p:sp>
      <p:sp>
        <p:nvSpPr>
          <p:cNvPr id="986" name="Google Shape;986;p48"/>
          <p:cNvSpPr txBox="1">
            <a:spLocks noGrp="1"/>
          </p:cNvSpPr>
          <p:nvPr>
            <p:ph type="subTitle" idx="4294967295"/>
          </p:nvPr>
        </p:nvSpPr>
        <p:spPr>
          <a:xfrm>
            <a:off x="7386532" y="2214428"/>
            <a:ext cx="924000" cy="454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Titillium Web Black"/>
                <a:ea typeface="Titillium Web Black"/>
                <a:cs typeface="Titillium Web Black"/>
                <a:sym typeface="Titillium Web Black"/>
              </a:rPr>
              <a:t>5</a:t>
            </a:r>
            <a:endParaRPr sz="3000" dirty="0">
              <a:latin typeface="Titillium Web Black"/>
              <a:ea typeface="Titillium Web Black"/>
              <a:cs typeface="Titillium Web Black"/>
              <a:sym typeface="Titillium Web Black"/>
            </a:endParaRPr>
          </a:p>
        </p:txBody>
      </p:sp>
      <p:sp>
        <p:nvSpPr>
          <p:cNvPr id="987" name="Google Shape;987;p48"/>
          <p:cNvSpPr/>
          <p:nvPr/>
        </p:nvSpPr>
        <p:spPr>
          <a:xfrm>
            <a:off x="3216691" y="2791882"/>
            <a:ext cx="28211" cy="657631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48"/>
          <p:cNvSpPr/>
          <p:nvPr/>
        </p:nvSpPr>
        <p:spPr>
          <a:xfrm>
            <a:off x="4627902" y="2740077"/>
            <a:ext cx="28211" cy="657631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48"/>
          <p:cNvSpPr/>
          <p:nvPr/>
        </p:nvSpPr>
        <p:spPr>
          <a:xfrm>
            <a:off x="6100056" y="2746347"/>
            <a:ext cx="28211" cy="657631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48"/>
          <p:cNvSpPr/>
          <p:nvPr/>
        </p:nvSpPr>
        <p:spPr>
          <a:xfrm>
            <a:off x="7775539" y="2726148"/>
            <a:ext cx="28211" cy="657631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FA9011B-0657-4676-9301-060DF74479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47" t="31372" r="16627" b="35014"/>
          <a:stretch/>
        </p:blipFill>
        <p:spPr>
          <a:xfrm>
            <a:off x="1279787" y="246851"/>
            <a:ext cx="6236128" cy="1464485"/>
          </a:xfrm>
          <a:prstGeom prst="rect">
            <a:avLst/>
          </a:prstGeom>
          <a:ln w="38100" cap="sq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Google Shape;969;p48">
            <a:extLst>
              <a:ext uri="{FF2B5EF4-FFF2-40B4-BE49-F238E27FC236}">
                <a16:creationId xmlns:a16="http://schemas.microsoft.com/office/drawing/2014/main" id="{3B58290C-53F0-445B-90C3-70C3171FC2FC}"/>
              </a:ext>
            </a:extLst>
          </p:cNvPr>
          <p:cNvSpPr/>
          <p:nvPr/>
        </p:nvSpPr>
        <p:spPr>
          <a:xfrm>
            <a:off x="970931" y="1880157"/>
            <a:ext cx="1195800" cy="1195800"/>
          </a:xfrm>
          <a:prstGeom prst="pie">
            <a:avLst>
              <a:gd name="adj1" fmla="val 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987;p48">
            <a:extLst>
              <a:ext uri="{FF2B5EF4-FFF2-40B4-BE49-F238E27FC236}">
                <a16:creationId xmlns:a16="http://schemas.microsoft.com/office/drawing/2014/main" id="{1B5C50B8-BD3C-45C7-97A0-10C30DAF52E8}"/>
              </a:ext>
            </a:extLst>
          </p:cNvPr>
          <p:cNvSpPr/>
          <p:nvPr/>
        </p:nvSpPr>
        <p:spPr>
          <a:xfrm>
            <a:off x="1531423" y="2810404"/>
            <a:ext cx="28211" cy="657631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974;p48">
            <a:extLst>
              <a:ext uri="{FF2B5EF4-FFF2-40B4-BE49-F238E27FC236}">
                <a16:creationId xmlns:a16="http://schemas.microsoft.com/office/drawing/2014/main" id="{16BE0A4C-192F-45FA-BEE4-C6E694F3D719}"/>
              </a:ext>
            </a:extLst>
          </p:cNvPr>
          <p:cNvSpPr/>
          <p:nvPr/>
        </p:nvSpPr>
        <p:spPr>
          <a:xfrm rot="-2004269" flipH="1">
            <a:off x="1121118" y="2176762"/>
            <a:ext cx="806028" cy="716107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979;p48">
            <a:extLst>
              <a:ext uri="{FF2B5EF4-FFF2-40B4-BE49-F238E27FC236}">
                <a16:creationId xmlns:a16="http://schemas.microsoft.com/office/drawing/2014/main" id="{C9C27AFC-7B18-462F-8860-E3C2BC85D00B}"/>
              </a:ext>
            </a:extLst>
          </p:cNvPr>
          <p:cNvSpPr txBox="1">
            <a:spLocks/>
          </p:cNvSpPr>
          <p:nvPr/>
        </p:nvSpPr>
        <p:spPr>
          <a:xfrm>
            <a:off x="734985" y="3611496"/>
            <a:ext cx="1345500" cy="11302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endParaRPr lang="fr-FR" sz="1400" dirty="0"/>
          </a:p>
          <a:p>
            <a:pPr marL="0" indent="0" algn="ctr">
              <a:buFont typeface="Open Sans"/>
              <a:buNone/>
            </a:pPr>
            <a:r>
              <a:rPr lang="fr-FR" dirty="0"/>
              <a:t>BMX–3000 Sports Car</a:t>
            </a:r>
          </a:p>
        </p:txBody>
      </p:sp>
      <p:sp>
        <p:nvSpPr>
          <p:cNvPr id="37" name="Google Shape;983;p48">
            <a:extLst>
              <a:ext uri="{FF2B5EF4-FFF2-40B4-BE49-F238E27FC236}">
                <a16:creationId xmlns:a16="http://schemas.microsoft.com/office/drawing/2014/main" id="{04179EDF-FB90-43F6-86EC-4C585E8C185D}"/>
              </a:ext>
            </a:extLst>
          </p:cNvPr>
          <p:cNvSpPr txBox="1">
            <a:spLocks/>
          </p:cNvSpPr>
          <p:nvPr/>
        </p:nvSpPr>
        <p:spPr>
          <a:xfrm>
            <a:off x="1083528" y="2355904"/>
            <a:ext cx="9240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en" sz="3000" dirty="0">
                <a:latin typeface="Titillium Web Black"/>
                <a:ea typeface="Titillium Web Black"/>
                <a:cs typeface="Titillium Web Black"/>
                <a:sym typeface="Titillium Web Black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" grpId="0" animBg="1"/>
      <p:bldP spid="967" grpId="0" animBg="1"/>
      <p:bldP spid="968" grpId="0" animBg="1"/>
      <p:bldP spid="969" grpId="0" animBg="1"/>
      <p:bldP spid="971" grpId="0" animBg="1"/>
      <p:bldP spid="972" grpId="0" animBg="1"/>
      <p:bldP spid="973" grpId="0" animBg="1"/>
      <p:bldP spid="974" grpId="0" animBg="1"/>
      <p:bldP spid="979" grpId="0" build="p" animBg="1"/>
      <p:bldP spid="980" grpId="0" build="p" animBg="1"/>
      <p:bldP spid="981" grpId="0" build="p" animBg="1"/>
      <p:bldP spid="982" grpId="0" build="p" animBg="1"/>
      <p:bldP spid="983" grpId="0" build="p"/>
      <p:bldP spid="985" grpId="0" build="p"/>
      <p:bldP spid="987" grpId="0" animBg="1"/>
      <p:bldP spid="988" grpId="0" animBg="1"/>
      <p:bldP spid="989" grpId="0" animBg="1"/>
      <p:bldP spid="990" grpId="0" animBg="1"/>
      <p:bldP spid="31" grpId="0" animBg="1"/>
      <p:bldP spid="32" grpId="0" animBg="1"/>
      <p:bldP spid="33" grpId="0" animBg="1"/>
      <p:bldP spid="36" grpId="0" animBg="1"/>
      <p:bldP spid="3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B5CCD48-401A-4365-B984-B737F4DD5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78" t="53024" r="21739" b="25488"/>
          <a:stretch/>
        </p:blipFill>
        <p:spPr>
          <a:xfrm>
            <a:off x="842839" y="978010"/>
            <a:ext cx="7601447" cy="1804947"/>
          </a:xfrm>
          <a:prstGeom prst="rect">
            <a:avLst/>
          </a:prstGeom>
          <a:ln w="38100" cap="sq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B3967F5-9177-4C09-861E-3E9C41D64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587" y="2360543"/>
            <a:ext cx="2377646" cy="2383743"/>
          </a:xfrm>
          <a:prstGeom prst="rect">
            <a:avLst/>
          </a:prstGeom>
        </p:spPr>
      </p:pic>
      <p:pic>
        <p:nvPicPr>
          <p:cNvPr id="1026" name="Picture 2" descr="الصفحة الرئيسية">
            <a:extLst>
              <a:ext uri="{FF2B5EF4-FFF2-40B4-BE49-F238E27FC236}">
                <a16:creationId xmlns:a16="http://schemas.microsoft.com/office/drawing/2014/main" id="{9EF72C20-A350-4433-B2DD-DF5B1A15A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13" y="2804947"/>
            <a:ext cx="48768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55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63"/>
          <p:cNvSpPr txBox="1">
            <a:spLocks noGrp="1"/>
          </p:cNvSpPr>
          <p:nvPr>
            <p:ph type="title"/>
          </p:nvPr>
        </p:nvSpPr>
        <p:spPr>
          <a:xfrm>
            <a:off x="704637" y="28405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Let’s Practice</a:t>
            </a:r>
            <a:endParaRPr sz="4400" dirty="0"/>
          </a:p>
        </p:txBody>
      </p:sp>
      <p:grpSp>
        <p:nvGrpSpPr>
          <p:cNvPr id="1255" name="Google Shape;1255;p63"/>
          <p:cNvGrpSpPr/>
          <p:nvPr/>
        </p:nvGrpSpPr>
        <p:grpSpPr>
          <a:xfrm>
            <a:off x="5055631" y="1287950"/>
            <a:ext cx="2782067" cy="2235976"/>
            <a:chOff x="1917372" y="1288466"/>
            <a:chExt cx="2993079" cy="2405568"/>
          </a:xfrm>
        </p:grpSpPr>
        <p:sp>
          <p:nvSpPr>
            <p:cNvPr id="1256" name="Google Shape;1256;p63"/>
            <p:cNvSpPr/>
            <p:nvPr/>
          </p:nvSpPr>
          <p:spPr>
            <a:xfrm>
              <a:off x="2962748" y="2186357"/>
              <a:ext cx="902196" cy="1507677"/>
            </a:xfrm>
            <a:custGeom>
              <a:avLst/>
              <a:gdLst/>
              <a:ahLst/>
              <a:cxnLst/>
              <a:rect l="l" t="t" r="r" b="b"/>
              <a:pathLst>
                <a:path w="55324" h="92453" extrusionOk="0">
                  <a:moveTo>
                    <a:pt x="14662" y="1"/>
                  </a:moveTo>
                  <a:lnTo>
                    <a:pt x="14482" y="2609"/>
                  </a:lnTo>
                  <a:lnTo>
                    <a:pt x="11791" y="41519"/>
                  </a:lnTo>
                  <a:lnTo>
                    <a:pt x="11747" y="42149"/>
                  </a:lnTo>
                  <a:lnTo>
                    <a:pt x="11276" y="48946"/>
                  </a:lnTo>
                  <a:lnTo>
                    <a:pt x="10009" y="67301"/>
                  </a:lnTo>
                  <a:lnTo>
                    <a:pt x="9674" y="72100"/>
                  </a:lnTo>
                  <a:lnTo>
                    <a:pt x="9309" y="77399"/>
                  </a:lnTo>
                  <a:cubicBezTo>
                    <a:pt x="9308" y="79203"/>
                    <a:pt x="8592" y="80932"/>
                    <a:pt x="7316" y="82207"/>
                  </a:cubicBezTo>
                  <a:lnTo>
                    <a:pt x="1713" y="87809"/>
                  </a:lnTo>
                  <a:cubicBezTo>
                    <a:pt x="1" y="89522"/>
                    <a:pt x="1214" y="92452"/>
                    <a:pt x="3638" y="92452"/>
                  </a:cubicBezTo>
                  <a:lnTo>
                    <a:pt x="51687" y="92452"/>
                  </a:lnTo>
                  <a:cubicBezTo>
                    <a:pt x="54110" y="92452"/>
                    <a:pt x="55324" y="89522"/>
                    <a:pt x="53610" y="87809"/>
                  </a:cubicBezTo>
                  <a:lnTo>
                    <a:pt x="48009" y="82207"/>
                  </a:lnTo>
                  <a:cubicBezTo>
                    <a:pt x="46733" y="80932"/>
                    <a:pt x="46017" y="79203"/>
                    <a:pt x="46017" y="77399"/>
                  </a:cubicBezTo>
                  <a:lnTo>
                    <a:pt x="45652" y="72100"/>
                  </a:lnTo>
                  <a:lnTo>
                    <a:pt x="45317" y="67301"/>
                  </a:lnTo>
                  <a:lnTo>
                    <a:pt x="44049" y="48946"/>
                  </a:lnTo>
                  <a:lnTo>
                    <a:pt x="43577" y="42149"/>
                  </a:lnTo>
                  <a:lnTo>
                    <a:pt x="43535" y="41519"/>
                  </a:lnTo>
                  <a:lnTo>
                    <a:pt x="40842" y="2609"/>
                  </a:lnTo>
                  <a:lnTo>
                    <a:pt x="40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63"/>
            <p:cNvSpPr/>
            <p:nvPr/>
          </p:nvSpPr>
          <p:spPr>
            <a:xfrm>
              <a:off x="2962748" y="2186357"/>
              <a:ext cx="902196" cy="1507677"/>
            </a:xfrm>
            <a:custGeom>
              <a:avLst/>
              <a:gdLst/>
              <a:ahLst/>
              <a:cxnLst/>
              <a:rect l="l" t="t" r="r" b="b"/>
              <a:pathLst>
                <a:path w="55324" h="92453" extrusionOk="0">
                  <a:moveTo>
                    <a:pt x="14662" y="1"/>
                  </a:moveTo>
                  <a:lnTo>
                    <a:pt x="14482" y="2609"/>
                  </a:lnTo>
                  <a:lnTo>
                    <a:pt x="11791" y="41519"/>
                  </a:lnTo>
                  <a:lnTo>
                    <a:pt x="11747" y="42149"/>
                  </a:lnTo>
                  <a:lnTo>
                    <a:pt x="11276" y="48946"/>
                  </a:lnTo>
                  <a:lnTo>
                    <a:pt x="10009" y="67301"/>
                  </a:lnTo>
                  <a:lnTo>
                    <a:pt x="9674" y="72100"/>
                  </a:lnTo>
                  <a:lnTo>
                    <a:pt x="9309" y="77399"/>
                  </a:lnTo>
                  <a:cubicBezTo>
                    <a:pt x="9308" y="79203"/>
                    <a:pt x="8592" y="80932"/>
                    <a:pt x="7316" y="82207"/>
                  </a:cubicBezTo>
                  <a:lnTo>
                    <a:pt x="1713" y="87809"/>
                  </a:lnTo>
                  <a:cubicBezTo>
                    <a:pt x="1" y="89522"/>
                    <a:pt x="1214" y="92452"/>
                    <a:pt x="3638" y="92452"/>
                  </a:cubicBezTo>
                  <a:lnTo>
                    <a:pt x="51687" y="92452"/>
                  </a:lnTo>
                  <a:cubicBezTo>
                    <a:pt x="54110" y="92452"/>
                    <a:pt x="55324" y="89522"/>
                    <a:pt x="53610" y="87809"/>
                  </a:cubicBezTo>
                  <a:lnTo>
                    <a:pt x="48009" y="82207"/>
                  </a:lnTo>
                  <a:cubicBezTo>
                    <a:pt x="46733" y="80932"/>
                    <a:pt x="46017" y="79203"/>
                    <a:pt x="46017" y="77399"/>
                  </a:cubicBezTo>
                  <a:lnTo>
                    <a:pt x="45652" y="72100"/>
                  </a:lnTo>
                  <a:lnTo>
                    <a:pt x="45317" y="67301"/>
                  </a:lnTo>
                  <a:lnTo>
                    <a:pt x="44049" y="48946"/>
                  </a:lnTo>
                  <a:lnTo>
                    <a:pt x="43577" y="42149"/>
                  </a:lnTo>
                  <a:lnTo>
                    <a:pt x="43535" y="41519"/>
                  </a:lnTo>
                  <a:lnTo>
                    <a:pt x="40842" y="2609"/>
                  </a:lnTo>
                  <a:lnTo>
                    <a:pt x="40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63"/>
            <p:cNvSpPr/>
            <p:nvPr/>
          </p:nvSpPr>
          <p:spPr>
            <a:xfrm>
              <a:off x="1917372" y="1288466"/>
              <a:ext cx="2993079" cy="1995402"/>
            </a:xfrm>
            <a:custGeom>
              <a:avLst/>
              <a:gdLst/>
              <a:ahLst/>
              <a:cxnLst/>
              <a:rect l="l" t="t" r="r" b="b"/>
              <a:pathLst>
                <a:path w="183540" h="122361" extrusionOk="0">
                  <a:moveTo>
                    <a:pt x="6113" y="0"/>
                  </a:moveTo>
                  <a:cubicBezTo>
                    <a:pt x="5991" y="0"/>
                    <a:pt x="5872" y="4"/>
                    <a:pt x="5753" y="12"/>
                  </a:cubicBezTo>
                  <a:cubicBezTo>
                    <a:pt x="5749" y="12"/>
                    <a:pt x="5746" y="11"/>
                    <a:pt x="5743" y="11"/>
                  </a:cubicBezTo>
                  <a:cubicBezTo>
                    <a:pt x="5734" y="11"/>
                    <a:pt x="5726" y="13"/>
                    <a:pt x="5718" y="15"/>
                  </a:cubicBezTo>
                  <a:cubicBezTo>
                    <a:pt x="5602" y="19"/>
                    <a:pt x="5486" y="30"/>
                    <a:pt x="5372" y="46"/>
                  </a:cubicBezTo>
                  <a:cubicBezTo>
                    <a:pt x="5252" y="58"/>
                    <a:pt x="5130" y="77"/>
                    <a:pt x="5011" y="101"/>
                  </a:cubicBezTo>
                  <a:cubicBezTo>
                    <a:pt x="4919" y="116"/>
                    <a:pt x="4827" y="135"/>
                    <a:pt x="4734" y="158"/>
                  </a:cubicBezTo>
                  <a:cubicBezTo>
                    <a:pt x="4447" y="223"/>
                    <a:pt x="4164" y="310"/>
                    <a:pt x="3890" y="418"/>
                  </a:cubicBezTo>
                  <a:cubicBezTo>
                    <a:pt x="3808" y="450"/>
                    <a:pt x="3728" y="484"/>
                    <a:pt x="3648" y="518"/>
                  </a:cubicBezTo>
                  <a:cubicBezTo>
                    <a:pt x="3541" y="569"/>
                    <a:pt x="3433" y="618"/>
                    <a:pt x="3329" y="671"/>
                  </a:cubicBezTo>
                  <a:cubicBezTo>
                    <a:pt x="3222" y="725"/>
                    <a:pt x="3113" y="783"/>
                    <a:pt x="3014" y="844"/>
                  </a:cubicBezTo>
                  <a:cubicBezTo>
                    <a:pt x="2945" y="887"/>
                    <a:pt x="2880" y="926"/>
                    <a:pt x="2814" y="972"/>
                  </a:cubicBezTo>
                  <a:cubicBezTo>
                    <a:pt x="2603" y="1103"/>
                    <a:pt x="2399" y="1249"/>
                    <a:pt x="2208" y="1410"/>
                  </a:cubicBezTo>
                  <a:lnTo>
                    <a:pt x="2092" y="1512"/>
                  </a:lnTo>
                  <a:cubicBezTo>
                    <a:pt x="2031" y="1563"/>
                    <a:pt x="1973" y="1617"/>
                    <a:pt x="1916" y="1670"/>
                  </a:cubicBezTo>
                  <a:cubicBezTo>
                    <a:pt x="1909" y="1678"/>
                    <a:pt x="1902" y="1682"/>
                    <a:pt x="1897" y="1694"/>
                  </a:cubicBezTo>
                  <a:cubicBezTo>
                    <a:pt x="1823" y="1757"/>
                    <a:pt x="1753" y="1825"/>
                    <a:pt x="1689" y="1901"/>
                  </a:cubicBezTo>
                  <a:cubicBezTo>
                    <a:pt x="1672" y="1910"/>
                    <a:pt x="1660" y="1923"/>
                    <a:pt x="1650" y="1938"/>
                  </a:cubicBezTo>
                  <a:cubicBezTo>
                    <a:pt x="1589" y="2001"/>
                    <a:pt x="1531" y="2065"/>
                    <a:pt x="1474" y="2130"/>
                  </a:cubicBezTo>
                  <a:cubicBezTo>
                    <a:pt x="1382" y="2237"/>
                    <a:pt x="1294" y="2346"/>
                    <a:pt x="1214" y="2458"/>
                  </a:cubicBezTo>
                  <a:cubicBezTo>
                    <a:pt x="1098" y="2614"/>
                    <a:pt x="986" y="2779"/>
                    <a:pt x="883" y="2944"/>
                  </a:cubicBezTo>
                  <a:cubicBezTo>
                    <a:pt x="818" y="3053"/>
                    <a:pt x="752" y="3168"/>
                    <a:pt x="694" y="3279"/>
                  </a:cubicBezTo>
                  <a:cubicBezTo>
                    <a:pt x="682" y="3299"/>
                    <a:pt x="672" y="3320"/>
                    <a:pt x="665" y="3340"/>
                  </a:cubicBezTo>
                  <a:cubicBezTo>
                    <a:pt x="614" y="3437"/>
                    <a:pt x="568" y="3532"/>
                    <a:pt x="526" y="3629"/>
                  </a:cubicBezTo>
                  <a:cubicBezTo>
                    <a:pt x="519" y="3649"/>
                    <a:pt x="511" y="3663"/>
                    <a:pt x="502" y="3678"/>
                  </a:cubicBezTo>
                  <a:cubicBezTo>
                    <a:pt x="456" y="3790"/>
                    <a:pt x="410" y="3902"/>
                    <a:pt x="368" y="4016"/>
                  </a:cubicBezTo>
                  <a:cubicBezTo>
                    <a:pt x="362" y="4028"/>
                    <a:pt x="359" y="4039"/>
                    <a:pt x="356" y="4052"/>
                  </a:cubicBezTo>
                  <a:cubicBezTo>
                    <a:pt x="315" y="4171"/>
                    <a:pt x="276" y="4290"/>
                    <a:pt x="242" y="4412"/>
                  </a:cubicBezTo>
                  <a:cubicBezTo>
                    <a:pt x="234" y="4432"/>
                    <a:pt x="227" y="4451"/>
                    <a:pt x="222" y="4470"/>
                  </a:cubicBezTo>
                  <a:cubicBezTo>
                    <a:pt x="152" y="4731"/>
                    <a:pt x="97" y="4997"/>
                    <a:pt x="59" y="5265"/>
                  </a:cubicBezTo>
                  <a:cubicBezTo>
                    <a:pt x="18" y="5548"/>
                    <a:pt x="1" y="5834"/>
                    <a:pt x="1" y="6121"/>
                  </a:cubicBezTo>
                  <a:lnTo>
                    <a:pt x="1" y="116245"/>
                  </a:lnTo>
                  <a:cubicBezTo>
                    <a:pt x="1" y="116350"/>
                    <a:pt x="4" y="116457"/>
                    <a:pt x="8" y="116561"/>
                  </a:cubicBezTo>
                  <a:cubicBezTo>
                    <a:pt x="16" y="116690"/>
                    <a:pt x="27" y="116821"/>
                    <a:pt x="39" y="116948"/>
                  </a:cubicBezTo>
                  <a:cubicBezTo>
                    <a:pt x="69" y="117201"/>
                    <a:pt x="114" y="117453"/>
                    <a:pt x="173" y="117701"/>
                  </a:cubicBezTo>
                  <a:cubicBezTo>
                    <a:pt x="205" y="117823"/>
                    <a:pt x="239" y="117947"/>
                    <a:pt x="273" y="118066"/>
                  </a:cubicBezTo>
                  <a:cubicBezTo>
                    <a:pt x="312" y="118185"/>
                    <a:pt x="353" y="118304"/>
                    <a:pt x="397" y="118419"/>
                  </a:cubicBezTo>
                  <a:cubicBezTo>
                    <a:pt x="438" y="118526"/>
                    <a:pt x="480" y="118635"/>
                    <a:pt x="531" y="118742"/>
                  </a:cubicBezTo>
                  <a:cubicBezTo>
                    <a:pt x="534" y="118754"/>
                    <a:pt x="542" y="118769"/>
                    <a:pt x="545" y="118783"/>
                  </a:cubicBezTo>
                  <a:cubicBezTo>
                    <a:pt x="596" y="118888"/>
                    <a:pt x="645" y="118995"/>
                    <a:pt x="703" y="119095"/>
                  </a:cubicBezTo>
                  <a:cubicBezTo>
                    <a:pt x="761" y="119206"/>
                    <a:pt x="818" y="119313"/>
                    <a:pt x="883" y="119418"/>
                  </a:cubicBezTo>
                  <a:cubicBezTo>
                    <a:pt x="988" y="119586"/>
                    <a:pt x="1099" y="119748"/>
                    <a:pt x="1214" y="119906"/>
                  </a:cubicBezTo>
                  <a:cubicBezTo>
                    <a:pt x="1354" y="120090"/>
                    <a:pt x="1504" y="120269"/>
                    <a:pt x="1663" y="120439"/>
                  </a:cubicBezTo>
                  <a:cubicBezTo>
                    <a:pt x="1744" y="120524"/>
                    <a:pt x="1824" y="120604"/>
                    <a:pt x="1909" y="120684"/>
                  </a:cubicBezTo>
                  <a:cubicBezTo>
                    <a:pt x="2155" y="120915"/>
                    <a:pt x="2418" y="121126"/>
                    <a:pt x="2697" y="121317"/>
                  </a:cubicBezTo>
                  <a:cubicBezTo>
                    <a:pt x="2707" y="121323"/>
                    <a:pt x="2717" y="121329"/>
                    <a:pt x="2726" y="121336"/>
                  </a:cubicBezTo>
                  <a:cubicBezTo>
                    <a:pt x="2826" y="121402"/>
                    <a:pt x="2923" y="121463"/>
                    <a:pt x="3027" y="121524"/>
                  </a:cubicBezTo>
                  <a:cubicBezTo>
                    <a:pt x="3127" y="121582"/>
                    <a:pt x="3229" y="121640"/>
                    <a:pt x="3334" y="121694"/>
                  </a:cubicBezTo>
                  <a:cubicBezTo>
                    <a:pt x="3438" y="121746"/>
                    <a:pt x="3545" y="121796"/>
                    <a:pt x="3652" y="121843"/>
                  </a:cubicBezTo>
                  <a:cubicBezTo>
                    <a:pt x="3752" y="121889"/>
                    <a:pt x="3856" y="121930"/>
                    <a:pt x="3959" y="121969"/>
                  </a:cubicBezTo>
                  <a:cubicBezTo>
                    <a:pt x="4203" y="122063"/>
                    <a:pt x="4453" y="122139"/>
                    <a:pt x="4708" y="122195"/>
                  </a:cubicBezTo>
                  <a:cubicBezTo>
                    <a:pt x="4807" y="122222"/>
                    <a:pt x="4912" y="122243"/>
                    <a:pt x="5016" y="122261"/>
                  </a:cubicBezTo>
                  <a:cubicBezTo>
                    <a:pt x="5135" y="122285"/>
                    <a:pt x="5254" y="122302"/>
                    <a:pt x="5376" y="122314"/>
                  </a:cubicBezTo>
                  <a:cubicBezTo>
                    <a:pt x="5495" y="122331"/>
                    <a:pt x="5614" y="122341"/>
                    <a:pt x="5738" y="122349"/>
                  </a:cubicBezTo>
                  <a:lnTo>
                    <a:pt x="5748" y="122349"/>
                  </a:lnTo>
                  <a:cubicBezTo>
                    <a:pt x="5867" y="122358"/>
                    <a:pt x="5991" y="122361"/>
                    <a:pt x="6113" y="122361"/>
                  </a:cubicBezTo>
                  <a:lnTo>
                    <a:pt x="177418" y="122361"/>
                  </a:lnTo>
                  <a:cubicBezTo>
                    <a:pt x="177419" y="122361"/>
                    <a:pt x="177420" y="122361"/>
                    <a:pt x="177421" y="122361"/>
                  </a:cubicBezTo>
                  <a:cubicBezTo>
                    <a:pt x="180476" y="122361"/>
                    <a:pt x="183063" y="120107"/>
                    <a:pt x="183483" y="117080"/>
                  </a:cubicBezTo>
                  <a:cubicBezTo>
                    <a:pt x="183520" y="116804"/>
                    <a:pt x="183539" y="116524"/>
                    <a:pt x="183539" y="116244"/>
                  </a:cubicBezTo>
                  <a:lnTo>
                    <a:pt x="183539" y="6121"/>
                  </a:lnTo>
                  <a:cubicBezTo>
                    <a:pt x="183539" y="2742"/>
                    <a:pt x="180797" y="0"/>
                    <a:pt x="177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63"/>
            <p:cNvSpPr/>
            <p:nvPr/>
          </p:nvSpPr>
          <p:spPr>
            <a:xfrm>
              <a:off x="2017076" y="1388251"/>
              <a:ext cx="2793524" cy="1485466"/>
            </a:xfrm>
            <a:custGeom>
              <a:avLst/>
              <a:gdLst/>
              <a:ahLst/>
              <a:cxnLst/>
              <a:rect l="l" t="t" r="r" b="b"/>
              <a:pathLst>
                <a:path w="171303" h="91091" extrusionOk="0">
                  <a:moveTo>
                    <a:pt x="0" y="1"/>
                  </a:moveTo>
                  <a:lnTo>
                    <a:pt x="0" y="91090"/>
                  </a:lnTo>
                  <a:lnTo>
                    <a:pt x="171303" y="91090"/>
                  </a:lnTo>
                  <a:lnTo>
                    <a:pt x="1713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63"/>
            <p:cNvSpPr/>
            <p:nvPr/>
          </p:nvSpPr>
          <p:spPr>
            <a:xfrm>
              <a:off x="1917372" y="2984544"/>
              <a:ext cx="2993079" cy="299324"/>
            </a:xfrm>
            <a:custGeom>
              <a:avLst/>
              <a:gdLst/>
              <a:ahLst/>
              <a:cxnLst/>
              <a:rect l="l" t="t" r="r" b="b"/>
              <a:pathLst>
                <a:path w="183540" h="18355" extrusionOk="0">
                  <a:moveTo>
                    <a:pt x="1" y="0"/>
                  </a:moveTo>
                  <a:lnTo>
                    <a:pt x="1" y="12239"/>
                  </a:lnTo>
                  <a:cubicBezTo>
                    <a:pt x="1" y="12344"/>
                    <a:pt x="4" y="12451"/>
                    <a:pt x="8" y="12555"/>
                  </a:cubicBezTo>
                  <a:cubicBezTo>
                    <a:pt x="16" y="12684"/>
                    <a:pt x="27" y="12815"/>
                    <a:pt x="39" y="12942"/>
                  </a:cubicBezTo>
                  <a:cubicBezTo>
                    <a:pt x="69" y="13195"/>
                    <a:pt x="114" y="13447"/>
                    <a:pt x="173" y="13695"/>
                  </a:cubicBezTo>
                  <a:cubicBezTo>
                    <a:pt x="205" y="13817"/>
                    <a:pt x="239" y="13941"/>
                    <a:pt x="273" y="14060"/>
                  </a:cubicBezTo>
                  <a:cubicBezTo>
                    <a:pt x="312" y="14179"/>
                    <a:pt x="353" y="14298"/>
                    <a:pt x="397" y="14413"/>
                  </a:cubicBezTo>
                  <a:cubicBezTo>
                    <a:pt x="438" y="14520"/>
                    <a:pt x="480" y="14629"/>
                    <a:pt x="531" y="14736"/>
                  </a:cubicBezTo>
                  <a:cubicBezTo>
                    <a:pt x="534" y="14748"/>
                    <a:pt x="542" y="14763"/>
                    <a:pt x="545" y="14777"/>
                  </a:cubicBezTo>
                  <a:cubicBezTo>
                    <a:pt x="596" y="14882"/>
                    <a:pt x="645" y="14989"/>
                    <a:pt x="703" y="15089"/>
                  </a:cubicBezTo>
                  <a:cubicBezTo>
                    <a:pt x="761" y="15200"/>
                    <a:pt x="818" y="15307"/>
                    <a:pt x="883" y="15412"/>
                  </a:cubicBezTo>
                  <a:cubicBezTo>
                    <a:pt x="988" y="15580"/>
                    <a:pt x="1099" y="15742"/>
                    <a:pt x="1214" y="15900"/>
                  </a:cubicBezTo>
                  <a:cubicBezTo>
                    <a:pt x="1354" y="16084"/>
                    <a:pt x="1504" y="16263"/>
                    <a:pt x="1663" y="16433"/>
                  </a:cubicBezTo>
                  <a:cubicBezTo>
                    <a:pt x="1744" y="16518"/>
                    <a:pt x="1824" y="16598"/>
                    <a:pt x="1909" y="16678"/>
                  </a:cubicBezTo>
                  <a:cubicBezTo>
                    <a:pt x="2155" y="16909"/>
                    <a:pt x="2418" y="17120"/>
                    <a:pt x="2697" y="17311"/>
                  </a:cubicBezTo>
                  <a:cubicBezTo>
                    <a:pt x="2707" y="17317"/>
                    <a:pt x="2717" y="17323"/>
                    <a:pt x="2726" y="17330"/>
                  </a:cubicBezTo>
                  <a:cubicBezTo>
                    <a:pt x="2826" y="17396"/>
                    <a:pt x="2923" y="17457"/>
                    <a:pt x="3027" y="17518"/>
                  </a:cubicBezTo>
                  <a:cubicBezTo>
                    <a:pt x="3127" y="17576"/>
                    <a:pt x="3229" y="17634"/>
                    <a:pt x="3334" y="17688"/>
                  </a:cubicBezTo>
                  <a:cubicBezTo>
                    <a:pt x="3438" y="17740"/>
                    <a:pt x="3545" y="17790"/>
                    <a:pt x="3652" y="17837"/>
                  </a:cubicBezTo>
                  <a:cubicBezTo>
                    <a:pt x="3752" y="17883"/>
                    <a:pt x="3856" y="17924"/>
                    <a:pt x="3959" y="17963"/>
                  </a:cubicBezTo>
                  <a:cubicBezTo>
                    <a:pt x="4203" y="18057"/>
                    <a:pt x="4453" y="18133"/>
                    <a:pt x="4708" y="18189"/>
                  </a:cubicBezTo>
                  <a:cubicBezTo>
                    <a:pt x="4807" y="18216"/>
                    <a:pt x="4912" y="18237"/>
                    <a:pt x="5016" y="18255"/>
                  </a:cubicBezTo>
                  <a:cubicBezTo>
                    <a:pt x="5135" y="18279"/>
                    <a:pt x="5254" y="18296"/>
                    <a:pt x="5376" y="18308"/>
                  </a:cubicBezTo>
                  <a:cubicBezTo>
                    <a:pt x="5495" y="18325"/>
                    <a:pt x="5614" y="18335"/>
                    <a:pt x="5738" y="18343"/>
                  </a:cubicBezTo>
                  <a:lnTo>
                    <a:pt x="5748" y="18343"/>
                  </a:lnTo>
                  <a:cubicBezTo>
                    <a:pt x="5867" y="18352"/>
                    <a:pt x="5991" y="18355"/>
                    <a:pt x="6113" y="18355"/>
                  </a:cubicBezTo>
                  <a:lnTo>
                    <a:pt x="177418" y="18355"/>
                  </a:lnTo>
                  <a:cubicBezTo>
                    <a:pt x="177419" y="18355"/>
                    <a:pt x="177420" y="18355"/>
                    <a:pt x="177421" y="18355"/>
                  </a:cubicBezTo>
                  <a:cubicBezTo>
                    <a:pt x="180476" y="18355"/>
                    <a:pt x="183063" y="16101"/>
                    <a:pt x="183483" y="13074"/>
                  </a:cubicBezTo>
                  <a:cubicBezTo>
                    <a:pt x="183520" y="12798"/>
                    <a:pt x="183539" y="12518"/>
                    <a:pt x="183539" y="12238"/>
                  </a:cubicBezTo>
                  <a:lnTo>
                    <a:pt x="1835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63"/>
            <p:cNvSpPr/>
            <p:nvPr/>
          </p:nvSpPr>
          <p:spPr>
            <a:xfrm>
              <a:off x="3363961" y="3084313"/>
              <a:ext cx="99753" cy="99786"/>
            </a:xfrm>
            <a:custGeom>
              <a:avLst/>
              <a:gdLst/>
              <a:ahLst/>
              <a:cxnLst/>
              <a:rect l="l" t="t" r="r" b="b"/>
              <a:pathLst>
                <a:path w="6117" h="6119" extrusionOk="0">
                  <a:moveTo>
                    <a:pt x="3059" y="0"/>
                  </a:moveTo>
                  <a:cubicBezTo>
                    <a:pt x="1370" y="0"/>
                    <a:pt x="0" y="1370"/>
                    <a:pt x="0" y="3059"/>
                  </a:cubicBezTo>
                  <a:cubicBezTo>
                    <a:pt x="0" y="4749"/>
                    <a:pt x="1370" y="6118"/>
                    <a:pt x="3059" y="6118"/>
                  </a:cubicBezTo>
                  <a:cubicBezTo>
                    <a:pt x="4747" y="6118"/>
                    <a:pt x="6117" y="4749"/>
                    <a:pt x="6117" y="3059"/>
                  </a:cubicBezTo>
                  <a:cubicBezTo>
                    <a:pt x="6117" y="1370"/>
                    <a:pt x="4747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63"/>
            <p:cNvSpPr/>
            <p:nvPr/>
          </p:nvSpPr>
          <p:spPr>
            <a:xfrm>
              <a:off x="3120490" y="3283851"/>
              <a:ext cx="586711" cy="78276"/>
            </a:xfrm>
            <a:custGeom>
              <a:avLst/>
              <a:gdLst/>
              <a:ahLst/>
              <a:cxnLst/>
              <a:rect l="l" t="t" r="r" b="b"/>
              <a:pathLst>
                <a:path w="35978" h="4800" extrusionOk="0">
                  <a:moveTo>
                    <a:pt x="334" y="1"/>
                  </a:moveTo>
                  <a:lnTo>
                    <a:pt x="1" y="4800"/>
                  </a:lnTo>
                  <a:lnTo>
                    <a:pt x="35978" y="4800"/>
                  </a:lnTo>
                  <a:lnTo>
                    <a:pt x="35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63" name="Google Shape;1263;p63"/>
          <p:cNvPicPr preferRelativeResize="0"/>
          <p:nvPr/>
        </p:nvPicPr>
        <p:blipFill rotWithShape="1">
          <a:blip r:embed="rId3">
            <a:alphaModFix/>
          </a:blip>
          <a:srcRect t="2153" b="2153"/>
          <a:stretch/>
        </p:blipFill>
        <p:spPr>
          <a:xfrm>
            <a:off x="5127960" y="1364844"/>
            <a:ext cx="2638548" cy="1420262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264" name="Google Shape;1264;p63"/>
          <p:cNvGrpSpPr/>
          <p:nvPr/>
        </p:nvGrpSpPr>
        <p:grpSpPr>
          <a:xfrm>
            <a:off x="7305870" y="2462484"/>
            <a:ext cx="1118132" cy="1447011"/>
            <a:chOff x="4338285" y="2552085"/>
            <a:chExt cx="1202939" cy="1556763"/>
          </a:xfrm>
        </p:grpSpPr>
        <p:sp>
          <p:nvSpPr>
            <p:cNvPr id="1265" name="Google Shape;1265;p63"/>
            <p:cNvSpPr/>
            <p:nvPr/>
          </p:nvSpPr>
          <p:spPr>
            <a:xfrm>
              <a:off x="4338285" y="2552085"/>
              <a:ext cx="1202939" cy="1556763"/>
            </a:xfrm>
            <a:custGeom>
              <a:avLst/>
              <a:gdLst/>
              <a:ahLst/>
              <a:cxnLst/>
              <a:rect l="l" t="t" r="r" b="b"/>
              <a:pathLst>
                <a:path w="73766" h="95463" extrusionOk="0">
                  <a:moveTo>
                    <a:pt x="4340" y="1"/>
                  </a:moveTo>
                  <a:cubicBezTo>
                    <a:pt x="1935" y="1"/>
                    <a:pt x="0" y="1936"/>
                    <a:pt x="0" y="4340"/>
                  </a:cubicBezTo>
                  <a:lnTo>
                    <a:pt x="0" y="91123"/>
                  </a:lnTo>
                  <a:cubicBezTo>
                    <a:pt x="0" y="93527"/>
                    <a:pt x="1935" y="95462"/>
                    <a:pt x="4340" y="95462"/>
                  </a:cubicBezTo>
                  <a:lnTo>
                    <a:pt x="69426" y="95462"/>
                  </a:lnTo>
                  <a:cubicBezTo>
                    <a:pt x="71830" y="95462"/>
                    <a:pt x="73766" y="93527"/>
                    <a:pt x="73766" y="91123"/>
                  </a:cubicBezTo>
                  <a:lnTo>
                    <a:pt x="73766" y="4340"/>
                  </a:lnTo>
                  <a:cubicBezTo>
                    <a:pt x="73766" y="1936"/>
                    <a:pt x="71830" y="1"/>
                    <a:pt x="69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63"/>
            <p:cNvSpPr/>
            <p:nvPr/>
          </p:nvSpPr>
          <p:spPr>
            <a:xfrm>
              <a:off x="4409044" y="2622860"/>
              <a:ext cx="1061423" cy="1415230"/>
            </a:xfrm>
            <a:custGeom>
              <a:avLst/>
              <a:gdLst/>
              <a:ahLst/>
              <a:cxnLst/>
              <a:rect l="l" t="t" r="r" b="b"/>
              <a:pathLst>
                <a:path w="65088" h="86784" extrusionOk="0">
                  <a:moveTo>
                    <a:pt x="1" y="0"/>
                  </a:moveTo>
                  <a:lnTo>
                    <a:pt x="1" y="34371"/>
                  </a:lnTo>
                  <a:lnTo>
                    <a:pt x="1" y="86783"/>
                  </a:lnTo>
                  <a:lnTo>
                    <a:pt x="65087" y="86783"/>
                  </a:lnTo>
                  <a:lnTo>
                    <a:pt x="65087" y="34371"/>
                  </a:lnTo>
                  <a:lnTo>
                    <a:pt x="650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67" name="Google Shape;1267;p63"/>
          <p:cNvPicPr preferRelativeResize="0"/>
          <p:nvPr/>
        </p:nvPicPr>
        <p:blipFill rotWithShape="1">
          <a:blip r:embed="rId4">
            <a:alphaModFix/>
          </a:blip>
          <a:srcRect l="4888" r="52412"/>
          <a:stretch/>
        </p:blipFill>
        <p:spPr>
          <a:xfrm rot="-8">
            <a:off x="7362286" y="2524836"/>
            <a:ext cx="1004885" cy="1323828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63"/>
          <p:cNvSpPr/>
          <p:nvPr/>
        </p:nvSpPr>
        <p:spPr>
          <a:xfrm>
            <a:off x="5055492" y="2957069"/>
            <a:ext cx="185482" cy="185482"/>
          </a:xfrm>
          <a:custGeom>
            <a:avLst/>
            <a:gdLst/>
            <a:ahLst/>
            <a:cxnLst/>
            <a:rect l="l" t="t" r="r" b="b"/>
            <a:pathLst>
              <a:path w="12237" h="12237" extrusionOk="0">
                <a:moveTo>
                  <a:pt x="0" y="0"/>
                </a:moveTo>
                <a:lnTo>
                  <a:pt x="0" y="6118"/>
                </a:lnTo>
                <a:cubicBezTo>
                  <a:pt x="0" y="9496"/>
                  <a:pt x="2739" y="12237"/>
                  <a:pt x="6118" y="12237"/>
                </a:cubicBezTo>
                <a:lnTo>
                  <a:pt x="12237" y="122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9" name="Google Shape;1269;p63"/>
          <p:cNvGrpSpPr/>
          <p:nvPr/>
        </p:nvGrpSpPr>
        <p:grpSpPr>
          <a:xfrm>
            <a:off x="7026664" y="3265834"/>
            <a:ext cx="415036" cy="861965"/>
            <a:chOff x="4089139" y="3416366"/>
            <a:chExt cx="446516" cy="927342"/>
          </a:xfrm>
        </p:grpSpPr>
        <p:sp>
          <p:nvSpPr>
            <p:cNvPr id="1270" name="Google Shape;1270;p63"/>
            <p:cNvSpPr/>
            <p:nvPr/>
          </p:nvSpPr>
          <p:spPr>
            <a:xfrm>
              <a:off x="4089139" y="3416366"/>
              <a:ext cx="446516" cy="927342"/>
            </a:xfrm>
            <a:custGeom>
              <a:avLst/>
              <a:gdLst/>
              <a:ahLst/>
              <a:cxnLst/>
              <a:rect l="l" t="t" r="r" b="b"/>
              <a:pathLst>
                <a:path w="27381" h="56866" extrusionOk="0">
                  <a:moveTo>
                    <a:pt x="2107" y="1"/>
                  </a:moveTo>
                  <a:cubicBezTo>
                    <a:pt x="944" y="1"/>
                    <a:pt x="1" y="945"/>
                    <a:pt x="1" y="2107"/>
                  </a:cubicBezTo>
                  <a:lnTo>
                    <a:pt x="1" y="54761"/>
                  </a:lnTo>
                  <a:cubicBezTo>
                    <a:pt x="1" y="55923"/>
                    <a:pt x="944" y="56866"/>
                    <a:pt x="2107" y="56866"/>
                  </a:cubicBezTo>
                  <a:lnTo>
                    <a:pt x="25274" y="56866"/>
                  </a:lnTo>
                  <a:cubicBezTo>
                    <a:pt x="26437" y="56866"/>
                    <a:pt x="27379" y="55923"/>
                    <a:pt x="27381" y="54761"/>
                  </a:cubicBezTo>
                  <a:lnTo>
                    <a:pt x="27381" y="2107"/>
                  </a:lnTo>
                  <a:cubicBezTo>
                    <a:pt x="27381" y="945"/>
                    <a:pt x="26437" y="1"/>
                    <a:pt x="25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63"/>
            <p:cNvSpPr/>
            <p:nvPr/>
          </p:nvSpPr>
          <p:spPr>
            <a:xfrm>
              <a:off x="4276676" y="4241884"/>
              <a:ext cx="68883" cy="66257"/>
            </a:xfrm>
            <a:custGeom>
              <a:avLst/>
              <a:gdLst/>
              <a:ahLst/>
              <a:cxnLst/>
              <a:rect l="l" t="t" r="r" b="b"/>
              <a:pathLst>
                <a:path w="4224" h="4063" extrusionOk="0">
                  <a:moveTo>
                    <a:pt x="2194" y="0"/>
                  </a:moveTo>
                  <a:cubicBezTo>
                    <a:pt x="2193" y="0"/>
                    <a:pt x="2192" y="0"/>
                    <a:pt x="2191" y="0"/>
                  </a:cubicBezTo>
                  <a:cubicBezTo>
                    <a:pt x="1370" y="0"/>
                    <a:pt x="628" y="495"/>
                    <a:pt x="314" y="1254"/>
                  </a:cubicBezTo>
                  <a:cubicBezTo>
                    <a:pt x="0" y="2013"/>
                    <a:pt x="174" y="2887"/>
                    <a:pt x="755" y="3467"/>
                  </a:cubicBezTo>
                  <a:cubicBezTo>
                    <a:pt x="1143" y="3856"/>
                    <a:pt x="1663" y="4062"/>
                    <a:pt x="2192" y="4062"/>
                  </a:cubicBezTo>
                  <a:cubicBezTo>
                    <a:pt x="2454" y="4062"/>
                    <a:pt x="2717" y="4012"/>
                    <a:pt x="2968" y="3908"/>
                  </a:cubicBezTo>
                  <a:cubicBezTo>
                    <a:pt x="3728" y="3594"/>
                    <a:pt x="4222" y="2854"/>
                    <a:pt x="4223" y="2032"/>
                  </a:cubicBezTo>
                  <a:cubicBezTo>
                    <a:pt x="4223" y="911"/>
                    <a:pt x="3315" y="0"/>
                    <a:pt x="2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63"/>
            <p:cNvSpPr/>
            <p:nvPr/>
          </p:nvSpPr>
          <p:spPr>
            <a:xfrm>
              <a:off x="4267087" y="3493843"/>
              <a:ext cx="90637" cy="16813"/>
            </a:xfrm>
            <a:custGeom>
              <a:avLst/>
              <a:gdLst/>
              <a:ahLst/>
              <a:cxnLst/>
              <a:rect l="l" t="t" r="r" b="b"/>
              <a:pathLst>
                <a:path w="5558" h="1031" extrusionOk="0">
                  <a:moveTo>
                    <a:pt x="515" y="0"/>
                  </a:move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lnTo>
                    <a:pt x="5044" y="1030"/>
                  </a:lnTo>
                  <a:cubicBezTo>
                    <a:pt x="5326" y="1030"/>
                    <a:pt x="5557" y="799"/>
                    <a:pt x="5557" y="515"/>
                  </a:cubicBezTo>
                  <a:cubicBezTo>
                    <a:pt x="5557" y="231"/>
                    <a:pt x="5326" y="0"/>
                    <a:pt x="5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63"/>
            <p:cNvSpPr/>
            <p:nvPr/>
          </p:nvSpPr>
          <p:spPr>
            <a:xfrm>
              <a:off x="4301496" y="3457787"/>
              <a:ext cx="21020" cy="20221"/>
            </a:xfrm>
            <a:custGeom>
              <a:avLst/>
              <a:gdLst/>
              <a:ahLst/>
              <a:cxnLst/>
              <a:rect l="l" t="t" r="r" b="b"/>
              <a:pathLst>
                <a:path w="1289" h="1240" extrusionOk="0">
                  <a:moveTo>
                    <a:pt x="669" y="0"/>
                  </a:moveTo>
                  <a:cubicBezTo>
                    <a:pt x="419" y="0"/>
                    <a:pt x="193" y="152"/>
                    <a:pt x="98" y="383"/>
                  </a:cubicBezTo>
                  <a:cubicBezTo>
                    <a:pt x="1" y="615"/>
                    <a:pt x="55" y="882"/>
                    <a:pt x="232" y="1059"/>
                  </a:cubicBezTo>
                  <a:cubicBezTo>
                    <a:pt x="350" y="1177"/>
                    <a:pt x="509" y="1239"/>
                    <a:pt x="671" y="1239"/>
                  </a:cubicBezTo>
                  <a:cubicBezTo>
                    <a:pt x="750" y="1239"/>
                    <a:pt x="830" y="1224"/>
                    <a:pt x="906" y="1193"/>
                  </a:cubicBezTo>
                  <a:cubicBezTo>
                    <a:pt x="1138" y="1096"/>
                    <a:pt x="1289" y="871"/>
                    <a:pt x="1289" y="620"/>
                  </a:cubicBezTo>
                  <a:cubicBezTo>
                    <a:pt x="1289" y="279"/>
                    <a:pt x="1012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4" name="Google Shape;1274;p63"/>
          <p:cNvSpPr/>
          <p:nvPr/>
        </p:nvSpPr>
        <p:spPr>
          <a:xfrm>
            <a:off x="7041150" y="3373150"/>
            <a:ext cx="386100" cy="6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5" name="Google Shape;1275;p63"/>
          <p:cNvPicPr preferRelativeResize="0"/>
          <p:nvPr/>
        </p:nvPicPr>
        <p:blipFill rotWithShape="1">
          <a:blip r:embed="rId4">
            <a:alphaModFix/>
          </a:blip>
          <a:srcRect l="59804" r="6286"/>
          <a:stretch/>
        </p:blipFill>
        <p:spPr>
          <a:xfrm>
            <a:off x="7041100" y="3373150"/>
            <a:ext cx="386201" cy="6406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6" name="Google Shape;1276;p63"/>
          <p:cNvGrpSpPr/>
          <p:nvPr/>
        </p:nvGrpSpPr>
        <p:grpSpPr>
          <a:xfrm>
            <a:off x="4004455" y="3006331"/>
            <a:ext cx="2219348" cy="1331615"/>
            <a:chOff x="4093598" y="2966963"/>
            <a:chExt cx="2219348" cy="1331615"/>
          </a:xfrm>
        </p:grpSpPr>
        <p:sp>
          <p:nvSpPr>
            <p:cNvPr id="1277" name="Google Shape;1277;p63"/>
            <p:cNvSpPr/>
            <p:nvPr/>
          </p:nvSpPr>
          <p:spPr>
            <a:xfrm flipH="1">
              <a:off x="4317271" y="2966966"/>
              <a:ext cx="221951" cy="221951"/>
            </a:xfrm>
            <a:custGeom>
              <a:avLst/>
              <a:gdLst/>
              <a:ahLst/>
              <a:cxnLst/>
              <a:rect l="l" t="t" r="r" b="b"/>
              <a:pathLst>
                <a:path w="14643" h="14643" extrusionOk="0">
                  <a:moveTo>
                    <a:pt x="1" y="1"/>
                  </a:moveTo>
                  <a:lnTo>
                    <a:pt x="14643" y="14643"/>
                  </a:lnTo>
                  <a:lnTo>
                    <a:pt x="14643" y="7322"/>
                  </a:lnTo>
                  <a:cubicBezTo>
                    <a:pt x="14643" y="3271"/>
                    <a:pt x="11365" y="1"/>
                    <a:pt x="7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63"/>
            <p:cNvSpPr/>
            <p:nvPr/>
          </p:nvSpPr>
          <p:spPr>
            <a:xfrm>
              <a:off x="5869021" y="2966966"/>
              <a:ext cx="221951" cy="221951"/>
            </a:xfrm>
            <a:custGeom>
              <a:avLst/>
              <a:gdLst/>
              <a:ahLst/>
              <a:cxnLst/>
              <a:rect l="l" t="t" r="r" b="b"/>
              <a:pathLst>
                <a:path w="14643" h="14643" extrusionOk="0">
                  <a:moveTo>
                    <a:pt x="1" y="1"/>
                  </a:moveTo>
                  <a:lnTo>
                    <a:pt x="14643" y="14643"/>
                  </a:lnTo>
                  <a:lnTo>
                    <a:pt x="14643" y="7322"/>
                  </a:lnTo>
                  <a:cubicBezTo>
                    <a:pt x="14643" y="3271"/>
                    <a:pt x="11365" y="1"/>
                    <a:pt x="7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9" name="Google Shape;1279;p63"/>
            <p:cNvGrpSpPr/>
            <p:nvPr/>
          </p:nvGrpSpPr>
          <p:grpSpPr>
            <a:xfrm>
              <a:off x="4093598" y="2966963"/>
              <a:ext cx="2219348" cy="1331615"/>
              <a:chOff x="882465" y="3094962"/>
              <a:chExt cx="2387679" cy="1432614"/>
            </a:xfrm>
          </p:grpSpPr>
          <p:sp>
            <p:nvSpPr>
              <p:cNvPr id="1280" name="Google Shape;1280;p63"/>
              <p:cNvSpPr/>
              <p:nvPr/>
            </p:nvSpPr>
            <p:spPr>
              <a:xfrm>
                <a:off x="1121240" y="3094962"/>
                <a:ext cx="1910130" cy="1313243"/>
              </a:xfrm>
              <a:custGeom>
                <a:avLst/>
                <a:gdLst/>
                <a:ahLst/>
                <a:cxnLst/>
                <a:rect l="l" t="t" r="r" b="b"/>
                <a:pathLst>
                  <a:path w="117132" h="80530" extrusionOk="0">
                    <a:moveTo>
                      <a:pt x="7321" y="1"/>
                    </a:moveTo>
                    <a:lnTo>
                      <a:pt x="0" y="7322"/>
                    </a:lnTo>
                    <a:lnTo>
                      <a:pt x="0" y="80530"/>
                    </a:lnTo>
                    <a:lnTo>
                      <a:pt x="117132" y="80530"/>
                    </a:lnTo>
                    <a:lnTo>
                      <a:pt x="117132" y="7322"/>
                    </a:lnTo>
                    <a:lnTo>
                      <a:pt x="10981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63"/>
              <p:cNvSpPr/>
              <p:nvPr/>
            </p:nvSpPr>
            <p:spPr>
              <a:xfrm>
                <a:off x="1240594" y="3214300"/>
                <a:ext cx="1671372" cy="1074452"/>
              </a:xfrm>
              <a:custGeom>
                <a:avLst/>
                <a:gdLst/>
                <a:ahLst/>
                <a:cxnLst/>
                <a:rect l="l" t="t" r="r" b="b"/>
                <a:pathLst>
                  <a:path w="102491" h="65887" extrusionOk="0">
                    <a:moveTo>
                      <a:pt x="1" y="1"/>
                    </a:moveTo>
                    <a:lnTo>
                      <a:pt x="1" y="65886"/>
                    </a:lnTo>
                    <a:lnTo>
                      <a:pt x="102490" y="65886"/>
                    </a:lnTo>
                    <a:lnTo>
                      <a:pt x="1024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63"/>
              <p:cNvSpPr/>
              <p:nvPr/>
            </p:nvSpPr>
            <p:spPr>
              <a:xfrm>
                <a:off x="882465" y="4408188"/>
                <a:ext cx="2387679" cy="119387"/>
              </a:xfrm>
              <a:custGeom>
                <a:avLst/>
                <a:gdLst/>
                <a:ahLst/>
                <a:cxnLst/>
                <a:rect l="l" t="t" r="r" b="b"/>
                <a:pathLst>
                  <a:path w="146416" h="7321" extrusionOk="0">
                    <a:moveTo>
                      <a:pt x="0" y="1"/>
                    </a:moveTo>
                    <a:cubicBezTo>
                      <a:pt x="0" y="4042"/>
                      <a:pt x="3270" y="7320"/>
                      <a:pt x="7321" y="7320"/>
                    </a:cubicBezTo>
                    <a:lnTo>
                      <a:pt x="139095" y="7320"/>
                    </a:lnTo>
                    <a:cubicBezTo>
                      <a:pt x="140909" y="7313"/>
                      <a:pt x="142577" y="6653"/>
                      <a:pt x="143854" y="5556"/>
                    </a:cubicBezTo>
                    <a:cubicBezTo>
                      <a:pt x="144000" y="5434"/>
                      <a:pt x="144138" y="5303"/>
                      <a:pt x="144268" y="5174"/>
                    </a:cubicBezTo>
                    <a:cubicBezTo>
                      <a:pt x="145472" y="3970"/>
                      <a:pt x="146261" y="2359"/>
                      <a:pt x="146392" y="562"/>
                    </a:cubicBezTo>
                    <a:cubicBezTo>
                      <a:pt x="146407" y="375"/>
                      <a:pt x="146416" y="187"/>
                      <a:pt x="1464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63"/>
              <p:cNvSpPr/>
              <p:nvPr/>
            </p:nvSpPr>
            <p:spPr>
              <a:xfrm>
                <a:off x="1872118" y="4408123"/>
                <a:ext cx="408340" cy="51842"/>
              </a:xfrm>
              <a:custGeom>
                <a:avLst/>
                <a:gdLst/>
                <a:ahLst/>
                <a:cxnLst/>
                <a:rect l="l" t="t" r="r" b="b"/>
                <a:pathLst>
                  <a:path w="25040" h="3179" extrusionOk="0">
                    <a:moveTo>
                      <a:pt x="1" y="0"/>
                    </a:moveTo>
                    <a:cubicBezTo>
                      <a:pt x="1" y="1755"/>
                      <a:pt x="1424" y="3179"/>
                      <a:pt x="3181" y="3179"/>
                    </a:cubicBezTo>
                    <a:lnTo>
                      <a:pt x="21858" y="3179"/>
                    </a:lnTo>
                    <a:cubicBezTo>
                      <a:pt x="21859" y="3179"/>
                      <a:pt x="21860" y="3179"/>
                      <a:pt x="21861" y="3179"/>
                    </a:cubicBezTo>
                    <a:cubicBezTo>
                      <a:pt x="23616" y="3179"/>
                      <a:pt x="25039" y="1756"/>
                      <a:pt x="250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284" name="Google Shape;1284;p63"/>
            <p:cNvPicPr preferRelativeResize="0"/>
            <p:nvPr/>
          </p:nvPicPr>
          <p:blipFill rotWithShape="1">
            <a:blip r:embed="rId3">
              <a:alphaModFix/>
            </a:blip>
            <a:srcRect l="6247" r="6256"/>
            <a:stretch/>
          </p:blipFill>
          <p:spPr>
            <a:xfrm>
              <a:off x="4426521" y="3077886"/>
              <a:ext cx="1553474" cy="998658"/>
            </a:xfrm>
            <a:prstGeom prst="rect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415DF1F9-D694-4C54-BA0D-36B6DEE96F9D}"/>
              </a:ext>
            </a:extLst>
          </p:cNvPr>
          <p:cNvSpPr txBox="1"/>
          <p:nvPr/>
        </p:nvSpPr>
        <p:spPr>
          <a:xfrm>
            <a:off x="247405" y="2281356"/>
            <a:ext cx="444058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https://wordwall.net/play/12631/049/546</a:t>
            </a:r>
            <a:endParaRPr lang="ar-SA" sz="1800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D82888C-D65F-4633-8F10-1FFCCD70B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970" y="3102674"/>
            <a:ext cx="1605555" cy="103451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9449506-9166-4C90-BBA4-809CF3EFBF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350"/>
          <a:stretch/>
        </p:blipFill>
        <p:spPr>
          <a:xfrm>
            <a:off x="1653871" y="826937"/>
            <a:ext cx="5931673" cy="3514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212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59"/>
          <p:cNvSpPr txBox="1">
            <a:spLocks noGrp="1"/>
          </p:cNvSpPr>
          <p:nvPr>
            <p:ph type="title"/>
          </p:nvPr>
        </p:nvSpPr>
        <p:spPr>
          <a:xfrm>
            <a:off x="1963950" y="298157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ork book </a:t>
            </a:r>
            <a:endParaRPr dirty="0"/>
          </a:p>
        </p:txBody>
      </p:sp>
      <p:sp>
        <p:nvSpPr>
          <p:cNvPr id="1191" name="Google Shape;1191;p59"/>
          <p:cNvSpPr txBox="1">
            <a:spLocks noGrp="1"/>
          </p:cNvSpPr>
          <p:nvPr>
            <p:ph type="subTitle" idx="1"/>
          </p:nvPr>
        </p:nvSpPr>
        <p:spPr>
          <a:xfrm>
            <a:off x="1963925" y="3502925"/>
            <a:ext cx="5216100" cy="44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/>
              <a:t>Exercise ( A) , P.47</a:t>
            </a:r>
            <a:endParaRPr sz="20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2" name="Google Shape;1192;p59"/>
          <p:cNvSpPr txBox="1">
            <a:spLocks noGrp="1"/>
          </p:cNvSpPr>
          <p:nvPr>
            <p:ph type="title" idx="2"/>
          </p:nvPr>
        </p:nvSpPr>
        <p:spPr>
          <a:xfrm>
            <a:off x="1796995" y="1571875"/>
            <a:ext cx="4961614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Homework</a:t>
            </a:r>
            <a:endParaRPr sz="4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64"/>
          <p:cNvSpPr txBox="1">
            <a:spLocks noGrp="1"/>
          </p:cNvSpPr>
          <p:nvPr>
            <p:ph type="ctrTitle"/>
          </p:nvPr>
        </p:nvSpPr>
        <p:spPr>
          <a:xfrm flipH="1">
            <a:off x="1554587" y="340980"/>
            <a:ext cx="5724300" cy="875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65C7F11-2B1E-42DA-98DD-D2E2E40A7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520" y="1020055"/>
            <a:ext cx="4713754" cy="36518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6"/>
          <p:cNvSpPr/>
          <p:nvPr/>
        </p:nvSpPr>
        <p:spPr>
          <a:xfrm>
            <a:off x="11114545" y="1877806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7" name="Google Shape;787;p36"/>
          <p:cNvGrpSpPr/>
          <p:nvPr/>
        </p:nvGrpSpPr>
        <p:grpSpPr>
          <a:xfrm>
            <a:off x="-4680848" y="2255020"/>
            <a:ext cx="2476722" cy="875246"/>
            <a:chOff x="-7151200" y="-2136100"/>
            <a:chExt cx="1714825" cy="606000"/>
          </a:xfrm>
        </p:grpSpPr>
        <p:sp>
          <p:nvSpPr>
            <p:cNvPr id="788" name="Google Shape;788;p36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6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6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6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6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6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6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6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852BD9E9-92D9-4B21-9D45-B228AF317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9" y="371785"/>
            <a:ext cx="3333750" cy="2733675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73559764-A0B1-48FE-A1B6-2DD40C38B8EC}"/>
              </a:ext>
            </a:extLst>
          </p:cNvPr>
          <p:cNvSpPr txBox="1"/>
          <p:nvPr/>
        </p:nvSpPr>
        <p:spPr>
          <a:xfrm>
            <a:off x="4473400" y="1227696"/>
            <a:ext cx="1784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D2424"/>
                </a:solidFill>
                <a:effectLst/>
                <a:uLnTx/>
                <a:uFillTx/>
                <a:latin typeface="Titillium Web"/>
                <a:sym typeface="Titillium Web"/>
              </a:rPr>
              <a:t>Films</a:t>
            </a:r>
            <a:endParaRPr lang="ar-SA" sz="1800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E7BF73DE-6014-4B9D-9D74-F3C327164679}"/>
              </a:ext>
            </a:extLst>
          </p:cNvPr>
          <p:cNvSpPr txBox="1"/>
          <p:nvPr/>
        </p:nvSpPr>
        <p:spPr>
          <a:xfrm>
            <a:off x="4509188" y="3767229"/>
            <a:ext cx="2265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D2424"/>
                </a:solidFill>
                <a:effectLst/>
                <a:uLnTx/>
                <a:uFillTx/>
                <a:latin typeface="Titillium Web"/>
                <a:sym typeface="Titillium Web"/>
              </a:rPr>
              <a:t>Documentaries</a:t>
            </a:r>
            <a:endParaRPr lang="ar-SA" sz="1800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7B9C3A62-1959-4A0A-9071-6A9DE0F13B3B}"/>
              </a:ext>
            </a:extLst>
          </p:cNvPr>
          <p:cNvSpPr txBox="1"/>
          <p:nvPr/>
        </p:nvSpPr>
        <p:spPr>
          <a:xfrm>
            <a:off x="4473400" y="1706402"/>
            <a:ext cx="1784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D2424"/>
                </a:solidFill>
                <a:effectLst/>
                <a:uLnTx/>
                <a:uFillTx/>
                <a:latin typeface="Titillium Web"/>
                <a:sym typeface="Titillium Web"/>
              </a:rPr>
              <a:t>Shows</a:t>
            </a:r>
            <a:endParaRPr lang="ar-SA" sz="1800" dirty="0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C64470AC-2514-4202-BAA1-2DAA82F549BC}"/>
              </a:ext>
            </a:extLst>
          </p:cNvPr>
          <p:cNvSpPr txBox="1"/>
          <p:nvPr/>
        </p:nvSpPr>
        <p:spPr>
          <a:xfrm>
            <a:off x="4491294" y="2212969"/>
            <a:ext cx="1784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D2424"/>
                </a:solidFill>
                <a:effectLst/>
                <a:uLnTx/>
                <a:uFillTx/>
                <a:latin typeface="Titillium Web"/>
                <a:sym typeface="Titillium Web"/>
              </a:rPr>
              <a:t>Programs</a:t>
            </a:r>
            <a:endParaRPr lang="ar-SA" sz="1800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ACECA68-BD3A-4D42-863B-E1B5F1630325}"/>
              </a:ext>
            </a:extLst>
          </p:cNvPr>
          <p:cNvSpPr txBox="1"/>
          <p:nvPr/>
        </p:nvSpPr>
        <p:spPr>
          <a:xfrm>
            <a:off x="4509188" y="2734427"/>
            <a:ext cx="1784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D2424"/>
                </a:solidFill>
                <a:latin typeface="Titillium Web"/>
                <a:sym typeface="Titillium Web"/>
              </a:rPr>
              <a:t>S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D2424"/>
                </a:solidFill>
                <a:effectLst/>
                <a:uLnTx/>
                <a:uFillTx/>
                <a:latin typeface="Titillium Web"/>
                <a:sym typeface="Titillium Web"/>
              </a:rPr>
              <a:t>ports</a:t>
            </a:r>
            <a:endParaRPr lang="ar-SA" sz="1800" dirty="0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52D3B5A2-57E2-4683-ADE2-8D02EDE6D7CC}"/>
              </a:ext>
            </a:extLst>
          </p:cNvPr>
          <p:cNvSpPr txBox="1"/>
          <p:nvPr/>
        </p:nvSpPr>
        <p:spPr>
          <a:xfrm>
            <a:off x="4517532" y="3264229"/>
            <a:ext cx="1784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D2424"/>
                </a:solidFill>
                <a:effectLst/>
                <a:uLnTx/>
                <a:uFillTx/>
                <a:latin typeface="Titillium Web"/>
                <a:sym typeface="Titillium Web"/>
              </a:rPr>
              <a:t>NEWS</a:t>
            </a:r>
            <a:endParaRPr lang="ar-SA" sz="1800" dirty="0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EBD0938-F620-42DC-8FA4-59505CE7E6E1}"/>
              </a:ext>
            </a:extLst>
          </p:cNvPr>
          <p:cNvSpPr txBox="1"/>
          <p:nvPr/>
        </p:nvSpPr>
        <p:spPr>
          <a:xfrm>
            <a:off x="4491294" y="4228894"/>
            <a:ext cx="2265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D2424"/>
                </a:solidFill>
                <a:effectLst/>
                <a:uLnTx/>
                <a:uFillTx/>
                <a:latin typeface="Titillium Web"/>
                <a:sym typeface="Titillium Web"/>
              </a:rPr>
              <a:t>Commercial</a:t>
            </a:r>
            <a:endParaRPr lang="ar-SA" sz="1800" dirty="0"/>
          </a:p>
        </p:txBody>
      </p:sp>
      <p:sp>
        <p:nvSpPr>
          <p:cNvPr id="38" name="فقاعة الكلام: مستطيلة مستديرة الزوايا 37">
            <a:extLst>
              <a:ext uri="{FF2B5EF4-FFF2-40B4-BE49-F238E27FC236}">
                <a16:creationId xmlns:a16="http://schemas.microsoft.com/office/drawing/2014/main" id="{B8E44B41-4443-413A-9D3B-FA0F1DD01111}"/>
              </a:ext>
            </a:extLst>
          </p:cNvPr>
          <p:cNvSpPr/>
          <p:nvPr/>
        </p:nvSpPr>
        <p:spPr>
          <a:xfrm>
            <a:off x="3975652" y="278296"/>
            <a:ext cx="4690880" cy="732476"/>
          </a:xfrm>
          <a:prstGeom prst="wedgeRoundRectCallout">
            <a:avLst>
              <a:gd name="adj1" fmla="val -54895"/>
              <a:gd name="adj2" fmla="val 3509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600" b="1" dirty="0"/>
              <a:t> What Can You See on TV?</a:t>
            </a:r>
          </a:p>
          <a:p>
            <a:pPr algn="ctr"/>
            <a:endParaRPr lang="ar-SA" sz="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6" grpId="0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A9BBB9F-DB6E-4329-ADAA-6C37698F164E}"/>
              </a:ext>
            </a:extLst>
          </p:cNvPr>
          <p:cNvSpPr txBox="1"/>
          <p:nvPr/>
        </p:nvSpPr>
        <p:spPr>
          <a:xfrm>
            <a:off x="65596" y="1282241"/>
            <a:ext cx="897503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Commercials are a type of </a:t>
            </a:r>
            <a:r>
              <a:rPr lang="en-US" sz="2000" b="1" u="sng" dirty="0">
                <a:solidFill>
                  <a:srgbClr val="FF2121"/>
                </a:solidFill>
              </a:rPr>
              <a:t>advertisement</a:t>
            </a:r>
            <a:r>
              <a:rPr lang="en-US" sz="2000" b="1" dirty="0">
                <a:solidFill>
                  <a:schemeClr val="bg1"/>
                </a:solidFill>
              </a:rPr>
              <a:t> broadcast on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u="sng" dirty="0">
                <a:solidFill>
                  <a:srgbClr val="FF0000"/>
                </a:solidFill>
              </a:rPr>
              <a:t>radio</a:t>
            </a:r>
            <a:r>
              <a:rPr lang="en-US" sz="2000" b="1" dirty="0">
                <a:solidFill>
                  <a:schemeClr val="bg1"/>
                </a:solidFill>
              </a:rPr>
              <a:t> or </a:t>
            </a:r>
            <a:r>
              <a:rPr lang="en-US" sz="2000" b="1" u="sng" dirty="0">
                <a:solidFill>
                  <a:srgbClr val="FF0000"/>
                </a:solidFill>
              </a:rPr>
              <a:t>television</a:t>
            </a:r>
          </a:p>
          <a:p>
            <a:pPr algn="ctr"/>
            <a:endParaRPr lang="en-US" sz="800" b="1" u="sng" dirty="0">
              <a:solidFill>
                <a:srgbClr val="FF0000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They are a familiar part on everyday television  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D1F0E073-1EED-4FCB-AF65-506FEFA3495F}"/>
              </a:ext>
            </a:extLst>
          </p:cNvPr>
          <p:cNvSpPr/>
          <p:nvPr/>
        </p:nvSpPr>
        <p:spPr>
          <a:xfrm>
            <a:off x="2265125" y="294199"/>
            <a:ext cx="4575977" cy="850790"/>
          </a:xfrm>
          <a:prstGeom prst="wedgeRoundRectCallout">
            <a:avLst>
              <a:gd name="adj1" fmla="val -74558"/>
              <a:gd name="adj2" fmla="val 14533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 What is commercials ?</a:t>
            </a:r>
          </a:p>
          <a:p>
            <a:pPr algn="ctr"/>
            <a:endParaRPr lang="ar-SA" sz="600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2CC14B79-6D6E-4398-977D-6A270B42F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6" r="10072"/>
          <a:stretch/>
        </p:blipFill>
        <p:spPr>
          <a:xfrm>
            <a:off x="858743" y="2847059"/>
            <a:ext cx="3403158" cy="1750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831677C-F33B-4079-BA2C-FE334059AD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72" t="5553" r="12520" b="8287"/>
          <a:stretch/>
        </p:blipFill>
        <p:spPr>
          <a:xfrm>
            <a:off x="5168347" y="2847059"/>
            <a:ext cx="2671639" cy="1683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the difference between commercials &amp; advertisement ?</a:t>
            </a:r>
            <a:endParaRPr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A9B4E53-21B0-4EEF-8D26-9C69F4C4F88D}"/>
              </a:ext>
            </a:extLst>
          </p:cNvPr>
          <p:cNvSpPr txBox="1"/>
          <p:nvPr/>
        </p:nvSpPr>
        <p:spPr>
          <a:xfrm>
            <a:off x="302147" y="1665142"/>
            <a:ext cx="846375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All commercials are advertisements, but </a:t>
            </a:r>
            <a:r>
              <a:rPr lang="en-US" sz="2800" b="1" u="sng" dirty="0">
                <a:solidFill>
                  <a:schemeClr val="bg1">
                    <a:lumMod val="95000"/>
                  </a:schemeClr>
                </a:solidFill>
              </a:rPr>
              <a:t>NOT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 all advertisements are commercials. </a:t>
            </a:r>
            <a:endParaRPr lang="ar-SA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7B35822-295B-4530-B9C5-D4D92985AB37}"/>
              </a:ext>
            </a:extLst>
          </p:cNvPr>
          <p:cNvSpPr txBox="1"/>
          <p:nvPr/>
        </p:nvSpPr>
        <p:spPr>
          <a:xfrm>
            <a:off x="759348" y="2770472"/>
            <a:ext cx="7549357" cy="162352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r>
              <a:rPr lang="en-US" sz="2000" b="1" u="sng" dirty="0">
                <a:solidFill>
                  <a:schemeClr val="bg1"/>
                </a:solidFill>
              </a:rPr>
              <a:t>An advertisemen</a:t>
            </a:r>
            <a:r>
              <a:rPr lang="en-US" sz="2000" dirty="0">
                <a:solidFill>
                  <a:schemeClr val="bg1"/>
                </a:solidFill>
              </a:rPr>
              <a:t>t is a message paid for by a company and delivered through a mass medium to a target audience.</a:t>
            </a: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r>
              <a:rPr lang="en-US" sz="2000" b="1" u="sng" dirty="0">
                <a:solidFill>
                  <a:schemeClr val="bg1"/>
                </a:solidFill>
              </a:rPr>
              <a:t>Commercials</a:t>
            </a:r>
            <a:r>
              <a:rPr lang="en-US" sz="2000" dirty="0">
                <a:solidFill>
                  <a:schemeClr val="bg1"/>
                </a:solidFill>
              </a:rPr>
              <a:t> are examples of ads that run specifically on broadcast media like television and radio. </a:t>
            </a:r>
          </a:p>
          <a:p>
            <a:pPr algn="ctr"/>
            <a:endParaRPr lang="ar-SA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" grpId="0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2"/>
          <p:cNvSpPr txBox="1">
            <a:spLocks noGrp="1"/>
          </p:cNvSpPr>
          <p:nvPr>
            <p:ph type="subTitle" idx="1"/>
          </p:nvPr>
        </p:nvSpPr>
        <p:spPr>
          <a:xfrm>
            <a:off x="741494" y="2389362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To inform</a:t>
            </a:r>
            <a:endParaRPr sz="2400" dirty="0"/>
          </a:p>
        </p:txBody>
      </p:sp>
      <p:sp>
        <p:nvSpPr>
          <p:cNvPr id="881" name="Google Shape;881;p42"/>
          <p:cNvSpPr txBox="1">
            <a:spLocks noGrp="1"/>
          </p:cNvSpPr>
          <p:nvPr>
            <p:ph type="subTitle" idx="3"/>
          </p:nvPr>
        </p:nvSpPr>
        <p:spPr>
          <a:xfrm>
            <a:off x="3173095" y="2358807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To persuade</a:t>
            </a:r>
            <a:endParaRPr sz="2000" dirty="0"/>
          </a:p>
        </p:txBody>
      </p:sp>
      <p:sp>
        <p:nvSpPr>
          <p:cNvPr id="883" name="Google Shape;883;p42"/>
          <p:cNvSpPr txBox="1">
            <a:spLocks noGrp="1"/>
          </p:cNvSpPr>
          <p:nvPr>
            <p:ph type="subTitle" idx="5"/>
          </p:nvPr>
        </p:nvSpPr>
        <p:spPr>
          <a:xfrm>
            <a:off x="5637729" y="2303923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To remind</a:t>
            </a:r>
            <a:endParaRPr sz="2400" dirty="0"/>
          </a:p>
        </p:txBody>
      </p:sp>
      <p:grpSp>
        <p:nvGrpSpPr>
          <p:cNvPr id="885" name="Google Shape;885;p42"/>
          <p:cNvGrpSpPr/>
          <p:nvPr/>
        </p:nvGrpSpPr>
        <p:grpSpPr>
          <a:xfrm>
            <a:off x="1003945" y="1851461"/>
            <a:ext cx="656468" cy="474887"/>
            <a:chOff x="5645200" y="879425"/>
            <a:chExt cx="478575" cy="407375"/>
          </a:xfrm>
        </p:grpSpPr>
        <p:sp>
          <p:nvSpPr>
            <p:cNvPr id="886" name="Google Shape;886;p42"/>
            <p:cNvSpPr/>
            <p:nvPr/>
          </p:nvSpPr>
          <p:spPr>
            <a:xfrm>
              <a:off x="6004200" y="1075025"/>
              <a:ext cx="86075" cy="93450"/>
            </a:xfrm>
            <a:custGeom>
              <a:avLst/>
              <a:gdLst/>
              <a:ahLst/>
              <a:cxnLst/>
              <a:rect l="l" t="t" r="r" b="b"/>
              <a:pathLst>
                <a:path w="3443" h="3738" extrusionOk="0">
                  <a:moveTo>
                    <a:pt x="1" y="0"/>
                  </a:moveTo>
                  <a:lnTo>
                    <a:pt x="1" y="3737"/>
                  </a:lnTo>
                  <a:lnTo>
                    <a:pt x="1907" y="3737"/>
                  </a:lnTo>
                  <a:cubicBezTo>
                    <a:pt x="2157" y="3737"/>
                    <a:pt x="2377" y="3574"/>
                    <a:pt x="2449" y="3334"/>
                  </a:cubicBezTo>
                  <a:lnTo>
                    <a:pt x="34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5D74"/>
                </a:solidFill>
              </a:endParaRPr>
            </a:p>
          </p:txBody>
        </p:sp>
        <p:sp>
          <p:nvSpPr>
            <p:cNvPr id="887" name="Google Shape;887;p42"/>
            <p:cNvSpPr/>
            <p:nvPr/>
          </p:nvSpPr>
          <p:spPr>
            <a:xfrm>
              <a:off x="5880900" y="953275"/>
              <a:ext cx="95100" cy="93525"/>
            </a:xfrm>
            <a:custGeom>
              <a:avLst/>
              <a:gdLst/>
              <a:ahLst/>
              <a:cxnLst/>
              <a:rect l="l" t="t" r="r" b="b"/>
              <a:pathLst>
                <a:path w="3804" h="3741" extrusionOk="0">
                  <a:moveTo>
                    <a:pt x="0" y="1"/>
                  </a:moveTo>
                  <a:lnTo>
                    <a:pt x="0" y="3741"/>
                  </a:lnTo>
                  <a:lnTo>
                    <a:pt x="3804" y="3741"/>
                  </a:lnTo>
                  <a:lnTo>
                    <a:pt x="38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5D74"/>
                </a:solidFill>
              </a:endParaRPr>
            </a:p>
          </p:txBody>
        </p:sp>
        <p:sp>
          <p:nvSpPr>
            <p:cNvPr id="888" name="Google Shape;888;p42"/>
            <p:cNvSpPr/>
            <p:nvPr/>
          </p:nvSpPr>
          <p:spPr>
            <a:xfrm>
              <a:off x="6004200" y="953275"/>
              <a:ext cx="119575" cy="93525"/>
            </a:xfrm>
            <a:custGeom>
              <a:avLst/>
              <a:gdLst/>
              <a:ahLst/>
              <a:cxnLst/>
              <a:rect l="l" t="t" r="r" b="b"/>
              <a:pathLst>
                <a:path w="4783" h="3741" extrusionOk="0">
                  <a:moveTo>
                    <a:pt x="1" y="1"/>
                  </a:moveTo>
                  <a:lnTo>
                    <a:pt x="1" y="3741"/>
                  </a:lnTo>
                  <a:lnTo>
                    <a:pt x="3777" y="3741"/>
                  </a:lnTo>
                  <a:lnTo>
                    <a:pt x="4674" y="727"/>
                  </a:lnTo>
                  <a:cubicBezTo>
                    <a:pt x="4783" y="365"/>
                    <a:pt x="4512" y="1"/>
                    <a:pt x="4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5D74"/>
                </a:solidFill>
              </a:endParaRPr>
            </a:p>
          </p:txBody>
        </p:sp>
        <p:sp>
          <p:nvSpPr>
            <p:cNvPr id="889" name="Google Shape;889;p42"/>
            <p:cNvSpPr/>
            <p:nvPr/>
          </p:nvSpPr>
          <p:spPr>
            <a:xfrm>
              <a:off x="5880900" y="1075025"/>
              <a:ext cx="95100" cy="93450"/>
            </a:xfrm>
            <a:custGeom>
              <a:avLst/>
              <a:gdLst/>
              <a:ahLst/>
              <a:cxnLst/>
              <a:rect l="l" t="t" r="r" b="b"/>
              <a:pathLst>
                <a:path w="3804" h="3738" extrusionOk="0">
                  <a:moveTo>
                    <a:pt x="0" y="0"/>
                  </a:moveTo>
                  <a:lnTo>
                    <a:pt x="0" y="3737"/>
                  </a:lnTo>
                  <a:lnTo>
                    <a:pt x="3804" y="3737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435D74"/>
                </a:solidFill>
              </a:endParaRPr>
            </a:p>
          </p:txBody>
        </p:sp>
        <p:sp>
          <p:nvSpPr>
            <p:cNvPr id="890" name="Google Shape;890;p42"/>
            <p:cNvSpPr/>
            <p:nvPr/>
          </p:nvSpPr>
          <p:spPr>
            <a:xfrm>
              <a:off x="5645200" y="879425"/>
              <a:ext cx="207500" cy="167375"/>
            </a:xfrm>
            <a:custGeom>
              <a:avLst/>
              <a:gdLst/>
              <a:ahLst/>
              <a:cxnLst/>
              <a:rect l="l" t="t" r="r" b="b"/>
              <a:pathLst>
                <a:path w="8300" h="6695" extrusionOk="0">
                  <a:moveTo>
                    <a:pt x="563" y="1"/>
                  </a:moveTo>
                  <a:cubicBezTo>
                    <a:pt x="253" y="1"/>
                    <a:pt x="0" y="254"/>
                    <a:pt x="0" y="564"/>
                  </a:cubicBezTo>
                  <a:cubicBezTo>
                    <a:pt x="0" y="877"/>
                    <a:pt x="253" y="1130"/>
                    <a:pt x="563" y="1130"/>
                  </a:cubicBezTo>
                  <a:lnTo>
                    <a:pt x="2403" y="1130"/>
                  </a:lnTo>
                  <a:lnTo>
                    <a:pt x="3159" y="3672"/>
                  </a:lnTo>
                  <a:cubicBezTo>
                    <a:pt x="3162" y="3678"/>
                    <a:pt x="3162" y="3687"/>
                    <a:pt x="3165" y="3696"/>
                  </a:cubicBezTo>
                  <a:lnTo>
                    <a:pt x="4059" y="6695"/>
                  </a:lnTo>
                  <a:lnTo>
                    <a:pt x="8299" y="6695"/>
                  </a:lnTo>
                  <a:lnTo>
                    <a:pt x="8299" y="2955"/>
                  </a:lnTo>
                  <a:lnTo>
                    <a:pt x="4123" y="2955"/>
                  </a:lnTo>
                  <a:lnTo>
                    <a:pt x="3364" y="404"/>
                  </a:lnTo>
                  <a:cubicBezTo>
                    <a:pt x="3295" y="163"/>
                    <a:pt x="3072" y="1"/>
                    <a:pt x="2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5D74"/>
                </a:solidFill>
              </a:endParaRPr>
            </a:p>
          </p:txBody>
        </p:sp>
        <p:sp>
          <p:nvSpPr>
            <p:cNvPr id="891" name="Google Shape;891;p42"/>
            <p:cNvSpPr/>
            <p:nvPr/>
          </p:nvSpPr>
          <p:spPr>
            <a:xfrm>
              <a:off x="5722500" y="1075025"/>
              <a:ext cx="370875" cy="211775"/>
            </a:xfrm>
            <a:custGeom>
              <a:avLst/>
              <a:gdLst/>
              <a:ahLst/>
              <a:cxnLst/>
              <a:rect l="l" t="t" r="r" b="b"/>
              <a:pathLst>
                <a:path w="14835" h="8471" extrusionOk="0">
                  <a:moveTo>
                    <a:pt x="1305" y="0"/>
                  </a:moveTo>
                  <a:lnTo>
                    <a:pt x="2082" y="2614"/>
                  </a:lnTo>
                  <a:cubicBezTo>
                    <a:pt x="901" y="2701"/>
                    <a:pt x="1" y="3704"/>
                    <a:pt x="40" y="4887"/>
                  </a:cubicBezTo>
                  <a:cubicBezTo>
                    <a:pt x="82" y="6071"/>
                    <a:pt x="1049" y="7010"/>
                    <a:pt x="2232" y="7019"/>
                  </a:cubicBezTo>
                  <a:lnTo>
                    <a:pt x="2795" y="7019"/>
                  </a:lnTo>
                  <a:cubicBezTo>
                    <a:pt x="3045" y="7878"/>
                    <a:pt x="3834" y="8471"/>
                    <a:pt x="4731" y="8471"/>
                  </a:cubicBezTo>
                  <a:cubicBezTo>
                    <a:pt x="5629" y="8471"/>
                    <a:pt x="6418" y="7878"/>
                    <a:pt x="6671" y="7019"/>
                  </a:cubicBezTo>
                  <a:lnTo>
                    <a:pt x="9667" y="7019"/>
                  </a:lnTo>
                  <a:cubicBezTo>
                    <a:pt x="9917" y="7878"/>
                    <a:pt x="10709" y="8471"/>
                    <a:pt x="11606" y="8471"/>
                  </a:cubicBezTo>
                  <a:cubicBezTo>
                    <a:pt x="12500" y="8471"/>
                    <a:pt x="13292" y="7878"/>
                    <a:pt x="13542" y="7019"/>
                  </a:cubicBezTo>
                  <a:lnTo>
                    <a:pt x="14271" y="7019"/>
                  </a:lnTo>
                  <a:cubicBezTo>
                    <a:pt x="14581" y="7019"/>
                    <a:pt x="14834" y="6766"/>
                    <a:pt x="14834" y="6453"/>
                  </a:cubicBezTo>
                  <a:cubicBezTo>
                    <a:pt x="14834" y="6140"/>
                    <a:pt x="14581" y="5890"/>
                    <a:pt x="14271" y="5890"/>
                  </a:cubicBezTo>
                  <a:lnTo>
                    <a:pt x="13542" y="5890"/>
                  </a:lnTo>
                  <a:cubicBezTo>
                    <a:pt x="13292" y="5029"/>
                    <a:pt x="12500" y="4436"/>
                    <a:pt x="11606" y="4436"/>
                  </a:cubicBezTo>
                  <a:cubicBezTo>
                    <a:pt x="10709" y="4436"/>
                    <a:pt x="9917" y="5029"/>
                    <a:pt x="9667" y="5890"/>
                  </a:cubicBezTo>
                  <a:lnTo>
                    <a:pt x="6671" y="5890"/>
                  </a:lnTo>
                  <a:cubicBezTo>
                    <a:pt x="6418" y="5029"/>
                    <a:pt x="5629" y="4436"/>
                    <a:pt x="4731" y="4436"/>
                  </a:cubicBezTo>
                  <a:cubicBezTo>
                    <a:pt x="3834" y="4436"/>
                    <a:pt x="3045" y="5029"/>
                    <a:pt x="2792" y="5890"/>
                  </a:cubicBezTo>
                  <a:lnTo>
                    <a:pt x="2232" y="5890"/>
                  </a:lnTo>
                  <a:cubicBezTo>
                    <a:pt x="1639" y="5890"/>
                    <a:pt x="1157" y="5408"/>
                    <a:pt x="1157" y="4815"/>
                  </a:cubicBezTo>
                  <a:cubicBezTo>
                    <a:pt x="1157" y="4219"/>
                    <a:pt x="1639" y="3737"/>
                    <a:pt x="2232" y="3737"/>
                  </a:cubicBezTo>
                  <a:lnTo>
                    <a:pt x="5207" y="3737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5D74"/>
                </a:solidFill>
              </a:endParaRPr>
            </a:p>
          </p:txBody>
        </p:sp>
      </p:grpSp>
      <p:grpSp>
        <p:nvGrpSpPr>
          <p:cNvPr id="892" name="Google Shape;892;p42"/>
          <p:cNvGrpSpPr/>
          <p:nvPr/>
        </p:nvGrpSpPr>
        <p:grpSpPr>
          <a:xfrm>
            <a:off x="3572220" y="1886502"/>
            <a:ext cx="544664" cy="539350"/>
            <a:chOff x="6239925" y="2032450"/>
            <a:chExt cx="472775" cy="472775"/>
          </a:xfrm>
        </p:grpSpPr>
        <p:sp>
          <p:nvSpPr>
            <p:cNvPr id="893" name="Google Shape;893;p42"/>
            <p:cNvSpPr/>
            <p:nvPr/>
          </p:nvSpPr>
          <p:spPr>
            <a:xfrm>
              <a:off x="6239925" y="2032450"/>
              <a:ext cx="472775" cy="472775"/>
            </a:xfrm>
            <a:custGeom>
              <a:avLst/>
              <a:gdLst/>
              <a:ahLst/>
              <a:cxnLst/>
              <a:rect l="l" t="t" r="r" b="b"/>
              <a:pathLst>
                <a:path w="18911" h="18911" extrusionOk="0">
                  <a:moveTo>
                    <a:pt x="9455" y="2466"/>
                  </a:moveTo>
                  <a:cubicBezTo>
                    <a:pt x="13307" y="2466"/>
                    <a:pt x="16442" y="5601"/>
                    <a:pt x="16442" y="9456"/>
                  </a:cubicBezTo>
                  <a:cubicBezTo>
                    <a:pt x="16442" y="13310"/>
                    <a:pt x="13307" y="16445"/>
                    <a:pt x="9455" y="16445"/>
                  </a:cubicBezTo>
                  <a:cubicBezTo>
                    <a:pt x="5601" y="16445"/>
                    <a:pt x="2466" y="13310"/>
                    <a:pt x="2466" y="9456"/>
                  </a:cubicBezTo>
                  <a:cubicBezTo>
                    <a:pt x="2466" y="5601"/>
                    <a:pt x="5601" y="2466"/>
                    <a:pt x="9455" y="2466"/>
                  </a:cubicBezTo>
                  <a:close/>
                  <a:moveTo>
                    <a:pt x="9455" y="0"/>
                  </a:moveTo>
                  <a:cubicBezTo>
                    <a:pt x="4228" y="0"/>
                    <a:pt x="0" y="4228"/>
                    <a:pt x="0" y="9456"/>
                  </a:cubicBezTo>
                  <a:cubicBezTo>
                    <a:pt x="0" y="14683"/>
                    <a:pt x="4228" y="18911"/>
                    <a:pt x="9455" y="18911"/>
                  </a:cubicBezTo>
                  <a:cubicBezTo>
                    <a:pt x="14680" y="18911"/>
                    <a:pt x="18911" y="14683"/>
                    <a:pt x="18911" y="9456"/>
                  </a:cubicBezTo>
                  <a:cubicBezTo>
                    <a:pt x="18911" y="4231"/>
                    <a:pt x="14680" y="0"/>
                    <a:pt x="9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94" name="Google Shape;894;p42"/>
            <p:cNvSpPr/>
            <p:nvPr/>
          </p:nvSpPr>
          <p:spPr>
            <a:xfrm>
              <a:off x="6329800" y="2122325"/>
              <a:ext cx="292950" cy="293025"/>
            </a:xfrm>
            <a:custGeom>
              <a:avLst/>
              <a:gdLst/>
              <a:ahLst/>
              <a:cxnLst/>
              <a:rect l="l" t="t" r="r" b="b"/>
              <a:pathLst>
                <a:path w="11718" h="11721" extrusionOk="0">
                  <a:moveTo>
                    <a:pt x="5860" y="1043"/>
                  </a:moveTo>
                  <a:cubicBezTo>
                    <a:pt x="6171" y="1043"/>
                    <a:pt x="6424" y="1295"/>
                    <a:pt x="6424" y="1609"/>
                  </a:cubicBezTo>
                  <a:lnTo>
                    <a:pt x="6424" y="2542"/>
                  </a:lnTo>
                  <a:cubicBezTo>
                    <a:pt x="7264" y="2792"/>
                    <a:pt x="7839" y="3566"/>
                    <a:pt x="7842" y="4442"/>
                  </a:cubicBezTo>
                  <a:cubicBezTo>
                    <a:pt x="7842" y="4755"/>
                    <a:pt x="7589" y="5008"/>
                    <a:pt x="7276" y="5008"/>
                  </a:cubicBezTo>
                  <a:cubicBezTo>
                    <a:pt x="6966" y="5008"/>
                    <a:pt x="6713" y="4755"/>
                    <a:pt x="6713" y="4442"/>
                  </a:cubicBezTo>
                  <a:cubicBezTo>
                    <a:pt x="6713" y="3929"/>
                    <a:pt x="6292" y="3588"/>
                    <a:pt x="5853" y="3588"/>
                  </a:cubicBezTo>
                  <a:cubicBezTo>
                    <a:pt x="5644" y="3588"/>
                    <a:pt x="5429" y="3666"/>
                    <a:pt x="5255" y="3840"/>
                  </a:cubicBezTo>
                  <a:cubicBezTo>
                    <a:pt x="4719" y="4376"/>
                    <a:pt x="5099" y="5297"/>
                    <a:pt x="5860" y="5297"/>
                  </a:cubicBezTo>
                  <a:cubicBezTo>
                    <a:pt x="5862" y="5297"/>
                    <a:pt x="5865" y="5297"/>
                    <a:pt x="5867" y="5297"/>
                  </a:cubicBezTo>
                  <a:cubicBezTo>
                    <a:pt x="6849" y="5297"/>
                    <a:pt x="7680" y="6019"/>
                    <a:pt x="7821" y="6993"/>
                  </a:cubicBezTo>
                  <a:cubicBezTo>
                    <a:pt x="7962" y="7968"/>
                    <a:pt x="7369" y="8899"/>
                    <a:pt x="6424" y="9179"/>
                  </a:cubicBezTo>
                  <a:lnTo>
                    <a:pt x="6424" y="10115"/>
                  </a:lnTo>
                  <a:cubicBezTo>
                    <a:pt x="6424" y="10426"/>
                    <a:pt x="6171" y="10679"/>
                    <a:pt x="5860" y="10679"/>
                  </a:cubicBezTo>
                  <a:cubicBezTo>
                    <a:pt x="5547" y="10679"/>
                    <a:pt x="5294" y="10426"/>
                    <a:pt x="5294" y="10115"/>
                  </a:cubicBezTo>
                  <a:lnTo>
                    <a:pt x="5294" y="9179"/>
                  </a:lnTo>
                  <a:cubicBezTo>
                    <a:pt x="4454" y="8929"/>
                    <a:pt x="3879" y="8155"/>
                    <a:pt x="3876" y="7279"/>
                  </a:cubicBezTo>
                  <a:cubicBezTo>
                    <a:pt x="3876" y="6966"/>
                    <a:pt x="4129" y="6713"/>
                    <a:pt x="4442" y="6713"/>
                  </a:cubicBezTo>
                  <a:cubicBezTo>
                    <a:pt x="4752" y="6713"/>
                    <a:pt x="5005" y="6966"/>
                    <a:pt x="5005" y="7279"/>
                  </a:cubicBezTo>
                  <a:cubicBezTo>
                    <a:pt x="5005" y="7792"/>
                    <a:pt x="5426" y="8133"/>
                    <a:pt x="5865" y="8133"/>
                  </a:cubicBezTo>
                  <a:cubicBezTo>
                    <a:pt x="6074" y="8133"/>
                    <a:pt x="6288" y="8055"/>
                    <a:pt x="6463" y="7881"/>
                  </a:cubicBezTo>
                  <a:cubicBezTo>
                    <a:pt x="6999" y="7345"/>
                    <a:pt x="6619" y="6427"/>
                    <a:pt x="5860" y="6427"/>
                  </a:cubicBezTo>
                  <a:cubicBezTo>
                    <a:pt x="4873" y="6427"/>
                    <a:pt x="4039" y="5704"/>
                    <a:pt x="3897" y="4728"/>
                  </a:cubicBezTo>
                  <a:cubicBezTo>
                    <a:pt x="3756" y="3753"/>
                    <a:pt x="4349" y="2822"/>
                    <a:pt x="5294" y="2542"/>
                  </a:cubicBezTo>
                  <a:lnTo>
                    <a:pt x="5294" y="1609"/>
                  </a:lnTo>
                  <a:cubicBezTo>
                    <a:pt x="5294" y="1295"/>
                    <a:pt x="5547" y="1043"/>
                    <a:pt x="5860" y="1043"/>
                  </a:cubicBezTo>
                  <a:close/>
                  <a:moveTo>
                    <a:pt x="5860" y="1"/>
                  </a:moveTo>
                  <a:cubicBezTo>
                    <a:pt x="2629" y="1"/>
                    <a:pt x="1" y="2629"/>
                    <a:pt x="1" y="5861"/>
                  </a:cubicBezTo>
                  <a:cubicBezTo>
                    <a:pt x="1" y="9092"/>
                    <a:pt x="2629" y="11720"/>
                    <a:pt x="5860" y="11720"/>
                  </a:cubicBezTo>
                  <a:cubicBezTo>
                    <a:pt x="9088" y="11720"/>
                    <a:pt x="11717" y="9092"/>
                    <a:pt x="11717" y="5861"/>
                  </a:cubicBezTo>
                  <a:cubicBezTo>
                    <a:pt x="11717" y="2629"/>
                    <a:pt x="9088" y="1"/>
                    <a:pt x="58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895" name="Google Shape;895;p42"/>
          <p:cNvSpPr/>
          <p:nvPr/>
        </p:nvSpPr>
        <p:spPr>
          <a:xfrm>
            <a:off x="5970906" y="1855584"/>
            <a:ext cx="724023" cy="539350"/>
          </a:xfrm>
          <a:custGeom>
            <a:avLst/>
            <a:gdLst/>
            <a:ahLst/>
            <a:cxnLst/>
            <a:rect l="l" t="t" r="r" b="b"/>
            <a:pathLst>
              <a:path w="20026" h="19273" extrusionOk="0">
                <a:moveTo>
                  <a:pt x="14841" y="2901"/>
                </a:moveTo>
                <a:cubicBezTo>
                  <a:pt x="15282" y="2901"/>
                  <a:pt x="15717" y="3074"/>
                  <a:pt x="16042" y="3397"/>
                </a:cubicBezTo>
                <a:cubicBezTo>
                  <a:pt x="16704" y="4059"/>
                  <a:pt x="16704" y="5131"/>
                  <a:pt x="16042" y="5794"/>
                </a:cubicBezTo>
                <a:cubicBezTo>
                  <a:pt x="15717" y="6118"/>
                  <a:pt x="15284" y="6290"/>
                  <a:pt x="14843" y="6290"/>
                </a:cubicBezTo>
                <a:cubicBezTo>
                  <a:pt x="14625" y="6290"/>
                  <a:pt x="14405" y="6248"/>
                  <a:pt x="14196" y="6161"/>
                </a:cubicBezTo>
                <a:cubicBezTo>
                  <a:pt x="13563" y="5899"/>
                  <a:pt x="13151" y="5282"/>
                  <a:pt x="13151" y="4595"/>
                </a:cubicBezTo>
                <a:cubicBezTo>
                  <a:pt x="13151" y="3912"/>
                  <a:pt x="13563" y="3294"/>
                  <a:pt x="14196" y="3029"/>
                </a:cubicBezTo>
                <a:cubicBezTo>
                  <a:pt x="14404" y="2943"/>
                  <a:pt x="14623" y="2901"/>
                  <a:pt x="14841" y="2901"/>
                </a:cubicBezTo>
                <a:close/>
                <a:moveTo>
                  <a:pt x="10859" y="4837"/>
                </a:moveTo>
                <a:cubicBezTo>
                  <a:pt x="11001" y="4837"/>
                  <a:pt x="11142" y="4890"/>
                  <a:pt x="11251" y="4996"/>
                </a:cubicBezTo>
                <a:lnTo>
                  <a:pt x="12049" y="5794"/>
                </a:lnTo>
                <a:cubicBezTo>
                  <a:pt x="12269" y="6014"/>
                  <a:pt x="12269" y="6372"/>
                  <a:pt x="12049" y="6592"/>
                </a:cubicBezTo>
                <a:cubicBezTo>
                  <a:pt x="11939" y="6702"/>
                  <a:pt x="11794" y="6757"/>
                  <a:pt x="11650" y="6757"/>
                </a:cubicBezTo>
                <a:cubicBezTo>
                  <a:pt x="11505" y="6757"/>
                  <a:pt x="11361" y="6702"/>
                  <a:pt x="11251" y="6592"/>
                </a:cubicBezTo>
                <a:lnTo>
                  <a:pt x="10453" y="5794"/>
                </a:lnTo>
                <a:cubicBezTo>
                  <a:pt x="10239" y="5571"/>
                  <a:pt x="10242" y="5219"/>
                  <a:pt x="10459" y="5002"/>
                </a:cubicBezTo>
                <a:cubicBezTo>
                  <a:pt x="10570" y="4892"/>
                  <a:pt x="10715" y="4837"/>
                  <a:pt x="10859" y="4837"/>
                </a:cubicBezTo>
                <a:close/>
                <a:moveTo>
                  <a:pt x="13255" y="7232"/>
                </a:moveTo>
                <a:cubicBezTo>
                  <a:pt x="13396" y="7232"/>
                  <a:pt x="13538" y="7284"/>
                  <a:pt x="13648" y="7390"/>
                </a:cubicBezTo>
                <a:lnTo>
                  <a:pt x="14446" y="8188"/>
                </a:lnTo>
                <a:cubicBezTo>
                  <a:pt x="14665" y="8411"/>
                  <a:pt x="14665" y="8766"/>
                  <a:pt x="14446" y="8989"/>
                </a:cubicBezTo>
                <a:cubicBezTo>
                  <a:pt x="14336" y="9099"/>
                  <a:pt x="14191" y="9154"/>
                  <a:pt x="14047" y="9154"/>
                </a:cubicBezTo>
                <a:cubicBezTo>
                  <a:pt x="13902" y="9154"/>
                  <a:pt x="13758" y="9099"/>
                  <a:pt x="13648" y="8989"/>
                </a:cubicBezTo>
                <a:lnTo>
                  <a:pt x="12850" y="8188"/>
                </a:lnTo>
                <a:cubicBezTo>
                  <a:pt x="12633" y="7968"/>
                  <a:pt x="12636" y="7616"/>
                  <a:pt x="12856" y="7399"/>
                </a:cubicBezTo>
                <a:cubicBezTo>
                  <a:pt x="12966" y="7287"/>
                  <a:pt x="13110" y="7232"/>
                  <a:pt x="13255" y="7232"/>
                </a:cubicBezTo>
                <a:close/>
                <a:moveTo>
                  <a:pt x="10846" y="8029"/>
                </a:moveTo>
                <a:cubicBezTo>
                  <a:pt x="10991" y="8029"/>
                  <a:pt x="11135" y="8084"/>
                  <a:pt x="11245" y="8194"/>
                </a:cubicBezTo>
                <a:cubicBezTo>
                  <a:pt x="11462" y="8411"/>
                  <a:pt x="11465" y="8763"/>
                  <a:pt x="11251" y="8986"/>
                </a:cubicBezTo>
                <a:lnTo>
                  <a:pt x="11251" y="8989"/>
                </a:lnTo>
                <a:lnTo>
                  <a:pt x="10778" y="9461"/>
                </a:lnTo>
                <a:cubicBezTo>
                  <a:pt x="11088" y="10106"/>
                  <a:pt x="10959" y="10874"/>
                  <a:pt x="10453" y="11383"/>
                </a:cubicBezTo>
                <a:cubicBezTo>
                  <a:pt x="10343" y="11493"/>
                  <a:pt x="10198" y="11548"/>
                  <a:pt x="10054" y="11548"/>
                </a:cubicBezTo>
                <a:cubicBezTo>
                  <a:pt x="9909" y="11548"/>
                  <a:pt x="9765" y="11493"/>
                  <a:pt x="9655" y="11383"/>
                </a:cubicBezTo>
                <a:cubicBezTo>
                  <a:pt x="9435" y="11163"/>
                  <a:pt x="9435" y="10804"/>
                  <a:pt x="9655" y="10585"/>
                </a:cubicBezTo>
                <a:cubicBezTo>
                  <a:pt x="10010" y="10229"/>
                  <a:pt x="9757" y="9621"/>
                  <a:pt x="9254" y="9621"/>
                </a:cubicBezTo>
                <a:cubicBezTo>
                  <a:pt x="8751" y="9621"/>
                  <a:pt x="8498" y="10229"/>
                  <a:pt x="8857" y="10585"/>
                </a:cubicBezTo>
                <a:cubicBezTo>
                  <a:pt x="9441" y="11166"/>
                  <a:pt x="9519" y="12084"/>
                  <a:pt x="9043" y="12756"/>
                </a:cubicBezTo>
                <a:cubicBezTo>
                  <a:pt x="8717" y="13218"/>
                  <a:pt x="8196" y="13472"/>
                  <a:pt x="7661" y="13472"/>
                </a:cubicBezTo>
                <a:cubicBezTo>
                  <a:pt x="7415" y="13472"/>
                  <a:pt x="7167" y="13419"/>
                  <a:pt x="6933" y="13307"/>
                </a:cubicBezTo>
                <a:lnTo>
                  <a:pt x="6460" y="13777"/>
                </a:lnTo>
                <a:cubicBezTo>
                  <a:pt x="6351" y="13882"/>
                  <a:pt x="6210" y="13935"/>
                  <a:pt x="6068" y="13935"/>
                </a:cubicBezTo>
                <a:cubicBezTo>
                  <a:pt x="5924" y="13935"/>
                  <a:pt x="5779" y="13880"/>
                  <a:pt x="5668" y="13771"/>
                </a:cubicBezTo>
                <a:cubicBezTo>
                  <a:pt x="5451" y="13551"/>
                  <a:pt x="5448" y="13198"/>
                  <a:pt x="5662" y="12979"/>
                </a:cubicBezTo>
                <a:lnTo>
                  <a:pt x="6135" y="12506"/>
                </a:lnTo>
                <a:cubicBezTo>
                  <a:pt x="5824" y="11861"/>
                  <a:pt x="5957" y="11091"/>
                  <a:pt x="6460" y="10582"/>
                </a:cubicBezTo>
                <a:cubicBezTo>
                  <a:pt x="6570" y="10476"/>
                  <a:pt x="6711" y="10424"/>
                  <a:pt x="6852" y="10424"/>
                </a:cubicBezTo>
                <a:cubicBezTo>
                  <a:pt x="6997" y="10424"/>
                  <a:pt x="7142" y="10479"/>
                  <a:pt x="7252" y="10591"/>
                </a:cubicBezTo>
                <a:cubicBezTo>
                  <a:pt x="7469" y="10808"/>
                  <a:pt x="7472" y="11160"/>
                  <a:pt x="7258" y="11383"/>
                </a:cubicBezTo>
                <a:cubicBezTo>
                  <a:pt x="6902" y="11738"/>
                  <a:pt x="7155" y="12346"/>
                  <a:pt x="7658" y="12346"/>
                </a:cubicBezTo>
                <a:cubicBezTo>
                  <a:pt x="8161" y="12346"/>
                  <a:pt x="8414" y="11738"/>
                  <a:pt x="8059" y="11383"/>
                </a:cubicBezTo>
                <a:cubicBezTo>
                  <a:pt x="7475" y="10798"/>
                  <a:pt x="7393" y="9883"/>
                  <a:pt x="7869" y="9209"/>
                </a:cubicBezTo>
                <a:cubicBezTo>
                  <a:pt x="8195" y="8749"/>
                  <a:pt x="8716" y="8495"/>
                  <a:pt x="9251" y="8495"/>
                </a:cubicBezTo>
                <a:cubicBezTo>
                  <a:pt x="9497" y="8495"/>
                  <a:pt x="9746" y="8549"/>
                  <a:pt x="9980" y="8660"/>
                </a:cubicBezTo>
                <a:lnTo>
                  <a:pt x="10453" y="8188"/>
                </a:lnTo>
                <a:cubicBezTo>
                  <a:pt x="10563" y="8082"/>
                  <a:pt x="10705" y="8029"/>
                  <a:pt x="10846" y="8029"/>
                </a:cubicBezTo>
                <a:close/>
                <a:moveTo>
                  <a:pt x="13208" y="0"/>
                </a:moveTo>
                <a:cubicBezTo>
                  <a:pt x="11632" y="0"/>
                  <a:pt x="10059" y="597"/>
                  <a:pt x="8857" y="1801"/>
                </a:cubicBezTo>
                <a:lnTo>
                  <a:pt x="8456" y="2201"/>
                </a:lnTo>
                <a:lnTo>
                  <a:pt x="9655" y="3397"/>
                </a:lnTo>
                <a:cubicBezTo>
                  <a:pt x="9869" y="3620"/>
                  <a:pt x="9866" y="3972"/>
                  <a:pt x="9646" y="4189"/>
                </a:cubicBezTo>
                <a:cubicBezTo>
                  <a:pt x="9536" y="4300"/>
                  <a:pt x="9391" y="4356"/>
                  <a:pt x="9246" y="4356"/>
                </a:cubicBezTo>
                <a:cubicBezTo>
                  <a:pt x="9106" y="4356"/>
                  <a:pt x="8965" y="4303"/>
                  <a:pt x="8857" y="4198"/>
                </a:cubicBezTo>
                <a:lnTo>
                  <a:pt x="7658" y="2999"/>
                </a:lnTo>
                <a:lnTo>
                  <a:pt x="663" y="9994"/>
                </a:lnTo>
                <a:cubicBezTo>
                  <a:pt x="1" y="10654"/>
                  <a:pt x="1" y="11726"/>
                  <a:pt x="663" y="12388"/>
                </a:cubicBezTo>
                <a:lnTo>
                  <a:pt x="7053" y="18775"/>
                </a:lnTo>
                <a:cubicBezTo>
                  <a:pt x="7383" y="19107"/>
                  <a:pt x="7816" y="19272"/>
                  <a:pt x="8249" y="19272"/>
                </a:cubicBezTo>
                <a:cubicBezTo>
                  <a:pt x="8682" y="19272"/>
                  <a:pt x="9116" y="19107"/>
                  <a:pt x="9447" y="18775"/>
                </a:cubicBezTo>
                <a:lnTo>
                  <a:pt x="16442" y="11783"/>
                </a:lnTo>
                <a:lnTo>
                  <a:pt x="15244" y="10585"/>
                </a:lnTo>
                <a:cubicBezTo>
                  <a:pt x="15030" y="10362"/>
                  <a:pt x="15033" y="10010"/>
                  <a:pt x="15250" y="9793"/>
                </a:cubicBezTo>
                <a:cubicBezTo>
                  <a:pt x="15361" y="9683"/>
                  <a:pt x="15506" y="9628"/>
                  <a:pt x="15650" y="9628"/>
                </a:cubicBezTo>
                <a:cubicBezTo>
                  <a:pt x="15792" y="9628"/>
                  <a:pt x="15933" y="9681"/>
                  <a:pt x="16042" y="9787"/>
                </a:cubicBezTo>
                <a:lnTo>
                  <a:pt x="17240" y="10982"/>
                </a:lnTo>
                <a:lnTo>
                  <a:pt x="17641" y="10585"/>
                </a:lnTo>
                <a:cubicBezTo>
                  <a:pt x="19923" y="8299"/>
                  <a:pt x="20025" y="4677"/>
                  <a:pt x="17999" y="2240"/>
                </a:cubicBezTo>
                <a:lnTo>
                  <a:pt x="19237" y="1003"/>
                </a:lnTo>
                <a:cubicBezTo>
                  <a:pt x="19456" y="783"/>
                  <a:pt x="19456" y="425"/>
                  <a:pt x="19237" y="205"/>
                </a:cubicBezTo>
                <a:cubicBezTo>
                  <a:pt x="19127" y="95"/>
                  <a:pt x="18982" y="40"/>
                  <a:pt x="18838" y="40"/>
                </a:cubicBezTo>
                <a:cubicBezTo>
                  <a:pt x="18693" y="40"/>
                  <a:pt x="18548" y="95"/>
                  <a:pt x="18439" y="205"/>
                </a:cubicBezTo>
                <a:lnTo>
                  <a:pt x="17198" y="1443"/>
                </a:lnTo>
                <a:cubicBezTo>
                  <a:pt x="16045" y="483"/>
                  <a:pt x="14625" y="0"/>
                  <a:pt x="132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22" name="فقاعة الكلام: مستطيلة مستديرة الزوايا 21">
            <a:extLst>
              <a:ext uri="{FF2B5EF4-FFF2-40B4-BE49-F238E27FC236}">
                <a16:creationId xmlns:a16="http://schemas.microsoft.com/office/drawing/2014/main" id="{288F25E4-F62B-4E8B-85FA-76015EC9102B}"/>
              </a:ext>
            </a:extLst>
          </p:cNvPr>
          <p:cNvSpPr/>
          <p:nvPr/>
        </p:nvSpPr>
        <p:spPr>
          <a:xfrm>
            <a:off x="1273206" y="256747"/>
            <a:ext cx="5990540" cy="732476"/>
          </a:xfrm>
          <a:prstGeom prst="wedgeRoundRectCallout">
            <a:avLst>
              <a:gd name="adj1" fmla="val -54895"/>
              <a:gd name="adj2" fmla="val 3509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600" b="1" dirty="0"/>
              <a:t> </a:t>
            </a:r>
            <a:r>
              <a:rPr lang="en-US" sz="2400" b="1" dirty="0"/>
              <a:t>What is the purpose of advertisement?</a:t>
            </a:r>
          </a:p>
          <a:p>
            <a:pPr algn="ctr"/>
            <a:endParaRPr lang="ar-SA" sz="600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BA606510-76E4-4BC4-BF85-BFF1F977334C}"/>
              </a:ext>
            </a:extLst>
          </p:cNvPr>
          <p:cNvSpPr txBox="1"/>
          <p:nvPr/>
        </p:nvSpPr>
        <p:spPr>
          <a:xfrm>
            <a:off x="1094608" y="1179304"/>
            <a:ext cx="604767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Advertising has three primary objectives:</a:t>
            </a:r>
            <a:endParaRPr lang="ar-SA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9741B3E7-8ECC-482E-B5B4-25FA03B58625}"/>
              </a:ext>
            </a:extLst>
          </p:cNvPr>
          <p:cNvCxnSpPr/>
          <p:nvPr/>
        </p:nvCxnSpPr>
        <p:spPr>
          <a:xfrm flipH="1">
            <a:off x="1300777" y="1592165"/>
            <a:ext cx="13757" cy="2672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0B82685D-4313-42FD-97DF-50FA2E3F8034}"/>
              </a:ext>
            </a:extLst>
          </p:cNvPr>
          <p:cNvCxnSpPr/>
          <p:nvPr/>
        </p:nvCxnSpPr>
        <p:spPr>
          <a:xfrm flipH="1">
            <a:off x="6292736" y="1588307"/>
            <a:ext cx="13757" cy="2672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8D26DCFB-7B54-40B7-93A7-1808E7D39BBC}"/>
              </a:ext>
            </a:extLst>
          </p:cNvPr>
          <p:cNvCxnSpPr/>
          <p:nvPr/>
        </p:nvCxnSpPr>
        <p:spPr>
          <a:xfrm flipH="1">
            <a:off x="3805579" y="1588756"/>
            <a:ext cx="13757" cy="2672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7A1DF8A4-7717-4DA2-AA71-DF2E7ED18CEC}"/>
              </a:ext>
            </a:extLst>
          </p:cNvPr>
          <p:cNvSpPr txBox="1"/>
          <p:nvPr/>
        </p:nvSpPr>
        <p:spPr>
          <a:xfrm>
            <a:off x="4967292" y="3150221"/>
            <a:ext cx="3455274" cy="12311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u="sng" dirty="0"/>
              <a:t>Advertisement </a:t>
            </a:r>
            <a:r>
              <a:rPr lang="en-US" sz="1800" dirty="0"/>
              <a:t>announces new products and can educate people about the benefits of new products</a:t>
            </a:r>
            <a:endParaRPr lang="ar-SA" sz="1800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AE8AD867-158F-4A70-AB8C-C6EC6CB3D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1" t="3092" r="5322" b="15285"/>
          <a:stretch/>
        </p:blipFill>
        <p:spPr>
          <a:xfrm>
            <a:off x="1307655" y="2956693"/>
            <a:ext cx="3029666" cy="182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" grpId="0" build="p"/>
      <p:bldP spid="881" grpId="0" build="p"/>
      <p:bldP spid="883" grpId="0" build="p"/>
      <p:bldP spid="895" grpId="0" animBg="1"/>
      <p:bldP spid="22" grpId="0" animBg="1"/>
      <p:bldP spid="30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5AEA6EA4-6C31-4E6B-9BDD-4CCD7827ABF2}"/>
              </a:ext>
            </a:extLst>
          </p:cNvPr>
          <p:cNvSpPr/>
          <p:nvPr/>
        </p:nvSpPr>
        <p:spPr>
          <a:xfrm>
            <a:off x="1098817" y="507146"/>
            <a:ext cx="6293223" cy="699247"/>
          </a:xfrm>
          <a:prstGeom prst="wedgeRoundRectCallout">
            <a:avLst>
              <a:gd name="adj1" fmla="val -54895"/>
              <a:gd name="adj2" fmla="val 3509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/>
              <a:t> </a:t>
            </a:r>
            <a:r>
              <a:rPr lang="en-US" sz="2000" b="1" dirty="0"/>
              <a:t>When you want to buy something , do you ever ask yourself</a:t>
            </a:r>
            <a:r>
              <a:rPr lang="en-US" sz="2200" b="1" dirty="0"/>
              <a:t>:</a:t>
            </a:r>
            <a:endParaRPr lang="ar-SA" sz="600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009D820-8146-4F0E-BDA2-080EB052F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333" y="1465730"/>
            <a:ext cx="5454703" cy="32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2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38"/>
          <p:cNvSpPr txBox="1">
            <a:spLocks noGrp="1"/>
          </p:cNvSpPr>
          <p:nvPr>
            <p:ph type="title"/>
          </p:nvPr>
        </p:nvSpPr>
        <p:spPr>
          <a:xfrm>
            <a:off x="4627850" y="2063850"/>
            <a:ext cx="3796200" cy="1015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Open 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your student’s book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p. 68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826" name="Google Shape;826;p38"/>
          <p:cNvSpPr/>
          <p:nvPr/>
        </p:nvSpPr>
        <p:spPr>
          <a:xfrm>
            <a:off x="6306250" y="4467847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8"/>
          <p:cNvSpPr/>
          <p:nvPr/>
        </p:nvSpPr>
        <p:spPr>
          <a:xfrm>
            <a:off x="8772374" y="679093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8"/>
          <p:cNvSpPr/>
          <p:nvPr/>
        </p:nvSpPr>
        <p:spPr>
          <a:xfrm>
            <a:off x="-786202" y="-58563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38"/>
          <p:cNvGrpSpPr/>
          <p:nvPr/>
        </p:nvGrpSpPr>
        <p:grpSpPr>
          <a:xfrm>
            <a:off x="7445310" y="-723537"/>
            <a:ext cx="1957388" cy="1263546"/>
            <a:chOff x="-5341150" y="-5256175"/>
            <a:chExt cx="1355250" cy="874850"/>
          </a:xfrm>
        </p:grpSpPr>
        <p:sp>
          <p:nvSpPr>
            <p:cNvPr id="830" name="Google Shape;830;p38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8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8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8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8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8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8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8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38"/>
          <p:cNvGrpSpPr/>
          <p:nvPr/>
        </p:nvGrpSpPr>
        <p:grpSpPr>
          <a:xfrm>
            <a:off x="4102010" y="4603488"/>
            <a:ext cx="1957388" cy="1263546"/>
            <a:chOff x="-5341150" y="-5256175"/>
            <a:chExt cx="1355250" cy="874850"/>
          </a:xfrm>
        </p:grpSpPr>
        <p:sp>
          <p:nvSpPr>
            <p:cNvPr id="842" name="Google Shape;842;p38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8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8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8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8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8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8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8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38"/>
          <p:cNvSpPr/>
          <p:nvPr/>
        </p:nvSpPr>
        <p:spPr>
          <a:xfrm rot="-733054" flipH="1">
            <a:off x="2892058" y="-2398812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39"/>
          <p:cNvSpPr txBox="1">
            <a:spLocks noGrp="1"/>
          </p:cNvSpPr>
          <p:nvPr>
            <p:ph type="title"/>
          </p:nvPr>
        </p:nvSpPr>
        <p:spPr>
          <a:xfrm>
            <a:off x="1963950" y="298157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</a:rPr>
              <a:t>Before </a:t>
            </a:r>
            <a:r>
              <a:rPr lang="en-US" sz="4000" dirty="0">
                <a:solidFill>
                  <a:schemeClr val="bg1"/>
                </a:solidFill>
              </a:rPr>
              <a:t>Reading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860" name="Google Shape;860;p39"/>
          <p:cNvSpPr txBox="1">
            <a:spLocks noGrp="1"/>
          </p:cNvSpPr>
          <p:nvPr>
            <p:ph type="title" idx="2"/>
          </p:nvPr>
        </p:nvSpPr>
        <p:spPr>
          <a:xfrm>
            <a:off x="3502350" y="1571875"/>
            <a:ext cx="2139300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ck Friday Newsletter by Slidesgo">
  <a:themeElements>
    <a:clrScheme name="Simple Light">
      <a:dk1>
        <a:srgbClr val="000000"/>
      </a:dk1>
      <a:lt1>
        <a:srgbClr val="FFFFFF"/>
      </a:lt1>
      <a:dk2>
        <a:srgbClr val="979797"/>
      </a:dk2>
      <a:lt2>
        <a:srgbClr val="D4D4D4"/>
      </a:lt2>
      <a:accent1>
        <a:srgbClr val="FD2424"/>
      </a:accent1>
      <a:accent2>
        <a:srgbClr val="000000"/>
      </a:accent2>
      <a:accent3>
        <a:srgbClr val="979797"/>
      </a:accent3>
      <a:accent4>
        <a:srgbClr val="D4D4D4"/>
      </a:accent4>
      <a:accent5>
        <a:srgbClr val="FD2424"/>
      </a:accent5>
      <a:accent6>
        <a:srgbClr val="00000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567</Words>
  <Application>Microsoft Office PowerPoint</Application>
  <PresentationFormat>عرض على الشاشة (16:9)</PresentationFormat>
  <Paragraphs>112</Paragraphs>
  <Slides>28</Slides>
  <Notes>28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4" baseType="lpstr">
      <vt:lpstr>Titillium Web</vt:lpstr>
      <vt:lpstr>Arial</vt:lpstr>
      <vt:lpstr>Gabriola</vt:lpstr>
      <vt:lpstr>Titillium Web Black</vt:lpstr>
      <vt:lpstr>Open Sans</vt:lpstr>
      <vt:lpstr>Black Friday Newsletter by Slidesgo</vt:lpstr>
      <vt:lpstr>Unit 5  Do You Really Need It?  Listen &amp; Discuss</vt:lpstr>
      <vt:lpstr>Lesson Objectives</vt:lpstr>
      <vt:lpstr>عرض تقديمي في PowerPoint</vt:lpstr>
      <vt:lpstr>عرض تقديمي في PowerPoint</vt:lpstr>
      <vt:lpstr>What is the difference between commercials &amp; advertisement ?</vt:lpstr>
      <vt:lpstr>عرض تقديمي في PowerPoint</vt:lpstr>
      <vt:lpstr>عرض تقديمي في PowerPoint</vt:lpstr>
      <vt:lpstr>Open  your student’s book p. 68</vt:lpstr>
      <vt:lpstr>Before Reading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Listen and Disuss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After Reading</vt:lpstr>
      <vt:lpstr>Quick Check</vt:lpstr>
      <vt:lpstr>عرض تقديمي في PowerPoint</vt:lpstr>
      <vt:lpstr>عرض تقديمي في PowerPoint</vt:lpstr>
      <vt:lpstr>Let’s Practice</vt:lpstr>
      <vt:lpstr>عرض تقديمي في PowerPoint</vt:lpstr>
      <vt:lpstr>Work book 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Friday Newsletter</dc:title>
  <dc:creator>ام الوليد</dc:creator>
  <cp:lastModifiedBy>انتصار العبيدالله</cp:lastModifiedBy>
  <cp:revision>61</cp:revision>
  <dcterms:modified xsi:type="dcterms:W3CDTF">2021-03-21T02:31:31Z</dcterms:modified>
</cp:coreProperties>
</file>