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-nocookie.com/embed/kHKUPDvGQPo?playlist=kHKUPDvGQPo&amp;autoplay=1&amp;iv_load_policy=3&amp;loop=1&amp;modestbranding=1&amp;start=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8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8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8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Relationship Id="rId17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8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Relationship Id="rId17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Relationship Id="rId17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8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Relationship Id="rId1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تهيئة الفصل الخامس"/>
          <p:cNvSpPr txBox="1"/>
          <p:nvPr/>
        </p:nvSpPr>
        <p:spPr>
          <a:xfrm>
            <a:off x="5206981" y="5986716"/>
            <a:ext cx="9255749" cy="2204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365248" rtl="0">
              <a:defRPr sz="10864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تهيئة الفصل الخامس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٧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٧ </a:t>
              </a:r>
            </a:p>
          </p:txBody>
        </p:sp>
      </p:grpSp>
      <p:sp>
        <p:nvSpPr>
          <p:cNvPr id="601" name="الأعداد حتى ٢٠"/>
          <p:cNvSpPr txBox="1"/>
          <p:nvPr/>
        </p:nvSpPr>
        <p:spPr>
          <a:xfrm>
            <a:off x="3592726" y="6858000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1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0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6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2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5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3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4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9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7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8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2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50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1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5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3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4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8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6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7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1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60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2" name="IMG_3768.png" descr="IMG_3768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9121" t="4732" r="18611" b="4732"/>
          <a:stretch>
            <a:fillRect/>
          </a:stretch>
        </p:blipFill>
        <p:spPr>
          <a:xfrm>
            <a:off x="5842969" y="7564968"/>
            <a:ext cx="3810087" cy="3334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7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0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3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6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0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9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3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2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5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7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2" name="IMG_3769.png" descr="IMG_3769.png"/>
          <p:cNvPicPr>
            <a:picLocks noChangeAspect="1"/>
          </p:cNvPicPr>
          <p:nvPr/>
        </p:nvPicPr>
        <p:blipFill>
          <a:blip r:embed="rId16">
            <a:extLst/>
          </a:blip>
          <a:srcRect l="0" t="17792" r="3764" b="15513"/>
          <a:stretch>
            <a:fillRect/>
          </a:stretch>
        </p:blipFill>
        <p:spPr>
          <a:xfrm>
            <a:off x="6591391" y="610659"/>
            <a:ext cx="11874409" cy="11781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7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4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5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5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78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1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6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2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8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3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9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9" name="تجميع"/>
          <p:cNvGrpSpPr/>
          <p:nvPr/>
        </p:nvGrpSpPr>
        <p:grpSpPr>
          <a:xfrm>
            <a:off x="19072609" y="2233463"/>
            <a:ext cx="4651750" cy="1537693"/>
            <a:chOff x="0" y="0"/>
            <a:chExt cx="4651749" cy="1537692"/>
          </a:xfrm>
        </p:grpSpPr>
        <p:grpSp>
          <p:nvGrpSpPr>
            <p:cNvPr id="89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9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0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90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1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5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90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4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8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90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7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1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0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0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4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1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13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17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1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6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22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18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21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19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20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923" name="IMG_3770.png" descr="IMG_3770.png"/>
          <p:cNvPicPr>
            <a:picLocks noChangeAspect="1"/>
          </p:cNvPicPr>
          <p:nvPr/>
        </p:nvPicPr>
        <p:blipFill>
          <a:blip r:embed="rId16">
            <a:extLst/>
          </a:blip>
          <a:srcRect l="5938" t="10605" r="11632" b="45401"/>
          <a:stretch>
            <a:fillRect/>
          </a:stretch>
        </p:blipFill>
        <p:spPr>
          <a:xfrm>
            <a:off x="1421500" y="3674934"/>
            <a:ext cx="20741891" cy="7732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G_3772.png" descr="IMG_3772.png"/>
          <p:cNvPicPr>
            <a:picLocks noChangeAspect="1"/>
          </p:cNvPicPr>
          <p:nvPr/>
        </p:nvPicPr>
        <p:blipFill>
          <a:blip r:embed="rId17">
            <a:extLst/>
          </a:blip>
          <a:srcRect l="22089" t="26780" r="17459" b="65425"/>
          <a:stretch>
            <a:fillRect/>
          </a:stretch>
        </p:blipFill>
        <p:spPr>
          <a:xfrm>
            <a:off x="7234564" y="1226015"/>
            <a:ext cx="9369064" cy="843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29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6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7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2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7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0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3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28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4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0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5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1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1" name="تجميع"/>
          <p:cNvGrpSpPr/>
          <p:nvPr/>
        </p:nvGrpSpPr>
        <p:grpSpPr>
          <a:xfrm>
            <a:off x="18928346" y="2385863"/>
            <a:ext cx="4651751" cy="1537693"/>
            <a:chOff x="0" y="0"/>
            <a:chExt cx="4651749" cy="1537692"/>
          </a:xfrm>
        </p:grpSpPr>
        <p:grpSp>
          <p:nvGrpSpPr>
            <p:cNvPr id="1048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49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50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5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5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3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57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55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6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0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58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9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3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61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2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6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64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5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69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6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8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74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70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73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71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72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075" name="IMG_3770.png" descr="IMG_3770.png"/>
          <p:cNvPicPr>
            <a:picLocks noChangeAspect="1"/>
          </p:cNvPicPr>
          <p:nvPr/>
        </p:nvPicPr>
        <p:blipFill>
          <a:blip r:embed="rId16">
            <a:extLst/>
          </a:blip>
          <a:srcRect l="6146" t="63530" r="12475" b="3761"/>
          <a:stretch>
            <a:fillRect/>
          </a:stretch>
        </p:blipFill>
        <p:spPr>
          <a:xfrm>
            <a:off x="901034" y="3923555"/>
            <a:ext cx="22036045" cy="618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IMG_3772.png" descr="IMG_3772.png"/>
          <p:cNvPicPr>
            <a:picLocks noChangeAspect="1"/>
          </p:cNvPicPr>
          <p:nvPr/>
        </p:nvPicPr>
        <p:blipFill>
          <a:blip r:embed="rId17">
            <a:extLst/>
          </a:blip>
          <a:srcRect l="19774" t="36108" r="19774" b="56097"/>
          <a:stretch>
            <a:fillRect/>
          </a:stretch>
        </p:blipFill>
        <p:spPr>
          <a:xfrm>
            <a:off x="5705772" y="1117568"/>
            <a:ext cx="9369064" cy="843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78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9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4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79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2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5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0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6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2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87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3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3" name="تجميع"/>
          <p:cNvGrpSpPr/>
          <p:nvPr/>
        </p:nvGrpSpPr>
        <p:grpSpPr>
          <a:xfrm>
            <a:off x="18801661" y="2537434"/>
            <a:ext cx="4651751" cy="1537693"/>
            <a:chOff x="0" y="0"/>
            <a:chExt cx="4651749" cy="1537692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1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2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0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20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5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209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20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8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2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210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1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5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213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4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8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216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7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1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219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20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26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222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225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223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224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227" name="IMG_3771.png" descr="IMG_3771.png"/>
          <p:cNvPicPr>
            <a:picLocks noChangeAspect="1"/>
          </p:cNvPicPr>
          <p:nvPr/>
        </p:nvPicPr>
        <p:blipFill>
          <a:blip r:embed="rId16">
            <a:extLst/>
          </a:blip>
          <a:srcRect l="51181" t="13147" r="3612" b="34533"/>
          <a:stretch>
            <a:fillRect/>
          </a:stretch>
        </p:blipFill>
        <p:spPr>
          <a:xfrm>
            <a:off x="4205237" y="2510341"/>
            <a:ext cx="11724201" cy="9477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8" name="IMG_3772.png" descr="IMG_3772.png"/>
          <p:cNvPicPr>
            <a:picLocks noChangeAspect="1"/>
          </p:cNvPicPr>
          <p:nvPr/>
        </p:nvPicPr>
        <p:blipFill>
          <a:blip r:embed="rId17">
            <a:extLst/>
          </a:blip>
          <a:srcRect l="20692" t="46102" r="18856" b="46102"/>
          <a:stretch>
            <a:fillRect/>
          </a:stretch>
        </p:blipFill>
        <p:spPr>
          <a:xfrm>
            <a:off x="4629839" y="977378"/>
            <a:ext cx="9369064" cy="843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تجميع"/>
          <p:cNvGrpSpPr/>
          <p:nvPr/>
        </p:nvGrpSpPr>
        <p:grpSpPr>
          <a:xfrm>
            <a:off x="17062101" y="728618"/>
            <a:ext cx="6984016" cy="1777780"/>
            <a:chOff x="0" y="0"/>
            <a:chExt cx="6984014" cy="1777779"/>
          </a:xfrm>
        </p:grpSpPr>
        <p:grpSp>
          <p:nvGrpSpPr>
            <p:cNvPr id="1233" name="تجميع"/>
            <p:cNvGrpSpPr/>
            <p:nvPr/>
          </p:nvGrpSpPr>
          <p:grpSpPr>
            <a:xfrm>
              <a:off x="0" y="80723"/>
              <a:ext cx="3992608" cy="1616333"/>
              <a:chOff x="0" y="0"/>
              <a:chExt cx="3992608" cy="1616331"/>
            </a:xfrm>
          </p:grpSpPr>
          <p:sp>
            <p:nvSpPr>
              <p:cNvPr id="1230" name="التمارين"/>
              <p:cNvSpPr txBox="1"/>
              <p:nvPr/>
            </p:nvSpPr>
            <p:spPr>
              <a:xfrm>
                <a:off x="0" y="0"/>
                <a:ext cx="3819242" cy="161633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60575" rtl="0">
                  <a:defRPr sz="716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1" name="Google Shape;1051;p35"/>
              <p:cNvSpPr/>
              <p:nvPr/>
            </p:nvSpPr>
            <p:spPr>
              <a:xfrm>
                <a:off x="177719" y="1388024"/>
                <a:ext cx="3814890" cy="73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1052;p35"/>
              <p:cNvSpPr/>
              <p:nvPr/>
            </p:nvSpPr>
            <p:spPr>
              <a:xfrm>
                <a:off x="177719" y="0"/>
                <a:ext cx="3814890" cy="73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6" name="Google Shape;2128;p45"/>
            <p:cNvGrpSpPr/>
            <p:nvPr/>
          </p:nvGrpSpPr>
          <p:grpSpPr>
            <a:xfrm>
              <a:off x="3615089" y="-1"/>
              <a:ext cx="3368926" cy="1777781"/>
              <a:chOff x="0" y="0"/>
              <a:chExt cx="3368924" cy="1777779"/>
            </a:xfrm>
          </p:grpSpPr>
          <p:grpSp>
            <p:nvGrpSpPr>
              <p:cNvPr id="1331" name="Google Shape;2129;p45"/>
              <p:cNvGrpSpPr/>
              <p:nvPr/>
            </p:nvGrpSpPr>
            <p:grpSpPr>
              <a:xfrm>
                <a:off x="0" y="-1"/>
                <a:ext cx="3368925" cy="1777781"/>
                <a:chOff x="0" y="0"/>
                <a:chExt cx="3368924" cy="1777779"/>
              </a:xfrm>
            </p:grpSpPr>
            <p:sp>
              <p:nvSpPr>
                <p:cNvPr id="1234" name="Google Shape;2130;p45"/>
                <p:cNvSpPr/>
                <p:nvPr/>
              </p:nvSpPr>
              <p:spPr>
                <a:xfrm>
                  <a:off x="1373336" y="883424"/>
                  <a:ext cx="427811" cy="8943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1;p45"/>
                <p:cNvSpPr/>
                <p:nvPr/>
              </p:nvSpPr>
              <p:spPr>
                <a:xfrm>
                  <a:off x="134626" y="417728"/>
                  <a:ext cx="1061442" cy="1341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2;p45"/>
                <p:cNvSpPr/>
                <p:nvPr/>
              </p:nvSpPr>
              <p:spPr>
                <a:xfrm>
                  <a:off x="1655824" y="703378"/>
                  <a:ext cx="1534175" cy="1055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3;p45"/>
                <p:cNvSpPr/>
                <p:nvPr/>
              </p:nvSpPr>
              <p:spPr>
                <a:xfrm>
                  <a:off x="820501" y="1464560"/>
                  <a:ext cx="197348" cy="196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4;p45"/>
                <p:cNvSpPr/>
                <p:nvPr/>
              </p:nvSpPr>
              <p:spPr>
                <a:xfrm>
                  <a:off x="138415" y="336071"/>
                  <a:ext cx="213831" cy="238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5;p45"/>
                <p:cNvSpPr/>
                <p:nvPr/>
              </p:nvSpPr>
              <p:spPr>
                <a:xfrm>
                  <a:off x="1060194" y="860831"/>
                  <a:ext cx="345318" cy="243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6;p45"/>
                <p:cNvSpPr/>
                <p:nvPr/>
              </p:nvSpPr>
              <p:spPr>
                <a:xfrm>
                  <a:off x="1437917" y="1269857"/>
                  <a:ext cx="149958" cy="13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7;p45"/>
                <p:cNvSpPr/>
                <p:nvPr/>
              </p:nvSpPr>
              <p:spPr>
                <a:xfrm>
                  <a:off x="798800" y="9881"/>
                  <a:ext cx="826547" cy="475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8;p45"/>
                <p:cNvSpPr/>
                <p:nvPr/>
              </p:nvSpPr>
              <p:spPr>
                <a:xfrm>
                  <a:off x="774244" y="468820"/>
                  <a:ext cx="115661" cy="1148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9;p45"/>
                <p:cNvSpPr/>
                <p:nvPr/>
              </p:nvSpPr>
              <p:spPr>
                <a:xfrm>
                  <a:off x="877298" y="567492"/>
                  <a:ext cx="649789" cy="2587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0;p45"/>
                <p:cNvSpPr/>
                <p:nvPr/>
              </p:nvSpPr>
              <p:spPr>
                <a:xfrm>
                  <a:off x="1508709" y="474221"/>
                  <a:ext cx="118385" cy="130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1;p45"/>
                <p:cNvSpPr/>
                <p:nvPr/>
              </p:nvSpPr>
              <p:spPr>
                <a:xfrm>
                  <a:off x="1527262" y="509891"/>
                  <a:ext cx="53871" cy="58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2;p45"/>
                <p:cNvSpPr/>
                <p:nvPr/>
              </p:nvSpPr>
              <p:spPr>
                <a:xfrm>
                  <a:off x="823641" y="498960"/>
                  <a:ext cx="50055" cy="48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3;p45"/>
                <p:cNvSpPr/>
                <p:nvPr/>
              </p:nvSpPr>
              <p:spPr>
                <a:xfrm>
                  <a:off x="871661" y="200197"/>
                  <a:ext cx="662786" cy="3004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4;p45"/>
                <p:cNvSpPr/>
                <p:nvPr/>
              </p:nvSpPr>
              <p:spPr>
                <a:xfrm>
                  <a:off x="791124" y="0"/>
                  <a:ext cx="840786" cy="491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5;p45"/>
                <p:cNvSpPr/>
                <p:nvPr/>
              </p:nvSpPr>
              <p:spPr>
                <a:xfrm>
                  <a:off x="1104976" y="772206"/>
                  <a:ext cx="266725" cy="276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6;p45"/>
                <p:cNvSpPr/>
                <p:nvPr/>
              </p:nvSpPr>
              <p:spPr>
                <a:xfrm>
                  <a:off x="1047437" y="853650"/>
                  <a:ext cx="371362" cy="253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7;p45"/>
                <p:cNvSpPr/>
                <p:nvPr/>
              </p:nvSpPr>
              <p:spPr>
                <a:xfrm>
                  <a:off x="1051605" y="939127"/>
                  <a:ext cx="65212" cy="332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8;p45"/>
                <p:cNvSpPr/>
                <p:nvPr/>
              </p:nvSpPr>
              <p:spPr>
                <a:xfrm>
                  <a:off x="1089409" y="983876"/>
                  <a:ext cx="50021" cy="48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9;p45"/>
                <p:cNvSpPr/>
                <p:nvPr/>
              </p:nvSpPr>
              <p:spPr>
                <a:xfrm>
                  <a:off x="1153986" y="1026373"/>
                  <a:ext cx="35376" cy="5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0;p45"/>
                <p:cNvSpPr/>
                <p:nvPr/>
              </p:nvSpPr>
              <p:spPr>
                <a:xfrm>
                  <a:off x="1235530" y="1030370"/>
                  <a:ext cx="28054" cy="70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1;p45"/>
                <p:cNvSpPr/>
                <p:nvPr/>
              </p:nvSpPr>
              <p:spPr>
                <a:xfrm>
                  <a:off x="1303985" y="982202"/>
                  <a:ext cx="42873" cy="409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2;p45"/>
                <p:cNvSpPr/>
                <p:nvPr/>
              </p:nvSpPr>
              <p:spPr>
                <a:xfrm>
                  <a:off x="1356232" y="909554"/>
                  <a:ext cx="48241" cy="27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8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3;p45"/>
                <p:cNvSpPr/>
                <p:nvPr/>
              </p:nvSpPr>
              <p:spPr>
                <a:xfrm>
                  <a:off x="1134337" y="1074565"/>
                  <a:ext cx="229910" cy="2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4;p45"/>
                <p:cNvSpPr/>
                <p:nvPr/>
              </p:nvSpPr>
              <p:spPr>
                <a:xfrm>
                  <a:off x="1220877" y="1253172"/>
                  <a:ext cx="89222" cy="74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5;p45"/>
                <p:cNvSpPr/>
                <p:nvPr/>
              </p:nvSpPr>
              <p:spPr>
                <a:xfrm>
                  <a:off x="1020545" y="875901"/>
                  <a:ext cx="181857" cy="8764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6;p45"/>
                <p:cNvSpPr/>
                <p:nvPr/>
              </p:nvSpPr>
              <p:spPr>
                <a:xfrm>
                  <a:off x="1361900" y="849901"/>
                  <a:ext cx="86861" cy="904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7;p45"/>
                <p:cNvSpPr/>
                <p:nvPr/>
              </p:nvSpPr>
              <p:spPr>
                <a:xfrm>
                  <a:off x="1199296" y="1310821"/>
                  <a:ext cx="49381" cy="439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8;p45"/>
                <p:cNvSpPr/>
                <p:nvPr/>
              </p:nvSpPr>
              <p:spPr>
                <a:xfrm>
                  <a:off x="1292907" y="1310975"/>
                  <a:ext cx="37468" cy="441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9;p45"/>
                <p:cNvSpPr/>
                <p:nvPr/>
              </p:nvSpPr>
              <p:spPr>
                <a:xfrm>
                  <a:off x="124929" y="322004"/>
                  <a:ext cx="991685" cy="830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0;p45"/>
                <p:cNvSpPr/>
                <p:nvPr/>
              </p:nvSpPr>
              <p:spPr>
                <a:xfrm>
                  <a:off x="708268" y="1139902"/>
                  <a:ext cx="100545" cy="590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1;p45"/>
                <p:cNvSpPr/>
                <p:nvPr/>
              </p:nvSpPr>
              <p:spPr>
                <a:xfrm>
                  <a:off x="155289" y="385879"/>
                  <a:ext cx="207888" cy="18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2;p45"/>
                <p:cNvSpPr/>
                <p:nvPr/>
              </p:nvSpPr>
              <p:spPr>
                <a:xfrm>
                  <a:off x="173204" y="419473"/>
                  <a:ext cx="208692" cy="185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3;p45"/>
                <p:cNvSpPr/>
                <p:nvPr/>
              </p:nvSpPr>
              <p:spPr>
                <a:xfrm>
                  <a:off x="0" y="170105"/>
                  <a:ext cx="255100" cy="271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4;p45"/>
                <p:cNvSpPr/>
                <p:nvPr/>
              </p:nvSpPr>
              <p:spPr>
                <a:xfrm>
                  <a:off x="816860" y="1431225"/>
                  <a:ext cx="209053" cy="56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5;p45"/>
                <p:cNvSpPr/>
                <p:nvPr/>
              </p:nvSpPr>
              <p:spPr>
                <a:xfrm>
                  <a:off x="811435" y="1470444"/>
                  <a:ext cx="217154" cy="195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6;p45"/>
                <p:cNvSpPr/>
                <p:nvPr/>
              </p:nvSpPr>
              <p:spPr>
                <a:xfrm>
                  <a:off x="1435791" y="1263843"/>
                  <a:ext cx="158961" cy="154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7;p45"/>
                <p:cNvSpPr/>
                <p:nvPr/>
              </p:nvSpPr>
              <p:spPr>
                <a:xfrm>
                  <a:off x="1371473" y="849948"/>
                  <a:ext cx="442176" cy="239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8;p45"/>
                <p:cNvSpPr/>
                <p:nvPr/>
              </p:nvSpPr>
              <p:spPr>
                <a:xfrm>
                  <a:off x="1599459" y="1167801"/>
                  <a:ext cx="240989" cy="584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9;p45"/>
                <p:cNvSpPr/>
                <p:nvPr/>
              </p:nvSpPr>
              <p:spPr>
                <a:xfrm>
                  <a:off x="823142" y="1437085"/>
                  <a:ext cx="189212" cy="50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0;p45"/>
                <p:cNvSpPr/>
                <p:nvPr/>
              </p:nvSpPr>
              <p:spPr>
                <a:xfrm>
                  <a:off x="162922" y="401102"/>
                  <a:ext cx="208734" cy="197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1;p45"/>
                <p:cNvSpPr/>
                <p:nvPr/>
              </p:nvSpPr>
              <p:spPr>
                <a:xfrm>
                  <a:off x="2518255" y="1274456"/>
                  <a:ext cx="77420" cy="361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2;p45"/>
                <p:cNvSpPr/>
                <p:nvPr/>
              </p:nvSpPr>
              <p:spPr>
                <a:xfrm>
                  <a:off x="1998748" y="983982"/>
                  <a:ext cx="323387" cy="1418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3;p45"/>
                <p:cNvSpPr/>
                <p:nvPr/>
              </p:nvSpPr>
              <p:spPr>
                <a:xfrm>
                  <a:off x="3068460" y="593375"/>
                  <a:ext cx="172278" cy="191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4;p45"/>
                <p:cNvSpPr/>
                <p:nvPr/>
              </p:nvSpPr>
              <p:spPr>
                <a:xfrm>
                  <a:off x="1850619" y="899626"/>
                  <a:ext cx="221315" cy="153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5;p45"/>
                <p:cNvSpPr/>
                <p:nvPr/>
              </p:nvSpPr>
              <p:spPr>
                <a:xfrm>
                  <a:off x="2250983" y="898269"/>
                  <a:ext cx="222181" cy="120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6;p45"/>
                <p:cNvSpPr/>
                <p:nvPr/>
              </p:nvSpPr>
              <p:spPr>
                <a:xfrm>
                  <a:off x="1746312" y="1272357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7;p45"/>
                <p:cNvSpPr/>
                <p:nvPr/>
              </p:nvSpPr>
              <p:spPr>
                <a:xfrm>
                  <a:off x="1984773" y="1168143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8;p45"/>
                <p:cNvSpPr/>
                <p:nvPr/>
              </p:nvSpPr>
              <p:spPr>
                <a:xfrm>
                  <a:off x="2004813" y="1344510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9;p45"/>
                <p:cNvSpPr/>
                <p:nvPr/>
              </p:nvSpPr>
              <p:spPr>
                <a:xfrm>
                  <a:off x="2048895" y="154289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0;p45"/>
                <p:cNvSpPr/>
                <p:nvPr/>
              </p:nvSpPr>
              <p:spPr>
                <a:xfrm>
                  <a:off x="2305398" y="1617025"/>
                  <a:ext cx="29079" cy="300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1;p45"/>
                <p:cNvSpPr/>
                <p:nvPr/>
              </p:nvSpPr>
              <p:spPr>
                <a:xfrm>
                  <a:off x="2399571" y="1500807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2;p45"/>
                <p:cNvSpPr/>
                <p:nvPr/>
              </p:nvSpPr>
              <p:spPr>
                <a:xfrm>
                  <a:off x="2279350" y="1344510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3;p45"/>
                <p:cNvSpPr/>
                <p:nvPr/>
              </p:nvSpPr>
              <p:spPr>
                <a:xfrm>
                  <a:off x="2447686" y="117017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4;p45"/>
                <p:cNvSpPr/>
                <p:nvPr/>
              </p:nvSpPr>
              <p:spPr>
                <a:xfrm>
                  <a:off x="2597970" y="1059932"/>
                  <a:ext cx="29079" cy="3006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5;p45"/>
                <p:cNvSpPr/>
                <p:nvPr/>
              </p:nvSpPr>
              <p:spPr>
                <a:xfrm>
                  <a:off x="2744259" y="1085991"/>
                  <a:ext cx="29079" cy="300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6;p45"/>
                <p:cNvSpPr/>
                <p:nvPr/>
              </p:nvSpPr>
              <p:spPr>
                <a:xfrm>
                  <a:off x="2858484" y="967745"/>
                  <a:ext cx="29079" cy="3007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7;p45"/>
                <p:cNvSpPr/>
                <p:nvPr/>
              </p:nvSpPr>
              <p:spPr>
                <a:xfrm>
                  <a:off x="2994745" y="939717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8;p45"/>
                <p:cNvSpPr/>
                <p:nvPr/>
              </p:nvSpPr>
              <p:spPr>
                <a:xfrm>
                  <a:off x="1751178" y="442749"/>
                  <a:ext cx="101497" cy="1117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9;p45"/>
                <p:cNvSpPr/>
                <p:nvPr/>
              </p:nvSpPr>
              <p:spPr>
                <a:xfrm>
                  <a:off x="1780102" y="471474"/>
                  <a:ext cx="57197" cy="48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0;p45"/>
                <p:cNvSpPr/>
                <p:nvPr/>
              </p:nvSpPr>
              <p:spPr>
                <a:xfrm>
                  <a:off x="2435127" y="436335"/>
                  <a:ext cx="101494" cy="106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1;p45"/>
                <p:cNvSpPr/>
                <p:nvPr/>
              </p:nvSpPr>
              <p:spPr>
                <a:xfrm>
                  <a:off x="2448334" y="463349"/>
                  <a:ext cx="48098" cy="50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2;p45"/>
                <p:cNvSpPr/>
                <p:nvPr/>
              </p:nvSpPr>
              <p:spPr>
                <a:xfrm>
                  <a:off x="1837093" y="519654"/>
                  <a:ext cx="609599" cy="285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3;p45"/>
                <p:cNvSpPr/>
                <p:nvPr/>
              </p:nvSpPr>
              <p:spPr>
                <a:xfrm>
                  <a:off x="2048261" y="783231"/>
                  <a:ext cx="233855" cy="252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4;p45"/>
                <p:cNvSpPr/>
                <p:nvPr/>
              </p:nvSpPr>
              <p:spPr>
                <a:xfrm>
                  <a:off x="1835550" y="285674"/>
                  <a:ext cx="612862" cy="18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5;p45"/>
                <p:cNvSpPr/>
                <p:nvPr/>
              </p:nvSpPr>
              <p:spPr>
                <a:xfrm>
                  <a:off x="1977622" y="965022"/>
                  <a:ext cx="351398" cy="1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6;p45"/>
                <p:cNvSpPr/>
                <p:nvPr/>
              </p:nvSpPr>
              <p:spPr>
                <a:xfrm>
                  <a:off x="1618644" y="965163"/>
                  <a:ext cx="441579" cy="25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7;p45"/>
                <p:cNvSpPr/>
                <p:nvPr/>
              </p:nvSpPr>
              <p:spPr>
                <a:xfrm>
                  <a:off x="2143715" y="1074895"/>
                  <a:ext cx="16898" cy="6635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8;p45"/>
                <p:cNvSpPr/>
                <p:nvPr/>
              </p:nvSpPr>
              <p:spPr>
                <a:xfrm>
                  <a:off x="2180701" y="1520605"/>
                  <a:ext cx="44930" cy="89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9;p45"/>
                <p:cNvSpPr/>
                <p:nvPr/>
              </p:nvSpPr>
              <p:spPr>
                <a:xfrm>
                  <a:off x="2180701" y="1351620"/>
                  <a:ext cx="44931" cy="890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0;p45"/>
                <p:cNvSpPr/>
                <p:nvPr/>
              </p:nvSpPr>
              <p:spPr>
                <a:xfrm>
                  <a:off x="2180701" y="1197492"/>
                  <a:ext cx="44931" cy="890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1;p45"/>
                <p:cNvSpPr/>
                <p:nvPr/>
              </p:nvSpPr>
              <p:spPr>
                <a:xfrm>
                  <a:off x="1761941" y="1011563"/>
                  <a:ext cx="186666" cy="5938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2;p45"/>
                <p:cNvSpPr/>
                <p:nvPr/>
              </p:nvSpPr>
              <p:spPr>
                <a:xfrm>
                  <a:off x="2266556" y="573317"/>
                  <a:ext cx="984238" cy="689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3;p45"/>
                <p:cNvSpPr/>
                <p:nvPr/>
              </p:nvSpPr>
              <p:spPr>
                <a:xfrm>
                  <a:off x="2518317" y="1234600"/>
                  <a:ext cx="26518" cy="474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4;p45"/>
                <p:cNvSpPr/>
                <p:nvPr/>
              </p:nvSpPr>
              <p:spPr>
                <a:xfrm>
                  <a:off x="2338863" y="1007860"/>
                  <a:ext cx="190625" cy="508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5;p45"/>
                <p:cNvSpPr/>
                <p:nvPr/>
              </p:nvSpPr>
              <p:spPr>
                <a:xfrm>
                  <a:off x="1844751" y="892798"/>
                  <a:ext cx="232018" cy="170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6;p45"/>
                <p:cNvSpPr/>
                <p:nvPr/>
              </p:nvSpPr>
              <p:spPr>
                <a:xfrm>
                  <a:off x="2242418" y="888919"/>
                  <a:ext cx="241361" cy="135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7;p45"/>
                <p:cNvSpPr/>
                <p:nvPr/>
              </p:nvSpPr>
              <p:spPr>
                <a:xfrm>
                  <a:off x="1980325" y="809184"/>
                  <a:ext cx="98463" cy="94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8;p45"/>
                <p:cNvSpPr/>
                <p:nvPr/>
              </p:nvSpPr>
              <p:spPr>
                <a:xfrm>
                  <a:off x="2223741" y="807239"/>
                  <a:ext cx="92892" cy="9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9;p45"/>
                <p:cNvSpPr/>
                <p:nvPr/>
              </p:nvSpPr>
              <p:spPr>
                <a:xfrm>
                  <a:off x="2025034" y="844359"/>
                  <a:ext cx="57314" cy="63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0;p45"/>
                <p:cNvSpPr/>
                <p:nvPr/>
              </p:nvSpPr>
              <p:spPr>
                <a:xfrm>
                  <a:off x="2233115" y="849936"/>
                  <a:ext cx="46185" cy="48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1;p45"/>
                <p:cNvSpPr/>
                <p:nvPr/>
              </p:nvSpPr>
              <p:spPr>
                <a:xfrm>
                  <a:off x="1615448" y="121641"/>
                  <a:ext cx="1030169" cy="8603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2;p45"/>
                <p:cNvSpPr/>
                <p:nvPr/>
              </p:nvSpPr>
              <p:spPr>
                <a:xfrm>
                  <a:off x="3057420" y="658582"/>
                  <a:ext cx="155951" cy="1322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3;p45"/>
                <p:cNvSpPr/>
                <p:nvPr/>
              </p:nvSpPr>
              <p:spPr>
                <a:xfrm>
                  <a:off x="3134831" y="408542"/>
                  <a:ext cx="234094" cy="2969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4;p45"/>
                <p:cNvSpPr/>
                <p:nvPr/>
              </p:nvSpPr>
              <p:spPr>
                <a:xfrm>
                  <a:off x="3033106" y="684759"/>
                  <a:ext cx="163624" cy="13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5;p45"/>
                <p:cNvSpPr/>
                <p:nvPr/>
              </p:nvSpPr>
              <p:spPr>
                <a:xfrm>
                  <a:off x="2528074" y="1234707"/>
                  <a:ext cx="69080" cy="4100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6;p45"/>
                <p:cNvSpPr/>
                <p:nvPr/>
              </p:nvSpPr>
              <p:spPr>
                <a:xfrm>
                  <a:off x="1988537" y="814844"/>
                  <a:ext cx="93621" cy="88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7;p45"/>
                <p:cNvSpPr/>
                <p:nvPr/>
              </p:nvSpPr>
              <p:spPr>
                <a:xfrm>
                  <a:off x="2228254" y="816165"/>
                  <a:ext cx="80813" cy="809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8;p45"/>
                <p:cNvSpPr/>
                <p:nvPr/>
              </p:nvSpPr>
              <p:spPr>
                <a:xfrm>
                  <a:off x="3040108" y="668369"/>
                  <a:ext cx="170265" cy="142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9;p45"/>
                <p:cNvSpPr/>
                <p:nvPr/>
              </p:nvSpPr>
              <p:spPr>
                <a:xfrm>
                  <a:off x="1670871" y="695962"/>
                  <a:ext cx="81625" cy="172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0;p45"/>
                <p:cNvSpPr/>
                <p:nvPr/>
              </p:nvSpPr>
              <p:spPr>
                <a:xfrm>
                  <a:off x="1741546" y="757207"/>
                  <a:ext cx="65244" cy="149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1;p45"/>
                <p:cNvSpPr/>
                <p:nvPr/>
              </p:nvSpPr>
              <p:spPr>
                <a:xfrm>
                  <a:off x="1808836" y="758669"/>
                  <a:ext cx="71832" cy="183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2;p45"/>
                <p:cNvSpPr/>
                <p:nvPr/>
              </p:nvSpPr>
              <p:spPr>
                <a:xfrm>
                  <a:off x="2354332" y="768550"/>
                  <a:ext cx="41809" cy="145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3;p45"/>
                <p:cNvSpPr/>
                <p:nvPr/>
              </p:nvSpPr>
              <p:spPr>
                <a:xfrm>
                  <a:off x="2460298" y="775401"/>
                  <a:ext cx="87550" cy="1846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4;p45"/>
                <p:cNvSpPr/>
                <p:nvPr/>
              </p:nvSpPr>
              <p:spPr>
                <a:xfrm>
                  <a:off x="2550579" y="806319"/>
                  <a:ext cx="66830" cy="109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5;p45"/>
                <p:cNvSpPr/>
                <p:nvPr/>
              </p:nvSpPr>
              <p:spPr>
                <a:xfrm>
                  <a:off x="1906613" y="1542891"/>
                  <a:ext cx="29079" cy="3004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6;p45"/>
                <p:cNvSpPr/>
                <p:nvPr/>
              </p:nvSpPr>
              <p:spPr>
                <a:xfrm>
                  <a:off x="3036828" y="795423"/>
                  <a:ext cx="29079" cy="300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7" name="Google Shape;2227;p45"/>
              <p:cNvGrpSpPr/>
              <p:nvPr/>
            </p:nvGrpSpPr>
            <p:grpSpPr>
              <a:xfrm>
                <a:off x="983660" y="367072"/>
                <a:ext cx="451493" cy="259922"/>
                <a:chOff x="0" y="0"/>
                <a:chExt cx="451491" cy="259921"/>
              </a:xfrm>
            </p:grpSpPr>
            <p:sp>
              <p:nvSpPr>
                <p:cNvPr id="1332" name="Google Shape;2228;p45"/>
                <p:cNvSpPr/>
                <p:nvPr/>
              </p:nvSpPr>
              <p:spPr>
                <a:xfrm>
                  <a:off x="369063" y="166634"/>
                  <a:ext cx="82429" cy="932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9;p45"/>
                <p:cNvSpPr/>
                <p:nvPr/>
              </p:nvSpPr>
              <p:spPr>
                <a:xfrm>
                  <a:off x="322047" y="0"/>
                  <a:ext cx="71713" cy="997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0;p45"/>
                <p:cNvSpPr/>
                <p:nvPr/>
              </p:nvSpPr>
              <p:spPr>
                <a:xfrm>
                  <a:off x="177863" y="114904"/>
                  <a:ext cx="60882" cy="74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1;p45"/>
                <p:cNvSpPr/>
                <p:nvPr/>
              </p:nvSpPr>
              <p:spPr>
                <a:xfrm>
                  <a:off x="79548" y="27101"/>
                  <a:ext cx="61116" cy="86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2;p45"/>
                <p:cNvSpPr/>
                <p:nvPr/>
              </p:nvSpPr>
              <p:spPr>
                <a:xfrm>
                  <a:off x="0" y="161689"/>
                  <a:ext cx="94162" cy="97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8" name="Google Shape;2233;p45"/>
              <p:cNvSpPr/>
              <p:nvPr/>
            </p:nvSpPr>
            <p:spPr>
              <a:xfrm rot="1091532">
                <a:off x="1135308" y="608053"/>
                <a:ext cx="150040" cy="98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4" name="Google Shape;2234;p45"/>
              <p:cNvGrpSpPr/>
              <p:nvPr/>
            </p:nvGrpSpPr>
            <p:grpSpPr>
              <a:xfrm>
                <a:off x="1945733" y="427580"/>
                <a:ext cx="365250" cy="210268"/>
                <a:chOff x="0" y="0"/>
                <a:chExt cx="365248" cy="210266"/>
              </a:xfrm>
            </p:grpSpPr>
            <p:sp>
              <p:nvSpPr>
                <p:cNvPr id="1339" name="Google Shape;2235;p45"/>
                <p:cNvSpPr/>
                <p:nvPr/>
              </p:nvSpPr>
              <p:spPr>
                <a:xfrm>
                  <a:off x="298566" y="134801"/>
                  <a:ext cx="66683" cy="754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6;p45"/>
                <p:cNvSpPr/>
                <p:nvPr/>
              </p:nvSpPr>
              <p:spPr>
                <a:xfrm>
                  <a:off x="260530" y="0"/>
                  <a:ext cx="58015" cy="80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7;p45"/>
                <p:cNvSpPr/>
                <p:nvPr/>
              </p:nvSpPr>
              <p:spPr>
                <a:xfrm>
                  <a:off x="143888" y="92953"/>
                  <a:ext cx="49252" cy="60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8;p45"/>
                <p:cNvSpPr/>
                <p:nvPr/>
              </p:nvSpPr>
              <p:spPr>
                <a:xfrm>
                  <a:off x="64353" y="21924"/>
                  <a:ext cx="49441" cy="698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9;p45"/>
                <p:cNvSpPr/>
                <p:nvPr/>
              </p:nvSpPr>
              <p:spPr>
                <a:xfrm>
                  <a:off x="0" y="130801"/>
                  <a:ext cx="76175" cy="79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5" name="Google Shape;2240;p45"/>
              <p:cNvSpPr/>
              <p:nvPr/>
            </p:nvSpPr>
            <p:spPr>
              <a:xfrm>
                <a:off x="2070776" y="623769"/>
                <a:ext cx="112781" cy="66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5" name="تجميع"/>
          <p:cNvGrpSpPr/>
          <p:nvPr/>
        </p:nvGrpSpPr>
        <p:grpSpPr>
          <a:xfrm>
            <a:off x="19096652" y="2169788"/>
            <a:ext cx="4651751" cy="1537693"/>
            <a:chOff x="0" y="0"/>
            <a:chExt cx="4651749" cy="1537692"/>
          </a:xfrm>
        </p:grpSpPr>
        <p:grpSp>
          <p:nvGrpSpPr>
            <p:cNvPr id="1352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4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3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4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5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35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7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361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35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0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4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36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3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7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36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6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0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36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9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3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37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372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78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374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377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375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376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379" name="IMG_3771.png" descr="IMG_3771.png"/>
          <p:cNvPicPr>
            <a:picLocks noChangeAspect="1"/>
          </p:cNvPicPr>
          <p:nvPr/>
        </p:nvPicPr>
        <p:blipFill>
          <a:blip r:embed="rId16">
            <a:extLst/>
          </a:blip>
          <a:srcRect l="3031" t="19830" r="51297" b="34818"/>
          <a:stretch>
            <a:fillRect/>
          </a:stretch>
        </p:blipFill>
        <p:spPr>
          <a:xfrm>
            <a:off x="2671636" y="2207418"/>
            <a:ext cx="14222288" cy="9864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IMG_3772.png" descr="IMG_3772.png"/>
          <p:cNvPicPr>
            <a:picLocks noChangeAspect="1"/>
          </p:cNvPicPr>
          <p:nvPr/>
        </p:nvPicPr>
        <p:blipFill>
          <a:blip r:embed="rId17">
            <a:extLst/>
          </a:blip>
          <a:srcRect l="20692" t="46102" r="18856" b="46102"/>
          <a:stretch>
            <a:fillRect/>
          </a:stretch>
        </p:blipFill>
        <p:spPr>
          <a:xfrm>
            <a:off x="6554985" y="773751"/>
            <a:ext cx="9369064" cy="843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383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84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85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86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87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88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89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90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91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445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420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392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9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0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1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2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3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4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5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6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7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8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19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44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421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2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3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4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5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6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7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8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29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0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1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2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3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5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6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7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8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49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446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447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63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45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451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456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454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45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457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462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1460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