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4" r:id="rId23"/>
  </p:sldIdLst>
  <p:sldSz cx="18288000" cy="10287000"/>
  <p:notesSz cx="6858000" cy="9144000"/>
  <p:embeddedFontLst>
    <p:embeddedFont>
      <p:font typeface="Calibri" panose="020F0502020204030204" pitchFamily="34" charset="0"/>
      <p:regular r:id="rId24"/>
      <p:bold r:id="rId25"/>
    </p:embeddedFont>
    <p:embeddedFont>
      <p:font typeface="Childos Arabic SemiBold" panose="020B0604020202020204" charset="-78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o1nyrBM+I1tA/GCMNzvUIw==" hashData="NASrH/mImCbOcqySS2CYtrE1q7+ZRgsKPXGoyc1kdaiPnMACNohFLyOdWvM/VfUJy12SmD6E79Q1p4efizepR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8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microsoft.com/office/2007/relationships/hdphoto" Target="../media/hdphoto1.wdp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0.png"/><Relationship Id="rId18" Type="http://schemas.openxmlformats.org/officeDocument/2006/relationships/image" Target="../media/image57.sv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svg"/><Relationship Id="rId12" Type="http://schemas.openxmlformats.org/officeDocument/2006/relationships/image" Target="../media/image22.png"/><Relationship Id="rId17" Type="http://schemas.openxmlformats.org/officeDocument/2006/relationships/image" Target="../media/image56.png"/><Relationship Id="rId2" Type="http://schemas.openxmlformats.org/officeDocument/2006/relationships/video" Target="../media/media1.MP4"/><Relationship Id="rId16" Type="http://schemas.openxmlformats.org/officeDocument/2006/relationships/image" Target="../media/image46.png"/><Relationship Id="rId1" Type="http://schemas.microsoft.com/office/2007/relationships/media" Target="../media/media1.MP4"/><Relationship Id="rId6" Type="http://schemas.openxmlformats.org/officeDocument/2006/relationships/image" Target="../media/image59.png"/><Relationship Id="rId11" Type="http://schemas.openxmlformats.org/officeDocument/2006/relationships/image" Target="../media/image7.png"/><Relationship Id="rId5" Type="http://schemas.openxmlformats.org/officeDocument/2006/relationships/image" Target="../media/image2.svg"/><Relationship Id="rId15" Type="http://schemas.openxmlformats.org/officeDocument/2006/relationships/image" Target="../media/image79.png"/><Relationship Id="rId10" Type="http://schemas.microsoft.com/office/2007/relationships/hdphoto" Target="../media/hdphoto1.wdp"/><Relationship Id="rId19" Type="http://schemas.openxmlformats.org/officeDocument/2006/relationships/image" Target="../media/image47.png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7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svg"/><Relationship Id="rId18" Type="http://schemas.openxmlformats.org/officeDocument/2006/relationships/image" Target="../media/image22.png"/><Relationship Id="rId26" Type="http://schemas.openxmlformats.org/officeDocument/2006/relationships/image" Target="../media/image47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6.png"/><Relationship Id="rId7" Type="http://schemas.openxmlformats.org/officeDocument/2006/relationships/image" Target="../media/image83.svg"/><Relationship Id="rId12" Type="http://schemas.openxmlformats.org/officeDocument/2006/relationships/image" Target="../media/image5.png"/><Relationship Id="rId17" Type="http://schemas.openxmlformats.org/officeDocument/2006/relationships/image" Target="../media/image7.png"/><Relationship Id="rId25" Type="http://schemas.openxmlformats.org/officeDocument/2006/relationships/image" Target="../media/image86.png"/><Relationship Id="rId2" Type="http://schemas.openxmlformats.org/officeDocument/2006/relationships/video" Target="../media/media1.MP4"/><Relationship Id="rId16" Type="http://schemas.microsoft.com/office/2007/relationships/hdphoto" Target="../media/hdphoto1.wdp"/><Relationship Id="rId20" Type="http://schemas.openxmlformats.org/officeDocument/2006/relationships/image" Target="../media/image46.png"/><Relationship Id="rId1" Type="http://schemas.microsoft.com/office/2007/relationships/media" Target="../media/media1.MP4"/><Relationship Id="rId6" Type="http://schemas.openxmlformats.org/officeDocument/2006/relationships/image" Target="../media/image82.png"/><Relationship Id="rId11" Type="http://schemas.openxmlformats.org/officeDocument/2006/relationships/image" Target="../media/image62.svg"/><Relationship Id="rId24" Type="http://schemas.openxmlformats.org/officeDocument/2006/relationships/image" Target="../media/image85.png"/><Relationship Id="rId5" Type="http://schemas.openxmlformats.org/officeDocument/2006/relationships/image" Target="../media/image81.svg"/><Relationship Id="rId15" Type="http://schemas.openxmlformats.org/officeDocument/2006/relationships/image" Target="../media/image9.png"/><Relationship Id="rId23" Type="http://schemas.openxmlformats.org/officeDocument/2006/relationships/image" Target="../media/image84.png"/><Relationship Id="rId10" Type="http://schemas.openxmlformats.org/officeDocument/2006/relationships/image" Target="../media/image61.png"/><Relationship Id="rId19" Type="http://schemas.openxmlformats.org/officeDocument/2006/relationships/image" Target="../media/image30.png"/><Relationship Id="rId4" Type="http://schemas.openxmlformats.org/officeDocument/2006/relationships/image" Target="../media/image80.png"/><Relationship Id="rId9" Type="http://schemas.openxmlformats.org/officeDocument/2006/relationships/image" Target="../media/image2.svg"/><Relationship Id="rId14" Type="http://schemas.openxmlformats.org/officeDocument/2006/relationships/image" Target="../media/image8.png"/><Relationship Id="rId22" Type="http://schemas.openxmlformats.org/officeDocument/2006/relationships/image" Target="../media/image5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0.png"/><Relationship Id="rId3" Type="http://schemas.openxmlformats.org/officeDocument/2006/relationships/image" Target="../media/image15.svg"/><Relationship Id="rId7" Type="http://schemas.openxmlformats.org/officeDocument/2006/relationships/image" Target="../media/image50.svg"/><Relationship Id="rId12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11" Type="http://schemas.openxmlformats.org/officeDocument/2006/relationships/image" Target="../media/image7.png"/><Relationship Id="rId5" Type="http://schemas.openxmlformats.org/officeDocument/2006/relationships/image" Target="../media/image2.sv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8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2.sv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9.png"/><Relationship Id="rId5" Type="http://schemas.openxmlformats.org/officeDocument/2006/relationships/image" Target="../media/image89.svg"/><Relationship Id="rId1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openxmlformats.org/officeDocument/2006/relationships/image" Target="../media/image88.png"/><Relationship Id="rId9" Type="http://schemas.openxmlformats.org/officeDocument/2006/relationships/image" Target="../media/image6.svg"/><Relationship Id="rId1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3" Type="http://schemas.openxmlformats.org/officeDocument/2006/relationships/image" Target="../media/image83.svg"/><Relationship Id="rId7" Type="http://schemas.openxmlformats.org/officeDocument/2006/relationships/image" Target="../media/image6.svg"/><Relationship Id="rId12" Type="http://schemas.microsoft.com/office/2007/relationships/hdphoto" Target="../media/hdphoto1.wdp"/><Relationship Id="rId17" Type="http://schemas.openxmlformats.org/officeDocument/2006/relationships/image" Target="../media/image92.png"/><Relationship Id="rId2" Type="http://schemas.openxmlformats.org/officeDocument/2006/relationships/image" Target="../media/image82.png"/><Relationship Id="rId16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81.svg"/><Relationship Id="rId1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openxmlformats.org/officeDocument/2006/relationships/image" Target="../media/image80.png"/><Relationship Id="rId9" Type="http://schemas.openxmlformats.org/officeDocument/2006/relationships/image" Target="../media/image2.svg"/><Relationship Id="rId1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.png"/><Relationship Id="rId18" Type="http://schemas.openxmlformats.org/officeDocument/2006/relationships/image" Target="../media/image80.png"/><Relationship Id="rId3" Type="http://schemas.openxmlformats.org/officeDocument/2006/relationships/image" Target="../media/image2.svg"/><Relationship Id="rId7" Type="http://schemas.openxmlformats.org/officeDocument/2006/relationships/image" Target="../media/image71.svg"/><Relationship Id="rId12" Type="http://schemas.microsoft.com/office/2007/relationships/hdphoto" Target="../media/hdphoto1.wdp"/><Relationship Id="rId17" Type="http://schemas.openxmlformats.org/officeDocument/2006/relationships/image" Target="../media/image83.svg"/><Relationship Id="rId2" Type="http://schemas.openxmlformats.org/officeDocument/2006/relationships/image" Target="../media/image1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9.png"/><Relationship Id="rId5" Type="http://schemas.openxmlformats.org/officeDocument/2006/relationships/image" Target="../media/image94.svg"/><Relationship Id="rId15" Type="http://schemas.openxmlformats.org/officeDocument/2006/relationships/image" Target="../media/image30.png"/><Relationship Id="rId10" Type="http://schemas.openxmlformats.org/officeDocument/2006/relationships/image" Target="../media/image8.png"/><Relationship Id="rId19" Type="http://schemas.openxmlformats.org/officeDocument/2006/relationships/image" Target="../media/image81.svg"/><Relationship Id="rId4" Type="http://schemas.openxmlformats.org/officeDocument/2006/relationships/image" Target="../media/image93.png"/><Relationship Id="rId9" Type="http://schemas.openxmlformats.org/officeDocument/2006/relationships/image" Target="../media/image75.svg"/><Relationship Id="rId1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7.svg"/><Relationship Id="rId12" Type="http://schemas.microsoft.com/office/2007/relationships/hdphoto" Target="../media/hdphoto1.wdp"/><Relationship Id="rId17" Type="http://schemas.openxmlformats.org/officeDocument/2006/relationships/image" Target="../media/image98.png"/><Relationship Id="rId2" Type="http://schemas.openxmlformats.org/officeDocument/2006/relationships/image" Target="../media/image1.png"/><Relationship Id="rId16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image" Target="../media/image9.png"/><Relationship Id="rId5" Type="http://schemas.openxmlformats.org/officeDocument/2006/relationships/image" Target="../media/image96.svg"/><Relationship Id="rId1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openxmlformats.org/officeDocument/2006/relationships/image" Target="../media/image95.png"/><Relationship Id="rId9" Type="http://schemas.openxmlformats.org/officeDocument/2006/relationships/image" Target="../media/image38.svg"/><Relationship Id="rId1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sv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7.png"/><Relationship Id="rId5" Type="http://schemas.openxmlformats.org/officeDocument/2006/relationships/image" Target="../media/image60.svg"/><Relationship Id="rId10" Type="http://schemas.openxmlformats.org/officeDocument/2006/relationships/image" Target="../media/image100.png"/><Relationship Id="rId4" Type="http://schemas.openxmlformats.org/officeDocument/2006/relationships/image" Target="../media/image59.png"/><Relationship Id="rId9" Type="http://schemas.openxmlformats.org/officeDocument/2006/relationships/image" Target="../media/image9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0.svg"/><Relationship Id="rId12" Type="http://schemas.openxmlformats.org/officeDocument/2006/relationships/image" Target="../media/image101.png"/><Relationship Id="rId17" Type="http://schemas.openxmlformats.org/officeDocument/2006/relationships/image" Target="../media/image57.svg"/><Relationship Id="rId2" Type="http://schemas.openxmlformats.org/officeDocument/2006/relationships/video" Target="../media/media1.MP4"/><Relationship Id="rId16" Type="http://schemas.openxmlformats.org/officeDocument/2006/relationships/image" Target="../media/image56.png"/><Relationship Id="rId1" Type="http://schemas.microsoft.com/office/2007/relationships/media" Target="../media/media1.MP4"/><Relationship Id="rId6" Type="http://schemas.openxmlformats.org/officeDocument/2006/relationships/image" Target="../media/image59.png"/><Relationship Id="rId11" Type="http://schemas.openxmlformats.org/officeDocument/2006/relationships/image" Target="../media/image7.png"/><Relationship Id="rId5" Type="http://schemas.openxmlformats.org/officeDocument/2006/relationships/image" Target="../media/image2.svg"/><Relationship Id="rId15" Type="http://schemas.openxmlformats.org/officeDocument/2006/relationships/image" Target="../media/image46.png"/><Relationship Id="rId10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9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7.png"/><Relationship Id="rId18" Type="http://schemas.openxmlformats.org/officeDocument/2006/relationships/image" Target="../media/image104.png"/><Relationship Id="rId3" Type="http://schemas.openxmlformats.org/officeDocument/2006/relationships/image" Target="../media/image83.svg"/><Relationship Id="rId7" Type="http://schemas.openxmlformats.org/officeDocument/2006/relationships/image" Target="../media/image6.svg"/><Relationship Id="rId12" Type="http://schemas.microsoft.com/office/2007/relationships/hdphoto" Target="../media/hdphoto1.wdp"/><Relationship Id="rId17" Type="http://schemas.openxmlformats.org/officeDocument/2006/relationships/image" Target="../media/image103.png"/><Relationship Id="rId2" Type="http://schemas.openxmlformats.org/officeDocument/2006/relationships/image" Target="../media/image82.png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81.svg"/><Relationship Id="rId15" Type="http://schemas.openxmlformats.org/officeDocument/2006/relationships/image" Target="../media/image30.png"/><Relationship Id="rId10" Type="http://schemas.openxmlformats.org/officeDocument/2006/relationships/image" Target="../media/image8.png"/><Relationship Id="rId19" Type="http://schemas.openxmlformats.org/officeDocument/2006/relationships/image" Target="../media/image105.png"/><Relationship Id="rId4" Type="http://schemas.openxmlformats.org/officeDocument/2006/relationships/image" Target="../media/image80.png"/><Relationship Id="rId9" Type="http://schemas.openxmlformats.org/officeDocument/2006/relationships/image" Target="../media/image2.svg"/><Relationship Id="rId1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image" Target="../media/image2.svg"/><Relationship Id="rId21" Type="http://schemas.openxmlformats.org/officeDocument/2006/relationships/image" Target="../media/image23.png"/><Relationship Id="rId7" Type="http://schemas.openxmlformats.org/officeDocument/2006/relationships/image" Target="../media/image13.svg"/><Relationship Id="rId12" Type="http://schemas.openxmlformats.org/officeDocument/2006/relationships/image" Target="../media/image15.svg"/><Relationship Id="rId17" Type="http://schemas.openxmlformats.org/officeDocument/2006/relationships/image" Target="../media/image7.pn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4.png"/><Relationship Id="rId24" Type="http://schemas.openxmlformats.org/officeDocument/2006/relationships/image" Target="../media/image26.png"/><Relationship Id="rId5" Type="http://schemas.openxmlformats.org/officeDocument/2006/relationships/image" Target="../media/image11.svg"/><Relationship Id="rId15" Type="http://schemas.openxmlformats.org/officeDocument/2006/relationships/image" Target="../media/image18.png"/><Relationship Id="rId23" Type="http://schemas.openxmlformats.org/officeDocument/2006/relationships/image" Target="../media/image25.png"/><Relationship Id="rId10" Type="http://schemas.microsoft.com/office/2007/relationships/hdphoto" Target="../media/hdphoto1.wdp"/><Relationship Id="rId19" Type="http://schemas.openxmlformats.org/officeDocument/2006/relationships/image" Target="../media/image21.png"/><Relationship Id="rId4" Type="http://schemas.openxmlformats.org/officeDocument/2006/relationships/image" Target="../media/image10.png"/><Relationship Id="rId9" Type="http://schemas.openxmlformats.org/officeDocument/2006/relationships/image" Target="../media/image9.png"/><Relationship Id="rId14" Type="http://schemas.openxmlformats.org/officeDocument/2006/relationships/image" Target="../media/image17.svg"/><Relationship Id="rId22" Type="http://schemas.openxmlformats.org/officeDocument/2006/relationships/image" Target="../media/image2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73.svg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6" Type="http://schemas.openxmlformats.org/officeDocument/2006/relationships/image" Target="../media/image10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9.png"/><Relationship Id="rId5" Type="http://schemas.openxmlformats.org/officeDocument/2006/relationships/image" Target="../media/image71.svg"/><Relationship Id="rId1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73.svg"/><Relationship Id="rId12" Type="http://schemas.microsoft.com/office/2007/relationships/hdphoto" Target="../media/hdphoto1.wdp"/><Relationship Id="rId17" Type="http://schemas.openxmlformats.org/officeDocument/2006/relationships/image" Target="../media/image108.png"/><Relationship Id="rId2" Type="http://schemas.openxmlformats.org/officeDocument/2006/relationships/image" Target="../media/image1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9.png"/><Relationship Id="rId5" Type="http://schemas.openxmlformats.org/officeDocument/2006/relationships/image" Target="../media/image71.svg"/><Relationship Id="rId15" Type="http://schemas.openxmlformats.org/officeDocument/2006/relationships/image" Target="../media/image30.png"/><Relationship Id="rId10" Type="http://schemas.openxmlformats.org/officeDocument/2006/relationships/image" Target="../media/image8.png"/><Relationship Id="rId4" Type="http://schemas.openxmlformats.org/officeDocument/2006/relationships/image" Target="../media/image70.png"/><Relationship Id="rId9" Type="http://schemas.openxmlformats.org/officeDocument/2006/relationships/image" Target="../media/image75.svg"/><Relationship Id="rId1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.png"/><Relationship Id="rId18" Type="http://schemas.openxmlformats.org/officeDocument/2006/relationships/image" Target="../media/image80.png"/><Relationship Id="rId3" Type="http://schemas.openxmlformats.org/officeDocument/2006/relationships/image" Target="../media/image2.svg"/><Relationship Id="rId7" Type="http://schemas.openxmlformats.org/officeDocument/2006/relationships/image" Target="../media/image71.svg"/><Relationship Id="rId12" Type="http://schemas.microsoft.com/office/2007/relationships/hdphoto" Target="../media/hdphoto1.wdp"/><Relationship Id="rId17" Type="http://schemas.openxmlformats.org/officeDocument/2006/relationships/image" Target="../media/image83.svg"/><Relationship Id="rId2" Type="http://schemas.openxmlformats.org/officeDocument/2006/relationships/image" Target="../media/image1.png"/><Relationship Id="rId16" Type="http://schemas.openxmlformats.org/officeDocument/2006/relationships/image" Target="../media/image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9.png"/><Relationship Id="rId5" Type="http://schemas.openxmlformats.org/officeDocument/2006/relationships/image" Target="../media/image94.svg"/><Relationship Id="rId15" Type="http://schemas.openxmlformats.org/officeDocument/2006/relationships/image" Target="../media/image30.png"/><Relationship Id="rId10" Type="http://schemas.openxmlformats.org/officeDocument/2006/relationships/image" Target="../media/image8.png"/><Relationship Id="rId19" Type="http://schemas.openxmlformats.org/officeDocument/2006/relationships/image" Target="../media/image81.svg"/><Relationship Id="rId4" Type="http://schemas.openxmlformats.org/officeDocument/2006/relationships/image" Target="../media/image93.png"/><Relationship Id="rId9" Type="http://schemas.openxmlformats.org/officeDocument/2006/relationships/image" Target="../media/image75.svg"/><Relationship Id="rId1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28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9.png"/><Relationship Id="rId5" Type="http://schemas.openxmlformats.org/officeDocument/2006/relationships/image" Target="../media/image6.svg"/><Relationship Id="rId15" Type="http://schemas.openxmlformats.org/officeDocument/2006/relationships/image" Target="../media/image7.png"/><Relationship Id="rId10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svg"/><Relationship Id="rId7" Type="http://schemas.openxmlformats.org/officeDocument/2006/relationships/image" Target="../media/image7.pn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33.png"/><Relationship Id="rId5" Type="http://schemas.openxmlformats.org/officeDocument/2006/relationships/image" Target="../media/image9.png"/><Relationship Id="rId10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9.png"/><Relationship Id="rId1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44.png"/><Relationship Id="rId7" Type="http://schemas.openxmlformats.org/officeDocument/2006/relationships/image" Target="../media/image36.svg"/><Relationship Id="rId12" Type="http://schemas.openxmlformats.org/officeDocument/2006/relationships/image" Target="../media/image8.png"/><Relationship Id="rId17" Type="http://schemas.openxmlformats.org/officeDocument/2006/relationships/image" Target="../media/image7.png"/><Relationship Id="rId25" Type="http://schemas.openxmlformats.org/officeDocument/2006/relationships/image" Target="../media/image48.png"/><Relationship Id="rId2" Type="http://schemas.openxmlformats.org/officeDocument/2006/relationships/video" Target="../media/media1.MP4"/><Relationship Id="rId16" Type="http://schemas.openxmlformats.org/officeDocument/2006/relationships/image" Target="../media/image42.svg"/><Relationship Id="rId20" Type="http://schemas.openxmlformats.org/officeDocument/2006/relationships/image" Target="../media/image43.png"/><Relationship Id="rId1" Type="http://schemas.microsoft.com/office/2007/relationships/media" Target="../media/media1.MP4"/><Relationship Id="rId6" Type="http://schemas.openxmlformats.org/officeDocument/2006/relationships/image" Target="../media/image35.png"/><Relationship Id="rId11" Type="http://schemas.openxmlformats.org/officeDocument/2006/relationships/image" Target="../media/image40.svg"/><Relationship Id="rId24" Type="http://schemas.openxmlformats.org/officeDocument/2006/relationships/image" Target="../media/image47.png"/><Relationship Id="rId5" Type="http://schemas.openxmlformats.org/officeDocument/2006/relationships/image" Target="../media/image2.svg"/><Relationship Id="rId15" Type="http://schemas.openxmlformats.org/officeDocument/2006/relationships/image" Target="../media/image41.png"/><Relationship Id="rId23" Type="http://schemas.openxmlformats.org/officeDocument/2006/relationships/image" Target="../media/image46.png"/><Relationship Id="rId10" Type="http://schemas.openxmlformats.org/officeDocument/2006/relationships/image" Target="../media/image39.png"/><Relationship Id="rId19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38.svg"/><Relationship Id="rId14" Type="http://schemas.microsoft.com/office/2007/relationships/hdphoto" Target="../media/hdphoto1.wdp"/><Relationship Id="rId22" Type="http://schemas.openxmlformats.org/officeDocument/2006/relationships/image" Target="../media/image4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7.png"/><Relationship Id="rId18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6.png"/><Relationship Id="rId7" Type="http://schemas.openxmlformats.org/officeDocument/2006/relationships/image" Target="../media/image50.svg"/><Relationship Id="rId12" Type="http://schemas.microsoft.com/office/2007/relationships/hdphoto" Target="../media/hdphoto1.wdp"/><Relationship Id="rId17" Type="http://schemas.openxmlformats.org/officeDocument/2006/relationships/image" Target="../media/image54.png"/><Relationship Id="rId2" Type="http://schemas.openxmlformats.org/officeDocument/2006/relationships/video" Target="../media/media1.MP4"/><Relationship Id="rId16" Type="http://schemas.openxmlformats.org/officeDocument/2006/relationships/image" Target="../media/image53.png"/><Relationship Id="rId20" Type="http://schemas.openxmlformats.org/officeDocument/2006/relationships/image" Target="../media/image47.png"/><Relationship Id="rId1" Type="http://schemas.microsoft.com/office/2007/relationships/media" Target="../media/media1.MP4"/><Relationship Id="rId6" Type="http://schemas.openxmlformats.org/officeDocument/2006/relationships/image" Target="../media/image49.png"/><Relationship Id="rId11" Type="http://schemas.openxmlformats.org/officeDocument/2006/relationships/image" Target="../media/image9.png"/><Relationship Id="rId5" Type="http://schemas.openxmlformats.org/officeDocument/2006/relationships/image" Target="../media/image2.svg"/><Relationship Id="rId15" Type="http://schemas.openxmlformats.org/officeDocument/2006/relationships/image" Target="../media/image30.png"/><Relationship Id="rId23" Type="http://schemas.openxmlformats.org/officeDocument/2006/relationships/image" Target="../media/image58.png"/><Relationship Id="rId10" Type="http://schemas.openxmlformats.org/officeDocument/2006/relationships/image" Target="../media/image8.png"/><Relationship Id="rId19" Type="http://schemas.openxmlformats.org/officeDocument/2006/relationships/image" Target="../media/image55.png"/><Relationship Id="rId4" Type="http://schemas.openxmlformats.org/officeDocument/2006/relationships/image" Target="../media/image1.png"/><Relationship Id="rId9" Type="http://schemas.openxmlformats.org/officeDocument/2006/relationships/image" Target="../media/image52.svg"/><Relationship Id="rId14" Type="http://schemas.openxmlformats.org/officeDocument/2006/relationships/image" Target="../media/image22.png"/><Relationship Id="rId22" Type="http://schemas.openxmlformats.org/officeDocument/2006/relationships/image" Target="../media/image5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0.png"/><Relationship Id="rId3" Type="http://schemas.openxmlformats.org/officeDocument/2006/relationships/image" Target="../media/image2.svg"/><Relationship Id="rId7" Type="http://schemas.openxmlformats.org/officeDocument/2006/relationships/image" Target="../media/image62.svg"/><Relationship Id="rId12" Type="http://schemas.openxmlformats.org/officeDocument/2006/relationships/image" Target="../media/image22.png"/><Relationship Id="rId2" Type="http://schemas.openxmlformats.org/officeDocument/2006/relationships/image" Target="../media/image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png"/><Relationship Id="rId11" Type="http://schemas.openxmlformats.org/officeDocument/2006/relationships/image" Target="../media/image7.png"/><Relationship Id="rId5" Type="http://schemas.openxmlformats.org/officeDocument/2006/relationships/image" Target="../media/image60.svg"/><Relationship Id="rId15" Type="http://schemas.openxmlformats.org/officeDocument/2006/relationships/image" Target="../media/image64.png"/><Relationship Id="rId10" Type="http://schemas.microsoft.com/office/2007/relationships/hdphoto" Target="../media/hdphoto1.wdp"/><Relationship Id="rId4" Type="http://schemas.openxmlformats.org/officeDocument/2006/relationships/image" Target="../media/image59.png"/><Relationship Id="rId9" Type="http://schemas.openxmlformats.org/officeDocument/2006/relationships/image" Target="../media/image9.png"/><Relationship Id="rId14" Type="http://schemas.openxmlformats.org/officeDocument/2006/relationships/image" Target="../media/image6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9.png"/><Relationship Id="rId18" Type="http://schemas.openxmlformats.org/officeDocument/2006/relationships/image" Target="../media/image68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56.png"/><Relationship Id="rId7" Type="http://schemas.openxmlformats.org/officeDocument/2006/relationships/image" Target="../media/image67.svg"/><Relationship Id="rId12" Type="http://schemas.openxmlformats.org/officeDocument/2006/relationships/image" Target="../media/image8.png"/><Relationship Id="rId17" Type="http://schemas.openxmlformats.org/officeDocument/2006/relationships/image" Target="../media/image30.png"/><Relationship Id="rId2" Type="http://schemas.openxmlformats.org/officeDocument/2006/relationships/video" Target="../media/media1.MP4"/><Relationship Id="rId16" Type="http://schemas.openxmlformats.org/officeDocument/2006/relationships/image" Target="../media/image22.png"/><Relationship Id="rId20" Type="http://schemas.openxmlformats.org/officeDocument/2006/relationships/image" Target="../media/image46.png"/><Relationship Id="rId1" Type="http://schemas.microsoft.com/office/2007/relationships/media" Target="../media/media1.MP4"/><Relationship Id="rId6" Type="http://schemas.openxmlformats.org/officeDocument/2006/relationships/image" Target="../media/image66.png"/><Relationship Id="rId11" Type="http://schemas.openxmlformats.org/officeDocument/2006/relationships/image" Target="../media/image38.svg"/><Relationship Id="rId5" Type="http://schemas.openxmlformats.org/officeDocument/2006/relationships/image" Target="../media/image2.svg"/><Relationship Id="rId15" Type="http://schemas.openxmlformats.org/officeDocument/2006/relationships/image" Target="../media/image7.png"/><Relationship Id="rId10" Type="http://schemas.openxmlformats.org/officeDocument/2006/relationships/image" Target="../media/image37.png"/><Relationship Id="rId19" Type="http://schemas.openxmlformats.org/officeDocument/2006/relationships/image" Target="../media/image69.png"/><Relationship Id="rId4" Type="http://schemas.openxmlformats.org/officeDocument/2006/relationships/image" Target="../media/image1.png"/><Relationship Id="rId9" Type="http://schemas.openxmlformats.org/officeDocument/2006/relationships/image" Target="../media/image40.svg"/><Relationship Id="rId14" Type="http://schemas.microsoft.com/office/2007/relationships/hdphoto" Target="../media/hdphoto1.wdp"/><Relationship Id="rId22" Type="http://schemas.openxmlformats.org/officeDocument/2006/relationships/image" Target="../media/image5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9.png"/><Relationship Id="rId18" Type="http://schemas.openxmlformats.org/officeDocument/2006/relationships/image" Target="../media/image46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76.png"/><Relationship Id="rId7" Type="http://schemas.openxmlformats.org/officeDocument/2006/relationships/image" Target="../media/image71.svg"/><Relationship Id="rId12" Type="http://schemas.openxmlformats.org/officeDocument/2006/relationships/image" Target="../media/image8.png"/><Relationship Id="rId17" Type="http://schemas.openxmlformats.org/officeDocument/2006/relationships/image" Target="../media/image30.png"/><Relationship Id="rId2" Type="http://schemas.openxmlformats.org/officeDocument/2006/relationships/video" Target="../media/media1.MP4"/><Relationship Id="rId16" Type="http://schemas.openxmlformats.org/officeDocument/2006/relationships/image" Target="../media/image22.png"/><Relationship Id="rId20" Type="http://schemas.openxmlformats.org/officeDocument/2006/relationships/image" Target="../media/image57.svg"/><Relationship Id="rId1" Type="http://schemas.microsoft.com/office/2007/relationships/media" Target="../media/media1.MP4"/><Relationship Id="rId6" Type="http://schemas.openxmlformats.org/officeDocument/2006/relationships/image" Target="../media/image70.png"/><Relationship Id="rId11" Type="http://schemas.openxmlformats.org/officeDocument/2006/relationships/image" Target="../media/image75.svg"/><Relationship Id="rId5" Type="http://schemas.openxmlformats.org/officeDocument/2006/relationships/image" Target="../media/image2.svg"/><Relationship Id="rId15" Type="http://schemas.openxmlformats.org/officeDocument/2006/relationships/image" Target="../media/image7.png"/><Relationship Id="rId23" Type="http://schemas.openxmlformats.org/officeDocument/2006/relationships/image" Target="../media/image54.png"/><Relationship Id="rId10" Type="http://schemas.openxmlformats.org/officeDocument/2006/relationships/image" Target="../media/image74.png"/><Relationship Id="rId19" Type="http://schemas.openxmlformats.org/officeDocument/2006/relationships/image" Target="../media/image56.png"/><Relationship Id="rId4" Type="http://schemas.openxmlformats.org/officeDocument/2006/relationships/image" Target="../media/image1.png"/><Relationship Id="rId9" Type="http://schemas.openxmlformats.org/officeDocument/2006/relationships/image" Target="../media/image73.svg"/><Relationship Id="rId14" Type="http://schemas.microsoft.com/office/2007/relationships/hdphoto" Target="../media/hdphoto1.wdp"/><Relationship Id="rId22" Type="http://schemas.openxmlformats.org/officeDocument/2006/relationships/image" Target="../media/image7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227805" y="-846543"/>
            <a:ext cx="20743610" cy="11980086"/>
            <a:chOff x="0" y="0"/>
            <a:chExt cx="27658147" cy="1597344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18615233" y="8448407"/>
              <a:ext cx="13222916" cy="1827167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14435232" y="12985476"/>
              <a:ext cx="13222916" cy="1827167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5400000">
              <a:off x="-4249990" y="5793279"/>
              <a:ext cx="13444318" cy="185776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1180241"/>
              <a:ext cx="13444318" cy="185776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8680824" y="613757"/>
              <a:ext cx="8294766" cy="185776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7400281" y="12970180"/>
              <a:ext cx="8294766" cy="185776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 rot="-10800000">
              <a:off x="2700621" y="14115688"/>
              <a:ext cx="8294766" cy="185776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 l="38302"/>
            <a:stretch>
              <a:fillRect/>
            </a:stretch>
          </p:blipFill>
          <p:spPr>
            <a:xfrm>
              <a:off x="15720447" y="38100"/>
              <a:ext cx="8294766" cy="185776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817462" y="6530640"/>
            <a:ext cx="1606431" cy="1889119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3767105" y="6435390"/>
            <a:ext cx="10734970" cy="5693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spc="818">
                <a:solidFill>
                  <a:srgbClr val="514847"/>
                </a:solidFill>
                <a:latin typeface="Childos Arabic SemiBold"/>
              </a:rPr>
              <a:t> 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674825">
            <a:off x="8085745" y="2752345"/>
            <a:ext cx="1323050" cy="248990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22647" y="1603979"/>
            <a:ext cx="1521083" cy="178875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C7DE4D86-EA09-CC18-EE56-31A9305E7809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00400" y="4618577"/>
            <a:ext cx="11040534" cy="1393319"/>
          </a:xfrm>
          <a:prstGeom prst="rect">
            <a:avLst/>
          </a:prstGeom>
        </p:spPr>
      </p:pic>
      <p:grpSp>
        <p:nvGrpSpPr>
          <p:cNvPr id="22" name="مجموعة 21">
            <a:extLst>
              <a:ext uri="{FF2B5EF4-FFF2-40B4-BE49-F238E27FC236}">
                <a16:creationId xmlns:a16="http://schemas.microsoft.com/office/drawing/2014/main" id="{EB7543A0-8E70-A84D-16B6-32E1FF843BC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E1F8B23E-1C48-C5CD-BED4-C4A0E66EA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1" name="صورة 20">
              <a:extLst>
                <a:ext uri="{FF2B5EF4-FFF2-40B4-BE49-F238E27FC236}">
                  <a16:creationId xmlns:a16="http://schemas.microsoft.com/office/drawing/2014/main" id="{06948454-EC74-B4CF-641C-649969614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F0A4C34C-6168-80D6-3A6B-FD0805AEF6D2}"/>
              </a:ext>
            </a:extLst>
          </p:cNvPr>
          <p:cNvSpPr/>
          <p:nvPr/>
        </p:nvSpPr>
        <p:spPr>
          <a:xfrm>
            <a:off x="14135628" y="4793034"/>
            <a:ext cx="1585692" cy="12464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5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007573" y="-444619"/>
            <a:ext cx="11213627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893590" y="8516449"/>
            <a:ext cx="785163" cy="92333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701588" y="657324"/>
            <a:ext cx="909492" cy="10695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497642A6-3DAF-5CFF-5DA8-3B13624322A8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21562C5D-9FE6-2499-D8FD-16BA995BAC0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AB923085-A79F-749B-A03E-6A9E357BB91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CAF6E8F0-1191-C9A4-E58A-709DFCC2790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F63DD5F1-9637-7AC4-817B-A2F91FAF16B9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F9B80015-B38F-20EF-F8B0-4B31C504671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4B389F2-2111-7D5D-2FA0-9AFA82A1E64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90415B93-0ECB-0B8C-5DD8-AB7D19B845C4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860D17CC-8F9D-74F9-4301-8868E57BB8B9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77305" y="1933086"/>
            <a:ext cx="13350005" cy="288449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806D0F28-2622-B1F3-5A04-1919B42FBCF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19947" y="5950852"/>
            <a:ext cx="11434253" cy="2088248"/>
          </a:xfrm>
          <a:prstGeom prst="rect">
            <a:avLst/>
          </a:prstGeom>
        </p:spPr>
      </p:pic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27FA6F7C-1CA8-8827-8604-E43FD1F9E6C1}"/>
              </a:ext>
            </a:extLst>
          </p:cNvPr>
          <p:cNvCxnSpPr/>
          <p:nvPr/>
        </p:nvCxnSpPr>
        <p:spPr>
          <a:xfrm flipH="1">
            <a:off x="2302965" y="5600700"/>
            <a:ext cx="1194643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5" name="IMG_4150">
            <a:hlinkClick r:id="" action="ppaction://media"/>
            <a:extLst>
              <a:ext uri="{FF2B5EF4-FFF2-40B4-BE49-F238E27FC236}">
                <a16:creationId xmlns:a16="http://schemas.microsoft.com/office/drawing/2014/main" id="{6C35CDE2-2783-538E-B2CF-D1361D1C4BC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562219" y="5073090"/>
            <a:ext cx="2594180" cy="1427137"/>
          </a:xfrm>
          <a:prstGeom prst="rect">
            <a:avLst/>
          </a:prstGeom>
        </p:spPr>
      </p:pic>
      <p:pic>
        <p:nvPicPr>
          <p:cNvPr id="26" name="رسم 25" descr="سيدة مع تعبئة خالصة">
            <a:extLst>
              <a:ext uri="{FF2B5EF4-FFF2-40B4-BE49-F238E27FC236}">
                <a16:creationId xmlns:a16="http://schemas.microsoft.com/office/drawing/2014/main" id="{423626F5-E00C-AD26-56EE-A5971CD4EAF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1243" y="5194699"/>
            <a:ext cx="1157986" cy="115798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426BBE0F-CD41-89A8-0579-48C38227E2C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377952" y="2955836"/>
            <a:ext cx="8397779" cy="7000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590557">
            <a:off x="8337920" y="1558580"/>
            <a:ext cx="3555894" cy="3764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362308">
            <a:off x="5144900" y="1197731"/>
            <a:ext cx="5095025" cy="539383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9408944" y="9006107"/>
            <a:ext cx="10058684" cy="138992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33409"/>
          <a:stretch>
            <a:fillRect/>
          </a:stretch>
        </p:blipFill>
        <p:spPr>
          <a:xfrm rot="-5400000">
            <a:off x="-3176463" y="8358098"/>
            <a:ext cx="7467218" cy="15495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3559521" y="-249521"/>
            <a:ext cx="11213627" cy="154951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643501" y="1157130"/>
            <a:ext cx="1615799" cy="209596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6454853">
            <a:off x="13213541" y="-181181"/>
            <a:ext cx="786391" cy="1479943"/>
          </a:xfrm>
          <a:prstGeom prst="rect">
            <a:avLst/>
          </a:prstGeom>
        </p:spPr>
      </p:pic>
      <p:grpSp>
        <p:nvGrpSpPr>
          <p:cNvPr id="18" name="مجموعة 17">
            <a:extLst>
              <a:ext uri="{FF2B5EF4-FFF2-40B4-BE49-F238E27FC236}">
                <a16:creationId xmlns:a16="http://schemas.microsoft.com/office/drawing/2014/main" id="{98484A4B-8D87-31D5-7DEB-F453B57276E0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9" name="صورة 18">
              <a:extLst>
                <a:ext uri="{FF2B5EF4-FFF2-40B4-BE49-F238E27FC236}">
                  <a16:creationId xmlns:a16="http://schemas.microsoft.com/office/drawing/2014/main" id="{26A53786-1C4E-509A-CAAA-5D949E6AE09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0" name="صورة 19">
              <a:extLst>
                <a:ext uri="{FF2B5EF4-FFF2-40B4-BE49-F238E27FC236}">
                  <a16:creationId xmlns:a16="http://schemas.microsoft.com/office/drawing/2014/main" id="{3F7D9272-40C8-A34E-9E90-C3724BE35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21" name="صورة 20">
            <a:extLst>
              <a:ext uri="{FF2B5EF4-FFF2-40B4-BE49-F238E27FC236}">
                <a16:creationId xmlns:a16="http://schemas.microsoft.com/office/drawing/2014/main" id="{E3354ADD-9492-82C4-0F68-D361FE205B8A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35E79B73-824E-FFFD-6743-033E9B7F4688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A9D4A31D-CC90-1F19-323E-85E9E616E3E1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sp>
        <p:nvSpPr>
          <p:cNvPr id="24" name="مستطيل 23">
            <a:extLst>
              <a:ext uri="{FF2B5EF4-FFF2-40B4-BE49-F238E27FC236}">
                <a16:creationId xmlns:a16="http://schemas.microsoft.com/office/drawing/2014/main" id="{34E534EB-D5BF-2BBA-1E13-55D5E0797C39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D2562711-9BC0-D1C6-88E9-F7985D930EE9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26" name="IMG_4150">
            <a:hlinkClick r:id="" action="ppaction://media"/>
            <a:extLst>
              <a:ext uri="{FF2B5EF4-FFF2-40B4-BE49-F238E27FC236}">
                <a16:creationId xmlns:a16="http://schemas.microsoft.com/office/drawing/2014/main" id="{E06E0867-E27D-6988-E8BD-7BB77569B0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673020" y="515963"/>
            <a:ext cx="2594180" cy="1427137"/>
          </a:xfrm>
          <a:prstGeom prst="rect">
            <a:avLst/>
          </a:prstGeom>
        </p:spPr>
      </p:pic>
      <p:pic>
        <p:nvPicPr>
          <p:cNvPr id="27" name="رسم 26" descr="سيدة مع تعبئة خالصة">
            <a:extLst>
              <a:ext uri="{FF2B5EF4-FFF2-40B4-BE49-F238E27FC236}">
                <a16:creationId xmlns:a16="http://schemas.microsoft.com/office/drawing/2014/main" id="{B62B33EF-AC6A-6CB8-341F-B80A7E67E4D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32044" y="637572"/>
            <a:ext cx="1157986" cy="1157986"/>
          </a:xfrm>
          <a:prstGeom prst="rect">
            <a:avLst/>
          </a:prstGeom>
        </p:spPr>
      </p:pic>
      <p:pic>
        <p:nvPicPr>
          <p:cNvPr id="28" name="صورة 27" descr="صورة تحتوي على نص, قصاصة فنية, لقطة شاشة&#10;&#10;تم إنشاء الوصف تلقائياً">
            <a:extLst>
              <a:ext uri="{FF2B5EF4-FFF2-40B4-BE49-F238E27FC236}">
                <a16:creationId xmlns:a16="http://schemas.microsoft.com/office/drawing/2014/main" id="{5D0279C0-1148-56BE-0F20-DC630528DAD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74" y="1795558"/>
            <a:ext cx="3399878" cy="861774"/>
          </a:xfrm>
          <a:prstGeom prst="rect">
            <a:avLst/>
          </a:prstGeom>
        </p:spPr>
      </p:pic>
      <p:pic>
        <p:nvPicPr>
          <p:cNvPr id="30" name="صورة 29">
            <a:extLst>
              <a:ext uri="{FF2B5EF4-FFF2-40B4-BE49-F238E27FC236}">
                <a16:creationId xmlns:a16="http://schemas.microsoft.com/office/drawing/2014/main" id="{5371405A-936F-6462-04CD-ED9C0F36A01A}"/>
              </a:ext>
            </a:extLst>
          </p:cNvPr>
          <p:cNvPicPr>
            <a:picLocks noChangeAspect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22913" y="2697506"/>
            <a:ext cx="5845143" cy="1389928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FF9E779C-8240-2C6E-623C-AE688D8F700B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0206" y="2585420"/>
            <a:ext cx="6672227" cy="1509497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E74CE577-EDE7-C429-7DFD-E8B21D8EC42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377952" y="2955836"/>
            <a:ext cx="8397779" cy="70009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video>
              <p:cMediaNode vol="80000">
                <p:cTn id="22" fill="hold" display="0">
                  <p:stCondLst>
                    <p:cond delay="indefinite"/>
                  </p:stCondLst>
                </p:cTn>
                <p:tgtEl>
                  <p:spTgt spid="2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502485" y="2159422"/>
            <a:ext cx="3392004" cy="339200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57451" y="5741927"/>
            <a:ext cx="2831125" cy="3706873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80F7787F-161D-37D0-F551-86A39A1722B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F67D4267-31AC-A14F-16D1-52FA8F47FA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EC2DF5CF-FD4B-9143-7F5D-9851087153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1C59E7FF-C53D-4F19-277D-4030B2682F4B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20FEDE25-468E-750B-E5C5-6E749D494691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89583FF2-8288-2C94-CD09-595AA847A89B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32DEF849-3B4C-8216-4E4E-05C9E6C05955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F3A08060-7398-ABCA-DC62-D2AFB04BA4B2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15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F0D87BD1-0371-A8E9-1314-E94CA85AAF5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0035" y="2271456"/>
            <a:ext cx="12878916" cy="6850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482538" y="22860"/>
            <a:ext cx="6010954" cy="2403072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50576" y="6483439"/>
            <a:ext cx="1145853" cy="1486365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6845406">
            <a:off x="14365358" y="-100914"/>
            <a:ext cx="777121" cy="1462498"/>
          </a:xfrm>
          <a:prstGeom prst="rect">
            <a:avLst/>
          </a:prstGeom>
        </p:spPr>
      </p:pic>
      <p:grpSp>
        <p:nvGrpSpPr>
          <p:cNvPr id="27" name="مجموعة 26">
            <a:extLst>
              <a:ext uri="{FF2B5EF4-FFF2-40B4-BE49-F238E27FC236}">
                <a16:creationId xmlns:a16="http://schemas.microsoft.com/office/drawing/2014/main" id="{D7372153-2DB3-05A8-61F2-8D7A2BAE41A2}"/>
              </a:ext>
            </a:extLst>
          </p:cNvPr>
          <p:cNvGrpSpPr/>
          <p:nvPr/>
        </p:nvGrpSpPr>
        <p:grpSpPr>
          <a:xfrm>
            <a:off x="441850" y="7124700"/>
            <a:ext cx="2990839" cy="2780031"/>
            <a:chOff x="410695" y="7304319"/>
            <a:chExt cx="2990839" cy="2780031"/>
          </a:xfrm>
        </p:grpSpPr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54198C0C-CF8B-E0A8-0A82-73123A5F2B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9" name="صورة 28">
              <a:extLst>
                <a:ext uri="{FF2B5EF4-FFF2-40B4-BE49-F238E27FC236}">
                  <a16:creationId xmlns:a16="http://schemas.microsoft.com/office/drawing/2014/main" id="{D40EEDEC-004A-1919-BDBD-F619CA36DC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0" name="صورة 29">
            <a:extLst>
              <a:ext uri="{FF2B5EF4-FFF2-40B4-BE49-F238E27FC236}">
                <a16:creationId xmlns:a16="http://schemas.microsoft.com/office/drawing/2014/main" id="{88886EF6-A422-0D14-37F4-3814FF4BC32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31" name="مستطيل 30">
            <a:extLst>
              <a:ext uri="{FF2B5EF4-FFF2-40B4-BE49-F238E27FC236}">
                <a16:creationId xmlns:a16="http://schemas.microsoft.com/office/drawing/2014/main" id="{ED992A94-3A2D-8B8A-15CB-1D7764F7D7B4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32" name="صورة 31">
            <a:extLst>
              <a:ext uri="{FF2B5EF4-FFF2-40B4-BE49-F238E27FC236}">
                <a16:creationId xmlns:a16="http://schemas.microsoft.com/office/drawing/2014/main" id="{D3D4EFCA-95BA-10C5-CBDD-3F9BF15E5095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375CAA44-F123-35D8-322D-6FDA70D1579A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20445C57-450B-99CA-50A0-E05263577AF0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6" name="صورة 35">
            <a:extLst>
              <a:ext uri="{FF2B5EF4-FFF2-40B4-BE49-F238E27FC236}">
                <a16:creationId xmlns:a16="http://schemas.microsoft.com/office/drawing/2014/main" id="{1ED40A70-A22C-0488-8249-A1771C58FFBD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7477" y="1749207"/>
            <a:ext cx="14166323" cy="64422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0200" y="-1709225"/>
            <a:ext cx="5914551" cy="5901518"/>
            <a:chOff x="0" y="0"/>
            <a:chExt cx="7886068" cy="786869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15707">
            <a:off x="13442879" y="61812"/>
            <a:ext cx="669661" cy="126026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2143580" y="5654501"/>
            <a:ext cx="11213627" cy="15495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7019"/>
          <a:stretch>
            <a:fillRect/>
          </a:stretch>
        </p:blipFill>
        <p:spPr>
          <a:xfrm rot="-10800000">
            <a:off x="-837288" y="9152873"/>
            <a:ext cx="9305170" cy="154951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8591"/>
          <a:stretch>
            <a:fillRect/>
          </a:stretch>
        </p:blipFill>
        <p:spPr>
          <a:xfrm>
            <a:off x="-1404258" y="-307985"/>
            <a:ext cx="8007509" cy="1549519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B7F4C6D-7D62-BA58-D493-AB9051C07A48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36192995-9795-B65E-2C82-59D8900F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872B228-526A-B8BC-1636-EEDD5167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E4A8F94D-2D8A-3C6F-033D-1EEA9D1D685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AC5FFE89-F73A-555A-04CB-74358087562E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3BEC764B-719B-22F5-E5A5-4C8238E1381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503A459-EC25-13BE-7F04-6A46AFBD8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sp>
        <p:nvSpPr>
          <p:cNvPr id="33" name="مستطيل 32">
            <a:extLst>
              <a:ext uri="{FF2B5EF4-FFF2-40B4-BE49-F238E27FC236}">
                <a16:creationId xmlns:a16="http://schemas.microsoft.com/office/drawing/2014/main" id="{E97A6C5D-4BBF-B446-D1B1-3564D4B969E8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19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91CC5374-C808-D002-DCDA-1540F4CDA6E8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63695" y="2785358"/>
            <a:ext cx="13835197" cy="5900075"/>
          </a:xfrm>
          <a:prstGeom prst="rect">
            <a:avLst/>
          </a:prstGeom>
        </p:spPr>
      </p:pic>
      <p:pic>
        <p:nvPicPr>
          <p:cNvPr id="37" name="صورة 36">
            <a:extLst>
              <a:ext uri="{FF2B5EF4-FFF2-40B4-BE49-F238E27FC236}">
                <a16:creationId xmlns:a16="http://schemas.microsoft.com/office/drawing/2014/main" id="{0F98C306-8580-A8B9-D1F4-A92EC080E1F9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393" y="1656417"/>
            <a:ext cx="7132938" cy="10763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8E8C559C-FBE5-D326-E754-D12239528D0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1600391"/>
            <a:ext cx="6852561" cy="864795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F3C997B5-76E7-71C0-2DBA-9E85DD37BB4F}"/>
              </a:ext>
            </a:extLst>
          </p:cNvPr>
          <p:cNvSpPr/>
          <p:nvPr/>
        </p:nvSpPr>
        <p:spPr>
          <a:xfrm>
            <a:off x="11872423" y="1614726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81D38121-50F0-C715-069F-BF862238C7B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EB040E4-61E2-6A71-2106-0C9AEAE916B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477000" y="4000500"/>
            <a:ext cx="47404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 </a:t>
            </a:r>
            <a:endParaRPr lang="ar-SA" sz="7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954208" y="-433694"/>
            <a:ext cx="11213627" cy="1549519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906721">
            <a:off x="13251704" y="644432"/>
            <a:ext cx="3072626" cy="4023078"/>
          </a:xfrm>
          <a:prstGeom prst="rect">
            <a:avLst/>
          </a:prstGeom>
        </p:spPr>
      </p:pic>
      <p:pic>
        <p:nvPicPr>
          <p:cNvPr id="39" name="Picture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56334" y="1601208"/>
            <a:ext cx="1277461" cy="1586655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816338" y="2841717"/>
            <a:ext cx="2319495" cy="692293"/>
          </a:xfrm>
          <a:prstGeom prst="rect">
            <a:avLst/>
          </a:prstGeom>
        </p:spPr>
      </p:pic>
      <p:grpSp>
        <p:nvGrpSpPr>
          <p:cNvPr id="43" name="مجموعة 42">
            <a:extLst>
              <a:ext uri="{FF2B5EF4-FFF2-40B4-BE49-F238E27FC236}">
                <a16:creationId xmlns:a16="http://schemas.microsoft.com/office/drawing/2014/main" id="{A737F2D7-86CF-2547-B6A4-EC35456039BD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44" name="صورة 43">
              <a:extLst>
                <a:ext uri="{FF2B5EF4-FFF2-40B4-BE49-F238E27FC236}">
                  <a16:creationId xmlns:a16="http://schemas.microsoft.com/office/drawing/2014/main" id="{85DD3797-BBD2-5BCE-9868-A57239A04A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45" name="صورة 44">
              <a:extLst>
                <a:ext uri="{FF2B5EF4-FFF2-40B4-BE49-F238E27FC236}">
                  <a16:creationId xmlns:a16="http://schemas.microsoft.com/office/drawing/2014/main" id="{C74E69C5-F0E3-8AC9-10BC-FF4059AE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5" name="صورة 4">
            <a:extLst>
              <a:ext uri="{FF2B5EF4-FFF2-40B4-BE49-F238E27FC236}">
                <a16:creationId xmlns:a16="http://schemas.microsoft.com/office/drawing/2014/main" id="{E817EF58-CF77-7C79-2C47-9121767A596A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F106145E-4C3C-7938-5791-602B6F1780F2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08F94599-DB1E-EBA7-1308-A7303402BA33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9D74631E-855C-C8CF-4AE1-858E79AEC4A2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sp>
        <p:nvSpPr>
          <p:cNvPr id="9" name="مستطيل 8">
            <a:extLst>
              <a:ext uri="{FF2B5EF4-FFF2-40B4-BE49-F238E27FC236}">
                <a16:creationId xmlns:a16="http://schemas.microsoft.com/office/drawing/2014/main" id="{B68F887F-1016-1876-68E4-D27451147203}"/>
              </a:ext>
            </a:extLst>
          </p:cNvPr>
          <p:cNvSpPr/>
          <p:nvPr/>
        </p:nvSpPr>
        <p:spPr>
          <a:xfrm>
            <a:off x="14768343" y="8232669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11" name="صورة 10">
            <a:extLst>
              <a:ext uri="{FF2B5EF4-FFF2-40B4-BE49-F238E27FC236}">
                <a16:creationId xmlns:a16="http://schemas.microsoft.com/office/drawing/2014/main" id="{8298AC27-5E55-9CA4-154B-33A1C6AAFD72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15357" y="1669687"/>
            <a:ext cx="13592812" cy="158665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3E0AB0E-761E-DE1D-BE7A-487C2BF547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995830" y="3108143"/>
            <a:ext cx="10196444" cy="63099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93186" y="-597019"/>
            <a:ext cx="11213627" cy="15495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977438" y="6819900"/>
            <a:ext cx="909492" cy="10695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087600" y="510060"/>
            <a:ext cx="909492" cy="1069538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2340938E-28E5-4FAB-E40C-559FE7F2FFCA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699025D7-425E-3878-AD57-7D640C8F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92AF5117-D6D3-8DE9-EEAD-5097EFE3A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3" name="صورة 12">
            <a:extLst>
              <a:ext uri="{FF2B5EF4-FFF2-40B4-BE49-F238E27FC236}">
                <a16:creationId xmlns:a16="http://schemas.microsoft.com/office/drawing/2014/main" id="{8FD835CA-4750-46A5-57B1-4274D7F6EC62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88187" y="1535482"/>
            <a:ext cx="11613231" cy="8027618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4228FC2-1C45-756E-AB43-2618A8F2D17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709439" y="3330036"/>
            <a:ext cx="3851099" cy="4888360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BCD4C8F4-2984-F530-7FE3-63CCA886352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83B0B23F-52EB-1A2D-C8B7-963F0F82DD5C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3C7D2CF-EA9F-B618-6477-2428141D72E3}"/>
              </a:ext>
            </a:extLst>
          </p:cNvPr>
          <p:cNvSpPr/>
          <p:nvPr/>
        </p:nvSpPr>
        <p:spPr>
          <a:xfrm>
            <a:off x="14293281" y="8450837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-597019"/>
            <a:ext cx="11213627" cy="154951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977438" y="6819900"/>
            <a:ext cx="909492" cy="10695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087600" y="510060"/>
            <a:ext cx="909492" cy="1069538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2340938E-28E5-4FAB-E40C-559FE7F2FFCA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699025D7-425E-3878-AD57-7D640C8FE0A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92AF5117-D6D3-8DE9-EEAD-5097EFE3A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6" name="صورة 15">
            <a:extLst>
              <a:ext uri="{FF2B5EF4-FFF2-40B4-BE49-F238E27FC236}">
                <a16:creationId xmlns:a16="http://schemas.microsoft.com/office/drawing/2014/main" id="{BCD4C8F4-2984-F530-7FE3-63CCA8863524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17" name="مستطيل 16">
            <a:extLst>
              <a:ext uri="{FF2B5EF4-FFF2-40B4-BE49-F238E27FC236}">
                <a16:creationId xmlns:a16="http://schemas.microsoft.com/office/drawing/2014/main" id="{83B0B23F-52EB-1A2D-C8B7-963F0F82DD5C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F3C7D2CF-EA9F-B618-6477-2428141D72E3}"/>
              </a:ext>
            </a:extLst>
          </p:cNvPr>
          <p:cNvSpPr/>
          <p:nvPr/>
        </p:nvSpPr>
        <p:spPr>
          <a:xfrm>
            <a:off x="14293281" y="8450837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14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4CB0D89-5111-9809-FAD9-28877E2457D9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1579598"/>
            <a:ext cx="8598384" cy="3733919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147C7F8-9479-D351-C62A-B3054A477740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3550C16-5187-6775-D354-BC4986A5BCFF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pic>
        <p:nvPicPr>
          <p:cNvPr id="19" name="IMG_4150">
            <a:hlinkClick r:id="" action="ppaction://media"/>
            <a:extLst>
              <a:ext uri="{FF2B5EF4-FFF2-40B4-BE49-F238E27FC236}">
                <a16:creationId xmlns:a16="http://schemas.microsoft.com/office/drawing/2014/main" id="{BD844628-35CA-9176-18BB-18DF1B36863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673020" y="515963"/>
            <a:ext cx="2594180" cy="1427137"/>
          </a:xfrm>
          <a:prstGeom prst="rect">
            <a:avLst/>
          </a:prstGeom>
        </p:spPr>
      </p:pic>
      <p:pic>
        <p:nvPicPr>
          <p:cNvPr id="20" name="رسم 19" descr="سيدة مع تعبئة خالصة">
            <a:extLst>
              <a:ext uri="{FF2B5EF4-FFF2-40B4-BE49-F238E27FC236}">
                <a16:creationId xmlns:a16="http://schemas.microsoft.com/office/drawing/2014/main" id="{9F550254-6178-CD53-B0DA-A5BAF739937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32044" y="637572"/>
            <a:ext cx="1157986" cy="115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6962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770200" y="-1709225"/>
            <a:ext cx="5914551" cy="5901518"/>
            <a:chOff x="0" y="0"/>
            <a:chExt cx="7886068" cy="7868691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915707">
            <a:off x="13442879" y="61812"/>
            <a:ext cx="669661" cy="1260265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2143580" y="5654501"/>
            <a:ext cx="11213627" cy="1549519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r="17019"/>
          <a:stretch>
            <a:fillRect/>
          </a:stretch>
        </p:blipFill>
        <p:spPr>
          <a:xfrm rot="-10800000">
            <a:off x="-837288" y="9152873"/>
            <a:ext cx="9305170" cy="1549519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8591"/>
          <a:stretch>
            <a:fillRect/>
          </a:stretch>
        </p:blipFill>
        <p:spPr>
          <a:xfrm>
            <a:off x="-1404258" y="-307985"/>
            <a:ext cx="8007509" cy="1549519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5B7F4C6D-7D62-BA58-D493-AB9051C07A48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36192995-9795-B65E-2C82-59D8900F069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2872B228-526A-B8BC-1636-EEDD51679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E4A8F94D-2D8A-3C6F-033D-1EEA9D1D6853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AC5FFE89-F73A-555A-04CB-74358087562E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3BEC764B-719B-22F5-E5A5-4C8238E13817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7503A459-EC25-13BE-7F04-6A46AFBD8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sp>
        <p:nvSpPr>
          <p:cNvPr id="33" name="مستطيل 32">
            <a:extLst>
              <a:ext uri="{FF2B5EF4-FFF2-40B4-BE49-F238E27FC236}">
                <a16:creationId xmlns:a16="http://schemas.microsoft.com/office/drawing/2014/main" id="{E97A6C5D-4BBF-B446-D1B1-3564D4B969E8}"/>
              </a:ext>
            </a:extLst>
          </p:cNvPr>
          <p:cNvSpPr/>
          <p:nvPr/>
        </p:nvSpPr>
        <p:spPr>
          <a:xfrm>
            <a:off x="13958393" y="8232669"/>
            <a:ext cx="3286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17- 18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D15E80BE-4B2C-736A-1AB2-FAB6273F5C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351436" y="1813260"/>
            <a:ext cx="4606957" cy="876323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FF327EC3-B12A-AF85-A1E2-326AC270D46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268470" y="5926011"/>
            <a:ext cx="5567617" cy="105920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4387C15-6DAB-C673-2E16-262AD0B9B029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44129" y="2643586"/>
            <a:ext cx="7815302" cy="326191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AE9A2D6-BCE9-48C3-C501-9BD35714E743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495481" y="6040847"/>
            <a:ext cx="5325637" cy="80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6794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820442" y="2507961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1"/>
            <a:ext cx="7467218" cy="154951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609600" y="-52294"/>
            <a:ext cx="10893829" cy="1097822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323373">
            <a:off x="-67088" y="1726440"/>
            <a:ext cx="2127593" cy="8587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746953" y="920396"/>
            <a:ext cx="1145853" cy="1486365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05A400BC-DC38-7A70-8C34-DF8F3BA2105E}"/>
              </a:ext>
            </a:extLst>
          </p:cNvPr>
          <p:cNvGrpSpPr/>
          <p:nvPr/>
        </p:nvGrpSpPr>
        <p:grpSpPr>
          <a:xfrm>
            <a:off x="-93339" y="7321108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2210CC3E-DB52-6DBE-606B-30841DAC8AB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AB45E21B-CF52-B7F0-DAA3-04A5F805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grpSp>
        <p:nvGrpSpPr>
          <p:cNvPr id="20" name="مجموعة 19">
            <a:extLst>
              <a:ext uri="{FF2B5EF4-FFF2-40B4-BE49-F238E27FC236}">
                <a16:creationId xmlns:a16="http://schemas.microsoft.com/office/drawing/2014/main" id="{F7BB235D-488F-5BE6-6087-81BC6D7B43DD}"/>
              </a:ext>
            </a:extLst>
          </p:cNvPr>
          <p:cNvGrpSpPr/>
          <p:nvPr/>
        </p:nvGrpSpPr>
        <p:grpSpPr>
          <a:xfrm>
            <a:off x="2897500" y="1974951"/>
            <a:ext cx="10848462" cy="8025367"/>
            <a:chOff x="3682590" y="-9714"/>
            <a:chExt cx="9805975" cy="7742986"/>
          </a:xfrm>
        </p:grpSpPr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 rot="2700000">
              <a:off x="5005159" y="-9714"/>
              <a:ext cx="7742986" cy="7742986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3682590" y="273002"/>
              <a:ext cx="3604861" cy="3402088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12096418">
              <a:off x="11305797" y="3374779"/>
              <a:ext cx="2182768" cy="2059988"/>
            </a:xfrm>
            <a:prstGeom prst="rect">
              <a:avLst/>
            </a:prstGeom>
          </p:spPr>
        </p:pic>
      </p:grp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30D389B4-B3F0-B968-A69F-B45242766485}"/>
              </a:ext>
            </a:extLst>
          </p:cNvPr>
          <p:cNvSpPr/>
          <p:nvPr/>
        </p:nvSpPr>
        <p:spPr>
          <a:xfrm>
            <a:off x="12521442" y="571500"/>
            <a:ext cx="1194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0"/>
                <a:solidFill>
                  <a:schemeClr val="accent3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15" name="صورة 14">
            <a:extLst>
              <a:ext uri="{FF2B5EF4-FFF2-40B4-BE49-F238E27FC236}">
                <a16:creationId xmlns:a16="http://schemas.microsoft.com/office/drawing/2014/main" id="{60E238DD-65CD-A9CD-AD19-D43F70732B10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3">
                <a:tint val="45000"/>
                <a:satMod val="400000"/>
              </a:schemeClr>
            </a:duotone>
            <a:alphaModFix amt="70000"/>
          </a:blip>
          <a:stretch>
            <a:fillRect/>
          </a:stretch>
        </p:blipFill>
        <p:spPr>
          <a:xfrm>
            <a:off x="4929629" y="651460"/>
            <a:ext cx="7596746" cy="958712"/>
          </a:xfrm>
          <a:prstGeom prst="rect">
            <a:avLst/>
          </a:prstGeom>
        </p:spPr>
      </p:pic>
      <p:graphicFrame>
        <p:nvGraphicFramePr>
          <p:cNvPr id="21" name="جدول 21">
            <a:extLst>
              <a:ext uri="{FF2B5EF4-FFF2-40B4-BE49-F238E27FC236}">
                <a16:creationId xmlns:a16="http://schemas.microsoft.com/office/drawing/2014/main" id="{AD76C869-87FF-6D36-DE2F-24F2284040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0049764"/>
              </p:ext>
            </p:extLst>
          </p:nvPr>
        </p:nvGraphicFramePr>
        <p:xfrm>
          <a:off x="1213514" y="1849619"/>
          <a:ext cx="15702885" cy="7290877"/>
        </p:xfrm>
        <a:graphic>
          <a:graphicData uri="http://schemas.openxmlformats.org/drawingml/2006/table">
            <a:tbl>
              <a:tblPr rtl="1" firstRow="1" bandRow="1">
                <a:tableStyleId>{C083E6E3-FA7D-4D7B-A595-EF9225AFEA82}</a:tableStyleId>
              </a:tblPr>
              <a:tblGrid>
                <a:gridCol w="5234295">
                  <a:extLst>
                    <a:ext uri="{9D8B030D-6E8A-4147-A177-3AD203B41FA5}">
                      <a16:colId xmlns:a16="http://schemas.microsoft.com/office/drawing/2014/main" val="110729256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571361827"/>
                    </a:ext>
                  </a:extLst>
                </a:gridCol>
                <a:gridCol w="5234295">
                  <a:extLst>
                    <a:ext uri="{9D8B030D-6E8A-4147-A177-3AD203B41FA5}">
                      <a16:colId xmlns:a16="http://schemas.microsoft.com/office/drawing/2014/main" val="1902919426"/>
                    </a:ext>
                  </a:extLst>
                </a:gridCol>
              </a:tblGrid>
              <a:tr h="707583"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أعرف ؟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35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أريد أن أعرف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ماذا تعلمت ؟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5245550"/>
                  </a:ext>
                </a:extLst>
              </a:tr>
              <a:tr h="6583294"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ar-SA" sz="2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552945"/>
                  </a:ext>
                </a:extLst>
              </a:tr>
            </a:tbl>
          </a:graphicData>
        </a:graphic>
      </p:graphicFrame>
      <p:pic>
        <p:nvPicPr>
          <p:cNvPr id="23" name="صورة 22">
            <a:extLst>
              <a:ext uri="{FF2B5EF4-FFF2-40B4-BE49-F238E27FC236}">
                <a16:creationId xmlns:a16="http://schemas.microsoft.com/office/drawing/2014/main" id="{CE660CB6-C6B3-9320-CA22-6B7994A538D0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060185" y="2632003"/>
            <a:ext cx="3988098" cy="2047366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5D608DAB-430A-7638-BAE1-A61DBE7B6EA8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85599" y="2789460"/>
            <a:ext cx="4682892" cy="3152349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41C76DAB-3871-C97F-2FE2-1C84B034C5D2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16273" y="2636302"/>
            <a:ext cx="3988099" cy="5680020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632FD729-D3A8-68C6-7119-B37591AE2CF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50800" y="3238500"/>
            <a:ext cx="9793918" cy="5007416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F482D007-6293-AEDB-EDEE-B3C92AB9660A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038600" y="3259977"/>
            <a:ext cx="3185436" cy="3833192"/>
          </a:xfrm>
          <a:prstGeom prst="rect">
            <a:avLst/>
          </a:prstGeom>
        </p:spPr>
      </p:pic>
      <p:sp>
        <p:nvSpPr>
          <p:cNvPr id="32" name="مربع نص 31">
            <a:extLst>
              <a:ext uri="{FF2B5EF4-FFF2-40B4-BE49-F238E27FC236}">
                <a16:creationId xmlns:a16="http://schemas.microsoft.com/office/drawing/2014/main" id="{91AE9451-68C9-74B5-E8A5-4006A0D4A523}"/>
              </a:ext>
            </a:extLst>
          </p:cNvPr>
          <p:cNvSpPr txBox="1"/>
          <p:nvPr/>
        </p:nvSpPr>
        <p:spPr>
          <a:xfrm>
            <a:off x="6434447" y="3688759"/>
            <a:ext cx="9793918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r"/>
            <a:r>
              <a: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ص = 8 س </a:t>
            </a:r>
            <a:r>
              <a:rPr lang="ar-SA" sz="5000" b="1" baseline="30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49 س – 75  معادلة </a:t>
            </a:r>
            <a:endParaRPr lang="en-US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خطية ؟ </a:t>
            </a:r>
          </a:p>
          <a:p>
            <a:pPr algn="r"/>
            <a:endParaRPr lang="ar-SA" sz="5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هل يمثل مسار النافورة بخط مستقيم ؟ </a:t>
            </a:r>
            <a:endParaRPr lang="en-US" sz="50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en-US" sz="50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ar-SA" sz="5000" b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كيف تصف شكل الماء عندما ينطلق ؟ </a:t>
            </a:r>
          </a:p>
          <a:p>
            <a:pPr algn="r"/>
            <a:endParaRPr lang="ar-SA" sz="5000" b="1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" name="صورة 37">
            <a:extLst>
              <a:ext uri="{FF2B5EF4-FFF2-40B4-BE49-F238E27FC236}">
                <a16:creationId xmlns:a16="http://schemas.microsoft.com/office/drawing/2014/main" id="{D81FC819-DD08-140D-B60A-A9B9FBEA3852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21915" y="3706966"/>
            <a:ext cx="10398485" cy="5306003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5C248888-3250-8390-EE45-93F67495D57C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593396" y="2247900"/>
            <a:ext cx="5668772" cy="1395196"/>
          </a:xfrm>
          <a:prstGeom prst="rect">
            <a:avLst/>
          </a:prstGeom>
        </p:spPr>
      </p:pic>
      <p:sp>
        <p:nvSpPr>
          <p:cNvPr id="41" name="مستطيل 40">
            <a:extLst>
              <a:ext uri="{FF2B5EF4-FFF2-40B4-BE49-F238E27FC236}">
                <a16:creationId xmlns:a16="http://schemas.microsoft.com/office/drawing/2014/main" id="{5DB624E5-468B-5E95-20B1-9CAEFB0E5C75}"/>
              </a:ext>
            </a:extLst>
          </p:cNvPr>
          <p:cNvSpPr/>
          <p:nvPr/>
        </p:nvSpPr>
        <p:spPr>
          <a:xfrm>
            <a:off x="1140091" y="778617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2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1675814" y="7036590"/>
            <a:ext cx="2849988" cy="26896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82441" y="774760"/>
            <a:ext cx="2929932" cy="27651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40705" y="8381428"/>
            <a:ext cx="1040846" cy="108627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4836442" y="2821073"/>
            <a:ext cx="2319495" cy="69229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C876DA5-2DC7-8186-FC36-AACE9F7F6CC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5805C90-D505-AE17-1D36-A3FCEE89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9992035-528C-BEA4-6BCA-8A150BD39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CECB11F0-D97D-97C3-B034-2B1199E2146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A42C75B7-B77C-A703-873F-E1FCB228F0AB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CD1F2893-6FC2-40F2-5A13-D345A744D59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4D3BE14-62F2-D224-86DA-B8C52C4FB11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05D6A312-DD64-676A-3436-BFAC8704D104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9F66238-1B40-2BCF-9A82-D89FEC4B87D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3304" y="1790700"/>
            <a:ext cx="13017947" cy="356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171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1675814" y="7036590"/>
            <a:ext cx="2849988" cy="26896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682441" y="774760"/>
            <a:ext cx="2929932" cy="27651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740705" y="8381428"/>
            <a:ext cx="1040846" cy="108627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4836442" y="2821073"/>
            <a:ext cx="2319495" cy="69229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C876DA5-2DC7-8186-FC36-AACE9F7F6CC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5805C90-D505-AE17-1D36-A3FCEE89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9992035-528C-BEA4-6BCA-8A150BD39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CECB11F0-D97D-97C3-B034-2B1199E2146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A42C75B7-B77C-A703-873F-E1FCB228F0AB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CD1F2893-6FC2-40F2-5A13-D345A744D59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4D3BE14-62F2-D224-86DA-B8C52C4FB11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05D6A312-DD64-676A-3436-BFAC8704D104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16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7C25EB4-8332-D0DD-8BA7-0CFFBDBDFF17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0680" y="1543502"/>
            <a:ext cx="14101658" cy="469712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73B14B1B-5BC0-9007-A04F-C284A1E41901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80779" y="1872578"/>
            <a:ext cx="9358697" cy="7467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342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1925866" y="909565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4114635">
            <a:off x="972396" y="1547361"/>
            <a:ext cx="2161018" cy="203946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602747" y="774760"/>
            <a:ext cx="3125068" cy="29492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4056892">
            <a:off x="15446385" y="3811687"/>
            <a:ext cx="2743620" cy="818880"/>
          </a:xfrm>
          <a:prstGeom prst="rect">
            <a:avLst/>
          </a:prstGeom>
        </p:spPr>
      </p:pic>
      <p:grpSp>
        <p:nvGrpSpPr>
          <p:cNvPr id="15" name="مجموعة 14">
            <a:extLst>
              <a:ext uri="{FF2B5EF4-FFF2-40B4-BE49-F238E27FC236}">
                <a16:creationId xmlns:a16="http://schemas.microsoft.com/office/drawing/2014/main" id="{99F0744A-2FB2-E2F7-51E4-9AE2F71582F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233D6D9-2F56-AB70-35E3-078A65194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0FE32DB8-4C00-360F-B3A6-979D7C056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8" name="صورة 17">
            <a:extLst>
              <a:ext uri="{FF2B5EF4-FFF2-40B4-BE49-F238E27FC236}">
                <a16:creationId xmlns:a16="http://schemas.microsoft.com/office/drawing/2014/main" id="{8E8C559C-FBE5-D326-E754-D12239528D09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1600391"/>
            <a:ext cx="6852561" cy="864795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F3C997B5-76E7-71C0-2DBA-9E85DD37BB4F}"/>
              </a:ext>
            </a:extLst>
          </p:cNvPr>
          <p:cNvSpPr/>
          <p:nvPr/>
        </p:nvSpPr>
        <p:spPr>
          <a:xfrm>
            <a:off x="11872423" y="1614726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20" name="صورة 19">
            <a:extLst>
              <a:ext uri="{FF2B5EF4-FFF2-40B4-BE49-F238E27FC236}">
                <a16:creationId xmlns:a16="http://schemas.microsoft.com/office/drawing/2014/main" id="{81D38121-50F0-C715-069F-BF862238C7B2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EB040E4-61E2-6A71-2106-0C9AEAE916B8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grpSp>
        <p:nvGrpSpPr>
          <p:cNvPr id="22" name="Group 2">
            <a:extLst>
              <a:ext uri="{FF2B5EF4-FFF2-40B4-BE49-F238E27FC236}">
                <a16:creationId xmlns:a16="http://schemas.microsoft.com/office/drawing/2014/main" id="{DEEC3C62-E849-98AA-8876-AC0A9F5070FA}"/>
              </a:ext>
            </a:extLst>
          </p:cNvPr>
          <p:cNvGrpSpPr/>
          <p:nvPr/>
        </p:nvGrpSpPr>
        <p:grpSpPr>
          <a:xfrm>
            <a:off x="2438401" y="1943100"/>
            <a:ext cx="12130292" cy="6653151"/>
            <a:chOff x="0" y="0"/>
            <a:chExt cx="7886068" cy="7868691"/>
          </a:xfrm>
        </p:grpSpPr>
        <p:pic>
          <p:nvPicPr>
            <p:cNvPr id="23" name="Picture 3">
              <a:extLst>
                <a:ext uri="{FF2B5EF4-FFF2-40B4-BE49-F238E27FC236}">
                  <a16:creationId xmlns:a16="http://schemas.microsoft.com/office/drawing/2014/main" id="{DCED7AE4-C58B-1770-506A-114E83CCD7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 rot="-7966963">
              <a:off x="1235274" y="1067784"/>
              <a:ext cx="5415521" cy="5733123"/>
            </a:xfrm>
            <a:prstGeom prst="rect">
              <a:avLst/>
            </a:prstGeom>
          </p:spPr>
        </p:pic>
        <p:pic>
          <p:nvPicPr>
            <p:cNvPr id="24" name="Picture 4">
              <a:extLst>
                <a:ext uri="{FF2B5EF4-FFF2-40B4-BE49-F238E27FC236}">
                  <a16:creationId xmlns:a16="http://schemas.microsoft.com/office/drawing/2014/main" id="{83BE4E88-9D8F-2BF4-F69F-4BC872820D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2590557">
              <a:off x="2756269" y="2168556"/>
              <a:ext cx="4037424" cy="4274205"/>
            </a:xfrm>
            <a:prstGeom prst="rect">
              <a:avLst/>
            </a:prstGeom>
          </p:spPr>
        </p:pic>
      </p:grpSp>
      <p:sp>
        <p:nvSpPr>
          <p:cNvPr id="25" name="مستطيل 24">
            <a:extLst>
              <a:ext uri="{FF2B5EF4-FFF2-40B4-BE49-F238E27FC236}">
                <a16:creationId xmlns:a16="http://schemas.microsoft.com/office/drawing/2014/main" id="{13400A46-58DC-D928-6498-BD77D109C75F}"/>
              </a:ext>
            </a:extLst>
          </p:cNvPr>
          <p:cNvSpPr/>
          <p:nvPr/>
        </p:nvSpPr>
        <p:spPr>
          <a:xfrm>
            <a:off x="6477000" y="4000500"/>
            <a:ext cx="4740400" cy="224676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000" b="1" cap="none" spc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الواجب : </a:t>
            </a:r>
          </a:p>
          <a:p>
            <a:pPr algn="ctr"/>
            <a:r>
              <a:rPr lang="ar-SA" sz="7000" b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منصة مدرستي </a:t>
            </a:r>
            <a:endParaRPr lang="ar-SA" sz="7000" b="1" cap="none" spc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821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181359" y="-10749"/>
            <a:ext cx="10261086" cy="101090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887851">
            <a:off x="638024" y="879262"/>
            <a:ext cx="852197" cy="160378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873145">
            <a:off x="9352768" y="2060468"/>
            <a:ext cx="5797206" cy="5471113"/>
          </a:xfrm>
          <a:prstGeom prst="rect">
            <a:avLst/>
          </a:prstGeom>
        </p:spPr>
      </p:pic>
      <p:grpSp>
        <p:nvGrpSpPr>
          <p:cNvPr id="13" name="مجموعة 12">
            <a:extLst>
              <a:ext uri="{FF2B5EF4-FFF2-40B4-BE49-F238E27FC236}">
                <a16:creationId xmlns:a16="http://schemas.microsoft.com/office/drawing/2014/main" id="{FF46D225-3D0D-4CA3-A0CB-F345081BC58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41983886-EA96-F8DD-7E3F-03322C7C54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0DA425F3-732E-0A05-05C4-FF31F23D4CD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3B5133BF-C4BC-16BB-51AB-C88AEB93504E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9098" y="1727319"/>
            <a:ext cx="12938108" cy="3822551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F47B3C5-835C-BCF4-59DE-644AFAB3B186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20800" y="3506259"/>
            <a:ext cx="2869752" cy="408722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686C609F-7B5E-B276-CFC9-834A2E9811B6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043550" y="774758"/>
            <a:ext cx="3293814" cy="264105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F2442E7-48EE-5439-F955-615B115893F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300104" y="5612515"/>
            <a:ext cx="11272892" cy="4099234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9B74D8F7-E044-ACC7-0533-08D0B6CA1D8E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3569" y="533591"/>
            <a:ext cx="6852561" cy="864795"/>
          </a:xfrm>
          <a:prstGeom prst="rect">
            <a:avLst/>
          </a:prstGeom>
        </p:spPr>
      </p:pic>
      <p:sp>
        <p:nvSpPr>
          <p:cNvPr id="26" name="مستطيل 25">
            <a:extLst>
              <a:ext uri="{FF2B5EF4-FFF2-40B4-BE49-F238E27FC236}">
                <a16:creationId xmlns:a16="http://schemas.microsoft.com/office/drawing/2014/main" id="{7DBF5F48-0E4B-599E-376A-C0598B9F221A}"/>
              </a:ext>
            </a:extLst>
          </p:cNvPr>
          <p:cNvSpPr/>
          <p:nvPr/>
        </p:nvSpPr>
        <p:spPr>
          <a:xfrm>
            <a:off x="12063383" y="547926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sp>
        <p:nvSpPr>
          <p:cNvPr id="27" name="مستطيل 26">
            <a:extLst>
              <a:ext uri="{FF2B5EF4-FFF2-40B4-BE49-F238E27FC236}">
                <a16:creationId xmlns:a16="http://schemas.microsoft.com/office/drawing/2014/main" id="{31C70E0A-B582-5D31-EB4D-1EF07D2BF82A}"/>
              </a:ext>
            </a:extLst>
          </p:cNvPr>
          <p:cNvSpPr/>
          <p:nvPr/>
        </p:nvSpPr>
        <p:spPr>
          <a:xfrm>
            <a:off x="14572265" y="8403526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2143580" y="2876727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5459147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56335" y="-90216"/>
            <a:ext cx="10730866" cy="77475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4217374" y="8978115"/>
            <a:ext cx="11213627" cy="1549519"/>
          </a:xfrm>
          <a:prstGeom prst="rect">
            <a:avLst/>
          </a:prstGeom>
        </p:spPr>
      </p:pic>
      <p:grpSp>
        <p:nvGrpSpPr>
          <p:cNvPr id="9" name="مجموعة 8">
            <a:extLst>
              <a:ext uri="{FF2B5EF4-FFF2-40B4-BE49-F238E27FC236}">
                <a16:creationId xmlns:a16="http://schemas.microsoft.com/office/drawing/2014/main" id="{5734A3F1-D536-72E5-0E98-868CE40B56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0" name="صورة 9">
              <a:extLst>
                <a:ext uri="{FF2B5EF4-FFF2-40B4-BE49-F238E27FC236}">
                  <a16:creationId xmlns:a16="http://schemas.microsoft.com/office/drawing/2014/main" id="{947BEB8D-EDFC-FDE8-2AC0-D38D34D3C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1" name="صورة 10">
              <a:extLst>
                <a:ext uri="{FF2B5EF4-FFF2-40B4-BE49-F238E27FC236}">
                  <a16:creationId xmlns:a16="http://schemas.microsoft.com/office/drawing/2014/main" id="{5F337782-98A8-9B00-C5D6-2AFEAD20BE4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2" name="صورة 11">
            <a:extLst>
              <a:ext uri="{FF2B5EF4-FFF2-40B4-BE49-F238E27FC236}">
                <a16:creationId xmlns:a16="http://schemas.microsoft.com/office/drawing/2014/main" id="{47A981FA-D32B-C9CF-62F7-517316E8D96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13" name="مستطيل 12">
            <a:extLst>
              <a:ext uri="{FF2B5EF4-FFF2-40B4-BE49-F238E27FC236}">
                <a16:creationId xmlns:a16="http://schemas.microsoft.com/office/drawing/2014/main" id="{2D577555-CD9F-92D7-ED33-C6C79823C25E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6D86EB60-641C-0A0C-70C6-B9FD9E924C8B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809ED281-E481-CF51-1327-7F1B21E5F2D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26268" y="576068"/>
            <a:ext cx="3293814" cy="264105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7B5C35F0-9905-76F7-EB42-7EDB39F75450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45155" y="1467704"/>
            <a:ext cx="12787468" cy="2360332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49F2D73D-9346-6811-56E3-1E721480E0A9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2752" y="3726057"/>
            <a:ext cx="12638666" cy="1646213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B97ACF7-A34D-F96E-8B0D-CA021D8675D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637274" y="5747768"/>
            <a:ext cx="3353091" cy="3749365"/>
          </a:xfrm>
          <a:prstGeom prst="rect">
            <a:avLst/>
          </a:prstGeom>
        </p:spPr>
      </p:pic>
      <p:sp>
        <p:nvSpPr>
          <p:cNvPr id="22" name="مستطيل 21">
            <a:extLst>
              <a:ext uri="{FF2B5EF4-FFF2-40B4-BE49-F238E27FC236}">
                <a16:creationId xmlns:a16="http://schemas.microsoft.com/office/drawing/2014/main" id="{B90F5B24-91D8-81F3-9912-FC81C1D238A0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12139" y="5392278"/>
            <a:ext cx="10126448" cy="13992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93186" y="0"/>
            <a:ext cx="11213627" cy="15495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97902" y="235371"/>
            <a:ext cx="1277461" cy="158665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754853">
            <a:off x="15067131" y="9003264"/>
            <a:ext cx="2319495" cy="69229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737215">
            <a:off x="132888" y="830360"/>
            <a:ext cx="1334290" cy="139252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B544489A-BA6B-0568-A206-01DECB5C7224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477559A1-F9DE-7E2F-BDEA-D213D8C8C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9EBB6F5F-3B4B-D23F-EE6E-8893609595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 rot="-10800000">
            <a:off x="6093254" y="136741"/>
            <a:ext cx="5236550" cy="2093479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18124E8B-4B39-73B3-2360-157087CF97AA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4AED2165-AE02-D5C2-DED7-07F5B1F7CB5F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D61A4153-0228-E4DD-4C67-F3FFE00F4E5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8E9A143E-23AC-5885-BB23-E72CA666500D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26268" y="576068"/>
            <a:ext cx="3293814" cy="2641053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B3D9D6F9-82D9-0B6A-32FC-1057767FCDFE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450" y="2135333"/>
            <a:ext cx="13503818" cy="2557169"/>
          </a:xfrm>
          <a:prstGeom prst="rect">
            <a:avLst/>
          </a:prstGeom>
        </p:spPr>
      </p:pic>
      <p:pic>
        <p:nvPicPr>
          <p:cNvPr id="32" name="رسم 31" descr="سيدتان مع تعبئة خالصة">
            <a:extLst>
              <a:ext uri="{FF2B5EF4-FFF2-40B4-BE49-F238E27FC236}">
                <a16:creationId xmlns:a16="http://schemas.microsoft.com/office/drawing/2014/main" id="{E856CEEA-CE25-7DDA-78CA-B0A7FDB88EA1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7500" y="2138843"/>
            <a:ext cx="914400" cy="914400"/>
          </a:xfrm>
          <a:prstGeom prst="rect">
            <a:avLst/>
          </a:prstGeom>
        </p:spPr>
      </p:pic>
      <p:pic>
        <p:nvPicPr>
          <p:cNvPr id="33" name="IMG_4150">
            <a:hlinkClick r:id="" action="ppaction://media"/>
            <a:extLst>
              <a:ext uri="{FF2B5EF4-FFF2-40B4-BE49-F238E27FC236}">
                <a16:creationId xmlns:a16="http://schemas.microsoft.com/office/drawing/2014/main" id="{70C08608-C5FA-41DB-A963-E00399C5D97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sp>
        <p:nvSpPr>
          <p:cNvPr id="34" name="مستطيل 33">
            <a:extLst>
              <a:ext uri="{FF2B5EF4-FFF2-40B4-BE49-F238E27FC236}">
                <a16:creationId xmlns:a16="http://schemas.microsoft.com/office/drawing/2014/main" id="{F4A07A01-F20C-4A92-BC3C-4F3E3B8A0BD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12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8" name="صورة 27">
            <a:extLst>
              <a:ext uri="{FF2B5EF4-FFF2-40B4-BE49-F238E27FC236}">
                <a16:creationId xmlns:a16="http://schemas.microsoft.com/office/drawing/2014/main" id="{50F3A25A-ECF5-B015-7F8F-B2D93528CAC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380488" y="2701195"/>
            <a:ext cx="8397779" cy="7000943"/>
          </a:xfrm>
          <a:prstGeom prst="rect">
            <a:avLst/>
          </a:prstGeom>
        </p:spPr>
      </p:pic>
      <p:pic>
        <p:nvPicPr>
          <p:cNvPr id="36" name="صورة 35">
            <a:extLst>
              <a:ext uri="{FF2B5EF4-FFF2-40B4-BE49-F238E27FC236}">
                <a16:creationId xmlns:a16="http://schemas.microsoft.com/office/drawing/2014/main" id="{30174A51-4C78-25C5-7805-19708F4E9108}"/>
              </a:ext>
            </a:extLst>
          </p:cNvPr>
          <p:cNvPicPr>
            <a:picLocks noChangeAspect="1"/>
          </p:cNvPicPr>
          <p:nvPr/>
        </p:nvPicPr>
        <p:blipFill>
          <a:blip r:embed="rId2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10355" y="4754456"/>
            <a:ext cx="9908906" cy="43473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33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2738982" y="5476437"/>
            <a:ext cx="10136517" cy="140068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439573">
            <a:off x="1756623" y="4287077"/>
            <a:ext cx="3796772" cy="497122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413640" y="-139182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636302">
            <a:off x="13668681" y="340279"/>
            <a:ext cx="3682246" cy="3253767"/>
          </a:xfrm>
          <a:prstGeom prst="rect">
            <a:avLst/>
          </a:prstGeom>
        </p:spPr>
      </p:pic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7309D525-9566-61E2-5119-C7D1439D9B61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3" name="صورة 12">
              <a:extLst>
                <a:ext uri="{FF2B5EF4-FFF2-40B4-BE49-F238E27FC236}">
                  <a16:creationId xmlns:a16="http://schemas.microsoft.com/office/drawing/2014/main" id="{C8AB8BBE-7BC4-D844-812B-EA1B504DCE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4" name="صورة 13">
              <a:extLst>
                <a:ext uri="{FF2B5EF4-FFF2-40B4-BE49-F238E27FC236}">
                  <a16:creationId xmlns:a16="http://schemas.microsoft.com/office/drawing/2014/main" id="{2485AE83-04F6-425A-7C6F-1E157FD241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5" name="صورة 14">
            <a:extLst>
              <a:ext uri="{FF2B5EF4-FFF2-40B4-BE49-F238E27FC236}">
                <a16:creationId xmlns:a16="http://schemas.microsoft.com/office/drawing/2014/main" id="{35C8FF78-B604-77E3-F423-81558B2D617D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16" name="مستطيل 15">
            <a:extLst>
              <a:ext uri="{FF2B5EF4-FFF2-40B4-BE49-F238E27FC236}">
                <a16:creationId xmlns:a16="http://schemas.microsoft.com/office/drawing/2014/main" id="{953EF173-A7C1-0A80-AAF6-335569B840E6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17" name="صورة 16">
            <a:extLst>
              <a:ext uri="{FF2B5EF4-FFF2-40B4-BE49-F238E27FC236}">
                <a16:creationId xmlns:a16="http://schemas.microsoft.com/office/drawing/2014/main" id="{382A7BBC-0D11-E9DF-FD5C-41CE0A97F2B1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DA970F94-D6E9-D8E0-18AB-A8575D6A9D8B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26268" y="576068"/>
            <a:ext cx="3293814" cy="2641053"/>
          </a:xfrm>
          <a:prstGeom prst="rect">
            <a:avLst/>
          </a:prstGeom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9320AAE0-FE89-EA30-6605-2D9AF2DB606B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86FF49EA-560C-7480-7FDB-2A575225CE3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511637" y="2898469"/>
            <a:ext cx="13115102" cy="981402"/>
          </a:xfrm>
          <a:prstGeom prst="rect">
            <a:avLst/>
          </a:prstGeom>
        </p:spPr>
      </p:pic>
      <p:pic>
        <p:nvPicPr>
          <p:cNvPr id="25" name="صورة 24" descr="صورة تحتوي على نص, قصاصة فنية, لقطة شاشة&#10;&#10;تم إنشاء الوصف تلقائياً">
            <a:extLst>
              <a:ext uri="{FF2B5EF4-FFF2-40B4-BE49-F238E27FC236}">
                <a16:creationId xmlns:a16="http://schemas.microsoft.com/office/drawing/2014/main" id="{B88EF377-285D-8725-7C5A-B0E65DA71BD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400" y="1824257"/>
            <a:ext cx="3399878" cy="861774"/>
          </a:xfrm>
          <a:prstGeom prst="rect">
            <a:avLst/>
          </a:prstGeom>
        </p:spPr>
      </p:pic>
      <p:pic>
        <p:nvPicPr>
          <p:cNvPr id="27" name="IMG_4150">
            <a:hlinkClick r:id="" action="ppaction://media"/>
            <a:extLst>
              <a:ext uri="{FF2B5EF4-FFF2-40B4-BE49-F238E27FC236}">
                <a16:creationId xmlns:a16="http://schemas.microsoft.com/office/drawing/2014/main" id="{DFD32997-ECB1-F385-2B8F-B6BB61D1974A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063042" y="1135683"/>
            <a:ext cx="2594180" cy="1427137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D5113D4E-ADD0-6464-7EA0-E2F63AA6174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33403" y="3724819"/>
            <a:ext cx="5101128" cy="98140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118485EF-6359-FDE8-5BF3-16CBFB0C634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364959" y="2335954"/>
            <a:ext cx="8397779" cy="7000943"/>
          </a:xfrm>
          <a:prstGeom prst="rect">
            <a:avLst/>
          </a:prstGeom>
        </p:spPr>
      </p:pic>
      <p:pic>
        <p:nvPicPr>
          <p:cNvPr id="29" name="رسم 28" descr="سيدة مع تعبئة خالصة">
            <a:extLst>
              <a:ext uri="{FF2B5EF4-FFF2-40B4-BE49-F238E27FC236}">
                <a16:creationId xmlns:a16="http://schemas.microsoft.com/office/drawing/2014/main" id="{0DC4217B-A950-4732-BD7B-77827B07C4D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622066" y="1257292"/>
            <a:ext cx="1157986" cy="1157986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95F280C0-0D3D-74EB-F319-DCC48F46BB5F}"/>
              </a:ext>
            </a:extLst>
          </p:cNvPr>
          <p:cNvPicPr>
            <a:picLocks noChangeAspect="1"/>
          </p:cNvPicPr>
          <p:nvPr/>
        </p:nvPicPr>
        <p:blipFill>
          <a:blip r:embed="rId2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7747" y="4658940"/>
            <a:ext cx="10048992" cy="4523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1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3409"/>
          <a:stretch>
            <a:fillRect/>
          </a:stretch>
        </p:blipFill>
        <p:spPr>
          <a:xfrm rot="-5400000">
            <a:off x="-3302987" y="8447015"/>
            <a:ext cx="7467218" cy="154951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74618" y="-301630"/>
            <a:ext cx="10451586" cy="144421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79176"/>
            <a:ext cx="1228105" cy="1444219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239" y="5998659"/>
            <a:ext cx="1456278" cy="1889040"/>
          </a:xfrm>
          <a:prstGeom prst="rect">
            <a:avLst/>
          </a:prstGeom>
        </p:spPr>
      </p:pic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60F4195B-E918-C635-9784-2362EB91BE0B}"/>
              </a:ext>
            </a:extLst>
          </p:cNvPr>
          <p:cNvGrpSpPr/>
          <p:nvPr/>
        </p:nvGrpSpPr>
        <p:grpSpPr>
          <a:xfrm>
            <a:off x="-61948" y="7203317"/>
            <a:ext cx="2990839" cy="2780031"/>
            <a:chOff x="410695" y="7304319"/>
            <a:chExt cx="2990839" cy="2780031"/>
          </a:xfrm>
        </p:grpSpPr>
        <p:pic>
          <p:nvPicPr>
            <p:cNvPr id="15" name="صورة 14">
              <a:extLst>
                <a:ext uri="{FF2B5EF4-FFF2-40B4-BE49-F238E27FC236}">
                  <a16:creationId xmlns:a16="http://schemas.microsoft.com/office/drawing/2014/main" id="{D88BF8DE-FC43-4346-CAFC-510CDD7D9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6" name="صورة 15">
              <a:extLst>
                <a:ext uri="{FF2B5EF4-FFF2-40B4-BE49-F238E27FC236}">
                  <a16:creationId xmlns:a16="http://schemas.microsoft.com/office/drawing/2014/main" id="{FF5C07B4-1F97-E683-5766-A88166443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7" name="صورة 16">
            <a:extLst>
              <a:ext uri="{FF2B5EF4-FFF2-40B4-BE49-F238E27FC236}">
                <a16:creationId xmlns:a16="http://schemas.microsoft.com/office/drawing/2014/main" id="{29FCB60A-5B27-6C16-7304-115155E1D0FA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18" name="مستطيل 17">
            <a:extLst>
              <a:ext uri="{FF2B5EF4-FFF2-40B4-BE49-F238E27FC236}">
                <a16:creationId xmlns:a16="http://schemas.microsoft.com/office/drawing/2014/main" id="{D261510F-4CA8-FAEA-6526-DE18BD8BBC93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19" name="صورة 18">
            <a:extLst>
              <a:ext uri="{FF2B5EF4-FFF2-40B4-BE49-F238E27FC236}">
                <a16:creationId xmlns:a16="http://schemas.microsoft.com/office/drawing/2014/main" id="{C75AB005-B118-D75C-90E2-ABA303A57E8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806EA24-F90C-BF72-5440-C3E03CC9C987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sp>
        <p:nvSpPr>
          <p:cNvPr id="21" name="مستطيل 20">
            <a:extLst>
              <a:ext uri="{FF2B5EF4-FFF2-40B4-BE49-F238E27FC236}">
                <a16:creationId xmlns:a16="http://schemas.microsoft.com/office/drawing/2014/main" id="{490B98A3-F4E4-8CAB-25F5-EFBB8182EAAC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06372B2E-ADE7-3B3D-3EBA-A34B8E5E382A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57400" y="1456390"/>
            <a:ext cx="11880914" cy="4921297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2A0020-D892-455D-F564-F749A37D22B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59683" y="6377687"/>
            <a:ext cx="9800169" cy="1463167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026A0ED8-35DF-BB04-8BD5-7BAAE89250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0278" y="7109270"/>
            <a:ext cx="2869752" cy="2765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710112" y="2758709"/>
            <a:ext cx="8647187" cy="8647187"/>
            <a:chOff x="0" y="0"/>
            <a:chExt cx="11529582" cy="11529582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644708" y="4968202"/>
              <a:ext cx="11529582" cy="1593179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8924252"/>
              <a:ext cx="11529582" cy="1593179"/>
            </a:xfrm>
            <a:prstGeom prst="rect">
              <a:avLst/>
            </a:prstGeom>
          </p:spPr>
        </p:pic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352035" y="7706000"/>
            <a:ext cx="7467218" cy="154951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3032821" y="-515382"/>
            <a:ext cx="11213627" cy="154951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0520" y="1998411"/>
            <a:ext cx="1106919" cy="137483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22156">
            <a:off x="13227" y="2981252"/>
            <a:ext cx="1264913" cy="1320118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8185014">
            <a:off x="14950127" y="1755069"/>
            <a:ext cx="2392752" cy="714158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442404" y="461490"/>
            <a:ext cx="1106919" cy="1374836"/>
          </a:xfrm>
          <a:prstGeom prst="rect">
            <a:avLst/>
          </a:prstGeom>
        </p:spPr>
      </p:pic>
      <p:grpSp>
        <p:nvGrpSpPr>
          <p:cNvPr id="26" name="مجموعة 25">
            <a:extLst>
              <a:ext uri="{FF2B5EF4-FFF2-40B4-BE49-F238E27FC236}">
                <a16:creationId xmlns:a16="http://schemas.microsoft.com/office/drawing/2014/main" id="{DEE7A99A-AA0C-00DA-B297-4548BC7FAB0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27" name="صورة 26">
              <a:extLst>
                <a:ext uri="{FF2B5EF4-FFF2-40B4-BE49-F238E27FC236}">
                  <a16:creationId xmlns:a16="http://schemas.microsoft.com/office/drawing/2014/main" id="{EEFC145D-B4FA-1F9A-96B9-FFC73415F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28" name="صورة 27">
              <a:extLst>
                <a:ext uri="{FF2B5EF4-FFF2-40B4-BE49-F238E27FC236}">
                  <a16:creationId xmlns:a16="http://schemas.microsoft.com/office/drawing/2014/main" id="{8127C692-133B-E190-DCA4-D68DB44D6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29" name="صورة 28">
            <a:extLst>
              <a:ext uri="{FF2B5EF4-FFF2-40B4-BE49-F238E27FC236}">
                <a16:creationId xmlns:a16="http://schemas.microsoft.com/office/drawing/2014/main" id="{C4161599-8994-1BF3-5F5C-A9FF313C4BE0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30" name="مستطيل 29">
            <a:extLst>
              <a:ext uri="{FF2B5EF4-FFF2-40B4-BE49-F238E27FC236}">
                <a16:creationId xmlns:a16="http://schemas.microsoft.com/office/drawing/2014/main" id="{D2F25683-D9BD-48E8-DCB6-9E954C3EED7E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31" name="صورة 30">
            <a:extLst>
              <a:ext uri="{FF2B5EF4-FFF2-40B4-BE49-F238E27FC236}">
                <a16:creationId xmlns:a16="http://schemas.microsoft.com/office/drawing/2014/main" id="{43105CDE-0518-20DA-2192-E81C7F693B55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AFF9FAC9-60CE-28F0-350B-BCA02C37E686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sp>
        <p:nvSpPr>
          <p:cNvPr id="33" name="مستطيل 32">
            <a:extLst>
              <a:ext uri="{FF2B5EF4-FFF2-40B4-BE49-F238E27FC236}">
                <a16:creationId xmlns:a16="http://schemas.microsoft.com/office/drawing/2014/main" id="{DAE6B4BC-F2EA-0292-ECDD-8F2555C57AC9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13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35" name="صورة 34">
            <a:extLst>
              <a:ext uri="{FF2B5EF4-FFF2-40B4-BE49-F238E27FC236}">
                <a16:creationId xmlns:a16="http://schemas.microsoft.com/office/drawing/2014/main" id="{A60B2FE3-313F-C95C-DCFF-18408A69C04C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10600" y="2933700"/>
            <a:ext cx="6237294" cy="5859450"/>
          </a:xfrm>
          <a:prstGeom prst="rect">
            <a:avLst/>
          </a:prstGeom>
        </p:spPr>
      </p:pic>
      <p:pic>
        <p:nvPicPr>
          <p:cNvPr id="38" name="صورة 37">
            <a:extLst>
              <a:ext uri="{FF2B5EF4-FFF2-40B4-BE49-F238E27FC236}">
                <a16:creationId xmlns:a16="http://schemas.microsoft.com/office/drawing/2014/main" id="{B796DBA4-11A4-3A9D-285E-FA1403F7DF83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378" y="3195596"/>
            <a:ext cx="6344325" cy="5122614"/>
          </a:xfrm>
          <a:prstGeom prst="rect">
            <a:avLst/>
          </a:prstGeom>
        </p:spPr>
      </p:pic>
      <p:pic>
        <p:nvPicPr>
          <p:cNvPr id="39" name="IMG_4150">
            <a:hlinkClick r:id="" action="ppaction://media"/>
            <a:extLst>
              <a:ext uri="{FF2B5EF4-FFF2-40B4-BE49-F238E27FC236}">
                <a16:creationId xmlns:a16="http://schemas.microsoft.com/office/drawing/2014/main" id="{7C150B0D-3E8D-C15E-4D3F-D8F8275FAE2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461845" y="-3495"/>
            <a:ext cx="2594180" cy="1427137"/>
          </a:xfrm>
          <a:prstGeom prst="rect">
            <a:avLst/>
          </a:prstGeom>
        </p:spPr>
      </p:pic>
      <p:pic>
        <p:nvPicPr>
          <p:cNvPr id="40" name="رسم 39" descr="سيدة مع تعبئة خالصة">
            <a:extLst>
              <a:ext uri="{FF2B5EF4-FFF2-40B4-BE49-F238E27FC236}">
                <a16:creationId xmlns:a16="http://schemas.microsoft.com/office/drawing/2014/main" id="{6D635A18-CA93-E734-E142-589BDE7011E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20869" y="118114"/>
            <a:ext cx="1157986" cy="11579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9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1925866" y="4783644"/>
            <a:ext cx="11213627" cy="154951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33409"/>
          <a:stretch>
            <a:fillRect/>
          </a:stretch>
        </p:blipFill>
        <p:spPr>
          <a:xfrm rot="-5400000">
            <a:off x="-3291759" y="6262818"/>
            <a:ext cx="7467218" cy="154951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345686" y="0"/>
            <a:ext cx="11213627" cy="154951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4114635">
            <a:off x="1675814" y="7036590"/>
            <a:ext cx="2849988" cy="2689676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682441" y="774760"/>
            <a:ext cx="2929932" cy="276512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740705" y="8381428"/>
            <a:ext cx="1040846" cy="108627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4056892">
            <a:off x="14836442" y="2821073"/>
            <a:ext cx="2319495" cy="692293"/>
          </a:xfrm>
          <a:prstGeom prst="rect">
            <a:avLst/>
          </a:prstGeom>
        </p:spPr>
      </p:pic>
      <p:grpSp>
        <p:nvGrpSpPr>
          <p:cNvPr id="16" name="مجموعة 15">
            <a:extLst>
              <a:ext uri="{FF2B5EF4-FFF2-40B4-BE49-F238E27FC236}">
                <a16:creationId xmlns:a16="http://schemas.microsoft.com/office/drawing/2014/main" id="{6C876DA5-2DC7-8186-FC36-AACE9F7F6CCC}"/>
              </a:ext>
            </a:extLst>
          </p:cNvPr>
          <p:cNvGrpSpPr/>
          <p:nvPr/>
        </p:nvGrpSpPr>
        <p:grpSpPr>
          <a:xfrm>
            <a:off x="410695" y="7304319"/>
            <a:ext cx="2990839" cy="2780031"/>
            <a:chOff x="410695" y="7304319"/>
            <a:chExt cx="2990839" cy="2780031"/>
          </a:xfrm>
        </p:grpSpPr>
        <p:pic>
          <p:nvPicPr>
            <p:cNvPr id="17" name="صورة 16">
              <a:extLst>
                <a:ext uri="{FF2B5EF4-FFF2-40B4-BE49-F238E27FC236}">
                  <a16:creationId xmlns:a16="http://schemas.microsoft.com/office/drawing/2014/main" id="{35805C90-D505-AE17-1D36-A3FCEE890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clrChange>
                <a:clrFrom>
                  <a:srgbClr val="D9D9D9"/>
                </a:clrFrom>
                <a:clrTo>
                  <a:srgbClr val="D9D9D9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695" y="7304319"/>
              <a:ext cx="2990839" cy="2780031"/>
            </a:xfrm>
            <a:prstGeom prst="rect">
              <a:avLst/>
            </a:prstGeom>
          </p:spPr>
        </p:pic>
        <p:pic>
          <p:nvPicPr>
            <p:cNvPr id="18" name="صورة 17">
              <a:extLst>
                <a:ext uri="{FF2B5EF4-FFF2-40B4-BE49-F238E27FC236}">
                  <a16:creationId xmlns:a16="http://schemas.microsoft.com/office/drawing/2014/main" id="{F9992035-528C-BEA4-6BCA-8A150BD3918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colorTemperature colorTemp="7200"/>
                      </a14:imgEffect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27" y="8912502"/>
              <a:ext cx="848790" cy="848790"/>
            </a:xfrm>
            <a:prstGeom prst="rect">
              <a:avLst/>
            </a:prstGeom>
          </p:spPr>
        </p:pic>
      </p:grpSp>
      <p:pic>
        <p:nvPicPr>
          <p:cNvPr id="19" name="صورة 18">
            <a:extLst>
              <a:ext uri="{FF2B5EF4-FFF2-40B4-BE49-F238E27FC236}">
                <a16:creationId xmlns:a16="http://schemas.microsoft.com/office/drawing/2014/main" id="{CECB11F0-D97D-97C3-B034-2B1199E2146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12609" y="591595"/>
            <a:ext cx="6852561" cy="864795"/>
          </a:xfrm>
          <a:prstGeom prst="rect">
            <a:avLst/>
          </a:prstGeom>
        </p:spPr>
      </p:pic>
      <p:sp>
        <p:nvSpPr>
          <p:cNvPr id="20" name="مستطيل 19">
            <a:extLst>
              <a:ext uri="{FF2B5EF4-FFF2-40B4-BE49-F238E27FC236}">
                <a16:creationId xmlns:a16="http://schemas.microsoft.com/office/drawing/2014/main" id="{A42C75B7-B77C-A703-873F-E1FCB228F0AB}"/>
              </a:ext>
            </a:extLst>
          </p:cNvPr>
          <p:cNvSpPr/>
          <p:nvPr/>
        </p:nvSpPr>
        <p:spPr>
          <a:xfrm>
            <a:off x="11872423" y="605930"/>
            <a:ext cx="1119217" cy="86177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000" b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8-1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CD1F2893-6FC2-40F2-5A13-D345A744D590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608168" y="3346658"/>
            <a:ext cx="2869752" cy="4087222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B4D3BE14-62F2-D224-86DA-B8C52C4FB11B}"/>
              </a:ext>
            </a:extLst>
          </p:cNvPr>
          <p:cNvPicPr>
            <a:picLocks noChangeAspect="1"/>
          </p:cNvPicPr>
          <p:nvPr/>
        </p:nvPicPr>
        <p:blipFill>
          <a:blip r:embed="rId17">
            <a:clrChange>
              <a:clrFrom>
                <a:srgbClr val="FFFDE9"/>
              </a:clrFrom>
              <a:clrTo>
                <a:srgbClr val="FFFDE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468056" y="778425"/>
            <a:ext cx="3293814" cy="2641053"/>
          </a:xfrm>
          <a:prstGeom prst="rect">
            <a:avLst/>
          </a:prstGeom>
        </p:spPr>
      </p:pic>
      <p:sp>
        <p:nvSpPr>
          <p:cNvPr id="23" name="مستطيل 22">
            <a:extLst>
              <a:ext uri="{FF2B5EF4-FFF2-40B4-BE49-F238E27FC236}">
                <a16:creationId xmlns:a16="http://schemas.microsoft.com/office/drawing/2014/main" id="{05D6A312-DD64-676A-3436-BFAC8704D104}"/>
              </a:ext>
            </a:extLst>
          </p:cNvPr>
          <p:cNvSpPr/>
          <p:nvPr/>
        </p:nvSpPr>
        <p:spPr>
          <a:xfrm>
            <a:off x="14940887" y="8388555"/>
            <a:ext cx="20842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ص/ 17</a:t>
            </a:r>
            <a:endParaRPr lang="ar-SA" sz="5400" b="1" cap="none" spc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24" name="IMG_4150">
            <a:hlinkClick r:id="" action="ppaction://media"/>
            <a:extLst>
              <a:ext uri="{FF2B5EF4-FFF2-40B4-BE49-F238E27FC236}">
                <a16:creationId xmlns:a16="http://schemas.microsoft.com/office/drawing/2014/main" id="{905989C7-B39E-1F04-5F1E-8ED880586A67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673020" y="515963"/>
            <a:ext cx="2594180" cy="1427137"/>
          </a:xfrm>
          <a:prstGeom prst="rect">
            <a:avLst/>
          </a:prstGeom>
        </p:spPr>
      </p:pic>
      <p:pic>
        <p:nvPicPr>
          <p:cNvPr id="25" name="رسم 24" descr="سيدة مع تعبئة خالصة">
            <a:extLst>
              <a:ext uri="{FF2B5EF4-FFF2-40B4-BE49-F238E27FC236}">
                <a16:creationId xmlns:a16="http://schemas.microsoft.com/office/drawing/2014/main" id="{1D928D1D-94C5-2304-5F90-F74BC27646C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232044" y="637572"/>
            <a:ext cx="1157986" cy="1157986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A797BDDF-4AF4-3D2C-0272-C3C6D42B0A22}"/>
              </a:ext>
            </a:extLst>
          </p:cNvPr>
          <p:cNvPicPr>
            <a:picLocks noChangeAspect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57260" y="2574069"/>
            <a:ext cx="11657199" cy="922447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766922DD-765C-15E1-0759-15466A88F0B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99498" y="3539884"/>
            <a:ext cx="6429636" cy="5417979"/>
          </a:xfrm>
          <a:prstGeom prst="rect">
            <a:avLst/>
          </a:prstGeom>
        </p:spPr>
      </p:pic>
      <p:pic>
        <p:nvPicPr>
          <p:cNvPr id="30" name="صورة 29" descr="صورة تحتوي على نص, قصاصة فنية, لقطة شاشة&#10;&#10;تم إنشاء الوصف تلقائياً">
            <a:extLst>
              <a:ext uri="{FF2B5EF4-FFF2-40B4-BE49-F238E27FC236}">
                <a16:creationId xmlns:a16="http://schemas.microsoft.com/office/drawing/2014/main" id="{B9E46BD9-5BFD-E879-B09A-3BDA0727D58A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302" y="1690611"/>
            <a:ext cx="3399878" cy="8617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800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128</Words>
  <Application>Microsoft Office PowerPoint</Application>
  <PresentationFormat>مخصص</PresentationFormat>
  <Paragraphs>59</Paragraphs>
  <Slides>22</Slides>
  <Notes>0</Notes>
  <HiddenSlides>0</HiddenSlides>
  <MMClips>7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22</vt:i4>
      </vt:variant>
    </vt:vector>
  </HeadingPairs>
  <TitlesOfParts>
    <vt:vector size="26" baseType="lpstr">
      <vt:lpstr>Calibri</vt:lpstr>
      <vt:lpstr>Childos Arabic SemiBold</vt:lpstr>
      <vt:lpstr>Arial</vt:lpstr>
      <vt:lpstr>Office Theme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 and White Pastel Scrapbook Company Profile Presentation</dc:title>
  <dc:creator>DELL</dc:creator>
  <cp:lastModifiedBy>منى الثبيتي</cp:lastModifiedBy>
  <cp:revision>5</cp:revision>
  <dcterms:created xsi:type="dcterms:W3CDTF">2006-08-16T00:00:00Z</dcterms:created>
  <dcterms:modified xsi:type="dcterms:W3CDTF">2023-03-14T21:00:31Z</dcterms:modified>
  <dc:identifier>DAFc9wIG5lg</dc:identifier>
</cp:coreProperties>
</file>