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sldIdLst>
    <p:sldId id="256" r:id="rId2"/>
    <p:sldId id="257" r:id="rId3"/>
    <p:sldId id="258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74" r:id="rId14"/>
    <p:sldId id="273" r:id="rId15"/>
    <p:sldId id="271" r:id="rId16"/>
    <p:sldId id="272" r:id="rId17"/>
    <p:sldId id="275" r:id="rId18"/>
    <p:sldId id="270" r:id="rId19"/>
    <p:sldId id="278" r:id="rId20"/>
    <p:sldId id="269" r:id="rId21"/>
    <p:sldId id="276" r:id="rId22"/>
    <p:sldId id="259" r:id="rId23"/>
  </p:sldIdLst>
  <p:sldSz cx="12192000" cy="6858000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1A1CB"/>
    <a:srgbClr val="FCE8BA"/>
    <a:srgbClr val="FCE0A2"/>
    <a:srgbClr val="FDEECB"/>
    <a:srgbClr val="D2D2E6"/>
    <a:srgbClr val="E1CE8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2985" autoAdjust="0"/>
    <p:restoredTop sz="94660"/>
  </p:normalViewPr>
  <p:slideViewPr>
    <p:cSldViewPr snapToGrid="0">
      <p:cViewPr varScale="1">
        <p:scale>
          <a:sx n="89" d="100"/>
          <a:sy n="89" d="100"/>
        </p:scale>
        <p:origin x="33" y="1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D8BD7009-1CE8-FC2A-F509-7730FE7B35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AD494B50-1678-713B-8A06-40F89AA0CC3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3D69BC93-8524-053F-A4E9-668CAFEA83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278B7-8C79-4129-8654-90DEAB4709FE}" type="datetimeFigureOut">
              <a:rPr lang="ar-SA" smtClean="0"/>
              <a:t>22/08/44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4AD35DC6-2F12-2D2D-6165-598A64F77C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FFF41450-3AA1-6A41-B9E7-6019934025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F0F55-1EE6-47A2-B77B-230F2598311E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2105647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089EDF4A-30C5-89A8-0DBD-99B73B0953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CED8FBFB-AEA0-2AA4-FE18-AF3D16B54C5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2A4F098D-E613-58EB-5B6E-6A1D1ED7B5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278B7-8C79-4129-8654-90DEAB4709FE}" type="datetimeFigureOut">
              <a:rPr lang="ar-SA" smtClean="0"/>
              <a:t>22/08/44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08FF7585-5E04-814F-0B1E-463D6E1505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7EEFF94F-D5C7-978D-6BA9-DF18ECECCD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F0F55-1EE6-47A2-B77B-230F2598311E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2330348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id="{084F761A-5BB6-C780-318B-49EE6DFAEA0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DA7B35C7-B82C-8289-C050-09C120399BD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85846516-80E2-864E-3A97-D4E9765BB2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278B7-8C79-4129-8654-90DEAB4709FE}" type="datetimeFigureOut">
              <a:rPr lang="ar-SA" smtClean="0"/>
              <a:t>22/08/44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51D6DE75-8DBF-E5BC-127B-F43461ACE4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E7E25C31-18A2-6F19-02D2-D91F947FF1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F0F55-1EE6-47A2-B77B-230F2598311E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9840904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D2636392-8687-834C-35C3-963C3712DE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CE10A82-6948-8D36-1C0F-05177F382C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BDBD45A4-6F56-4500-8A79-3BADE48983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278B7-8C79-4129-8654-90DEAB4709FE}" type="datetimeFigureOut">
              <a:rPr lang="ar-SA" smtClean="0"/>
              <a:t>22/08/44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D0A63F-E63B-7417-97C1-5BDA412592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9D2D726D-4A5E-4D21-622B-8CF3B55A67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F0F55-1EE6-47A2-B77B-230F2598311E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5189220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7E002C18-583F-FA20-4783-FD78AB5506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87215FCB-45A3-493E-2735-2AB9C9DA8B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013AC09E-5240-DDE8-5A42-D075A405A2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278B7-8C79-4129-8654-90DEAB4709FE}" type="datetimeFigureOut">
              <a:rPr lang="ar-SA" smtClean="0"/>
              <a:t>22/08/44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4E7FDC47-4853-95A0-9386-1F100CC25B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C105D14-24B9-0409-9C58-CF4D834BA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F0F55-1EE6-47A2-B77B-230F2598311E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922463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576F5D75-DE30-0D35-ED52-EA2974E416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EC400CE-7069-675A-CC88-D13F42D6333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EE193137-D371-57FC-3FCF-467C21F256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0525FE8F-38BB-1E65-E2CF-2A2F3FD65E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278B7-8C79-4129-8654-90DEAB4709FE}" type="datetimeFigureOut">
              <a:rPr lang="ar-SA" smtClean="0"/>
              <a:t>22/08/44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D75DE92C-8E0D-EA39-C670-11556B41C2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CD3ED803-430E-B739-49D3-584E21EDF3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F0F55-1EE6-47A2-B77B-230F2598311E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9776476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4053B913-C49B-D69C-5F2B-093D51A0BC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3136B272-99E4-085A-D0A0-454F859C0B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5E0FAB25-22FD-3118-3904-9129CED4DE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EFF1DF67-F079-BD18-611D-E4A964B2D30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id="{991B40F4-3A97-752B-79F7-8342AEC61B9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DB71864E-F331-EC3C-8DC0-B1E9A07150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278B7-8C79-4129-8654-90DEAB4709FE}" type="datetimeFigureOut">
              <a:rPr lang="ar-SA" smtClean="0"/>
              <a:t>22/08/44</a:t>
            </a:fld>
            <a:endParaRPr lang="ar-SA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6AE60BF1-00C1-EE4E-025B-0E785DE3DB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7FB79B1E-E518-5A59-B1D9-37E662D054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F0F55-1EE6-47A2-B77B-230F2598311E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9594479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16CDC029-A041-CBD8-59AB-6331E0B708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4AE3FB71-7C29-FB99-0617-34E7519FEB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278B7-8C79-4129-8654-90DEAB4709FE}" type="datetimeFigureOut">
              <a:rPr lang="ar-SA" smtClean="0"/>
              <a:t>22/08/44</a:t>
            </a:fld>
            <a:endParaRPr lang="ar-SA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DE36A4A5-79EE-F2B5-08F2-028175C982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5376B6AD-F167-C6EA-EA65-3EF6DA4EBF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F0F55-1EE6-47A2-B77B-230F2598311E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8074757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E91729A8-7D25-A9D5-3ED4-31C44CDF2B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278B7-8C79-4129-8654-90DEAB4709FE}" type="datetimeFigureOut">
              <a:rPr lang="ar-SA" smtClean="0"/>
              <a:t>22/08/44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73594084-649A-5CB6-C0AF-F98DD812F9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1AE3FCE6-446A-D616-F8DB-FA7B230B7B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F0F55-1EE6-47A2-B77B-230F2598311E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6796026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A9DC73CC-AD83-7FED-C8FD-71D072ACDE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A15BA622-EFB2-9BC9-FE7E-9AF3DEFA43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9BBD0883-3E15-C93D-BCCE-F64FC842BE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DA690DED-05F1-CCDA-03D1-224FE61652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278B7-8C79-4129-8654-90DEAB4709FE}" type="datetimeFigureOut">
              <a:rPr lang="ar-SA" smtClean="0"/>
              <a:t>22/08/44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0C6F1D70-0A22-6910-0484-D0C2E09BA8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412F292E-7387-18B7-A1F1-9AF7F8FB9A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F0F55-1EE6-47A2-B77B-230F2598311E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1611024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74F5EB61-2131-1E39-01E6-983A65CF66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D3056C98-F566-922C-B908-4F74261D181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88EC0B7B-AA0B-8015-9F4D-324F0D5349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65B8ED3F-F122-AC0A-0ED8-0481AEE85D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278B7-8C79-4129-8654-90DEAB4709FE}" type="datetimeFigureOut">
              <a:rPr lang="ar-SA" smtClean="0"/>
              <a:t>22/08/44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098109D5-0DE1-B80D-0A83-91D6AE20AF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53B761A8-19A2-1478-0396-0A146FC132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F0F55-1EE6-47A2-B77B-230F2598311E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8327937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243D2952-06F4-96E9-D668-91F3A54F57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DB144CB8-1838-9BD5-DD9E-9B1296EA88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0C5631AE-AEFA-7FD8-A9CD-85F62158E04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6278B7-8C79-4129-8654-90DEAB4709FE}" type="datetimeFigureOut">
              <a:rPr lang="ar-SA" smtClean="0"/>
              <a:t>22/08/44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A98240F6-6C54-C2DA-8948-56E4EC1BD8E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5C2727FC-53A6-2D83-FA81-9DBCD049BB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4F0F55-1EE6-47A2-B77B-230F2598311E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1518265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" Type="http://schemas.openxmlformats.org/officeDocument/2006/relationships/image" Target="../media/image2.png"/><Relationship Id="rId21" Type="http://schemas.openxmlformats.org/officeDocument/2006/relationships/image" Target="../media/image20.sv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svg"/><Relationship Id="rId25" Type="http://schemas.openxmlformats.org/officeDocument/2006/relationships/image" Target="../media/image24.sv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svg"/><Relationship Id="rId11" Type="http://schemas.openxmlformats.org/officeDocument/2006/relationships/image" Target="../media/image10.svg"/><Relationship Id="rId24" Type="http://schemas.openxmlformats.org/officeDocument/2006/relationships/image" Target="../media/image23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svg"/><Relationship Id="rId28" Type="http://schemas.openxmlformats.org/officeDocument/2006/relationships/image" Target="../media/image26.png"/><Relationship Id="rId10" Type="http://schemas.openxmlformats.org/officeDocument/2006/relationships/image" Target="../media/image9.png"/><Relationship Id="rId19" Type="http://schemas.openxmlformats.org/officeDocument/2006/relationships/image" Target="../media/image18.svg"/><Relationship Id="rId4" Type="http://schemas.openxmlformats.org/officeDocument/2006/relationships/image" Target="../media/image3.svg"/><Relationship Id="rId9" Type="http://schemas.openxmlformats.org/officeDocument/2006/relationships/image" Target="../media/image8.sv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13" Type="http://schemas.openxmlformats.org/officeDocument/2006/relationships/image" Target="../media/image1.png"/><Relationship Id="rId18" Type="http://schemas.openxmlformats.org/officeDocument/2006/relationships/image" Target="../media/image6.png"/><Relationship Id="rId26" Type="http://schemas.openxmlformats.org/officeDocument/2006/relationships/image" Target="../media/image25.png"/><Relationship Id="rId3" Type="http://schemas.openxmlformats.org/officeDocument/2006/relationships/image" Target="../media/image15.png"/><Relationship Id="rId21" Type="http://schemas.openxmlformats.org/officeDocument/2006/relationships/image" Target="../media/image9.png"/><Relationship Id="rId7" Type="http://schemas.openxmlformats.org/officeDocument/2006/relationships/image" Target="../media/image19.png"/><Relationship Id="rId12" Type="http://schemas.openxmlformats.org/officeDocument/2006/relationships/image" Target="../media/image24.svg"/><Relationship Id="rId17" Type="http://schemas.openxmlformats.org/officeDocument/2006/relationships/image" Target="../media/image5.svg"/><Relationship Id="rId25" Type="http://schemas.openxmlformats.org/officeDocument/2006/relationships/image" Target="../media/image14.png"/><Relationship Id="rId2" Type="http://schemas.openxmlformats.org/officeDocument/2006/relationships/image" Target="../media/image13.png"/><Relationship Id="rId16" Type="http://schemas.openxmlformats.org/officeDocument/2006/relationships/image" Target="../media/image4.png"/><Relationship Id="rId20" Type="http://schemas.openxmlformats.org/officeDocument/2006/relationships/image" Target="../media/image8.svg"/><Relationship Id="rId29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svg"/><Relationship Id="rId11" Type="http://schemas.openxmlformats.org/officeDocument/2006/relationships/image" Target="../media/image23.png"/><Relationship Id="rId24" Type="http://schemas.openxmlformats.org/officeDocument/2006/relationships/image" Target="../media/image12.svg"/><Relationship Id="rId5" Type="http://schemas.openxmlformats.org/officeDocument/2006/relationships/image" Target="../media/image17.png"/><Relationship Id="rId15" Type="http://schemas.openxmlformats.org/officeDocument/2006/relationships/image" Target="../media/image3.svg"/><Relationship Id="rId23" Type="http://schemas.openxmlformats.org/officeDocument/2006/relationships/image" Target="../media/image11.png"/><Relationship Id="rId28" Type="http://schemas.openxmlformats.org/officeDocument/2006/relationships/image" Target="../media/image41.png"/><Relationship Id="rId10" Type="http://schemas.openxmlformats.org/officeDocument/2006/relationships/image" Target="../media/image22.svg"/><Relationship Id="rId19" Type="http://schemas.openxmlformats.org/officeDocument/2006/relationships/image" Target="../media/image7.png"/><Relationship Id="rId4" Type="http://schemas.openxmlformats.org/officeDocument/2006/relationships/image" Target="../media/image16.svg"/><Relationship Id="rId9" Type="http://schemas.openxmlformats.org/officeDocument/2006/relationships/image" Target="../media/image21.png"/><Relationship Id="rId14" Type="http://schemas.openxmlformats.org/officeDocument/2006/relationships/image" Target="../media/image2.png"/><Relationship Id="rId22" Type="http://schemas.openxmlformats.org/officeDocument/2006/relationships/image" Target="../media/image10.svg"/><Relationship Id="rId27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13" Type="http://schemas.openxmlformats.org/officeDocument/2006/relationships/image" Target="../media/image1.png"/><Relationship Id="rId18" Type="http://schemas.openxmlformats.org/officeDocument/2006/relationships/image" Target="../media/image6.png"/><Relationship Id="rId26" Type="http://schemas.openxmlformats.org/officeDocument/2006/relationships/image" Target="../media/image25.png"/><Relationship Id="rId3" Type="http://schemas.openxmlformats.org/officeDocument/2006/relationships/image" Target="../media/image15.png"/><Relationship Id="rId21" Type="http://schemas.openxmlformats.org/officeDocument/2006/relationships/image" Target="../media/image9.png"/><Relationship Id="rId7" Type="http://schemas.openxmlformats.org/officeDocument/2006/relationships/image" Target="../media/image19.png"/><Relationship Id="rId12" Type="http://schemas.openxmlformats.org/officeDocument/2006/relationships/image" Target="../media/image24.svg"/><Relationship Id="rId17" Type="http://schemas.openxmlformats.org/officeDocument/2006/relationships/image" Target="../media/image5.svg"/><Relationship Id="rId25" Type="http://schemas.openxmlformats.org/officeDocument/2006/relationships/image" Target="../media/image14.png"/><Relationship Id="rId2" Type="http://schemas.openxmlformats.org/officeDocument/2006/relationships/image" Target="../media/image13.png"/><Relationship Id="rId16" Type="http://schemas.openxmlformats.org/officeDocument/2006/relationships/image" Target="../media/image4.png"/><Relationship Id="rId20" Type="http://schemas.openxmlformats.org/officeDocument/2006/relationships/image" Target="../media/image8.svg"/><Relationship Id="rId29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svg"/><Relationship Id="rId11" Type="http://schemas.openxmlformats.org/officeDocument/2006/relationships/image" Target="../media/image23.png"/><Relationship Id="rId24" Type="http://schemas.openxmlformats.org/officeDocument/2006/relationships/image" Target="../media/image12.svg"/><Relationship Id="rId5" Type="http://schemas.openxmlformats.org/officeDocument/2006/relationships/image" Target="../media/image17.png"/><Relationship Id="rId15" Type="http://schemas.openxmlformats.org/officeDocument/2006/relationships/image" Target="../media/image3.svg"/><Relationship Id="rId23" Type="http://schemas.openxmlformats.org/officeDocument/2006/relationships/image" Target="../media/image11.png"/><Relationship Id="rId28" Type="http://schemas.openxmlformats.org/officeDocument/2006/relationships/image" Target="../media/image43.png"/><Relationship Id="rId10" Type="http://schemas.openxmlformats.org/officeDocument/2006/relationships/image" Target="../media/image22.svg"/><Relationship Id="rId19" Type="http://schemas.openxmlformats.org/officeDocument/2006/relationships/image" Target="../media/image7.png"/><Relationship Id="rId4" Type="http://schemas.openxmlformats.org/officeDocument/2006/relationships/image" Target="../media/image16.svg"/><Relationship Id="rId9" Type="http://schemas.openxmlformats.org/officeDocument/2006/relationships/image" Target="../media/image21.png"/><Relationship Id="rId14" Type="http://schemas.openxmlformats.org/officeDocument/2006/relationships/image" Target="../media/image2.png"/><Relationship Id="rId22" Type="http://schemas.openxmlformats.org/officeDocument/2006/relationships/image" Target="../media/image10.svg"/><Relationship Id="rId27" Type="http://schemas.microsoft.com/office/2007/relationships/hdphoto" Target="../media/hdphoto1.wdp"/><Relationship Id="rId30" Type="http://schemas.openxmlformats.org/officeDocument/2006/relationships/image" Target="../media/image4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13" Type="http://schemas.openxmlformats.org/officeDocument/2006/relationships/image" Target="../media/image1.png"/><Relationship Id="rId18" Type="http://schemas.openxmlformats.org/officeDocument/2006/relationships/image" Target="../media/image6.png"/><Relationship Id="rId26" Type="http://schemas.openxmlformats.org/officeDocument/2006/relationships/image" Target="../media/image25.png"/><Relationship Id="rId3" Type="http://schemas.openxmlformats.org/officeDocument/2006/relationships/image" Target="../media/image15.png"/><Relationship Id="rId21" Type="http://schemas.openxmlformats.org/officeDocument/2006/relationships/image" Target="../media/image9.png"/><Relationship Id="rId7" Type="http://schemas.openxmlformats.org/officeDocument/2006/relationships/image" Target="../media/image19.png"/><Relationship Id="rId12" Type="http://schemas.openxmlformats.org/officeDocument/2006/relationships/image" Target="../media/image24.svg"/><Relationship Id="rId17" Type="http://schemas.openxmlformats.org/officeDocument/2006/relationships/image" Target="../media/image5.svg"/><Relationship Id="rId25" Type="http://schemas.openxmlformats.org/officeDocument/2006/relationships/image" Target="../media/image14.png"/><Relationship Id="rId33" Type="http://schemas.openxmlformats.org/officeDocument/2006/relationships/image" Target="../media/image51.png"/><Relationship Id="rId2" Type="http://schemas.openxmlformats.org/officeDocument/2006/relationships/image" Target="../media/image13.png"/><Relationship Id="rId16" Type="http://schemas.openxmlformats.org/officeDocument/2006/relationships/image" Target="../media/image4.png"/><Relationship Id="rId20" Type="http://schemas.openxmlformats.org/officeDocument/2006/relationships/image" Target="../media/image8.svg"/><Relationship Id="rId29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svg"/><Relationship Id="rId11" Type="http://schemas.openxmlformats.org/officeDocument/2006/relationships/image" Target="../media/image23.png"/><Relationship Id="rId24" Type="http://schemas.openxmlformats.org/officeDocument/2006/relationships/image" Target="../media/image12.svg"/><Relationship Id="rId32" Type="http://schemas.openxmlformats.org/officeDocument/2006/relationships/image" Target="../media/image50.png"/><Relationship Id="rId5" Type="http://schemas.openxmlformats.org/officeDocument/2006/relationships/image" Target="../media/image17.png"/><Relationship Id="rId15" Type="http://schemas.openxmlformats.org/officeDocument/2006/relationships/image" Target="../media/image3.svg"/><Relationship Id="rId23" Type="http://schemas.openxmlformats.org/officeDocument/2006/relationships/image" Target="../media/image11.png"/><Relationship Id="rId28" Type="http://schemas.openxmlformats.org/officeDocument/2006/relationships/image" Target="../media/image46.jpeg"/><Relationship Id="rId10" Type="http://schemas.openxmlformats.org/officeDocument/2006/relationships/image" Target="../media/image22.svg"/><Relationship Id="rId19" Type="http://schemas.openxmlformats.org/officeDocument/2006/relationships/image" Target="../media/image7.png"/><Relationship Id="rId31" Type="http://schemas.openxmlformats.org/officeDocument/2006/relationships/image" Target="../media/image49.png"/><Relationship Id="rId4" Type="http://schemas.openxmlformats.org/officeDocument/2006/relationships/image" Target="../media/image16.svg"/><Relationship Id="rId9" Type="http://schemas.openxmlformats.org/officeDocument/2006/relationships/image" Target="../media/image21.png"/><Relationship Id="rId14" Type="http://schemas.openxmlformats.org/officeDocument/2006/relationships/image" Target="../media/image2.png"/><Relationship Id="rId22" Type="http://schemas.openxmlformats.org/officeDocument/2006/relationships/image" Target="../media/image10.svg"/><Relationship Id="rId27" Type="http://schemas.microsoft.com/office/2007/relationships/hdphoto" Target="../media/hdphoto1.wdp"/><Relationship Id="rId30" Type="http://schemas.openxmlformats.org/officeDocument/2006/relationships/image" Target="../media/image4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13" Type="http://schemas.openxmlformats.org/officeDocument/2006/relationships/image" Target="../media/image1.png"/><Relationship Id="rId18" Type="http://schemas.openxmlformats.org/officeDocument/2006/relationships/image" Target="../media/image6.png"/><Relationship Id="rId26" Type="http://schemas.openxmlformats.org/officeDocument/2006/relationships/image" Target="../media/image25.png"/><Relationship Id="rId3" Type="http://schemas.openxmlformats.org/officeDocument/2006/relationships/image" Target="../media/image15.png"/><Relationship Id="rId21" Type="http://schemas.openxmlformats.org/officeDocument/2006/relationships/image" Target="../media/image9.png"/><Relationship Id="rId7" Type="http://schemas.openxmlformats.org/officeDocument/2006/relationships/image" Target="../media/image19.png"/><Relationship Id="rId12" Type="http://schemas.openxmlformats.org/officeDocument/2006/relationships/image" Target="../media/image24.svg"/><Relationship Id="rId17" Type="http://schemas.openxmlformats.org/officeDocument/2006/relationships/image" Target="../media/image5.svg"/><Relationship Id="rId25" Type="http://schemas.openxmlformats.org/officeDocument/2006/relationships/image" Target="../media/image14.png"/><Relationship Id="rId2" Type="http://schemas.openxmlformats.org/officeDocument/2006/relationships/image" Target="../media/image13.png"/><Relationship Id="rId16" Type="http://schemas.openxmlformats.org/officeDocument/2006/relationships/image" Target="../media/image4.png"/><Relationship Id="rId20" Type="http://schemas.openxmlformats.org/officeDocument/2006/relationships/image" Target="../media/image8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svg"/><Relationship Id="rId11" Type="http://schemas.openxmlformats.org/officeDocument/2006/relationships/image" Target="../media/image23.png"/><Relationship Id="rId24" Type="http://schemas.openxmlformats.org/officeDocument/2006/relationships/image" Target="../media/image12.svg"/><Relationship Id="rId5" Type="http://schemas.openxmlformats.org/officeDocument/2006/relationships/image" Target="../media/image17.png"/><Relationship Id="rId15" Type="http://schemas.openxmlformats.org/officeDocument/2006/relationships/image" Target="../media/image3.svg"/><Relationship Id="rId23" Type="http://schemas.openxmlformats.org/officeDocument/2006/relationships/image" Target="../media/image11.png"/><Relationship Id="rId28" Type="http://schemas.openxmlformats.org/officeDocument/2006/relationships/image" Target="../media/image52.png"/><Relationship Id="rId10" Type="http://schemas.openxmlformats.org/officeDocument/2006/relationships/image" Target="../media/image22.svg"/><Relationship Id="rId19" Type="http://schemas.openxmlformats.org/officeDocument/2006/relationships/image" Target="../media/image7.png"/><Relationship Id="rId4" Type="http://schemas.openxmlformats.org/officeDocument/2006/relationships/image" Target="../media/image16.svg"/><Relationship Id="rId9" Type="http://schemas.openxmlformats.org/officeDocument/2006/relationships/image" Target="../media/image21.png"/><Relationship Id="rId14" Type="http://schemas.openxmlformats.org/officeDocument/2006/relationships/image" Target="../media/image2.png"/><Relationship Id="rId22" Type="http://schemas.openxmlformats.org/officeDocument/2006/relationships/image" Target="../media/image10.svg"/><Relationship Id="rId27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13" Type="http://schemas.openxmlformats.org/officeDocument/2006/relationships/image" Target="../media/image1.png"/><Relationship Id="rId18" Type="http://schemas.openxmlformats.org/officeDocument/2006/relationships/image" Target="../media/image6.png"/><Relationship Id="rId26" Type="http://schemas.openxmlformats.org/officeDocument/2006/relationships/image" Target="../media/image25.png"/><Relationship Id="rId3" Type="http://schemas.openxmlformats.org/officeDocument/2006/relationships/image" Target="../media/image15.png"/><Relationship Id="rId21" Type="http://schemas.openxmlformats.org/officeDocument/2006/relationships/image" Target="../media/image9.png"/><Relationship Id="rId7" Type="http://schemas.openxmlformats.org/officeDocument/2006/relationships/image" Target="../media/image19.png"/><Relationship Id="rId12" Type="http://schemas.openxmlformats.org/officeDocument/2006/relationships/image" Target="../media/image24.svg"/><Relationship Id="rId17" Type="http://schemas.openxmlformats.org/officeDocument/2006/relationships/image" Target="../media/image5.svg"/><Relationship Id="rId25" Type="http://schemas.openxmlformats.org/officeDocument/2006/relationships/image" Target="../media/image14.png"/><Relationship Id="rId2" Type="http://schemas.openxmlformats.org/officeDocument/2006/relationships/image" Target="../media/image13.png"/><Relationship Id="rId16" Type="http://schemas.openxmlformats.org/officeDocument/2006/relationships/image" Target="../media/image4.png"/><Relationship Id="rId20" Type="http://schemas.openxmlformats.org/officeDocument/2006/relationships/image" Target="../media/image8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svg"/><Relationship Id="rId11" Type="http://schemas.openxmlformats.org/officeDocument/2006/relationships/image" Target="../media/image23.png"/><Relationship Id="rId24" Type="http://schemas.openxmlformats.org/officeDocument/2006/relationships/image" Target="../media/image12.svg"/><Relationship Id="rId5" Type="http://schemas.openxmlformats.org/officeDocument/2006/relationships/image" Target="../media/image17.png"/><Relationship Id="rId15" Type="http://schemas.openxmlformats.org/officeDocument/2006/relationships/image" Target="../media/image3.svg"/><Relationship Id="rId23" Type="http://schemas.openxmlformats.org/officeDocument/2006/relationships/image" Target="../media/image11.png"/><Relationship Id="rId28" Type="http://schemas.openxmlformats.org/officeDocument/2006/relationships/image" Target="../media/image53.png"/><Relationship Id="rId10" Type="http://schemas.openxmlformats.org/officeDocument/2006/relationships/image" Target="../media/image22.svg"/><Relationship Id="rId19" Type="http://schemas.openxmlformats.org/officeDocument/2006/relationships/image" Target="../media/image7.png"/><Relationship Id="rId4" Type="http://schemas.openxmlformats.org/officeDocument/2006/relationships/image" Target="../media/image16.svg"/><Relationship Id="rId9" Type="http://schemas.openxmlformats.org/officeDocument/2006/relationships/image" Target="../media/image21.png"/><Relationship Id="rId14" Type="http://schemas.openxmlformats.org/officeDocument/2006/relationships/image" Target="../media/image2.png"/><Relationship Id="rId22" Type="http://schemas.openxmlformats.org/officeDocument/2006/relationships/image" Target="../media/image10.svg"/><Relationship Id="rId27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13" Type="http://schemas.openxmlformats.org/officeDocument/2006/relationships/image" Target="../media/image1.png"/><Relationship Id="rId18" Type="http://schemas.openxmlformats.org/officeDocument/2006/relationships/image" Target="../media/image6.png"/><Relationship Id="rId26" Type="http://schemas.openxmlformats.org/officeDocument/2006/relationships/image" Target="../media/image25.png"/><Relationship Id="rId3" Type="http://schemas.openxmlformats.org/officeDocument/2006/relationships/image" Target="../media/image15.png"/><Relationship Id="rId21" Type="http://schemas.openxmlformats.org/officeDocument/2006/relationships/image" Target="../media/image9.png"/><Relationship Id="rId7" Type="http://schemas.openxmlformats.org/officeDocument/2006/relationships/image" Target="../media/image19.png"/><Relationship Id="rId12" Type="http://schemas.openxmlformats.org/officeDocument/2006/relationships/image" Target="../media/image24.svg"/><Relationship Id="rId17" Type="http://schemas.openxmlformats.org/officeDocument/2006/relationships/image" Target="../media/image5.svg"/><Relationship Id="rId25" Type="http://schemas.openxmlformats.org/officeDocument/2006/relationships/image" Target="../media/image14.png"/><Relationship Id="rId2" Type="http://schemas.openxmlformats.org/officeDocument/2006/relationships/image" Target="../media/image13.png"/><Relationship Id="rId16" Type="http://schemas.openxmlformats.org/officeDocument/2006/relationships/image" Target="../media/image4.png"/><Relationship Id="rId20" Type="http://schemas.openxmlformats.org/officeDocument/2006/relationships/image" Target="../media/image8.svg"/><Relationship Id="rId29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svg"/><Relationship Id="rId11" Type="http://schemas.openxmlformats.org/officeDocument/2006/relationships/image" Target="../media/image23.png"/><Relationship Id="rId24" Type="http://schemas.openxmlformats.org/officeDocument/2006/relationships/image" Target="../media/image12.svg"/><Relationship Id="rId5" Type="http://schemas.openxmlformats.org/officeDocument/2006/relationships/image" Target="../media/image17.png"/><Relationship Id="rId15" Type="http://schemas.openxmlformats.org/officeDocument/2006/relationships/image" Target="../media/image3.svg"/><Relationship Id="rId23" Type="http://schemas.openxmlformats.org/officeDocument/2006/relationships/image" Target="../media/image11.png"/><Relationship Id="rId28" Type="http://schemas.openxmlformats.org/officeDocument/2006/relationships/image" Target="../media/image54.png"/><Relationship Id="rId10" Type="http://schemas.openxmlformats.org/officeDocument/2006/relationships/image" Target="../media/image22.svg"/><Relationship Id="rId19" Type="http://schemas.openxmlformats.org/officeDocument/2006/relationships/image" Target="../media/image7.png"/><Relationship Id="rId31" Type="http://schemas.openxmlformats.org/officeDocument/2006/relationships/image" Target="../media/image57.png"/><Relationship Id="rId4" Type="http://schemas.openxmlformats.org/officeDocument/2006/relationships/image" Target="../media/image16.svg"/><Relationship Id="rId9" Type="http://schemas.openxmlformats.org/officeDocument/2006/relationships/image" Target="../media/image21.png"/><Relationship Id="rId14" Type="http://schemas.openxmlformats.org/officeDocument/2006/relationships/image" Target="../media/image2.png"/><Relationship Id="rId22" Type="http://schemas.openxmlformats.org/officeDocument/2006/relationships/image" Target="../media/image10.svg"/><Relationship Id="rId27" Type="http://schemas.microsoft.com/office/2007/relationships/hdphoto" Target="../media/hdphoto1.wdp"/><Relationship Id="rId30" Type="http://schemas.openxmlformats.org/officeDocument/2006/relationships/image" Target="../media/image5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13" Type="http://schemas.openxmlformats.org/officeDocument/2006/relationships/image" Target="../media/image1.png"/><Relationship Id="rId18" Type="http://schemas.openxmlformats.org/officeDocument/2006/relationships/image" Target="../media/image6.png"/><Relationship Id="rId26" Type="http://schemas.openxmlformats.org/officeDocument/2006/relationships/image" Target="../media/image25.png"/><Relationship Id="rId3" Type="http://schemas.openxmlformats.org/officeDocument/2006/relationships/image" Target="../media/image15.png"/><Relationship Id="rId21" Type="http://schemas.openxmlformats.org/officeDocument/2006/relationships/image" Target="../media/image9.png"/><Relationship Id="rId7" Type="http://schemas.openxmlformats.org/officeDocument/2006/relationships/image" Target="../media/image19.png"/><Relationship Id="rId12" Type="http://schemas.openxmlformats.org/officeDocument/2006/relationships/image" Target="../media/image24.svg"/><Relationship Id="rId17" Type="http://schemas.openxmlformats.org/officeDocument/2006/relationships/image" Target="../media/image5.svg"/><Relationship Id="rId25" Type="http://schemas.openxmlformats.org/officeDocument/2006/relationships/image" Target="../media/image14.png"/><Relationship Id="rId2" Type="http://schemas.openxmlformats.org/officeDocument/2006/relationships/image" Target="../media/image13.png"/><Relationship Id="rId16" Type="http://schemas.openxmlformats.org/officeDocument/2006/relationships/image" Target="../media/image4.png"/><Relationship Id="rId20" Type="http://schemas.openxmlformats.org/officeDocument/2006/relationships/image" Target="../media/image8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svg"/><Relationship Id="rId11" Type="http://schemas.openxmlformats.org/officeDocument/2006/relationships/image" Target="../media/image23.png"/><Relationship Id="rId24" Type="http://schemas.openxmlformats.org/officeDocument/2006/relationships/image" Target="../media/image12.svg"/><Relationship Id="rId5" Type="http://schemas.openxmlformats.org/officeDocument/2006/relationships/image" Target="../media/image17.png"/><Relationship Id="rId15" Type="http://schemas.openxmlformats.org/officeDocument/2006/relationships/image" Target="../media/image3.svg"/><Relationship Id="rId23" Type="http://schemas.openxmlformats.org/officeDocument/2006/relationships/image" Target="../media/image11.png"/><Relationship Id="rId28" Type="http://schemas.openxmlformats.org/officeDocument/2006/relationships/image" Target="../media/image58.png"/><Relationship Id="rId10" Type="http://schemas.openxmlformats.org/officeDocument/2006/relationships/image" Target="../media/image22.svg"/><Relationship Id="rId19" Type="http://schemas.openxmlformats.org/officeDocument/2006/relationships/image" Target="../media/image7.png"/><Relationship Id="rId4" Type="http://schemas.openxmlformats.org/officeDocument/2006/relationships/image" Target="../media/image16.svg"/><Relationship Id="rId9" Type="http://schemas.openxmlformats.org/officeDocument/2006/relationships/image" Target="../media/image21.png"/><Relationship Id="rId14" Type="http://schemas.openxmlformats.org/officeDocument/2006/relationships/image" Target="../media/image2.png"/><Relationship Id="rId22" Type="http://schemas.openxmlformats.org/officeDocument/2006/relationships/image" Target="../media/image10.svg"/><Relationship Id="rId27" Type="http://schemas.microsoft.com/office/2007/relationships/hdphoto" Target="../media/hdphoto1.wd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13" Type="http://schemas.openxmlformats.org/officeDocument/2006/relationships/image" Target="../media/image1.png"/><Relationship Id="rId18" Type="http://schemas.openxmlformats.org/officeDocument/2006/relationships/image" Target="../media/image6.png"/><Relationship Id="rId26" Type="http://schemas.openxmlformats.org/officeDocument/2006/relationships/image" Target="../media/image25.png"/><Relationship Id="rId3" Type="http://schemas.openxmlformats.org/officeDocument/2006/relationships/image" Target="../media/image15.png"/><Relationship Id="rId21" Type="http://schemas.openxmlformats.org/officeDocument/2006/relationships/image" Target="../media/image9.png"/><Relationship Id="rId7" Type="http://schemas.openxmlformats.org/officeDocument/2006/relationships/image" Target="../media/image19.png"/><Relationship Id="rId12" Type="http://schemas.openxmlformats.org/officeDocument/2006/relationships/image" Target="../media/image24.svg"/><Relationship Id="rId17" Type="http://schemas.openxmlformats.org/officeDocument/2006/relationships/image" Target="../media/image5.svg"/><Relationship Id="rId25" Type="http://schemas.openxmlformats.org/officeDocument/2006/relationships/image" Target="../media/image14.png"/><Relationship Id="rId2" Type="http://schemas.openxmlformats.org/officeDocument/2006/relationships/image" Target="../media/image13.png"/><Relationship Id="rId16" Type="http://schemas.openxmlformats.org/officeDocument/2006/relationships/image" Target="../media/image4.png"/><Relationship Id="rId20" Type="http://schemas.openxmlformats.org/officeDocument/2006/relationships/image" Target="../media/image8.svg"/><Relationship Id="rId29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svg"/><Relationship Id="rId11" Type="http://schemas.openxmlformats.org/officeDocument/2006/relationships/image" Target="../media/image23.png"/><Relationship Id="rId24" Type="http://schemas.openxmlformats.org/officeDocument/2006/relationships/image" Target="../media/image12.svg"/><Relationship Id="rId5" Type="http://schemas.openxmlformats.org/officeDocument/2006/relationships/image" Target="../media/image17.png"/><Relationship Id="rId15" Type="http://schemas.openxmlformats.org/officeDocument/2006/relationships/image" Target="../media/image3.svg"/><Relationship Id="rId23" Type="http://schemas.openxmlformats.org/officeDocument/2006/relationships/image" Target="../media/image11.png"/><Relationship Id="rId28" Type="http://schemas.openxmlformats.org/officeDocument/2006/relationships/image" Target="../media/image59.png"/><Relationship Id="rId10" Type="http://schemas.openxmlformats.org/officeDocument/2006/relationships/image" Target="../media/image22.svg"/><Relationship Id="rId19" Type="http://schemas.openxmlformats.org/officeDocument/2006/relationships/image" Target="../media/image7.png"/><Relationship Id="rId4" Type="http://schemas.openxmlformats.org/officeDocument/2006/relationships/image" Target="../media/image16.svg"/><Relationship Id="rId9" Type="http://schemas.openxmlformats.org/officeDocument/2006/relationships/image" Target="../media/image21.png"/><Relationship Id="rId14" Type="http://schemas.openxmlformats.org/officeDocument/2006/relationships/image" Target="../media/image2.png"/><Relationship Id="rId22" Type="http://schemas.openxmlformats.org/officeDocument/2006/relationships/image" Target="../media/image10.svg"/><Relationship Id="rId27" Type="http://schemas.microsoft.com/office/2007/relationships/hdphoto" Target="../media/hdphoto1.wdp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13" Type="http://schemas.openxmlformats.org/officeDocument/2006/relationships/image" Target="../media/image1.png"/><Relationship Id="rId18" Type="http://schemas.openxmlformats.org/officeDocument/2006/relationships/image" Target="../media/image6.png"/><Relationship Id="rId26" Type="http://schemas.openxmlformats.org/officeDocument/2006/relationships/image" Target="../media/image25.png"/><Relationship Id="rId3" Type="http://schemas.openxmlformats.org/officeDocument/2006/relationships/image" Target="../media/image15.png"/><Relationship Id="rId21" Type="http://schemas.openxmlformats.org/officeDocument/2006/relationships/image" Target="../media/image9.png"/><Relationship Id="rId7" Type="http://schemas.openxmlformats.org/officeDocument/2006/relationships/image" Target="../media/image19.png"/><Relationship Id="rId12" Type="http://schemas.openxmlformats.org/officeDocument/2006/relationships/image" Target="../media/image24.svg"/><Relationship Id="rId17" Type="http://schemas.openxmlformats.org/officeDocument/2006/relationships/image" Target="../media/image5.svg"/><Relationship Id="rId25" Type="http://schemas.openxmlformats.org/officeDocument/2006/relationships/image" Target="../media/image14.png"/><Relationship Id="rId2" Type="http://schemas.openxmlformats.org/officeDocument/2006/relationships/image" Target="../media/image13.png"/><Relationship Id="rId16" Type="http://schemas.openxmlformats.org/officeDocument/2006/relationships/image" Target="../media/image4.png"/><Relationship Id="rId20" Type="http://schemas.openxmlformats.org/officeDocument/2006/relationships/image" Target="../media/image8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svg"/><Relationship Id="rId11" Type="http://schemas.openxmlformats.org/officeDocument/2006/relationships/image" Target="../media/image23.png"/><Relationship Id="rId24" Type="http://schemas.openxmlformats.org/officeDocument/2006/relationships/image" Target="../media/image12.svg"/><Relationship Id="rId5" Type="http://schemas.openxmlformats.org/officeDocument/2006/relationships/image" Target="../media/image17.png"/><Relationship Id="rId15" Type="http://schemas.openxmlformats.org/officeDocument/2006/relationships/image" Target="../media/image3.svg"/><Relationship Id="rId23" Type="http://schemas.openxmlformats.org/officeDocument/2006/relationships/image" Target="../media/image11.png"/><Relationship Id="rId28" Type="http://schemas.openxmlformats.org/officeDocument/2006/relationships/image" Target="../media/image61.png"/><Relationship Id="rId10" Type="http://schemas.openxmlformats.org/officeDocument/2006/relationships/image" Target="../media/image22.svg"/><Relationship Id="rId19" Type="http://schemas.openxmlformats.org/officeDocument/2006/relationships/image" Target="../media/image7.png"/><Relationship Id="rId4" Type="http://schemas.openxmlformats.org/officeDocument/2006/relationships/image" Target="../media/image16.svg"/><Relationship Id="rId9" Type="http://schemas.openxmlformats.org/officeDocument/2006/relationships/image" Target="../media/image21.png"/><Relationship Id="rId14" Type="http://schemas.openxmlformats.org/officeDocument/2006/relationships/image" Target="../media/image2.png"/><Relationship Id="rId22" Type="http://schemas.openxmlformats.org/officeDocument/2006/relationships/image" Target="../media/image10.svg"/><Relationship Id="rId27" Type="http://schemas.microsoft.com/office/2007/relationships/hdphoto" Target="../media/hdphoto1.wdp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13" Type="http://schemas.openxmlformats.org/officeDocument/2006/relationships/image" Target="../media/image1.png"/><Relationship Id="rId18" Type="http://schemas.openxmlformats.org/officeDocument/2006/relationships/image" Target="../media/image6.png"/><Relationship Id="rId26" Type="http://schemas.openxmlformats.org/officeDocument/2006/relationships/image" Target="../media/image25.png"/><Relationship Id="rId3" Type="http://schemas.openxmlformats.org/officeDocument/2006/relationships/image" Target="../media/image15.png"/><Relationship Id="rId21" Type="http://schemas.openxmlformats.org/officeDocument/2006/relationships/image" Target="../media/image9.png"/><Relationship Id="rId7" Type="http://schemas.openxmlformats.org/officeDocument/2006/relationships/image" Target="../media/image19.png"/><Relationship Id="rId12" Type="http://schemas.openxmlformats.org/officeDocument/2006/relationships/image" Target="../media/image24.svg"/><Relationship Id="rId17" Type="http://schemas.openxmlformats.org/officeDocument/2006/relationships/image" Target="../media/image5.svg"/><Relationship Id="rId25" Type="http://schemas.openxmlformats.org/officeDocument/2006/relationships/image" Target="../media/image14.png"/><Relationship Id="rId2" Type="http://schemas.openxmlformats.org/officeDocument/2006/relationships/image" Target="../media/image13.png"/><Relationship Id="rId16" Type="http://schemas.openxmlformats.org/officeDocument/2006/relationships/image" Target="../media/image4.png"/><Relationship Id="rId20" Type="http://schemas.openxmlformats.org/officeDocument/2006/relationships/image" Target="../media/image8.svg"/><Relationship Id="rId29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svg"/><Relationship Id="rId11" Type="http://schemas.openxmlformats.org/officeDocument/2006/relationships/image" Target="../media/image23.png"/><Relationship Id="rId24" Type="http://schemas.openxmlformats.org/officeDocument/2006/relationships/image" Target="../media/image12.svg"/><Relationship Id="rId5" Type="http://schemas.openxmlformats.org/officeDocument/2006/relationships/image" Target="../media/image17.png"/><Relationship Id="rId15" Type="http://schemas.openxmlformats.org/officeDocument/2006/relationships/image" Target="../media/image3.svg"/><Relationship Id="rId23" Type="http://schemas.openxmlformats.org/officeDocument/2006/relationships/image" Target="../media/image11.png"/><Relationship Id="rId28" Type="http://schemas.openxmlformats.org/officeDocument/2006/relationships/image" Target="../media/image62.png"/><Relationship Id="rId10" Type="http://schemas.openxmlformats.org/officeDocument/2006/relationships/image" Target="../media/image22.svg"/><Relationship Id="rId19" Type="http://schemas.openxmlformats.org/officeDocument/2006/relationships/image" Target="../media/image7.png"/><Relationship Id="rId4" Type="http://schemas.openxmlformats.org/officeDocument/2006/relationships/image" Target="../media/image16.svg"/><Relationship Id="rId9" Type="http://schemas.openxmlformats.org/officeDocument/2006/relationships/image" Target="../media/image21.png"/><Relationship Id="rId14" Type="http://schemas.openxmlformats.org/officeDocument/2006/relationships/image" Target="../media/image2.png"/><Relationship Id="rId22" Type="http://schemas.openxmlformats.org/officeDocument/2006/relationships/image" Target="../media/image10.svg"/><Relationship Id="rId27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" Type="http://schemas.openxmlformats.org/officeDocument/2006/relationships/image" Target="../media/image2.png"/><Relationship Id="rId21" Type="http://schemas.openxmlformats.org/officeDocument/2006/relationships/image" Target="../media/image20.sv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svg"/><Relationship Id="rId25" Type="http://schemas.openxmlformats.org/officeDocument/2006/relationships/image" Target="../media/image24.sv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svg"/><Relationship Id="rId11" Type="http://schemas.openxmlformats.org/officeDocument/2006/relationships/image" Target="../media/image10.svg"/><Relationship Id="rId24" Type="http://schemas.openxmlformats.org/officeDocument/2006/relationships/image" Target="../media/image23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svg"/><Relationship Id="rId28" Type="http://schemas.openxmlformats.org/officeDocument/2006/relationships/image" Target="../media/image26.png"/><Relationship Id="rId10" Type="http://schemas.openxmlformats.org/officeDocument/2006/relationships/image" Target="../media/image9.png"/><Relationship Id="rId19" Type="http://schemas.openxmlformats.org/officeDocument/2006/relationships/image" Target="../media/image18.svg"/><Relationship Id="rId4" Type="http://schemas.openxmlformats.org/officeDocument/2006/relationships/image" Target="../media/image3.svg"/><Relationship Id="rId9" Type="http://schemas.openxmlformats.org/officeDocument/2006/relationships/image" Target="../media/image8.sv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13" Type="http://schemas.openxmlformats.org/officeDocument/2006/relationships/image" Target="../media/image1.png"/><Relationship Id="rId18" Type="http://schemas.openxmlformats.org/officeDocument/2006/relationships/image" Target="../media/image6.png"/><Relationship Id="rId26" Type="http://schemas.openxmlformats.org/officeDocument/2006/relationships/image" Target="../media/image25.png"/><Relationship Id="rId3" Type="http://schemas.openxmlformats.org/officeDocument/2006/relationships/image" Target="../media/image15.png"/><Relationship Id="rId21" Type="http://schemas.openxmlformats.org/officeDocument/2006/relationships/image" Target="../media/image9.png"/><Relationship Id="rId7" Type="http://schemas.openxmlformats.org/officeDocument/2006/relationships/image" Target="../media/image19.png"/><Relationship Id="rId12" Type="http://schemas.openxmlformats.org/officeDocument/2006/relationships/image" Target="../media/image24.svg"/><Relationship Id="rId17" Type="http://schemas.openxmlformats.org/officeDocument/2006/relationships/image" Target="../media/image5.svg"/><Relationship Id="rId25" Type="http://schemas.openxmlformats.org/officeDocument/2006/relationships/image" Target="../media/image14.png"/><Relationship Id="rId2" Type="http://schemas.openxmlformats.org/officeDocument/2006/relationships/image" Target="../media/image13.png"/><Relationship Id="rId16" Type="http://schemas.openxmlformats.org/officeDocument/2006/relationships/image" Target="../media/image4.png"/><Relationship Id="rId20" Type="http://schemas.openxmlformats.org/officeDocument/2006/relationships/image" Target="../media/image8.svg"/><Relationship Id="rId29" Type="http://schemas.openxmlformats.org/officeDocument/2006/relationships/image" Target="../media/image6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svg"/><Relationship Id="rId11" Type="http://schemas.openxmlformats.org/officeDocument/2006/relationships/image" Target="../media/image23.png"/><Relationship Id="rId24" Type="http://schemas.openxmlformats.org/officeDocument/2006/relationships/image" Target="../media/image12.svg"/><Relationship Id="rId5" Type="http://schemas.openxmlformats.org/officeDocument/2006/relationships/image" Target="../media/image17.png"/><Relationship Id="rId15" Type="http://schemas.openxmlformats.org/officeDocument/2006/relationships/image" Target="../media/image3.svg"/><Relationship Id="rId23" Type="http://schemas.openxmlformats.org/officeDocument/2006/relationships/image" Target="../media/image11.png"/><Relationship Id="rId28" Type="http://schemas.openxmlformats.org/officeDocument/2006/relationships/image" Target="../media/image64.jpeg"/><Relationship Id="rId10" Type="http://schemas.openxmlformats.org/officeDocument/2006/relationships/image" Target="../media/image22.svg"/><Relationship Id="rId19" Type="http://schemas.openxmlformats.org/officeDocument/2006/relationships/image" Target="../media/image7.png"/><Relationship Id="rId31" Type="http://schemas.openxmlformats.org/officeDocument/2006/relationships/image" Target="../media/image67.jpeg"/><Relationship Id="rId4" Type="http://schemas.openxmlformats.org/officeDocument/2006/relationships/image" Target="../media/image16.svg"/><Relationship Id="rId9" Type="http://schemas.openxmlformats.org/officeDocument/2006/relationships/image" Target="../media/image21.png"/><Relationship Id="rId14" Type="http://schemas.openxmlformats.org/officeDocument/2006/relationships/image" Target="../media/image2.png"/><Relationship Id="rId22" Type="http://schemas.openxmlformats.org/officeDocument/2006/relationships/image" Target="../media/image10.svg"/><Relationship Id="rId27" Type="http://schemas.microsoft.com/office/2007/relationships/hdphoto" Target="../media/hdphoto1.wdp"/><Relationship Id="rId30" Type="http://schemas.openxmlformats.org/officeDocument/2006/relationships/image" Target="../media/image66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13" Type="http://schemas.openxmlformats.org/officeDocument/2006/relationships/image" Target="../media/image1.png"/><Relationship Id="rId18" Type="http://schemas.openxmlformats.org/officeDocument/2006/relationships/image" Target="../media/image6.png"/><Relationship Id="rId26" Type="http://schemas.openxmlformats.org/officeDocument/2006/relationships/image" Target="../media/image25.png"/><Relationship Id="rId3" Type="http://schemas.openxmlformats.org/officeDocument/2006/relationships/image" Target="../media/image15.png"/><Relationship Id="rId21" Type="http://schemas.openxmlformats.org/officeDocument/2006/relationships/image" Target="../media/image9.png"/><Relationship Id="rId7" Type="http://schemas.openxmlformats.org/officeDocument/2006/relationships/image" Target="../media/image19.png"/><Relationship Id="rId12" Type="http://schemas.openxmlformats.org/officeDocument/2006/relationships/image" Target="../media/image24.svg"/><Relationship Id="rId17" Type="http://schemas.openxmlformats.org/officeDocument/2006/relationships/image" Target="../media/image5.svg"/><Relationship Id="rId25" Type="http://schemas.openxmlformats.org/officeDocument/2006/relationships/image" Target="../media/image14.png"/><Relationship Id="rId2" Type="http://schemas.openxmlformats.org/officeDocument/2006/relationships/image" Target="../media/image13.png"/><Relationship Id="rId16" Type="http://schemas.openxmlformats.org/officeDocument/2006/relationships/image" Target="../media/image4.png"/><Relationship Id="rId20" Type="http://schemas.openxmlformats.org/officeDocument/2006/relationships/image" Target="../media/image8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svg"/><Relationship Id="rId11" Type="http://schemas.openxmlformats.org/officeDocument/2006/relationships/image" Target="../media/image23.png"/><Relationship Id="rId24" Type="http://schemas.openxmlformats.org/officeDocument/2006/relationships/image" Target="../media/image12.svg"/><Relationship Id="rId5" Type="http://schemas.openxmlformats.org/officeDocument/2006/relationships/image" Target="../media/image17.png"/><Relationship Id="rId15" Type="http://schemas.openxmlformats.org/officeDocument/2006/relationships/image" Target="../media/image3.svg"/><Relationship Id="rId23" Type="http://schemas.openxmlformats.org/officeDocument/2006/relationships/image" Target="../media/image11.png"/><Relationship Id="rId28" Type="http://schemas.openxmlformats.org/officeDocument/2006/relationships/image" Target="../media/image68.png"/><Relationship Id="rId10" Type="http://schemas.openxmlformats.org/officeDocument/2006/relationships/image" Target="../media/image22.svg"/><Relationship Id="rId19" Type="http://schemas.openxmlformats.org/officeDocument/2006/relationships/image" Target="../media/image7.png"/><Relationship Id="rId4" Type="http://schemas.openxmlformats.org/officeDocument/2006/relationships/image" Target="../media/image16.svg"/><Relationship Id="rId9" Type="http://schemas.openxmlformats.org/officeDocument/2006/relationships/image" Target="../media/image21.png"/><Relationship Id="rId14" Type="http://schemas.openxmlformats.org/officeDocument/2006/relationships/image" Target="../media/image2.png"/><Relationship Id="rId22" Type="http://schemas.openxmlformats.org/officeDocument/2006/relationships/image" Target="../media/image10.svg"/><Relationship Id="rId27" Type="http://schemas.microsoft.com/office/2007/relationships/hdphoto" Target="../media/hdphoto1.wdp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" Type="http://schemas.openxmlformats.org/officeDocument/2006/relationships/image" Target="../media/image2.png"/><Relationship Id="rId21" Type="http://schemas.openxmlformats.org/officeDocument/2006/relationships/image" Target="../media/image20.sv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svg"/><Relationship Id="rId25" Type="http://schemas.openxmlformats.org/officeDocument/2006/relationships/image" Target="../media/image24.sv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29" Type="http://schemas.openxmlformats.org/officeDocument/2006/relationships/hyperlink" Target="https://t.me/fatimahalsubeie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svg"/><Relationship Id="rId11" Type="http://schemas.openxmlformats.org/officeDocument/2006/relationships/image" Target="../media/image10.svg"/><Relationship Id="rId24" Type="http://schemas.openxmlformats.org/officeDocument/2006/relationships/image" Target="../media/image23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svg"/><Relationship Id="rId28" Type="http://schemas.openxmlformats.org/officeDocument/2006/relationships/hyperlink" Target="https://refaheducation.com/ar" TargetMode="External"/><Relationship Id="rId10" Type="http://schemas.openxmlformats.org/officeDocument/2006/relationships/image" Target="../media/image9.png"/><Relationship Id="rId19" Type="http://schemas.openxmlformats.org/officeDocument/2006/relationships/image" Target="../media/image18.svg"/><Relationship Id="rId4" Type="http://schemas.openxmlformats.org/officeDocument/2006/relationships/image" Target="../media/image3.svg"/><Relationship Id="rId9" Type="http://schemas.openxmlformats.org/officeDocument/2006/relationships/image" Target="../media/image8.sv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" Type="http://schemas.openxmlformats.org/officeDocument/2006/relationships/image" Target="../media/image2.png"/><Relationship Id="rId21" Type="http://schemas.openxmlformats.org/officeDocument/2006/relationships/image" Target="../media/image20.sv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svg"/><Relationship Id="rId25" Type="http://schemas.openxmlformats.org/officeDocument/2006/relationships/image" Target="../media/image24.sv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svg"/><Relationship Id="rId11" Type="http://schemas.openxmlformats.org/officeDocument/2006/relationships/image" Target="../media/image10.svg"/><Relationship Id="rId24" Type="http://schemas.openxmlformats.org/officeDocument/2006/relationships/image" Target="../media/image23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svg"/><Relationship Id="rId28" Type="http://schemas.openxmlformats.org/officeDocument/2006/relationships/image" Target="../media/image26.png"/><Relationship Id="rId10" Type="http://schemas.openxmlformats.org/officeDocument/2006/relationships/image" Target="../media/image9.png"/><Relationship Id="rId19" Type="http://schemas.openxmlformats.org/officeDocument/2006/relationships/image" Target="../media/image18.svg"/><Relationship Id="rId4" Type="http://schemas.openxmlformats.org/officeDocument/2006/relationships/image" Target="../media/image3.svg"/><Relationship Id="rId9" Type="http://schemas.openxmlformats.org/officeDocument/2006/relationships/image" Target="../media/image8.sv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" Type="http://schemas.openxmlformats.org/officeDocument/2006/relationships/image" Target="../media/image2.png"/><Relationship Id="rId21" Type="http://schemas.openxmlformats.org/officeDocument/2006/relationships/image" Target="../media/image20.sv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svg"/><Relationship Id="rId25" Type="http://schemas.openxmlformats.org/officeDocument/2006/relationships/image" Target="../media/image24.sv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svg"/><Relationship Id="rId11" Type="http://schemas.openxmlformats.org/officeDocument/2006/relationships/image" Target="../media/image10.svg"/><Relationship Id="rId24" Type="http://schemas.openxmlformats.org/officeDocument/2006/relationships/image" Target="../media/image23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svg"/><Relationship Id="rId10" Type="http://schemas.openxmlformats.org/officeDocument/2006/relationships/image" Target="../media/image9.png"/><Relationship Id="rId19" Type="http://schemas.openxmlformats.org/officeDocument/2006/relationships/image" Target="../media/image18.svg"/><Relationship Id="rId4" Type="http://schemas.openxmlformats.org/officeDocument/2006/relationships/image" Target="../media/image3.svg"/><Relationship Id="rId9" Type="http://schemas.openxmlformats.org/officeDocument/2006/relationships/image" Target="../media/image8.sv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svg"/><Relationship Id="rId18" Type="http://schemas.openxmlformats.org/officeDocument/2006/relationships/image" Target="../media/image1.png"/><Relationship Id="rId26" Type="http://schemas.openxmlformats.org/officeDocument/2006/relationships/image" Target="../media/image9.png"/><Relationship Id="rId3" Type="http://schemas.openxmlformats.org/officeDocument/2006/relationships/image" Target="../media/image28.png"/><Relationship Id="rId21" Type="http://schemas.openxmlformats.org/officeDocument/2006/relationships/image" Target="../media/image4.png"/><Relationship Id="rId7" Type="http://schemas.openxmlformats.org/officeDocument/2006/relationships/image" Target="../media/image13.png"/><Relationship Id="rId12" Type="http://schemas.openxmlformats.org/officeDocument/2006/relationships/image" Target="../media/image19.png"/><Relationship Id="rId17" Type="http://schemas.openxmlformats.org/officeDocument/2006/relationships/image" Target="../media/image24.svg"/><Relationship Id="rId25" Type="http://schemas.openxmlformats.org/officeDocument/2006/relationships/image" Target="../media/image8.svg"/><Relationship Id="rId2" Type="http://schemas.openxmlformats.org/officeDocument/2006/relationships/image" Target="../media/image27.png"/><Relationship Id="rId16" Type="http://schemas.openxmlformats.org/officeDocument/2006/relationships/image" Target="../media/image23.png"/><Relationship Id="rId20" Type="http://schemas.openxmlformats.org/officeDocument/2006/relationships/image" Target="../media/image3.svg"/><Relationship Id="rId29" Type="http://schemas.openxmlformats.org/officeDocument/2006/relationships/image" Target="../media/image12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11" Type="http://schemas.openxmlformats.org/officeDocument/2006/relationships/image" Target="../media/image18.svg"/><Relationship Id="rId24" Type="http://schemas.openxmlformats.org/officeDocument/2006/relationships/image" Target="../media/image7.png"/><Relationship Id="rId32" Type="http://schemas.microsoft.com/office/2007/relationships/hdphoto" Target="../media/hdphoto1.wdp"/><Relationship Id="rId5" Type="http://schemas.openxmlformats.org/officeDocument/2006/relationships/image" Target="../media/image30.png"/><Relationship Id="rId15" Type="http://schemas.openxmlformats.org/officeDocument/2006/relationships/image" Target="../media/image22.svg"/><Relationship Id="rId23" Type="http://schemas.openxmlformats.org/officeDocument/2006/relationships/image" Target="../media/image6.png"/><Relationship Id="rId28" Type="http://schemas.openxmlformats.org/officeDocument/2006/relationships/image" Target="../media/image11.png"/><Relationship Id="rId10" Type="http://schemas.openxmlformats.org/officeDocument/2006/relationships/image" Target="../media/image17.png"/><Relationship Id="rId19" Type="http://schemas.openxmlformats.org/officeDocument/2006/relationships/image" Target="../media/image2.png"/><Relationship Id="rId31" Type="http://schemas.openxmlformats.org/officeDocument/2006/relationships/image" Target="../media/image25.png"/><Relationship Id="rId4" Type="http://schemas.openxmlformats.org/officeDocument/2006/relationships/image" Target="../media/image29.png"/><Relationship Id="rId9" Type="http://schemas.openxmlformats.org/officeDocument/2006/relationships/image" Target="../media/image16.svg"/><Relationship Id="rId14" Type="http://schemas.openxmlformats.org/officeDocument/2006/relationships/image" Target="../media/image21.png"/><Relationship Id="rId22" Type="http://schemas.openxmlformats.org/officeDocument/2006/relationships/image" Target="../media/image5.svg"/><Relationship Id="rId27" Type="http://schemas.openxmlformats.org/officeDocument/2006/relationships/image" Target="../media/image10.svg"/><Relationship Id="rId30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13" Type="http://schemas.openxmlformats.org/officeDocument/2006/relationships/image" Target="../media/image1.png"/><Relationship Id="rId18" Type="http://schemas.openxmlformats.org/officeDocument/2006/relationships/image" Target="../media/image6.png"/><Relationship Id="rId26" Type="http://schemas.openxmlformats.org/officeDocument/2006/relationships/image" Target="../media/image25.png"/><Relationship Id="rId3" Type="http://schemas.openxmlformats.org/officeDocument/2006/relationships/image" Target="../media/image15.png"/><Relationship Id="rId21" Type="http://schemas.openxmlformats.org/officeDocument/2006/relationships/image" Target="../media/image9.png"/><Relationship Id="rId7" Type="http://schemas.openxmlformats.org/officeDocument/2006/relationships/image" Target="../media/image19.png"/><Relationship Id="rId12" Type="http://schemas.openxmlformats.org/officeDocument/2006/relationships/image" Target="../media/image24.svg"/><Relationship Id="rId17" Type="http://schemas.openxmlformats.org/officeDocument/2006/relationships/image" Target="../media/image5.svg"/><Relationship Id="rId25" Type="http://schemas.openxmlformats.org/officeDocument/2006/relationships/image" Target="../media/image14.png"/><Relationship Id="rId2" Type="http://schemas.openxmlformats.org/officeDocument/2006/relationships/image" Target="../media/image13.png"/><Relationship Id="rId16" Type="http://schemas.openxmlformats.org/officeDocument/2006/relationships/image" Target="../media/image4.png"/><Relationship Id="rId20" Type="http://schemas.openxmlformats.org/officeDocument/2006/relationships/image" Target="../media/image8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svg"/><Relationship Id="rId11" Type="http://schemas.openxmlformats.org/officeDocument/2006/relationships/image" Target="../media/image23.png"/><Relationship Id="rId24" Type="http://schemas.openxmlformats.org/officeDocument/2006/relationships/image" Target="../media/image12.svg"/><Relationship Id="rId5" Type="http://schemas.openxmlformats.org/officeDocument/2006/relationships/image" Target="../media/image17.png"/><Relationship Id="rId15" Type="http://schemas.openxmlformats.org/officeDocument/2006/relationships/image" Target="../media/image3.svg"/><Relationship Id="rId23" Type="http://schemas.openxmlformats.org/officeDocument/2006/relationships/image" Target="../media/image11.png"/><Relationship Id="rId10" Type="http://schemas.openxmlformats.org/officeDocument/2006/relationships/image" Target="../media/image22.svg"/><Relationship Id="rId19" Type="http://schemas.openxmlformats.org/officeDocument/2006/relationships/image" Target="../media/image7.png"/><Relationship Id="rId4" Type="http://schemas.openxmlformats.org/officeDocument/2006/relationships/image" Target="../media/image16.svg"/><Relationship Id="rId9" Type="http://schemas.openxmlformats.org/officeDocument/2006/relationships/image" Target="../media/image21.png"/><Relationship Id="rId14" Type="http://schemas.openxmlformats.org/officeDocument/2006/relationships/image" Target="../media/image2.png"/><Relationship Id="rId22" Type="http://schemas.openxmlformats.org/officeDocument/2006/relationships/image" Target="../media/image10.svg"/><Relationship Id="rId27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13" Type="http://schemas.openxmlformats.org/officeDocument/2006/relationships/image" Target="../media/image1.png"/><Relationship Id="rId18" Type="http://schemas.openxmlformats.org/officeDocument/2006/relationships/image" Target="../media/image6.png"/><Relationship Id="rId26" Type="http://schemas.openxmlformats.org/officeDocument/2006/relationships/image" Target="../media/image25.png"/><Relationship Id="rId3" Type="http://schemas.openxmlformats.org/officeDocument/2006/relationships/image" Target="../media/image15.png"/><Relationship Id="rId21" Type="http://schemas.openxmlformats.org/officeDocument/2006/relationships/image" Target="../media/image9.png"/><Relationship Id="rId7" Type="http://schemas.openxmlformats.org/officeDocument/2006/relationships/image" Target="../media/image19.png"/><Relationship Id="rId12" Type="http://schemas.openxmlformats.org/officeDocument/2006/relationships/image" Target="../media/image24.svg"/><Relationship Id="rId17" Type="http://schemas.openxmlformats.org/officeDocument/2006/relationships/image" Target="../media/image5.svg"/><Relationship Id="rId25" Type="http://schemas.openxmlformats.org/officeDocument/2006/relationships/image" Target="../media/image14.png"/><Relationship Id="rId2" Type="http://schemas.openxmlformats.org/officeDocument/2006/relationships/image" Target="../media/image13.png"/><Relationship Id="rId16" Type="http://schemas.openxmlformats.org/officeDocument/2006/relationships/image" Target="../media/image4.png"/><Relationship Id="rId20" Type="http://schemas.openxmlformats.org/officeDocument/2006/relationships/image" Target="../media/image8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svg"/><Relationship Id="rId11" Type="http://schemas.openxmlformats.org/officeDocument/2006/relationships/image" Target="../media/image23.png"/><Relationship Id="rId24" Type="http://schemas.openxmlformats.org/officeDocument/2006/relationships/image" Target="../media/image12.svg"/><Relationship Id="rId5" Type="http://schemas.openxmlformats.org/officeDocument/2006/relationships/image" Target="../media/image17.png"/><Relationship Id="rId15" Type="http://schemas.openxmlformats.org/officeDocument/2006/relationships/image" Target="../media/image3.svg"/><Relationship Id="rId23" Type="http://schemas.openxmlformats.org/officeDocument/2006/relationships/image" Target="../media/image11.png"/><Relationship Id="rId28" Type="http://schemas.openxmlformats.org/officeDocument/2006/relationships/image" Target="../media/image32.png"/><Relationship Id="rId10" Type="http://schemas.openxmlformats.org/officeDocument/2006/relationships/image" Target="../media/image22.svg"/><Relationship Id="rId19" Type="http://schemas.openxmlformats.org/officeDocument/2006/relationships/image" Target="../media/image7.png"/><Relationship Id="rId4" Type="http://schemas.openxmlformats.org/officeDocument/2006/relationships/image" Target="../media/image16.svg"/><Relationship Id="rId9" Type="http://schemas.openxmlformats.org/officeDocument/2006/relationships/image" Target="../media/image21.png"/><Relationship Id="rId14" Type="http://schemas.openxmlformats.org/officeDocument/2006/relationships/image" Target="../media/image2.png"/><Relationship Id="rId22" Type="http://schemas.openxmlformats.org/officeDocument/2006/relationships/image" Target="../media/image10.svg"/><Relationship Id="rId27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13" Type="http://schemas.openxmlformats.org/officeDocument/2006/relationships/image" Target="../media/image1.png"/><Relationship Id="rId18" Type="http://schemas.openxmlformats.org/officeDocument/2006/relationships/image" Target="../media/image6.png"/><Relationship Id="rId26" Type="http://schemas.openxmlformats.org/officeDocument/2006/relationships/image" Target="../media/image25.png"/><Relationship Id="rId3" Type="http://schemas.openxmlformats.org/officeDocument/2006/relationships/image" Target="../media/image15.png"/><Relationship Id="rId21" Type="http://schemas.openxmlformats.org/officeDocument/2006/relationships/image" Target="../media/image9.png"/><Relationship Id="rId34" Type="http://schemas.openxmlformats.org/officeDocument/2006/relationships/image" Target="../media/image39.png"/><Relationship Id="rId7" Type="http://schemas.openxmlformats.org/officeDocument/2006/relationships/image" Target="../media/image19.png"/><Relationship Id="rId12" Type="http://schemas.openxmlformats.org/officeDocument/2006/relationships/image" Target="../media/image24.svg"/><Relationship Id="rId17" Type="http://schemas.openxmlformats.org/officeDocument/2006/relationships/image" Target="../media/image5.svg"/><Relationship Id="rId25" Type="http://schemas.openxmlformats.org/officeDocument/2006/relationships/image" Target="../media/image14.png"/><Relationship Id="rId33" Type="http://schemas.openxmlformats.org/officeDocument/2006/relationships/image" Target="../media/image38.png"/><Relationship Id="rId2" Type="http://schemas.openxmlformats.org/officeDocument/2006/relationships/image" Target="../media/image13.png"/><Relationship Id="rId16" Type="http://schemas.openxmlformats.org/officeDocument/2006/relationships/image" Target="../media/image4.png"/><Relationship Id="rId20" Type="http://schemas.openxmlformats.org/officeDocument/2006/relationships/image" Target="../media/image8.svg"/><Relationship Id="rId29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svg"/><Relationship Id="rId11" Type="http://schemas.openxmlformats.org/officeDocument/2006/relationships/image" Target="../media/image23.png"/><Relationship Id="rId24" Type="http://schemas.openxmlformats.org/officeDocument/2006/relationships/image" Target="../media/image12.svg"/><Relationship Id="rId32" Type="http://schemas.openxmlformats.org/officeDocument/2006/relationships/image" Target="../media/image37.png"/><Relationship Id="rId5" Type="http://schemas.openxmlformats.org/officeDocument/2006/relationships/image" Target="../media/image17.png"/><Relationship Id="rId15" Type="http://schemas.openxmlformats.org/officeDocument/2006/relationships/image" Target="../media/image3.svg"/><Relationship Id="rId23" Type="http://schemas.openxmlformats.org/officeDocument/2006/relationships/image" Target="../media/image11.png"/><Relationship Id="rId28" Type="http://schemas.openxmlformats.org/officeDocument/2006/relationships/image" Target="../media/image33.png"/><Relationship Id="rId10" Type="http://schemas.openxmlformats.org/officeDocument/2006/relationships/image" Target="../media/image22.svg"/><Relationship Id="rId19" Type="http://schemas.openxmlformats.org/officeDocument/2006/relationships/image" Target="../media/image7.png"/><Relationship Id="rId31" Type="http://schemas.openxmlformats.org/officeDocument/2006/relationships/image" Target="../media/image36.png"/><Relationship Id="rId4" Type="http://schemas.openxmlformats.org/officeDocument/2006/relationships/image" Target="../media/image16.svg"/><Relationship Id="rId9" Type="http://schemas.openxmlformats.org/officeDocument/2006/relationships/image" Target="../media/image21.png"/><Relationship Id="rId14" Type="http://schemas.openxmlformats.org/officeDocument/2006/relationships/image" Target="../media/image2.png"/><Relationship Id="rId22" Type="http://schemas.openxmlformats.org/officeDocument/2006/relationships/image" Target="../media/image10.svg"/><Relationship Id="rId27" Type="http://schemas.microsoft.com/office/2007/relationships/hdphoto" Target="../media/hdphoto1.wdp"/><Relationship Id="rId30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13" Type="http://schemas.openxmlformats.org/officeDocument/2006/relationships/image" Target="../media/image1.png"/><Relationship Id="rId18" Type="http://schemas.openxmlformats.org/officeDocument/2006/relationships/image" Target="../media/image6.png"/><Relationship Id="rId26" Type="http://schemas.openxmlformats.org/officeDocument/2006/relationships/image" Target="../media/image25.png"/><Relationship Id="rId3" Type="http://schemas.openxmlformats.org/officeDocument/2006/relationships/image" Target="../media/image15.png"/><Relationship Id="rId21" Type="http://schemas.openxmlformats.org/officeDocument/2006/relationships/image" Target="../media/image9.png"/><Relationship Id="rId7" Type="http://schemas.openxmlformats.org/officeDocument/2006/relationships/image" Target="../media/image19.png"/><Relationship Id="rId12" Type="http://schemas.openxmlformats.org/officeDocument/2006/relationships/image" Target="../media/image24.svg"/><Relationship Id="rId17" Type="http://schemas.openxmlformats.org/officeDocument/2006/relationships/image" Target="../media/image5.svg"/><Relationship Id="rId25" Type="http://schemas.openxmlformats.org/officeDocument/2006/relationships/image" Target="../media/image14.png"/><Relationship Id="rId2" Type="http://schemas.openxmlformats.org/officeDocument/2006/relationships/image" Target="../media/image13.png"/><Relationship Id="rId16" Type="http://schemas.openxmlformats.org/officeDocument/2006/relationships/image" Target="../media/image4.png"/><Relationship Id="rId20" Type="http://schemas.openxmlformats.org/officeDocument/2006/relationships/image" Target="../media/image8.svg"/><Relationship Id="rId29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svg"/><Relationship Id="rId11" Type="http://schemas.openxmlformats.org/officeDocument/2006/relationships/image" Target="../media/image23.png"/><Relationship Id="rId24" Type="http://schemas.openxmlformats.org/officeDocument/2006/relationships/image" Target="../media/image12.svg"/><Relationship Id="rId5" Type="http://schemas.openxmlformats.org/officeDocument/2006/relationships/image" Target="../media/image17.png"/><Relationship Id="rId15" Type="http://schemas.openxmlformats.org/officeDocument/2006/relationships/image" Target="../media/image3.svg"/><Relationship Id="rId23" Type="http://schemas.openxmlformats.org/officeDocument/2006/relationships/image" Target="../media/image11.png"/><Relationship Id="rId28" Type="http://schemas.openxmlformats.org/officeDocument/2006/relationships/image" Target="../media/image34.png"/><Relationship Id="rId10" Type="http://schemas.openxmlformats.org/officeDocument/2006/relationships/image" Target="../media/image22.svg"/><Relationship Id="rId19" Type="http://schemas.openxmlformats.org/officeDocument/2006/relationships/image" Target="../media/image7.png"/><Relationship Id="rId4" Type="http://schemas.openxmlformats.org/officeDocument/2006/relationships/image" Target="../media/image16.svg"/><Relationship Id="rId9" Type="http://schemas.openxmlformats.org/officeDocument/2006/relationships/image" Target="../media/image21.png"/><Relationship Id="rId14" Type="http://schemas.openxmlformats.org/officeDocument/2006/relationships/image" Target="../media/image2.png"/><Relationship Id="rId22" Type="http://schemas.openxmlformats.org/officeDocument/2006/relationships/image" Target="../media/image10.svg"/><Relationship Id="rId27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مجموعة 26">
            <a:extLst>
              <a:ext uri="{FF2B5EF4-FFF2-40B4-BE49-F238E27FC236}">
                <a16:creationId xmlns:a16="http://schemas.microsoft.com/office/drawing/2014/main" id="{990545AF-78AB-5E2E-F5CA-0ED82427B68A}"/>
              </a:ext>
            </a:extLst>
          </p:cNvPr>
          <p:cNvGrpSpPr/>
          <p:nvPr/>
        </p:nvGrpSpPr>
        <p:grpSpPr>
          <a:xfrm>
            <a:off x="0" y="117791"/>
            <a:ext cx="1798262" cy="3594129"/>
            <a:chOff x="0" y="117791"/>
            <a:chExt cx="1798262" cy="3594129"/>
          </a:xfrm>
        </p:grpSpPr>
        <p:pic>
          <p:nvPicPr>
            <p:cNvPr id="11" name="صورة 10" descr="صورة تحتوي على نص&#10;&#10;تم إنشاء الوصف تلقائياً">
              <a:extLst>
                <a:ext uri="{FF2B5EF4-FFF2-40B4-BE49-F238E27FC236}">
                  <a16:creationId xmlns:a16="http://schemas.microsoft.com/office/drawing/2014/main" id="{22DD63C1-353C-13D4-5C7D-B47A6BCD31E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4794" b="46676"/>
            <a:stretch/>
          </p:blipFill>
          <p:spPr>
            <a:xfrm rot="5400000">
              <a:off x="-420575" y="1493084"/>
              <a:ext cx="2639411" cy="1798262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5D9FC389-5283-565A-A860-5D2C4AA7EF0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1096545" y="892118"/>
              <a:ext cx="638860" cy="575773"/>
            </a:xfrm>
            <a:prstGeom prst="rect">
              <a:avLst/>
            </a:prstGeom>
          </p:spPr>
        </p:pic>
        <p:pic>
          <p:nvPicPr>
            <p:cNvPr id="6" name="Picture 3">
              <a:extLst>
                <a:ext uri="{FF2B5EF4-FFF2-40B4-BE49-F238E27FC236}">
                  <a16:creationId xmlns:a16="http://schemas.microsoft.com/office/drawing/2014/main" id="{64BB1D42-4A47-DCD9-ED48-941A3C61C3C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124408" y="117791"/>
              <a:ext cx="972137" cy="954720"/>
            </a:xfrm>
            <a:prstGeom prst="rect">
              <a:avLst/>
            </a:prstGeom>
          </p:spPr>
        </p:pic>
        <p:pic>
          <p:nvPicPr>
            <p:cNvPr id="7" name="Picture 10">
              <a:extLst>
                <a:ext uri="{FF2B5EF4-FFF2-40B4-BE49-F238E27FC236}">
                  <a16:creationId xmlns:a16="http://schemas.microsoft.com/office/drawing/2014/main" id="{DC3F0710-4307-31F5-0323-1048FDB6426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>
            <a:xfrm rot="2072421">
              <a:off x="256308" y="1052693"/>
              <a:ext cx="775341" cy="765648"/>
            </a:xfrm>
            <a:prstGeom prst="rect">
              <a:avLst/>
            </a:prstGeom>
          </p:spPr>
        </p:pic>
        <p:pic>
          <p:nvPicPr>
            <p:cNvPr id="10" name="Picture 15">
              <a:extLst>
                <a:ext uri="{FF2B5EF4-FFF2-40B4-BE49-F238E27FC236}">
                  <a16:creationId xmlns:a16="http://schemas.microsoft.com/office/drawing/2014/main" id="{87D56FB6-A6C2-1EFD-3676-52AD3CE5B89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1146377" y="246966"/>
              <a:ext cx="518540" cy="645152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A05B6AB3-8743-483F-0918-814A35B0FAE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 rot="2776241">
              <a:off x="633583" y="2114800"/>
              <a:ext cx="892237" cy="352453"/>
            </a:xfrm>
            <a:prstGeom prst="rect">
              <a:avLst/>
            </a:prstGeom>
          </p:spPr>
        </p:pic>
        <p:pic>
          <p:nvPicPr>
            <p:cNvPr id="13" name="Picture 13">
              <a:extLst>
                <a:ext uri="{FF2B5EF4-FFF2-40B4-BE49-F238E27FC236}">
                  <a16:creationId xmlns:a16="http://schemas.microsoft.com/office/drawing/2014/main" id="{60932AAD-A44E-827F-8635-44F36E87A2A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>
              <a:fillRect/>
            </a:stretch>
          </p:blipFill>
          <p:spPr>
            <a:xfrm rot="1455093">
              <a:off x="1157251" y="1561625"/>
              <a:ext cx="580124" cy="575773"/>
            </a:xfrm>
            <a:prstGeom prst="rect">
              <a:avLst/>
            </a:prstGeom>
          </p:spPr>
        </p:pic>
      </p:grpSp>
      <p:grpSp>
        <p:nvGrpSpPr>
          <p:cNvPr id="15" name="Group 9">
            <a:extLst>
              <a:ext uri="{FF2B5EF4-FFF2-40B4-BE49-F238E27FC236}">
                <a16:creationId xmlns:a16="http://schemas.microsoft.com/office/drawing/2014/main" id="{DFD288D0-35DC-406B-5B67-46B22B5B9A48}"/>
              </a:ext>
            </a:extLst>
          </p:cNvPr>
          <p:cNvGrpSpPr/>
          <p:nvPr/>
        </p:nvGrpSpPr>
        <p:grpSpPr>
          <a:xfrm>
            <a:off x="3814249" y="-236376"/>
            <a:ext cx="5068495" cy="3908904"/>
            <a:chOff x="0" y="0"/>
            <a:chExt cx="2354580" cy="2868930"/>
          </a:xfrm>
        </p:grpSpPr>
        <p:sp>
          <p:nvSpPr>
            <p:cNvPr id="16" name="Freeform 10">
              <a:extLst>
                <a:ext uri="{FF2B5EF4-FFF2-40B4-BE49-F238E27FC236}">
                  <a16:creationId xmlns:a16="http://schemas.microsoft.com/office/drawing/2014/main" id="{A82AE682-9D66-84B8-0B32-9ADF68DB3E00}"/>
                </a:ext>
              </a:extLst>
            </p:cNvPr>
            <p:cNvSpPr/>
            <p:nvPr/>
          </p:nvSpPr>
          <p:spPr>
            <a:xfrm>
              <a:off x="0" y="0"/>
              <a:ext cx="2353310" cy="2868930"/>
            </a:xfrm>
            <a:custGeom>
              <a:avLst/>
              <a:gdLst/>
              <a:ahLst/>
              <a:cxnLst/>
              <a:rect l="l" t="t" r="r" b="b"/>
              <a:pathLst>
                <a:path w="2353310" h="2868930">
                  <a:moveTo>
                    <a:pt x="784860" y="2801620"/>
                  </a:moveTo>
                  <a:cubicBezTo>
                    <a:pt x="905510" y="2842260"/>
                    <a:pt x="1042670" y="2868930"/>
                    <a:pt x="1177290" y="2868930"/>
                  </a:cubicBezTo>
                  <a:cubicBezTo>
                    <a:pt x="1311910" y="2868930"/>
                    <a:pt x="1441450" y="2846070"/>
                    <a:pt x="1560830" y="2805430"/>
                  </a:cubicBezTo>
                  <a:cubicBezTo>
                    <a:pt x="1563370" y="2804160"/>
                    <a:pt x="1565910" y="2804160"/>
                    <a:pt x="1568450" y="2802890"/>
                  </a:cubicBezTo>
                  <a:cubicBezTo>
                    <a:pt x="2016760" y="2640330"/>
                    <a:pt x="2346960" y="2211070"/>
                    <a:pt x="2353310" y="1709420"/>
                  </a:cubicBezTo>
                  <a:lnTo>
                    <a:pt x="2353310" y="0"/>
                  </a:lnTo>
                  <a:lnTo>
                    <a:pt x="0" y="0"/>
                  </a:lnTo>
                  <a:lnTo>
                    <a:pt x="0" y="1708150"/>
                  </a:lnTo>
                  <a:cubicBezTo>
                    <a:pt x="6350" y="2213610"/>
                    <a:pt x="331470" y="2642870"/>
                    <a:pt x="784860" y="2801620"/>
                  </a:cubicBezTo>
                  <a:close/>
                </a:path>
              </a:pathLst>
            </a:custGeom>
            <a:solidFill>
              <a:srgbClr val="A1A1CB"/>
            </a:solidFill>
          </p:spPr>
          <p:txBody>
            <a:bodyPr/>
            <a:lstStyle/>
            <a:p>
              <a:endParaRPr lang="ar-SA" dirty="0"/>
            </a:p>
          </p:txBody>
        </p:sp>
      </p:grpSp>
      <p:pic>
        <p:nvPicPr>
          <p:cNvPr id="17" name="صورة 16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DC12A4EB-CDFE-2170-4F93-4C673E294B75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4955" y="1728818"/>
            <a:ext cx="3502090" cy="2012793"/>
          </a:xfrm>
          <a:prstGeom prst="rect">
            <a:avLst/>
          </a:prstGeom>
        </p:spPr>
      </p:pic>
      <p:pic>
        <p:nvPicPr>
          <p:cNvPr id="18" name="صورة 17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6CEED81F-6361-9CD3-4445-DF0A2958269A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2965" y="1728818"/>
            <a:ext cx="3606953" cy="1983103"/>
          </a:xfrm>
          <a:prstGeom prst="rect">
            <a:avLst/>
          </a:prstGeom>
        </p:spPr>
      </p:pic>
      <p:pic>
        <p:nvPicPr>
          <p:cNvPr id="19" name="Picture 35" descr="Picture 35">
            <a:extLst>
              <a:ext uri="{FF2B5EF4-FFF2-40B4-BE49-F238E27FC236}">
                <a16:creationId xmlns:a16="http://schemas.microsoft.com/office/drawing/2014/main" id="{8CD677AD-812B-44E0-4533-A2AA78440C78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13192" t="11042" r="15559" b="29130"/>
          <a:stretch/>
        </p:blipFill>
        <p:spPr>
          <a:xfrm>
            <a:off x="10593355" y="-190519"/>
            <a:ext cx="1842925" cy="155396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6" name="مجموعة 25">
            <a:extLst>
              <a:ext uri="{FF2B5EF4-FFF2-40B4-BE49-F238E27FC236}">
                <a16:creationId xmlns:a16="http://schemas.microsoft.com/office/drawing/2014/main" id="{CF3641B2-34C5-F307-2A7F-F84351E6F758}"/>
              </a:ext>
            </a:extLst>
          </p:cNvPr>
          <p:cNvGrpSpPr/>
          <p:nvPr/>
        </p:nvGrpSpPr>
        <p:grpSpPr>
          <a:xfrm>
            <a:off x="9531274" y="4241612"/>
            <a:ext cx="2619418" cy="2616388"/>
            <a:chOff x="9531274" y="4241612"/>
            <a:chExt cx="2619418" cy="2616388"/>
          </a:xfrm>
        </p:grpSpPr>
        <p:pic>
          <p:nvPicPr>
            <p:cNvPr id="4" name="Picture 7">
              <a:extLst>
                <a:ext uri="{FF2B5EF4-FFF2-40B4-BE49-F238E27FC236}">
                  <a16:creationId xmlns:a16="http://schemas.microsoft.com/office/drawing/2014/main" id="{0B37E561-3653-8F5D-5BCE-9E619A85CC1F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rcRect/>
            <a:stretch>
              <a:fillRect/>
            </a:stretch>
          </p:blipFill>
          <p:spPr>
            <a:xfrm>
              <a:off x="9531274" y="6170198"/>
              <a:ext cx="2583295" cy="687802"/>
            </a:xfrm>
            <a:prstGeom prst="rect">
              <a:avLst/>
            </a:prstGeom>
          </p:spPr>
        </p:pic>
        <p:pic>
          <p:nvPicPr>
            <p:cNvPr id="8" name="Picture 6">
              <a:extLst>
                <a:ext uri="{FF2B5EF4-FFF2-40B4-BE49-F238E27FC236}">
                  <a16:creationId xmlns:a16="http://schemas.microsoft.com/office/drawing/2014/main" id="{DD143312-86B1-2517-A689-703136AE871E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rcRect b="5916"/>
            <a:stretch>
              <a:fillRect/>
            </a:stretch>
          </p:blipFill>
          <p:spPr>
            <a:xfrm>
              <a:off x="10291674" y="5237856"/>
              <a:ext cx="888925" cy="836327"/>
            </a:xfrm>
            <a:prstGeom prst="rect">
              <a:avLst/>
            </a:prstGeom>
          </p:spPr>
        </p:pic>
        <p:pic>
          <p:nvPicPr>
            <p:cNvPr id="9" name="Picture 2">
              <a:extLst>
                <a:ext uri="{FF2B5EF4-FFF2-40B4-BE49-F238E27FC236}">
                  <a16:creationId xmlns:a16="http://schemas.microsoft.com/office/drawing/2014/main" id="{78293E39-88F1-3114-E2C3-36F3DE043E29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rcRect/>
            <a:stretch>
              <a:fillRect/>
            </a:stretch>
          </p:blipFill>
          <p:spPr>
            <a:xfrm>
              <a:off x="11180599" y="4241612"/>
              <a:ext cx="970093" cy="996244"/>
            </a:xfrm>
            <a:prstGeom prst="rect">
              <a:avLst/>
            </a:prstGeom>
          </p:spPr>
        </p:pic>
        <p:pic>
          <p:nvPicPr>
            <p:cNvPr id="14" name="Picture 7">
              <a:extLst>
                <a:ext uri="{FF2B5EF4-FFF2-40B4-BE49-F238E27FC236}">
                  <a16:creationId xmlns:a16="http://schemas.microsoft.com/office/drawing/2014/main" id="{C651E395-A12B-B10B-9393-CBA06CB466FA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rcRect/>
            <a:stretch>
              <a:fillRect/>
            </a:stretch>
          </p:blipFill>
          <p:spPr>
            <a:xfrm>
              <a:off x="11366960" y="5386382"/>
              <a:ext cx="747609" cy="687801"/>
            </a:xfrm>
            <a:prstGeom prst="rect">
              <a:avLst/>
            </a:prstGeom>
          </p:spPr>
        </p:pic>
        <p:pic>
          <p:nvPicPr>
            <p:cNvPr id="20" name="Picture 5">
              <a:extLst>
                <a:ext uri="{FF2B5EF4-FFF2-40B4-BE49-F238E27FC236}">
                  <a16:creationId xmlns:a16="http://schemas.microsoft.com/office/drawing/2014/main" id="{225A2147-764B-D0CA-EBE0-91DCF3A5C759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rcRect/>
            <a:stretch>
              <a:fillRect/>
            </a:stretch>
          </p:blipFill>
          <p:spPr>
            <a:xfrm>
              <a:off x="10519998" y="4622780"/>
              <a:ext cx="519061" cy="519061"/>
            </a:xfrm>
            <a:prstGeom prst="rect">
              <a:avLst/>
            </a:prstGeom>
          </p:spPr>
        </p:pic>
      </p:grpSp>
      <p:pic>
        <p:nvPicPr>
          <p:cNvPr id="21" name="صورة 20">
            <a:extLst>
              <a:ext uri="{FF2B5EF4-FFF2-40B4-BE49-F238E27FC236}">
                <a16:creationId xmlns:a16="http://schemas.microsoft.com/office/drawing/2014/main" id="{09D06E7A-75BD-DA0A-30BE-FB5480D0061B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83" y="5354037"/>
            <a:ext cx="1679421" cy="1509342"/>
          </a:xfrm>
          <a:prstGeom prst="rect">
            <a:avLst/>
          </a:prstGeom>
        </p:spPr>
      </p:pic>
      <p:sp>
        <p:nvSpPr>
          <p:cNvPr id="22" name="مستطيل 21">
            <a:extLst>
              <a:ext uri="{FF2B5EF4-FFF2-40B4-BE49-F238E27FC236}">
                <a16:creationId xmlns:a16="http://schemas.microsoft.com/office/drawing/2014/main" id="{7CBC5E45-4A9F-7C25-130E-C6B7DAFE7C31}"/>
              </a:ext>
            </a:extLst>
          </p:cNvPr>
          <p:cNvSpPr/>
          <p:nvPr/>
        </p:nvSpPr>
        <p:spPr>
          <a:xfrm>
            <a:off x="4210513" y="375597"/>
            <a:ext cx="4180818" cy="11732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000" b="1" dirty="0">
                <a:solidFill>
                  <a:srgbClr val="FCE0A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7 – 1</a:t>
            </a:r>
          </a:p>
          <a:p>
            <a:pPr algn="ctr"/>
            <a:r>
              <a:rPr lang="ar-SA" sz="4000" b="1" dirty="0">
                <a:solidFill>
                  <a:srgbClr val="FCE0A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الحوادث والاحتمالات</a:t>
            </a:r>
          </a:p>
        </p:txBody>
      </p:sp>
      <p:pic>
        <p:nvPicPr>
          <p:cNvPr id="23" name="Picture 10">
            <a:extLst>
              <a:ext uri="{FF2B5EF4-FFF2-40B4-BE49-F238E27FC236}">
                <a16:creationId xmlns:a16="http://schemas.microsoft.com/office/drawing/2014/main" id="{891F8251-9221-45AA-2C1C-430E2C107838}"/>
              </a:ext>
            </a:extLst>
          </p:cNvPr>
          <p:cNvPicPr>
            <a:picLocks noChangeAspect="1"/>
          </p:cNvPicPr>
          <p:nvPr/>
        </p:nvPicPr>
        <p:blipFill>
          <a:blip r:embed="rId28"/>
          <a:srcRect/>
          <a:stretch>
            <a:fillRect/>
          </a:stretch>
        </p:blipFill>
        <p:spPr>
          <a:xfrm>
            <a:off x="3666465" y="5596814"/>
            <a:ext cx="1793992" cy="862611"/>
          </a:xfrm>
          <a:prstGeom prst="rect">
            <a:avLst/>
          </a:prstGeom>
        </p:spPr>
      </p:pic>
      <p:sp>
        <p:nvSpPr>
          <p:cNvPr id="24" name="دمعة 23">
            <a:extLst>
              <a:ext uri="{FF2B5EF4-FFF2-40B4-BE49-F238E27FC236}">
                <a16:creationId xmlns:a16="http://schemas.microsoft.com/office/drawing/2014/main" id="{A2F107EF-2CC0-2EA7-1404-7F6BB5763A9A}"/>
              </a:ext>
            </a:extLst>
          </p:cNvPr>
          <p:cNvSpPr/>
          <p:nvPr/>
        </p:nvSpPr>
        <p:spPr>
          <a:xfrm rot="11524304" flipH="1">
            <a:off x="1496638" y="3469699"/>
            <a:ext cx="2810885" cy="1853681"/>
          </a:xfrm>
          <a:custGeom>
            <a:avLst/>
            <a:gdLst>
              <a:gd name="connsiteX0" fmla="*/ 0 w 2810885"/>
              <a:gd name="connsiteY0" fmla="*/ 926841 h 1853681"/>
              <a:gd name="connsiteX1" fmla="*/ 1405443 w 2810885"/>
              <a:gd name="connsiteY1" fmla="*/ 0 h 1853681"/>
              <a:gd name="connsiteX2" fmla="*/ 1845815 w 2810885"/>
              <a:gd name="connsiteY2" fmla="*/ 0 h 1853681"/>
              <a:gd name="connsiteX3" fmla="*/ 2272132 w 2810885"/>
              <a:gd name="connsiteY3" fmla="*/ 0 h 1853681"/>
              <a:gd name="connsiteX4" fmla="*/ 2810885 w 2810885"/>
              <a:gd name="connsiteY4" fmla="*/ 0 h 1853681"/>
              <a:gd name="connsiteX5" fmla="*/ 2810885 w 2810885"/>
              <a:gd name="connsiteY5" fmla="*/ 481957 h 1853681"/>
              <a:gd name="connsiteX6" fmla="*/ 2810885 w 2810885"/>
              <a:gd name="connsiteY6" fmla="*/ 926841 h 1853681"/>
              <a:gd name="connsiteX7" fmla="*/ 1405442 w 2810885"/>
              <a:gd name="connsiteY7" fmla="*/ 1853682 h 1853681"/>
              <a:gd name="connsiteX8" fmla="*/ -1 w 2810885"/>
              <a:gd name="connsiteY8" fmla="*/ 926841 h 1853681"/>
              <a:gd name="connsiteX9" fmla="*/ 0 w 2810885"/>
              <a:gd name="connsiteY9" fmla="*/ 926841 h 1853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810885" h="1853681" fill="none" extrusionOk="0">
                <a:moveTo>
                  <a:pt x="0" y="926841"/>
                </a:moveTo>
                <a:cubicBezTo>
                  <a:pt x="182" y="448191"/>
                  <a:pt x="644740" y="-10132"/>
                  <a:pt x="1405443" y="0"/>
                </a:cubicBezTo>
                <a:cubicBezTo>
                  <a:pt x="1597049" y="-50510"/>
                  <a:pt x="1740981" y="47062"/>
                  <a:pt x="1845815" y="0"/>
                </a:cubicBezTo>
                <a:cubicBezTo>
                  <a:pt x="1950649" y="-47062"/>
                  <a:pt x="2142336" y="31449"/>
                  <a:pt x="2272132" y="0"/>
                </a:cubicBezTo>
                <a:cubicBezTo>
                  <a:pt x="2401928" y="-31449"/>
                  <a:pt x="2591409" y="58761"/>
                  <a:pt x="2810885" y="0"/>
                </a:cubicBezTo>
                <a:cubicBezTo>
                  <a:pt x="2821920" y="126591"/>
                  <a:pt x="2756360" y="264909"/>
                  <a:pt x="2810885" y="481957"/>
                </a:cubicBezTo>
                <a:cubicBezTo>
                  <a:pt x="2865410" y="699005"/>
                  <a:pt x="2794211" y="730439"/>
                  <a:pt x="2810885" y="926841"/>
                </a:cubicBezTo>
                <a:cubicBezTo>
                  <a:pt x="2715240" y="1243005"/>
                  <a:pt x="2248314" y="1680848"/>
                  <a:pt x="1405442" y="1853682"/>
                </a:cubicBezTo>
                <a:cubicBezTo>
                  <a:pt x="573620" y="1784974"/>
                  <a:pt x="-12690" y="1396420"/>
                  <a:pt x="-1" y="926841"/>
                </a:cubicBezTo>
                <a:lnTo>
                  <a:pt x="0" y="926841"/>
                </a:lnTo>
                <a:close/>
              </a:path>
              <a:path w="2810885" h="1853681" stroke="0" extrusionOk="0">
                <a:moveTo>
                  <a:pt x="0" y="926841"/>
                </a:moveTo>
                <a:cubicBezTo>
                  <a:pt x="-136501" y="313994"/>
                  <a:pt x="667623" y="-183448"/>
                  <a:pt x="1405443" y="0"/>
                </a:cubicBezTo>
                <a:cubicBezTo>
                  <a:pt x="1546786" y="-43670"/>
                  <a:pt x="1739553" y="8125"/>
                  <a:pt x="1902033" y="0"/>
                </a:cubicBezTo>
                <a:cubicBezTo>
                  <a:pt x="2064513" y="-8125"/>
                  <a:pt x="2146272" y="45921"/>
                  <a:pt x="2356459" y="0"/>
                </a:cubicBezTo>
                <a:cubicBezTo>
                  <a:pt x="2566646" y="-45921"/>
                  <a:pt x="2619939" y="8340"/>
                  <a:pt x="2810885" y="0"/>
                </a:cubicBezTo>
                <a:cubicBezTo>
                  <a:pt x="2846682" y="113136"/>
                  <a:pt x="2772445" y="357941"/>
                  <a:pt x="2810885" y="454152"/>
                </a:cubicBezTo>
                <a:cubicBezTo>
                  <a:pt x="2849325" y="550363"/>
                  <a:pt x="2779463" y="703221"/>
                  <a:pt x="2810885" y="926841"/>
                </a:cubicBezTo>
                <a:cubicBezTo>
                  <a:pt x="2957754" y="1312636"/>
                  <a:pt x="2205813" y="1907835"/>
                  <a:pt x="1405442" y="1853682"/>
                </a:cubicBezTo>
                <a:cubicBezTo>
                  <a:pt x="639547" y="1859430"/>
                  <a:pt x="63004" y="1417391"/>
                  <a:pt x="-1" y="926841"/>
                </a:cubicBezTo>
                <a:lnTo>
                  <a:pt x="0" y="926841"/>
                </a:lnTo>
                <a:close/>
              </a:path>
            </a:pathLst>
          </a:custGeom>
          <a:solidFill>
            <a:srgbClr val="FCE8BA"/>
          </a:solidFill>
          <a:ln>
            <a:solidFill>
              <a:srgbClr val="FCE0A2"/>
            </a:solidFill>
            <a:extLst>
              <a:ext uri="{C807C97D-BFC1-408E-A445-0C87EB9F89A2}">
                <ask:lineSketchStyleProps xmlns:ask="http://schemas.microsoft.com/office/drawing/2018/sketchyshapes" sd="2115505233">
                  <a:prstGeom prst="teardrop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25" name="مستطيل 24">
            <a:extLst>
              <a:ext uri="{FF2B5EF4-FFF2-40B4-BE49-F238E27FC236}">
                <a16:creationId xmlns:a16="http://schemas.microsoft.com/office/drawing/2014/main" id="{4CE3694A-2E7B-3F45-DC31-DD3186F7AA97}"/>
              </a:ext>
            </a:extLst>
          </p:cNvPr>
          <p:cNvSpPr/>
          <p:nvPr/>
        </p:nvSpPr>
        <p:spPr>
          <a:xfrm>
            <a:off x="1675597" y="3822931"/>
            <a:ext cx="2500956" cy="11732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rgbClr val="A1A1C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التاريخ</a:t>
            </a:r>
          </a:p>
          <a:p>
            <a:pPr algn="ctr"/>
            <a:r>
              <a:rPr lang="ar-SA" sz="2800" b="1" dirty="0">
                <a:solidFill>
                  <a:srgbClr val="A1A1C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22 / 8 / 1444هـ</a:t>
            </a:r>
          </a:p>
          <a:p>
            <a:pPr algn="ctr"/>
            <a:r>
              <a:rPr lang="ar-SA" sz="2800" b="1" dirty="0">
                <a:solidFill>
                  <a:srgbClr val="A1A1C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اليوم الثلاثاء</a:t>
            </a:r>
          </a:p>
        </p:txBody>
      </p:sp>
    </p:spTree>
    <p:extLst>
      <p:ext uri="{BB962C8B-B14F-4D97-AF65-F5344CB8AC3E}">
        <p14:creationId xmlns:p14="http://schemas.microsoft.com/office/powerpoint/2010/main" val="479131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4" grpId="0" animBg="1"/>
      <p:bldP spid="2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9">
            <a:extLst>
              <a:ext uri="{FF2B5EF4-FFF2-40B4-BE49-F238E27FC236}">
                <a16:creationId xmlns:a16="http://schemas.microsoft.com/office/drawing/2014/main" id="{DF49B7AD-9C85-3AB6-A496-65846A5C1475}"/>
              </a:ext>
            </a:extLst>
          </p:cNvPr>
          <p:cNvGrpSpPr/>
          <p:nvPr/>
        </p:nvGrpSpPr>
        <p:grpSpPr>
          <a:xfrm>
            <a:off x="9892145" y="-1333059"/>
            <a:ext cx="2507346" cy="3285841"/>
            <a:chOff x="0" y="0"/>
            <a:chExt cx="2354580" cy="2868930"/>
          </a:xfrm>
        </p:grpSpPr>
        <p:sp>
          <p:nvSpPr>
            <p:cNvPr id="19" name="Freeform 10">
              <a:extLst>
                <a:ext uri="{FF2B5EF4-FFF2-40B4-BE49-F238E27FC236}">
                  <a16:creationId xmlns:a16="http://schemas.microsoft.com/office/drawing/2014/main" id="{80930735-5622-4862-C845-9F1BE557E976}"/>
                </a:ext>
              </a:extLst>
            </p:cNvPr>
            <p:cNvSpPr/>
            <p:nvPr/>
          </p:nvSpPr>
          <p:spPr>
            <a:xfrm>
              <a:off x="0" y="0"/>
              <a:ext cx="2353310" cy="2868930"/>
            </a:xfrm>
            <a:custGeom>
              <a:avLst/>
              <a:gdLst/>
              <a:ahLst/>
              <a:cxnLst/>
              <a:rect l="l" t="t" r="r" b="b"/>
              <a:pathLst>
                <a:path w="2353310" h="2868930">
                  <a:moveTo>
                    <a:pt x="784860" y="2801620"/>
                  </a:moveTo>
                  <a:cubicBezTo>
                    <a:pt x="905510" y="2842260"/>
                    <a:pt x="1042670" y="2868930"/>
                    <a:pt x="1177290" y="2868930"/>
                  </a:cubicBezTo>
                  <a:cubicBezTo>
                    <a:pt x="1311910" y="2868930"/>
                    <a:pt x="1441450" y="2846070"/>
                    <a:pt x="1560830" y="2805430"/>
                  </a:cubicBezTo>
                  <a:cubicBezTo>
                    <a:pt x="1563370" y="2804160"/>
                    <a:pt x="1565910" y="2804160"/>
                    <a:pt x="1568450" y="2802890"/>
                  </a:cubicBezTo>
                  <a:cubicBezTo>
                    <a:pt x="2016760" y="2640330"/>
                    <a:pt x="2346960" y="2211070"/>
                    <a:pt x="2353310" y="1709420"/>
                  </a:cubicBezTo>
                  <a:lnTo>
                    <a:pt x="2353310" y="0"/>
                  </a:lnTo>
                  <a:lnTo>
                    <a:pt x="0" y="0"/>
                  </a:lnTo>
                  <a:lnTo>
                    <a:pt x="0" y="1708150"/>
                  </a:lnTo>
                  <a:cubicBezTo>
                    <a:pt x="6350" y="2213610"/>
                    <a:pt x="331470" y="2642870"/>
                    <a:pt x="784860" y="2801620"/>
                  </a:cubicBezTo>
                  <a:close/>
                </a:path>
              </a:pathLst>
            </a:custGeom>
            <a:solidFill>
              <a:srgbClr val="A1A1CB"/>
            </a:solidFill>
          </p:spPr>
          <p:txBody>
            <a:bodyPr/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SA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20" name="صورة 19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7A23A185-C129-3A9D-CF6B-CF135E74756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5768" y="308221"/>
            <a:ext cx="1480808" cy="1720423"/>
          </a:xfrm>
          <a:prstGeom prst="rect">
            <a:avLst/>
          </a:prstGeom>
        </p:spPr>
      </p:pic>
      <p:pic>
        <p:nvPicPr>
          <p:cNvPr id="21" name="صورة 20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8F712457-4404-4A0A-4179-66675BD7ADC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9706" y="303908"/>
            <a:ext cx="1525147" cy="1695046"/>
          </a:xfrm>
          <a:prstGeom prst="rect">
            <a:avLst/>
          </a:prstGeom>
        </p:spPr>
      </p:pic>
      <p:sp>
        <p:nvSpPr>
          <p:cNvPr id="22" name="مستطيل 21">
            <a:extLst>
              <a:ext uri="{FF2B5EF4-FFF2-40B4-BE49-F238E27FC236}">
                <a16:creationId xmlns:a16="http://schemas.microsoft.com/office/drawing/2014/main" id="{6470AFC4-1846-38FF-AA80-1E883EBB27B5}"/>
              </a:ext>
            </a:extLst>
          </p:cNvPr>
          <p:cNvSpPr/>
          <p:nvPr/>
        </p:nvSpPr>
        <p:spPr>
          <a:xfrm>
            <a:off x="9830056" y="-154227"/>
            <a:ext cx="2583295" cy="9472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srgbClr val="FCE0A2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القراءة الصامتة</a:t>
            </a:r>
          </a:p>
        </p:txBody>
      </p:sp>
      <p:grpSp>
        <p:nvGrpSpPr>
          <p:cNvPr id="23" name="مجموعة 22">
            <a:extLst>
              <a:ext uri="{FF2B5EF4-FFF2-40B4-BE49-F238E27FC236}">
                <a16:creationId xmlns:a16="http://schemas.microsoft.com/office/drawing/2014/main" id="{3EB79CF6-5BF2-FD7F-FD81-AFD346FB4F51}"/>
              </a:ext>
            </a:extLst>
          </p:cNvPr>
          <p:cNvGrpSpPr/>
          <p:nvPr/>
        </p:nvGrpSpPr>
        <p:grpSpPr>
          <a:xfrm>
            <a:off x="9531274" y="4241612"/>
            <a:ext cx="2619418" cy="2616388"/>
            <a:chOff x="9531274" y="4241612"/>
            <a:chExt cx="2619418" cy="2616388"/>
          </a:xfrm>
        </p:grpSpPr>
        <p:pic>
          <p:nvPicPr>
            <p:cNvPr id="24" name="Picture 7">
              <a:extLst>
                <a:ext uri="{FF2B5EF4-FFF2-40B4-BE49-F238E27FC236}">
                  <a16:creationId xmlns:a16="http://schemas.microsoft.com/office/drawing/2014/main" id="{5BA20733-35F0-B747-36B2-8DE4C5A4853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9531274" y="6170198"/>
              <a:ext cx="2583295" cy="687802"/>
            </a:xfrm>
            <a:prstGeom prst="rect">
              <a:avLst/>
            </a:prstGeom>
          </p:spPr>
        </p:pic>
        <p:pic>
          <p:nvPicPr>
            <p:cNvPr id="25" name="Picture 6">
              <a:extLst>
                <a:ext uri="{FF2B5EF4-FFF2-40B4-BE49-F238E27FC236}">
                  <a16:creationId xmlns:a16="http://schemas.microsoft.com/office/drawing/2014/main" id="{63FE90E0-4D71-3806-89A6-8C61AB9F444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 b="5916"/>
            <a:stretch>
              <a:fillRect/>
            </a:stretch>
          </p:blipFill>
          <p:spPr>
            <a:xfrm>
              <a:off x="10291674" y="5237856"/>
              <a:ext cx="888925" cy="836327"/>
            </a:xfrm>
            <a:prstGeom prst="rect">
              <a:avLst/>
            </a:prstGeom>
          </p:spPr>
        </p:pic>
        <p:pic>
          <p:nvPicPr>
            <p:cNvPr id="26" name="Picture 2">
              <a:extLst>
                <a:ext uri="{FF2B5EF4-FFF2-40B4-BE49-F238E27FC236}">
                  <a16:creationId xmlns:a16="http://schemas.microsoft.com/office/drawing/2014/main" id="{3DC8FD97-6DF8-221A-4D87-4FF6F31A428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11180599" y="4241612"/>
              <a:ext cx="970093" cy="996244"/>
            </a:xfrm>
            <a:prstGeom prst="rect">
              <a:avLst/>
            </a:prstGeom>
          </p:spPr>
        </p:pic>
        <p:pic>
          <p:nvPicPr>
            <p:cNvPr id="27" name="Picture 7">
              <a:extLst>
                <a:ext uri="{FF2B5EF4-FFF2-40B4-BE49-F238E27FC236}">
                  <a16:creationId xmlns:a16="http://schemas.microsoft.com/office/drawing/2014/main" id="{FD4EBB5F-D544-3392-F1C5-A8229E23DCD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11366960" y="5386382"/>
              <a:ext cx="747609" cy="687801"/>
            </a:xfrm>
            <a:prstGeom prst="rect">
              <a:avLst/>
            </a:prstGeom>
          </p:spPr>
        </p:pic>
        <p:pic>
          <p:nvPicPr>
            <p:cNvPr id="28" name="Picture 5">
              <a:extLst>
                <a:ext uri="{FF2B5EF4-FFF2-40B4-BE49-F238E27FC236}">
                  <a16:creationId xmlns:a16="http://schemas.microsoft.com/office/drawing/2014/main" id="{8D556375-4321-4342-F1BF-EFF378B90FC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10519998" y="4622780"/>
              <a:ext cx="519061" cy="519061"/>
            </a:xfrm>
            <a:prstGeom prst="rect">
              <a:avLst/>
            </a:prstGeom>
          </p:spPr>
        </p:pic>
      </p:grpSp>
      <p:grpSp>
        <p:nvGrpSpPr>
          <p:cNvPr id="29" name="مجموعة 28">
            <a:extLst>
              <a:ext uri="{FF2B5EF4-FFF2-40B4-BE49-F238E27FC236}">
                <a16:creationId xmlns:a16="http://schemas.microsoft.com/office/drawing/2014/main" id="{4CE71D72-9962-5A33-F9FA-FF01DD6F462F}"/>
              </a:ext>
            </a:extLst>
          </p:cNvPr>
          <p:cNvGrpSpPr/>
          <p:nvPr/>
        </p:nvGrpSpPr>
        <p:grpSpPr>
          <a:xfrm>
            <a:off x="0" y="117791"/>
            <a:ext cx="1798262" cy="3594129"/>
            <a:chOff x="0" y="117791"/>
            <a:chExt cx="1798262" cy="3594129"/>
          </a:xfrm>
        </p:grpSpPr>
        <p:pic>
          <p:nvPicPr>
            <p:cNvPr id="30" name="صورة 29" descr="صورة تحتوي على نص&#10;&#10;تم إنشاء الوصف تلقائياً">
              <a:extLst>
                <a:ext uri="{FF2B5EF4-FFF2-40B4-BE49-F238E27FC236}">
                  <a16:creationId xmlns:a16="http://schemas.microsoft.com/office/drawing/2014/main" id="{BA78DB75-5037-F5F4-989A-FDEF7B5447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4794" b="46676"/>
            <a:stretch/>
          </p:blipFill>
          <p:spPr>
            <a:xfrm rot="5400000">
              <a:off x="-420575" y="1493084"/>
              <a:ext cx="2639411" cy="1798262"/>
            </a:xfrm>
            <a:prstGeom prst="rect">
              <a:avLst/>
            </a:prstGeom>
          </p:spPr>
        </p:pic>
        <p:pic>
          <p:nvPicPr>
            <p:cNvPr id="31" name="Picture 4">
              <a:extLst>
                <a:ext uri="{FF2B5EF4-FFF2-40B4-BE49-F238E27FC236}">
                  <a16:creationId xmlns:a16="http://schemas.microsoft.com/office/drawing/2014/main" id="{F5CBEA11-A818-4A37-980B-8056E811ED51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1096545" y="892118"/>
              <a:ext cx="638860" cy="575773"/>
            </a:xfrm>
            <a:prstGeom prst="rect">
              <a:avLst/>
            </a:prstGeom>
          </p:spPr>
        </p:pic>
        <p:pic>
          <p:nvPicPr>
            <p:cNvPr id="32" name="Picture 3">
              <a:extLst>
                <a:ext uri="{FF2B5EF4-FFF2-40B4-BE49-F238E27FC236}">
                  <a16:creationId xmlns:a16="http://schemas.microsoft.com/office/drawing/2014/main" id="{3F64657A-91B8-A438-E6C8-CCC5FDDF1E19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rcRect/>
            <a:stretch>
              <a:fillRect/>
            </a:stretch>
          </p:blipFill>
          <p:spPr>
            <a:xfrm>
              <a:off x="124408" y="117791"/>
              <a:ext cx="972137" cy="954720"/>
            </a:xfrm>
            <a:prstGeom prst="rect">
              <a:avLst/>
            </a:prstGeom>
          </p:spPr>
        </p:pic>
        <p:pic>
          <p:nvPicPr>
            <p:cNvPr id="33" name="Picture 10">
              <a:extLst>
                <a:ext uri="{FF2B5EF4-FFF2-40B4-BE49-F238E27FC236}">
                  <a16:creationId xmlns:a16="http://schemas.microsoft.com/office/drawing/2014/main" id="{E37789E3-4339-C302-BBA6-FBC892BAC8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rcRect/>
            <a:stretch>
              <a:fillRect/>
            </a:stretch>
          </p:blipFill>
          <p:spPr>
            <a:xfrm rot="2072421">
              <a:off x="256308" y="1052693"/>
              <a:ext cx="775341" cy="765648"/>
            </a:xfrm>
            <a:prstGeom prst="rect">
              <a:avLst/>
            </a:prstGeom>
          </p:spPr>
        </p:pic>
        <p:pic>
          <p:nvPicPr>
            <p:cNvPr id="34" name="Picture 15">
              <a:extLst>
                <a:ext uri="{FF2B5EF4-FFF2-40B4-BE49-F238E27FC236}">
                  <a16:creationId xmlns:a16="http://schemas.microsoft.com/office/drawing/2014/main" id="{0727472F-4E15-2A29-BBC7-12B2289943E6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rcRect/>
            <a:stretch>
              <a:fillRect/>
            </a:stretch>
          </p:blipFill>
          <p:spPr>
            <a:xfrm>
              <a:off x="1146377" y="246966"/>
              <a:ext cx="518540" cy="645152"/>
            </a:xfrm>
            <a:prstGeom prst="rect">
              <a:avLst/>
            </a:prstGeom>
          </p:spPr>
        </p:pic>
        <p:pic>
          <p:nvPicPr>
            <p:cNvPr id="35" name="Picture 11">
              <a:extLst>
                <a:ext uri="{FF2B5EF4-FFF2-40B4-BE49-F238E27FC236}">
                  <a16:creationId xmlns:a16="http://schemas.microsoft.com/office/drawing/2014/main" id="{67659639-5A30-A905-E7F4-30B063AE0E11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rcRect/>
            <a:stretch>
              <a:fillRect/>
            </a:stretch>
          </p:blipFill>
          <p:spPr>
            <a:xfrm rot="2776241">
              <a:off x="633583" y="2114800"/>
              <a:ext cx="892237" cy="352453"/>
            </a:xfrm>
            <a:prstGeom prst="rect">
              <a:avLst/>
            </a:prstGeom>
          </p:spPr>
        </p:pic>
        <p:pic>
          <p:nvPicPr>
            <p:cNvPr id="36" name="Picture 13">
              <a:extLst>
                <a:ext uri="{FF2B5EF4-FFF2-40B4-BE49-F238E27FC236}">
                  <a16:creationId xmlns:a16="http://schemas.microsoft.com/office/drawing/2014/main" id="{CD0220D8-8225-F11F-954C-37B974DF3B04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rcRect/>
            <a:stretch>
              <a:fillRect/>
            </a:stretch>
          </p:blipFill>
          <p:spPr>
            <a:xfrm rot="1455093">
              <a:off x="1157251" y="1561625"/>
              <a:ext cx="580124" cy="575773"/>
            </a:xfrm>
            <a:prstGeom prst="rect">
              <a:avLst/>
            </a:prstGeom>
          </p:spPr>
        </p:pic>
      </p:grpSp>
      <p:pic>
        <p:nvPicPr>
          <p:cNvPr id="37" name="Picture 35" descr="Picture 35">
            <a:extLst>
              <a:ext uri="{FF2B5EF4-FFF2-40B4-BE49-F238E27FC236}">
                <a16:creationId xmlns:a16="http://schemas.microsoft.com/office/drawing/2014/main" id="{CEA316DF-C3EA-9B3F-63F4-176A9C0AB8AD}"/>
              </a:ext>
            </a:extLst>
          </p:cNvPr>
          <p:cNvPicPr>
            <a:picLocks noChangeAspect="1"/>
          </p:cNvPicPr>
          <p:nvPr/>
        </p:nvPicPr>
        <p:blipFill rotWithShape="1">
          <a:blip r:embed="rId25"/>
          <a:srcRect l="13192" t="11042" r="15559" b="29130"/>
          <a:stretch/>
        </p:blipFill>
        <p:spPr>
          <a:xfrm>
            <a:off x="10459913" y="2368558"/>
            <a:ext cx="1842925" cy="1553961"/>
          </a:xfrm>
          <a:prstGeom prst="rect">
            <a:avLst/>
          </a:prstGeom>
          <a:ln w="12700">
            <a:miter lim="400000"/>
          </a:ln>
        </p:spPr>
      </p:pic>
      <p:pic>
        <p:nvPicPr>
          <p:cNvPr id="38" name="صورة 37">
            <a:extLst>
              <a:ext uri="{FF2B5EF4-FFF2-40B4-BE49-F238E27FC236}">
                <a16:creationId xmlns:a16="http://schemas.microsoft.com/office/drawing/2014/main" id="{CEDBD3B2-626E-C34B-63B1-F81E79716434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83" y="5348658"/>
            <a:ext cx="1679421" cy="1509342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81D0E130-D9C0-B928-B82F-DFEFEB7F37E5}"/>
              </a:ext>
            </a:extLst>
          </p:cNvPr>
          <p:cNvPicPr>
            <a:picLocks noChangeAspect="1"/>
          </p:cNvPicPr>
          <p:nvPr/>
        </p:nvPicPr>
        <p:blipFill rotWithShape="1">
          <a:blip r:embed="rId28"/>
          <a:srcRect l="11503" t="26409" r="51212" b="66405"/>
          <a:stretch/>
        </p:blipFill>
        <p:spPr>
          <a:xfrm>
            <a:off x="2218886" y="424729"/>
            <a:ext cx="7152062" cy="1088559"/>
          </a:xfrm>
          <a:prstGeom prst="rect">
            <a:avLst/>
          </a:prstGeom>
          <a:ln w="28575">
            <a:solidFill>
              <a:srgbClr val="A1A1CB"/>
            </a:solidFill>
          </a:ln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C175E73A-C3E4-580C-EEEC-AB3D2E95A7D7}"/>
              </a:ext>
            </a:extLst>
          </p:cNvPr>
          <p:cNvPicPr>
            <a:picLocks noChangeAspect="1"/>
          </p:cNvPicPr>
          <p:nvPr/>
        </p:nvPicPr>
        <p:blipFill rotWithShape="1">
          <a:blip r:embed="rId29"/>
          <a:srcRect l="10856" t="23624" r="50606" b="33838"/>
          <a:stretch/>
        </p:blipFill>
        <p:spPr>
          <a:xfrm>
            <a:off x="2051816" y="1629239"/>
            <a:ext cx="7446768" cy="4884860"/>
          </a:xfrm>
          <a:custGeom>
            <a:avLst/>
            <a:gdLst>
              <a:gd name="connsiteX0" fmla="*/ 0 w 7446768"/>
              <a:gd name="connsiteY0" fmla="*/ 0 h 4884860"/>
              <a:gd name="connsiteX1" fmla="*/ 7446768 w 7446768"/>
              <a:gd name="connsiteY1" fmla="*/ 0 h 4884860"/>
              <a:gd name="connsiteX2" fmla="*/ 7446768 w 7446768"/>
              <a:gd name="connsiteY2" fmla="*/ 4884860 h 4884860"/>
              <a:gd name="connsiteX3" fmla="*/ 0 w 7446768"/>
              <a:gd name="connsiteY3" fmla="*/ 4884860 h 4884860"/>
              <a:gd name="connsiteX4" fmla="*/ 0 w 7446768"/>
              <a:gd name="connsiteY4" fmla="*/ 0 h 4884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46768" h="4884860" fill="none" extrusionOk="0">
                <a:moveTo>
                  <a:pt x="0" y="0"/>
                </a:moveTo>
                <a:cubicBezTo>
                  <a:pt x="2798027" y="40366"/>
                  <a:pt x="4124818" y="73747"/>
                  <a:pt x="7446768" y="0"/>
                </a:cubicBezTo>
                <a:cubicBezTo>
                  <a:pt x="7473545" y="1161092"/>
                  <a:pt x="7333765" y="3614297"/>
                  <a:pt x="7446768" y="4884860"/>
                </a:cubicBezTo>
                <a:cubicBezTo>
                  <a:pt x="5028858" y="4843756"/>
                  <a:pt x="2273669" y="4910488"/>
                  <a:pt x="0" y="4884860"/>
                </a:cubicBezTo>
                <a:cubicBezTo>
                  <a:pt x="-88907" y="4395407"/>
                  <a:pt x="-6171" y="1491451"/>
                  <a:pt x="0" y="0"/>
                </a:cubicBezTo>
                <a:close/>
              </a:path>
              <a:path w="7446768" h="4884860" stroke="0" extrusionOk="0">
                <a:moveTo>
                  <a:pt x="0" y="0"/>
                </a:moveTo>
                <a:cubicBezTo>
                  <a:pt x="2894562" y="-129025"/>
                  <a:pt x="5537583" y="-154283"/>
                  <a:pt x="7446768" y="0"/>
                </a:cubicBezTo>
                <a:cubicBezTo>
                  <a:pt x="7470663" y="2042013"/>
                  <a:pt x="7358231" y="4389556"/>
                  <a:pt x="7446768" y="4884860"/>
                </a:cubicBezTo>
                <a:cubicBezTo>
                  <a:pt x="6301251" y="4938310"/>
                  <a:pt x="1200587" y="4987171"/>
                  <a:pt x="0" y="4884860"/>
                </a:cubicBezTo>
                <a:cubicBezTo>
                  <a:pt x="-167728" y="3121358"/>
                  <a:pt x="33489" y="2055292"/>
                  <a:pt x="0" y="0"/>
                </a:cubicBezTo>
                <a:close/>
              </a:path>
            </a:pathLst>
          </a:custGeom>
          <a:ln w="28575">
            <a:solidFill>
              <a:srgbClr val="FCE0A2"/>
            </a:solidFill>
            <a:extLst>
              <a:ext uri="{C807C97D-BFC1-408E-A445-0C87EB9F89A2}">
                <ask:lineSketchStyleProps xmlns:ask="http://schemas.microsoft.com/office/drawing/2018/sketchyshapes" sd="2302545151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</p:pic>
    </p:spTree>
    <p:extLst>
      <p:ext uri="{BB962C8B-B14F-4D97-AF65-F5344CB8AC3E}">
        <p14:creationId xmlns:p14="http://schemas.microsoft.com/office/powerpoint/2010/main" val="330871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9">
            <a:extLst>
              <a:ext uri="{FF2B5EF4-FFF2-40B4-BE49-F238E27FC236}">
                <a16:creationId xmlns:a16="http://schemas.microsoft.com/office/drawing/2014/main" id="{DF49B7AD-9C85-3AB6-A496-65846A5C1475}"/>
              </a:ext>
            </a:extLst>
          </p:cNvPr>
          <p:cNvGrpSpPr/>
          <p:nvPr/>
        </p:nvGrpSpPr>
        <p:grpSpPr>
          <a:xfrm>
            <a:off x="9892145" y="-1333059"/>
            <a:ext cx="2507346" cy="3285841"/>
            <a:chOff x="0" y="0"/>
            <a:chExt cx="2354580" cy="2868930"/>
          </a:xfrm>
        </p:grpSpPr>
        <p:sp>
          <p:nvSpPr>
            <p:cNvPr id="19" name="Freeform 10">
              <a:extLst>
                <a:ext uri="{FF2B5EF4-FFF2-40B4-BE49-F238E27FC236}">
                  <a16:creationId xmlns:a16="http://schemas.microsoft.com/office/drawing/2014/main" id="{80930735-5622-4862-C845-9F1BE557E976}"/>
                </a:ext>
              </a:extLst>
            </p:cNvPr>
            <p:cNvSpPr/>
            <p:nvPr/>
          </p:nvSpPr>
          <p:spPr>
            <a:xfrm>
              <a:off x="0" y="0"/>
              <a:ext cx="2353310" cy="2868930"/>
            </a:xfrm>
            <a:custGeom>
              <a:avLst/>
              <a:gdLst/>
              <a:ahLst/>
              <a:cxnLst/>
              <a:rect l="l" t="t" r="r" b="b"/>
              <a:pathLst>
                <a:path w="2353310" h="2868930">
                  <a:moveTo>
                    <a:pt x="784860" y="2801620"/>
                  </a:moveTo>
                  <a:cubicBezTo>
                    <a:pt x="905510" y="2842260"/>
                    <a:pt x="1042670" y="2868930"/>
                    <a:pt x="1177290" y="2868930"/>
                  </a:cubicBezTo>
                  <a:cubicBezTo>
                    <a:pt x="1311910" y="2868930"/>
                    <a:pt x="1441450" y="2846070"/>
                    <a:pt x="1560830" y="2805430"/>
                  </a:cubicBezTo>
                  <a:cubicBezTo>
                    <a:pt x="1563370" y="2804160"/>
                    <a:pt x="1565910" y="2804160"/>
                    <a:pt x="1568450" y="2802890"/>
                  </a:cubicBezTo>
                  <a:cubicBezTo>
                    <a:pt x="2016760" y="2640330"/>
                    <a:pt x="2346960" y="2211070"/>
                    <a:pt x="2353310" y="1709420"/>
                  </a:cubicBezTo>
                  <a:lnTo>
                    <a:pt x="2353310" y="0"/>
                  </a:lnTo>
                  <a:lnTo>
                    <a:pt x="0" y="0"/>
                  </a:lnTo>
                  <a:lnTo>
                    <a:pt x="0" y="1708150"/>
                  </a:lnTo>
                  <a:cubicBezTo>
                    <a:pt x="6350" y="2213610"/>
                    <a:pt x="331470" y="2642870"/>
                    <a:pt x="784860" y="2801620"/>
                  </a:cubicBezTo>
                  <a:close/>
                </a:path>
              </a:pathLst>
            </a:custGeom>
            <a:solidFill>
              <a:srgbClr val="A1A1CB"/>
            </a:solidFill>
          </p:spPr>
          <p:txBody>
            <a:bodyPr/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SA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20" name="صورة 19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7A23A185-C129-3A9D-CF6B-CF135E74756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5768" y="308221"/>
            <a:ext cx="1480808" cy="1720423"/>
          </a:xfrm>
          <a:prstGeom prst="rect">
            <a:avLst/>
          </a:prstGeom>
        </p:spPr>
      </p:pic>
      <p:pic>
        <p:nvPicPr>
          <p:cNvPr id="21" name="صورة 20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8F712457-4404-4A0A-4179-66675BD7ADC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9706" y="303908"/>
            <a:ext cx="1525147" cy="1695046"/>
          </a:xfrm>
          <a:prstGeom prst="rect">
            <a:avLst/>
          </a:prstGeom>
        </p:spPr>
      </p:pic>
      <p:sp>
        <p:nvSpPr>
          <p:cNvPr id="22" name="مستطيل 21">
            <a:extLst>
              <a:ext uri="{FF2B5EF4-FFF2-40B4-BE49-F238E27FC236}">
                <a16:creationId xmlns:a16="http://schemas.microsoft.com/office/drawing/2014/main" id="{6470AFC4-1846-38FF-AA80-1E883EBB27B5}"/>
              </a:ext>
            </a:extLst>
          </p:cNvPr>
          <p:cNvSpPr/>
          <p:nvPr/>
        </p:nvSpPr>
        <p:spPr>
          <a:xfrm>
            <a:off x="9927602" y="-199407"/>
            <a:ext cx="2505994" cy="9472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srgbClr val="FCE0A2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تحقق من فهمك</a:t>
            </a:r>
          </a:p>
        </p:txBody>
      </p:sp>
      <p:grpSp>
        <p:nvGrpSpPr>
          <p:cNvPr id="23" name="مجموعة 22">
            <a:extLst>
              <a:ext uri="{FF2B5EF4-FFF2-40B4-BE49-F238E27FC236}">
                <a16:creationId xmlns:a16="http://schemas.microsoft.com/office/drawing/2014/main" id="{3EB79CF6-5BF2-FD7F-FD81-AFD346FB4F51}"/>
              </a:ext>
            </a:extLst>
          </p:cNvPr>
          <p:cNvGrpSpPr/>
          <p:nvPr/>
        </p:nvGrpSpPr>
        <p:grpSpPr>
          <a:xfrm>
            <a:off x="9531274" y="4241612"/>
            <a:ext cx="2619418" cy="2616388"/>
            <a:chOff x="9531274" y="4241612"/>
            <a:chExt cx="2619418" cy="2616388"/>
          </a:xfrm>
        </p:grpSpPr>
        <p:pic>
          <p:nvPicPr>
            <p:cNvPr id="24" name="Picture 7">
              <a:extLst>
                <a:ext uri="{FF2B5EF4-FFF2-40B4-BE49-F238E27FC236}">
                  <a16:creationId xmlns:a16="http://schemas.microsoft.com/office/drawing/2014/main" id="{5BA20733-35F0-B747-36B2-8DE4C5A4853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9531274" y="6170198"/>
              <a:ext cx="2583295" cy="687802"/>
            </a:xfrm>
            <a:prstGeom prst="rect">
              <a:avLst/>
            </a:prstGeom>
          </p:spPr>
        </p:pic>
        <p:pic>
          <p:nvPicPr>
            <p:cNvPr id="25" name="Picture 6">
              <a:extLst>
                <a:ext uri="{FF2B5EF4-FFF2-40B4-BE49-F238E27FC236}">
                  <a16:creationId xmlns:a16="http://schemas.microsoft.com/office/drawing/2014/main" id="{63FE90E0-4D71-3806-89A6-8C61AB9F444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 b="5916"/>
            <a:stretch>
              <a:fillRect/>
            </a:stretch>
          </p:blipFill>
          <p:spPr>
            <a:xfrm>
              <a:off x="10291674" y="5237856"/>
              <a:ext cx="888925" cy="836327"/>
            </a:xfrm>
            <a:prstGeom prst="rect">
              <a:avLst/>
            </a:prstGeom>
          </p:spPr>
        </p:pic>
        <p:pic>
          <p:nvPicPr>
            <p:cNvPr id="26" name="Picture 2">
              <a:extLst>
                <a:ext uri="{FF2B5EF4-FFF2-40B4-BE49-F238E27FC236}">
                  <a16:creationId xmlns:a16="http://schemas.microsoft.com/office/drawing/2014/main" id="{3DC8FD97-6DF8-221A-4D87-4FF6F31A428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11180599" y="4241612"/>
              <a:ext cx="970093" cy="996244"/>
            </a:xfrm>
            <a:prstGeom prst="rect">
              <a:avLst/>
            </a:prstGeom>
          </p:spPr>
        </p:pic>
        <p:pic>
          <p:nvPicPr>
            <p:cNvPr id="27" name="Picture 7">
              <a:extLst>
                <a:ext uri="{FF2B5EF4-FFF2-40B4-BE49-F238E27FC236}">
                  <a16:creationId xmlns:a16="http://schemas.microsoft.com/office/drawing/2014/main" id="{FD4EBB5F-D544-3392-F1C5-A8229E23DCD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11366960" y="5386382"/>
              <a:ext cx="747609" cy="687801"/>
            </a:xfrm>
            <a:prstGeom prst="rect">
              <a:avLst/>
            </a:prstGeom>
          </p:spPr>
        </p:pic>
        <p:pic>
          <p:nvPicPr>
            <p:cNvPr id="28" name="Picture 5">
              <a:extLst>
                <a:ext uri="{FF2B5EF4-FFF2-40B4-BE49-F238E27FC236}">
                  <a16:creationId xmlns:a16="http://schemas.microsoft.com/office/drawing/2014/main" id="{8D556375-4321-4342-F1BF-EFF378B90FC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10519998" y="4622780"/>
              <a:ext cx="519061" cy="519061"/>
            </a:xfrm>
            <a:prstGeom prst="rect">
              <a:avLst/>
            </a:prstGeom>
          </p:spPr>
        </p:pic>
      </p:grpSp>
      <p:grpSp>
        <p:nvGrpSpPr>
          <p:cNvPr id="29" name="مجموعة 28">
            <a:extLst>
              <a:ext uri="{FF2B5EF4-FFF2-40B4-BE49-F238E27FC236}">
                <a16:creationId xmlns:a16="http://schemas.microsoft.com/office/drawing/2014/main" id="{4CE71D72-9962-5A33-F9FA-FF01DD6F462F}"/>
              </a:ext>
            </a:extLst>
          </p:cNvPr>
          <p:cNvGrpSpPr/>
          <p:nvPr/>
        </p:nvGrpSpPr>
        <p:grpSpPr>
          <a:xfrm>
            <a:off x="0" y="117791"/>
            <a:ext cx="1798262" cy="3594129"/>
            <a:chOff x="0" y="117791"/>
            <a:chExt cx="1798262" cy="3594129"/>
          </a:xfrm>
        </p:grpSpPr>
        <p:pic>
          <p:nvPicPr>
            <p:cNvPr id="30" name="صورة 29" descr="صورة تحتوي على نص&#10;&#10;تم إنشاء الوصف تلقائياً">
              <a:extLst>
                <a:ext uri="{FF2B5EF4-FFF2-40B4-BE49-F238E27FC236}">
                  <a16:creationId xmlns:a16="http://schemas.microsoft.com/office/drawing/2014/main" id="{BA78DB75-5037-F5F4-989A-FDEF7B5447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4794" b="46676"/>
            <a:stretch/>
          </p:blipFill>
          <p:spPr>
            <a:xfrm rot="5400000">
              <a:off x="-420575" y="1493084"/>
              <a:ext cx="2639411" cy="1798262"/>
            </a:xfrm>
            <a:prstGeom prst="rect">
              <a:avLst/>
            </a:prstGeom>
          </p:spPr>
        </p:pic>
        <p:pic>
          <p:nvPicPr>
            <p:cNvPr id="31" name="Picture 4">
              <a:extLst>
                <a:ext uri="{FF2B5EF4-FFF2-40B4-BE49-F238E27FC236}">
                  <a16:creationId xmlns:a16="http://schemas.microsoft.com/office/drawing/2014/main" id="{F5CBEA11-A818-4A37-980B-8056E811ED51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1096545" y="892118"/>
              <a:ext cx="638860" cy="575773"/>
            </a:xfrm>
            <a:prstGeom prst="rect">
              <a:avLst/>
            </a:prstGeom>
          </p:spPr>
        </p:pic>
        <p:pic>
          <p:nvPicPr>
            <p:cNvPr id="32" name="Picture 3">
              <a:extLst>
                <a:ext uri="{FF2B5EF4-FFF2-40B4-BE49-F238E27FC236}">
                  <a16:creationId xmlns:a16="http://schemas.microsoft.com/office/drawing/2014/main" id="{3F64657A-91B8-A438-E6C8-CCC5FDDF1E19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rcRect/>
            <a:stretch>
              <a:fillRect/>
            </a:stretch>
          </p:blipFill>
          <p:spPr>
            <a:xfrm>
              <a:off x="124408" y="117791"/>
              <a:ext cx="972137" cy="954720"/>
            </a:xfrm>
            <a:prstGeom prst="rect">
              <a:avLst/>
            </a:prstGeom>
          </p:spPr>
        </p:pic>
        <p:pic>
          <p:nvPicPr>
            <p:cNvPr id="33" name="Picture 10">
              <a:extLst>
                <a:ext uri="{FF2B5EF4-FFF2-40B4-BE49-F238E27FC236}">
                  <a16:creationId xmlns:a16="http://schemas.microsoft.com/office/drawing/2014/main" id="{E37789E3-4339-C302-BBA6-FBC892BAC8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rcRect/>
            <a:stretch>
              <a:fillRect/>
            </a:stretch>
          </p:blipFill>
          <p:spPr>
            <a:xfrm rot="2072421">
              <a:off x="256308" y="1052693"/>
              <a:ext cx="775341" cy="765648"/>
            </a:xfrm>
            <a:prstGeom prst="rect">
              <a:avLst/>
            </a:prstGeom>
          </p:spPr>
        </p:pic>
        <p:pic>
          <p:nvPicPr>
            <p:cNvPr id="34" name="Picture 15">
              <a:extLst>
                <a:ext uri="{FF2B5EF4-FFF2-40B4-BE49-F238E27FC236}">
                  <a16:creationId xmlns:a16="http://schemas.microsoft.com/office/drawing/2014/main" id="{0727472F-4E15-2A29-BBC7-12B2289943E6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rcRect/>
            <a:stretch>
              <a:fillRect/>
            </a:stretch>
          </p:blipFill>
          <p:spPr>
            <a:xfrm>
              <a:off x="1146377" y="246966"/>
              <a:ext cx="518540" cy="645152"/>
            </a:xfrm>
            <a:prstGeom prst="rect">
              <a:avLst/>
            </a:prstGeom>
          </p:spPr>
        </p:pic>
        <p:pic>
          <p:nvPicPr>
            <p:cNvPr id="35" name="Picture 11">
              <a:extLst>
                <a:ext uri="{FF2B5EF4-FFF2-40B4-BE49-F238E27FC236}">
                  <a16:creationId xmlns:a16="http://schemas.microsoft.com/office/drawing/2014/main" id="{67659639-5A30-A905-E7F4-30B063AE0E11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rcRect/>
            <a:stretch>
              <a:fillRect/>
            </a:stretch>
          </p:blipFill>
          <p:spPr>
            <a:xfrm rot="2776241">
              <a:off x="633583" y="2114800"/>
              <a:ext cx="892237" cy="352453"/>
            </a:xfrm>
            <a:prstGeom prst="rect">
              <a:avLst/>
            </a:prstGeom>
          </p:spPr>
        </p:pic>
        <p:pic>
          <p:nvPicPr>
            <p:cNvPr id="36" name="Picture 13">
              <a:extLst>
                <a:ext uri="{FF2B5EF4-FFF2-40B4-BE49-F238E27FC236}">
                  <a16:creationId xmlns:a16="http://schemas.microsoft.com/office/drawing/2014/main" id="{CD0220D8-8225-F11F-954C-37B974DF3B04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rcRect/>
            <a:stretch>
              <a:fillRect/>
            </a:stretch>
          </p:blipFill>
          <p:spPr>
            <a:xfrm rot="1455093">
              <a:off x="1157251" y="1561625"/>
              <a:ext cx="580124" cy="575773"/>
            </a:xfrm>
            <a:prstGeom prst="rect">
              <a:avLst/>
            </a:prstGeom>
          </p:spPr>
        </p:pic>
      </p:grpSp>
      <p:pic>
        <p:nvPicPr>
          <p:cNvPr id="37" name="Picture 35" descr="Picture 35">
            <a:extLst>
              <a:ext uri="{FF2B5EF4-FFF2-40B4-BE49-F238E27FC236}">
                <a16:creationId xmlns:a16="http://schemas.microsoft.com/office/drawing/2014/main" id="{CEA316DF-C3EA-9B3F-63F4-176A9C0AB8AD}"/>
              </a:ext>
            </a:extLst>
          </p:cNvPr>
          <p:cNvPicPr>
            <a:picLocks noChangeAspect="1"/>
          </p:cNvPicPr>
          <p:nvPr/>
        </p:nvPicPr>
        <p:blipFill rotWithShape="1">
          <a:blip r:embed="rId25"/>
          <a:srcRect l="13192" t="11042" r="15559" b="29130"/>
          <a:stretch/>
        </p:blipFill>
        <p:spPr>
          <a:xfrm>
            <a:off x="10459913" y="2368558"/>
            <a:ext cx="1842925" cy="1553961"/>
          </a:xfrm>
          <a:prstGeom prst="rect">
            <a:avLst/>
          </a:prstGeom>
          <a:ln w="12700">
            <a:miter lim="400000"/>
          </a:ln>
        </p:spPr>
      </p:pic>
      <p:pic>
        <p:nvPicPr>
          <p:cNvPr id="38" name="صورة 37">
            <a:extLst>
              <a:ext uri="{FF2B5EF4-FFF2-40B4-BE49-F238E27FC236}">
                <a16:creationId xmlns:a16="http://schemas.microsoft.com/office/drawing/2014/main" id="{CEDBD3B2-626E-C34B-63B1-F81E79716434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83" y="5348658"/>
            <a:ext cx="1679421" cy="1509342"/>
          </a:xfrm>
          <a:prstGeom prst="rect">
            <a:avLst/>
          </a:prstGeom>
        </p:spPr>
      </p:pic>
      <p:sp>
        <p:nvSpPr>
          <p:cNvPr id="2" name="مربع نص 1">
            <a:extLst>
              <a:ext uri="{FF2B5EF4-FFF2-40B4-BE49-F238E27FC236}">
                <a16:creationId xmlns:a16="http://schemas.microsoft.com/office/drawing/2014/main" id="{D2692B1C-2EC2-EB60-83F3-C71917C129D4}"/>
              </a:ext>
            </a:extLst>
          </p:cNvPr>
          <p:cNvSpPr txBox="1"/>
          <p:nvPr/>
        </p:nvSpPr>
        <p:spPr>
          <a:xfrm>
            <a:off x="6039051" y="2799132"/>
            <a:ext cx="2907458" cy="523220"/>
          </a:xfrm>
          <a:custGeom>
            <a:avLst/>
            <a:gdLst>
              <a:gd name="connsiteX0" fmla="*/ 0 w 2907458"/>
              <a:gd name="connsiteY0" fmla="*/ 0 h 523220"/>
              <a:gd name="connsiteX1" fmla="*/ 552417 w 2907458"/>
              <a:gd name="connsiteY1" fmla="*/ 0 h 523220"/>
              <a:gd name="connsiteX2" fmla="*/ 1046685 w 2907458"/>
              <a:gd name="connsiteY2" fmla="*/ 0 h 523220"/>
              <a:gd name="connsiteX3" fmla="*/ 1599102 w 2907458"/>
              <a:gd name="connsiteY3" fmla="*/ 0 h 523220"/>
              <a:gd name="connsiteX4" fmla="*/ 2122444 w 2907458"/>
              <a:gd name="connsiteY4" fmla="*/ 0 h 523220"/>
              <a:gd name="connsiteX5" fmla="*/ 2907458 w 2907458"/>
              <a:gd name="connsiteY5" fmla="*/ 0 h 523220"/>
              <a:gd name="connsiteX6" fmla="*/ 2907458 w 2907458"/>
              <a:gd name="connsiteY6" fmla="*/ 523220 h 523220"/>
              <a:gd name="connsiteX7" fmla="*/ 2296892 w 2907458"/>
              <a:gd name="connsiteY7" fmla="*/ 523220 h 523220"/>
              <a:gd name="connsiteX8" fmla="*/ 1657251 w 2907458"/>
              <a:gd name="connsiteY8" fmla="*/ 523220 h 523220"/>
              <a:gd name="connsiteX9" fmla="*/ 1046685 w 2907458"/>
              <a:gd name="connsiteY9" fmla="*/ 523220 h 523220"/>
              <a:gd name="connsiteX10" fmla="*/ 523342 w 2907458"/>
              <a:gd name="connsiteY10" fmla="*/ 523220 h 523220"/>
              <a:gd name="connsiteX11" fmla="*/ 0 w 2907458"/>
              <a:gd name="connsiteY11" fmla="*/ 523220 h 523220"/>
              <a:gd name="connsiteX12" fmla="*/ 0 w 2907458"/>
              <a:gd name="connsiteY12" fmla="*/ 0 h 523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907458" h="523220" fill="none" extrusionOk="0">
                <a:moveTo>
                  <a:pt x="0" y="0"/>
                </a:moveTo>
                <a:cubicBezTo>
                  <a:pt x="167409" y="23585"/>
                  <a:pt x="376289" y="602"/>
                  <a:pt x="552417" y="0"/>
                </a:cubicBezTo>
                <a:cubicBezTo>
                  <a:pt x="728545" y="-602"/>
                  <a:pt x="907625" y="11120"/>
                  <a:pt x="1046685" y="0"/>
                </a:cubicBezTo>
                <a:cubicBezTo>
                  <a:pt x="1185745" y="-11120"/>
                  <a:pt x="1421616" y="2381"/>
                  <a:pt x="1599102" y="0"/>
                </a:cubicBezTo>
                <a:cubicBezTo>
                  <a:pt x="1776588" y="-2381"/>
                  <a:pt x="1933861" y="24904"/>
                  <a:pt x="2122444" y="0"/>
                </a:cubicBezTo>
                <a:cubicBezTo>
                  <a:pt x="2311027" y="-24904"/>
                  <a:pt x="2738684" y="-16464"/>
                  <a:pt x="2907458" y="0"/>
                </a:cubicBezTo>
                <a:cubicBezTo>
                  <a:pt x="2892982" y="206928"/>
                  <a:pt x="2927148" y="332121"/>
                  <a:pt x="2907458" y="523220"/>
                </a:cubicBezTo>
                <a:cubicBezTo>
                  <a:pt x="2696733" y="502737"/>
                  <a:pt x="2573630" y="537472"/>
                  <a:pt x="2296892" y="523220"/>
                </a:cubicBezTo>
                <a:cubicBezTo>
                  <a:pt x="2020154" y="508968"/>
                  <a:pt x="1870994" y="542136"/>
                  <a:pt x="1657251" y="523220"/>
                </a:cubicBezTo>
                <a:cubicBezTo>
                  <a:pt x="1443508" y="504304"/>
                  <a:pt x="1350954" y="541342"/>
                  <a:pt x="1046685" y="523220"/>
                </a:cubicBezTo>
                <a:cubicBezTo>
                  <a:pt x="742416" y="505098"/>
                  <a:pt x="677901" y="524643"/>
                  <a:pt x="523342" y="523220"/>
                </a:cubicBezTo>
                <a:cubicBezTo>
                  <a:pt x="368783" y="521797"/>
                  <a:pt x="149330" y="525149"/>
                  <a:pt x="0" y="523220"/>
                </a:cubicBezTo>
                <a:cubicBezTo>
                  <a:pt x="2833" y="327284"/>
                  <a:pt x="-7464" y="183064"/>
                  <a:pt x="0" y="0"/>
                </a:cubicBezTo>
                <a:close/>
              </a:path>
              <a:path w="2907458" h="523220" stroke="0" extrusionOk="0">
                <a:moveTo>
                  <a:pt x="0" y="0"/>
                </a:moveTo>
                <a:cubicBezTo>
                  <a:pt x="145151" y="23872"/>
                  <a:pt x="347160" y="-14194"/>
                  <a:pt x="494268" y="0"/>
                </a:cubicBezTo>
                <a:cubicBezTo>
                  <a:pt x="641376" y="14194"/>
                  <a:pt x="843155" y="15888"/>
                  <a:pt x="1133909" y="0"/>
                </a:cubicBezTo>
                <a:cubicBezTo>
                  <a:pt x="1424663" y="-15888"/>
                  <a:pt x="1417077" y="13926"/>
                  <a:pt x="1657251" y="0"/>
                </a:cubicBezTo>
                <a:cubicBezTo>
                  <a:pt x="1897425" y="-13926"/>
                  <a:pt x="1990720" y="10593"/>
                  <a:pt x="2267817" y="0"/>
                </a:cubicBezTo>
                <a:cubicBezTo>
                  <a:pt x="2544914" y="-10593"/>
                  <a:pt x="2750790" y="-14176"/>
                  <a:pt x="2907458" y="0"/>
                </a:cubicBezTo>
                <a:cubicBezTo>
                  <a:pt x="2897534" y="140797"/>
                  <a:pt x="2891079" y="351530"/>
                  <a:pt x="2907458" y="523220"/>
                </a:cubicBezTo>
                <a:cubicBezTo>
                  <a:pt x="2619679" y="535453"/>
                  <a:pt x="2432510" y="530944"/>
                  <a:pt x="2296892" y="523220"/>
                </a:cubicBezTo>
                <a:cubicBezTo>
                  <a:pt x="2161274" y="515496"/>
                  <a:pt x="1884081" y="532732"/>
                  <a:pt x="1744475" y="523220"/>
                </a:cubicBezTo>
                <a:cubicBezTo>
                  <a:pt x="1604869" y="513708"/>
                  <a:pt x="1403546" y="498056"/>
                  <a:pt x="1104834" y="523220"/>
                </a:cubicBezTo>
                <a:cubicBezTo>
                  <a:pt x="806122" y="548384"/>
                  <a:pt x="791417" y="496199"/>
                  <a:pt x="523342" y="523220"/>
                </a:cubicBezTo>
                <a:cubicBezTo>
                  <a:pt x="255267" y="550241"/>
                  <a:pt x="194514" y="515120"/>
                  <a:pt x="0" y="523220"/>
                </a:cubicBezTo>
                <a:cubicBezTo>
                  <a:pt x="-8463" y="261880"/>
                  <a:pt x="-8796" y="243690"/>
                  <a:pt x="0" y="0"/>
                </a:cubicBezTo>
                <a:close/>
              </a:path>
            </a:pathLst>
          </a:custGeom>
          <a:solidFill>
            <a:srgbClr val="FDEECB"/>
          </a:solidFill>
          <a:ln>
            <a:solidFill>
              <a:srgbClr val="D2D2E6"/>
            </a:solidFill>
            <a:extLst>
              <a:ext uri="{C807C97D-BFC1-408E-A445-0C87EB9F89A2}">
                <ask:lineSketchStyleProps xmlns:ask="http://schemas.microsoft.com/office/drawing/2018/sketchyshapes" sd="684851664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1">
            <a:spAutoFit/>
          </a:bodyPr>
          <a:lstStyle/>
          <a:p>
            <a:r>
              <a:rPr lang="ar-SA" sz="2800" b="1" dirty="0">
                <a:solidFill>
                  <a:srgbClr val="FF0000"/>
                </a:solidFill>
              </a:rPr>
              <a:t>د )   </a:t>
            </a:r>
            <a:r>
              <a:rPr lang="ar-SA" sz="2800" b="1" dirty="0"/>
              <a:t>ح ( سائق )  =</a:t>
            </a:r>
          </a:p>
        </p:txBody>
      </p:sp>
      <p:sp>
        <p:nvSpPr>
          <p:cNvPr id="3" name="مربع نص 2">
            <a:extLst>
              <a:ext uri="{FF2B5EF4-FFF2-40B4-BE49-F238E27FC236}">
                <a16:creationId xmlns:a16="http://schemas.microsoft.com/office/drawing/2014/main" id="{24F4425A-404D-0DB4-2074-277F49C6B224}"/>
              </a:ext>
            </a:extLst>
          </p:cNvPr>
          <p:cNvSpPr txBox="1"/>
          <p:nvPr/>
        </p:nvSpPr>
        <p:spPr>
          <a:xfrm>
            <a:off x="6212458" y="3827934"/>
            <a:ext cx="2734051" cy="523220"/>
          </a:xfrm>
          <a:custGeom>
            <a:avLst/>
            <a:gdLst>
              <a:gd name="connsiteX0" fmla="*/ 0 w 2734051"/>
              <a:gd name="connsiteY0" fmla="*/ 0 h 523220"/>
              <a:gd name="connsiteX1" fmla="*/ 738194 w 2734051"/>
              <a:gd name="connsiteY1" fmla="*/ 0 h 523220"/>
              <a:gd name="connsiteX2" fmla="*/ 1476388 w 2734051"/>
              <a:gd name="connsiteY2" fmla="*/ 0 h 523220"/>
              <a:gd name="connsiteX3" fmla="*/ 2105219 w 2734051"/>
              <a:gd name="connsiteY3" fmla="*/ 0 h 523220"/>
              <a:gd name="connsiteX4" fmla="*/ 2734051 w 2734051"/>
              <a:gd name="connsiteY4" fmla="*/ 0 h 523220"/>
              <a:gd name="connsiteX5" fmla="*/ 2734051 w 2734051"/>
              <a:gd name="connsiteY5" fmla="*/ 523220 h 523220"/>
              <a:gd name="connsiteX6" fmla="*/ 1995857 w 2734051"/>
              <a:gd name="connsiteY6" fmla="*/ 523220 h 523220"/>
              <a:gd name="connsiteX7" fmla="*/ 1285004 w 2734051"/>
              <a:gd name="connsiteY7" fmla="*/ 523220 h 523220"/>
              <a:gd name="connsiteX8" fmla="*/ 628832 w 2734051"/>
              <a:gd name="connsiteY8" fmla="*/ 523220 h 523220"/>
              <a:gd name="connsiteX9" fmla="*/ 0 w 2734051"/>
              <a:gd name="connsiteY9" fmla="*/ 523220 h 523220"/>
              <a:gd name="connsiteX10" fmla="*/ 0 w 2734051"/>
              <a:gd name="connsiteY10" fmla="*/ 0 h 523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734051" h="523220" fill="none" extrusionOk="0">
                <a:moveTo>
                  <a:pt x="0" y="0"/>
                </a:moveTo>
                <a:cubicBezTo>
                  <a:pt x="291647" y="9132"/>
                  <a:pt x="414356" y="-10815"/>
                  <a:pt x="738194" y="0"/>
                </a:cubicBezTo>
                <a:cubicBezTo>
                  <a:pt x="1062032" y="10815"/>
                  <a:pt x="1135243" y="29599"/>
                  <a:pt x="1476388" y="0"/>
                </a:cubicBezTo>
                <a:cubicBezTo>
                  <a:pt x="1817533" y="-29599"/>
                  <a:pt x="1874125" y="-26648"/>
                  <a:pt x="2105219" y="0"/>
                </a:cubicBezTo>
                <a:cubicBezTo>
                  <a:pt x="2336313" y="26648"/>
                  <a:pt x="2452300" y="26639"/>
                  <a:pt x="2734051" y="0"/>
                </a:cubicBezTo>
                <a:cubicBezTo>
                  <a:pt x="2747026" y="148942"/>
                  <a:pt x="2733506" y="370140"/>
                  <a:pt x="2734051" y="523220"/>
                </a:cubicBezTo>
                <a:cubicBezTo>
                  <a:pt x="2566584" y="543853"/>
                  <a:pt x="2157153" y="531893"/>
                  <a:pt x="1995857" y="523220"/>
                </a:cubicBezTo>
                <a:cubicBezTo>
                  <a:pt x="1834561" y="514547"/>
                  <a:pt x="1611491" y="544395"/>
                  <a:pt x="1285004" y="523220"/>
                </a:cubicBezTo>
                <a:cubicBezTo>
                  <a:pt x="958517" y="502045"/>
                  <a:pt x="858654" y="525857"/>
                  <a:pt x="628832" y="523220"/>
                </a:cubicBezTo>
                <a:cubicBezTo>
                  <a:pt x="399010" y="520583"/>
                  <a:pt x="150370" y="510067"/>
                  <a:pt x="0" y="523220"/>
                </a:cubicBezTo>
                <a:cubicBezTo>
                  <a:pt x="-3455" y="296556"/>
                  <a:pt x="22417" y="176358"/>
                  <a:pt x="0" y="0"/>
                </a:cubicBezTo>
                <a:close/>
              </a:path>
              <a:path w="2734051" h="523220" stroke="0" extrusionOk="0">
                <a:moveTo>
                  <a:pt x="0" y="0"/>
                </a:moveTo>
                <a:cubicBezTo>
                  <a:pt x="139221" y="-9548"/>
                  <a:pt x="476290" y="8009"/>
                  <a:pt x="683513" y="0"/>
                </a:cubicBezTo>
                <a:cubicBezTo>
                  <a:pt x="890736" y="-8009"/>
                  <a:pt x="1062765" y="10857"/>
                  <a:pt x="1367026" y="0"/>
                </a:cubicBezTo>
                <a:cubicBezTo>
                  <a:pt x="1671287" y="-10857"/>
                  <a:pt x="1838935" y="-29324"/>
                  <a:pt x="2077879" y="0"/>
                </a:cubicBezTo>
                <a:cubicBezTo>
                  <a:pt x="2316823" y="29324"/>
                  <a:pt x="2538017" y="8201"/>
                  <a:pt x="2734051" y="0"/>
                </a:cubicBezTo>
                <a:cubicBezTo>
                  <a:pt x="2759167" y="242073"/>
                  <a:pt x="2751568" y="290840"/>
                  <a:pt x="2734051" y="523220"/>
                </a:cubicBezTo>
                <a:cubicBezTo>
                  <a:pt x="2570881" y="545025"/>
                  <a:pt x="2186233" y="555824"/>
                  <a:pt x="2023198" y="523220"/>
                </a:cubicBezTo>
                <a:cubicBezTo>
                  <a:pt x="1860163" y="490616"/>
                  <a:pt x="1658547" y="529416"/>
                  <a:pt x="1312344" y="523220"/>
                </a:cubicBezTo>
                <a:cubicBezTo>
                  <a:pt x="966141" y="517024"/>
                  <a:pt x="945824" y="498163"/>
                  <a:pt x="710853" y="523220"/>
                </a:cubicBezTo>
                <a:cubicBezTo>
                  <a:pt x="475882" y="548277"/>
                  <a:pt x="290869" y="539725"/>
                  <a:pt x="0" y="523220"/>
                </a:cubicBezTo>
                <a:cubicBezTo>
                  <a:pt x="-7055" y="400250"/>
                  <a:pt x="-11204" y="228212"/>
                  <a:pt x="0" y="0"/>
                </a:cubicBezTo>
                <a:close/>
              </a:path>
            </a:pathLst>
          </a:custGeom>
          <a:solidFill>
            <a:srgbClr val="FDEECB"/>
          </a:solidFill>
          <a:ln>
            <a:solidFill>
              <a:srgbClr val="D2D2E6"/>
            </a:solidFill>
            <a:extLst>
              <a:ext uri="{C807C97D-BFC1-408E-A445-0C87EB9F89A2}">
                <ask:lineSketchStyleProps xmlns:ask="http://schemas.microsoft.com/office/drawing/2018/sketchyshapes" sd="2020545525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1">
            <a:spAutoFit/>
          </a:bodyPr>
          <a:lstStyle/>
          <a:p>
            <a:r>
              <a:rPr lang="ar-SA" sz="2800" b="1" dirty="0">
                <a:solidFill>
                  <a:srgbClr val="FF0000"/>
                </a:solidFill>
              </a:rPr>
              <a:t>ز )  </a:t>
            </a:r>
            <a:r>
              <a:rPr lang="ar-SA" sz="2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ح ( طبيب )  =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9CB142D4-49F6-BDAC-BE7A-E973F4AF75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7529" y="893240"/>
            <a:ext cx="7599395" cy="1475318"/>
          </a:xfrm>
          <a:prstGeom prst="round2DiagRect">
            <a:avLst>
              <a:gd name="adj1" fmla="val 0"/>
              <a:gd name="adj2" fmla="val 0"/>
            </a:avLst>
          </a:prstGeom>
          <a:ln w="88900" cap="sq">
            <a:solidFill>
              <a:srgbClr val="D2D2E6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" name="Picture 3">
            <a:extLst>
              <a:ext uri="{FF2B5EF4-FFF2-40B4-BE49-F238E27FC236}">
                <a16:creationId xmlns:a16="http://schemas.microsoft.com/office/drawing/2014/main" id="{31C97AFC-9864-0F57-48E3-E68664A002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9819" y="2891189"/>
            <a:ext cx="2655937" cy="2250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7" name="جدول 6">
            <a:extLst>
              <a:ext uri="{FF2B5EF4-FFF2-40B4-BE49-F238E27FC236}">
                <a16:creationId xmlns:a16="http://schemas.microsoft.com/office/drawing/2014/main" id="{9DC81C1D-F66D-06DD-094E-457797CB8D0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72050772"/>
              </p:ext>
            </p:extLst>
          </p:nvPr>
        </p:nvGraphicFramePr>
        <p:xfrm>
          <a:off x="2866865" y="5135219"/>
          <a:ext cx="2495124" cy="518160"/>
        </p:xfrm>
        <a:graphic>
          <a:graphicData uri="http://schemas.openxmlformats.org/drawingml/2006/table">
            <a:tbl>
              <a:tblPr rtl="1" firstRow="1" bandRow="1">
                <a:tableStyleId>{E8B1032C-EA38-4F05-BA0D-38AFFFC7BED3}</a:tableStyleId>
              </a:tblPr>
              <a:tblGrid>
                <a:gridCol w="137997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1514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 rtl="1"/>
                      <a:r>
                        <a:rPr lang="ar-SA" sz="2800" dirty="0">
                          <a:ln>
                            <a:solidFill>
                              <a:schemeClr val="accent6">
                                <a:lumMod val="60000"/>
                                <a:lumOff val="40000"/>
                              </a:schemeClr>
                            </a:solidFill>
                          </a:ln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مجموع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2800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14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8" name="مربع نص 7">
            <a:extLst>
              <a:ext uri="{FF2B5EF4-FFF2-40B4-BE49-F238E27FC236}">
                <a16:creationId xmlns:a16="http://schemas.microsoft.com/office/drawing/2014/main" id="{EF8EE0A3-F2BC-A5C2-3169-D6953903A146}"/>
              </a:ext>
            </a:extLst>
          </p:cNvPr>
          <p:cNvSpPr txBox="1"/>
          <p:nvPr/>
        </p:nvSpPr>
        <p:spPr>
          <a:xfrm>
            <a:off x="5941711" y="4844453"/>
            <a:ext cx="3092539" cy="523220"/>
          </a:xfrm>
          <a:custGeom>
            <a:avLst/>
            <a:gdLst>
              <a:gd name="connsiteX0" fmla="*/ 0 w 3092539"/>
              <a:gd name="connsiteY0" fmla="*/ 0 h 523220"/>
              <a:gd name="connsiteX1" fmla="*/ 618508 w 3092539"/>
              <a:gd name="connsiteY1" fmla="*/ 0 h 523220"/>
              <a:gd name="connsiteX2" fmla="*/ 1237016 w 3092539"/>
              <a:gd name="connsiteY2" fmla="*/ 0 h 523220"/>
              <a:gd name="connsiteX3" fmla="*/ 1793673 w 3092539"/>
              <a:gd name="connsiteY3" fmla="*/ 0 h 523220"/>
              <a:gd name="connsiteX4" fmla="*/ 2381255 w 3092539"/>
              <a:gd name="connsiteY4" fmla="*/ 0 h 523220"/>
              <a:gd name="connsiteX5" fmla="*/ 3092539 w 3092539"/>
              <a:gd name="connsiteY5" fmla="*/ 0 h 523220"/>
              <a:gd name="connsiteX6" fmla="*/ 3092539 w 3092539"/>
              <a:gd name="connsiteY6" fmla="*/ 523220 h 523220"/>
              <a:gd name="connsiteX7" fmla="*/ 2443106 w 3092539"/>
              <a:gd name="connsiteY7" fmla="*/ 523220 h 523220"/>
              <a:gd name="connsiteX8" fmla="*/ 1793673 w 3092539"/>
              <a:gd name="connsiteY8" fmla="*/ 523220 h 523220"/>
              <a:gd name="connsiteX9" fmla="*/ 1206090 w 3092539"/>
              <a:gd name="connsiteY9" fmla="*/ 523220 h 523220"/>
              <a:gd name="connsiteX10" fmla="*/ 649433 w 3092539"/>
              <a:gd name="connsiteY10" fmla="*/ 523220 h 523220"/>
              <a:gd name="connsiteX11" fmla="*/ 0 w 3092539"/>
              <a:gd name="connsiteY11" fmla="*/ 523220 h 523220"/>
              <a:gd name="connsiteX12" fmla="*/ 0 w 3092539"/>
              <a:gd name="connsiteY12" fmla="*/ 0 h 523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092539" h="523220" fill="none" extrusionOk="0">
                <a:moveTo>
                  <a:pt x="0" y="0"/>
                </a:moveTo>
                <a:cubicBezTo>
                  <a:pt x="265760" y="15568"/>
                  <a:pt x="455419" y="-21814"/>
                  <a:pt x="618508" y="0"/>
                </a:cubicBezTo>
                <a:cubicBezTo>
                  <a:pt x="781597" y="21814"/>
                  <a:pt x="1042106" y="22236"/>
                  <a:pt x="1237016" y="0"/>
                </a:cubicBezTo>
                <a:cubicBezTo>
                  <a:pt x="1431926" y="-22236"/>
                  <a:pt x="1558958" y="-23858"/>
                  <a:pt x="1793673" y="0"/>
                </a:cubicBezTo>
                <a:cubicBezTo>
                  <a:pt x="2028388" y="23858"/>
                  <a:pt x="2243434" y="13745"/>
                  <a:pt x="2381255" y="0"/>
                </a:cubicBezTo>
                <a:cubicBezTo>
                  <a:pt x="2519076" y="-13745"/>
                  <a:pt x="2820821" y="2142"/>
                  <a:pt x="3092539" y="0"/>
                </a:cubicBezTo>
                <a:cubicBezTo>
                  <a:pt x="3085708" y="257011"/>
                  <a:pt x="3117066" y="312301"/>
                  <a:pt x="3092539" y="523220"/>
                </a:cubicBezTo>
                <a:cubicBezTo>
                  <a:pt x="2862989" y="551409"/>
                  <a:pt x="2653733" y="497583"/>
                  <a:pt x="2443106" y="523220"/>
                </a:cubicBezTo>
                <a:cubicBezTo>
                  <a:pt x="2232479" y="548857"/>
                  <a:pt x="1942203" y="536170"/>
                  <a:pt x="1793673" y="523220"/>
                </a:cubicBezTo>
                <a:cubicBezTo>
                  <a:pt x="1645143" y="510270"/>
                  <a:pt x="1420441" y="495114"/>
                  <a:pt x="1206090" y="523220"/>
                </a:cubicBezTo>
                <a:cubicBezTo>
                  <a:pt x="991739" y="551326"/>
                  <a:pt x="806658" y="536131"/>
                  <a:pt x="649433" y="523220"/>
                </a:cubicBezTo>
                <a:cubicBezTo>
                  <a:pt x="492208" y="510309"/>
                  <a:pt x="300717" y="543443"/>
                  <a:pt x="0" y="523220"/>
                </a:cubicBezTo>
                <a:cubicBezTo>
                  <a:pt x="15925" y="275855"/>
                  <a:pt x="9797" y="225801"/>
                  <a:pt x="0" y="0"/>
                </a:cubicBezTo>
                <a:close/>
              </a:path>
              <a:path w="3092539" h="523220" stroke="0" extrusionOk="0">
                <a:moveTo>
                  <a:pt x="0" y="0"/>
                </a:moveTo>
                <a:cubicBezTo>
                  <a:pt x="289932" y="-19800"/>
                  <a:pt x="411008" y="-1736"/>
                  <a:pt x="649433" y="0"/>
                </a:cubicBezTo>
                <a:cubicBezTo>
                  <a:pt x="887858" y="1736"/>
                  <a:pt x="1137093" y="28251"/>
                  <a:pt x="1267941" y="0"/>
                </a:cubicBezTo>
                <a:cubicBezTo>
                  <a:pt x="1398789" y="-28251"/>
                  <a:pt x="1574247" y="23247"/>
                  <a:pt x="1855523" y="0"/>
                </a:cubicBezTo>
                <a:cubicBezTo>
                  <a:pt x="2136799" y="-23247"/>
                  <a:pt x="2329039" y="-17072"/>
                  <a:pt x="2474031" y="0"/>
                </a:cubicBezTo>
                <a:cubicBezTo>
                  <a:pt x="2619023" y="17072"/>
                  <a:pt x="2928407" y="16057"/>
                  <a:pt x="3092539" y="0"/>
                </a:cubicBezTo>
                <a:cubicBezTo>
                  <a:pt x="3071699" y="118519"/>
                  <a:pt x="3114092" y="389310"/>
                  <a:pt x="3092539" y="523220"/>
                </a:cubicBezTo>
                <a:cubicBezTo>
                  <a:pt x="2777278" y="543578"/>
                  <a:pt x="2707134" y="489624"/>
                  <a:pt x="2412180" y="523220"/>
                </a:cubicBezTo>
                <a:cubicBezTo>
                  <a:pt x="2117226" y="556816"/>
                  <a:pt x="2071742" y="553047"/>
                  <a:pt x="1731822" y="523220"/>
                </a:cubicBezTo>
                <a:cubicBezTo>
                  <a:pt x="1391902" y="493393"/>
                  <a:pt x="1283104" y="526787"/>
                  <a:pt x="1051463" y="523220"/>
                </a:cubicBezTo>
                <a:cubicBezTo>
                  <a:pt x="819822" y="519653"/>
                  <a:pt x="236438" y="472517"/>
                  <a:pt x="0" y="523220"/>
                </a:cubicBezTo>
                <a:cubicBezTo>
                  <a:pt x="-11669" y="263198"/>
                  <a:pt x="8906" y="169850"/>
                  <a:pt x="0" y="0"/>
                </a:cubicBezTo>
                <a:close/>
              </a:path>
            </a:pathLst>
          </a:custGeom>
          <a:solidFill>
            <a:srgbClr val="FDEECB"/>
          </a:solidFill>
          <a:ln>
            <a:solidFill>
              <a:srgbClr val="D2D2E6"/>
            </a:solidFill>
            <a:extLst>
              <a:ext uri="{C807C97D-BFC1-408E-A445-0C87EB9F89A2}">
                <ask:lineSketchStyleProps xmlns:ask="http://schemas.microsoft.com/office/drawing/2018/sketchyshapes" sd="3289998097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1">
            <a:spAutoFit/>
          </a:bodyPr>
          <a:lstStyle/>
          <a:p>
            <a:r>
              <a:rPr lang="ar-SA" sz="2800" b="1" dirty="0">
                <a:solidFill>
                  <a:srgbClr val="FF0000"/>
                </a:solidFill>
              </a:rPr>
              <a:t>هـ )  </a:t>
            </a:r>
            <a:r>
              <a:rPr lang="ar-SA" sz="2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ح ( موظف )  =</a:t>
            </a: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3B663096-A73D-82F4-908A-91A2F83AE452}"/>
              </a:ext>
            </a:extLst>
          </p:cNvPr>
          <p:cNvSpPr txBox="1"/>
          <p:nvPr/>
        </p:nvSpPr>
        <p:spPr>
          <a:xfrm>
            <a:off x="5484511" y="5792789"/>
            <a:ext cx="3549739" cy="523220"/>
          </a:xfrm>
          <a:custGeom>
            <a:avLst/>
            <a:gdLst>
              <a:gd name="connsiteX0" fmla="*/ 0 w 3549739"/>
              <a:gd name="connsiteY0" fmla="*/ 0 h 523220"/>
              <a:gd name="connsiteX1" fmla="*/ 591623 w 3549739"/>
              <a:gd name="connsiteY1" fmla="*/ 0 h 523220"/>
              <a:gd name="connsiteX2" fmla="*/ 1254241 w 3549739"/>
              <a:gd name="connsiteY2" fmla="*/ 0 h 523220"/>
              <a:gd name="connsiteX3" fmla="*/ 1881362 w 3549739"/>
              <a:gd name="connsiteY3" fmla="*/ 0 h 523220"/>
              <a:gd name="connsiteX4" fmla="*/ 2437487 w 3549739"/>
              <a:gd name="connsiteY4" fmla="*/ 0 h 523220"/>
              <a:gd name="connsiteX5" fmla="*/ 3029111 w 3549739"/>
              <a:gd name="connsiteY5" fmla="*/ 0 h 523220"/>
              <a:gd name="connsiteX6" fmla="*/ 3549739 w 3549739"/>
              <a:gd name="connsiteY6" fmla="*/ 0 h 523220"/>
              <a:gd name="connsiteX7" fmla="*/ 3549739 w 3549739"/>
              <a:gd name="connsiteY7" fmla="*/ 523220 h 523220"/>
              <a:gd name="connsiteX8" fmla="*/ 2958116 w 3549739"/>
              <a:gd name="connsiteY8" fmla="*/ 523220 h 523220"/>
              <a:gd name="connsiteX9" fmla="*/ 2401990 w 3549739"/>
              <a:gd name="connsiteY9" fmla="*/ 523220 h 523220"/>
              <a:gd name="connsiteX10" fmla="*/ 1916859 w 3549739"/>
              <a:gd name="connsiteY10" fmla="*/ 523220 h 523220"/>
              <a:gd name="connsiteX11" fmla="*/ 1396231 w 3549739"/>
              <a:gd name="connsiteY11" fmla="*/ 523220 h 523220"/>
              <a:gd name="connsiteX12" fmla="*/ 733613 w 3549739"/>
              <a:gd name="connsiteY12" fmla="*/ 523220 h 523220"/>
              <a:gd name="connsiteX13" fmla="*/ 0 w 3549739"/>
              <a:gd name="connsiteY13" fmla="*/ 523220 h 523220"/>
              <a:gd name="connsiteX14" fmla="*/ 0 w 3549739"/>
              <a:gd name="connsiteY14" fmla="*/ 0 h 523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549739" h="523220" fill="none" extrusionOk="0">
                <a:moveTo>
                  <a:pt x="0" y="0"/>
                </a:moveTo>
                <a:cubicBezTo>
                  <a:pt x="163157" y="-22050"/>
                  <a:pt x="319901" y="28077"/>
                  <a:pt x="591623" y="0"/>
                </a:cubicBezTo>
                <a:cubicBezTo>
                  <a:pt x="863345" y="-28077"/>
                  <a:pt x="968584" y="22750"/>
                  <a:pt x="1254241" y="0"/>
                </a:cubicBezTo>
                <a:cubicBezTo>
                  <a:pt x="1539898" y="-22750"/>
                  <a:pt x="1685325" y="-26932"/>
                  <a:pt x="1881362" y="0"/>
                </a:cubicBezTo>
                <a:cubicBezTo>
                  <a:pt x="2077399" y="26932"/>
                  <a:pt x="2265540" y="20901"/>
                  <a:pt x="2437487" y="0"/>
                </a:cubicBezTo>
                <a:cubicBezTo>
                  <a:pt x="2609435" y="-20901"/>
                  <a:pt x="2835721" y="4451"/>
                  <a:pt x="3029111" y="0"/>
                </a:cubicBezTo>
                <a:cubicBezTo>
                  <a:pt x="3222501" y="-4451"/>
                  <a:pt x="3294467" y="-870"/>
                  <a:pt x="3549739" y="0"/>
                </a:cubicBezTo>
                <a:cubicBezTo>
                  <a:pt x="3548035" y="259922"/>
                  <a:pt x="3554123" y="320093"/>
                  <a:pt x="3549739" y="523220"/>
                </a:cubicBezTo>
                <a:cubicBezTo>
                  <a:pt x="3311080" y="498917"/>
                  <a:pt x="3220807" y="543082"/>
                  <a:pt x="2958116" y="523220"/>
                </a:cubicBezTo>
                <a:cubicBezTo>
                  <a:pt x="2695425" y="503358"/>
                  <a:pt x="2524235" y="501010"/>
                  <a:pt x="2401990" y="523220"/>
                </a:cubicBezTo>
                <a:cubicBezTo>
                  <a:pt x="2279745" y="545430"/>
                  <a:pt x="2107875" y="534829"/>
                  <a:pt x="1916859" y="523220"/>
                </a:cubicBezTo>
                <a:cubicBezTo>
                  <a:pt x="1725843" y="511611"/>
                  <a:pt x="1610428" y="503144"/>
                  <a:pt x="1396231" y="523220"/>
                </a:cubicBezTo>
                <a:cubicBezTo>
                  <a:pt x="1182034" y="543296"/>
                  <a:pt x="910235" y="516982"/>
                  <a:pt x="733613" y="523220"/>
                </a:cubicBezTo>
                <a:cubicBezTo>
                  <a:pt x="556991" y="529458"/>
                  <a:pt x="260904" y="533545"/>
                  <a:pt x="0" y="523220"/>
                </a:cubicBezTo>
                <a:cubicBezTo>
                  <a:pt x="-7745" y="386331"/>
                  <a:pt x="-10331" y="208301"/>
                  <a:pt x="0" y="0"/>
                </a:cubicBezTo>
                <a:close/>
              </a:path>
              <a:path w="3549739" h="523220" stroke="0" extrusionOk="0">
                <a:moveTo>
                  <a:pt x="0" y="0"/>
                </a:moveTo>
                <a:cubicBezTo>
                  <a:pt x="156701" y="-9387"/>
                  <a:pt x="352754" y="-26366"/>
                  <a:pt x="627121" y="0"/>
                </a:cubicBezTo>
                <a:cubicBezTo>
                  <a:pt x="901488" y="26366"/>
                  <a:pt x="958040" y="-29162"/>
                  <a:pt x="1218744" y="0"/>
                </a:cubicBezTo>
                <a:cubicBezTo>
                  <a:pt x="1479448" y="29162"/>
                  <a:pt x="1703682" y="-12135"/>
                  <a:pt x="1845864" y="0"/>
                </a:cubicBezTo>
                <a:cubicBezTo>
                  <a:pt x="1988046" y="12135"/>
                  <a:pt x="2195806" y="6086"/>
                  <a:pt x="2366493" y="0"/>
                </a:cubicBezTo>
                <a:cubicBezTo>
                  <a:pt x="2537180" y="-6086"/>
                  <a:pt x="2718544" y="-13059"/>
                  <a:pt x="2887121" y="0"/>
                </a:cubicBezTo>
                <a:cubicBezTo>
                  <a:pt x="3055698" y="13059"/>
                  <a:pt x="3251023" y="7884"/>
                  <a:pt x="3549739" y="0"/>
                </a:cubicBezTo>
                <a:cubicBezTo>
                  <a:pt x="3532682" y="207827"/>
                  <a:pt x="3525605" y="329166"/>
                  <a:pt x="3549739" y="523220"/>
                </a:cubicBezTo>
                <a:cubicBezTo>
                  <a:pt x="3351250" y="509404"/>
                  <a:pt x="3142317" y="551114"/>
                  <a:pt x="2922618" y="523220"/>
                </a:cubicBezTo>
                <a:cubicBezTo>
                  <a:pt x="2702919" y="495326"/>
                  <a:pt x="2649209" y="524607"/>
                  <a:pt x="2401990" y="523220"/>
                </a:cubicBezTo>
                <a:cubicBezTo>
                  <a:pt x="2154771" y="521833"/>
                  <a:pt x="1971236" y="542219"/>
                  <a:pt x="1845864" y="523220"/>
                </a:cubicBezTo>
                <a:cubicBezTo>
                  <a:pt x="1720492" y="504221"/>
                  <a:pt x="1412717" y="496581"/>
                  <a:pt x="1254241" y="523220"/>
                </a:cubicBezTo>
                <a:cubicBezTo>
                  <a:pt x="1095765" y="549859"/>
                  <a:pt x="839468" y="543652"/>
                  <a:pt x="698115" y="523220"/>
                </a:cubicBezTo>
                <a:cubicBezTo>
                  <a:pt x="556762" y="502788"/>
                  <a:pt x="312803" y="516995"/>
                  <a:pt x="0" y="523220"/>
                </a:cubicBezTo>
                <a:cubicBezTo>
                  <a:pt x="16195" y="327115"/>
                  <a:pt x="3141" y="195271"/>
                  <a:pt x="0" y="0"/>
                </a:cubicBezTo>
                <a:close/>
              </a:path>
            </a:pathLst>
          </a:custGeom>
          <a:solidFill>
            <a:srgbClr val="FDEECB"/>
          </a:solidFill>
          <a:ln>
            <a:solidFill>
              <a:srgbClr val="D2D2E6"/>
            </a:solidFill>
            <a:extLst>
              <a:ext uri="{C807C97D-BFC1-408E-A445-0C87EB9F89A2}">
                <ask:lineSketchStyleProps xmlns:ask="http://schemas.microsoft.com/office/drawing/2018/sketchyshapes" sd="318945318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1">
            <a:spAutoFit/>
          </a:bodyPr>
          <a:lstStyle/>
          <a:p>
            <a:r>
              <a:rPr lang="ar-SA" sz="2800" b="1" dirty="0">
                <a:solidFill>
                  <a:srgbClr val="FF0000"/>
                </a:solidFill>
              </a:rPr>
              <a:t>ح )  </a:t>
            </a:r>
            <a:r>
              <a:rPr lang="ar-SA" sz="2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ح ( فني أو سائق )  =</a:t>
            </a:r>
          </a:p>
        </p:txBody>
      </p:sp>
      <p:sp>
        <p:nvSpPr>
          <p:cNvPr id="4" name="مستطيل 3">
            <a:extLst>
              <a:ext uri="{FF2B5EF4-FFF2-40B4-BE49-F238E27FC236}">
                <a16:creationId xmlns:a16="http://schemas.microsoft.com/office/drawing/2014/main" id="{6B39EF15-7BE6-CD87-64F6-985E99E90FB0}"/>
              </a:ext>
            </a:extLst>
          </p:cNvPr>
          <p:cNvSpPr/>
          <p:nvPr/>
        </p:nvSpPr>
        <p:spPr>
          <a:xfrm>
            <a:off x="4883906" y="137968"/>
            <a:ext cx="1986642" cy="479178"/>
          </a:xfrm>
          <a:custGeom>
            <a:avLst/>
            <a:gdLst>
              <a:gd name="connsiteX0" fmla="*/ 0 w 1986642"/>
              <a:gd name="connsiteY0" fmla="*/ 0 h 479178"/>
              <a:gd name="connsiteX1" fmla="*/ 642348 w 1986642"/>
              <a:gd name="connsiteY1" fmla="*/ 0 h 479178"/>
              <a:gd name="connsiteX2" fmla="*/ 1244962 w 1986642"/>
              <a:gd name="connsiteY2" fmla="*/ 0 h 479178"/>
              <a:gd name="connsiteX3" fmla="*/ 1986642 w 1986642"/>
              <a:gd name="connsiteY3" fmla="*/ 0 h 479178"/>
              <a:gd name="connsiteX4" fmla="*/ 1986642 w 1986642"/>
              <a:gd name="connsiteY4" fmla="*/ 479178 h 479178"/>
              <a:gd name="connsiteX5" fmla="*/ 1344294 w 1986642"/>
              <a:gd name="connsiteY5" fmla="*/ 479178 h 479178"/>
              <a:gd name="connsiteX6" fmla="*/ 642348 w 1986642"/>
              <a:gd name="connsiteY6" fmla="*/ 479178 h 479178"/>
              <a:gd name="connsiteX7" fmla="*/ 0 w 1986642"/>
              <a:gd name="connsiteY7" fmla="*/ 479178 h 479178"/>
              <a:gd name="connsiteX8" fmla="*/ 0 w 1986642"/>
              <a:gd name="connsiteY8" fmla="*/ 0 h 4791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86642" h="479178" fill="none" extrusionOk="0">
                <a:moveTo>
                  <a:pt x="0" y="0"/>
                </a:moveTo>
                <a:cubicBezTo>
                  <a:pt x="159335" y="-1817"/>
                  <a:pt x="431640" y="23773"/>
                  <a:pt x="642348" y="0"/>
                </a:cubicBezTo>
                <a:cubicBezTo>
                  <a:pt x="853056" y="-23773"/>
                  <a:pt x="1058419" y="2091"/>
                  <a:pt x="1244962" y="0"/>
                </a:cubicBezTo>
                <a:cubicBezTo>
                  <a:pt x="1431505" y="-2091"/>
                  <a:pt x="1777273" y="29471"/>
                  <a:pt x="1986642" y="0"/>
                </a:cubicBezTo>
                <a:cubicBezTo>
                  <a:pt x="2005677" y="143616"/>
                  <a:pt x="1974144" y="361286"/>
                  <a:pt x="1986642" y="479178"/>
                </a:cubicBezTo>
                <a:cubicBezTo>
                  <a:pt x="1733196" y="463486"/>
                  <a:pt x="1638681" y="474956"/>
                  <a:pt x="1344294" y="479178"/>
                </a:cubicBezTo>
                <a:cubicBezTo>
                  <a:pt x="1049907" y="483400"/>
                  <a:pt x="864952" y="447722"/>
                  <a:pt x="642348" y="479178"/>
                </a:cubicBezTo>
                <a:cubicBezTo>
                  <a:pt x="419744" y="510634"/>
                  <a:pt x="241581" y="496375"/>
                  <a:pt x="0" y="479178"/>
                </a:cubicBezTo>
                <a:cubicBezTo>
                  <a:pt x="-8801" y="287048"/>
                  <a:pt x="5008" y="128511"/>
                  <a:pt x="0" y="0"/>
                </a:cubicBezTo>
                <a:close/>
              </a:path>
              <a:path w="1986642" h="479178" stroke="0" extrusionOk="0">
                <a:moveTo>
                  <a:pt x="0" y="0"/>
                </a:moveTo>
                <a:cubicBezTo>
                  <a:pt x="303182" y="24260"/>
                  <a:pt x="442527" y="-1852"/>
                  <a:pt x="622481" y="0"/>
                </a:cubicBezTo>
                <a:cubicBezTo>
                  <a:pt x="802435" y="1852"/>
                  <a:pt x="1122550" y="-18146"/>
                  <a:pt x="1284695" y="0"/>
                </a:cubicBezTo>
                <a:cubicBezTo>
                  <a:pt x="1446840" y="18146"/>
                  <a:pt x="1688453" y="26833"/>
                  <a:pt x="1986642" y="0"/>
                </a:cubicBezTo>
                <a:cubicBezTo>
                  <a:pt x="2007694" y="151346"/>
                  <a:pt x="2006144" y="246065"/>
                  <a:pt x="1986642" y="479178"/>
                </a:cubicBezTo>
                <a:cubicBezTo>
                  <a:pt x="1795353" y="509086"/>
                  <a:pt x="1550572" y="459469"/>
                  <a:pt x="1304562" y="479178"/>
                </a:cubicBezTo>
                <a:cubicBezTo>
                  <a:pt x="1058552" y="498887"/>
                  <a:pt x="871678" y="501227"/>
                  <a:pt x="642348" y="479178"/>
                </a:cubicBezTo>
                <a:cubicBezTo>
                  <a:pt x="413018" y="457129"/>
                  <a:pt x="279419" y="499257"/>
                  <a:pt x="0" y="479178"/>
                </a:cubicBezTo>
                <a:cubicBezTo>
                  <a:pt x="9860" y="322043"/>
                  <a:pt x="-22414" y="203368"/>
                  <a:pt x="0" y="0"/>
                </a:cubicBezTo>
                <a:close/>
              </a:path>
            </a:pathLst>
          </a:custGeom>
          <a:solidFill>
            <a:srgbClr val="FCE8BA"/>
          </a:solidFill>
          <a:ln>
            <a:solidFill>
              <a:srgbClr val="FCE0A2"/>
            </a:solidFill>
            <a:extLst>
              <a:ext uri="{C807C97D-BFC1-408E-A445-0C87EB9F89A2}">
                <ask:lineSketchStyleProps xmlns:ask="http://schemas.microsoft.com/office/drawing/2018/sketchyshapes" sd="1520066734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srgbClr val="A1A1CB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تعلم فردي</a:t>
            </a:r>
          </a:p>
        </p:txBody>
      </p:sp>
      <p:pic>
        <p:nvPicPr>
          <p:cNvPr id="10" name="صورة 9">
            <a:extLst>
              <a:ext uri="{FF2B5EF4-FFF2-40B4-BE49-F238E27FC236}">
                <a16:creationId xmlns:a16="http://schemas.microsoft.com/office/drawing/2014/main" id="{76FEC90A-9A84-DF1F-7155-5F600B236612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940997" y="3299244"/>
            <a:ext cx="1571296" cy="1842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6546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" grpId="0" animBg="1"/>
      <p:bldP spid="3" grpId="0" animBg="1"/>
      <p:bldP spid="8" grpId="0" animBg="1"/>
      <p:bldP spid="9" grpId="0" animBg="1"/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9">
            <a:extLst>
              <a:ext uri="{FF2B5EF4-FFF2-40B4-BE49-F238E27FC236}">
                <a16:creationId xmlns:a16="http://schemas.microsoft.com/office/drawing/2014/main" id="{DF49B7AD-9C85-3AB6-A496-65846A5C1475}"/>
              </a:ext>
            </a:extLst>
          </p:cNvPr>
          <p:cNvGrpSpPr/>
          <p:nvPr/>
        </p:nvGrpSpPr>
        <p:grpSpPr>
          <a:xfrm>
            <a:off x="9892145" y="-1333059"/>
            <a:ext cx="2507346" cy="3285841"/>
            <a:chOff x="0" y="0"/>
            <a:chExt cx="2354580" cy="2868930"/>
          </a:xfrm>
        </p:grpSpPr>
        <p:sp>
          <p:nvSpPr>
            <p:cNvPr id="19" name="Freeform 10">
              <a:extLst>
                <a:ext uri="{FF2B5EF4-FFF2-40B4-BE49-F238E27FC236}">
                  <a16:creationId xmlns:a16="http://schemas.microsoft.com/office/drawing/2014/main" id="{80930735-5622-4862-C845-9F1BE557E976}"/>
                </a:ext>
              </a:extLst>
            </p:cNvPr>
            <p:cNvSpPr/>
            <p:nvPr/>
          </p:nvSpPr>
          <p:spPr>
            <a:xfrm>
              <a:off x="0" y="0"/>
              <a:ext cx="2353310" cy="2868930"/>
            </a:xfrm>
            <a:custGeom>
              <a:avLst/>
              <a:gdLst/>
              <a:ahLst/>
              <a:cxnLst/>
              <a:rect l="l" t="t" r="r" b="b"/>
              <a:pathLst>
                <a:path w="2353310" h="2868930">
                  <a:moveTo>
                    <a:pt x="784860" y="2801620"/>
                  </a:moveTo>
                  <a:cubicBezTo>
                    <a:pt x="905510" y="2842260"/>
                    <a:pt x="1042670" y="2868930"/>
                    <a:pt x="1177290" y="2868930"/>
                  </a:cubicBezTo>
                  <a:cubicBezTo>
                    <a:pt x="1311910" y="2868930"/>
                    <a:pt x="1441450" y="2846070"/>
                    <a:pt x="1560830" y="2805430"/>
                  </a:cubicBezTo>
                  <a:cubicBezTo>
                    <a:pt x="1563370" y="2804160"/>
                    <a:pt x="1565910" y="2804160"/>
                    <a:pt x="1568450" y="2802890"/>
                  </a:cubicBezTo>
                  <a:cubicBezTo>
                    <a:pt x="2016760" y="2640330"/>
                    <a:pt x="2346960" y="2211070"/>
                    <a:pt x="2353310" y="1709420"/>
                  </a:cubicBezTo>
                  <a:lnTo>
                    <a:pt x="2353310" y="0"/>
                  </a:lnTo>
                  <a:lnTo>
                    <a:pt x="0" y="0"/>
                  </a:lnTo>
                  <a:lnTo>
                    <a:pt x="0" y="1708150"/>
                  </a:lnTo>
                  <a:cubicBezTo>
                    <a:pt x="6350" y="2213610"/>
                    <a:pt x="331470" y="2642870"/>
                    <a:pt x="784860" y="2801620"/>
                  </a:cubicBezTo>
                  <a:close/>
                </a:path>
              </a:pathLst>
            </a:custGeom>
            <a:solidFill>
              <a:srgbClr val="A1A1CB"/>
            </a:solidFill>
          </p:spPr>
          <p:txBody>
            <a:bodyPr/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SA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20" name="صورة 19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7A23A185-C129-3A9D-CF6B-CF135E74756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5768" y="308221"/>
            <a:ext cx="1480808" cy="1720423"/>
          </a:xfrm>
          <a:prstGeom prst="rect">
            <a:avLst/>
          </a:prstGeom>
        </p:spPr>
      </p:pic>
      <p:pic>
        <p:nvPicPr>
          <p:cNvPr id="21" name="صورة 20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8F712457-4404-4A0A-4179-66675BD7ADC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9706" y="303908"/>
            <a:ext cx="1525147" cy="1695046"/>
          </a:xfrm>
          <a:prstGeom prst="rect">
            <a:avLst/>
          </a:prstGeom>
        </p:spPr>
      </p:pic>
      <p:sp>
        <p:nvSpPr>
          <p:cNvPr id="22" name="مستطيل 21">
            <a:extLst>
              <a:ext uri="{FF2B5EF4-FFF2-40B4-BE49-F238E27FC236}">
                <a16:creationId xmlns:a16="http://schemas.microsoft.com/office/drawing/2014/main" id="{6470AFC4-1846-38FF-AA80-1E883EBB27B5}"/>
              </a:ext>
            </a:extLst>
          </p:cNvPr>
          <p:cNvSpPr/>
          <p:nvPr/>
        </p:nvSpPr>
        <p:spPr>
          <a:xfrm>
            <a:off x="9993161" y="3491"/>
            <a:ext cx="2355512" cy="66602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srgbClr val="FCE0A2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الربط بالحياة</a:t>
            </a:r>
          </a:p>
        </p:txBody>
      </p:sp>
      <p:grpSp>
        <p:nvGrpSpPr>
          <p:cNvPr id="23" name="مجموعة 22">
            <a:extLst>
              <a:ext uri="{FF2B5EF4-FFF2-40B4-BE49-F238E27FC236}">
                <a16:creationId xmlns:a16="http://schemas.microsoft.com/office/drawing/2014/main" id="{3EB79CF6-5BF2-FD7F-FD81-AFD346FB4F51}"/>
              </a:ext>
            </a:extLst>
          </p:cNvPr>
          <p:cNvGrpSpPr/>
          <p:nvPr/>
        </p:nvGrpSpPr>
        <p:grpSpPr>
          <a:xfrm>
            <a:off x="9531274" y="4241612"/>
            <a:ext cx="2619418" cy="2616388"/>
            <a:chOff x="9531274" y="4241612"/>
            <a:chExt cx="2619418" cy="2616388"/>
          </a:xfrm>
        </p:grpSpPr>
        <p:pic>
          <p:nvPicPr>
            <p:cNvPr id="24" name="Picture 7">
              <a:extLst>
                <a:ext uri="{FF2B5EF4-FFF2-40B4-BE49-F238E27FC236}">
                  <a16:creationId xmlns:a16="http://schemas.microsoft.com/office/drawing/2014/main" id="{5BA20733-35F0-B747-36B2-8DE4C5A4853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9531274" y="6170198"/>
              <a:ext cx="2583295" cy="687802"/>
            </a:xfrm>
            <a:prstGeom prst="rect">
              <a:avLst/>
            </a:prstGeom>
          </p:spPr>
        </p:pic>
        <p:pic>
          <p:nvPicPr>
            <p:cNvPr id="25" name="Picture 6">
              <a:extLst>
                <a:ext uri="{FF2B5EF4-FFF2-40B4-BE49-F238E27FC236}">
                  <a16:creationId xmlns:a16="http://schemas.microsoft.com/office/drawing/2014/main" id="{63FE90E0-4D71-3806-89A6-8C61AB9F444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 b="5916"/>
            <a:stretch>
              <a:fillRect/>
            </a:stretch>
          </p:blipFill>
          <p:spPr>
            <a:xfrm>
              <a:off x="10291674" y="5237856"/>
              <a:ext cx="888925" cy="836327"/>
            </a:xfrm>
            <a:prstGeom prst="rect">
              <a:avLst/>
            </a:prstGeom>
          </p:spPr>
        </p:pic>
        <p:pic>
          <p:nvPicPr>
            <p:cNvPr id="26" name="Picture 2">
              <a:extLst>
                <a:ext uri="{FF2B5EF4-FFF2-40B4-BE49-F238E27FC236}">
                  <a16:creationId xmlns:a16="http://schemas.microsoft.com/office/drawing/2014/main" id="{3DC8FD97-6DF8-221A-4D87-4FF6F31A428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11180599" y="4241612"/>
              <a:ext cx="970093" cy="996244"/>
            </a:xfrm>
            <a:prstGeom prst="rect">
              <a:avLst/>
            </a:prstGeom>
          </p:spPr>
        </p:pic>
        <p:pic>
          <p:nvPicPr>
            <p:cNvPr id="27" name="Picture 7">
              <a:extLst>
                <a:ext uri="{FF2B5EF4-FFF2-40B4-BE49-F238E27FC236}">
                  <a16:creationId xmlns:a16="http://schemas.microsoft.com/office/drawing/2014/main" id="{FD4EBB5F-D544-3392-F1C5-A8229E23DCD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11366960" y="5386382"/>
              <a:ext cx="747609" cy="687801"/>
            </a:xfrm>
            <a:prstGeom prst="rect">
              <a:avLst/>
            </a:prstGeom>
          </p:spPr>
        </p:pic>
        <p:pic>
          <p:nvPicPr>
            <p:cNvPr id="28" name="Picture 5">
              <a:extLst>
                <a:ext uri="{FF2B5EF4-FFF2-40B4-BE49-F238E27FC236}">
                  <a16:creationId xmlns:a16="http://schemas.microsoft.com/office/drawing/2014/main" id="{8D556375-4321-4342-F1BF-EFF378B90FC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10519998" y="4622780"/>
              <a:ext cx="519061" cy="519061"/>
            </a:xfrm>
            <a:prstGeom prst="rect">
              <a:avLst/>
            </a:prstGeom>
          </p:spPr>
        </p:pic>
      </p:grpSp>
      <p:grpSp>
        <p:nvGrpSpPr>
          <p:cNvPr id="29" name="مجموعة 28">
            <a:extLst>
              <a:ext uri="{FF2B5EF4-FFF2-40B4-BE49-F238E27FC236}">
                <a16:creationId xmlns:a16="http://schemas.microsoft.com/office/drawing/2014/main" id="{4CE71D72-9962-5A33-F9FA-FF01DD6F462F}"/>
              </a:ext>
            </a:extLst>
          </p:cNvPr>
          <p:cNvGrpSpPr/>
          <p:nvPr/>
        </p:nvGrpSpPr>
        <p:grpSpPr>
          <a:xfrm>
            <a:off x="0" y="117791"/>
            <a:ext cx="1798262" cy="3594129"/>
            <a:chOff x="0" y="117791"/>
            <a:chExt cx="1798262" cy="3594129"/>
          </a:xfrm>
        </p:grpSpPr>
        <p:pic>
          <p:nvPicPr>
            <p:cNvPr id="30" name="صورة 29" descr="صورة تحتوي على نص&#10;&#10;تم إنشاء الوصف تلقائياً">
              <a:extLst>
                <a:ext uri="{FF2B5EF4-FFF2-40B4-BE49-F238E27FC236}">
                  <a16:creationId xmlns:a16="http://schemas.microsoft.com/office/drawing/2014/main" id="{BA78DB75-5037-F5F4-989A-FDEF7B5447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4794" b="46676"/>
            <a:stretch/>
          </p:blipFill>
          <p:spPr>
            <a:xfrm rot="5400000">
              <a:off x="-420575" y="1493084"/>
              <a:ext cx="2639411" cy="1798262"/>
            </a:xfrm>
            <a:prstGeom prst="rect">
              <a:avLst/>
            </a:prstGeom>
          </p:spPr>
        </p:pic>
        <p:pic>
          <p:nvPicPr>
            <p:cNvPr id="31" name="Picture 4">
              <a:extLst>
                <a:ext uri="{FF2B5EF4-FFF2-40B4-BE49-F238E27FC236}">
                  <a16:creationId xmlns:a16="http://schemas.microsoft.com/office/drawing/2014/main" id="{F5CBEA11-A818-4A37-980B-8056E811ED51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1096545" y="892118"/>
              <a:ext cx="638860" cy="575773"/>
            </a:xfrm>
            <a:prstGeom prst="rect">
              <a:avLst/>
            </a:prstGeom>
          </p:spPr>
        </p:pic>
        <p:pic>
          <p:nvPicPr>
            <p:cNvPr id="32" name="Picture 3">
              <a:extLst>
                <a:ext uri="{FF2B5EF4-FFF2-40B4-BE49-F238E27FC236}">
                  <a16:creationId xmlns:a16="http://schemas.microsoft.com/office/drawing/2014/main" id="{3F64657A-91B8-A438-E6C8-CCC5FDDF1E19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rcRect/>
            <a:stretch>
              <a:fillRect/>
            </a:stretch>
          </p:blipFill>
          <p:spPr>
            <a:xfrm>
              <a:off x="124408" y="117791"/>
              <a:ext cx="972137" cy="954720"/>
            </a:xfrm>
            <a:prstGeom prst="rect">
              <a:avLst/>
            </a:prstGeom>
          </p:spPr>
        </p:pic>
        <p:pic>
          <p:nvPicPr>
            <p:cNvPr id="33" name="Picture 10">
              <a:extLst>
                <a:ext uri="{FF2B5EF4-FFF2-40B4-BE49-F238E27FC236}">
                  <a16:creationId xmlns:a16="http://schemas.microsoft.com/office/drawing/2014/main" id="{E37789E3-4339-C302-BBA6-FBC892BAC8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rcRect/>
            <a:stretch>
              <a:fillRect/>
            </a:stretch>
          </p:blipFill>
          <p:spPr>
            <a:xfrm rot="2072421">
              <a:off x="256308" y="1052693"/>
              <a:ext cx="775341" cy="765648"/>
            </a:xfrm>
            <a:prstGeom prst="rect">
              <a:avLst/>
            </a:prstGeom>
          </p:spPr>
        </p:pic>
        <p:pic>
          <p:nvPicPr>
            <p:cNvPr id="34" name="Picture 15">
              <a:extLst>
                <a:ext uri="{FF2B5EF4-FFF2-40B4-BE49-F238E27FC236}">
                  <a16:creationId xmlns:a16="http://schemas.microsoft.com/office/drawing/2014/main" id="{0727472F-4E15-2A29-BBC7-12B2289943E6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rcRect/>
            <a:stretch>
              <a:fillRect/>
            </a:stretch>
          </p:blipFill>
          <p:spPr>
            <a:xfrm>
              <a:off x="1146377" y="246966"/>
              <a:ext cx="518540" cy="645152"/>
            </a:xfrm>
            <a:prstGeom prst="rect">
              <a:avLst/>
            </a:prstGeom>
          </p:spPr>
        </p:pic>
        <p:pic>
          <p:nvPicPr>
            <p:cNvPr id="35" name="Picture 11">
              <a:extLst>
                <a:ext uri="{FF2B5EF4-FFF2-40B4-BE49-F238E27FC236}">
                  <a16:creationId xmlns:a16="http://schemas.microsoft.com/office/drawing/2014/main" id="{67659639-5A30-A905-E7F4-30B063AE0E11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rcRect/>
            <a:stretch>
              <a:fillRect/>
            </a:stretch>
          </p:blipFill>
          <p:spPr>
            <a:xfrm rot="2776241">
              <a:off x="633583" y="2114800"/>
              <a:ext cx="892237" cy="352453"/>
            </a:xfrm>
            <a:prstGeom prst="rect">
              <a:avLst/>
            </a:prstGeom>
          </p:spPr>
        </p:pic>
        <p:pic>
          <p:nvPicPr>
            <p:cNvPr id="36" name="Picture 13">
              <a:extLst>
                <a:ext uri="{FF2B5EF4-FFF2-40B4-BE49-F238E27FC236}">
                  <a16:creationId xmlns:a16="http://schemas.microsoft.com/office/drawing/2014/main" id="{CD0220D8-8225-F11F-954C-37B974DF3B04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rcRect/>
            <a:stretch>
              <a:fillRect/>
            </a:stretch>
          </p:blipFill>
          <p:spPr>
            <a:xfrm rot="1455093">
              <a:off x="1157251" y="1561625"/>
              <a:ext cx="580124" cy="575773"/>
            </a:xfrm>
            <a:prstGeom prst="rect">
              <a:avLst/>
            </a:prstGeom>
          </p:spPr>
        </p:pic>
      </p:grpSp>
      <p:pic>
        <p:nvPicPr>
          <p:cNvPr id="37" name="Picture 35" descr="Picture 35">
            <a:extLst>
              <a:ext uri="{FF2B5EF4-FFF2-40B4-BE49-F238E27FC236}">
                <a16:creationId xmlns:a16="http://schemas.microsoft.com/office/drawing/2014/main" id="{CEA316DF-C3EA-9B3F-63F4-176A9C0AB8AD}"/>
              </a:ext>
            </a:extLst>
          </p:cNvPr>
          <p:cNvPicPr>
            <a:picLocks noChangeAspect="1"/>
          </p:cNvPicPr>
          <p:nvPr/>
        </p:nvPicPr>
        <p:blipFill rotWithShape="1">
          <a:blip r:embed="rId25"/>
          <a:srcRect l="13192" t="11042" r="15559" b="29130"/>
          <a:stretch/>
        </p:blipFill>
        <p:spPr>
          <a:xfrm>
            <a:off x="-12900" y="3700470"/>
            <a:ext cx="1842925" cy="1553961"/>
          </a:xfrm>
          <a:prstGeom prst="rect">
            <a:avLst/>
          </a:prstGeom>
          <a:ln w="12700">
            <a:miter lim="400000"/>
          </a:ln>
        </p:spPr>
      </p:pic>
      <p:pic>
        <p:nvPicPr>
          <p:cNvPr id="38" name="صورة 37">
            <a:extLst>
              <a:ext uri="{FF2B5EF4-FFF2-40B4-BE49-F238E27FC236}">
                <a16:creationId xmlns:a16="http://schemas.microsoft.com/office/drawing/2014/main" id="{CEDBD3B2-626E-C34B-63B1-F81E79716434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83" y="5348658"/>
            <a:ext cx="1679421" cy="1509342"/>
          </a:xfrm>
          <a:prstGeom prst="rect">
            <a:avLst/>
          </a:prstGeom>
        </p:spPr>
      </p:pic>
      <p:pic>
        <p:nvPicPr>
          <p:cNvPr id="1026" name="Picture 2" descr="مناسك الحج للأطفال | مجلة سيدتي">
            <a:extLst>
              <a:ext uri="{FF2B5EF4-FFF2-40B4-BE49-F238E27FC236}">
                <a16:creationId xmlns:a16="http://schemas.microsoft.com/office/drawing/2014/main" id="{C1B22201-AF20-A9B8-4DE3-FA73B42F27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5721" y="2109086"/>
            <a:ext cx="4833728" cy="4411315"/>
          </a:xfrm>
          <a:prstGeom prst="rect">
            <a:avLst/>
          </a:prstGeom>
          <a:noFill/>
          <a:ln>
            <a:solidFill>
              <a:srgbClr val="FDEECB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6C4B0D61-50A0-A47E-9D62-8891CD1994AD}"/>
              </a:ext>
            </a:extLst>
          </p:cNvPr>
          <p:cNvPicPr>
            <a:picLocks noChangeAspect="1"/>
          </p:cNvPicPr>
          <p:nvPr/>
        </p:nvPicPr>
        <p:blipFill rotWithShape="1">
          <a:blip r:embed="rId29"/>
          <a:srcRect b="11702"/>
          <a:stretch/>
        </p:blipFill>
        <p:spPr>
          <a:xfrm>
            <a:off x="6665276" y="2576771"/>
            <a:ext cx="3440037" cy="3046194"/>
          </a:xfrm>
          <a:prstGeom prst="rect">
            <a:avLst/>
          </a:prstGeom>
          <a:ln>
            <a:solidFill>
              <a:srgbClr val="D2D2E6"/>
            </a:solidFill>
          </a:ln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CDAE7D4D-FEE0-7E75-A176-A3CD2FFA50CE}"/>
              </a:ext>
            </a:extLst>
          </p:cNvPr>
          <p:cNvPicPr>
            <a:picLocks noChangeAspect="1"/>
          </p:cNvPicPr>
          <p:nvPr/>
        </p:nvPicPr>
        <p:blipFill rotWithShape="1">
          <a:blip r:embed="rId30"/>
          <a:srcRect l="7834" r="10293" b="2252"/>
          <a:stretch/>
        </p:blipFill>
        <p:spPr>
          <a:xfrm>
            <a:off x="10191141" y="2111341"/>
            <a:ext cx="1959552" cy="2022133"/>
          </a:xfrm>
          <a:prstGeom prst="rect">
            <a:avLst/>
          </a:prstGeom>
          <a:ln>
            <a:solidFill>
              <a:srgbClr val="A1A1CB"/>
            </a:solidFill>
          </a:ln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43CA5916-4244-BA16-74D9-48E5C9D276D9}"/>
              </a:ext>
            </a:extLst>
          </p:cNvPr>
          <p:cNvPicPr>
            <a:picLocks noChangeAspect="1"/>
          </p:cNvPicPr>
          <p:nvPr/>
        </p:nvPicPr>
        <p:blipFill rotWithShape="1">
          <a:blip r:embed="rId31"/>
          <a:srcRect l="9440" t="10727" r="9530" b="45356"/>
          <a:stretch/>
        </p:blipFill>
        <p:spPr>
          <a:xfrm>
            <a:off x="2034807" y="136183"/>
            <a:ext cx="4566233" cy="1872651"/>
          </a:xfrm>
          <a:prstGeom prst="rect">
            <a:avLst/>
          </a:prstGeom>
          <a:ln>
            <a:solidFill>
              <a:srgbClr val="A1A1CB"/>
            </a:solidFill>
          </a:ln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10E87478-6D34-7B26-E1F5-E4213D7C60B8}"/>
              </a:ext>
            </a:extLst>
          </p:cNvPr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6708145" y="692149"/>
            <a:ext cx="3093080" cy="1703935"/>
          </a:xfrm>
          <a:prstGeom prst="rect">
            <a:avLst/>
          </a:prstGeom>
          <a:ln>
            <a:solidFill>
              <a:srgbClr val="FCE0A2"/>
            </a:solidFill>
          </a:ln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C75113B7-27E6-F01B-D52D-5157461EB4A5}"/>
              </a:ext>
            </a:extLst>
          </p:cNvPr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6736977" y="5693730"/>
            <a:ext cx="2636768" cy="1106447"/>
          </a:xfrm>
          <a:prstGeom prst="rect">
            <a:avLst/>
          </a:prstGeom>
          <a:ln>
            <a:solidFill>
              <a:srgbClr val="FCE0A2"/>
            </a:solidFill>
          </a:ln>
        </p:spPr>
      </p:pic>
    </p:spTree>
    <p:extLst>
      <p:ext uri="{BB962C8B-B14F-4D97-AF65-F5344CB8AC3E}">
        <p14:creationId xmlns:p14="http://schemas.microsoft.com/office/powerpoint/2010/main" val="3491666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500"/>
                            </p:stCondLst>
                            <p:childTnLst>
                              <p:par>
                                <p:cTn id="2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00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50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9">
            <a:extLst>
              <a:ext uri="{FF2B5EF4-FFF2-40B4-BE49-F238E27FC236}">
                <a16:creationId xmlns:a16="http://schemas.microsoft.com/office/drawing/2014/main" id="{DF49B7AD-9C85-3AB6-A496-65846A5C1475}"/>
              </a:ext>
            </a:extLst>
          </p:cNvPr>
          <p:cNvGrpSpPr/>
          <p:nvPr/>
        </p:nvGrpSpPr>
        <p:grpSpPr>
          <a:xfrm>
            <a:off x="9892145" y="-1333059"/>
            <a:ext cx="2507346" cy="3285841"/>
            <a:chOff x="0" y="0"/>
            <a:chExt cx="2354580" cy="2868930"/>
          </a:xfrm>
        </p:grpSpPr>
        <p:sp>
          <p:nvSpPr>
            <p:cNvPr id="19" name="Freeform 10">
              <a:extLst>
                <a:ext uri="{FF2B5EF4-FFF2-40B4-BE49-F238E27FC236}">
                  <a16:creationId xmlns:a16="http://schemas.microsoft.com/office/drawing/2014/main" id="{80930735-5622-4862-C845-9F1BE557E976}"/>
                </a:ext>
              </a:extLst>
            </p:cNvPr>
            <p:cNvSpPr/>
            <p:nvPr/>
          </p:nvSpPr>
          <p:spPr>
            <a:xfrm>
              <a:off x="0" y="0"/>
              <a:ext cx="2353310" cy="2868930"/>
            </a:xfrm>
            <a:custGeom>
              <a:avLst/>
              <a:gdLst/>
              <a:ahLst/>
              <a:cxnLst/>
              <a:rect l="l" t="t" r="r" b="b"/>
              <a:pathLst>
                <a:path w="2353310" h="2868930">
                  <a:moveTo>
                    <a:pt x="784860" y="2801620"/>
                  </a:moveTo>
                  <a:cubicBezTo>
                    <a:pt x="905510" y="2842260"/>
                    <a:pt x="1042670" y="2868930"/>
                    <a:pt x="1177290" y="2868930"/>
                  </a:cubicBezTo>
                  <a:cubicBezTo>
                    <a:pt x="1311910" y="2868930"/>
                    <a:pt x="1441450" y="2846070"/>
                    <a:pt x="1560830" y="2805430"/>
                  </a:cubicBezTo>
                  <a:cubicBezTo>
                    <a:pt x="1563370" y="2804160"/>
                    <a:pt x="1565910" y="2804160"/>
                    <a:pt x="1568450" y="2802890"/>
                  </a:cubicBezTo>
                  <a:cubicBezTo>
                    <a:pt x="2016760" y="2640330"/>
                    <a:pt x="2346960" y="2211070"/>
                    <a:pt x="2353310" y="1709420"/>
                  </a:cubicBezTo>
                  <a:lnTo>
                    <a:pt x="2353310" y="0"/>
                  </a:lnTo>
                  <a:lnTo>
                    <a:pt x="0" y="0"/>
                  </a:lnTo>
                  <a:lnTo>
                    <a:pt x="0" y="1708150"/>
                  </a:lnTo>
                  <a:cubicBezTo>
                    <a:pt x="6350" y="2213610"/>
                    <a:pt x="331470" y="2642870"/>
                    <a:pt x="784860" y="2801620"/>
                  </a:cubicBezTo>
                  <a:close/>
                </a:path>
              </a:pathLst>
            </a:custGeom>
            <a:solidFill>
              <a:srgbClr val="A1A1CB"/>
            </a:solidFill>
          </p:spPr>
          <p:txBody>
            <a:bodyPr/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SA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20" name="صورة 19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7A23A185-C129-3A9D-CF6B-CF135E74756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5768" y="308221"/>
            <a:ext cx="1480808" cy="1720423"/>
          </a:xfrm>
          <a:prstGeom prst="rect">
            <a:avLst/>
          </a:prstGeom>
        </p:spPr>
      </p:pic>
      <p:pic>
        <p:nvPicPr>
          <p:cNvPr id="21" name="صورة 20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8F712457-4404-4A0A-4179-66675BD7ADC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9706" y="303908"/>
            <a:ext cx="1525147" cy="1695046"/>
          </a:xfrm>
          <a:prstGeom prst="rect">
            <a:avLst/>
          </a:prstGeom>
        </p:spPr>
      </p:pic>
      <p:sp>
        <p:nvSpPr>
          <p:cNvPr id="22" name="مستطيل 21">
            <a:extLst>
              <a:ext uri="{FF2B5EF4-FFF2-40B4-BE49-F238E27FC236}">
                <a16:creationId xmlns:a16="http://schemas.microsoft.com/office/drawing/2014/main" id="{6470AFC4-1846-38FF-AA80-1E883EBB27B5}"/>
              </a:ext>
            </a:extLst>
          </p:cNvPr>
          <p:cNvSpPr/>
          <p:nvPr/>
        </p:nvSpPr>
        <p:spPr>
          <a:xfrm>
            <a:off x="10151430" y="-228113"/>
            <a:ext cx="1775258" cy="8720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600" b="1" i="0" u="none" strike="noStrike" kern="1200" cap="none" spc="0" normalizeH="0" baseline="0" noProof="0" dirty="0">
                <a:ln>
                  <a:noFill/>
                </a:ln>
                <a:solidFill>
                  <a:srgbClr val="FCE0A2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تدريس</a:t>
            </a:r>
          </a:p>
        </p:txBody>
      </p:sp>
      <p:grpSp>
        <p:nvGrpSpPr>
          <p:cNvPr id="23" name="مجموعة 22">
            <a:extLst>
              <a:ext uri="{FF2B5EF4-FFF2-40B4-BE49-F238E27FC236}">
                <a16:creationId xmlns:a16="http://schemas.microsoft.com/office/drawing/2014/main" id="{3EB79CF6-5BF2-FD7F-FD81-AFD346FB4F51}"/>
              </a:ext>
            </a:extLst>
          </p:cNvPr>
          <p:cNvGrpSpPr/>
          <p:nvPr/>
        </p:nvGrpSpPr>
        <p:grpSpPr>
          <a:xfrm>
            <a:off x="9531274" y="4241612"/>
            <a:ext cx="2619418" cy="2616388"/>
            <a:chOff x="9531274" y="4241612"/>
            <a:chExt cx="2619418" cy="2616388"/>
          </a:xfrm>
        </p:grpSpPr>
        <p:pic>
          <p:nvPicPr>
            <p:cNvPr id="24" name="Picture 7">
              <a:extLst>
                <a:ext uri="{FF2B5EF4-FFF2-40B4-BE49-F238E27FC236}">
                  <a16:creationId xmlns:a16="http://schemas.microsoft.com/office/drawing/2014/main" id="{5BA20733-35F0-B747-36B2-8DE4C5A4853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9531274" y="6170198"/>
              <a:ext cx="2583295" cy="687802"/>
            </a:xfrm>
            <a:prstGeom prst="rect">
              <a:avLst/>
            </a:prstGeom>
          </p:spPr>
        </p:pic>
        <p:pic>
          <p:nvPicPr>
            <p:cNvPr id="25" name="Picture 6">
              <a:extLst>
                <a:ext uri="{FF2B5EF4-FFF2-40B4-BE49-F238E27FC236}">
                  <a16:creationId xmlns:a16="http://schemas.microsoft.com/office/drawing/2014/main" id="{63FE90E0-4D71-3806-89A6-8C61AB9F444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 b="5916"/>
            <a:stretch>
              <a:fillRect/>
            </a:stretch>
          </p:blipFill>
          <p:spPr>
            <a:xfrm>
              <a:off x="10291674" y="5237856"/>
              <a:ext cx="888925" cy="836327"/>
            </a:xfrm>
            <a:prstGeom prst="rect">
              <a:avLst/>
            </a:prstGeom>
          </p:spPr>
        </p:pic>
        <p:pic>
          <p:nvPicPr>
            <p:cNvPr id="26" name="Picture 2">
              <a:extLst>
                <a:ext uri="{FF2B5EF4-FFF2-40B4-BE49-F238E27FC236}">
                  <a16:creationId xmlns:a16="http://schemas.microsoft.com/office/drawing/2014/main" id="{3DC8FD97-6DF8-221A-4D87-4FF6F31A428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11180599" y="4241612"/>
              <a:ext cx="970093" cy="996244"/>
            </a:xfrm>
            <a:prstGeom prst="rect">
              <a:avLst/>
            </a:prstGeom>
          </p:spPr>
        </p:pic>
        <p:pic>
          <p:nvPicPr>
            <p:cNvPr id="27" name="Picture 7">
              <a:extLst>
                <a:ext uri="{FF2B5EF4-FFF2-40B4-BE49-F238E27FC236}">
                  <a16:creationId xmlns:a16="http://schemas.microsoft.com/office/drawing/2014/main" id="{FD4EBB5F-D544-3392-F1C5-A8229E23DCD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11366960" y="5386382"/>
              <a:ext cx="747609" cy="687801"/>
            </a:xfrm>
            <a:prstGeom prst="rect">
              <a:avLst/>
            </a:prstGeom>
          </p:spPr>
        </p:pic>
        <p:pic>
          <p:nvPicPr>
            <p:cNvPr id="28" name="Picture 5">
              <a:extLst>
                <a:ext uri="{FF2B5EF4-FFF2-40B4-BE49-F238E27FC236}">
                  <a16:creationId xmlns:a16="http://schemas.microsoft.com/office/drawing/2014/main" id="{8D556375-4321-4342-F1BF-EFF378B90FC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10519998" y="4622780"/>
              <a:ext cx="519061" cy="519061"/>
            </a:xfrm>
            <a:prstGeom prst="rect">
              <a:avLst/>
            </a:prstGeom>
          </p:spPr>
        </p:pic>
      </p:grpSp>
      <p:grpSp>
        <p:nvGrpSpPr>
          <p:cNvPr id="29" name="مجموعة 28">
            <a:extLst>
              <a:ext uri="{FF2B5EF4-FFF2-40B4-BE49-F238E27FC236}">
                <a16:creationId xmlns:a16="http://schemas.microsoft.com/office/drawing/2014/main" id="{4CE71D72-9962-5A33-F9FA-FF01DD6F462F}"/>
              </a:ext>
            </a:extLst>
          </p:cNvPr>
          <p:cNvGrpSpPr/>
          <p:nvPr/>
        </p:nvGrpSpPr>
        <p:grpSpPr>
          <a:xfrm>
            <a:off x="0" y="117791"/>
            <a:ext cx="1798262" cy="3594129"/>
            <a:chOff x="0" y="117791"/>
            <a:chExt cx="1798262" cy="3594129"/>
          </a:xfrm>
        </p:grpSpPr>
        <p:pic>
          <p:nvPicPr>
            <p:cNvPr id="30" name="صورة 29" descr="صورة تحتوي على نص&#10;&#10;تم إنشاء الوصف تلقائياً">
              <a:extLst>
                <a:ext uri="{FF2B5EF4-FFF2-40B4-BE49-F238E27FC236}">
                  <a16:creationId xmlns:a16="http://schemas.microsoft.com/office/drawing/2014/main" id="{BA78DB75-5037-F5F4-989A-FDEF7B5447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4794" b="46676"/>
            <a:stretch/>
          </p:blipFill>
          <p:spPr>
            <a:xfrm rot="5400000">
              <a:off x="-420575" y="1493084"/>
              <a:ext cx="2639411" cy="1798262"/>
            </a:xfrm>
            <a:prstGeom prst="rect">
              <a:avLst/>
            </a:prstGeom>
          </p:spPr>
        </p:pic>
        <p:pic>
          <p:nvPicPr>
            <p:cNvPr id="31" name="Picture 4">
              <a:extLst>
                <a:ext uri="{FF2B5EF4-FFF2-40B4-BE49-F238E27FC236}">
                  <a16:creationId xmlns:a16="http://schemas.microsoft.com/office/drawing/2014/main" id="{F5CBEA11-A818-4A37-980B-8056E811ED51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1096545" y="892118"/>
              <a:ext cx="638860" cy="575773"/>
            </a:xfrm>
            <a:prstGeom prst="rect">
              <a:avLst/>
            </a:prstGeom>
          </p:spPr>
        </p:pic>
        <p:pic>
          <p:nvPicPr>
            <p:cNvPr id="32" name="Picture 3">
              <a:extLst>
                <a:ext uri="{FF2B5EF4-FFF2-40B4-BE49-F238E27FC236}">
                  <a16:creationId xmlns:a16="http://schemas.microsoft.com/office/drawing/2014/main" id="{3F64657A-91B8-A438-E6C8-CCC5FDDF1E19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rcRect/>
            <a:stretch>
              <a:fillRect/>
            </a:stretch>
          </p:blipFill>
          <p:spPr>
            <a:xfrm>
              <a:off x="124408" y="117791"/>
              <a:ext cx="972137" cy="954720"/>
            </a:xfrm>
            <a:prstGeom prst="rect">
              <a:avLst/>
            </a:prstGeom>
          </p:spPr>
        </p:pic>
        <p:pic>
          <p:nvPicPr>
            <p:cNvPr id="33" name="Picture 10">
              <a:extLst>
                <a:ext uri="{FF2B5EF4-FFF2-40B4-BE49-F238E27FC236}">
                  <a16:creationId xmlns:a16="http://schemas.microsoft.com/office/drawing/2014/main" id="{E37789E3-4339-C302-BBA6-FBC892BAC8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rcRect/>
            <a:stretch>
              <a:fillRect/>
            </a:stretch>
          </p:blipFill>
          <p:spPr>
            <a:xfrm rot="2072421">
              <a:off x="256308" y="1052693"/>
              <a:ext cx="775341" cy="765648"/>
            </a:xfrm>
            <a:prstGeom prst="rect">
              <a:avLst/>
            </a:prstGeom>
          </p:spPr>
        </p:pic>
        <p:pic>
          <p:nvPicPr>
            <p:cNvPr id="34" name="Picture 15">
              <a:extLst>
                <a:ext uri="{FF2B5EF4-FFF2-40B4-BE49-F238E27FC236}">
                  <a16:creationId xmlns:a16="http://schemas.microsoft.com/office/drawing/2014/main" id="{0727472F-4E15-2A29-BBC7-12B2289943E6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rcRect/>
            <a:stretch>
              <a:fillRect/>
            </a:stretch>
          </p:blipFill>
          <p:spPr>
            <a:xfrm>
              <a:off x="1146377" y="246966"/>
              <a:ext cx="518540" cy="645152"/>
            </a:xfrm>
            <a:prstGeom prst="rect">
              <a:avLst/>
            </a:prstGeom>
          </p:spPr>
        </p:pic>
        <p:pic>
          <p:nvPicPr>
            <p:cNvPr id="35" name="Picture 11">
              <a:extLst>
                <a:ext uri="{FF2B5EF4-FFF2-40B4-BE49-F238E27FC236}">
                  <a16:creationId xmlns:a16="http://schemas.microsoft.com/office/drawing/2014/main" id="{67659639-5A30-A905-E7F4-30B063AE0E11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rcRect/>
            <a:stretch>
              <a:fillRect/>
            </a:stretch>
          </p:blipFill>
          <p:spPr>
            <a:xfrm rot="2776241">
              <a:off x="633583" y="2114800"/>
              <a:ext cx="892237" cy="352453"/>
            </a:xfrm>
            <a:prstGeom prst="rect">
              <a:avLst/>
            </a:prstGeom>
          </p:spPr>
        </p:pic>
        <p:pic>
          <p:nvPicPr>
            <p:cNvPr id="36" name="Picture 13">
              <a:extLst>
                <a:ext uri="{FF2B5EF4-FFF2-40B4-BE49-F238E27FC236}">
                  <a16:creationId xmlns:a16="http://schemas.microsoft.com/office/drawing/2014/main" id="{CD0220D8-8225-F11F-954C-37B974DF3B04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rcRect/>
            <a:stretch>
              <a:fillRect/>
            </a:stretch>
          </p:blipFill>
          <p:spPr>
            <a:xfrm rot="1455093">
              <a:off x="1157251" y="1561625"/>
              <a:ext cx="580124" cy="575773"/>
            </a:xfrm>
            <a:prstGeom prst="rect">
              <a:avLst/>
            </a:prstGeom>
          </p:spPr>
        </p:pic>
      </p:grpSp>
      <p:pic>
        <p:nvPicPr>
          <p:cNvPr id="37" name="Picture 35" descr="Picture 35">
            <a:extLst>
              <a:ext uri="{FF2B5EF4-FFF2-40B4-BE49-F238E27FC236}">
                <a16:creationId xmlns:a16="http://schemas.microsoft.com/office/drawing/2014/main" id="{CEA316DF-C3EA-9B3F-63F4-176A9C0AB8AD}"/>
              </a:ext>
            </a:extLst>
          </p:cNvPr>
          <p:cNvPicPr>
            <a:picLocks noChangeAspect="1"/>
          </p:cNvPicPr>
          <p:nvPr/>
        </p:nvPicPr>
        <p:blipFill rotWithShape="1">
          <a:blip r:embed="rId25"/>
          <a:srcRect l="13192" t="11042" r="15559" b="29130"/>
          <a:stretch/>
        </p:blipFill>
        <p:spPr>
          <a:xfrm>
            <a:off x="10459913" y="2368558"/>
            <a:ext cx="1842925" cy="1553961"/>
          </a:xfrm>
          <a:prstGeom prst="rect">
            <a:avLst/>
          </a:prstGeom>
          <a:ln w="12700">
            <a:miter lim="400000"/>
          </a:ln>
        </p:spPr>
      </p:pic>
      <p:pic>
        <p:nvPicPr>
          <p:cNvPr id="38" name="صورة 37">
            <a:extLst>
              <a:ext uri="{FF2B5EF4-FFF2-40B4-BE49-F238E27FC236}">
                <a16:creationId xmlns:a16="http://schemas.microsoft.com/office/drawing/2014/main" id="{CEDBD3B2-626E-C34B-63B1-F81E79716434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83" y="5348658"/>
            <a:ext cx="1679421" cy="1509342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B66C63E5-06EF-FF2B-7D4F-8E5DB0DB4D5F}"/>
              </a:ext>
            </a:extLst>
          </p:cNvPr>
          <p:cNvPicPr>
            <a:picLocks noChangeAspect="1"/>
          </p:cNvPicPr>
          <p:nvPr/>
        </p:nvPicPr>
        <p:blipFill rotWithShape="1">
          <a:blip r:embed="rId28"/>
          <a:srcRect l="15160" t="45531" r="38880" b="16548"/>
          <a:stretch/>
        </p:blipFill>
        <p:spPr>
          <a:xfrm>
            <a:off x="1905850" y="1072509"/>
            <a:ext cx="7954532" cy="4760259"/>
          </a:xfrm>
          <a:custGeom>
            <a:avLst/>
            <a:gdLst>
              <a:gd name="connsiteX0" fmla="*/ 0 w 7954532"/>
              <a:gd name="connsiteY0" fmla="*/ 0 h 4760259"/>
              <a:gd name="connsiteX1" fmla="*/ 7954532 w 7954532"/>
              <a:gd name="connsiteY1" fmla="*/ 0 h 4760259"/>
              <a:gd name="connsiteX2" fmla="*/ 7954532 w 7954532"/>
              <a:gd name="connsiteY2" fmla="*/ 4760259 h 4760259"/>
              <a:gd name="connsiteX3" fmla="*/ 0 w 7954532"/>
              <a:gd name="connsiteY3" fmla="*/ 4760259 h 4760259"/>
              <a:gd name="connsiteX4" fmla="*/ 0 w 7954532"/>
              <a:gd name="connsiteY4" fmla="*/ 0 h 47602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954532" h="4760259" fill="none" extrusionOk="0">
                <a:moveTo>
                  <a:pt x="0" y="0"/>
                </a:moveTo>
                <a:cubicBezTo>
                  <a:pt x="2908393" y="-124365"/>
                  <a:pt x="7059526" y="138211"/>
                  <a:pt x="7954532" y="0"/>
                </a:cubicBezTo>
                <a:cubicBezTo>
                  <a:pt x="8082787" y="1484990"/>
                  <a:pt x="7960209" y="4168376"/>
                  <a:pt x="7954532" y="4760259"/>
                </a:cubicBezTo>
                <a:cubicBezTo>
                  <a:pt x="6558303" y="4767513"/>
                  <a:pt x="1263139" y="4901151"/>
                  <a:pt x="0" y="4760259"/>
                </a:cubicBezTo>
                <a:cubicBezTo>
                  <a:pt x="-35800" y="3698179"/>
                  <a:pt x="40409" y="1221792"/>
                  <a:pt x="0" y="0"/>
                </a:cubicBezTo>
                <a:close/>
              </a:path>
              <a:path w="7954532" h="4760259" stroke="0" extrusionOk="0">
                <a:moveTo>
                  <a:pt x="0" y="0"/>
                </a:moveTo>
                <a:cubicBezTo>
                  <a:pt x="3961253" y="-28586"/>
                  <a:pt x="4228949" y="54064"/>
                  <a:pt x="7954532" y="0"/>
                </a:cubicBezTo>
                <a:cubicBezTo>
                  <a:pt x="8071942" y="859872"/>
                  <a:pt x="7887276" y="3408252"/>
                  <a:pt x="7954532" y="4760259"/>
                </a:cubicBezTo>
                <a:cubicBezTo>
                  <a:pt x="5228007" y="4761659"/>
                  <a:pt x="950052" y="4657116"/>
                  <a:pt x="0" y="4760259"/>
                </a:cubicBezTo>
                <a:cubicBezTo>
                  <a:pt x="-94530" y="3780592"/>
                  <a:pt x="-50760" y="1914439"/>
                  <a:pt x="0" y="0"/>
                </a:cubicBezTo>
                <a:close/>
              </a:path>
            </a:pathLst>
          </a:custGeom>
          <a:ln>
            <a:solidFill>
              <a:srgbClr val="A1A1CB"/>
            </a:solidFill>
            <a:extLst>
              <a:ext uri="{C807C97D-BFC1-408E-A445-0C87EB9F89A2}">
                <ask:lineSketchStyleProps xmlns:ask="http://schemas.microsoft.com/office/drawing/2018/sketchyshapes" sd="4014059503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</p:pic>
    </p:spTree>
    <p:extLst>
      <p:ext uri="{BB962C8B-B14F-4D97-AF65-F5344CB8AC3E}">
        <p14:creationId xmlns:p14="http://schemas.microsoft.com/office/powerpoint/2010/main" val="3227023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9">
            <a:extLst>
              <a:ext uri="{FF2B5EF4-FFF2-40B4-BE49-F238E27FC236}">
                <a16:creationId xmlns:a16="http://schemas.microsoft.com/office/drawing/2014/main" id="{DF49B7AD-9C85-3AB6-A496-65846A5C1475}"/>
              </a:ext>
            </a:extLst>
          </p:cNvPr>
          <p:cNvGrpSpPr/>
          <p:nvPr/>
        </p:nvGrpSpPr>
        <p:grpSpPr>
          <a:xfrm>
            <a:off x="9892145" y="-1333059"/>
            <a:ext cx="2507346" cy="3285841"/>
            <a:chOff x="0" y="0"/>
            <a:chExt cx="2354580" cy="2868930"/>
          </a:xfrm>
        </p:grpSpPr>
        <p:sp>
          <p:nvSpPr>
            <p:cNvPr id="19" name="Freeform 10">
              <a:extLst>
                <a:ext uri="{FF2B5EF4-FFF2-40B4-BE49-F238E27FC236}">
                  <a16:creationId xmlns:a16="http://schemas.microsoft.com/office/drawing/2014/main" id="{80930735-5622-4862-C845-9F1BE557E976}"/>
                </a:ext>
              </a:extLst>
            </p:cNvPr>
            <p:cNvSpPr/>
            <p:nvPr/>
          </p:nvSpPr>
          <p:spPr>
            <a:xfrm>
              <a:off x="0" y="0"/>
              <a:ext cx="2353310" cy="2868930"/>
            </a:xfrm>
            <a:custGeom>
              <a:avLst/>
              <a:gdLst/>
              <a:ahLst/>
              <a:cxnLst/>
              <a:rect l="l" t="t" r="r" b="b"/>
              <a:pathLst>
                <a:path w="2353310" h="2868930">
                  <a:moveTo>
                    <a:pt x="784860" y="2801620"/>
                  </a:moveTo>
                  <a:cubicBezTo>
                    <a:pt x="905510" y="2842260"/>
                    <a:pt x="1042670" y="2868930"/>
                    <a:pt x="1177290" y="2868930"/>
                  </a:cubicBezTo>
                  <a:cubicBezTo>
                    <a:pt x="1311910" y="2868930"/>
                    <a:pt x="1441450" y="2846070"/>
                    <a:pt x="1560830" y="2805430"/>
                  </a:cubicBezTo>
                  <a:cubicBezTo>
                    <a:pt x="1563370" y="2804160"/>
                    <a:pt x="1565910" y="2804160"/>
                    <a:pt x="1568450" y="2802890"/>
                  </a:cubicBezTo>
                  <a:cubicBezTo>
                    <a:pt x="2016760" y="2640330"/>
                    <a:pt x="2346960" y="2211070"/>
                    <a:pt x="2353310" y="1709420"/>
                  </a:cubicBezTo>
                  <a:lnTo>
                    <a:pt x="2353310" y="0"/>
                  </a:lnTo>
                  <a:lnTo>
                    <a:pt x="0" y="0"/>
                  </a:lnTo>
                  <a:lnTo>
                    <a:pt x="0" y="1708150"/>
                  </a:lnTo>
                  <a:cubicBezTo>
                    <a:pt x="6350" y="2213610"/>
                    <a:pt x="331470" y="2642870"/>
                    <a:pt x="784860" y="2801620"/>
                  </a:cubicBezTo>
                  <a:close/>
                </a:path>
              </a:pathLst>
            </a:custGeom>
            <a:solidFill>
              <a:srgbClr val="A1A1CB"/>
            </a:solidFill>
          </p:spPr>
          <p:txBody>
            <a:bodyPr/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SA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20" name="صورة 19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7A23A185-C129-3A9D-CF6B-CF135E74756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5768" y="308221"/>
            <a:ext cx="1480808" cy="1720423"/>
          </a:xfrm>
          <a:prstGeom prst="rect">
            <a:avLst/>
          </a:prstGeom>
        </p:spPr>
      </p:pic>
      <p:pic>
        <p:nvPicPr>
          <p:cNvPr id="21" name="صورة 20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8F712457-4404-4A0A-4179-66675BD7ADC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9706" y="303908"/>
            <a:ext cx="1525147" cy="1695046"/>
          </a:xfrm>
          <a:prstGeom prst="rect">
            <a:avLst/>
          </a:prstGeom>
        </p:spPr>
      </p:pic>
      <p:sp>
        <p:nvSpPr>
          <p:cNvPr id="22" name="مستطيل 21">
            <a:extLst>
              <a:ext uri="{FF2B5EF4-FFF2-40B4-BE49-F238E27FC236}">
                <a16:creationId xmlns:a16="http://schemas.microsoft.com/office/drawing/2014/main" id="{6470AFC4-1846-38FF-AA80-1E883EBB27B5}"/>
              </a:ext>
            </a:extLst>
          </p:cNvPr>
          <p:cNvSpPr/>
          <p:nvPr/>
        </p:nvSpPr>
        <p:spPr>
          <a:xfrm>
            <a:off x="10151430" y="-163433"/>
            <a:ext cx="1775258" cy="9472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000" b="1" i="0" u="none" strike="noStrike" kern="1200" cap="none" spc="0" normalizeH="0" baseline="0" noProof="0" dirty="0">
                <a:ln>
                  <a:noFill/>
                </a:ln>
                <a:solidFill>
                  <a:srgbClr val="FCE0A2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مفردات</a:t>
            </a:r>
          </a:p>
        </p:txBody>
      </p:sp>
      <p:grpSp>
        <p:nvGrpSpPr>
          <p:cNvPr id="23" name="مجموعة 22">
            <a:extLst>
              <a:ext uri="{FF2B5EF4-FFF2-40B4-BE49-F238E27FC236}">
                <a16:creationId xmlns:a16="http://schemas.microsoft.com/office/drawing/2014/main" id="{3EB79CF6-5BF2-FD7F-FD81-AFD346FB4F51}"/>
              </a:ext>
            </a:extLst>
          </p:cNvPr>
          <p:cNvGrpSpPr/>
          <p:nvPr/>
        </p:nvGrpSpPr>
        <p:grpSpPr>
          <a:xfrm>
            <a:off x="9531274" y="4241612"/>
            <a:ext cx="2619418" cy="2616388"/>
            <a:chOff x="9531274" y="4241612"/>
            <a:chExt cx="2619418" cy="2616388"/>
          </a:xfrm>
        </p:grpSpPr>
        <p:pic>
          <p:nvPicPr>
            <p:cNvPr id="24" name="Picture 7">
              <a:extLst>
                <a:ext uri="{FF2B5EF4-FFF2-40B4-BE49-F238E27FC236}">
                  <a16:creationId xmlns:a16="http://schemas.microsoft.com/office/drawing/2014/main" id="{5BA20733-35F0-B747-36B2-8DE4C5A4853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9531274" y="6170198"/>
              <a:ext cx="2583295" cy="687802"/>
            </a:xfrm>
            <a:prstGeom prst="rect">
              <a:avLst/>
            </a:prstGeom>
          </p:spPr>
        </p:pic>
        <p:pic>
          <p:nvPicPr>
            <p:cNvPr id="25" name="Picture 6">
              <a:extLst>
                <a:ext uri="{FF2B5EF4-FFF2-40B4-BE49-F238E27FC236}">
                  <a16:creationId xmlns:a16="http://schemas.microsoft.com/office/drawing/2014/main" id="{63FE90E0-4D71-3806-89A6-8C61AB9F444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 b="5916"/>
            <a:stretch>
              <a:fillRect/>
            </a:stretch>
          </p:blipFill>
          <p:spPr>
            <a:xfrm>
              <a:off x="10291674" y="5237856"/>
              <a:ext cx="888925" cy="836327"/>
            </a:xfrm>
            <a:prstGeom prst="rect">
              <a:avLst/>
            </a:prstGeom>
          </p:spPr>
        </p:pic>
        <p:pic>
          <p:nvPicPr>
            <p:cNvPr id="26" name="Picture 2">
              <a:extLst>
                <a:ext uri="{FF2B5EF4-FFF2-40B4-BE49-F238E27FC236}">
                  <a16:creationId xmlns:a16="http://schemas.microsoft.com/office/drawing/2014/main" id="{3DC8FD97-6DF8-221A-4D87-4FF6F31A428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11180599" y="4241612"/>
              <a:ext cx="970093" cy="996244"/>
            </a:xfrm>
            <a:prstGeom prst="rect">
              <a:avLst/>
            </a:prstGeom>
          </p:spPr>
        </p:pic>
        <p:pic>
          <p:nvPicPr>
            <p:cNvPr id="27" name="Picture 7">
              <a:extLst>
                <a:ext uri="{FF2B5EF4-FFF2-40B4-BE49-F238E27FC236}">
                  <a16:creationId xmlns:a16="http://schemas.microsoft.com/office/drawing/2014/main" id="{FD4EBB5F-D544-3392-F1C5-A8229E23DCD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11366960" y="5386382"/>
              <a:ext cx="747609" cy="687801"/>
            </a:xfrm>
            <a:prstGeom prst="rect">
              <a:avLst/>
            </a:prstGeom>
          </p:spPr>
        </p:pic>
        <p:pic>
          <p:nvPicPr>
            <p:cNvPr id="28" name="Picture 5">
              <a:extLst>
                <a:ext uri="{FF2B5EF4-FFF2-40B4-BE49-F238E27FC236}">
                  <a16:creationId xmlns:a16="http://schemas.microsoft.com/office/drawing/2014/main" id="{8D556375-4321-4342-F1BF-EFF378B90FC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10519998" y="4622780"/>
              <a:ext cx="519061" cy="519061"/>
            </a:xfrm>
            <a:prstGeom prst="rect">
              <a:avLst/>
            </a:prstGeom>
          </p:spPr>
        </p:pic>
      </p:grpSp>
      <p:grpSp>
        <p:nvGrpSpPr>
          <p:cNvPr id="29" name="مجموعة 28">
            <a:extLst>
              <a:ext uri="{FF2B5EF4-FFF2-40B4-BE49-F238E27FC236}">
                <a16:creationId xmlns:a16="http://schemas.microsoft.com/office/drawing/2014/main" id="{4CE71D72-9962-5A33-F9FA-FF01DD6F462F}"/>
              </a:ext>
            </a:extLst>
          </p:cNvPr>
          <p:cNvGrpSpPr/>
          <p:nvPr/>
        </p:nvGrpSpPr>
        <p:grpSpPr>
          <a:xfrm>
            <a:off x="0" y="117791"/>
            <a:ext cx="1798262" cy="3594129"/>
            <a:chOff x="0" y="117791"/>
            <a:chExt cx="1798262" cy="3594129"/>
          </a:xfrm>
        </p:grpSpPr>
        <p:pic>
          <p:nvPicPr>
            <p:cNvPr id="30" name="صورة 29" descr="صورة تحتوي على نص&#10;&#10;تم إنشاء الوصف تلقائياً">
              <a:extLst>
                <a:ext uri="{FF2B5EF4-FFF2-40B4-BE49-F238E27FC236}">
                  <a16:creationId xmlns:a16="http://schemas.microsoft.com/office/drawing/2014/main" id="{BA78DB75-5037-F5F4-989A-FDEF7B5447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4794" b="46676"/>
            <a:stretch/>
          </p:blipFill>
          <p:spPr>
            <a:xfrm rot="5400000">
              <a:off x="-420575" y="1493084"/>
              <a:ext cx="2639411" cy="1798262"/>
            </a:xfrm>
            <a:prstGeom prst="rect">
              <a:avLst/>
            </a:prstGeom>
          </p:spPr>
        </p:pic>
        <p:pic>
          <p:nvPicPr>
            <p:cNvPr id="31" name="Picture 4">
              <a:extLst>
                <a:ext uri="{FF2B5EF4-FFF2-40B4-BE49-F238E27FC236}">
                  <a16:creationId xmlns:a16="http://schemas.microsoft.com/office/drawing/2014/main" id="{F5CBEA11-A818-4A37-980B-8056E811ED51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1096545" y="892118"/>
              <a:ext cx="638860" cy="575773"/>
            </a:xfrm>
            <a:prstGeom prst="rect">
              <a:avLst/>
            </a:prstGeom>
          </p:spPr>
        </p:pic>
        <p:pic>
          <p:nvPicPr>
            <p:cNvPr id="32" name="Picture 3">
              <a:extLst>
                <a:ext uri="{FF2B5EF4-FFF2-40B4-BE49-F238E27FC236}">
                  <a16:creationId xmlns:a16="http://schemas.microsoft.com/office/drawing/2014/main" id="{3F64657A-91B8-A438-E6C8-CCC5FDDF1E19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rcRect/>
            <a:stretch>
              <a:fillRect/>
            </a:stretch>
          </p:blipFill>
          <p:spPr>
            <a:xfrm>
              <a:off x="124408" y="117791"/>
              <a:ext cx="972137" cy="954720"/>
            </a:xfrm>
            <a:prstGeom prst="rect">
              <a:avLst/>
            </a:prstGeom>
          </p:spPr>
        </p:pic>
        <p:pic>
          <p:nvPicPr>
            <p:cNvPr id="33" name="Picture 10">
              <a:extLst>
                <a:ext uri="{FF2B5EF4-FFF2-40B4-BE49-F238E27FC236}">
                  <a16:creationId xmlns:a16="http://schemas.microsoft.com/office/drawing/2014/main" id="{E37789E3-4339-C302-BBA6-FBC892BAC8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rcRect/>
            <a:stretch>
              <a:fillRect/>
            </a:stretch>
          </p:blipFill>
          <p:spPr>
            <a:xfrm rot="2072421">
              <a:off x="256308" y="1052693"/>
              <a:ext cx="775341" cy="765648"/>
            </a:xfrm>
            <a:prstGeom prst="rect">
              <a:avLst/>
            </a:prstGeom>
          </p:spPr>
        </p:pic>
        <p:pic>
          <p:nvPicPr>
            <p:cNvPr id="34" name="Picture 15">
              <a:extLst>
                <a:ext uri="{FF2B5EF4-FFF2-40B4-BE49-F238E27FC236}">
                  <a16:creationId xmlns:a16="http://schemas.microsoft.com/office/drawing/2014/main" id="{0727472F-4E15-2A29-BBC7-12B2289943E6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rcRect/>
            <a:stretch>
              <a:fillRect/>
            </a:stretch>
          </p:blipFill>
          <p:spPr>
            <a:xfrm>
              <a:off x="1146377" y="246966"/>
              <a:ext cx="518540" cy="645152"/>
            </a:xfrm>
            <a:prstGeom prst="rect">
              <a:avLst/>
            </a:prstGeom>
          </p:spPr>
        </p:pic>
        <p:pic>
          <p:nvPicPr>
            <p:cNvPr id="35" name="Picture 11">
              <a:extLst>
                <a:ext uri="{FF2B5EF4-FFF2-40B4-BE49-F238E27FC236}">
                  <a16:creationId xmlns:a16="http://schemas.microsoft.com/office/drawing/2014/main" id="{67659639-5A30-A905-E7F4-30B063AE0E11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rcRect/>
            <a:stretch>
              <a:fillRect/>
            </a:stretch>
          </p:blipFill>
          <p:spPr>
            <a:xfrm rot="2776241">
              <a:off x="633583" y="2114800"/>
              <a:ext cx="892237" cy="352453"/>
            </a:xfrm>
            <a:prstGeom prst="rect">
              <a:avLst/>
            </a:prstGeom>
          </p:spPr>
        </p:pic>
        <p:pic>
          <p:nvPicPr>
            <p:cNvPr id="36" name="Picture 13">
              <a:extLst>
                <a:ext uri="{FF2B5EF4-FFF2-40B4-BE49-F238E27FC236}">
                  <a16:creationId xmlns:a16="http://schemas.microsoft.com/office/drawing/2014/main" id="{CD0220D8-8225-F11F-954C-37B974DF3B04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rcRect/>
            <a:stretch>
              <a:fillRect/>
            </a:stretch>
          </p:blipFill>
          <p:spPr>
            <a:xfrm rot="1455093">
              <a:off x="1157251" y="1561625"/>
              <a:ext cx="580124" cy="575773"/>
            </a:xfrm>
            <a:prstGeom prst="rect">
              <a:avLst/>
            </a:prstGeom>
          </p:spPr>
        </p:pic>
      </p:grpSp>
      <p:pic>
        <p:nvPicPr>
          <p:cNvPr id="37" name="Picture 35" descr="Picture 35">
            <a:extLst>
              <a:ext uri="{FF2B5EF4-FFF2-40B4-BE49-F238E27FC236}">
                <a16:creationId xmlns:a16="http://schemas.microsoft.com/office/drawing/2014/main" id="{CEA316DF-C3EA-9B3F-63F4-176A9C0AB8AD}"/>
              </a:ext>
            </a:extLst>
          </p:cNvPr>
          <p:cNvPicPr>
            <a:picLocks noChangeAspect="1"/>
          </p:cNvPicPr>
          <p:nvPr/>
        </p:nvPicPr>
        <p:blipFill rotWithShape="1">
          <a:blip r:embed="rId25"/>
          <a:srcRect l="13192" t="11042" r="15559" b="29130"/>
          <a:stretch/>
        </p:blipFill>
        <p:spPr>
          <a:xfrm>
            <a:off x="10459913" y="2368558"/>
            <a:ext cx="1842925" cy="1553961"/>
          </a:xfrm>
          <a:prstGeom prst="rect">
            <a:avLst/>
          </a:prstGeom>
          <a:ln w="12700">
            <a:miter lim="400000"/>
          </a:ln>
        </p:spPr>
      </p:pic>
      <p:pic>
        <p:nvPicPr>
          <p:cNvPr id="38" name="صورة 37">
            <a:extLst>
              <a:ext uri="{FF2B5EF4-FFF2-40B4-BE49-F238E27FC236}">
                <a16:creationId xmlns:a16="http://schemas.microsoft.com/office/drawing/2014/main" id="{CEDBD3B2-626E-C34B-63B1-F81E79716434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83" y="5348658"/>
            <a:ext cx="1679421" cy="1509342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CC3D8FCC-5CB7-3B30-215E-9FD779B02DAB}"/>
              </a:ext>
            </a:extLst>
          </p:cNvPr>
          <p:cNvPicPr>
            <a:picLocks noChangeAspect="1"/>
          </p:cNvPicPr>
          <p:nvPr/>
        </p:nvPicPr>
        <p:blipFill rotWithShape="1">
          <a:blip r:embed="rId28"/>
          <a:srcRect l="20754" t="21404" r="30514" b="63295"/>
          <a:stretch/>
        </p:blipFill>
        <p:spPr>
          <a:xfrm>
            <a:off x="2239898" y="246966"/>
            <a:ext cx="7423383" cy="1787837"/>
          </a:xfrm>
          <a:custGeom>
            <a:avLst/>
            <a:gdLst>
              <a:gd name="connsiteX0" fmla="*/ 0 w 7423383"/>
              <a:gd name="connsiteY0" fmla="*/ 0 h 1787837"/>
              <a:gd name="connsiteX1" fmla="*/ 7423383 w 7423383"/>
              <a:gd name="connsiteY1" fmla="*/ 0 h 1787837"/>
              <a:gd name="connsiteX2" fmla="*/ 7423383 w 7423383"/>
              <a:gd name="connsiteY2" fmla="*/ 1787837 h 1787837"/>
              <a:gd name="connsiteX3" fmla="*/ 0 w 7423383"/>
              <a:gd name="connsiteY3" fmla="*/ 1787837 h 1787837"/>
              <a:gd name="connsiteX4" fmla="*/ 0 w 7423383"/>
              <a:gd name="connsiteY4" fmla="*/ 0 h 1787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23383" h="1787837" fill="none" extrusionOk="0">
                <a:moveTo>
                  <a:pt x="0" y="0"/>
                </a:moveTo>
                <a:cubicBezTo>
                  <a:pt x="1845236" y="15123"/>
                  <a:pt x="4072399" y="162069"/>
                  <a:pt x="7423383" y="0"/>
                </a:cubicBezTo>
                <a:cubicBezTo>
                  <a:pt x="7378721" y="260536"/>
                  <a:pt x="7402781" y="1113786"/>
                  <a:pt x="7423383" y="1787837"/>
                </a:cubicBezTo>
                <a:cubicBezTo>
                  <a:pt x="4611475" y="1799945"/>
                  <a:pt x="3046639" y="1721467"/>
                  <a:pt x="0" y="1787837"/>
                </a:cubicBezTo>
                <a:cubicBezTo>
                  <a:pt x="-158007" y="1101132"/>
                  <a:pt x="-119651" y="490046"/>
                  <a:pt x="0" y="0"/>
                </a:cubicBezTo>
                <a:close/>
              </a:path>
              <a:path w="7423383" h="1787837" stroke="0" extrusionOk="0">
                <a:moveTo>
                  <a:pt x="0" y="0"/>
                </a:moveTo>
                <a:cubicBezTo>
                  <a:pt x="3178757" y="-94562"/>
                  <a:pt x="5500794" y="-82222"/>
                  <a:pt x="7423383" y="0"/>
                </a:cubicBezTo>
                <a:cubicBezTo>
                  <a:pt x="7289899" y="710442"/>
                  <a:pt x="7563057" y="1586112"/>
                  <a:pt x="7423383" y="1787837"/>
                </a:cubicBezTo>
                <a:cubicBezTo>
                  <a:pt x="6322839" y="1910317"/>
                  <a:pt x="2866789" y="1697359"/>
                  <a:pt x="0" y="1787837"/>
                </a:cubicBezTo>
                <a:cubicBezTo>
                  <a:pt x="106211" y="1215741"/>
                  <a:pt x="-159680" y="631139"/>
                  <a:pt x="0" y="0"/>
                </a:cubicBezTo>
                <a:close/>
              </a:path>
            </a:pathLst>
          </a:custGeom>
          <a:ln>
            <a:solidFill>
              <a:srgbClr val="A1A1CB"/>
            </a:solidFill>
            <a:extLst>
              <a:ext uri="{C807C97D-BFC1-408E-A445-0C87EB9F89A2}">
                <ask:lineSketchStyleProps xmlns:ask="http://schemas.microsoft.com/office/drawing/2018/sketchyshapes" sd="1565597408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ED239545-FE76-85F5-4E00-19B0E11E86BE}"/>
              </a:ext>
            </a:extLst>
          </p:cNvPr>
          <p:cNvPicPr>
            <a:picLocks noChangeAspect="1"/>
          </p:cNvPicPr>
          <p:nvPr/>
        </p:nvPicPr>
        <p:blipFill rotWithShape="1">
          <a:blip r:embed="rId28"/>
          <a:srcRect l="21277" t="34970" r="11352" b="21457"/>
          <a:stretch/>
        </p:blipFill>
        <p:spPr>
          <a:xfrm>
            <a:off x="1984623" y="2275222"/>
            <a:ext cx="8019881" cy="3894976"/>
          </a:xfrm>
          <a:custGeom>
            <a:avLst/>
            <a:gdLst>
              <a:gd name="connsiteX0" fmla="*/ 0 w 8019881"/>
              <a:gd name="connsiteY0" fmla="*/ 0 h 3894976"/>
              <a:gd name="connsiteX1" fmla="*/ 8019881 w 8019881"/>
              <a:gd name="connsiteY1" fmla="*/ 0 h 3894976"/>
              <a:gd name="connsiteX2" fmla="*/ 8019881 w 8019881"/>
              <a:gd name="connsiteY2" fmla="*/ 3894976 h 3894976"/>
              <a:gd name="connsiteX3" fmla="*/ 0 w 8019881"/>
              <a:gd name="connsiteY3" fmla="*/ 3894976 h 3894976"/>
              <a:gd name="connsiteX4" fmla="*/ 0 w 8019881"/>
              <a:gd name="connsiteY4" fmla="*/ 0 h 38949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019881" h="3894976" fill="none" extrusionOk="0">
                <a:moveTo>
                  <a:pt x="0" y="0"/>
                </a:moveTo>
                <a:cubicBezTo>
                  <a:pt x="1621745" y="53056"/>
                  <a:pt x="6649681" y="-78843"/>
                  <a:pt x="8019881" y="0"/>
                </a:cubicBezTo>
                <a:cubicBezTo>
                  <a:pt x="8066978" y="1011335"/>
                  <a:pt x="7937776" y="2273310"/>
                  <a:pt x="8019881" y="3894976"/>
                </a:cubicBezTo>
                <a:cubicBezTo>
                  <a:pt x="4223849" y="3843251"/>
                  <a:pt x="3814843" y="3883675"/>
                  <a:pt x="0" y="3894976"/>
                </a:cubicBezTo>
                <a:cubicBezTo>
                  <a:pt x="76785" y="3316547"/>
                  <a:pt x="-132972" y="1244461"/>
                  <a:pt x="0" y="0"/>
                </a:cubicBezTo>
                <a:close/>
              </a:path>
              <a:path w="8019881" h="3894976" stroke="0" extrusionOk="0">
                <a:moveTo>
                  <a:pt x="0" y="0"/>
                </a:moveTo>
                <a:cubicBezTo>
                  <a:pt x="3716558" y="46840"/>
                  <a:pt x="5462582" y="-150336"/>
                  <a:pt x="8019881" y="0"/>
                </a:cubicBezTo>
                <a:cubicBezTo>
                  <a:pt x="8060501" y="734512"/>
                  <a:pt x="7959645" y="2950749"/>
                  <a:pt x="8019881" y="3894976"/>
                </a:cubicBezTo>
                <a:cubicBezTo>
                  <a:pt x="4130964" y="3828955"/>
                  <a:pt x="2605395" y="3973065"/>
                  <a:pt x="0" y="3894976"/>
                </a:cubicBezTo>
                <a:cubicBezTo>
                  <a:pt x="-53335" y="2963680"/>
                  <a:pt x="-132748" y="755754"/>
                  <a:pt x="0" y="0"/>
                </a:cubicBezTo>
                <a:close/>
              </a:path>
            </a:pathLst>
          </a:custGeom>
          <a:ln w="19050">
            <a:solidFill>
              <a:srgbClr val="FCE0A2"/>
            </a:solidFill>
            <a:extLst>
              <a:ext uri="{C807C97D-BFC1-408E-A445-0C87EB9F89A2}">
                <ask:lineSketchStyleProps xmlns:ask="http://schemas.microsoft.com/office/drawing/2018/sketchyshapes" sd="4001212070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</p:pic>
    </p:spTree>
    <p:extLst>
      <p:ext uri="{BB962C8B-B14F-4D97-AF65-F5344CB8AC3E}">
        <p14:creationId xmlns:p14="http://schemas.microsoft.com/office/powerpoint/2010/main" val="3018634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9">
            <a:extLst>
              <a:ext uri="{FF2B5EF4-FFF2-40B4-BE49-F238E27FC236}">
                <a16:creationId xmlns:a16="http://schemas.microsoft.com/office/drawing/2014/main" id="{DF49B7AD-9C85-3AB6-A496-65846A5C1475}"/>
              </a:ext>
            </a:extLst>
          </p:cNvPr>
          <p:cNvGrpSpPr/>
          <p:nvPr/>
        </p:nvGrpSpPr>
        <p:grpSpPr>
          <a:xfrm>
            <a:off x="9892145" y="-1333059"/>
            <a:ext cx="2507346" cy="3285841"/>
            <a:chOff x="0" y="0"/>
            <a:chExt cx="2354580" cy="2868930"/>
          </a:xfrm>
        </p:grpSpPr>
        <p:sp>
          <p:nvSpPr>
            <p:cNvPr id="19" name="Freeform 10">
              <a:extLst>
                <a:ext uri="{FF2B5EF4-FFF2-40B4-BE49-F238E27FC236}">
                  <a16:creationId xmlns:a16="http://schemas.microsoft.com/office/drawing/2014/main" id="{80930735-5622-4862-C845-9F1BE557E976}"/>
                </a:ext>
              </a:extLst>
            </p:cNvPr>
            <p:cNvSpPr/>
            <p:nvPr/>
          </p:nvSpPr>
          <p:spPr>
            <a:xfrm>
              <a:off x="0" y="0"/>
              <a:ext cx="2353310" cy="2868930"/>
            </a:xfrm>
            <a:custGeom>
              <a:avLst/>
              <a:gdLst/>
              <a:ahLst/>
              <a:cxnLst/>
              <a:rect l="l" t="t" r="r" b="b"/>
              <a:pathLst>
                <a:path w="2353310" h="2868930">
                  <a:moveTo>
                    <a:pt x="784860" y="2801620"/>
                  </a:moveTo>
                  <a:cubicBezTo>
                    <a:pt x="905510" y="2842260"/>
                    <a:pt x="1042670" y="2868930"/>
                    <a:pt x="1177290" y="2868930"/>
                  </a:cubicBezTo>
                  <a:cubicBezTo>
                    <a:pt x="1311910" y="2868930"/>
                    <a:pt x="1441450" y="2846070"/>
                    <a:pt x="1560830" y="2805430"/>
                  </a:cubicBezTo>
                  <a:cubicBezTo>
                    <a:pt x="1563370" y="2804160"/>
                    <a:pt x="1565910" y="2804160"/>
                    <a:pt x="1568450" y="2802890"/>
                  </a:cubicBezTo>
                  <a:cubicBezTo>
                    <a:pt x="2016760" y="2640330"/>
                    <a:pt x="2346960" y="2211070"/>
                    <a:pt x="2353310" y="1709420"/>
                  </a:cubicBezTo>
                  <a:lnTo>
                    <a:pt x="2353310" y="0"/>
                  </a:lnTo>
                  <a:lnTo>
                    <a:pt x="0" y="0"/>
                  </a:lnTo>
                  <a:lnTo>
                    <a:pt x="0" y="1708150"/>
                  </a:lnTo>
                  <a:cubicBezTo>
                    <a:pt x="6350" y="2213610"/>
                    <a:pt x="331470" y="2642870"/>
                    <a:pt x="784860" y="2801620"/>
                  </a:cubicBezTo>
                  <a:close/>
                </a:path>
              </a:pathLst>
            </a:custGeom>
            <a:solidFill>
              <a:srgbClr val="A1A1CB"/>
            </a:solidFill>
          </p:spPr>
          <p:txBody>
            <a:bodyPr/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SA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20" name="صورة 19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7A23A185-C129-3A9D-CF6B-CF135E74756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5768" y="308221"/>
            <a:ext cx="1480808" cy="1720423"/>
          </a:xfrm>
          <a:prstGeom prst="rect">
            <a:avLst/>
          </a:prstGeom>
        </p:spPr>
      </p:pic>
      <p:pic>
        <p:nvPicPr>
          <p:cNvPr id="21" name="صورة 20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8F712457-4404-4A0A-4179-66675BD7ADC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9706" y="303908"/>
            <a:ext cx="1525147" cy="1695046"/>
          </a:xfrm>
          <a:prstGeom prst="rect">
            <a:avLst/>
          </a:prstGeom>
        </p:spPr>
      </p:pic>
      <p:sp>
        <p:nvSpPr>
          <p:cNvPr id="22" name="مستطيل 21">
            <a:extLst>
              <a:ext uri="{FF2B5EF4-FFF2-40B4-BE49-F238E27FC236}">
                <a16:creationId xmlns:a16="http://schemas.microsoft.com/office/drawing/2014/main" id="{6470AFC4-1846-38FF-AA80-1E883EBB27B5}"/>
              </a:ext>
            </a:extLst>
          </p:cNvPr>
          <p:cNvSpPr/>
          <p:nvPr/>
        </p:nvSpPr>
        <p:spPr>
          <a:xfrm>
            <a:off x="9964790" y="-196630"/>
            <a:ext cx="2433349" cy="9472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srgbClr val="FCE0A2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تحقق</a:t>
            </a:r>
            <a:r>
              <a:rPr kumimoji="0" lang="ar-SA" sz="2800" b="1" i="0" u="none" strike="noStrike" kern="1200" cap="none" spc="0" normalizeH="0" noProof="0" dirty="0">
                <a:ln>
                  <a:noFill/>
                </a:ln>
                <a:solidFill>
                  <a:srgbClr val="FCE0A2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من فهمك</a:t>
            </a:r>
            <a:endParaRPr kumimoji="0" lang="ar-SA" sz="2800" b="1" i="0" u="none" strike="noStrike" kern="1200" cap="none" spc="0" normalizeH="0" baseline="0" noProof="0" dirty="0">
              <a:ln>
                <a:noFill/>
              </a:ln>
              <a:solidFill>
                <a:srgbClr val="FCE0A2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3" name="مجموعة 22">
            <a:extLst>
              <a:ext uri="{FF2B5EF4-FFF2-40B4-BE49-F238E27FC236}">
                <a16:creationId xmlns:a16="http://schemas.microsoft.com/office/drawing/2014/main" id="{3EB79CF6-5BF2-FD7F-FD81-AFD346FB4F51}"/>
              </a:ext>
            </a:extLst>
          </p:cNvPr>
          <p:cNvGrpSpPr/>
          <p:nvPr/>
        </p:nvGrpSpPr>
        <p:grpSpPr>
          <a:xfrm>
            <a:off x="9531274" y="4241612"/>
            <a:ext cx="2619418" cy="2616388"/>
            <a:chOff x="9531274" y="4241612"/>
            <a:chExt cx="2619418" cy="2616388"/>
          </a:xfrm>
        </p:grpSpPr>
        <p:pic>
          <p:nvPicPr>
            <p:cNvPr id="24" name="Picture 7">
              <a:extLst>
                <a:ext uri="{FF2B5EF4-FFF2-40B4-BE49-F238E27FC236}">
                  <a16:creationId xmlns:a16="http://schemas.microsoft.com/office/drawing/2014/main" id="{5BA20733-35F0-B747-36B2-8DE4C5A4853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9531274" y="6170198"/>
              <a:ext cx="2583295" cy="687802"/>
            </a:xfrm>
            <a:prstGeom prst="rect">
              <a:avLst/>
            </a:prstGeom>
          </p:spPr>
        </p:pic>
        <p:pic>
          <p:nvPicPr>
            <p:cNvPr id="25" name="Picture 6">
              <a:extLst>
                <a:ext uri="{FF2B5EF4-FFF2-40B4-BE49-F238E27FC236}">
                  <a16:creationId xmlns:a16="http://schemas.microsoft.com/office/drawing/2014/main" id="{63FE90E0-4D71-3806-89A6-8C61AB9F444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 b="5916"/>
            <a:stretch>
              <a:fillRect/>
            </a:stretch>
          </p:blipFill>
          <p:spPr>
            <a:xfrm>
              <a:off x="10291674" y="5237856"/>
              <a:ext cx="888925" cy="836327"/>
            </a:xfrm>
            <a:prstGeom prst="rect">
              <a:avLst/>
            </a:prstGeom>
          </p:spPr>
        </p:pic>
        <p:pic>
          <p:nvPicPr>
            <p:cNvPr id="26" name="Picture 2">
              <a:extLst>
                <a:ext uri="{FF2B5EF4-FFF2-40B4-BE49-F238E27FC236}">
                  <a16:creationId xmlns:a16="http://schemas.microsoft.com/office/drawing/2014/main" id="{3DC8FD97-6DF8-221A-4D87-4FF6F31A428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11180599" y="4241612"/>
              <a:ext cx="970093" cy="996244"/>
            </a:xfrm>
            <a:prstGeom prst="rect">
              <a:avLst/>
            </a:prstGeom>
          </p:spPr>
        </p:pic>
        <p:pic>
          <p:nvPicPr>
            <p:cNvPr id="27" name="Picture 7">
              <a:extLst>
                <a:ext uri="{FF2B5EF4-FFF2-40B4-BE49-F238E27FC236}">
                  <a16:creationId xmlns:a16="http://schemas.microsoft.com/office/drawing/2014/main" id="{FD4EBB5F-D544-3392-F1C5-A8229E23DCD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11366960" y="5386382"/>
              <a:ext cx="747609" cy="687801"/>
            </a:xfrm>
            <a:prstGeom prst="rect">
              <a:avLst/>
            </a:prstGeom>
          </p:spPr>
        </p:pic>
        <p:pic>
          <p:nvPicPr>
            <p:cNvPr id="28" name="Picture 5">
              <a:extLst>
                <a:ext uri="{FF2B5EF4-FFF2-40B4-BE49-F238E27FC236}">
                  <a16:creationId xmlns:a16="http://schemas.microsoft.com/office/drawing/2014/main" id="{8D556375-4321-4342-F1BF-EFF378B90FC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10519998" y="4622780"/>
              <a:ext cx="519061" cy="519061"/>
            </a:xfrm>
            <a:prstGeom prst="rect">
              <a:avLst/>
            </a:prstGeom>
          </p:spPr>
        </p:pic>
      </p:grpSp>
      <p:grpSp>
        <p:nvGrpSpPr>
          <p:cNvPr id="29" name="مجموعة 28">
            <a:extLst>
              <a:ext uri="{FF2B5EF4-FFF2-40B4-BE49-F238E27FC236}">
                <a16:creationId xmlns:a16="http://schemas.microsoft.com/office/drawing/2014/main" id="{4CE71D72-9962-5A33-F9FA-FF01DD6F462F}"/>
              </a:ext>
            </a:extLst>
          </p:cNvPr>
          <p:cNvGrpSpPr/>
          <p:nvPr/>
        </p:nvGrpSpPr>
        <p:grpSpPr>
          <a:xfrm>
            <a:off x="0" y="117791"/>
            <a:ext cx="1798262" cy="3594129"/>
            <a:chOff x="0" y="117791"/>
            <a:chExt cx="1798262" cy="3594129"/>
          </a:xfrm>
        </p:grpSpPr>
        <p:pic>
          <p:nvPicPr>
            <p:cNvPr id="30" name="صورة 29" descr="صورة تحتوي على نص&#10;&#10;تم إنشاء الوصف تلقائياً">
              <a:extLst>
                <a:ext uri="{FF2B5EF4-FFF2-40B4-BE49-F238E27FC236}">
                  <a16:creationId xmlns:a16="http://schemas.microsoft.com/office/drawing/2014/main" id="{BA78DB75-5037-F5F4-989A-FDEF7B5447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4794" b="46676"/>
            <a:stretch/>
          </p:blipFill>
          <p:spPr>
            <a:xfrm rot="5400000">
              <a:off x="-420575" y="1493084"/>
              <a:ext cx="2639411" cy="1798262"/>
            </a:xfrm>
            <a:prstGeom prst="rect">
              <a:avLst/>
            </a:prstGeom>
          </p:spPr>
        </p:pic>
        <p:pic>
          <p:nvPicPr>
            <p:cNvPr id="31" name="Picture 4">
              <a:extLst>
                <a:ext uri="{FF2B5EF4-FFF2-40B4-BE49-F238E27FC236}">
                  <a16:creationId xmlns:a16="http://schemas.microsoft.com/office/drawing/2014/main" id="{F5CBEA11-A818-4A37-980B-8056E811ED51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1096545" y="892118"/>
              <a:ext cx="638860" cy="575773"/>
            </a:xfrm>
            <a:prstGeom prst="rect">
              <a:avLst/>
            </a:prstGeom>
          </p:spPr>
        </p:pic>
        <p:pic>
          <p:nvPicPr>
            <p:cNvPr id="32" name="Picture 3">
              <a:extLst>
                <a:ext uri="{FF2B5EF4-FFF2-40B4-BE49-F238E27FC236}">
                  <a16:creationId xmlns:a16="http://schemas.microsoft.com/office/drawing/2014/main" id="{3F64657A-91B8-A438-E6C8-CCC5FDDF1E19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rcRect/>
            <a:stretch>
              <a:fillRect/>
            </a:stretch>
          </p:blipFill>
          <p:spPr>
            <a:xfrm>
              <a:off x="124408" y="117791"/>
              <a:ext cx="972137" cy="954720"/>
            </a:xfrm>
            <a:prstGeom prst="rect">
              <a:avLst/>
            </a:prstGeom>
          </p:spPr>
        </p:pic>
        <p:pic>
          <p:nvPicPr>
            <p:cNvPr id="33" name="Picture 10">
              <a:extLst>
                <a:ext uri="{FF2B5EF4-FFF2-40B4-BE49-F238E27FC236}">
                  <a16:creationId xmlns:a16="http://schemas.microsoft.com/office/drawing/2014/main" id="{E37789E3-4339-C302-BBA6-FBC892BAC8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rcRect/>
            <a:stretch>
              <a:fillRect/>
            </a:stretch>
          </p:blipFill>
          <p:spPr>
            <a:xfrm rot="2072421">
              <a:off x="256308" y="1052693"/>
              <a:ext cx="775341" cy="765648"/>
            </a:xfrm>
            <a:prstGeom prst="rect">
              <a:avLst/>
            </a:prstGeom>
          </p:spPr>
        </p:pic>
        <p:pic>
          <p:nvPicPr>
            <p:cNvPr id="34" name="Picture 15">
              <a:extLst>
                <a:ext uri="{FF2B5EF4-FFF2-40B4-BE49-F238E27FC236}">
                  <a16:creationId xmlns:a16="http://schemas.microsoft.com/office/drawing/2014/main" id="{0727472F-4E15-2A29-BBC7-12B2289943E6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rcRect/>
            <a:stretch>
              <a:fillRect/>
            </a:stretch>
          </p:blipFill>
          <p:spPr>
            <a:xfrm>
              <a:off x="1146377" y="246966"/>
              <a:ext cx="518540" cy="645152"/>
            </a:xfrm>
            <a:prstGeom prst="rect">
              <a:avLst/>
            </a:prstGeom>
          </p:spPr>
        </p:pic>
        <p:pic>
          <p:nvPicPr>
            <p:cNvPr id="35" name="Picture 11">
              <a:extLst>
                <a:ext uri="{FF2B5EF4-FFF2-40B4-BE49-F238E27FC236}">
                  <a16:creationId xmlns:a16="http://schemas.microsoft.com/office/drawing/2014/main" id="{67659639-5A30-A905-E7F4-30B063AE0E11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rcRect/>
            <a:stretch>
              <a:fillRect/>
            </a:stretch>
          </p:blipFill>
          <p:spPr>
            <a:xfrm rot="2776241">
              <a:off x="633583" y="2114800"/>
              <a:ext cx="892237" cy="352453"/>
            </a:xfrm>
            <a:prstGeom prst="rect">
              <a:avLst/>
            </a:prstGeom>
          </p:spPr>
        </p:pic>
        <p:pic>
          <p:nvPicPr>
            <p:cNvPr id="36" name="Picture 13">
              <a:extLst>
                <a:ext uri="{FF2B5EF4-FFF2-40B4-BE49-F238E27FC236}">
                  <a16:creationId xmlns:a16="http://schemas.microsoft.com/office/drawing/2014/main" id="{CD0220D8-8225-F11F-954C-37B974DF3B04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rcRect/>
            <a:stretch>
              <a:fillRect/>
            </a:stretch>
          </p:blipFill>
          <p:spPr>
            <a:xfrm rot="1455093">
              <a:off x="1157251" y="1561625"/>
              <a:ext cx="580124" cy="575773"/>
            </a:xfrm>
            <a:prstGeom prst="rect">
              <a:avLst/>
            </a:prstGeom>
          </p:spPr>
        </p:pic>
      </p:grpSp>
      <p:pic>
        <p:nvPicPr>
          <p:cNvPr id="37" name="Picture 35" descr="Picture 35">
            <a:extLst>
              <a:ext uri="{FF2B5EF4-FFF2-40B4-BE49-F238E27FC236}">
                <a16:creationId xmlns:a16="http://schemas.microsoft.com/office/drawing/2014/main" id="{CEA316DF-C3EA-9B3F-63F4-176A9C0AB8AD}"/>
              </a:ext>
            </a:extLst>
          </p:cNvPr>
          <p:cNvPicPr>
            <a:picLocks noChangeAspect="1"/>
          </p:cNvPicPr>
          <p:nvPr/>
        </p:nvPicPr>
        <p:blipFill rotWithShape="1">
          <a:blip r:embed="rId25"/>
          <a:srcRect l="13192" t="11042" r="15559" b="29130"/>
          <a:stretch/>
        </p:blipFill>
        <p:spPr>
          <a:xfrm>
            <a:off x="10459913" y="2368558"/>
            <a:ext cx="1842925" cy="1553961"/>
          </a:xfrm>
          <a:prstGeom prst="rect">
            <a:avLst/>
          </a:prstGeom>
          <a:ln w="12700">
            <a:miter lim="400000"/>
          </a:ln>
        </p:spPr>
      </p:pic>
      <p:pic>
        <p:nvPicPr>
          <p:cNvPr id="38" name="صورة 37">
            <a:extLst>
              <a:ext uri="{FF2B5EF4-FFF2-40B4-BE49-F238E27FC236}">
                <a16:creationId xmlns:a16="http://schemas.microsoft.com/office/drawing/2014/main" id="{CEDBD3B2-626E-C34B-63B1-F81E79716434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83" y="5348658"/>
            <a:ext cx="1679421" cy="1509342"/>
          </a:xfrm>
          <a:prstGeom prst="rect">
            <a:avLst/>
          </a:prstGeom>
        </p:spPr>
      </p:pic>
      <p:sp>
        <p:nvSpPr>
          <p:cNvPr id="2" name="مربع نص 1">
            <a:extLst>
              <a:ext uri="{FF2B5EF4-FFF2-40B4-BE49-F238E27FC236}">
                <a16:creationId xmlns:a16="http://schemas.microsoft.com/office/drawing/2014/main" id="{3DE3E809-D44D-581C-33F2-D277F9172DF9}"/>
              </a:ext>
            </a:extLst>
          </p:cNvPr>
          <p:cNvSpPr txBox="1"/>
          <p:nvPr/>
        </p:nvSpPr>
        <p:spPr>
          <a:xfrm>
            <a:off x="8846138" y="2934072"/>
            <a:ext cx="1215894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ح ( 4 )  =</a:t>
            </a:r>
          </a:p>
        </p:txBody>
      </p:sp>
      <p:grpSp>
        <p:nvGrpSpPr>
          <p:cNvPr id="3" name="مجموعة 2">
            <a:extLst>
              <a:ext uri="{FF2B5EF4-FFF2-40B4-BE49-F238E27FC236}">
                <a16:creationId xmlns:a16="http://schemas.microsoft.com/office/drawing/2014/main" id="{BDF9DF63-72DA-17C8-6E1D-8255099F962E}"/>
              </a:ext>
            </a:extLst>
          </p:cNvPr>
          <p:cNvGrpSpPr/>
          <p:nvPr/>
        </p:nvGrpSpPr>
        <p:grpSpPr>
          <a:xfrm>
            <a:off x="8308368" y="2820123"/>
            <a:ext cx="720080" cy="678683"/>
            <a:chOff x="5694482" y="4242301"/>
            <a:chExt cx="720080" cy="678683"/>
          </a:xfrm>
        </p:grpSpPr>
        <p:sp>
          <p:nvSpPr>
            <p:cNvPr id="4" name="مربع نص 3">
              <a:extLst>
                <a:ext uri="{FF2B5EF4-FFF2-40B4-BE49-F238E27FC236}">
                  <a16:creationId xmlns:a16="http://schemas.microsoft.com/office/drawing/2014/main" id="{E82C7813-C1CE-532F-476A-03AA6B6B9B2A}"/>
                </a:ext>
              </a:extLst>
            </p:cNvPr>
            <p:cNvSpPr txBox="1"/>
            <p:nvPr/>
          </p:nvSpPr>
          <p:spPr>
            <a:xfrm>
              <a:off x="5769761" y="4242301"/>
              <a:ext cx="553162" cy="40011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5" name="مربع نص 4">
              <a:extLst>
                <a:ext uri="{FF2B5EF4-FFF2-40B4-BE49-F238E27FC236}">
                  <a16:creationId xmlns:a16="http://schemas.microsoft.com/office/drawing/2014/main" id="{28C4D2A9-1C94-AA48-A966-6FEB1C833094}"/>
                </a:ext>
              </a:extLst>
            </p:cNvPr>
            <p:cNvSpPr txBox="1"/>
            <p:nvPr/>
          </p:nvSpPr>
          <p:spPr>
            <a:xfrm>
              <a:off x="5694482" y="4520874"/>
              <a:ext cx="720080" cy="40011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6</a:t>
              </a:r>
            </a:p>
          </p:txBody>
        </p:sp>
        <p:cxnSp>
          <p:nvCxnSpPr>
            <p:cNvPr id="6" name="رابط مستقيم 5">
              <a:extLst>
                <a:ext uri="{FF2B5EF4-FFF2-40B4-BE49-F238E27FC236}">
                  <a16:creationId xmlns:a16="http://schemas.microsoft.com/office/drawing/2014/main" id="{D728C318-D0E9-9437-4AAF-B19951FB495D}"/>
                </a:ext>
              </a:extLst>
            </p:cNvPr>
            <p:cNvCxnSpPr/>
            <p:nvPr/>
          </p:nvCxnSpPr>
          <p:spPr>
            <a:xfrm flipH="1">
              <a:off x="5908252" y="4567067"/>
              <a:ext cx="324000" cy="0"/>
            </a:xfrm>
            <a:prstGeom prst="line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</p:grpSp>
      <p:sp>
        <p:nvSpPr>
          <p:cNvPr id="7" name="مربع نص 6">
            <a:extLst>
              <a:ext uri="{FF2B5EF4-FFF2-40B4-BE49-F238E27FC236}">
                <a16:creationId xmlns:a16="http://schemas.microsoft.com/office/drawing/2014/main" id="{D103BB80-18B1-3F16-04BA-76BA7A01E64F}"/>
              </a:ext>
            </a:extLst>
          </p:cNvPr>
          <p:cNvSpPr txBox="1"/>
          <p:nvPr/>
        </p:nvSpPr>
        <p:spPr>
          <a:xfrm>
            <a:off x="4517416" y="3504737"/>
            <a:ext cx="5544617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ح ( ألا تكون المجموعة الرابعة هي من تعرض نشاطها أولا  )  =</a:t>
            </a:r>
          </a:p>
        </p:txBody>
      </p:sp>
      <p:graphicFrame>
        <p:nvGraphicFramePr>
          <p:cNvPr id="8" name="جدول 7">
            <a:extLst>
              <a:ext uri="{FF2B5EF4-FFF2-40B4-BE49-F238E27FC236}">
                <a16:creationId xmlns:a16="http://schemas.microsoft.com/office/drawing/2014/main" id="{9BFD6462-C335-D83C-EED4-AB24F3EB14C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18117314"/>
              </p:ext>
            </p:extLst>
          </p:nvPr>
        </p:nvGraphicFramePr>
        <p:xfrm>
          <a:off x="2141835" y="2572984"/>
          <a:ext cx="1567656" cy="370840"/>
        </p:xfrm>
        <a:graphic>
          <a:graphicData uri="http://schemas.openxmlformats.org/drawingml/2006/table">
            <a:tbl>
              <a:tblPr rtl="1" firstRow="1" bandRow="1"/>
              <a:tblGrid>
                <a:gridCol w="88010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8754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>
                      <a:lvl1pPr marL="0" algn="r" defTabSz="914400" rtl="1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r" defTabSz="914400" rtl="1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r" defTabSz="914400" rtl="1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r" defTabSz="914400" rtl="1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r" defTabSz="914400" rtl="1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r" defTabSz="914400" rtl="1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r" defTabSz="914400" rtl="1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r" defTabSz="914400" rtl="1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r" defTabSz="914400" rtl="1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rtl="1"/>
                      <a:r>
                        <a:rPr lang="ar-SA" dirty="0">
                          <a:ln>
                            <a:solidFill>
                              <a:schemeClr val="accent6">
                                <a:lumMod val="60000"/>
                                <a:lumOff val="40000"/>
                              </a:schemeClr>
                            </a:solidFill>
                          </a:ln>
                          <a:solidFill>
                            <a:srgbClr val="FF0000"/>
                          </a:solidFill>
                        </a:rPr>
                        <a:t>المجموع</a:t>
                      </a:r>
                    </a:p>
                  </a:txBody>
                  <a:tcPr>
                    <a:lnL w="381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r" defTabSz="914400" rtl="1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r" defTabSz="914400" rtl="1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r" defTabSz="914400" rtl="1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r" defTabSz="914400" rtl="1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r" defTabSz="914400" rtl="1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r" defTabSz="914400" rtl="1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r" defTabSz="914400" rtl="1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r" defTabSz="914400" rtl="1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r" defTabSz="914400" rtl="1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rtl="1"/>
                      <a:r>
                        <a:rPr lang="ar-SA" dirty="0">
                          <a:solidFill>
                            <a:srgbClr val="FF0000"/>
                          </a:solidFill>
                        </a:rPr>
                        <a:t>6</a:t>
                      </a:r>
                    </a:p>
                  </a:txBody>
                  <a:tcPr>
                    <a:lnL w="381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pSp>
        <p:nvGrpSpPr>
          <p:cNvPr id="9" name="مجموعة 8">
            <a:extLst>
              <a:ext uri="{FF2B5EF4-FFF2-40B4-BE49-F238E27FC236}">
                <a16:creationId xmlns:a16="http://schemas.microsoft.com/office/drawing/2014/main" id="{C0B8B0DE-0E9F-FDBF-1C11-8B9B5716B536}"/>
              </a:ext>
            </a:extLst>
          </p:cNvPr>
          <p:cNvGrpSpPr/>
          <p:nvPr/>
        </p:nvGrpSpPr>
        <p:grpSpPr>
          <a:xfrm>
            <a:off x="3391620" y="3454340"/>
            <a:ext cx="1336761" cy="678683"/>
            <a:chOff x="2150059" y="3343137"/>
            <a:chExt cx="1336761" cy="678683"/>
          </a:xfrm>
        </p:grpSpPr>
        <p:grpSp>
          <p:nvGrpSpPr>
            <p:cNvPr id="10" name="مجموعة 9">
              <a:extLst>
                <a:ext uri="{FF2B5EF4-FFF2-40B4-BE49-F238E27FC236}">
                  <a16:creationId xmlns:a16="http://schemas.microsoft.com/office/drawing/2014/main" id="{BB64E2AA-79B6-B8A3-1F49-D5063FF9BAAB}"/>
                </a:ext>
              </a:extLst>
            </p:cNvPr>
            <p:cNvGrpSpPr/>
            <p:nvPr/>
          </p:nvGrpSpPr>
          <p:grpSpPr>
            <a:xfrm>
              <a:off x="2150059" y="3343137"/>
              <a:ext cx="720080" cy="678683"/>
              <a:chOff x="5694482" y="4242301"/>
              <a:chExt cx="720080" cy="678683"/>
            </a:xfrm>
          </p:grpSpPr>
          <p:sp>
            <p:nvSpPr>
              <p:cNvPr id="12" name="مربع نص 11">
                <a:extLst>
                  <a:ext uri="{FF2B5EF4-FFF2-40B4-BE49-F238E27FC236}">
                    <a16:creationId xmlns:a16="http://schemas.microsoft.com/office/drawing/2014/main" id="{1A514969-2131-8C67-4D98-94B2EC4CC4B4}"/>
                  </a:ext>
                </a:extLst>
              </p:cNvPr>
              <p:cNvSpPr txBox="1"/>
              <p:nvPr/>
            </p:nvSpPr>
            <p:spPr>
              <a:xfrm>
                <a:off x="5769761" y="4242301"/>
                <a:ext cx="553162" cy="400110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SA" sz="20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1</a:t>
                </a:r>
              </a:p>
            </p:txBody>
          </p:sp>
          <p:sp>
            <p:nvSpPr>
              <p:cNvPr id="13" name="مربع نص 12">
                <a:extLst>
                  <a:ext uri="{FF2B5EF4-FFF2-40B4-BE49-F238E27FC236}">
                    <a16:creationId xmlns:a16="http://schemas.microsoft.com/office/drawing/2014/main" id="{4F1877FE-F886-A1E1-90E7-191E68CA270C}"/>
                  </a:ext>
                </a:extLst>
              </p:cNvPr>
              <p:cNvSpPr txBox="1"/>
              <p:nvPr/>
            </p:nvSpPr>
            <p:spPr>
              <a:xfrm>
                <a:off x="5694482" y="4520874"/>
                <a:ext cx="720080" cy="400110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SA" sz="20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6</a:t>
                </a:r>
              </a:p>
            </p:txBody>
          </p:sp>
          <p:cxnSp>
            <p:nvCxnSpPr>
              <p:cNvPr id="14" name="رابط مستقيم 13">
                <a:extLst>
                  <a:ext uri="{FF2B5EF4-FFF2-40B4-BE49-F238E27FC236}">
                    <a16:creationId xmlns:a16="http://schemas.microsoft.com/office/drawing/2014/main" id="{E3629FA1-1B4E-C750-90D3-159F04907213}"/>
                  </a:ext>
                </a:extLst>
              </p:cNvPr>
              <p:cNvCxnSpPr/>
              <p:nvPr/>
            </p:nvCxnSpPr>
            <p:spPr>
              <a:xfrm flipH="1">
                <a:off x="5908252" y="4567067"/>
                <a:ext cx="324000" cy="0"/>
              </a:xfrm>
              <a:prstGeom prst="line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</p:grpSp>
        <p:sp>
          <p:nvSpPr>
            <p:cNvPr id="11" name="مربع نص 10">
              <a:extLst>
                <a:ext uri="{FF2B5EF4-FFF2-40B4-BE49-F238E27FC236}">
                  <a16:creationId xmlns:a16="http://schemas.microsoft.com/office/drawing/2014/main" id="{7AD783B9-FE36-EADD-E980-8E28F4E2071F}"/>
                </a:ext>
              </a:extLst>
            </p:cNvPr>
            <p:cNvSpPr txBox="1"/>
            <p:nvPr/>
          </p:nvSpPr>
          <p:spPr>
            <a:xfrm>
              <a:off x="2559045" y="3438723"/>
              <a:ext cx="927775" cy="40011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1 -</a:t>
              </a:r>
            </a:p>
          </p:txBody>
        </p:sp>
      </p:grpSp>
      <p:pic>
        <p:nvPicPr>
          <p:cNvPr id="15" name="Picture 2" descr="C:\Users\4D11~1\AppData\Local\Temp\SNAGHTML11d3a4f8.PNG">
            <a:extLst>
              <a:ext uri="{FF2B5EF4-FFF2-40B4-BE49-F238E27FC236}">
                <a16:creationId xmlns:a16="http://schemas.microsoft.com/office/drawing/2014/main" id="{EEDF13F9-F4B3-8739-D537-929148015D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2127" y="947916"/>
            <a:ext cx="5578183" cy="1181101"/>
          </a:xfrm>
          <a:prstGeom prst="round2DiagRect">
            <a:avLst>
              <a:gd name="adj1" fmla="val 0"/>
              <a:gd name="adj2" fmla="val 0"/>
            </a:avLst>
          </a:prstGeom>
          <a:ln w="88900" cap="sq">
            <a:solidFill>
              <a:srgbClr val="A1A1CB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>
            <a:extLst>
              <a:ext uri="{FF2B5EF4-FFF2-40B4-BE49-F238E27FC236}">
                <a16:creationId xmlns:a16="http://schemas.microsoft.com/office/drawing/2014/main" id="{C9543921-418B-B8EB-B109-C187437398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4068" y="560902"/>
            <a:ext cx="2016224" cy="1935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4">
            <a:extLst>
              <a:ext uri="{FF2B5EF4-FFF2-40B4-BE49-F238E27FC236}">
                <a16:creationId xmlns:a16="http://schemas.microsoft.com/office/drawing/2014/main" id="{81866600-CFEA-3B0C-0245-72B4AD09DD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8382" y="2305515"/>
            <a:ext cx="5398764" cy="564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" name="Picture 5">
            <a:extLst>
              <a:ext uri="{FF2B5EF4-FFF2-40B4-BE49-F238E27FC236}">
                <a16:creationId xmlns:a16="http://schemas.microsoft.com/office/drawing/2014/main" id="{2FB52A0E-CFDE-3164-A7BA-13C9C2F2C1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3636" y="4404299"/>
            <a:ext cx="5907484" cy="71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40" name="مجموعة 39">
            <a:extLst>
              <a:ext uri="{FF2B5EF4-FFF2-40B4-BE49-F238E27FC236}">
                <a16:creationId xmlns:a16="http://schemas.microsoft.com/office/drawing/2014/main" id="{C14BB021-F37D-60E9-1CB0-13A7947EE6F7}"/>
              </a:ext>
            </a:extLst>
          </p:cNvPr>
          <p:cNvGrpSpPr/>
          <p:nvPr/>
        </p:nvGrpSpPr>
        <p:grpSpPr>
          <a:xfrm>
            <a:off x="3019963" y="3874846"/>
            <a:ext cx="1881041" cy="678898"/>
            <a:chOff x="6444208" y="3830605"/>
            <a:chExt cx="1881041" cy="678898"/>
          </a:xfrm>
        </p:grpSpPr>
        <p:sp>
          <p:nvSpPr>
            <p:cNvPr id="41" name="مربع نص 40">
              <a:extLst>
                <a:ext uri="{FF2B5EF4-FFF2-40B4-BE49-F238E27FC236}">
                  <a16:creationId xmlns:a16="http://schemas.microsoft.com/office/drawing/2014/main" id="{77BA8BAC-47A6-D139-DCA9-EDB38C268563}"/>
                </a:ext>
              </a:extLst>
            </p:cNvPr>
            <p:cNvSpPr txBox="1"/>
            <p:nvPr/>
          </p:nvSpPr>
          <p:spPr>
            <a:xfrm>
              <a:off x="7047982" y="3955316"/>
              <a:ext cx="459758" cy="40011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ar-SA" sz="2000" b="1" kern="0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-</a:t>
              </a:r>
              <a:endParaRPr kumimoji="0" lang="ar-SA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42" name="مجموعة 41">
              <a:extLst>
                <a:ext uri="{FF2B5EF4-FFF2-40B4-BE49-F238E27FC236}">
                  <a16:creationId xmlns:a16="http://schemas.microsoft.com/office/drawing/2014/main" id="{C3F1EFC2-16C3-2577-A443-D850CDB524C1}"/>
                </a:ext>
              </a:extLst>
            </p:cNvPr>
            <p:cNvGrpSpPr/>
            <p:nvPr/>
          </p:nvGrpSpPr>
          <p:grpSpPr>
            <a:xfrm>
              <a:off x="7352602" y="3830605"/>
              <a:ext cx="720080" cy="678683"/>
              <a:chOff x="5694482" y="4242301"/>
              <a:chExt cx="720080" cy="678683"/>
            </a:xfrm>
          </p:grpSpPr>
          <p:sp>
            <p:nvSpPr>
              <p:cNvPr id="48" name="مربع نص 47">
                <a:extLst>
                  <a:ext uri="{FF2B5EF4-FFF2-40B4-BE49-F238E27FC236}">
                    <a16:creationId xmlns:a16="http://schemas.microsoft.com/office/drawing/2014/main" id="{F7FC6F15-124B-4795-04FE-300238E47917}"/>
                  </a:ext>
                </a:extLst>
              </p:cNvPr>
              <p:cNvSpPr txBox="1"/>
              <p:nvPr/>
            </p:nvSpPr>
            <p:spPr>
              <a:xfrm>
                <a:off x="5769761" y="4242301"/>
                <a:ext cx="553162" cy="400110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SA" sz="20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6</a:t>
                </a:r>
              </a:p>
            </p:txBody>
          </p:sp>
          <p:sp>
            <p:nvSpPr>
              <p:cNvPr id="49" name="مربع نص 48">
                <a:extLst>
                  <a:ext uri="{FF2B5EF4-FFF2-40B4-BE49-F238E27FC236}">
                    <a16:creationId xmlns:a16="http://schemas.microsoft.com/office/drawing/2014/main" id="{6CFA3AFC-0547-450E-47A5-252D86E9F355}"/>
                  </a:ext>
                </a:extLst>
              </p:cNvPr>
              <p:cNvSpPr txBox="1"/>
              <p:nvPr/>
            </p:nvSpPr>
            <p:spPr>
              <a:xfrm>
                <a:off x="5694482" y="4520874"/>
                <a:ext cx="720080" cy="400110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SA" sz="20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6</a:t>
                </a:r>
              </a:p>
            </p:txBody>
          </p:sp>
          <p:cxnSp>
            <p:nvCxnSpPr>
              <p:cNvPr id="50" name="رابط مستقيم 49">
                <a:extLst>
                  <a:ext uri="{FF2B5EF4-FFF2-40B4-BE49-F238E27FC236}">
                    <a16:creationId xmlns:a16="http://schemas.microsoft.com/office/drawing/2014/main" id="{4F016CD5-4EB1-AAB1-E4F9-4790DDE8A7A6}"/>
                  </a:ext>
                </a:extLst>
              </p:cNvPr>
              <p:cNvCxnSpPr/>
              <p:nvPr/>
            </p:nvCxnSpPr>
            <p:spPr>
              <a:xfrm flipH="1">
                <a:off x="5908252" y="4567067"/>
                <a:ext cx="324000" cy="0"/>
              </a:xfrm>
              <a:prstGeom prst="line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</p:grpSp>
        <p:grpSp>
          <p:nvGrpSpPr>
            <p:cNvPr id="43" name="مجموعة 42">
              <a:extLst>
                <a:ext uri="{FF2B5EF4-FFF2-40B4-BE49-F238E27FC236}">
                  <a16:creationId xmlns:a16="http://schemas.microsoft.com/office/drawing/2014/main" id="{7297D657-4505-D8E4-C717-8FC8F9FC2BFB}"/>
                </a:ext>
              </a:extLst>
            </p:cNvPr>
            <p:cNvGrpSpPr/>
            <p:nvPr/>
          </p:nvGrpSpPr>
          <p:grpSpPr>
            <a:xfrm>
              <a:off x="6444208" y="3830820"/>
              <a:ext cx="720080" cy="678683"/>
              <a:chOff x="5694482" y="4242301"/>
              <a:chExt cx="720080" cy="678683"/>
            </a:xfrm>
          </p:grpSpPr>
          <p:sp>
            <p:nvSpPr>
              <p:cNvPr id="45" name="مربع نص 44">
                <a:extLst>
                  <a:ext uri="{FF2B5EF4-FFF2-40B4-BE49-F238E27FC236}">
                    <a16:creationId xmlns:a16="http://schemas.microsoft.com/office/drawing/2014/main" id="{607F05ED-ED6E-7699-E1C2-7B1C56511FC1}"/>
                  </a:ext>
                </a:extLst>
              </p:cNvPr>
              <p:cNvSpPr txBox="1"/>
              <p:nvPr/>
            </p:nvSpPr>
            <p:spPr>
              <a:xfrm>
                <a:off x="5783616" y="4242301"/>
                <a:ext cx="553162" cy="400110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SA" sz="20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1</a:t>
                </a:r>
              </a:p>
            </p:txBody>
          </p:sp>
          <p:sp>
            <p:nvSpPr>
              <p:cNvPr id="46" name="مربع نص 45">
                <a:extLst>
                  <a:ext uri="{FF2B5EF4-FFF2-40B4-BE49-F238E27FC236}">
                    <a16:creationId xmlns:a16="http://schemas.microsoft.com/office/drawing/2014/main" id="{8175A016-91F0-5669-F44C-BCCD75A002D0}"/>
                  </a:ext>
                </a:extLst>
              </p:cNvPr>
              <p:cNvSpPr txBox="1"/>
              <p:nvPr/>
            </p:nvSpPr>
            <p:spPr>
              <a:xfrm>
                <a:off x="5694482" y="4520874"/>
                <a:ext cx="720080" cy="400110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SA" sz="20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6</a:t>
                </a:r>
              </a:p>
            </p:txBody>
          </p:sp>
          <p:cxnSp>
            <p:nvCxnSpPr>
              <p:cNvPr id="47" name="رابط مستقيم 46">
                <a:extLst>
                  <a:ext uri="{FF2B5EF4-FFF2-40B4-BE49-F238E27FC236}">
                    <a16:creationId xmlns:a16="http://schemas.microsoft.com/office/drawing/2014/main" id="{5618EF5B-044B-5097-40C9-DBE4AB822276}"/>
                  </a:ext>
                </a:extLst>
              </p:cNvPr>
              <p:cNvCxnSpPr/>
              <p:nvPr/>
            </p:nvCxnSpPr>
            <p:spPr>
              <a:xfrm flipH="1">
                <a:off x="5908252" y="4567067"/>
                <a:ext cx="324000" cy="0"/>
              </a:xfrm>
              <a:prstGeom prst="line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</p:grpSp>
        <p:sp>
          <p:nvSpPr>
            <p:cNvPr id="44" name="مربع نص 43">
              <a:extLst>
                <a:ext uri="{FF2B5EF4-FFF2-40B4-BE49-F238E27FC236}">
                  <a16:creationId xmlns:a16="http://schemas.microsoft.com/office/drawing/2014/main" id="{85FA1353-BB8D-05B1-E3B6-DC1F03B0DDC3}"/>
                </a:ext>
              </a:extLst>
            </p:cNvPr>
            <p:cNvSpPr txBox="1"/>
            <p:nvPr/>
          </p:nvSpPr>
          <p:spPr>
            <a:xfrm>
              <a:off x="7865491" y="3956970"/>
              <a:ext cx="459758" cy="40011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=</a:t>
              </a:r>
            </a:p>
          </p:txBody>
        </p:sp>
      </p:grpSp>
      <p:grpSp>
        <p:nvGrpSpPr>
          <p:cNvPr id="51" name="مجموعة 50">
            <a:extLst>
              <a:ext uri="{FF2B5EF4-FFF2-40B4-BE49-F238E27FC236}">
                <a16:creationId xmlns:a16="http://schemas.microsoft.com/office/drawing/2014/main" id="{B8FBCCFF-9977-75C0-5AE6-C3C739E8AB5E}"/>
              </a:ext>
            </a:extLst>
          </p:cNvPr>
          <p:cNvGrpSpPr/>
          <p:nvPr/>
        </p:nvGrpSpPr>
        <p:grpSpPr>
          <a:xfrm>
            <a:off x="2281395" y="3855945"/>
            <a:ext cx="972647" cy="678683"/>
            <a:chOff x="7352602" y="3830605"/>
            <a:chExt cx="972647" cy="678683"/>
          </a:xfrm>
        </p:grpSpPr>
        <p:grpSp>
          <p:nvGrpSpPr>
            <p:cNvPr id="52" name="مجموعة 51">
              <a:extLst>
                <a:ext uri="{FF2B5EF4-FFF2-40B4-BE49-F238E27FC236}">
                  <a16:creationId xmlns:a16="http://schemas.microsoft.com/office/drawing/2014/main" id="{BD60372A-792A-23F5-CCFB-6A01BAA85610}"/>
                </a:ext>
              </a:extLst>
            </p:cNvPr>
            <p:cNvGrpSpPr/>
            <p:nvPr/>
          </p:nvGrpSpPr>
          <p:grpSpPr>
            <a:xfrm>
              <a:off x="7352602" y="3830605"/>
              <a:ext cx="720080" cy="678683"/>
              <a:chOff x="5694482" y="4242301"/>
              <a:chExt cx="720080" cy="678683"/>
            </a:xfrm>
          </p:grpSpPr>
          <p:sp>
            <p:nvSpPr>
              <p:cNvPr id="54" name="مربع نص 53">
                <a:extLst>
                  <a:ext uri="{FF2B5EF4-FFF2-40B4-BE49-F238E27FC236}">
                    <a16:creationId xmlns:a16="http://schemas.microsoft.com/office/drawing/2014/main" id="{1F84F20B-E5BB-30C2-BCFA-C7730E5A95EA}"/>
                  </a:ext>
                </a:extLst>
              </p:cNvPr>
              <p:cNvSpPr txBox="1"/>
              <p:nvPr/>
            </p:nvSpPr>
            <p:spPr>
              <a:xfrm>
                <a:off x="5769761" y="4242301"/>
                <a:ext cx="553162" cy="400110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SA" sz="20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5</a:t>
                </a:r>
              </a:p>
            </p:txBody>
          </p:sp>
          <p:sp>
            <p:nvSpPr>
              <p:cNvPr id="55" name="مربع نص 54">
                <a:extLst>
                  <a:ext uri="{FF2B5EF4-FFF2-40B4-BE49-F238E27FC236}">
                    <a16:creationId xmlns:a16="http://schemas.microsoft.com/office/drawing/2014/main" id="{9CC6D656-EEF1-6315-2459-EE9B707ECBCE}"/>
                  </a:ext>
                </a:extLst>
              </p:cNvPr>
              <p:cNvSpPr txBox="1"/>
              <p:nvPr/>
            </p:nvSpPr>
            <p:spPr>
              <a:xfrm>
                <a:off x="5694482" y="4520874"/>
                <a:ext cx="720080" cy="400110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SA" sz="20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6</a:t>
                </a:r>
              </a:p>
            </p:txBody>
          </p:sp>
          <p:cxnSp>
            <p:nvCxnSpPr>
              <p:cNvPr id="56" name="رابط مستقيم 55">
                <a:extLst>
                  <a:ext uri="{FF2B5EF4-FFF2-40B4-BE49-F238E27FC236}">
                    <a16:creationId xmlns:a16="http://schemas.microsoft.com/office/drawing/2014/main" id="{D0A38FF1-0C6F-F8CA-BA81-E628526D18BB}"/>
                  </a:ext>
                </a:extLst>
              </p:cNvPr>
              <p:cNvCxnSpPr/>
              <p:nvPr/>
            </p:nvCxnSpPr>
            <p:spPr>
              <a:xfrm flipH="1">
                <a:off x="5908252" y="4567067"/>
                <a:ext cx="324000" cy="0"/>
              </a:xfrm>
              <a:prstGeom prst="line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</p:grpSp>
        <p:sp>
          <p:nvSpPr>
            <p:cNvPr id="53" name="مربع نص 52">
              <a:extLst>
                <a:ext uri="{FF2B5EF4-FFF2-40B4-BE49-F238E27FC236}">
                  <a16:creationId xmlns:a16="http://schemas.microsoft.com/office/drawing/2014/main" id="{E568D483-CBD6-0C43-2ADB-EA13BBE9E9E2}"/>
                </a:ext>
              </a:extLst>
            </p:cNvPr>
            <p:cNvSpPr txBox="1"/>
            <p:nvPr/>
          </p:nvSpPr>
          <p:spPr>
            <a:xfrm>
              <a:off x="7865491" y="3956970"/>
              <a:ext cx="459758" cy="40011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=</a:t>
              </a:r>
            </a:p>
          </p:txBody>
        </p:sp>
      </p:grpSp>
      <p:sp>
        <p:nvSpPr>
          <p:cNvPr id="57" name="مربع نص 56">
            <a:extLst>
              <a:ext uri="{FF2B5EF4-FFF2-40B4-BE49-F238E27FC236}">
                <a16:creationId xmlns:a16="http://schemas.microsoft.com/office/drawing/2014/main" id="{90BCD61F-6279-8D62-7378-532D8A107F68}"/>
              </a:ext>
            </a:extLst>
          </p:cNvPr>
          <p:cNvSpPr txBox="1"/>
          <p:nvPr/>
        </p:nvSpPr>
        <p:spPr>
          <a:xfrm>
            <a:off x="8193512" y="5238328"/>
            <a:ext cx="1875479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ح ( 1 أو 3 )  =</a:t>
            </a:r>
          </a:p>
        </p:txBody>
      </p:sp>
      <p:sp>
        <p:nvSpPr>
          <p:cNvPr id="58" name="مربع نص 57">
            <a:extLst>
              <a:ext uri="{FF2B5EF4-FFF2-40B4-BE49-F238E27FC236}">
                <a16:creationId xmlns:a16="http://schemas.microsoft.com/office/drawing/2014/main" id="{8EE394C0-E3CE-8E4A-8E36-6EEA7F8FBED5}"/>
              </a:ext>
            </a:extLst>
          </p:cNvPr>
          <p:cNvSpPr txBox="1"/>
          <p:nvPr/>
        </p:nvSpPr>
        <p:spPr>
          <a:xfrm>
            <a:off x="3662259" y="5808993"/>
            <a:ext cx="6406734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ح ( ألا تكون المجموعة الأولى ولا الثالثة هي من تعرض نشاطها أولا  )  =</a:t>
            </a:r>
          </a:p>
        </p:txBody>
      </p:sp>
      <p:grpSp>
        <p:nvGrpSpPr>
          <p:cNvPr id="59" name="مجموعة 58">
            <a:extLst>
              <a:ext uri="{FF2B5EF4-FFF2-40B4-BE49-F238E27FC236}">
                <a16:creationId xmlns:a16="http://schemas.microsoft.com/office/drawing/2014/main" id="{E2772EB0-616B-25CF-03BB-D611D7A6D8BE}"/>
              </a:ext>
            </a:extLst>
          </p:cNvPr>
          <p:cNvGrpSpPr/>
          <p:nvPr/>
        </p:nvGrpSpPr>
        <p:grpSpPr>
          <a:xfrm>
            <a:off x="2599532" y="5758596"/>
            <a:ext cx="1336761" cy="678683"/>
            <a:chOff x="2150059" y="3343137"/>
            <a:chExt cx="1336761" cy="678683"/>
          </a:xfrm>
        </p:grpSpPr>
        <p:grpSp>
          <p:nvGrpSpPr>
            <p:cNvPr id="60" name="مجموعة 59">
              <a:extLst>
                <a:ext uri="{FF2B5EF4-FFF2-40B4-BE49-F238E27FC236}">
                  <a16:creationId xmlns:a16="http://schemas.microsoft.com/office/drawing/2014/main" id="{22599124-5480-1E4A-E431-B62E3A57276E}"/>
                </a:ext>
              </a:extLst>
            </p:cNvPr>
            <p:cNvGrpSpPr/>
            <p:nvPr/>
          </p:nvGrpSpPr>
          <p:grpSpPr>
            <a:xfrm>
              <a:off x="2150059" y="3343137"/>
              <a:ext cx="720080" cy="678683"/>
              <a:chOff x="5694482" y="4242301"/>
              <a:chExt cx="720080" cy="678683"/>
            </a:xfrm>
          </p:grpSpPr>
          <p:sp>
            <p:nvSpPr>
              <p:cNvPr id="62" name="مربع نص 61">
                <a:extLst>
                  <a:ext uri="{FF2B5EF4-FFF2-40B4-BE49-F238E27FC236}">
                    <a16:creationId xmlns:a16="http://schemas.microsoft.com/office/drawing/2014/main" id="{BF336BDA-A10B-2D65-EC8A-0E6C8EBC1871}"/>
                  </a:ext>
                </a:extLst>
              </p:cNvPr>
              <p:cNvSpPr txBox="1"/>
              <p:nvPr/>
            </p:nvSpPr>
            <p:spPr>
              <a:xfrm>
                <a:off x="5769761" y="4242301"/>
                <a:ext cx="553162" cy="400110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SA" sz="20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1</a:t>
                </a:r>
              </a:p>
            </p:txBody>
          </p:sp>
          <p:sp>
            <p:nvSpPr>
              <p:cNvPr id="63" name="مربع نص 62">
                <a:extLst>
                  <a:ext uri="{FF2B5EF4-FFF2-40B4-BE49-F238E27FC236}">
                    <a16:creationId xmlns:a16="http://schemas.microsoft.com/office/drawing/2014/main" id="{FF3A0C19-C7B6-A429-497C-EF41E5C97915}"/>
                  </a:ext>
                </a:extLst>
              </p:cNvPr>
              <p:cNvSpPr txBox="1"/>
              <p:nvPr/>
            </p:nvSpPr>
            <p:spPr>
              <a:xfrm>
                <a:off x="5694482" y="4520874"/>
                <a:ext cx="720080" cy="400110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SA" sz="20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3</a:t>
                </a:r>
              </a:p>
            </p:txBody>
          </p:sp>
          <p:cxnSp>
            <p:nvCxnSpPr>
              <p:cNvPr id="64" name="رابط مستقيم 63">
                <a:extLst>
                  <a:ext uri="{FF2B5EF4-FFF2-40B4-BE49-F238E27FC236}">
                    <a16:creationId xmlns:a16="http://schemas.microsoft.com/office/drawing/2014/main" id="{3898E96C-4FC1-B8D8-A442-19450A130C41}"/>
                  </a:ext>
                </a:extLst>
              </p:cNvPr>
              <p:cNvCxnSpPr/>
              <p:nvPr/>
            </p:nvCxnSpPr>
            <p:spPr>
              <a:xfrm flipH="1">
                <a:off x="5908252" y="4567067"/>
                <a:ext cx="324000" cy="0"/>
              </a:xfrm>
              <a:prstGeom prst="line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</p:grpSp>
        <p:sp>
          <p:nvSpPr>
            <p:cNvPr id="61" name="مربع نص 60">
              <a:extLst>
                <a:ext uri="{FF2B5EF4-FFF2-40B4-BE49-F238E27FC236}">
                  <a16:creationId xmlns:a16="http://schemas.microsoft.com/office/drawing/2014/main" id="{177ED943-DED0-0645-4244-BFC9A570ABA5}"/>
                </a:ext>
              </a:extLst>
            </p:cNvPr>
            <p:cNvSpPr txBox="1"/>
            <p:nvPr/>
          </p:nvSpPr>
          <p:spPr>
            <a:xfrm>
              <a:off x="2559045" y="3438723"/>
              <a:ext cx="927775" cy="40011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1 -</a:t>
              </a:r>
            </a:p>
          </p:txBody>
        </p:sp>
      </p:grpSp>
      <p:grpSp>
        <p:nvGrpSpPr>
          <p:cNvPr id="65" name="مجموعة 64">
            <a:extLst>
              <a:ext uri="{FF2B5EF4-FFF2-40B4-BE49-F238E27FC236}">
                <a16:creationId xmlns:a16="http://schemas.microsoft.com/office/drawing/2014/main" id="{6027D4FB-B28D-2DA2-C6C6-4F48004F4F71}"/>
              </a:ext>
            </a:extLst>
          </p:cNvPr>
          <p:cNvGrpSpPr/>
          <p:nvPr/>
        </p:nvGrpSpPr>
        <p:grpSpPr>
          <a:xfrm>
            <a:off x="2673052" y="6173274"/>
            <a:ext cx="1881041" cy="678898"/>
            <a:chOff x="6444208" y="3830605"/>
            <a:chExt cx="1881041" cy="678898"/>
          </a:xfrm>
        </p:grpSpPr>
        <p:sp>
          <p:nvSpPr>
            <p:cNvPr id="66" name="مربع نص 65">
              <a:extLst>
                <a:ext uri="{FF2B5EF4-FFF2-40B4-BE49-F238E27FC236}">
                  <a16:creationId xmlns:a16="http://schemas.microsoft.com/office/drawing/2014/main" id="{DB4DF322-8DDF-DC59-4E4F-C8AE2CB341F9}"/>
                </a:ext>
              </a:extLst>
            </p:cNvPr>
            <p:cNvSpPr txBox="1"/>
            <p:nvPr/>
          </p:nvSpPr>
          <p:spPr>
            <a:xfrm>
              <a:off x="7047982" y="3955316"/>
              <a:ext cx="459758" cy="40011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-</a:t>
              </a:r>
            </a:p>
          </p:txBody>
        </p:sp>
        <p:grpSp>
          <p:nvGrpSpPr>
            <p:cNvPr id="67" name="مجموعة 66">
              <a:extLst>
                <a:ext uri="{FF2B5EF4-FFF2-40B4-BE49-F238E27FC236}">
                  <a16:creationId xmlns:a16="http://schemas.microsoft.com/office/drawing/2014/main" id="{E4CDD1CE-4CE0-E0D5-44AB-6B8D92DFFBF0}"/>
                </a:ext>
              </a:extLst>
            </p:cNvPr>
            <p:cNvGrpSpPr/>
            <p:nvPr/>
          </p:nvGrpSpPr>
          <p:grpSpPr>
            <a:xfrm>
              <a:off x="7352602" y="3830605"/>
              <a:ext cx="720080" cy="678683"/>
              <a:chOff x="5694482" y="4242301"/>
              <a:chExt cx="720080" cy="678683"/>
            </a:xfrm>
          </p:grpSpPr>
          <p:sp>
            <p:nvSpPr>
              <p:cNvPr id="73" name="مربع نص 72">
                <a:extLst>
                  <a:ext uri="{FF2B5EF4-FFF2-40B4-BE49-F238E27FC236}">
                    <a16:creationId xmlns:a16="http://schemas.microsoft.com/office/drawing/2014/main" id="{0E9E7367-C3C9-15D9-AB0A-81BF1E731938}"/>
                  </a:ext>
                </a:extLst>
              </p:cNvPr>
              <p:cNvSpPr txBox="1"/>
              <p:nvPr/>
            </p:nvSpPr>
            <p:spPr>
              <a:xfrm>
                <a:off x="5769761" y="4242301"/>
                <a:ext cx="553162" cy="400110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SA" sz="20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3</a:t>
                </a:r>
              </a:p>
            </p:txBody>
          </p:sp>
          <p:sp>
            <p:nvSpPr>
              <p:cNvPr id="74" name="مربع نص 73">
                <a:extLst>
                  <a:ext uri="{FF2B5EF4-FFF2-40B4-BE49-F238E27FC236}">
                    <a16:creationId xmlns:a16="http://schemas.microsoft.com/office/drawing/2014/main" id="{AC36192B-B8E8-B540-B60C-077E5774E6D2}"/>
                  </a:ext>
                </a:extLst>
              </p:cNvPr>
              <p:cNvSpPr txBox="1"/>
              <p:nvPr/>
            </p:nvSpPr>
            <p:spPr>
              <a:xfrm>
                <a:off x="5694482" y="4520874"/>
                <a:ext cx="720080" cy="400110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SA" sz="20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3</a:t>
                </a:r>
              </a:p>
            </p:txBody>
          </p:sp>
          <p:cxnSp>
            <p:nvCxnSpPr>
              <p:cNvPr id="75" name="رابط مستقيم 74">
                <a:extLst>
                  <a:ext uri="{FF2B5EF4-FFF2-40B4-BE49-F238E27FC236}">
                    <a16:creationId xmlns:a16="http://schemas.microsoft.com/office/drawing/2014/main" id="{E31F32A6-16B8-F367-801A-0EB09988F80A}"/>
                  </a:ext>
                </a:extLst>
              </p:cNvPr>
              <p:cNvCxnSpPr/>
              <p:nvPr/>
            </p:nvCxnSpPr>
            <p:spPr>
              <a:xfrm flipH="1">
                <a:off x="5908252" y="4567067"/>
                <a:ext cx="324000" cy="0"/>
              </a:xfrm>
              <a:prstGeom prst="line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</p:grpSp>
        <p:grpSp>
          <p:nvGrpSpPr>
            <p:cNvPr id="68" name="مجموعة 67">
              <a:extLst>
                <a:ext uri="{FF2B5EF4-FFF2-40B4-BE49-F238E27FC236}">
                  <a16:creationId xmlns:a16="http://schemas.microsoft.com/office/drawing/2014/main" id="{D94A8D23-B5DD-4ED7-96A5-19067AAC7042}"/>
                </a:ext>
              </a:extLst>
            </p:cNvPr>
            <p:cNvGrpSpPr/>
            <p:nvPr/>
          </p:nvGrpSpPr>
          <p:grpSpPr>
            <a:xfrm>
              <a:off x="6444208" y="3830820"/>
              <a:ext cx="720080" cy="678683"/>
              <a:chOff x="5694482" y="4242301"/>
              <a:chExt cx="720080" cy="678683"/>
            </a:xfrm>
          </p:grpSpPr>
          <p:sp>
            <p:nvSpPr>
              <p:cNvPr id="70" name="مربع نص 69">
                <a:extLst>
                  <a:ext uri="{FF2B5EF4-FFF2-40B4-BE49-F238E27FC236}">
                    <a16:creationId xmlns:a16="http://schemas.microsoft.com/office/drawing/2014/main" id="{9F1A5746-579B-8CF9-E610-536055531C8A}"/>
                  </a:ext>
                </a:extLst>
              </p:cNvPr>
              <p:cNvSpPr txBox="1"/>
              <p:nvPr/>
            </p:nvSpPr>
            <p:spPr>
              <a:xfrm>
                <a:off x="5783616" y="4242301"/>
                <a:ext cx="553162" cy="400110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SA" sz="20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1</a:t>
                </a:r>
              </a:p>
            </p:txBody>
          </p:sp>
          <p:sp>
            <p:nvSpPr>
              <p:cNvPr id="71" name="مربع نص 70">
                <a:extLst>
                  <a:ext uri="{FF2B5EF4-FFF2-40B4-BE49-F238E27FC236}">
                    <a16:creationId xmlns:a16="http://schemas.microsoft.com/office/drawing/2014/main" id="{B12257FA-5E89-4837-42E7-79CAF4F9F5A4}"/>
                  </a:ext>
                </a:extLst>
              </p:cNvPr>
              <p:cNvSpPr txBox="1"/>
              <p:nvPr/>
            </p:nvSpPr>
            <p:spPr>
              <a:xfrm>
                <a:off x="5694482" y="4520874"/>
                <a:ext cx="720080" cy="400110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SA" sz="20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3</a:t>
                </a:r>
              </a:p>
            </p:txBody>
          </p:sp>
          <p:cxnSp>
            <p:nvCxnSpPr>
              <p:cNvPr id="72" name="رابط مستقيم 71">
                <a:extLst>
                  <a:ext uri="{FF2B5EF4-FFF2-40B4-BE49-F238E27FC236}">
                    <a16:creationId xmlns:a16="http://schemas.microsoft.com/office/drawing/2014/main" id="{F7A2819D-B690-4F12-6838-3B4D0F9DDCEA}"/>
                  </a:ext>
                </a:extLst>
              </p:cNvPr>
              <p:cNvCxnSpPr/>
              <p:nvPr/>
            </p:nvCxnSpPr>
            <p:spPr>
              <a:xfrm flipH="1">
                <a:off x="5908252" y="4567067"/>
                <a:ext cx="324000" cy="0"/>
              </a:xfrm>
              <a:prstGeom prst="line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</p:grpSp>
        <p:sp>
          <p:nvSpPr>
            <p:cNvPr id="69" name="مربع نص 68">
              <a:extLst>
                <a:ext uri="{FF2B5EF4-FFF2-40B4-BE49-F238E27FC236}">
                  <a16:creationId xmlns:a16="http://schemas.microsoft.com/office/drawing/2014/main" id="{DAF2B5C8-45E7-CE65-3002-9A43A7337151}"/>
                </a:ext>
              </a:extLst>
            </p:cNvPr>
            <p:cNvSpPr txBox="1"/>
            <p:nvPr/>
          </p:nvSpPr>
          <p:spPr>
            <a:xfrm>
              <a:off x="7865491" y="3956970"/>
              <a:ext cx="459758" cy="40011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=</a:t>
              </a:r>
            </a:p>
          </p:txBody>
        </p:sp>
      </p:grpSp>
      <p:grpSp>
        <p:nvGrpSpPr>
          <p:cNvPr id="76" name="مجموعة 75">
            <a:extLst>
              <a:ext uri="{FF2B5EF4-FFF2-40B4-BE49-F238E27FC236}">
                <a16:creationId xmlns:a16="http://schemas.microsoft.com/office/drawing/2014/main" id="{8491B488-6AFE-7990-6813-3E46FD61160C}"/>
              </a:ext>
            </a:extLst>
          </p:cNvPr>
          <p:cNvGrpSpPr/>
          <p:nvPr/>
        </p:nvGrpSpPr>
        <p:grpSpPr>
          <a:xfrm>
            <a:off x="1928065" y="6129556"/>
            <a:ext cx="972647" cy="678683"/>
            <a:chOff x="7352602" y="3830605"/>
            <a:chExt cx="972647" cy="678683"/>
          </a:xfrm>
        </p:grpSpPr>
        <p:grpSp>
          <p:nvGrpSpPr>
            <p:cNvPr id="77" name="مجموعة 76">
              <a:extLst>
                <a:ext uri="{FF2B5EF4-FFF2-40B4-BE49-F238E27FC236}">
                  <a16:creationId xmlns:a16="http://schemas.microsoft.com/office/drawing/2014/main" id="{38BCDADB-86F2-B2E2-750C-1DF8D4C646CE}"/>
                </a:ext>
              </a:extLst>
            </p:cNvPr>
            <p:cNvGrpSpPr/>
            <p:nvPr/>
          </p:nvGrpSpPr>
          <p:grpSpPr>
            <a:xfrm>
              <a:off x="7352602" y="3830605"/>
              <a:ext cx="720080" cy="678683"/>
              <a:chOff x="5694482" y="4242301"/>
              <a:chExt cx="720080" cy="678683"/>
            </a:xfrm>
          </p:grpSpPr>
          <p:sp>
            <p:nvSpPr>
              <p:cNvPr id="79" name="مربع نص 78">
                <a:extLst>
                  <a:ext uri="{FF2B5EF4-FFF2-40B4-BE49-F238E27FC236}">
                    <a16:creationId xmlns:a16="http://schemas.microsoft.com/office/drawing/2014/main" id="{556993A8-19A7-0DA5-ACB3-FF211C8D1C61}"/>
                  </a:ext>
                </a:extLst>
              </p:cNvPr>
              <p:cNvSpPr txBox="1"/>
              <p:nvPr/>
            </p:nvSpPr>
            <p:spPr>
              <a:xfrm>
                <a:off x="5769761" y="4242301"/>
                <a:ext cx="553162" cy="400110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SA" sz="20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2</a:t>
                </a:r>
              </a:p>
            </p:txBody>
          </p:sp>
          <p:sp>
            <p:nvSpPr>
              <p:cNvPr id="80" name="مربع نص 79">
                <a:extLst>
                  <a:ext uri="{FF2B5EF4-FFF2-40B4-BE49-F238E27FC236}">
                    <a16:creationId xmlns:a16="http://schemas.microsoft.com/office/drawing/2014/main" id="{5C6C40F3-C1AF-D544-C1ED-A3CF9078FA01}"/>
                  </a:ext>
                </a:extLst>
              </p:cNvPr>
              <p:cNvSpPr txBox="1"/>
              <p:nvPr/>
            </p:nvSpPr>
            <p:spPr>
              <a:xfrm>
                <a:off x="5694482" y="4520874"/>
                <a:ext cx="720080" cy="400110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SA" sz="20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3</a:t>
                </a:r>
              </a:p>
            </p:txBody>
          </p:sp>
          <p:cxnSp>
            <p:nvCxnSpPr>
              <p:cNvPr id="81" name="رابط مستقيم 80">
                <a:extLst>
                  <a:ext uri="{FF2B5EF4-FFF2-40B4-BE49-F238E27FC236}">
                    <a16:creationId xmlns:a16="http://schemas.microsoft.com/office/drawing/2014/main" id="{EBA2C042-D370-BF49-123D-C0EA17F4B52D}"/>
                  </a:ext>
                </a:extLst>
              </p:cNvPr>
              <p:cNvCxnSpPr/>
              <p:nvPr/>
            </p:nvCxnSpPr>
            <p:spPr>
              <a:xfrm flipH="1">
                <a:off x="5908252" y="4567067"/>
                <a:ext cx="324000" cy="0"/>
              </a:xfrm>
              <a:prstGeom prst="line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</p:grpSp>
        <p:sp>
          <p:nvSpPr>
            <p:cNvPr id="78" name="مربع نص 77">
              <a:extLst>
                <a:ext uri="{FF2B5EF4-FFF2-40B4-BE49-F238E27FC236}">
                  <a16:creationId xmlns:a16="http://schemas.microsoft.com/office/drawing/2014/main" id="{50CF70CA-8BC6-37C4-6C3E-1F00B41D2BC0}"/>
                </a:ext>
              </a:extLst>
            </p:cNvPr>
            <p:cNvSpPr txBox="1"/>
            <p:nvPr/>
          </p:nvSpPr>
          <p:spPr>
            <a:xfrm>
              <a:off x="7865491" y="3956970"/>
              <a:ext cx="459758" cy="40011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=</a:t>
              </a:r>
            </a:p>
          </p:txBody>
        </p:sp>
      </p:grpSp>
      <p:grpSp>
        <p:nvGrpSpPr>
          <p:cNvPr id="82" name="مجموعة 81">
            <a:extLst>
              <a:ext uri="{FF2B5EF4-FFF2-40B4-BE49-F238E27FC236}">
                <a16:creationId xmlns:a16="http://schemas.microsoft.com/office/drawing/2014/main" id="{7942CF68-8B23-CBE6-744C-4D947780A389}"/>
              </a:ext>
            </a:extLst>
          </p:cNvPr>
          <p:cNvGrpSpPr/>
          <p:nvPr/>
        </p:nvGrpSpPr>
        <p:grpSpPr>
          <a:xfrm>
            <a:off x="7580533" y="5124211"/>
            <a:ext cx="962436" cy="678683"/>
            <a:chOff x="5452126" y="4242301"/>
            <a:chExt cx="962436" cy="678683"/>
          </a:xfrm>
        </p:grpSpPr>
        <p:sp>
          <p:nvSpPr>
            <p:cNvPr id="83" name="مربع نص 82">
              <a:extLst>
                <a:ext uri="{FF2B5EF4-FFF2-40B4-BE49-F238E27FC236}">
                  <a16:creationId xmlns:a16="http://schemas.microsoft.com/office/drawing/2014/main" id="{D2164F31-0F2D-1EE0-544A-AF5B4A8B070D}"/>
                </a:ext>
              </a:extLst>
            </p:cNvPr>
            <p:cNvSpPr txBox="1"/>
            <p:nvPr/>
          </p:nvSpPr>
          <p:spPr>
            <a:xfrm>
              <a:off x="5769761" y="4242301"/>
              <a:ext cx="553162" cy="40011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84" name="مربع نص 83">
              <a:extLst>
                <a:ext uri="{FF2B5EF4-FFF2-40B4-BE49-F238E27FC236}">
                  <a16:creationId xmlns:a16="http://schemas.microsoft.com/office/drawing/2014/main" id="{D394E17D-3A4C-0F93-1C5F-DA03D95616B9}"/>
                </a:ext>
              </a:extLst>
            </p:cNvPr>
            <p:cNvSpPr txBox="1"/>
            <p:nvPr/>
          </p:nvSpPr>
          <p:spPr>
            <a:xfrm>
              <a:off x="5694482" y="4520874"/>
              <a:ext cx="720080" cy="40011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6</a:t>
              </a:r>
            </a:p>
          </p:txBody>
        </p:sp>
        <p:cxnSp>
          <p:nvCxnSpPr>
            <p:cNvPr id="85" name="رابط مستقيم 84">
              <a:extLst>
                <a:ext uri="{FF2B5EF4-FFF2-40B4-BE49-F238E27FC236}">
                  <a16:creationId xmlns:a16="http://schemas.microsoft.com/office/drawing/2014/main" id="{2981BE35-21D7-64AC-8023-A54A826A6CF6}"/>
                </a:ext>
              </a:extLst>
            </p:cNvPr>
            <p:cNvCxnSpPr/>
            <p:nvPr/>
          </p:nvCxnSpPr>
          <p:spPr>
            <a:xfrm flipH="1">
              <a:off x="5908252" y="4567067"/>
              <a:ext cx="324000" cy="0"/>
            </a:xfrm>
            <a:prstGeom prst="line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sp>
          <p:nvSpPr>
            <p:cNvPr id="86" name="مربع نص 85">
              <a:extLst>
                <a:ext uri="{FF2B5EF4-FFF2-40B4-BE49-F238E27FC236}">
                  <a16:creationId xmlns:a16="http://schemas.microsoft.com/office/drawing/2014/main" id="{3D5A7F9B-D227-B5FA-ADE6-4153DE6D3BF9}"/>
                </a:ext>
              </a:extLst>
            </p:cNvPr>
            <p:cNvSpPr txBox="1"/>
            <p:nvPr/>
          </p:nvSpPr>
          <p:spPr>
            <a:xfrm>
              <a:off x="5452126" y="4350475"/>
              <a:ext cx="417353" cy="40011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=</a:t>
              </a:r>
            </a:p>
          </p:txBody>
        </p:sp>
      </p:grpSp>
      <p:grpSp>
        <p:nvGrpSpPr>
          <p:cNvPr id="87" name="مجموعة 86">
            <a:extLst>
              <a:ext uri="{FF2B5EF4-FFF2-40B4-BE49-F238E27FC236}">
                <a16:creationId xmlns:a16="http://schemas.microsoft.com/office/drawing/2014/main" id="{BB0480A6-F3D4-99A4-D162-65D5CF6B7116}"/>
              </a:ext>
            </a:extLst>
          </p:cNvPr>
          <p:cNvGrpSpPr/>
          <p:nvPr/>
        </p:nvGrpSpPr>
        <p:grpSpPr>
          <a:xfrm>
            <a:off x="6996577" y="5115704"/>
            <a:ext cx="720080" cy="678683"/>
            <a:chOff x="5694482" y="4242301"/>
            <a:chExt cx="720080" cy="678683"/>
          </a:xfrm>
        </p:grpSpPr>
        <p:sp>
          <p:nvSpPr>
            <p:cNvPr id="88" name="مربع نص 87">
              <a:extLst>
                <a:ext uri="{FF2B5EF4-FFF2-40B4-BE49-F238E27FC236}">
                  <a16:creationId xmlns:a16="http://schemas.microsoft.com/office/drawing/2014/main" id="{4304CF5E-079E-4DB4-C880-05A743A36A59}"/>
                </a:ext>
              </a:extLst>
            </p:cNvPr>
            <p:cNvSpPr txBox="1"/>
            <p:nvPr/>
          </p:nvSpPr>
          <p:spPr>
            <a:xfrm>
              <a:off x="5769761" y="4242301"/>
              <a:ext cx="553162" cy="40011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89" name="مربع نص 88">
              <a:extLst>
                <a:ext uri="{FF2B5EF4-FFF2-40B4-BE49-F238E27FC236}">
                  <a16:creationId xmlns:a16="http://schemas.microsoft.com/office/drawing/2014/main" id="{4E0E65CF-62A5-6DD8-6152-9A67A0984271}"/>
                </a:ext>
              </a:extLst>
            </p:cNvPr>
            <p:cNvSpPr txBox="1"/>
            <p:nvPr/>
          </p:nvSpPr>
          <p:spPr>
            <a:xfrm>
              <a:off x="5694482" y="4520874"/>
              <a:ext cx="720080" cy="40011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3</a:t>
              </a:r>
            </a:p>
          </p:txBody>
        </p:sp>
        <p:cxnSp>
          <p:nvCxnSpPr>
            <p:cNvPr id="90" name="رابط مستقيم 89">
              <a:extLst>
                <a:ext uri="{FF2B5EF4-FFF2-40B4-BE49-F238E27FC236}">
                  <a16:creationId xmlns:a16="http://schemas.microsoft.com/office/drawing/2014/main" id="{267CB97E-8179-D642-EE35-C711FC19A599}"/>
                </a:ext>
              </a:extLst>
            </p:cNvPr>
            <p:cNvCxnSpPr/>
            <p:nvPr/>
          </p:nvCxnSpPr>
          <p:spPr>
            <a:xfrm flipH="1">
              <a:off x="5908252" y="4567067"/>
              <a:ext cx="324000" cy="0"/>
            </a:xfrm>
            <a:prstGeom prst="line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</p:grpSp>
      <p:sp>
        <p:nvSpPr>
          <p:cNvPr id="91" name="مستطيل 90">
            <a:extLst>
              <a:ext uri="{FF2B5EF4-FFF2-40B4-BE49-F238E27FC236}">
                <a16:creationId xmlns:a16="http://schemas.microsoft.com/office/drawing/2014/main" id="{7D7FC2CF-D651-4C53-7618-D9BA47B94F15}"/>
              </a:ext>
            </a:extLst>
          </p:cNvPr>
          <p:cNvSpPr/>
          <p:nvPr/>
        </p:nvSpPr>
        <p:spPr>
          <a:xfrm>
            <a:off x="5524808" y="212630"/>
            <a:ext cx="2885466" cy="479178"/>
          </a:xfrm>
          <a:custGeom>
            <a:avLst/>
            <a:gdLst>
              <a:gd name="connsiteX0" fmla="*/ 0 w 2885466"/>
              <a:gd name="connsiteY0" fmla="*/ 0 h 479178"/>
              <a:gd name="connsiteX1" fmla="*/ 577093 w 2885466"/>
              <a:gd name="connsiteY1" fmla="*/ 0 h 479178"/>
              <a:gd name="connsiteX2" fmla="*/ 1125332 w 2885466"/>
              <a:gd name="connsiteY2" fmla="*/ 0 h 479178"/>
              <a:gd name="connsiteX3" fmla="*/ 1702425 w 2885466"/>
              <a:gd name="connsiteY3" fmla="*/ 0 h 479178"/>
              <a:gd name="connsiteX4" fmla="*/ 2279518 w 2885466"/>
              <a:gd name="connsiteY4" fmla="*/ 0 h 479178"/>
              <a:gd name="connsiteX5" fmla="*/ 2885466 w 2885466"/>
              <a:gd name="connsiteY5" fmla="*/ 0 h 479178"/>
              <a:gd name="connsiteX6" fmla="*/ 2885466 w 2885466"/>
              <a:gd name="connsiteY6" fmla="*/ 479178 h 479178"/>
              <a:gd name="connsiteX7" fmla="*/ 2337227 w 2885466"/>
              <a:gd name="connsiteY7" fmla="*/ 479178 h 479178"/>
              <a:gd name="connsiteX8" fmla="*/ 1817844 w 2885466"/>
              <a:gd name="connsiteY8" fmla="*/ 479178 h 479178"/>
              <a:gd name="connsiteX9" fmla="*/ 1327314 w 2885466"/>
              <a:gd name="connsiteY9" fmla="*/ 479178 h 479178"/>
              <a:gd name="connsiteX10" fmla="*/ 721367 w 2885466"/>
              <a:gd name="connsiteY10" fmla="*/ 479178 h 479178"/>
              <a:gd name="connsiteX11" fmla="*/ 0 w 2885466"/>
              <a:gd name="connsiteY11" fmla="*/ 479178 h 479178"/>
              <a:gd name="connsiteX12" fmla="*/ 0 w 2885466"/>
              <a:gd name="connsiteY12" fmla="*/ 0 h 4791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885466" h="479178" fill="none" extrusionOk="0">
                <a:moveTo>
                  <a:pt x="0" y="0"/>
                </a:moveTo>
                <a:cubicBezTo>
                  <a:pt x="187518" y="28069"/>
                  <a:pt x="306716" y="-8932"/>
                  <a:pt x="577093" y="0"/>
                </a:cubicBezTo>
                <a:cubicBezTo>
                  <a:pt x="847470" y="8932"/>
                  <a:pt x="980736" y="17464"/>
                  <a:pt x="1125332" y="0"/>
                </a:cubicBezTo>
                <a:cubicBezTo>
                  <a:pt x="1269928" y="-17464"/>
                  <a:pt x="1583789" y="-21728"/>
                  <a:pt x="1702425" y="0"/>
                </a:cubicBezTo>
                <a:cubicBezTo>
                  <a:pt x="1821061" y="21728"/>
                  <a:pt x="2162793" y="-13929"/>
                  <a:pt x="2279518" y="0"/>
                </a:cubicBezTo>
                <a:cubicBezTo>
                  <a:pt x="2396243" y="13929"/>
                  <a:pt x="2606033" y="23621"/>
                  <a:pt x="2885466" y="0"/>
                </a:cubicBezTo>
                <a:cubicBezTo>
                  <a:pt x="2880458" y="206914"/>
                  <a:pt x="2872906" y="300909"/>
                  <a:pt x="2885466" y="479178"/>
                </a:cubicBezTo>
                <a:cubicBezTo>
                  <a:pt x="2665392" y="489669"/>
                  <a:pt x="2548308" y="486250"/>
                  <a:pt x="2337227" y="479178"/>
                </a:cubicBezTo>
                <a:cubicBezTo>
                  <a:pt x="2126146" y="472106"/>
                  <a:pt x="1947511" y="493110"/>
                  <a:pt x="1817844" y="479178"/>
                </a:cubicBezTo>
                <a:cubicBezTo>
                  <a:pt x="1688177" y="465246"/>
                  <a:pt x="1476135" y="475388"/>
                  <a:pt x="1327314" y="479178"/>
                </a:cubicBezTo>
                <a:cubicBezTo>
                  <a:pt x="1178493" y="482969"/>
                  <a:pt x="982394" y="487700"/>
                  <a:pt x="721367" y="479178"/>
                </a:cubicBezTo>
                <a:cubicBezTo>
                  <a:pt x="460340" y="470656"/>
                  <a:pt x="165412" y="474571"/>
                  <a:pt x="0" y="479178"/>
                </a:cubicBezTo>
                <a:cubicBezTo>
                  <a:pt x="8880" y="282229"/>
                  <a:pt x="21046" y="183819"/>
                  <a:pt x="0" y="0"/>
                </a:cubicBezTo>
                <a:close/>
              </a:path>
              <a:path w="2885466" h="479178" stroke="0" extrusionOk="0">
                <a:moveTo>
                  <a:pt x="0" y="0"/>
                </a:moveTo>
                <a:cubicBezTo>
                  <a:pt x="236074" y="24820"/>
                  <a:pt x="384558" y="-5230"/>
                  <a:pt x="519384" y="0"/>
                </a:cubicBezTo>
                <a:cubicBezTo>
                  <a:pt x="654210" y="5230"/>
                  <a:pt x="963425" y="-27846"/>
                  <a:pt x="1096477" y="0"/>
                </a:cubicBezTo>
                <a:cubicBezTo>
                  <a:pt x="1229529" y="27846"/>
                  <a:pt x="1379237" y="11853"/>
                  <a:pt x="1587006" y="0"/>
                </a:cubicBezTo>
                <a:cubicBezTo>
                  <a:pt x="1794775" y="-11853"/>
                  <a:pt x="1997547" y="-24984"/>
                  <a:pt x="2221809" y="0"/>
                </a:cubicBezTo>
                <a:cubicBezTo>
                  <a:pt x="2446071" y="24984"/>
                  <a:pt x="2647509" y="-21206"/>
                  <a:pt x="2885466" y="0"/>
                </a:cubicBezTo>
                <a:cubicBezTo>
                  <a:pt x="2874739" y="118054"/>
                  <a:pt x="2903489" y="340084"/>
                  <a:pt x="2885466" y="479178"/>
                </a:cubicBezTo>
                <a:cubicBezTo>
                  <a:pt x="2725226" y="478908"/>
                  <a:pt x="2572628" y="478616"/>
                  <a:pt x="2308373" y="479178"/>
                </a:cubicBezTo>
                <a:cubicBezTo>
                  <a:pt x="2044118" y="479740"/>
                  <a:pt x="2019294" y="461140"/>
                  <a:pt x="1817844" y="479178"/>
                </a:cubicBezTo>
                <a:cubicBezTo>
                  <a:pt x="1616394" y="497216"/>
                  <a:pt x="1351655" y="507546"/>
                  <a:pt x="1183041" y="479178"/>
                </a:cubicBezTo>
                <a:cubicBezTo>
                  <a:pt x="1014427" y="450810"/>
                  <a:pt x="756389" y="489031"/>
                  <a:pt x="577093" y="479178"/>
                </a:cubicBezTo>
                <a:cubicBezTo>
                  <a:pt x="397797" y="469325"/>
                  <a:pt x="220046" y="506517"/>
                  <a:pt x="0" y="479178"/>
                </a:cubicBezTo>
                <a:cubicBezTo>
                  <a:pt x="-11207" y="279972"/>
                  <a:pt x="-20978" y="146556"/>
                  <a:pt x="0" y="0"/>
                </a:cubicBezTo>
                <a:close/>
              </a:path>
            </a:pathLst>
          </a:custGeom>
          <a:solidFill>
            <a:srgbClr val="FCE8BA"/>
          </a:solidFill>
          <a:ln>
            <a:solidFill>
              <a:srgbClr val="FCE0A2"/>
            </a:solidFill>
            <a:extLst>
              <a:ext uri="{C807C97D-BFC1-408E-A445-0C87EB9F89A2}">
                <ask:lineSketchStyleProps xmlns:ask="http://schemas.microsoft.com/office/drawing/2018/sketchyshapes" sd="1520066734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srgbClr val="A1A1CB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فكر – زاوج - شارك</a:t>
            </a:r>
          </a:p>
        </p:txBody>
      </p:sp>
    </p:spTree>
    <p:extLst>
      <p:ext uri="{BB962C8B-B14F-4D97-AF65-F5344CB8AC3E}">
        <p14:creationId xmlns:p14="http://schemas.microsoft.com/office/powerpoint/2010/main" val="2552606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9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2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500"/>
                            </p:stCondLst>
                            <p:childTnLst>
                              <p:par>
                                <p:cTn id="8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000"/>
                            </p:stCondLst>
                            <p:childTnLst>
                              <p:par>
                                <p:cTn id="8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" grpId="0"/>
      <p:bldP spid="7" grpId="0"/>
      <p:bldP spid="57" grpId="0"/>
      <p:bldP spid="58" grpId="0"/>
      <p:bldP spid="9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9">
            <a:extLst>
              <a:ext uri="{FF2B5EF4-FFF2-40B4-BE49-F238E27FC236}">
                <a16:creationId xmlns:a16="http://schemas.microsoft.com/office/drawing/2014/main" id="{DF49B7AD-9C85-3AB6-A496-65846A5C1475}"/>
              </a:ext>
            </a:extLst>
          </p:cNvPr>
          <p:cNvGrpSpPr/>
          <p:nvPr/>
        </p:nvGrpSpPr>
        <p:grpSpPr>
          <a:xfrm>
            <a:off x="9892145" y="-1333059"/>
            <a:ext cx="2507346" cy="3285841"/>
            <a:chOff x="0" y="0"/>
            <a:chExt cx="2354580" cy="2868930"/>
          </a:xfrm>
        </p:grpSpPr>
        <p:sp>
          <p:nvSpPr>
            <p:cNvPr id="19" name="Freeform 10">
              <a:extLst>
                <a:ext uri="{FF2B5EF4-FFF2-40B4-BE49-F238E27FC236}">
                  <a16:creationId xmlns:a16="http://schemas.microsoft.com/office/drawing/2014/main" id="{80930735-5622-4862-C845-9F1BE557E976}"/>
                </a:ext>
              </a:extLst>
            </p:cNvPr>
            <p:cNvSpPr/>
            <p:nvPr/>
          </p:nvSpPr>
          <p:spPr>
            <a:xfrm>
              <a:off x="0" y="0"/>
              <a:ext cx="2353310" cy="2868930"/>
            </a:xfrm>
            <a:custGeom>
              <a:avLst/>
              <a:gdLst/>
              <a:ahLst/>
              <a:cxnLst/>
              <a:rect l="l" t="t" r="r" b="b"/>
              <a:pathLst>
                <a:path w="2353310" h="2868930">
                  <a:moveTo>
                    <a:pt x="784860" y="2801620"/>
                  </a:moveTo>
                  <a:cubicBezTo>
                    <a:pt x="905510" y="2842260"/>
                    <a:pt x="1042670" y="2868930"/>
                    <a:pt x="1177290" y="2868930"/>
                  </a:cubicBezTo>
                  <a:cubicBezTo>
                    <a:pt x="1311910" y="2868930"/>
                    <a:pt x="1441450" y="2846070"/>
                    <a:pt x="1560830" y="2805430"/>
                  </a:cubicBezTo>
                  <a:cubicBezTo>
                    <a:pt x="1563370" y="2804160"/>
                    <a:pt x="1565910" y="2804160"/>
                    <a:pt x="1568450" y="2802890"/>
                  </a:cubicBezTo>
                  <a:cubicBezTo>
                    <a:pt x="2016760" y="2640330"/>
                    <a:pt x="2346960" y="2211070"/>
                    <a:pt x="2353310" y="1709420"/>
                  </a:cubicBezTo>
                  <a:lnTo>
                    <a:pt x="2353310" y="0"/>
                  </a:lnTo>
                  <a:lnTo>
                    <a:pt x="0" y="0"/>
                  </a:lnTo>
                  <a:lnTo>
                    <a:pt x="0" y="1708150"/>
                  </a:lnTo>
                  <a:cubicBezTo>
                    <a:pt x="6350" y="2213610"/>
                    <a:pt x="331470" y="2642870"/>
                    <a:pt x="784860" y="2801620"/>
                  </a:cubicBezTo>
                  <a:close/>
                </a:path>
              </a:pathLst>
            </a:custGeom>
            <a:solidFill>
              <a:srgbClr val="A1A1CB"/>
            </a:solidFill>
          </p:spPr>
          <p:txBody>
            <a:bodyPr/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SA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20" name="صورة 19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7A23A185-C129-3A9D-CF6B-CF135E74756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5768" y="308221"/>
            <a:ext cx="1480808" cy="1720423"/>
          </a:xfrm>
          <a:prstGeom prst="rect">
            <a:avLst/>
          </a:prstGeom>
        </p:spPr>
      </p:pic>
      <p:pic>
        <p:nvPicPr>
          <p:cNvPr id="21" name="صورة 20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8F712457-4404-4A0A-4179-66675BD7ADC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9706" y="303908"/>
            <a:ext cx="1525147" cy="1695046"/>
          </a:xfrm>
          <a:prstGeom prst="rect">
            <a:avLst/>
          </a:prstGeom>
        </p:spPr>
      </p:pic>
      <p:sp>
        <p:nvSpPr>
          <p:cNvPr id="22" name="مستطيل 21">
            <a:extLst>
              <a:ext uri="{FF2B5EF4-FFF2-40B4-BE49-F238E27FC236}">
                <a16:creationId xmlns:a16="http://schemas.microsoft.com/office/drawing/2014/main" id="{6470AFC4-1846-38FF-AA80-1E883EBB27B5}"/>
              </a:ext>
            </a:extLst>
          </p:cNvPr>
          <p:cNvSpPr/>
          <p:nvPr/>
        </p:nvSpPr>
        <p:spPr>
          <a:xfrm>
            <a:off x="9957060" y="-146681"/>
            <a:ext cx="2177125" cy="9352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srgbClr val="FCE0A2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تحقق من فهمك</a:t>
            </a:r>
          </a:p>
        </p:txBody>
      </p:sp>
      <p:grpSp>
        <p:nvGrpSpPr>
          <p:cNvPr id="23" name="مجموعة 22">
            <a:extLst>
              <a:ext uri="{FF2B5EF4-FFF2-40B4-BE49-F238E27FC236}">
                <a16:creationId xmlns:a16="http://schemas.microsoft.com/office/drawing/2014/main" id="{3EB79CF6-5BF2-FD7F-FD81-AFD346FB4F51}"/>
              </a:ext>
            </a:extLst>
          </p:cNvPr>
          <p:cNvGrpSpPr/>
          <p:nvPr/>
        </p:nvGrpSpPr>
        <p:grpSpPr>
          <a:xfrm>
            <a:off x="9531274" y="4241612"/>
            <a:ext cx="2619418" cy="2616388"/>
            <a:chOff x="9531274" y="4241612"/>
            <a:chExt cx="2619418" cy="2616388"/>
          </a:xfrm>
        </p:grpSpPr>
        <p:pic>
          <p:nvPicPr>
            <p:cNvPr id="24" name="Picture 7">
              <a:extLst>
                <a:ext uri="{FF2B5EF4-FFF2-40B4-BE49-F238E27FC236}">
                  <a16:creationId xmlns:a16="http://schemas.microsoft.com/office/drawing/2014/main" id="{5BA20733-35F0-B747-36B2-8DE4C5A4853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9531274" y="6170198"/>
              <a:ext cx="2583295" cy="687802"/>
            </a:xfrm>
            <a:prstGeom prst="rect">
              <a:avLst/>
            </a:prstGeom>
          </p:spPr>
        </p:pic>
        <p:pic>
          <p:nvPicPr>
            <p:cNvPr id="25" name="Picture 6">
              <a:extLst>
                <a:ext uri="{FF2B5EF4-FFF2-40B4-BE49-F238E27FC236}">
                  <a16:creationId xmlns:a16="http://schemas.microsoft.com/office/drawing/2014/main" id="{63FE90E0-4D71-3806-89A6-8C61AB9F444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 b="5916"/>
            <a:stretch>
              <a:fillRect/>
            </a:stretch>
          </p:blipFill>
          <p:spPr>
            <a:xfrm>
              <a:off x="10291674" y="5237856"/>
              <a:ext cx="888925" cy="836327"/>
            </a:xfrm>
            <a:prstGeom prst="rect">
              <a:avLst/>
            </a:prstGeom>
          </p:spPr>
        </p:pic>
        <p:pic>
          <p:nvPicPr>
            <p:cNvPr id="26" name="Picture 2">
              <a:extLst>
                <a:ext uri="{FF2B5EF4-FFF2-40B4-BE49-F238E27FC236}">
                  <a16:creationId xmlns:a16="http://schemas.microsoft.com/office/drawing/2014/main" id="{3DC8FD97-6DF8-221A-4D87-4FF6F31A428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11180599" y="4241612"/>
              <a:ext cx="970093" cy="996244"/>
            </a:xfrm>
            <a:prstGeom prst="rect">
              <a:avLst/>
            </a:prstGeom>
          </p:spPr>
        </p:pic>
        <p:pic>
          <p:nvPicPr>
            <p:cNvPr id="27" name="Picture 7">
              <a:extLst>
                <a:ext uri="{FF2B5EF4-FFF2-40B4-BE49-F238E27FC236}">
                  <a16:creationId xmlns:a16="http://schemas.microsoft.com/office/drawing/2014/main" id="{FD4EBB5F-D544-3392-F1C5-A8229E23DCD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11366960" y="5386382"/>
              <a:ext cx="747609" cy="687801"/>
            </a:xfrm>
            <a:prstGeom prst="rect">
              <a:avLst/>
            </a:prstGeom>
          </p:spPr>
        </p:pic>
        <p:pic>
          <p:nvPicPr>
            <p:cNvPr id="28" name="Picture 5">
              <a:extLst>
                <a:ext uri="{FF2B5EF4-FFF2-40B4-BE49-F238E27FC236}">
                  <a16:creationId xmlns:a16="http://schemas.microsoft.com/office/drawing/2014/main" id="{8D556375-4321-4342-F1BF-EFF378B90FC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10519998" y="4622780"/>
              <a:ext cx="519061" cy="519061"/>
            </a:xfrm>
            <a:prstGeom prst="rect">
              <a:avLst/>
            </a:prstGeom>
          </p:spPr>
        </p:pic>
      </p:grpSp>
      <p:grpSp>
        <p:nvGrpSpPr>
          <p:cNvPr id="29" name="مجموعة 28">
            <a:extLst>
              <a:ext uri="{FF2B5EF4-FFF2-40B4-BE49-F238E27FC236}">
                <a16:creationId xmlns:a16="http://schemas.microsoft.com/office/drawing/2014/main" id="{4CE71D72-9962-5A33-F9FA-FF01DD6F462F}"/>
              </a:ext>
            </a:extLst>
          </p:cNvPr>
          <p:cNvGrpSpPr/>
          <p:nvPr/>
        </p:nvGrpSpPr>
        <p:grpSpPr>
          <a:xfrm>
            <a:off x="0" y="117791"/>
            <a:ext cx="1798262" cy="3594129"/>
            <a:chOff x="0" y="117791"/>
            <a:chExt cx="1798262" cy="3594129"/>
          </a:xfrm>
        </p:grpSpPr>
        <p:pic>
          <p:nvPicPr>
            <p:cNvPr id="30" name="صورة 29" descr="صورة تحتوي على نص&#10;&#10;تم إنشاء الوصف تلقائياً">
              <a:extLst>
                <a:ext uri="{FF2B5EF4-FFF2-40B4-BE49-F238E27FC236}">
                  <a16:creationId xmlns:a16="http://schemas.microsoft.com/office/drawing/2014/main" id="{BA78DB75-5037-F5F4-989A-FDEF7B5447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4794" b="46676"/>
            <a:stretch/>
          </p:blipFill>
          <p:spPr>
            <a:xfrm rot="5400000">
              <a:off x="-420575" y="1493084"/>
              <a:ext cx="2639411" cy="1798262"/>
            </a:xfrm>
            <a:prstGeom prst="rect">
              <a:avLst/>
            </a:prstGeom>
          </p:spPr>
        </p:pic>
        <p:pic>
          <p:nvPicPr>
            <p:cNvPr id="31" name="Picture 4">
              <a:extLst>
                <a:ext uri="{FF2B5EF4-FFF2-40B4-BE49-F238E27FC236}">
                  <a16:creationId xmlns:a16="http://schemas.microsoft.com/office/drawing/2014/main" id="{F5CBEA11-A818-4A37-980B-8056E811ED51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1096545" y="892118"/>
              <a:ext cx="638860" cy="575773"/>
            </a:xfrm>
            <a:prstGeom prst="rect">
              <a:avLst/>
            </a:prstGeom>
          </p:spPr>
        </p:pic>
        <p:pic>
          <p:nvPicPr>
            <p:cNvPr id="32" name="Picture 3">
              <a:extLst>
                <a:ext uri="{FF2B5EF4-FFF2-40B4-BE49-F238E27FC236}">
                  <a16:creationId xmlns:a16="http://schemas.microsoft.com/office/drawing/2014/main" id="{3F64657A-91B8-A438-E6C8-CCC5FDDF1E19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rcRect/>
            <a:stretch>
              <a:fillRect/>
            </a:stretch>
          </p:blipFill>
          <p:spPr>
            <a:xfrm>
              <a:off x="124408" y="117791"/>
              <a:ext cx="972137" cy="954720"/>
            </a:xfrm>
            <a:prstGeom prst="rect">
              <a:avLst/>
            </a:prstGeom>
          </p:spPr>
        </p:pic>
        <p:pic>
          <p:nvPicPr>
            <p:cNvPr id="33" name="Picture 10">
              <a:extLst>
                <a:ext uri="{FF2B5EF4-FFF2-40B4-BE49-F238E27FC236}">
                  <a16:creationId xmlns:a16="http://schemas.microsoft.com/office/drawing/2014/main" id="{E37789E3-4339-C302-BBA6-FBC892BAC8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rcRect/>
            <a:stretch>
              <a:fillRect/>
            </a:stretch>
          </p:blipFill>
          <p:spPr>
            <a:xfrm rot="2072421">
              <a:off x="256308" y="1052693"/>
              <a:ext cx="775341" cy="765648"/>
            </a:xfrm>
            <a:prstGeom prst="rect">
              <a:avLst/>
            </a:prstGeom>
          </p:spPr>
        </p:pic>
        <p:pic>
          <p:nvPicPr>
            <p:cNvPr id="34" name="Picture 15">
              <a:extLst>
                <a:ext uri="{FF2B5EF4-FFF2-40B4-BE49-F238E27FC236}">
                  <a16:creationId xmlns:a16="http://schemas.microsoft.com/office/drawing/2014/main" id="{0727472F-4E15-2A29-BBC7-12B2289943E6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rcRect/>
            <a:stretch>
              <a:fillRect/>
            </a:stretch>
          </p:blipFill>
          <p:spPr>
            <a:xfrm>
              <a:off x="1146377" y="246966"/>
              <a:ext cx="518540" cy="645152"/>
            </a:xfrm>
            <a:prstGeom prst="rect">
              <a:avLst/>
            </a:prstGeom>
          </p:spPr>
        </p:pic>
        <p:pic>
          <p:nvPicPr>
            <p:cNvPr id="35" name="Picture 11">
              <a:extLst>
                <a:ext uri="{FF2B5EF4-FFF2-40B4-BE49-F238E27FC236}">
                  <a16:creationId xmlns:a16="http://schemas.microsoft.com/office/drawing/2014/main" id="{67659639-5A30-A905-E7F4-30B063AE0E11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rcRect/>
            <a:stretch>
              <a:fillRect/>
            </a:stretch>
          </p:blipFill>
          <p:spPr>
            <a:xfrm rot="2776241">
              <a:off x="633583" y="2114800"/>
              <a:ext cx="892237" cy="352453"/>
            </a:xfrm>
            <a:prstGeom prst="rect">
              <a:avLst/>
            </a:prstGeom>
          </p:spPr>
        </p:pic>
        <p:pic>
          <p:nvPicPr>
            <p:cNvPr id="36" name="Picture 13">
              <a:extLst>
                <a:ext uri="{FF2B5EF4-FFF2-40B4-BE49-F238E27FC236}">
                  <a16:creationId xmlns:a16="http://schemas.microsoft.com/office/drawing/2014/main" id="{CD0220D8-8225-F11F-954C-37B974DF3B04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rcRect/>
            <a:stretch>
              <a:fillRect/>
            </a:stretch>
          </p:blipFill>
          <p:spPr>
            <a:xfrm rot="1455093">
              <a:off x="1157251" y="1561625"/>
              <a:ext cx="580124" cy="575773"/>
            </a:xfrm>
            <a:prstGeom prst="rect">
              <a:avLst/>
            </a:prstGeom>
          </p:spPr>
        </p:pic>
      </p:grpSp>
      <p:pic>
        <p:nvPicPr>
          <p:cNvPr id="37" name="Picture 35" descr="Picture 35">
            <a:extLst>
              <a:ext uri="{FF2B5EF4-FFF2-40B4-BE49-F238E27FC236}">
                <a16:creationId xmlns:a16="http://schemas.microsoft.com/office/drawing/2014/main" id="{CEA316DF-C3EA-9B3F-63F4-176A9C0AB8AD}"/>
              </a:ext>
            </a:extLst>
          </p:cNvPr>
          <p:cNvPicPr>
            <a:picLocks noChangeAspect="1"/>
          </p:cNvPicPr>
          <p:nvPr/>
        </p:nvPicPr>
        <p:blipFill rotWithShape="1">
          <a:blip r:embed="rId25"/>
          <a:srcRect l="13192" t="11042" r="15559" b="29130"/>
          <a:stretch/>
        </p:blipFill>
        <p:spPr>
          <a:xfrm>
            <a:off x="10459913" y="2368558"/>
            <a:ext cx="1842925" cy="1553961"/>
          </a:xfrm>
          <a:prstGeom prst="rect">
            <a:avLst/>
          </a:prstGeom>
          <a:ln w="12700">
            <a:miter lim="400000"/>
          </a:ln>
        </p:spPr>
      </p:pic>
      <p:pic>
        <p:nvPicPr>
          <p:cNvPr id="38" name="صورة 37">
            <a:extLst>
              <a:ext uri="{FF2B5EF4-FFF2-40B4-BE49-F238E27FC236}">
                <a16:creationId xmlns:a16="http://schemas.microsoft.com/office/drawing/2014/main" id="{CEDBD3B2-626E-C34B-63B1-F81E79716434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83" y="5348658"/>
            <a:ext cx="1679421" cy="1509342"/>
          </a:xfrm>
          <a:prstGeom prst="rect">
            <a:avLst/>
          </a:prstGeom>
        </p:spPr>
      </p:pic>
      <p:sp>
        <p:nvSpPr>
          <p:cNvPr id="2" name="مستطيل 1">
            <a:extLst>
              <a:ext uri="{FF2B5EF4-FFF2-40B4-BE49-F238E27FC236}">
                <a16:creationId xmlns:a16="http://schemas.microsoft.com/office/drawing/2014/main" id="{0AE55689-2301-8DE7-C8CF-F87EA8308165}"/>
              </a:ext>
            </a:extLst>
          </p:cNvPr>
          <p:cNvSpPr/>
          <p:nvPr/>
        </p:nvSpPr>
        <p:spPr>
          <a:xfrm>
            <a:off x="4653267" y="788526"/>
            <a:ext cx="2885466" cy="479178"/>
          </a:xfrm>
          <a:custGeom>
            <a:avLst/>
            <a:gdLst>
              <a:gd name="connsiteX0" fmla="*/ 0 w 2885466"/>
              <a:gd name="connsiteY0" fmla="*/ 0 h 479178"/>
              <a:gd name="connsiteX1" fmla="*/ 577093 w 2885466"/>
              <a:gd name="connsiteY1" fmla="*/ 0 h 479178"/>
              <a:gd name="connsiteX2" fmla="*/ 1125332 w 2885466"/>
              <a:gd name="connsiteY2" fmla="*/ 0 h 479178"/>
              <a:gd name="connsiteX3" fmla="*/ 1702425 w 2885466"/>
              <a:gd name="connsiteY3" fmla="*/ 0 h 479178"/>
              <a:gd name="connsiteX4" fmla="*/ 2279518 w 2885466"/>
              <a:gd name="connsiteY4" fmla="*/ 0 h 479178"/>
              <a:gd name="connsiteX5" fmla="*/ 2885466 w 2885466"/>
              <a:gd name="connsiteY5" fmla="*/ 0 h 479178"/>
              <a:gd name="connsiteX6" fmla="*/ 2885466 w 2885466"/>
              <a:gd name="connsiteY6" fmla="*/ 479178 h 479178"/>
              <a:gd name="connsiteX7" fmla="*/ 2337227 w 2885466"/>
              <a:gd name="connsiteY7" fmla="*/ 479178 h 479178"/>
              <a:gd name="connsiteX8" fmla="*/ 1817844 w 2885466"/>
              <a:gd name="connsiteY8" fmla="*/ 479178 h 479178"/>
              <a:gd name="connsiteX9" fmla="*/ 1327314 w 2885466"/>
              <a:gd name="connsiteY9" fmla="*/ 479178 h 479178"/>
              <a:gd name="connsiteX10" fmla="*/ 721367 w 2885466"/>
              <a:gd name="connsiteY10" fmla="*/ 479178 h 479178"/>
              <a:gd name="connsiteX11" fmla="*/ 0 w 2885466"/>
              <a:gd name="connsiteY11" fmla="*/ 479178 h 479178"/>
              <a:gd name="connsiteX12" fmla="*/ 0 w 2885466"/>
              <a:gd name="connsiteY12" fmla="*/ 0 h 4791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885466" h="479178" fill="none" extrusionOk="0">
                <a:moveTo>
                  <a:pt x="0" y="0"/>
                </a:moveTo>
                <a:cubicBezTo>
                  <a:pt x="187518" y="28069"/>
                  <a:pt x="306716" y="-8932"/>
                  <a:pt x="577093" y="0"/>
                </a:cubicBezTo>
                <a:cubicBezTo>
                  <a:pt x="847470" y="8932"/>
                  <a:pt x="980736" y="17464"/>
                  <a:pt x="1125332" y="0"/>
                </a:cubicBezTo>
                <a:cubicBezTo>
                  <a:pt x="1269928" y="-17464"/>
                  <a:pt x="1583789" y="-21728"/>
                  <a:pt x="1702425" y="0"/>
                </a:cubicBezTo>
                <a:cubicBezTo>
                  <a:pt x="1821061" y="21728"/>
                  <a:pt x="2162793" y="-13929"/>
                  <a:pt x="2279518" y="0"/>
                </a:cubicBezTo>
                <a:cubicBezTo>
                  <a:pt x="2396243" y="13929"/>
                  <a:pt x="2606033" y="23621"/>
                  <a:pt x="2885466" y="0"/>
                </a:cubicBezTo>
                <a:cubicBezTo>
                  <a:pt x="2880458" y="206914"/>
                  <a:pt x="2872906" y="300909"/>
                  <a:pt x="2885466" y="479178"/>
                </a:cubicBezTo>
                <a:cubicBezTo>
                  <a:pt x="2665392" y="489669"/>
                  <a:pt x="2548308" y="486250"/>
                  <a:pt x="2337227" y="479178"/>
                </a:cubicBezTo>
                <a:cubicBezTo>
                  <a:pt x="2126146" y="472106"/>
                  <a:pt x="1947511" y="493110"/>
                  <a:pt x="1817844" y="479178"/>
                </a:cubicBezTo>
                <a:cubicBezTo>
                  <a:pt x="1688177" y="465246"/>
                  <a:pt x="1476135" y="475388"/>
                  <a:pt x="1327314" y="479178"/>
                </a:cubicBezTo>
                <a:cubicBezTo>
                  <a:pt x="1178493" y="482969"/>
                  <a:pt x="982394" y="487700"/>
                  <a:pt x="721367" y="479178"/>
                </a:cubicBezTo>
                <a:cubicBezTo>
                  <a:pt x="460340" y="470656"/>
                  <a:pt x="165412" y="474571"/>
                  <a:pt x="0" y="479178"/>
                </a:cubicBezTo>
                <a:cubicBezTo>
                  <a:pt x="8880" y="282229"/>
                  <a:pt x="21046" y="183819"/>
                  <a:pt x="0" y="0"/>
                </a:cubicBezTo>
                <a:close/>
              </a:path>
              <a:path w="2885466" h="479178" stroke="0" extrusionOk="0">
                <a:moveTo>
                  <a:pt x="0" y="0"/>
                </a:moveTo>
                <a:cubicBezTo>
                  <a:pt x="236074" y="24820"/>
                  <a:pt x="384558" y="-5230"/>
                  <a:pt x="519384" y="0"/>
                </a:cubicBezTo>
                <a:cubicBezTo>
                  <a:pt x="654210" y="5230"/>
                  <a:pt x="963425" y="-27846"/>
                  <a:pt x="1096477" y="0"/>
                </a:cubicBezTo>
                <a:cubicBezTo>
                  <a:pt x="1229529" y="27846"/>
                  <a:pt x="1379237" y="11853"/>
                  <a:pt x="1587006" y="0"/>
                </a:cubicBezTo>
                <a:cubicBezTo>
                  <a:pt x="1794775" y="-11853"/>
                  <a:pt x="1997547" y="-24984"/>
                  <a:pt x="2221809" y="0"/>
                </a:cubicBezTo>
                <a:cubicBezTo>
                  <a:pt x="2446071" y="24984"/>
                  <a:pt x="2647509" y="-21206"/>
                  <a:pt x="2885466" y="0"/>
                </a:cubicBezTo>
                <a:cubicBezTo>
                  <a:pt x="2874739" y="118054"/>
                  <a:pt x="2903489" y="340084"/>
                  <a:pt x="2885466" y="479178"/>
                </a:cubicBezTo>
                <a:cubicBezTo>
                  <a:pt x="2725226" y="478908"/>
                  <a:pt x="2572628" y="478616"/>
                  <a:pt x="2308373" y="479178"/>
                </a:cubicBezTo>
                <a:cubicBezTo>
                  <a:pt x="2044118" y="479740"/>
                  <a:pt x="2019294" y="461140"/>
                  <a:pt x="1817844" y="479178"/>
                </a:cubicBezTo>
                <a:cubicBezTo>
                  <a:pt x="1616394" y="497216"/>
                  <a:pt x="1351655" y="507546"/>
                  <a:pt x="1183041" y="479178"/>
                </a:cubicBezTo>
                <a:cubicBezTo>
                  <a:pt x="1014427" y="450810"/>
                  <a:pt x="756389" y="489031"/>
                  <a:pt x="577093" y="479178"/>
                </a:cubicBezTo>
                <a:cubicBezTo>
                  <a:pt x="397797" y="469325"/>
                  <a:pt x="220046" y="506517"/>
                  <a:pt x="0" y="479178"/>
                </a:cubicBezTo>
                <a:cubicBezTo>
                  <a:pt x="-11207" y="279972"/>
                  <a:pt x="-20978" y="146556"/>
                  <a:pt x="0" y="0"/>
                </a:cubicBezTo>
                <a:close/>
              </a:path>
            </a:pathLst>
          </a:custGeom>
          <a:solidFill>
            <a:srgbClr val="FCE8BA"/>
          </a:solidFill>
          <a:ln>
            <a:solidFill>
              <a:srgbClr val="FCE0A2"/>
            </a:solidFill>
            <a:extLst>
              <a:ext uri="{C807C97D-BFC1-408E-A445-0C87EB9F89A2}">
                <ask:lineSketchStyleProps xmlns:ask="http://schemas.microsoft.com/office/drawing/2018/sketchyshapes" sd="1520066734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srgbClr val="A1A1CB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طريقة أخرى للحل</a:t>
            </a: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BD1768A9-8756-8EA1-1C11-6F7D29ACA264}"/>
              </a:ext>
            </a:extLst>
          </p:cNvPr>
          <p:cNvPicPr>
            <a:picLocks noChangeAspect="1"/>
          </p:cNvPicPr>
          <p:nvPr/>
        </p:nvPicPr>
        <p:blipFill rotWithShape="1">
          <a:blip r:embed="rId28"/>
          <a:srcRect l="20056" t="39824" r="37030" b="36953"/>
          <a:stretch/>
        </p:blipFill>
        <p:spPr>
          <a:xfrm>
            <a:off x="1859752" y="1976887"/>
            <a:ext cx="8078258" cy="3642619"/>
          </a:xfrm>
          <a:custGeom>
            <a:avLst/>
            <a:gdLst>
              <a:gd name="connsiteX0" fmla="*/ 0 w 8078258"/>
              <a:gd name="connsiteY0" fmla="*/ 0 h 3642619"/>
              <a:gd name="connsiteX1" fmla="*/ 8078258 w 8078258"/>
              <a:gd name="connsiteY1" fmla="*/ 0 h 3642619"/>
              <a:gd name="connsiteX2" fmla="*/ 8078258 w 8078258"/>
              <a:gd name="connsiteY2" fmla="*/ 3642619 h 3642619"/>
              <a:gd name="connsiteX3" fmla="*/ 0 w 8078258"/>
              <a:gd name="connsiteY3" fmla="*/ 3642619 h 3642619"/>
              <a:gd name="connsiteX4" fmla="*/ 0 w 8078258"/>
              <a:gd name="connsiteY4" fmla="*/ 0 h 36426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078258" h="3642619" fill="none" extrusionOk="0">
                <a:moveTo>
                  <a:pt x="0" y="0"/>
                </a:moveTo>
                <a:cubicBezTo>
                  <a:pt x="2190072" y="34167"/>
                  <a:pt x="6099694" y="37122"/>
                  <a:pt x="8078258" y="0"/>
                </a:cubicBezTo>
                <a:cubicBezTo>
                  <a:pt x="7988120" y="483430"/>
                  <a:pt x="8144511" y="2730452"/>
                  <a:pt x="8078258" y="3642619"/>
                </a:cubicBezTo>
                <a:cubicBezTo>
                  <a:pt x="4827944" y="3662988"/>
                  <a:pt x="2409795" y="3757095"/>
                  <a:pt x="0" y="3642619"/>
                </a:cubicBezTo>
                <a:cubicBezTo>
                  <a:pt x="61008" y="2398714"/>
                  <a:pt x="-138508" y="496990"/>
                  <a:pt x="0" y="0"/>
                </a:cubicBezTo>
                <a:close/>
              </a:path>
              <a:path w="8078258" h="3642619" stroke="0" extrusionOk="0">
                <a:moveTo>
                  <a:pt x="0" y="0"/>
                </a:moveTo>
                <a:cubicBezTo>
                  <a:pt x="1358165" y="5031"/>
                  <a:pt x="5195790" y="50502"/>
                  <a:pt x="8078258" y="0"/>
                </a:cubicBezTo>
                <a:cubicBezTo>
                  <a:pt x="8149095" y="1266118"/>
                  <a:pt x="8042524" y="2519802"/>
                  <a:pt x="8078258" y="3642619"/>
                </a:cubicBezTo>
                <a:cubicBezTo>
                  <a:pt x="4540315" y="3698650"/>
                  <a:pt x="3196586" y="3500544"/>
                  <a:pt x="0" y="3642619"/>
                </a:cubicBezTo>
                <a:cubicBezTo>
                  <a:pt x="81073" y="2113053"/>
                  <a:pt x="40741" y="859539"/>
                  <a:pt x="0" y="0"/>
                </a:cubicBezTo>
                <a:close/>
              </a:path>
            </a:pathLst>
          </a:custGeom>
          <a:ln>
            <a:solidFill>
              <a:srgbClr val="A1A1CB"/>
            </a:solidFill>
            <a:extLst>
              <a:ext uri="{C807C97D-BFC1-408E-A445-0C87EB9F89A2}">
                <ask:lineSketchStyleProps xmlns:ask="http://schemas.microsoft.com/office/drawing/2018/sketchyshapes" sd="1248540642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</p:pic>
    </p:spTree>
    <p:extLst>
      <p:ext uri="{BB962C8B-B14F-4D97-AF65-F5344CB8AC3E}">
        <p14:creationId xmlns:p14="http://schemas.microsoft.com/office/powerpoint/2010/main" val="3035653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9">
            <a:extLst>
              <a:ext uri="{FF2B5EF4-FFF2-40B4-BE49-F238E27FC236}">
                <a16:creationId xmlns:a16="http://schemas.microsoft.com/office/drawing/2014/main" id="{DF49B7AD-9C85-3AB6-A496-65846A5C1475}"/>
              </a:ext>
            </a:extLst>
          </p:cNvPr>
          <p:cNvGrpSpPr/>
          <p:nvPr/>
        </p:nvGrpSpPr>
        <p:grpSpPr>
          <a:xfrm>
            <a:off x="9892145" y="-1333059"/>
            <a:ext cx="2507346" cy="3285841"/>
            <a:chOff x="0" y="0"/>
            <a:chExt cx="2354580" cy="2868930"/>
          </a:xfrm>
        </p:grpSpPr>
        <p:sp>
          <p:nvSpPr>
            <p:cNvPr id="19" name="Freeform 10">
              <a:extLst>
                <a:ext uri="{FF2B5EF4-FFF2-40B4-BE49-F238E27FC236}">
                  <a16:creationId xmlns:a16="http://schemas.microsoft.com/office/drawing/2014/main" id="{80930735-5622-4862-C845-9F1BE557E976}"/>
                </a:ext>
              </a:extLst>
            </p:cNvPr>
            <p:cNvSpPr/>
            <p:nvPr/>
          </p:nvSpPr>
          <p:spPr>
            <a:xfrm>
              <a:off x="0" y="0"/>
              <a:ext cx="2353310" cy="2868930"/>
            </a:xfrm>
            <a:custGeom>
              <a:avLst/>
              <a:gdLst/>
              <a:ahLst/>
              <a:cxnLst/>
              <a:rect l="l" t="t" r="r" b="b"/>
              <a:pathLst>
                <a:path w="2353310" h="2868930">
                  <a:moveTo>
                    <a:pt x="784860" y="2801620"/>
                  </a:moveTo>
                  <a:cubicBezTo>
                    <a:pt x="905510" y="2842260"/>
                    <a:pt x="1042670" y="2868930"/>
                    <a:pt x="1177290" y="2868930"/>
                  </a:cubicBezTo>
                  <a:cubicBezTo>
                    <a:pt x="1311910" y="2868930"/>
                    <a:pt x="1441450" y="2846070"/>
                    <a:pt x="1560830" y="2805430"/>
                  </a:cubicBezTo>
                  <a:cubicBezTo>
                    <a:pt x="1563370" y="2804160"/>
                    <a:pt x="1565910" y="2804160"/>
                    <a:pt x="1568450" y="2802890"/>
                  </a:cubicBezTo>
                  <a:cubicBezTo>
                    <a:pt x="2016760" y="2640330"/>
                    <a:pt x="2346960" y="2211070"/>
                    <a:pt x="2353310" y="1709420"/>
                  </a:cubicBezTo>
                  <a:lnTo>
                    <a:pt x="2353310" y="0"/>
                  </a:lnTo>
                  <a:lnTo>
                    <a:pt x="0" y="0"/>
                  </a:lnTo>
                  <a:lnTo>
                    <a:pt x="0" y="1708150"/>
                  </a:lnTo>
                  <a:cubicBezTo>
                    <a:pt x="6350" y="2213610"/>
                    <a:pt x="331470" y="2642870"/>
                    <a:pt x="784860" y="2801620"/>
                  </a:cubicBezTo>
                  <a:close/>
                </a:path>
              </a:pathLst>
            </a:custGeom>
            <a:solidFill>
              <a:srgbClr val="A1A1CB"/>
            </a:solidFill>
          </p:spPr>
          <p:txBody>
            <a:bodyPr/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SA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20" name="صورة 19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7A23A185-C129-3A9D-CF6B-CF135E74756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5768" y="308221"/>
            <a:ext cx="1480808" cy="1720423"/>
          </a:xfrm>
          <a:prstGeom prst="rect">
            <a:avLst/>
          </a:prstGeom>
        </p:spPr>
      </p:pic>
      <p:pic>
        <p:nvPicPr>
          <p:cNvPr id="21" name="صورة 20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8F712457-4404-4A0A-4179-66675BD7ADC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9706" y="303908"/>
            <a:ext cx="1525147" cy="1695046"/>
          </a:xfrm>
          <a:prstGeom prst="rect">
            <a:avLst/>
          </a:prstGeom>
        </p:spPr>
      </p:pic>
      <p:sp>
        <p:nvSpPr>
          <p:cNvPr id="22" name="مستطيل 21">
            <a:extLst>
              <a:ext uri="{FF2B5EF4-FFF2-40B4-BE49-F238E27FC236}">
                <a16:creationId xmlns:a16="http://schemas.microsoft.com/office/drawing/2014/main" id="{6470AFC4-1846-38FF-AA80-1E883EBB27B5}"/>
              </a:ext>
            </a:extLst>
          </p:cNvPr>
          <p:cNvSpPr/>
          <p:nvPr/>
        </p:nvSpPr>
        <p:spPr>
          <a:xfrm>
            <a:off x="10324636" y="-55132"/>
            <a:ext cx="1775258" cy="9472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000" b="1" i="0" u="none" strike="noStrike" kern="1200" cap="none" spc="0" normalizeH="0" baseline="0" noProof="0" dirty="0">
                <a:ln>
                  <a:noFill/>
                </a:ln>
                <a:solidFill>
                  <a:srgbClr val="FCE0A2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تأكد</a:t>
            </a:r>
          </a:p>
        </p:txBody>
      </p:sp>
      <p:grpSp>
        <p:nvGrpSpPr>
          <p:cNvPr id="23" name="مجموعة 22">
            <a:extLst>
              <a:ext uri="{FF2B5EF4-FFF2-40B4-BE49-F238E27FC236}">
                <a16:creationId xmlns:a16="http://schemas.microsoft.com/office/drawing/2014/main" id="{3EB79CF6-5BF2-FD7F-FD81-AFD346FB4F51}"/>
              </a:ext>
            </a:extLst>
          </p:cNvPr>
          <p:cNvGrpSpPr/>
          <p:nvPr/>
        </p:nvGrpSpPr>
        <p:grpSpPr>
          <a:xfrm>
            <a:off x="9516599" y="4234451"/>
            <a:ext cx="2619418" cy="2616388"/>
            <a:chOff x="9531274" y="4241612"/>
            <a:chExt cx="2619418" cy="2616388"/>
          </a:xfrm>
        </p:grpSpPr>
        <p:pic>
          <p:nvPicPr>
            <p:cNvPr id="24" name="Picture 7">
              <a:extLst>
                <a:ext uri="{FF2B5EF4-FFF2-40B4-BE49-F238E27FC236}">
                  <a16:creationId xmlns:a16="http://schemas.microsoft.com/office/drawing/2014/main" id="{5BA20733-35F0-B747-36B2-8DE4C5A4853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9531274" y="6170198"/>
              <a:ext cx="2583295" cy="687802"/>
            </a:xfrm>
            <a:prstGeom prst="rect">
              <a:avLst/>
            </a:prstGeom>
          </p:spPr>
        </p:pic>
        <p:pic>
          <p:nvPicPr>
            <p:cNvPr id="25" name="Picture 6">
              <a:extLst>
                <a:ext uri="{FF2B5EF4-FFF2-40B4-BE49-F238E27FC236}">
                  <a16:creationId xmlns:a16="http://schemas.microsoft.com/office/drawing/2014/main" id="{63FE90E0-4D71-3806-89A6-8C61AB9F444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 b="5916"/>
            <a:stretch>
              <a:fillRect/>
            </a:stretch>
          </p:blipFill>
          <p:spPr>
            <a:xfrm>
              <a:off x="10291674" y="5237856"/>
              <a:ext cx="888925" cy="836327"/>
            </a:xfrm>
            <a:prstGeom prst="rect">
              <a:avLst/>
            </a:prstGeom>
          </p:spPr>
        </p:pic>
        <p:pic>
          <p:nvPicPr>
            <p:cNvPr id="26" name="Picture 2">
              <a:extLst>
                <a:ext uri="{FF2B5EF4-FFF2-40B4-BE49-F238E27FC236}">
                  <a16:creationId xmlns:a16="http://schemas.microsoft.com/office/drawing/2014/main" id="{3DC8FD97-6DF8-221A-4D87-4FF6F31A428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11180599" y="4241612"/>
              <a:ext cx="970093" cy="996244"/>
            </a:xfrm>
            <a:prstGeom prst="rect">
              <a:avLst/>
            </a:prstGeom>
          </p:spPr>
        </p:pic>
        <p:pic>
          <p:nvPicPr>
            <p:cNvPr id="27" name="Picture 7">
              <a:extLst>
                <a:ext uri="{FF2B5EF4-FFF2-40B4-BE49-F238E27FC236}">
                  <a16:creationId xmlns:a16="http://schemas.microsoft.com/office/drawing/2014/main" id="{FD4EBB5F-D544-3392-F1C5-A8229E23DCD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11366960" y="5386382"/>
              <a:ext cx="747609" cy="687801"/>
            </a:xfrm>
            <a:prstGeom prst="rect">
              <a:avLst/>
            </a:prstGeom>
          </p:spPr>
        </p:pic>
        <p:pic>
          <p:nvPicPr>
            <p:cNvPr id="28" name="Picture 5">
              <a:extLst>
                <a:ext uri="{FF2B5EF4-FFF2-40B4-BE49-F238E27FC236}">
                  <a16:creationId xmlns:a16="http://schemas.microsoft.com/office/drawing/2014/main" id="{8D556375-4321-4342-F1BF-EFF378B90FC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10519998" y="4622780"/>
              <a:ext cx="519061" cy="519061"/>
            </a:xfrm>
            <a:prstGeom prst="rect">
              <a:avLst/>
            </a:prstGeom>
          </p:spPr>
        </p:pic>
      </p:grpSp>
      <p:grpSp>
        <p:nvGrpSpPr>
          <p:cNvPr id="29" name="مجموعة 28">
            <a:extLst>
              <a:ext uri="{FF2B5EF4-FFF2-40B4-BE49-F238E27FC236}">
                <a16:creationId xmlns:a16="http://schemas.microsoft.com/office/drawing/2014/main" id="{4CE71D72-9962-5A33-F9FA-FF01DD6F462F}"/>
              </a:ext>
            </a:extLst>
          </p:cNvPr>
          <p:cNvGrpSpPr/>
          <p:nvPr/>
        </p:nvGrpSpPr>
        <p:grpSpPr>
          <a:xfrm>
            <a:off x="0" y="117791"/>
            <a:ext cx="1798262" cy="3594129"/>
            <a:chOff x="0" y="117791"/>
            <a:chExt cx="1798262" cy="3594129"/>
          </a:xfrm>
        </p:grpSpPr>
        <p:pic>
          <p:nvPicPr>
            <p:cNvPr id="30" name="صورة 29" descr="صورة تحتوي على نص&#10;&#10;تم إنشاء الوصف تلقائياً">
              <a:extLst>
                <a:ext uri="{FF2B5EF4-FFF2-40B4-BE49-F238E27FC236}">
                  <a16:creationId xmlns:a16="http://schemas.microsoft.com/office/drawing/2014/main" id="{BA78DB75-5037-F5F4-989A-FDEF7B5447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4794" b="46676"/>
            <a:stretch/>
          </p:blipFill>
          <p:spPr>
            <a:xfrm rot="5400000">
              <a:off x="-420575" y="1493084"/>
              <a:ext cx="2639411" cy="1798262"/>
            </a:xfrm>
            <a:prstGeom prst="rect">
              <a:avLst/>
            </a:prstGeom>
          </p:spPr>
        </p:pic>
        <p:pic>
          <p:nvPicPr>
            <p:cNvPr id="31" name="Picture 4">
              <a:extLst>
                <a:ext uri="{FF2B5EF4-FFF2-40B4-BE49-F238E27FC236}">
                  <a16:creationId xmlns:a16="http://schemas.microsoft.com/office/drawing/2014/main" id="{F5CBEA11-A818-4A37-980B-8056E811ED51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1096545" y="892118"/>
              <a:ext cx="638860" cy="575773"/>
            </a:xfrm>
            <a:prstGeom prst="rect">
              <a:avLst/>
            </a:prstGeom>
          </p:spPr>
        </p:pic>
        <p:pic>
          <p:nvPicPr>
            <p:cNvPr id="32" name="Picture 3">
              <a:extLst>
                <a:ext uri="{FF2B5EF4-FFF2-40B4-BE49-F238E27FC236}">
                  <a16:creationId xmlns:a16="http://schemas.microsoft.com/office/drawing/2014/main" id="{3F64657A-91B8-A438-E6C8-CCC5FDDF1E19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rcRect/>
            <a:stretch>
              <a:fillRect/>
            </a:stretch>
          </p:blipFill>
          <p:spPr>
            <a:xfrm>
              <a:off x="124408" y="117791"/>
              <a:ext cx="972137" cy="954720"/>
            </a:xfrm>
            <a:prstGeom prst="rect">
              <a:avLst/>
            </a:prstGeom>
          </p:spPr>
        </p:pic>
        <p:pic>
          <p:nvPicPr>
            <p:cNvPr id="33" name="Picture 10">
              <a:extLst>
                <a:ext uri="{FF2B5EF4-FFF2-40B4-BE49-F238E27FC236}">
                  <a16:creationId xmlns:a16="http://schemas.microsoft.com/office/drawing/2014/main" id="{E37789E3-4339-C302-BBA6-FBC892BAC8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rcRect/>
            <a:stretch>
              <a:fillRect/>
            </a:stretch>
          </p:blipFill>
          <p:spPr>
            <a:xfrm rot="2072421">
              <a:off x="256308" y="1052693"/>
              <a:ext cx="775341" cy="765648"/>
            </a:xfrm>
            <a:prstGeom prst="rect">
              <a:avLst/>
            </a:prstGeom>
          </p:spPr>
        </p:pic>
        <p:pic>
          <p:nvPicPr>
            <p:cNvPr id="34" name="Picture 15">
              <a:extLst>
                <a:ext uri="{FF2B5EF4-FFF2-40B4-BE49-F238E27FC236}">
                  <a16:creationId xmlns:a16="http://schemas.microsoft.com/office/drawing/2014/main" id="{0727472F-4E15-2A29-BBC7-12B2289943E6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rcRect/>
            <a:stretch>
              <a:fillRect/>
            </a:stretch>
          </p:blipFill>
          <p:spPr>
            <a:xfrm>
              <a:off x="1146377" y="246966"/>
              <a:ext cx="518540" cy="645152"/>
            </a:xfrm>
            <a:prstGeom prst="rect">
              <a:avLst/>
            </a:prstGeom>
          </p:spPr>
        </p:pic>
        <p:pic>
          <p:nvPicPr>
            <p:cNvPr id="35" name="Picture 11">
              <a:extLst>
                <a:ext uri="{FF2B5EF4-FFF2-40B4-BE49-F238E27FC236}">
                  <a16:creationId xmlns:a16="http://schemas.microsoft.com/office/drawing/2014/main" id="{67659639-5A30-A905-E7F4-30B063AE0E11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rcRect/>
            <a:stretch>
              <a:fillRect/>
            </a:stretch>
          </p:blipFill>
          <p:spPr>
            <a:xfrm rot="2776241">
              <a:off x="633583" y="2114800"/>
              <a:ext cx="892237" cy="352453"/>
            </a:xfrm>
            <a:prstGeom prst="rect">
              <a:avLst/>
            </a:prstGeom>
          </p:spPr>
        </p:pic>
        <p:pic>
          <p:nvPicPr>
            <p:cNvPr id="36" name="Picture 13">
              <a:extLst>
                <a:ext uri="{FF2B5EF4-FFF2-40B4-BE49-F238E27FC236}">
                  <a16:creationId xmlns:a16="http://schemas.microsoft.com/office/drawing/2014/main" id="{CD0220D8-8225-F11F-954C-37B974DF3B04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rcRect/>
            <a:stretch>
              <a:fillRect/>
            </a:stretch>
          </p:blipFill>
          <p:spPr>
            <a:xfrm rot="1455093">
              <a:off x="1157251" y="1561625"/>
              <a:ext cx="580124" cy="575773"/>
            </a:xfrm>
            <a:prstGeom prst="rect">
              <a:avLst/>
            </a:prstGeom>
          </p:spPr>
        </p:pic>
      </p:grpSp>
      <p:pic>
        <p:nvPicPr>
          <p:cNvPr id="37" name="Picture 35" descr="Picture 35">
            <a:extLst>
              <a:ext uri="{FF2B5EF4-FFF2-40B4-BE49-F238E27FC236}">
                <a16:creationId xmlns:a16="http://schemas.microsoft.com/office/drawing/2014/main" id="{CEA316DF-C3EA-9B3F-63F4-176A9C0AB8AD}"/>
              </a:ext>
            </a:extLst>
          </p:cNvPr>
          <p:cNvPicPr>
            <a:picLocks noChangeAspect="1"/>
          </p:cNvPicPr>
          <p:nvPr/>
        </p:nvPicPr>
        <p:blipFill rotWithShape="1">
          <a:blip r:embed="rId25"/>
          <a:srcRect l="13192" t="11042" r="15559" b="29130"/>
          <a:stretch/>
        </p:blipFill>
        <p:spPr>
          <a:xfrm>
            <a:off x="10445497" y="2367936"/>
            <a:ext cx="1842925" cy="1553961"/>
          </a:xfrm>
          <a:prstGeom prst="rect">
            <a:avLst/>
          </a:prstGeom>
          <a:ln w="12700">
            <a:miter lim="400000"/>
          </a:ln>
        </p:spPr>
      </p:pic>
      <p:pic>
        <p:nvPicPr>
          <p:cNvPr id="38" name="صورة 37">
            <a:extLst>
              <a:ext uri="{FF2B5EF4-FFF2-40B4-BE49-F238E27FC236}">
                <a16:creationId xmlns:a16="http://schemas.microsoft.com/office/drawing/2014/main" id="{CEDBD3B2-626E-C34B-63B1-F81E79716434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504" y="5332920"/>
            <a:ext cx="1679421" cy="1509342"/>
          </a:xfrm>
          <a:prstGeom prst="rect">
            <a:avLst/>
          </a:prstGeom>
        </p:spPr>
      </p:pic>
      <p:sp>
        <p:nvSpPr>
          <p:cNvPr id="110" name="مستطيل 109">
            <a:extLst>
              <a:ext uri="{FF2B5EF4-FFF2-40B4-BE49-F238E27FC236}">
                <a16:creationId xmlns:a16="http://schemas.microsoft.com/office/drawing/2014/main" id="{A39EA96A-38A7-5112-51DE-9AB853B81FB0}"/>
              </a:ext>
            </a:extLst>
          </p:cNvPr>
          <p:cNvSpPr/>
          <p:nvPr/>
        </p:nvSpPr>
        <p:spPr>
          <a:xfrm>
            <a:off x="5035608" y="303908"/>
            <a:ext cx="1986642" cy="426474"/>
          </a:xfrm>
          <a:custGeom>
            <a:avLst/>
            <a:gdLst>
              <a:gd name="connsiteX0" fmla="*/ 0 w 1986642"/>
              <a:gd name="connsiteY0" fmla="*/ 0 h 426474"/>
              <a:gd name="connsiteX1" fmla="*/ 642348 w 1986642"/>
              <a:gd name="connsiteY1" fmla="*/ 0 h 426474"/>
              <a:gd name="connsiteX2" fmla="*/ 1244962 w 1986642"/>
              <a:gd name="connsiteY2" fmla="*/ 0 h 426474"/>
              <a:gd name="connsiteX3" fmla="*/ 1986642 w 1986642"/>
              <a:gd name="connsiteY3" fmla="*/ 0 h 426474"/>
              <a:gd name="connsiteX4" fmla="*/ 1986642 w 1986642"/>
              <a:gd name="connsiteY4" fmla="*/ 426474 h 426474"/>
              <a:gd name="connsiteX5" fmla="*/ 1344294 w 1986642"/>
              <a:gd name="connsiteY5" fmla="*/ 426474 h 426474"/>
              <a:gd name="connsiteX6" fmla="*/ 642348 w 1986642"/>
              <a:gd name="connsiteY6" fmla="*/ 426474 h 426474"/>
              <a:gd name="connsiteX7" fmla="*/ 0 w 1986642"/>
              <a:gd name="connsiteY7" fmla="*/ 426474 h 426474"/>
              <a:gd name="connsiteX8" fmla="*/ 0 w 1986642"/>
              <a:gd name="connsiteY8" fmla="*/ 0 h 426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86642" h="426474" fill="none" extrusionOk="0">
                <a:moveTo>
                  <a:pt x="0" y="0"/>
                </a:moveTo>
                <a:cubicBezTo>
                  <a:pt x="159335" y="-1817"/>
                  <a:pt x="431640" y="23773"/>
                  <a:pt x="642348" y="0"/>
                </a:cubicBezTo>
                <a:cubicBezTo>
                  <a:pt x="853056" y="-23773"/>
                  <a:pt x="1058419" y="2091"/>
                  <a:pt x="1244962" y="0"/>
                </a:cubicBezTo>
                <a:cubicBezTo>
                  <a:pt x="1431505" y="-2091"/>
                  <a:pt x="1777273" y="29471"/>
                  <a:pt x="1986642" y="0"/>
                </a:cubicBezTo>
                <a:cubicBezTo>
                  <a:pt x="1973563" y="127670"/>
                  <a:pt x="1966863" y="289244"/>
                  <a:pt x="1986642" y="426474"/>
                </a:cubicBezTo>
                <a:cubicBezTo>
                  <a:pt x="1733196" y="410782"/>
                  <a:pt x="1638681" y="422252"/>
                  <a:pt x="1344294" y="426474"/>
                </a:cubicBezTo>
                <a:cubicBezTo>
                  <a:pt x="1049907" y="430696"/>
                  <a:pt x="864952" y="395018"/>
                  <a:pt x="642348" y="426474"/>
                </a:cubicBezTo>
                <a:cubicBezTo>
                  <a:pt x="419744" y="457930"/>
                  <a:pt x="241581" y="443671"/>
                  <a:pt x="0" y="426474"/>
                </a:cubicBezTo>
                <a:cubicBezTo>
                  <a:pt x="-18913" y="261747"/>
                  <a:pt x="13588" y="105668"/>
                  <a:pt x="0" y="0"/>
                </a:cubicBezTo>
                <a:close/>
              </a:path>
              <a:path w="1986642" h="426474" stroke="0" extrusionOk="0">
                <a:moveTo>
                  <a:pt x="0" y="0"/>
                </a:moveTo>
                <a:cubicBezTo>
                  <a:pt x="303182" y="24260"/>
                  <a:pt x="442527" y="-1852"/>
                  <a:pt x="622481" y="0"/>
                </a:cubicBezTo>
                <a:cubicBezTo>
                  <a:pt x="802435" y="1852"/>
                  <a:pt x="1122550" y="-18146"/>
                  <a:pt x="1284695" y="0"/>
                </a:cubicBezTo>
                <a:cubicBezTo>
                  <a:pt x="1446840" y="18146"/>
                  <a:pt x="1688453" y="26833"/>
                  <a:pt x="1986642" y="0"/>
                </a:cubicBezTo>
                <a:cubicBezTo>
                  <a:pt x="1971091" y="107332"/>
                  <a:pt x="2002492" y="259983"/>
                  <a:pt x="1986642" y="426474"/>
                </a:cubicBezTo>
                <a:cubicBezTo>
                  <a:pt x="1795353" y="456382"/>
                  <a:pt x="1550572" y="406765"/>
                  <a:pt x="1304562" y="426474"/>
                </a:cubicBezTo>
                <a:cubicBezTo>
                  <a:pt x="1058552" y="446183"/>
                  <a:pt x="871678" y="448523"/>
                  <a:pt x="642348" y="426474"/>
                </a:cubicBezTo>
                <a:cubicBezTo>
                  <a:pt x="413018" y="404425"/>
                  <a:pt x="279419" y="446553"/>
                  <a:pt x="0" y="426474"/>
                </a:cubicBezTo>
                <a:cubicBezTo>
                  <a:pt x="10096" y="229321"/>
                  <a:pt x="18334" y="199421"/>
                  <a:pt x="0" y="0"/>
                </a:cubicBezTo>
                <a:close/>
              </a:path>
            </a:pathLst>
          </a:custGeom>
          <a:solidFill>
            <a:srgbClr val="FCE8BA"/>
          </a:solidFill>
          <a:ln>
            <a:solidFill>
              <a:srgbClr val="FCE0A2"/>
            </a:solidFill>
            <a:extLst>
              <a:ext uri="{C807C97D-BFC1-408E-A445-0C87EB9F89A2}">
                <ask:lineSketchStyleProps xmlns:ask="http://schemas.microsoft.com/office/drawing/2018/sketchyshapes" sd="1520066734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srgbClr val="A1A1CB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تعلم تعاوني</a:t>
            </a:r>
          </a:p>
        </p:txBody>
      </p:sp>
      <p:sp>
        <p:nvSpPr>
          <p:cNvPr id="111" name="مربع نص 110">
            <a:extLst>
              <a:ext uri="{FF2B5EF4-FFF2-40B4-BE49-F238E27FC236}">
                <a16:creationId xmlns:a16="http://schemas.microsoft.com/office/drawing/2014/main" id="{26850654-BD32-4FEA-542C-A216D62AAFE9}"/>
              </a:ext>
            </a:extLst>
          </p:cNvPr>
          <p:cNvSpPr txBox="1"/>
          <p:nvPr/>
        </p:nvSpPr>
        <p:spPr>
          <a:xfrm>
            <a:off x="7354878" y="3356957"/>
            <a:ext cx="1875479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ح ( م )  =</a:t>
            </a:r>
          </a:p>
        </p:txBody>
      </p:sp>
      <p:grpSp>
        <p:nvGrpSpPr>
          <p:cNvPr id="112" name="مجموعة 111">
            <a:extLst>
              <a:ext uri="{FF2B5EF4-FFF2-40B4-BE49-F238E27FC236}">
                <a16:creationId xmlns:a16="http://schemas.microsoft.com/office/drawing/2014/main" id="{2583736A-0DB2-436C-BC98-C5F6C5EC0ACF}"/>
              </a:ext>
            </a:extLst>
          </p:cNvPr>
          <p:cNvGrpSpPr/>
          <p:nvPr/>
        </p:nvGrpSpPr>
        <p:grpSpPr>
          <a:xfrm>
            <a:off x="7502165" y="3253011"/>
            <a:ext cx="720080" cy="678683"/>
            <a:chOff x="5694482" y="4242301"/>
            <a:chExt cx="720080" cy="678683"/>
          </a:xfrm>
        </p:grpSpPr>
        <p:sp>
          <p:nvSpPr>
            <p:cNvPr id="113" name="مربع نص 112">
              <a:extLst>
                <a:ext uri="{FF2B5EF4-FFF2-40B4-BE49-F238E27FC236}">
                  <a16:creationId xmlns:a16="http://schemas.microsoft.com/office/drawing/2014/main" id="{29B8761D-E56C-3701-BF26-BB9120052C57}"/>
                </a:ext>
              </a:extLst>
            </p:cNvPr>
            <p:cNvSpPr txBox="1"/>
            <p:nvPr/>
          </p:nvSpPr>
          <p:spPr>
            <a:xfrm>
              <a:off x="5769761" y="4242301"/>
              <a:ext cx="553162" cy="40011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2000" b="1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114" name="مربع نص 113">
              <a:extLst>
                <a:ext uri="{FF2B5EF4-FFF2-40B4-BE49-F238E27FC236}">
                  <a16:creationId xmlns:a16="http://schemas.microsoft.com/office/drawing/2014/main" id="{BA4CFBC3-6D6C-B9B1-607A-AABE961D64F3}"/>
                </a:ext>
              </a:extLst>
            </p:cNvPr>
            <p:cNvSpPr txBox="1"/>
            <p:nvPr/>
          </p:nvSpPr>
          <p:spPr>
            <a:xfrm>
              <a:off x="5694482" y="4520874"/>
              <a:ext cx="720080" cy="40011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2000" b="1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8</a:t>
              </a:r>
            </a:p>
          </p:txBody>
        </p:sp>
        <p:cxnSp>
          <p:nvCxnSpPr>
            <p:cNvPr id="115" name="رابط مستقيم 114">
              <a:extLst>
                <a:ext uri="{FF2B5EF4-FFF2-40B4-BE49-F238E27FC236}">
                  <a16:creationId xmlns:a16="http://schemas.microsoft.com/office/drawing/2014/main" id="{F6B55E3A-6C2E-05D7-746E-B9288A424414}"/>
                </a:ext>
              </a:extLst>
            </p:cNvPr>
            <p:cNvCxnSpPr/>
            <p:nvPr/>
          </p:nvCxnSpPr>
          <p:spPr>
            <a:xfrm flipH="1">
              <a:off x="5908252" y="4567067"/>
              <a:ext cx="3240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6" name="مربع نص 115">
            <a:extLst>
              <a:ext uri="{FF2B5EF4-FFF2-40B4-BE49-F238E27FC236}">
                <a16:creationId xmlns:a16="http://schemas.microsoft.com/office/drawing/2014/main" id="{E64183CE-5B91-9F66-0EB9-4C4C9AE9C4DD}"/>
              </a:ext>
            </a:extLst>
          </p:cNvPr>
          <p:cNvSpPr txBox="1"/>
          <p:nvPr/>
        </p:nvSpPr>
        <p:spPr>
          <a:xfrm>
            <a:off x="7354878" y="4279206"/>
            <a:ext cx="1875479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ح ( ق أو ر )  =</a:t>
            </a:r>
          </a:p>
        </p:txBody>
      </p:sp>
      <p:grpSp>
        <p:nvGrpSpPr>
          <p:cNvPr id="117" name="مجموعة 116">
            <a:extLst>
              <a:ext uri="{FF2B5EF4-FFF2-40B4-BE49-F238E27FC236}">
                <a16:creationId xmlns:a16="http://schemas.microsoft.com/office/drawing/2014/main" id="{77AE7A80-7E1B-6DEA-878D-83B4CDEBB645}"/>
              </a:ext>
            </a:extLst>
          </p:cNvPr>
          <p:cNvGrpSpPr/>
          <p:nvPr/>
        </p:nvGrpSpPr>
        <p:grpSpPr>
          <a:xfrm>
            <a:off x="6827761" y="4175260"/>
            <a:ext cx="962436" cy="678683"/>
            <a:chOff x="5452126" y="4242301"/>
            <a:chExt cx="962436" cy="678683"/>
          </a:xfrm>
        </p:grpSpPr>
        <p:sp>
          <p:nvSpPr>
            <p:cNvPr id="118" name="مربع نص 117">
              <a:extLst>
                <a:ext uri="{FF2B5EF4-FFF2-40B4-BE49-F238E27FC236}">
                  <a16:creationId xmlns:a16="http://schemas.microsoft.com/office/drawing/2014/main" id="{C89FA74F-C261-81B5-81D1-F420A3B20EFE}"/>
                </a:ext>
              </a:extLst>
            </p:cNvPr>
            <p:cNvSpPr txBox="1"/>
            <p:nvPr/>
          </p:nvSpPr>
          <p:spPr>
            <a:xfrm>
              <a:off x="5769761" y="4242301"/>
              <a:ext cx="553162" cy="40011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2000" b="1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119" name="مربع نص 118">
              <a:extLst>
                <a:ext uri="{FF2B5EF4-FFF2-40B4-BE49-F238E27FC236}">
                  <a16:creationId xmlns:a16="http://schemas.microsoft.com/office/drawing/2014/main" id="{1567B5DC-0BF0-30C6-1DCE-7819D48DA68B}"/>
                </a:ext>
              </a:extLst>
            </p:cNvPr>
            <p:cNvSpPr txBox="1"/>
            <p:nvPr/>
          </p:nvSpPr>
          <p:spPr>
            <a:xfrm>
              <a:off x="5694482" y="4520874"/>
              <a:ext cx="720080" cy="40011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2000" b="1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8</a:t>
              </a:r>
            </a:p>
          </p:txBody>
        </p:sp>
        <p:cxnSp>
          <p:nvCxnSpPr>
            <p:cNvPr id="120" name="رابط مستقيم 119">
              <a:extLst>
                <a:ext uri="{FF2B5EF4-FFF2-40B4-BE49-F238E27FC236}">
                  <a16:creationId xmlns:a16="http://schemas.microsoft.com/office/drawing/2014/main" id="{C385C5E5-FC34-183B-5F00-2E6102791744}"/>
                </a:ext>
              </a:extLst>
            </p:cNvPr>
            <p:cNvCxnSpPr/>
            <p:nvPr/>
          </p:nvCxnSpPr>
          <p:spPr>
            <a:xfrm flipH="1">
              <a:off x="5908252" y="4567067"/>
              <a:ext cx="3240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1" name="مربع نص 120">
              <a:extLst>
                <a:ext uri="{FF2B5EF4-FFF2-40B4-BE49-F238E27FC236}">
                  <a16:creationId xmlns:a16="http://schemas.microsoft.com/office/drawing/2014/main" id="{BDDD743A-B365-E68A-428E-563D72460304}"/>
                </a:ext>
              </a:extLst>
            </p:cNvPr>
            <p:cNvSpPr txBox="1"/>
            <p:nvPr/>
          </p:nvSpPr>
          <p:spPr>
            <a:xfrm>
              <a:off x="5452126" y="4350475"/>
              <a:ext cx="417353" cy="40011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2000" b="1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=</a:t>
              </a:r>
            </a:p>
          </p:txBody>
        </p:sp>
      </p:grpSp>
      <p:sp>
        <p:nvSpPr>
          <p:cNvPr id="122" name="مربع نص 121">
            <a:extLst>
              <a:ext uri="{FF2B5EF4-FFF2-40B4-BE49-F238E27FC236}">
                <a16:creationId xmlns:a16="http://schemas.microsoft.com/office/drawing/2014/main" id="{0BCFF40D-C89F-E170-1BDF-EC52FB9DFCB4}"/>
              </a:ext>
            </a:extLst>
          </p:cNvPr>
          <p:cNvSpPr txBox="1"/>
          <p:nvPr/>
        </p:nvSpPr>
        <p:spPr>
          <a:xfrm>
            <a:off x="7036438" y="5184699"/>
            <a:ext cx="2193920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ح ( حرف علة )  =</a:t>
            </a:r>
          </a:p>
        </p:txBody>
      </p:sp>
      <p:grpSp>
        <p:nvGrpSpPr>
          <p:cNvPr id="123" name="مجموعة 122">
            <a:extLst>
              <a:ext uri="{FF2B5EF4-FFF2-40B4-BE49-F238E27FC236}">
                <a16:creationId xmlns:a16="http://schemas.microsoft.com/office/drawing/2014/main" id="{316C4D82-32E6-1E77-51E3-0F67B4765E78}"/>
              </a:ext>
            </a:extLst>
          </p:cNvPr>
          <p:cNvGrpSpPr/>
          <p:nvPr/>
        </p:nvGrpSpPr>
        <p:grpSpPr>
          <a:xfrm>
            <a:off x="6782085" y="5080753"/>
            <a:ext cx="720080" cy="678683"/>
            <a:chOff x="5694482" y="4242301"/>
            <a:chExt cx="720080" cy="678683"/>
          </a:xfrm>
        </p:grpSpPr>
        <p:sp>
          <p:nvSpPr>
            <p:cNvPr id="124" name="مربع نص 123">
              <a:extLst>
                <a:ext uri="{FF2B5EF4-FFF2-40B4-BE49-F238E27FC236}">
                  <a16:creationId xmlns:a16="http://schemas.microsoft.com/office/drawing/2014/main" id="{05B7C8EE-D0CC-8C3A-D879-319EFC60B52E}"/>
                </a:ext>
              </a:extLst>
            </p:cNvPr>
            <p:cNvSpPr txBox="1"/>
            <p:nvPr/>
          </p:nvSpPr>
          <p:spPr>
            <a:xfrm>
              <a:off x="5769761" y="4242301"/>
              <a:ext cx="553162" cy="40011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2000" b="1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125" name="مربع نص 124">
              <a:extLst>
                <a:ext uri="{FF2B5EF4-FFF2-40B4-BE49-F238E27FC236}">
                  <a16:creationId xmlns:a16="http://schemas.microsoft.com/office/drawing/2014/main" id="{2894ED8C-EB40-8953-89CB-32083CDE6F08}"/>
                </a:ext>
              </a:extLst>
            </p:cNvPr>
            <p:cNvSpPr txBox="1"/>
            <p:nvPr/>
          </p:nvSpPr>
          <p:spPr>
            <a:xfrm>
              <a:off x="5694482" y="4520874"/>
              <a:ext cx="720080" cy="40011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2000" b="1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8</a:t>
              </a:r>
            </a:p>
          </p:txBody>
        </p:sp>
        <p:cxnSp>
          <p:nvCxnSpPr>
            <p:cNvPr id="126" name="رابط مستقيم 125">
              <a:extLst>
                <a:ext uri="{FF2B5EF4-FFF2-40B4-BE49-F238E27FC236}">
                  <a16:creationId xmlns:a16="http://schemas.microsoft.com/office/drawing/2014/main" id="{FF5CE7CA-8284-59F4-2DA0-1555C60D0FD9}"/>
                </a:ext>
              </a:extLst>
            </p:cNvPr>
            <p:cNvCxnSpPr/>
            <p:nvPr/>
          </p:nvCxnSpPr>
          <p:spPr>
            <a:xfrm flipH="1">
              <a:off x="5908252" y="4567067"/>
              <a:ext cx="3240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127" name="جدول 126">
            <a:extLst>
              <a:ext uri="{FF2B5EF4-FFF2-40B4-BE49-F238E27FC236}">
                <a16:creationId xmlns:a16="http://schemas.microsoft.com/office/drawing/2014/main" id="{8B29B2B2-9241-7F00-A215-4B1D8599AB4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85682933"/>
              </p:ext>
            </p:extLst>
          </p:nvPr>
        </p:nvGraphicFramePr>
        <p:xfrm>
          <a:off x="2358143" y="4867011"/>
          <a:ext cx="1953926" cy="370840"/>
        </p:xfrm>
        <a:graphic>
          <a:graphicData uri="http://schemas.openxmlformats.org/drawingml/2006/table">
            <a:tbl>
              <a:tblPr rtl="1" firstRow="1" bandRow="1">
                <a:tableStyleId>{E8B1032C-EA38-4F05-BA0D-38AFFFC7BED3}</a:tableStyleId>
              </a:tblPr>
              <a:tblGrid>
                <a:gridCol w="9769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769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rtl="1"/>
                      <a:r>
                        <a:rPr lang="ar-SA" dirty="0">
                          <a:ln>
                            <a:solidFill>
                              <a:schemeClr val="accent6">
                                <a:lumMod val="60000"/>
                                <a:lumOff val="40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</a:rPr>
                        <a:t>المجموع</a:t>
                      </a: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8B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dirty="0"/>
                        <a:t>8 أحرف</a:t>
                      </a: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8B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128" name="Picture 2">
            <a:extLst>
              <a:ext uri="{FF2B5EF4-FFF2-40B4-BE49-F238E27FC236}">
                <a16:creationId xmlns:a16="http://schemas.microsoft.com/office/drawing/2014/main" id="{6DE8FF86-1CDC-4BF1-9E90-5E1518E8ED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6062" y="1156780"/>
            <a:ext cx="6136410" cy="1147325"/>
          </a:xfrm>
          <a:prstGeom prst="round2DiagRect">
            <a:avLst>
              <a:gd name="adj1" fmla="val 0"/>
              <a:gd name="adj2" fmla="val 0"/>
            </a:avLst>
          </a:prstGeom>
          <a:ln w="57150" cap="sq">
            <a:solidFill>
              <a:srgbClr val="FCE0A2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29" name="Picture 3">
            <a:extLst>
              <a:ext uri="{FF2B5EF4-FFF2-40B4-BE49-F238E27FC236}">
                <a16:creationId xmlns:a16="http://schemas.microsoft.com/office/drawing/2014/main" id="{CC50A4CE-85CE-07C2-BFE9-F868A1AB35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0312" y="3055321"/>
            <a:ext cx="1638300" cy="1628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30" name="مجموعة 129">
            <a:extLst>
              <a:ext uri="{FF2B5EF4-FFF2-40B4-BE49-F238E27FC236}">
                <a16:creationId xmlns:a16="http://schemas.microsoft.com/office/drawing/2014/main" id="{4C5C559C-621B-1334-20E8-DE74EE783988}"/>
              </a:ext>
            </a:extLst>
          </p:cNvPr>
          <p:cNvGrpSpPr/>
          <p:nvPr/>
        </p:nvGrpSpPr>
        <p:grpSpPr>
          <a:xfrm>
            <a:off x="6243805" y="4166753"/>
            <a:ext cx="720080" cy="678683"/>
            <a:chOff x="5694482" y="4242301"/>
            <a:chExt cx="720080" cy="678683"/>
          </a:xfrm>
        </p:grpSpPr>
        <p:sp>
          <p:nvSpPr>
            <p:cNvPr id="131" name="مربع نص 130">
              <a:extLst>
                <a:ext uri="{FF2B5EF4-FFF2-40B4-BE49-F238E27FC236}">
                  <a16:creationId xmlns:a16="http://schemas.microsoft.com/office/drawing/2014/main" id="{F005B82B-18A1-8B9C-6251-987B2EDCC59F}"/>
                </a:ext>
              </a:extLst>
            </p:cNvPr>
            <p:cNvSpPr txBox="1"/>
            <p:nvPr/>
          </p:nvSpPr>
          <p:spPr>
            <a:xfrm>
              <a:off x="5769761" y="4242301"/>
              <a:ext cx="553162" cy="40011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2000" b="1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132" name="مربع نص 131">
              <a:extLst>
                <a:ext uri="{FF2B5EF4-FFF2-40B4-BE49-F238E27FC236}">
                  <a16:creationId xmlns:a16="http://schemas.microsoft.com/office/drawing/2014/main" id="{EF01823C-2261-7A24-D16B-5E188EE482AA}"/>
                </a:ext>
              </a:extLst>
            </p:cNvPr>
            <p:cNvSpPr txBox="1"/>
            <p:nvPr/>
          </p:nvSpPr>
          <p:spPr>
            <a:xfrm>
              <a:off x="5694482" y="4520874"/>
              <a:ext cx="720080" cy="40011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2000" b="1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4</a:t>
              </a:r>
            </a:p>
          </p:txBody>
        </p:sp>
        <p:cxnSp>
          <p:nvCxnSpPr>
            <p:cNvPr id="133" name="رابط مستقيم 132">
              <a:extLst>
                <a:ext uri="{FF2B5EF4-FFF2-40B4-BE49-F238E27FC236}">
                  <a16:creationId xmlns:a16="http://schemas.microsoft.com/office/drawing/2014/main" id="{1220DF34-5771-4A39-0818-F4323B9443C8}"/>
                </a:ext>
              </a:extLst>
            </p:cNvPr>
            <p:cNvCxnSpPr/>
            <p:nvPr/>
          </p:nvCxnSpPr>
          <p:spPr>
            <a:xfrm flipH="1">
              <a:off x="5908252" y="4567067"/>
              <a:ext cx="3240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4" name="مجموعة 133">
            <a:extLst>
              <a:ext uri="{FF2B5EF4-FFF2-40B4-BE49-F238E27FC236}">
                <a16:creationId xmlns:a16="http://schemas.microsoft.com/office/drawing/2014/main" id="{A9D103A8-8C4B-2497-6DFF-47180AF651D0}"/>
              </a:ext>
            </a:extLst>
          </p:cNvPr>
          <p:cNvGrpSpPr/>
          <p:nvPr/>
        </p:nvGrpSpPr>
        <p:grpSpPr>
          <a:xfrm>
            <a:off x="1141492" y="4009012"/>
            <a:ext cx="1994885" cy="707886"/>
            <a:chOff x="178625" y="5464405"/>
            <a:chExt cx="1994885" cy="707886"/>
          </a:xfrm>
        </p:grpSpPr>
        <p:sp>
          <p:nvSpPr>
            <p:cNvPr id="135" name="مربع نص 134">
              <a:extLst>
                <a:ext uri="{FF2B5EF4-FFF2-40B4-BE49-F238E27FC236}">
                  <a16:creationId xmlns:a16="http://schemas.microsoft.com/office/drawing/2014/main" id="{A06F1534-EAFA-27E6-F3F5-302466D5E1C7}"/>
                </a:ext>
              </a:extLst>
            </p:cNvPr>
            <p:cNvSpPr txBox="1"/>
            <p:nvPr/>
          </p:nvSpPr>
          <p:spPr>
            <a:xfrm>
              <a:off x="178625" y="5464405"/>
              <a:ext cx="1140119" cy="707886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2000" b="1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حرفان من ثمانية</a:t>
              </a:r>
            </a:p>
          </p:txBody>
        </p:sp>
        <p:cxnSp>
          <p:nvCxnSpPr>
            <p:cNvPr id="136" name="رابط كسهم مستقيم 135">
              <a:extLst>
                <a:ext uri="{FF2B5EF4-FFF2-40B4-BE49-F238E27FC236}">
                  <a16:creationId xmlns:a16="http://schemas.microsoft.com/office/drawing/2014/main" id="{178548DC-9106-1305-2E0C-3F9E6AA7ECBE}"/>
                </a:ext>
              </a:extLst>
            </p:cNvPr>
            <p:cNvCxnSpPr/>
            <p:nvPr/>
          </p:nvCxnSpPr>
          <p:spPr>
            <a:xfrm flipH="1">
              <a:off x="1303930" y="5492115"/>
              <a:ext cx="576000" cy="173387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رابط كسهم مستقيم 136">
              <a:extLst>
                <a:ext uri="{FF2B5EF4-FFF2-40B4-BE49-F238E27FC236}">
                  <a16:creationId xmlns:a16="http://schemas.microsoft.com/office/drawing/2014/main" id="{A8E536BF-6FDA-177B-2780-5EF4F229A950}"/>
                </a:ext>
              </a:extLst>
            </p:cNvPr>
            <p:cNvCxnSpPr/>
            <p:nvPr/>
          </p:nvCxnSpPr>
          <p:spPr>
            <a:xfrm flipH="1">
              <a:off x="1093389" y="5818348"/>
              <a:ext cx="1080121" cy="125746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8" name="مجموعة 137">
            <a:extLst>
              <a:ext uri="{FF2B5EF4-FFF2-40B4-BE49-F238E27FC236}">
                <a16:creationId xmlns:a16="http://schemas.microsoft.com/office/drawing/2014/main" id="{EF7BB392-6FFC-189D-2012-1EDE6B3821BD}"/>
              </a:ext>
            </a:extLst>
          </p:cNvPr>
          <p:cNvGrpSpPr/>
          <p:nvPr/>
        </p:nvGrpSpPr>
        <p:grpSpPr>
          <a:xfrm>
            <a:off x="3609989" y="2849126"/>
            <a:ext cx="1995679" cy="707886"/>
            <a:chOff x="1162664" y="5464405"/>
            <a:chExt cx="1995679" cy="707886"/>
          </a:xfrm>
        </p:grpSpPr>
        <p:sp>
          <p:nvSpPr>
            <p:cNvPr id="139" name="مربع نص 138">
              <a:extLst>
                <a:ext uri="{FF2B5EF4-FFF2-40B4-BE49-F238E27FC236}">
                  <a16:creationId xmlns:a16="http://schemas.microsoft.com/office/drawing/2014/main" id="{2B4E8667-4E75-209F-4A83-9AA6E74B7212}"/>
                </a:ext>
              </a:extLst>
            </p:cNvPr>
            <p:cNvSpPr txBox="1"/>
            <p:nvPr/>
          </p:nvSpPr>
          <p:spPr>
            <a:xfrm>
              <a:off x="2018224" y="5464405"/>
              <a:ext cx="1140119" cy="707886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2000" b="1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حرف من ثمانية</a:t>
              </a:r>
            </a:p>
          </p:txBody>
        </p:sp>
        <p:cxnSp>
          <p:nvCxnSpPr>
            <p:cNvPr id="140" name="رابط كسهم مستقيم 139">
              <a:extLst>
                <a:ext uri="{FF2B5EF4-FFF2-40B4-BE49-F238E27FC236}">
                  <a16:creationId xmlns:a16="http://schemas.microsoft.com/office/drawing/2014/main" id="{705CEDCC-1051-1F83-B387-0669F35E9EF4}"/>
                </a:ext>
              </a:extLst>
            </p:cNvPr>
            <p:cNvCxnSpPr/>
            <p:nvPr/>
          </p:nvCxnSpPr>
          <p:spPr>
            <a:xfrm flipH="1">
              <a:off x="1162664" y="5818348"/>
              <a:ext cx="1008000" cy="223782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1" name="مجموعة 140">
            <a:extLst>
              <a:ext uri="{FF2B5EF4-FFF2-40B4-BE49-F238E27FC236}">
                <a16:creationId xmlns:a16="http://schemas.microsoft.com/office/drawing/2014/main" id="{323FDB8A-8404-A674-EB29-BBF5552CE1BB}"/>
              </a:ext>
            </a:extLst>
          </p:cNvPr>
          <p:cNvGrpSpPr/>
          <p:nvPr/>
        </p:nvGrpSpPr>
        <p:grpSpPr>
          <a:xfrm>
            <a:off x="3856456" y="3930907"/>
            <a:ext cx="1864441" cy="707886"/>
            <a:chOff x="1293902" y="5464405"/>
            <a:chExt cx="1864441" cy="707886"/>
          </a:xfrm>
        </p:grpSpPr>
        <p:sp>
          <p:nvSpPr>
            <p:cNvPr id="142" name="مربع نص 141">
              <a:extLst>
                <a:ext uri="{FF2B5EF4-FFF2-40B4-BE49-F238E27FC236}">
                  <a16:creationId xmlns:a16="http://schemas.microsoft.com/office/drawing/2014/main" id="{B0E10DDA-0680-D952-8A73-1957FEEFFF7F}"/>
                </a:ext>
              </a:extLst>
            </p:cNvPr>
            <p:cNvSpPr txBox="1"/>
            <p:nvPr/>
          </p:nvSpPr>
          <p:spPr>
            <a:xfrm>
              <a:off x="2018224" y="5464405"/>
              <a:ext cx="1140119" cy="707886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2000" b="1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حرف من ثمانية</a:t>
              </a:r>
            </a:p>
          </p:txBody>
        </p:sp>
        <p:cxnSp>
          <p:nvCxnSpPr>
            <p:cNvPr id="143" name="رابط كسهم مستقيم 142">
              <a:extLst>
                <a:ext uri="{FF2B5EF4-FFF2-40B4-BE49-F238E27FC236}">
                  <a16:creationId xmlns:a16="http://schemas.microsoft.com/office/drawing/2014/main" id="{46D6E10E-DD6A-6BC0-1348-433B106FE6AC}"/>
                </a:ext>
              </a:extLst>
            </p:cNvPr>
            <p:cNvCxnSpPr/>
            <p:nvPr/>
          </p:nvCxnSpPr>
          <p:spPr>
            <a:xfrm flipH="1" flipV="1">
              <a:off x="1293902" y="5556365"/>
              <a:ext cx="876762" cy="261983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4" name="شكل بيضاوي 143">
            <a:extLst>
              <a:ext uri="{FF2B5EF4-FFF2-40B4-BE49-F238E27FC236}">
                <a16:creationId xmlns:a16="http://schemas.microsoft.com/office/drawing/2014/main" id="{2727495E-0E7B-2A59-BBCE-E590E7074B48}"/>
              </a:ext>
            </a:extLst>
          </p:cNvPr>
          <p:cNvSpPr/>
          <p:nvPr/>
        </p:nvSpPr>
        <p:spPr>
          <a:xfrm>
            <a:off x="9433755" y="3359262"/>
            <a:ext cx="512275" cy="596361"/>
          </a:xfrm>
          <a:custGeom>
            <a:avLst/>
            <a:gdLst>
              <a:gd name="connsiteX0" fmla="*/ 0 w 512275"/>
              <a:gd name="connsiteY0" fmla="*/ 298181 h 596361"/>
              <a:gd name="connsiteX1" fmla="*/ 256138 w 512275"/>
              <a:gd name="connsiteY1" fmla="*/ 0 h 596361"/>
              <a:gd name="connsiteX2" fmla="*/ 512276 w 512275"/>
              <a:gd name="connsiteY2" fmla="*/ 298181 h 596361"/>
              <a:gd name="connsiteX3" fmla="*/ 256138 w 512275"/>
              <a:gd name="connsiteY3" fmla="*/ 596362 h 596361"/>
              <a:gd name="connsiteX4" fmla="*/ 0 w 512275"/>
              <a:gd name="connsiteY4" fmla="*/ 298181 h 5963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2275" h="596361" fill="none" extrusionOk="0">
                <a:moveTo>
                  <a:pt x="0" y="298181"/>
                </a:moveTo>
                <a:cubicBezTo>
                  <a:pt x="14667" y="119560"/>
                  <a:pt x="138647" y="1582"/>
                  <a:pt x="256138" y="0"/>
                </a:cubicBezTo>
                <a:cubicBezTo>
                  <a:pt x="407852" y="17526"/>
                  <a:pt x="493829" y="133104"/>
                  <a:pt x="512276" y="298181"/>
                </a:cubicBezTo>
                <a:cubicBezTo>
                  <a:pt x="514528" y="463189"/>
                  <a:pt x="375609" y="586327"/>
                  <a:pt x="256138" y="596362"/>
                </a:cubicBezTo>
                <a:cubicBezTo>
                  <a:pt x="86319" y="604824"/>
                  <a:pt x="5809" y="454987"/>
                  <a:pt x="0" y="298181"/>
                </a:cubicBezTo>
                <a:close/>
              </a:path>
              <a:path w="512275" h="596361" stroke="0" extrusionOk="0">
                <a:moveTo>
                  <a:pt x="0" y="298181"/>
                </a:moveTo>
                <a:cubicBezTo>
                  <a:pt x="-1633" y="136364"/>
                  <a:pt x="89196" y="-10522"/>
                  <a:pt x="256138" y="0"/>
                </a:cubicBezTo>
                <a:cubicBezTo>
                  <a:pt x="430047" y="-4790"/>
                  <a:pt x="507391" y="142398"/>
                  <a:pt x="512276" y="298181"/>
                </a:cubicBezTo>
                <a:cubicBezTo>
                  <a:pt x="494498" y="468804"/>
                  <a:pt x="387531" y="608267"/>
                  <a:pt x="256138" y="596362"/>
                </a:cubicBezTo>
                <a:cubicBezTo>
                  <a:pt x="116353" y="595277"/>
                  <a:pt x="-27402" y="469148"/>
                  <a:pt x="0" y="298181"/>
                </a:cubicBezTo>
                <a:close/>
              </a:path>
            </a:pathLst>
          </a:custGeom>
          <a:solidFill>
            <a:srgbClr val="A1A1CB"/>
          </a:solidFill>
          <a:ln>
            <a:solidFill>
              <a:srgbClr val="FCE0A2"/>
            </a:solidFill>
            <a:extLst>
              <a:ext uri="{C807C97D-BFC1-408E-A445-0C87EB9F89A2}">
                <ask:lineSketchStyleProps xmlns:ask="http://schemas.microsoft.com/office/drawing/2018/sketchyshapes" sd="981765707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145" name="شكل بيضاوي 144">
            <a:extLst>
              <a:ext uri="{FF2B5EF4-FFF2-40B4-BE49-F238E27FC236}">
                <a16:creationId xmlns:a16="http://schemas.microsoft.com/office/drawing/2014/main" id="{D870804D-57C3-F10F-1F7E-057C1BA9D39B}"/>
              </a:ext>
            </a:extLst>
          </p:cNvPr>
          <p:cNvSpPr/>
          <p:nvPr/>
        </p:nvSpPr>
        <p:spPr>
          <a:xfrm>
            <a:off x="9377644" y="4257582"/>
            <a:ext cx="512275" cy="596361"/>
          </a:xfrm>
          <a:custGeom>
            <a:avLst/>
            <a:gdLst>
              <a:gd name="connsiteX0" fmla="*/ 0 w 512275"/>
              <a:gd name="connsiteY0" fmla="*/ 298181 h 596361"/>
              <a:gd name="connsiteX1" fmla="*/ 256138 w 512275"/>
              <a:gd name="connsiteY1" fmla="*/ 0 h 596361"/>
              <a:gd name="connsiteX2" fmla="*/ 512276 w 512275"/>
              <a:gd name="connsiteY2" fmla="*/ 298181 h 596361"/>
              <a:gd name="connsiteX3" fmla="*/ 256138 w 512275"/>
              <a:gd name="connsiteY3" fmla="*/ 596362 h 596361"/>
              <a:gd name="connsiteX4" fmla="*/ 0 w 512275"/>
              <a:gd name="connsiteY4" fmla="*/ 298181 h 5963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2275" h="596361" fill="none" extrusionOk="0">
                <a:moveTo>
                  <a:pt x="0" y="298181"/>
                </a:moveTo>
                <a:cubicBezTo>
                  <a:pt x="14667" y="119560"/>
                  <a:pt x="138647" y="1582"/>
                  <a:pt x="256138" y="0"/>
                </a:cubicBezTo>
                <a:cubicBezTo>
                  <a:pt x="407852" y="17526"/>
                  <a:pt x="493829" y="133104"/>
                  <a:pt x="512276" y="298181"/>
                </a:cubicBezTo>
                <a:cubicBezTo>
                  <a:pt x="514528" y="463189"/>
                  <a:pt x="375609" y="586327"/>
                  <a:pt x="256138" y="596362"/>
                </a:cubicBezTo>
                <a:cubicBezTo>
                  <a:pt x="86319" y="604824"/>
                  <a:pt x="5809" y="454987"/>
                  <a:pt x="0" y="298181"/>
                </a:cubicBezTo>
                <a:close/>
              </a:path>
              <a:path w="512275" h="596361" stroke="0" extrusionOk="0">
                <a:moveTo>
                  <a:pt x="0" y="298181"/>
                </a:moveTo>
                <a:cubicBezTo>
                  <a:pt x="-1633" y="136364"/>
                  <a:pt x="89196" y="-10522"/>
                  <a:pt x="256138" y="0"/>
                </a:cubicBezTo>
                <a:cubicBezTo>
                  <a:pt x="430047" y="-4790"/>
                  <a:pt x="507391" y="142398"/>
                  <a:pt x="512276" y="298181"/>
                </a:cubicBezTo>
                <a:cubicBezTo>
                  <a:pt x="494498" y="468804"/>
                  <a:pt x="387531" y="608267"/>
                  <a:pt x="256138" y="596362"/>
                </a:cubicBezTo>
                <a:cubicBezTo>
                  <a:pt x="116353" y="595277"/>
                  <a:pt x="-27402" y="469148"/>
                  <a:pt x="0" y="298181"/>
                </a:cubicBezTo>
                <a:close/>
              </a:path>
            </a:pathLst>
          </a:custGeom>
          <a:solidFill>
            <a:srgbClr val="A1A1CB"/>
          </a:solidFill>
          <a:ln>
            <a:solidFill>
              <a:srgbClr val="FCE0A2"/>
            </a:solidFill>
            <a:extLst>
              <a:ext uri="{C807C97D-BFC1-408E-A445-0C87EB9F89A2}">
                <ask:lineSketchStyleProps xmlns:ask="http://schemas.microsoft.com/office/drawing/2018/sketchyshapes" sd="981765707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146" name="شكل بيضاوي 145">
            <a:extLst>
              <a:ext uri="{FF2B5EF4-FFF2-40B4-BE49-F238E27FC236}">
                <a16:creationId xmlns:a16="http://schemas.microsoft.com/office/drawing/2014/main" id="{6E3CD770-FE95-E23B-B8AB-32C48BEB162A}"/>
              </a:ext>
            </a:extLst>
          </p:cNvPr>
          <p:cNvSpPr/>
          <p:nvPr/>
        </p:nvSpPr>
        <p:spPr>
          <a:xfrm>
            <a:off x="9371898" y="5208235"/>
            <a:ext cx="512275" cy="596361"/>
          </a:xfrm>
          <a:custGeom>
            <a:avLst/>
            <a:gdLst>
              <a:gd name="connsiteX0" fmla="*/ 0 w 512275"/>
              <a:gd name="connsiteY0" fmla="*/ 298181 h 596361"/>
              <a:gd name="connsiteX1" fmla="*/ 256138 w 512275"/>
              <a:gd name="connsiteY1" fmla="*/ 0 h 596361"/>
              <a:gd name="connsiteX2" fmla="*/ 512276 w 512275"/>
              <a:gd name="connsiteY2" fmla="*/ 298181 h 596361"/>
              <a:gd name="connsiteX3" fmla="*/ 256138 w 512275"/>
              <a:gd name="connsiteY3" fmla="*/ 596362 h 596361"/>
              <a:gd name="connsiteX4" fmla="*/ 0 w 512275"/>
              <a:gd name="connsiteY4" fmla="*/ 298181 h 5963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2275" h="596361" fill="none" extrusionOk="0">
                <a:moveTo>
                  <a:pt x="0" y="298181"/>
                </a:moveTo>
                <a:cubicBezTo>
                  <a:pt x="14667" y="119560"/>
                  <a:pt x="138647" y="1582"/>
                  <a:pt x="256138" y="0"/>
                </a:cubicBezTo>
                <a:cubicBezTo>
                  <a:pt x="407852" y="17526"/>
                  <a:pt x="493829" y="133104"/>
                  <a:pt x="512276" y="298181"/>
                </a:cubicBezTo>
                <a:cubicBezTo>
                  <a:pt x="514528" y="463189"/>
                  <a:pt x="375609" y="586327"/>
                  <a:pt x="256138" y="596362"/>
                </a:cubicBezTo>
                <a:cubicBezTo>
                  <a:pt x="86319" y="604824"/>
                  <a:pt x="5809" y="454987"/>
                  <a:pt x="0" y="298181"/>
                </a:cubicBezTo>
                <a:close/>
              </a:path>
              <a:path w="512275" h="596361" stroke="0" extrusionOk="0">
                <a:moveTo>
                  <a:pt x="0" y="298181"/>
                </a:moveTo>
                <a:cubicBezTo>
                  <a:pt x="-1633" y="136364"/>
                  <a:pt x="89196" y="-10522"/>
                  <a:pt x="256138" y="0"/>
                </a:cubicBezTo>
                <a:cubicBezTo>
                  <a:pt x="430047" y="-4790"/>
                  <a:pt x="507391" y="142398"/>
                  <a:pt x="512276" y="298181"/>
                </a:cubicBezTo>
                <a:cubicBezTo>
                  <a:pt x="494498" y="468804"/>
                  <a:pt x="387531" y="608267"/>
                  <a:pt x="256138" y="596362"/>
                </a:cubicBezTo>
                <a:cubicBezTo>
                  <a:pt x="116353" y="595277"/>
                  <a:pt x="-27402" y="469148"/>
                  <a:pt x="0" y="298181"/>
                </a:cubicBezTo>
                <a:close/>
              </a:path>
            </a:pathLst>
          </a:custGeom>
          <a:solidFill>
            <a:srgbClr val="A1A1CB"/>
          </a:solidFill>
          <a:ln>
            <a:solidFill>
              <a:srgbClr val="FCE0A2"/>
            </a:solidFill>
            <a:extLst>
              <a:ext uri="{C807C97D-BFC1-408E-A445-0C87EB9F89A2}">
                <ask:lineSketchStyleProps xmlns:ask="http://schemas.microsoft.com/office/drawing/2018/sketchyshapes" sd="981765707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438211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6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1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5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6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500"/>
                            </p:stCondLst>
                            <p:childTnLst>
                              <p:par>
                                <p:cTn id="6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0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5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"/>
                            </p:stCondLst>
                            <p:childTnLst>
                              <p:par>
                                <p:cTn id="7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9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000"/>
                            </p:stCondLst>
                            <p:childTnLst>
                              <p:par>
                                <p:cTn id="8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0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110" grpId="0" animBg="1"/>
      <p:bldP spid="111" grpId="0"/>
      <p:bldP spid="116" grpId="0"/>
      <p:bldP spid="122" grpId="0"/>
      <p:bldP spid="144" grpId="0" animBg="1"/>
      <p:bldP spid="145" grpId="0" animBg="1"/>
      <p:bldP spid="14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9">
            <a:extLst>
              <a:ext uri="{FF2B5EF4-FFF2-40B4-BE49-F238E27FC236}">
                <a16:creationId xmlns:a16="http://schemas.microsoft.com/office/drawing/2014/main" id="{DF49B7AD-9C85-3AB6-A496-65846A5C1475}"/>
              </a:ext>
            </a:extLst>
          </p:cNvPr>
          <p:cNvGrpSpPr/>
          <p:nvPr/>
        </p:nvGrpSpPr>
        <p:grpSpPr>
          <a:xfrm>
            <a:off x="9892145" y="-1333059"/>
            <a:ext cx="2507346" cy="3285841"/>
            <a:chOff x="0" y="0"/>
            <a:chExt cx="2354580" cy="2868930"/>
          </a:xfrm>
        </p:grpSpPr>
        <p:sp>
          <p:nvSpPr>
            <p:cNvPr id="19" name="Freeform 10">
              <a:extLst>
                <a:ext uri="{FF2B5EF4-FFF2-40B4-BE49-F238E27FC236}">
                  <a16:creationId xmlns:a16="http://schemas.microsoft.com/office/drawing/2014/main" id="{80930735-5622-4862-C845-9F1BE557E976}"/>
                </a:ext>
              </a:extLst>
            </p:cNvPr>
            <p:cNvSpPr/>
            <p:nvPr/>
          </p:nvSpPr>
          <p:spPr>
            <a:xfrm>
              <a:off x="0" y="0"/>
              <a:ext cx="2353310" cy="2868930"/>
            </a:xfrm>
            <a:custGeom>
              <a:avLst/>
              <a:gdLst/>
              <a:ahLst/>
              <a:cxnLst/>
              <a:rect l="l" t="t" r="r" b="b"/>
              <a:pathLst>
                <a:path w="2353310" h="2868930">
                  <a:moveTo>
                    <a:pt x="784860" y="2801620"/>
                  </a:moveTo>
                  <a:cubicBezTo>
                    <a:pt x="905510" y="2842260"/>
                    <a:pt x="1042670" y="2868930"/>
                    <a:pt x="1177290" y="2868930"/>
                  </a:cubicBezTo>
                  <a:cubicBezTo>
                    <a:pt x="1311910" y="2868930"/>
                    <a:pt x="1441450" y="2846070"/>
                    <a:pt x="1560830" y="2805430"/>
                  </a:cubicBezTo>
                  <a:cubicBezTo>
                    <a:pt x="1563370" y="2804160"/>
                    <a:pt x="1565910" y="2804160"/>
                    <a:pt x="1568450" y="2802890"/>
                  </a:cubicBezTo>
                  <a:cubicBezTo>
                    <a:pt x="2016760" y="2640330"/>
                    <a:pt x="2346960" y="2211070"/>
                    <a:pt x="2353310" y="1709420"/>
                  </a:cubicBezTo>
                  <a:lnTo>
                    <a:pt x="2353310" y="0"/>
                  </a:lnTo>
                  <a:lnTo>
                    <a:pt x="0" y="0"/>
                  </a:lnTo>
                  <a:lnTo>
                    <a:pt x="0" y="1708150"/>
                  </a:lnTo>
                  <a:cubicBezTo>
                    <a:pt x="6350" y="2213610"/>
                    <a:pt x="331470" y="2642870"/>
                    <a:pt x="784860" y="2801620"/>
                  </a:cubicBezTo>
                  <a:close/>
                </a:path>
              </a:pathLst>
            </a:custGeom>
            <a:solidFill>
              <a:srgbClr val="A1A1CB"/>
            </a:solidFill>
          </p:spPr>
          <p:txBody>
            <a:bodyPr/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SA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20" name="صورة 19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7A23A185-C129-3A9D-CF6B-CF135E74756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5768" y="308221"/>
            <a:ext cx="1480808" cy="1720423"/>
          </a:xfrm>
          <a:prstGeom prst="rect">
            <a:avLst/>
          </a:prstGeom>
        </p:spPr>
      </p:pic>
      <p:pic>
        <p:nvPicPr>
          <p:cNvPr id="21" name="صورة 20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8F712457-4404-4A0A-4179-66675BD7ADC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9706" y="303908"/>
            <a:ext cx="1525147" cy="1695046"/>
          </a:xfrm>
          <a:prstGeom prst="rect">
            <a:avLst/>
          </a:prstGeom>
        </p:spPr>
      </p:pic>
      <p:sp>
        <p:nvSpPr>
          <p:cNvPr id="22" name="مستطيل 21">
            <a:extLst>
              <a:ext uri="{FF2B5EF4-FFF2-40B4-BE49-F238E27FC236}">
                <a16:creationId xmlns:a16="http://schemas.microsoft.com/office/drawing/2014/main" id="{6470AFC4-1846-38FF-AA80-1E883EBB27B5}"/>
              </a:ext>
            </a:extLst>
          </p:cNvPr>
          <p:cNvSpPr/>
          <p:nvPr/>
        </p:nvSpPr>
        <p:spPr>
          <a:xfrm>
            <a:off x="10324636" y="-55132"/>
            <a:ext cx="1775258" cy="9472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4000" b="1" dirty="0">
                <a:solidFill>
                  <a:srgbClr val="FCE0A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تأكد</a:t>
            </a:r>
            <a:endParaRPr kumimoji="0" lang="ar-SA" sz="4000" b="1" i="0" u="none" strike="noStrike" kern="1200" cap="none" spc="0" normalizeH="0" baseline="0" noProof="0" dirty="0">
              <a:ln>
                <a:noFill/>
              </a:ln>
              <a:solidFill>
                <a:srgbClr val="FCE0A2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3" name="مجموعة 22">
            <a:extLst>
              <a:ext uri="{FF2B5EF4-FFF2-40B4-BE49-F238E27FC236}">
                <a16:creationId xmlns:a16="http://schemas.microsoft.com/office/drawing/2014/main" id="{3EB79CF6-5BF2-FD7F-FD81-AFD346FB4F51}"/>
              </a:ext>
            </a:extLst>
          </p:cNvPr>
          <p:cNvGrpSpPr/>
          <p:nvPr/>
        </p:nvGrpSpPr>
        <p:grpSpPr>
          <a:xfrm>
            <a:off x="9516599" y="4234451"/>
            <a:ext cx="2619418" cy="2616388"/>
            <a:chOff x="9531274" y="4241612"/>
            <a:chExt cx="2619418" cy="2616388"/>
          </a:xfrm>
        </p:grpSpPr>
        <p:pic>
          <p:nvPicPr>
            <p:cNvPr id="24" name="Picture 7">
              <a:extLst>
                <a:ext uri="{FF2B5EF4-FFF2-40B4-BE49-F238E27FC236}">
                  <a16:creationId xmlns:a16="http://schemas.microsoft.com/office/drawing/2014/main" id="{5BA20733-35F0-B747-36B2-8DE4C5A4853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9531274" y="6170198"/>
              <a:ext cx="2583295" cy="687802"/>
            </a:xfrm>
            <a:prstGeom prst="rect">
              <a:avLst/>
            </a:prstGeom>
          </p:spPr>
        </p:pic>
        <p:pic>
          <p:nvPicPr>
            <p:cNvPr id="25" name="Picture 6">
              <a:extLst>
                <a:ext uri="{FF2B5EF4-FFF2-40B4-BE49-F238E27FC236}">
                  <a16:creationId xmlns:a16="http://schemas.microsoft.com/office/drawing/2014/main" id="{63FE90E0-4D71-3806-89A6-8C61AB9F444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 b="5916"/>
            <a:stretch>
              <a:fillRect/>
            </a:stretch>
          </p:blipFill>
          <p:spPr>
            <a:xfrm>
              <a:off x="10291674" y="5237856"/>
              <a:ext cx="888925" cy="836327"/>
            </a:xfrm>
            <a:prstGeom prst="rect">
              <a:avLst/>
            </a:prstGeom>
          </p:spPr>
        </p:pic>
        <p:pic>
          <p:nvPicPr>
            <p:cNvPr id="26" name="Picture 2">
              <a:extLst>
                <a:ext uri="{FF2B5EF4-FFF2-40B4-BE49-F238E27FC236}">
                  <a16:creationId xmlns:a16="http://schemas.microsoft.com/office/drawing/2014/main" id="{3DC8FD97-6DF8-221A-4D87-4FF6F31A428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11180599" y="4241612"/>
              <a:ext cx="970093" cy="996244"/>
            </a:xfrm>
            <a:prstGeom prst="rect">
              <a:avLst/>
            </a:prstGeom>
          </p:spPr>
        </p:pic>
        <p:pic>
          <p:nvPicPr>
            <p:cNvPr id="27" name="Picture 7">
              <a:extLst>
                <a:ext uri="{FF2B5EF4-FFF2-40B4-BE49-F238E27FC236}">
                  <a16:creationId xmlns:a16="http://schemas.microsoft.com/office/drawing/2014/main" id="{FD4EBB5F-D544-3392-F1C5-A8229E23DCD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11366960" y="5386382"/>
              <a:ext cx="747609" cy="687801"/>
            </a:xfrm>
            <a:prstGeom prst="rect">
              <a:avLst/>
            </a:prstGeom>
          </p:spPr>
        </p:pic>
        <p:pic>
          <p:nvPicPr>
            <p:cNvPr id="28" name="Picture 5">
              <a:extLst>
                <a:ext uri="{FF2B5EF4-FFF2-40B4-BE49-F238E27FC236}">
                  <a16:creationId xmlns:a16="http://schemas.microsoft.com/office/drawing/2014/main" id="{8D556375-4321-4342-F1BF-EFF378B90FC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10519998" y="4622780"/>
              <a:ext cx="519061" cy="519061"/>
            </a:xfrm>
            <a:prstGeom prst="rect">
              <a:avLst/>
            </a:prstGeom>
          </p:spPr>
        </p:pic>
      </p:grpSp>
      <p:grpSp>
        <p:nvGrpSpPr>
          <p:cNvPr id="29" name="مجموعة 28">
            <a:extLst>
              <a:ext uri="{FF2B5EF4-FFF2-40B4-BE49-F238E27FC236}">
                <a16:creationId xmlns:a16="http://schemas.microsoft.com/office/drawing/2014/main" id="{4CE71D72-9962-5A33-F9FA-FF01DD6F462F}"/>
              </a:ext>
            </a:extLst>
          </p:cNvPr>
          <p:cNvGrpSpPr/>
          <p:nvPr/>
        </p:nvGrpSpPr>
        <p:grpSpPr>
          <a:xfrm>
            <a:off x="0" y="117791"/>
            <a:ext cx="1798262" cy="3594129"/>
            <a:chOff x="0" y="117791"/>
            <a:chExt cx="1798262" cy="3594129"/>
          </a:xfrm>
        </p:grpSpPr>
        <p:pic>
          <p:nvPicPr>
            <p:cNvPr id="30" name="صورة 29" descr="صورة تحتوي على نص&#10;&#10;تم إنشاء الوصف تلقائياً">
              <a:extLst>
                <a:ext uri="{FF2B5EF4-FFF2-40B4-BE49-F238E27FC236}">
                  <a16:creationId xmlns:a16="http://schemas.microsoft.com/office/drawing/2014/main" id="{BA78DB75-5037-F5F4-989A-FDEF7B5447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4794" b="46676"/>
            <a:stretch/>
          </p:blipFill>
          <p:spPr>
            <a:xfrm rot="5400000">
              <a:off x="-420575" y="1493084"/>
              <a:ext cx="2639411" cy="1798262"/>
            </a:xfrm>
            <a:prstGeom prst="rect">
              <a:avLst/>
            </a:prstGeom>
          </p:spPr>
        </p:pic>
        <p:pic>
          <p:nvPicPr>
            <p:cNvPr id="31" name="Picture 4">
              <a:extLst>
                <a:ext uri="{FF2B5EF4-FFF2-40B4-BE49-F238E27FC236}">
                  <a16:creationId xmlns:a16="http://schemas.microsoft.com/office/drawing/2014/main" id="{F5CBEA11-A818-4A37-980B-8056E811ED51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1096545" y="892118"/>
              <a:ext cx="638860" cy="575773"/>
            </a:xfrm>
            <a:prstGeom prst="rect">
              <a:avLst/>
            </a:prstGeom>
          </p:spPr>
        </p:pic>
        <p:pic>
          <p:nvPicPr>
            <p:cNvPr id="32" name="Picture 3">
              <a:extLst>
                <a:ext uri="{FF2B5EF4-FFF2-40B4-BE49-F238E27FC236}">
                  <a16:creationId xmlns:a16="http://schemas.microsoft.com/office/drawing/2014/main" id="{3F64657A-91B8-A438-E6C8-CCC5FDDF1E19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rcRect/>
            <a:stretch>
              <a:fillRect/>
            </a:stretch>
          </p:blipFill>
          <p:spPr>
            <a:xfrm>
              <a:off x="124408" y="117791"/>
              <a:ext cx="972137" cy="954720"/>
            </a:xfrm>
            <a:prstGeom prst="rect">
              <a:avLst/>
            </a:prstGeom>
          </p:spPr>
        </p:pic>
        <p:pic>
          <p:nvPicPr>
            <p:cNvPr id="33" name="Picture 10">
              <a:extLst>
                <a:ext uri="{FF2B5EF4-FFF2-40B4-BE49-F238E27FC236}">
                  <a16:creationId xmlns:a16="http://schemas.microsoft.com/office/drawing/2014/main" id="{E37789E3-4339-C302-BBA6-FBC892BAC8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rcRect/>
            <a:stretch>
              <a:fillRect/>
            </a:stretch>
          </p:blipFill>
          <p:spPr>
            <a:xfrm rot="2072421">
              <a:off x="256308" y="1052693"/>
              <a:ext cx="775341" cy="765648"/>
            </a:xfrm>
            <a:prstGeom prst="rect">
              <a:avLst/>
            </a:prstGeom>
          </p:spPr>
        </p:pic>
        <p:pic>
          <p:nvPicPr>
            <p:cNvPr id="34" name="Picture 15">
              <a:extLst>
                <a:ext uri="{FF2B5EF4-FFF2-40B4-BE49-F238E27FC236}">
                  <a16:creationId xmlns:a16="http://schemas.microsoft.com/office/drawing/2014/main" id="{0727472F-4E15-2A29-BBC7-12B2289943E6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rcRect/>
            <a:stretch>
              <a:fillRect/>
            </a:stretch>
          </p:blipFill>
          <p:spPr>
            <a:xfrm>
              <a:off x="1146377" y="246966"/>
              <a:ext cx="518540" cy="645152"/>
            </a:xfrm>
            <a:prstGeom prst="rect">
              <a:avLst/>
            </a:prstGeom>
          </p:spPr>
        </p:pic>
        <p:pic>
          <p:nvPicPr>
            <p:cNvPr id="35" name="Picture 11">
              <a:extLst>
                <a:ext uri="{FF2B5EF4-FFF2-40B4-BE49-F238E27FC236}">
                  <a16:creationId xmlns:a16="http://schemas.microsoft.com/office/drawing/2014/main" id="{67659639-5A30-A905-E7F4-30B063AE0E11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rcRect/>
            <a:stretch>
              <a:fillRect/>
            </a:stretch>
          </p:blipFill>
          <p:spPr>
            <a:xfrm rot="2776241">
              <a:off x="633583" y="2114800"/>
              <a:ext cx="892237" cy="352453"/>
            </a:xfrm>
            <a:prstGeom prst="rect">
              <a:avLst/>
            </a:prstGeom>
          </p:spPr>
        </p:pic>
        <p:pic>
          <p:nvPicPr>
            <p:cNvPr id="36" name="Picture 13">
              <a:extLst>
                <a:ext uri="{FF2B5EF4-FFF2-40B4-BE49-F238E27FC236}">
                  <a16:creationId xmlns:a16="http://schemas.microsoft.com/office/drawing/2014/main" id="{CD0220D8-8225-F11F-954C-37B974DF3B04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rcRect/>
            <a:stretch>
              <a:fillRect/>
            </a:stretch>
          </p:blipFill>
          <p:spPr>
            <a:xfrm rot="1455093">
              <a:off x="1157251" y="1561625"/>
              <a:ext cx="580124" cy="575773"/>
            </a:xfrm>
            <a:prstGeom prst="rect">
              <a:avLst/>
            </a:prstGeom>
          </p:spPr>
        </p:pic>
      </p:grpSp>
      <p:pic>
        <p:nvPicPr>
          <p:cNvPr id="37" name="Picture 35" descr="Picture 35">
            <a:extLst>
              <a:ext uri="{FF2B5EF4-FFF2-40B4-BE49-F238E27FC236}">
                <a16:creationId xmlns:a16="http://schemas.microsoft.com/office/drawing/2014/main" id="{CEA316DF-C3EA-9B3F-63F4-176A9C0AB8AD}"/>
              </a:ext>
            </a:extLst>
          </p:cNvPr>
          <p:cNvPicPr>
            <a:picLocks noChangeAspect="1"/>
          </p:cNvPicPr>
          <p:nvPr/>
        </p:nvPicPr>
        <p:blipFill rotWithShape="1">
          <a:blip r:embed="rId25"/>
          <a:srcRect l="13192" t="11042" r="15559" b="29130"/>
          <a:stretch/>
        </p:blipFill>
        <p:spPr>
          <a:xfrm>
            <a:off x="10445497" y="2367936"/>
            <a:ext cx="1842925" cy="1553961"/>
          </a:xfrm>
          <a:prstGeom prst="rect">
            <a:avLst/>
          </a:prstGeom>
          <a:ln w="12700">
            <a:miter lim="400000"/>
          </a:ln>
        </p:spPr>
      </p:pic>
      <p:pic>
        <p:nvPicPr>
          <p:cNvPr id="38" name="صورة 37">
            <a:extLst>
              <a:ext uri="{FF2B5EF4-FFF2-40B4-BE49-F238E27FC236}">
                <a16:creationId xmlns:a16="http://schemas.microsoft.com/office/drawing/2014/main" id="{CEDBD3B2-626E-C34B-63B1-F81E79716434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504" y="5332920"/>
            <a:ext cx="1679421" cy="1509342"/>
          </a:xfrm>
          <a:prstGeom prst="rect">
            <a:avLst/>
          </a:prstGeom>
        </p:spPr>
      </p:pic>
      <p:graphicFrame>
        <p:nvGraphicFramePr>
          <p:cNvPr id="2" name="جدول 1">
            <a:extLst>
              <a:ext uri="{FF2B5EF4-FFF2-40B4-BE49-F238E27FC236}">
                <a16:creationId xmlns:a16="http://schemas.microsoft.com/office/drawing/2014/main" id="{F7364D13-775F-0FEE-5DB9-DF2A6EC59BF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24565658"/>
              </p:ext>
            </p:extLst>
          </p:nvPr>
        </p:nvGraphicFramePr>
        <p:xfrm>
          <a:off x="2985055" y="136468"/>
          <a:ext cx="1664754" cy="370840"/>
        </p:xfrm>
        <a:graphic>
          <a:graphicData uri="http://schemas.openxmlformats.org/drawingml/2006/table">
            <a:tbl>
              <a:tblPr rtl="1" firstRow="1" bandRow="1"/>
              <a:tblGrid>
                <a:gridCol w="87742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8733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>
                      <a:lvl1pPr marL="0" algn="r" defTabSz="914400" rtl="1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r" defTabSz="914400" rtl="1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r" defTabSz="914400" rtl="1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r" defTabSz="914400" rtl="1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r" defTabSz="914400" rtl="1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r" defTabSz="914400" rtl="1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r" defTabSz="914400" rtl="1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r" defTabSz="914400" rtl="1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r" defTabSz="914400" rtl="1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rtl="1"/>
                      <a:r>
                        <a:rPr lang="ar-SA" dirty="0">
                          <a:ln>
                            <a:solidFill>
                              <a:schemeClr val="accent6">
                                <a:lumMod val="60000"/>
                                <a:lumOff val="40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</a:rPr>
                        <a:t>المجموع</a:t>
                      </a: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EECB"/>
                    </a:solidFill>
                  </a:tcPr>
                </a:tc>
                <a:tc>
                  <a:txBody>
                    <a:bodyPr/>
                    <a:lstStyle>
                      <a:lvl1pPr marL="0" algn="r" defTabSz="914400" rtl="1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r" defTabSz="914400" rtl="1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r" defTabSz="914400" rtl="1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r" defTabSz="914400" rtl="1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r" defTabSz="914400" rtl="1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r" defTabSz="914400" rtl="1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r" defTabSz="914400" rtl="1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r" defTabSz="914400" rtl="1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r" defTabSz="914400" rtl="1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rtl="1"/>
                      <a:r>
                        <a:rPr lang="ar-SA" dirty="0"/>
                        <a:t>30 كرة</a:t>
                      </a: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EEC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49BD9E61-7B70-616B-4351-41322BE541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3642" y="721209"/>
            <a:ext cx="7534275" cy="1485900"/>
          </a:xfrm>
          <a:prstGeom prst="round2DiagRect">
            <a:avLst>
              <a:gd name="adj1" fmla="val 0"/>
              <a:gd name="adj2" fmla="val 0"/>
            </a:avLst>
          </a:prstGeom>
          <a:ln w="88900" cap="sq">
            <a:solidFill>
              <a:srgbClr val="A1A1CB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مستطيل 3">
            <a:extLst>
              <a:ext uri="{FF2B5EF4-FFF2-40B4-BE49-F238E27FC236}">
                <a16:creationId xmlns:a16="http://schemas.microsoft.com/office/drawing/2014/main" id="{32D220E2-0DE4-B2EE-C4D5-DBE2D62EC804}"/>
              </a:ext>
            </a:extLst>
          </p:cNvPr>
          <p:cNvSpPr/>
          <p:nvPr/>
        </p:nvSpPr>
        <p:spPr>
          <a:xfrm>
            <a:off x="6616428" y="2655173"/>
            <a:ext cx="3275716" cy="694623"/>
          </a:xfrm>
          <a:prstGeom prst="rect">
            <a:avLst/>
          </a:prstGeom>
          <a:noFill/>
          <a:ln w="25400" cap="flat" cmpd="sng" algn="ctr">
            <a:solidFill>
              <a:srgbClr val="FCE0A2"/>
            </a:solidFill>
            <a:prstDash val="solid"/>
          </a:ln>
          <a:effectLst/>
        </p:spPr>
        <p:txBody>
          <a:bodyPr rtlCol="1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مربع نص 4">
            <a:extLst>
              <a:ext uri="{FF2B5EF4-FFF2-40B4-BE49-F238E27FC236}">
                <a16:creationId xmlns:a16="http://schemas.microsoft.com/office/drawing/2014/main" id="{C3A28363-A299-F99A-372C-85840581A096}"/>
              </a:ext>
            </a:extLst>
          </p:cNvPr>
          <p:cNvSpPr txBox="1"/>
          <p:nvPr/>
        </p:nvSpPr>
        <p:spPr>
          <a:xfrm>
            <a:off x="7915160" y="2774319"/>
            <a:ext cx="1875479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ح ( سوداء )  =</a:t>
            </a:r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id="{42604933-02A0-F05D-6FD1-0E77DB4EC568}"/>
              </a:ext>
            </a:extLst>
          </p:cNvPr>
          <p:cNvSpPr/>
          <p:nvPr/>
        </p:nvSpPr>
        <p:spPr>
          <a:xfrm>
            <a:off x="1889183" y="2592875"/>
            <a:ext cx="3744464" cy="728782"/>
          </a:xfrm>
          <a:prstGeom prst="rect">
            <a:avLst/>
          </a:prstGeom>
          <a:noFill/>
          <a:ln w="25400" cap="flat" cmpd="sng" algn="ctr">
            <a:solidFill>
              <a:srgbClr val="FCE0A2"/>
            </a:solidFill>
            <a:prstDash val="solid"/>
          </a:ln>
          <a:effectLst/>
        </p:spPr>
        <p:txBody>
          <a:bodyPr rtlCol="1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BE6CE921-F248-4A6C-DFB9-F98863B46910}"/>
              </a:ext>
            </a:extLst>
          </p:cNvPr>
          <p:cNvSpPr txBox="1"/>
          <p:nvPr/>
        </p:nvSpPr>
        <p:spPr>
          <a:xfrm>
            <a:off x="3058415" y="2753784"/>
            <a:ext cx="2589017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ح ( حمراء أو برتقالية )  =</a:t>
            </a:r>
          </a:p>
        </p:txBody>
      </p:sp>
      <p:grpSp>
        <p:nvGrpSpPr>
          <p:cNvPr id="8" name="مجموعة 7">
            <a:extLst>
              <a:ext uri="{FF2B5EF4-FFF2-40B4-BE49-F238E27FC236}">
                <a16:creationId xmlns:a16="http://schemas.microsoft.com/office/drawing/2014/main" id="{27015818-195F-5FDC-7C4E-3406041BCB5F}"/>
              </a:ext>
            </a:extLst>
          </p:cNvPr>
          <p:cNvGrpSpPr/>
          <p:nvPr/>
        </p:nvGrpSpPr>
        <p:grpSpPr>
          <a:xfrm>
            <a:off x="2380740" y="2649838"/>
            <a:ext cx="962436" cy="678683"/>
            <a:chOff x="5452126" y="4242301"/>
            <a:chExt cx="962436" cy="678683"/>
          </a:xfrm>
        </p:grpSpPr>
        <p:sp>
          <p:nvSpPr>
            <p:cNvPr id="9" name="مربع نص 8">
              <a:extLst>
                <a:ext uri="{FF2B5EF4-FFF2-40B4-BE49-F238E27FC236}">
                  <a16:creationId xmlns:a16="http://schemas.microsoft.com/office/drawing/2014/main" id="{F2FD68B0-9947-E265-5F65-FA2F4FF61900}"/>
                </a:ext>
              </a:extLst>
            </p:cNvPr>
            <p:cNvSpPr txBox="1"/>
            <p:nvPr/>
          </p:nvSpPr>
          <p:spPr>
            <a:xfrm>
              <a:off x="5742051" y="4242301"/>
              <a:ext cx="553162" cy="40011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18</a:t>
              </a:r>
            </a:p>
          </p:txBody>
        </p:sp>
        <p:sp>
          <p:nvSpPr>
            <p:cNvPr id="10" name="مربع نص 9">
              <a:extLst>
                <a:ext uri="{FF2B5EF4-FFF2-40B4-BE49-F238E27FC236}">
                  <a16:creationId xmlns:a16="http://schemas.microsoft.com/office/drawing/2014/main" id="{DF515503-8930-3ABC-E6BB-4D3786A5BE14}"/>
                </a:ext>
              </a:extLst>
            </p:cNvPr>
            <p:cNvSpPr txBox="1"/>
            <p:nvPr/>
          </p:nvSpPr>
          <p:spPr>
            <a:xfrm>
              <a:off x="5694482" y="4520874"/>
              <a:ext cx="720080" cy="40011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30</a:t>
              </a:r>
            </a:p>
          </p:txBody>
        </p:sp>
        <p:cxnSp>
          <p:nvCxnSpPr>
            <p:cNvPr id="11" name="رابط مستقيم 10">
              <a:extLst>
                <a:ext uri="{FF2B5EF4-FFF2-40B4-BE49-F238E27FC236}">
                  <a16:creationId xmlns:a16="http://schemas.microsoft.com/office/drawing/2014/main" id="{2D66A03C-BC5D-B89A-7AFC-600F896ECA59}"/>
                </a:ext>
              </a:extLst>
            </p:cNvPr>
            <p:cNvCxnSpPr/>
            <p:nvPr/>
          </p:nvCxnSpPr>
          <p:spPr>
            <a:xfrm flipH="1">
              <a:off x="5908252" y="4567067"/>
              <a:ext cx="324000" cy="0"/>
            </a:xfrm>
            <a:prstGeom prst="line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sp>
          <p:nvSpPr>
            <p:cNvPr id="12" name="مربع نص 11">
              <a:extLst>
                <a:ext uri="{FF2B5EF4-FFF2-40B4-BE49-F238E27FC236}">
                  <a16:creationId xmlns:a16="http://schemas.microsoft.com/office/drawing/2014/main" id="{BEB37866-3C7C-11FB-977D-F9452527DE4E}"/>
                </a:ext>
              </a:extLst>
            </p:cNvPr>
            <p:cNvSpPr txBox="1"/>
            <p:nvPr/>
          </p:nvSpPr>
          <p:spPr>
            <a:xfrm>
              <a:off x="5452126" y="4350475"/>
              <a:ext cx="417353" cy="40011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=</a:t>
              </a:r>
            </a:p>
          </p:txBody>
        </p:sp>
      </p:grpSp>
      <p:grpSp>
        <p:nvGrpSpPr>
          <p:cNvPr id="13" name="مجموعة 12">
            <a:extLst>
              <a:ext uri="{FF2B5EF4-FFF2-40B4-BE49-F238E27FC236}">
                <a16:creationId xmlns:a16="http://schemas.microsoft.com/office/drawing/2014/main" id="{D292840E-5DFF-D556-F478-C87DB0CBA56F}"/>
              </a:ext>
            </a:extLst>
          </p:cNvPr>
          <p:cNvGrpSpPr/>
          <p:nvPr/>
        </p:nvGrpSpPr>
        <p:grpSpPr>
          <a:xfrm>
            <a:off x="1833741" y="2643076"/>
            <a:ext cx="720080" cy="678683"/>
            <a:chOff x="5694482" y="4242301"/>
            <a:chExt cx="720080" cy="678683"/>
          </a:xfrm>
        </p:grpSpPr>
        <p:sp>
          <p:nvSpPr>
            <p:cNvPr id="14" name="مربع نص 13">
              <a:extLst>
                <a:ext uri="{FF2B5EF4-FFF2-40B4-BE49-F238E27FC236}">
                  <a16:creationId xmlns:a16="http://schemas.microsoft.com/office/drawing/2014/main" id="{BCDBC1DF-4A4F-2BD6-9E98-0EC8C2ACEF75}"/>
                </a:ext>
              </a:extLst>
            </p:cNvPr>
            <p:cNvSpPr txBox="1"/>
            <p:nvPr/>
          </p:nvSpPr>
          <p:spPr>
            <a:xfrm>
              <a:off x="5769761" y="4242301"/>
              <a:ext cx="553162" cy="40011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15" name="مربع نص 14">
              <a:extLst>
                <a:ext uri="{FF2B5EF4-FFF2-40B4-BE49-F238E27FC236}">
                  <a16:creationId xmlns:a16="http://schemas.microsoft.com/office/drawing/2014/main" id="{4379C427-A03A-8974-92FB-518BB74A749D}"/>
                </a:ext>
              </a:extLst>
            </p:cNvPr>
            <p:cNvSpPr txBox="1"/>
            <p:nvPr/>
          </p:nvSpPr>
          <p:spPr>
            <a:xfrm>
              <a:off x="5694482" y="4520874"/>
              <a:ext cx="720080" cy="40011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5</a:t>
              </a:r>
            </a:p>
          </p:txBody>
        </p:sp>
        <p:cxnSp>
          <p:nvCxnSpPr>
            <p:cNvPr id="16" name="رابط مستقيم 15">
              <a:extLst>
                <a:ext uri="{FF2B5EF4-FFF2-40B4-BE49-F238E27FC236}">
                  <a16:creationId xmlns:a16="http://schemas.microsoft.com/office/drawing/2014/main" id="{C60AEFB2-0710-47BB-3379-1F9B38A908F0}"/>
                </a:ext>
              </a:extLst>
            </p:cNvPr>
            <p:cNvCxnSpPr/>
            <p:nvPr/>
          </p:nvCxnSpPr>
          <p:spPr>
            <a:xfrm flipH="1">
              <a:off x="5908252" y="4567067"/>
              <a:ext cx="324000" cy="0"/>
            </a:xfrm>
            <a:prstGeom prst="line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</p:grpSp>
      <p:sp>
        <p:nvSpPr>
          <p:cNvPr id="17" name="مستطيل 16">
            <a:extLst>
              <a:ext uri="{FF2B5EF4-FFF2-40B4-BE49-F238E27FC236}">
                <a16:creationId xmlns:a16="http://schemas.microsoft.com/office/drawing/2014/main" id="{6BA5A11C-28F2-80E9-0BBC-C0E13E6E58F4}"/>
              </a:ext>
            </a:extLst>
          </p:cNvPr>
          <p:cNvSpPr/>
          <p:nvPr/>
        </p:nvSpPr>
        <p:spPr>
          <a:xfrm>
            <a:off x="6640043" y="3520331"/>
            <a:ext cx="3219860" cy="694623"/>
          </a:xfrm>
          <a:prstGeom prst="rect">
            <a:avLst/>
          </a:prstGeom>
          <a:noFill/>
          <a:ln w="25400" cap="flat" cmpd="sng" algn="ctr">
            <a:solidFill>
              <a:srgbClr val="FCE0A2"/>
            </a:solidFill>
            <a:prstDash val="solid"/>
          </a:ln>
          <a:effectLst/>
        </p:spPr>
        <p:txBody>
          <a:bodyPr rtlCol="1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9" name="مستطيل 38">
            <a:extLst>
              <a:ext uri="{FF2B5EF4-FFF2-40B4-BE49-F238E27FC236}">
                <a16:creationId xmlns:a16="http://schemas.microsoft.com/office/drawing/2014/main" id="{89DEFBAD-1EFC-0C1A-9C4D-99A3D12BB865}"/>
              </a:ext>
            </a:extLst>
          </p:cNvPr>
          <p:cNvSpPr/>
          <p:nvPr/>
        </p:nvSpPr>
        <p:spPr>
          <a:xfrm>
            <a:off x="1761352" y="3647164"/>
            <a:ext cx="3872295" cy="1224136"/>
          </a:xfrm>
          <a:prstGeom prst="rect">
            <a:avLst/>
          </a:prstGeom>
          <a:noFill/>
          <a:ln w="25400" cap="flat" cmpd="sng" algn="ctr">
            <a:solidFill>
              <a:srgbClr val="FCE0A2"/>
            </a:solidFill>
            <a:prstDash val="solid"/>
          </a:ln>
          <a:effectLst/>
        </p:spPr>
        <p:txBody>
          <a:bodyPr rtlCol="1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0" name="مربع نص 39">
            <a:extLst>
              <a:ext uri="{FF2B5EF4-FFF2-40B4-BE49-F238E27FC236}">
                <a16:creationId xmlns:a16="http://schemas.microsoft.com/office/drawing/2014/main" id="{54A75BC6-CBBC-93B5-E287-D89D078A44A9}"/>
              </a:ext>
            </a:extLst>
          </p:cNvPr>
          <p:cNvSpPr txBox="1"/>
          <p:nvPr/>
        </p:nvSpPr>
        <p:spPr>
          <a:xfrm>
            <a:off x="4137997" y="3778820"/>
            <a:ext cx="1509435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ح ( زرقاء )  =</a:t>
            </a:r>
          </a:p>
        </p:txBody>
      </p:sp>
      <p:grpSp>
        <p:nvGrpSpPr>
          <p:cNvPr id="41" name="مجموعة 40">
            <a:extLst>
              <a:ext uri="{FF2B5EF4-FFF2-40B4-BE49-F238E27FC236}">
                <a16:creationId xmlns:a16="http://schemas.microsoft.com/office/drawing/2014/main" id="{4B50BF4E-2C65-1470-4A3A-73A3917E29D2}"/>
              </a:ext>
            </a:extLst>
          </p:cNvPr>
          <p:cNvGrpSpPr/>
          <p:nvPr/>
        </p:nvGrpSpPr>
        <p:grpSpPr>
          <a:xfrm>
            <a:off x="3561933" y="3674874"/>
            <a:ext cx="720080" cy="678683"/>
            <a:chOff x="5694482" y="4242301"/>
            <a:chExt cx="720080" cy="678683"/>
          </a:xfrm>
        </p:grpSpPr>
        <p:sp>
          <p:nvSpPr>
            <p:cNvPr id="42" name="مربع نص 41">
              <a:extLst>
                <a:ext uri="{FF2B5EF4-FFF2-40B4-BE49-F238E27FC236}">
                  <a16:creationId xmlns:a16="http://schemas.microsoft.com/office/drawing/2014/main" id="{2801A047-DEE0-15DC-E310-15B239497BFA}"/>
                </a:ext>
              </a:extLst>
            </p:cNvPr>
            <p:cNvSpPr txBox="1"/>
            <p:nvPr/>
          </p:nvSpPr>
          <p:spPr>
            <a:xfrm>
              <a:off x="5742051" y="4242301"/>
              <a:ext cx="553162" cy="40011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7</a:t>
              </a:r>
            </a:p>
          </p:txBody>
        </p:sp>
        <p:sp>
          <p:nvSpPr>
            <p:cNvPr id="43" name="مربع نص 42">
              <a:extLst>
                <a:ext uri="{FF2B5EF4-FFF2-40B4-BE49-F238E27FC236}">
                  <a16:creationId xmlns:a16="http://schemas.microsoft.com/office/drawing/2014/main" id="{9B38223A-A867-24F4-D484-0FCF2FA4FBF2}"/>
                </a:ext>
              </a:extLst>
            </p:cNvPr>
            <p:cNvSpPr txBox="1"/>
            <p:nvPr/>
          </p:nvSpPr>
          <p:spPr>
            <a:xfrm>
              <a:off x="5694482" y="4520874"/>
              <a:ext cx="720080" cy="40011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30</a:t>
              </a:r>
            </a:p>
          </p:txBody>
        </p:sp>
        <p:cxnSp>
          <p:nvCxnSpPr>
            <p:cNvPr id="44" name="رابط مستقيم 43">
              <a:extLst>
                <a:ext uri="{FF2B5EF4-FFF2-40B4-BE49-F238E27FC236}">
                  <a16:creationId xmlns:a16="http://schemas.microsoft.com/office/drawing/2014/main" id="{E30750A1-AD6A-41A4-3675-0954D47334E0}"/>
                </a:ext>
              </a:extLst>
            </p:cNvPr>
            <p:cNvCxnSpPr/>
            <p:nvPr/>
          </p:nvCxnSpPr>
          <p:spPr>
            <a:xfrm flipH="1">
              <a:off x="5908252" y="4567067"/>
              <a:ext cx="324000" cy="0"/>
            </a:xfrm>
            <a:prstGeom prst="line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</p:grpSp>
      <p:sp>
        <p:nvSpPr>
          <p:cNvPr id="45" name="مربع نص 44">
            <a:extLst>
              <a:ext uri="{FF2B5EF4-FFF2-40B4-BE49-F238E27FC236}">
                <a16:creationId xmlns:a16="http://schemas.microsoft.com/office/drawing/2014/main" id="{5D8DA5EF-B56E-9D33-6550-13969F3BB92F}"/>
              </a:ext>
            </a:extLst>
          </p:cNvPr>
          <p:cNvSpPr txBox="1"/>
          <p:nvPr/>
        </p:nvSpPr>
        <p:spPr>
          <a:xfrm>
            <a:off x="7932205" y="3640218"/>
            <a:ext cx="1875479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ح ( خضراء )  =</a:t>
            </a:r>
          </a:p>
        </p:txBody>
      </p:sp>
      <p:grpSp>
        <p:nvGrpSpPr>
          <p:cNvPr id="46" name="مجموعة 45">
            <a:extLst>
              <a:ext uri="{FF2B5EF4-FFF2-40B4-BE49-F238E27FC236}">
                <a16:creationId xmlns:a16="http://schemas.microsoft.com/office/drawing/2014/main" id="{E7F5AE4A-3CDD-AD70-4A18-891F013976B2}"/>
              </a:ext>
            </a:extLst>
          </p:cNvPr>
          <p:cNvGrpSpPr/>
          <p:nvPr/>
        </p:nvGrpSpPr>
        <p:grpSpPr>
          <a:xfrm>
            <a:off x="7338605" y="3536272"/>
            <a:ext cx="962436" cy="678683"/>
            <a:chOff x="5452126" y="4242301"/>
            <a:chExt cx="962436" cy="678683"/>
          </a:xfrm>
        </p:grpSpPr>
        <p:sp>
          <p:nvSpPr>
            <p:cNvPr id="47" name="مربع نص 46">
              <a:extLst>
                <a:ext uri="{FF2B5EF4-FFF2-40B4-BE49-F238E27FC236}">
                  <a16:creationId xmlns:a16="http://schemas.microsoft.com/office/drawing/2014/main" id="{E136C462-452E-8371-64A2-F46BAE2A34A3}"/>
                </a:ext>
              </a:extLst>
            </p:cNvPr>
            <p:cNvSpPr txBox="1"/>
            <p:nvPr/>
          </p:nvSpPr>
          <p:spPr>
            <a:xfrm>
              <a:off x="5769761" y="4242301"/>
              <a:ext cx="553162" cy="40011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0</a:t>
              </a:r>
            </a:p>
          </p:txBody>
        </p:sp>
        <p:sp>
          <p:nvSpPr>
            <p:cNvPr id="48" name="مربع نص 47">
              <a:extLst>
                <a:ext uri="{FF2B5EF4-FFF2-40B4-BE49-F238E27FC236}">
                  <a16:creationId xmlns:a16="http://schemas.microsoft.com/office/drawing/2014/main" id="{2C0BF6CE-0282-12D1-8FCD-034DF2652239}"/>
                </a:ext>
              </a:extLst>
            </p:cNvPr>
            <p:cNvSpPr txBox="1"/>
            <p:nvPr/>
          </p:nvSpPr>
          <p:spPr>
            <a:xfrm>
              <a:off x="5694482" y="4520874"/>
              <a:ext cx="720080" cy="40011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30</a:t>
              </a:r>
            </a:p>
          </p:txBody>
        </p:sp>
        <p:cxnSp>
          <p:nvCxnSpPr>
            <p:cNvPr id="49" name="رابط مستقيم 48">
              <a:extLst>
                <a:ext uri="{FF2B5EF4-FFF2-40B4-BE49-F238E27FC236}">
                  <a16:creationId xmlns:a16="http://schemas.microsoft.com/office/drawing/2014/main" id="{950026FA-BF49-A482-CFA3-D31C5CC4F654}"/>
                </a:ext>
              </a:extLst>
            </p:cNvPr>
            <p:cNvCxnSpPr/>
            <p:nvPr/>
          </p:nvCxnSpPr>
          <p:spPr>
            <a:xfrm flipH="1">
              <a:off x="5908252" y="4567067"/>
              <a:ext cx="324000" cy="0"/>
            </a:xfrm>
            <a:prstGeom prst="line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sp>
          <p:nvSpPr>
            <p:cNvPr id="50" name="مربع نص 49">
              <a:extLst>
                <a:ext uri="{FF2B5EF4-FFF2-40B4-BE49-F238E27FC236}">
                  <a16:creationId xmlns:a16="http://schemas.microsoft.com/office/drawing/2014/main" id="{1CDF0883-4AFB-D58C-6311-C4C64338C198}"/>
                </a:ext>
              </a:extLst>
            </p:cNvPr>
            <p:cNvSpPr txBox="1"/>
            <p:nvPr/>
          </p:nvSpPr>
          <p:spPr>
            <a:xfrm>
              <a:off x="5452126" y="4350475"/>
              <a:ext cx="417353" cy="40011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=</a:t>
              </a:r>
            </a:p>
          </p:txBody>
        </p:sp>
      </p:grpSp>
      <p:sp>
        <p:nvSpPr>
          <p:cNvPr id="51" name="مربع نص 50">
            <a:extLst>
              <a:ext uri="{FF2B5EF4-FFF2-40B4-BE49-F238E27FC236}">
                <a16:creationId xmlns:a16="http://schemas.microsoft.com/office/drawing/2014/main" id="{C47FC02F-91E6-0CBB-2C8E-D4C788AEC8BA}"/>
              </a:ext>
            </a:extLst>
          </p:cNvPr>
          <p:cNvSpPr txBox="1"/>
          <p:nvPr/>
        </p:nvSpPr>
        <p:spPr>
          <a:xfrm>
            <a:off x="6927364" y="3667928"/>
            <a:ext cx="46528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52" name="مستطيل 51">
            <a:extLst>
              <a:ext uri="{FF2B5EF4-FFF2-40B4-BE49-F238E27FC236}">
                <a16:creationId xmlns:a16="http://schemas.microsoft.com/office/drawing/2014/main" id="{3823F8C6-0190-F369-4670-0E97E86EDC0D}"/>
              </a:ext>
            </a:extLst>
          </p:cNvPr>
          <p:cNvSpPr/>
          <p:nvPr/>
        </p:nvSpPr>
        <p:spPr>
          <a:xfrm>
            <a:off x="6103416" y="4388569"/>
            <a:ext cx="3980465" cy="1553733"/>
          </a:xfrm>
          <a:prstGeom prst="rect">
            <a:avLst/>
          </a:prstGeom>
          <a:noFill/>
          <a:ln w="25400" cap="flat" cmpd="sng" algn="ctr">
            <a:solidFill>
              <a:srgbClr val="FCE0A2"/>
            </a:solidFill>
            <a:prstDash val="solid"/>
          </a:ln>
          <a:effectLst/>
        </p:spPr>
        <p:txBody>
          <a:bodyPr rtlCol="1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3" name="مستطيل 52">
            <a:extLst>
              <a:ext uri="{FF2B5EF4-FFF2-40B4-BE49-F238E27FC236}">
                <a16:creationId xmlns:a16="http://schemas.microsoft.com/office/drawing/2014/main" id="{AA69A3CB-35D2-AA29-57AF-CEF3D728F141}"/>
              </a:ext>
            </a:extLst>
          </p:cNvPr>
          <p:cNvSpPr/>
          <p:nvPr/>
        </p:nvSpPr>
        <p:spPr>
          <a:xfrm>
            <a:off x="1896678" y="5023508"/>
            <a:ext cx="3707779" cy="1274440"/>
          </a:xfrm>
          <a:prstGeom prst="rect">
            <a:avLst/>
          </a:prstGeom>
          <a:noFill/>
          <a:ln w="25400" cap="flat" cmpd="sng" algn="ctr">
            <a:solidFill>
              <a:srgbClr val="FCE0A2"/>
            </a:solidFill>
            <a:prstDash val="solid"/>
          </a:ln>
          <a:effectLst/>
        </p:spPr>
        <p:txBody>
          <a:bodyPr rtlCol="1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4" name="مربع نص 53">
            <a:extLst>
              <a:ext uri="{FF2B5EF4-FFF2-40B4-BE49-F238E27FC236}">
                <a16:creationId xmlns:a16="http://schemas.microsoft.com/office/drawing/2014/main" id="{11F7EC23-0391-2F03-582A-08E44FAF7787}"/>
              </a:ext>
            </a:extLst>
          </p:cNvPr>
          <p:cNvSpPr txBox="1"/>
          <p:nvPr/>
        </p:nvSpPr>
        <p:spPr>
          <a:xfrm>
            <a:off x="3609502" y="4282876"/>
            <a:ext cx="2038001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ح ( ليست زرقاء )  =</a:t>
            </a:r>
          </a:p>
        </p:txBody>
      </p:sp>
      <p:grpSp>
        <p:nvGrpSpPr>
          <p:cNvPr id="55" name="مجموعة 54">
            <a:extLst>
              <a:ext uri="{FF2B5EF4-FFF2-40B4-BE49-F238E27FC236}">
                <a16:creationId xmlns:a16="http://schemas.microsoft.com/office/drawing/2014/main" id="{9F2CB588-5CAD-D43D-4173-8B60489159C3}"/>
              </a:ext>
            </a:extLst>
          </p:cNvPr>
          <p:cNvGrpSpPr/>
          <p:nvPr/>
        </p:nvGrpSpPr>
        <p:grpSpPr>
          <a:xfrm>
            <a:off x="2553483" y="4164907"/>
            <a:ext cx="1336761" cy="678683"/>
            <a:chOff x="1937809" y="4423089"/>
            <a:chExt cx="1336761" cy="678683"/>
          </a:xfrm>
        </p:grpSpPr>
        <p:grpSp>
          <p:nvGrpSpPr>
            <p:cNvPr id="56" name="مجموعة 55">
              <a:extLst>
                <a:ext uri="{FF2B5EF4-FFF2-40B4-BE49-F238E27FC236}">
                  <a16:creationId xmlns:a16="http://schemas.microsoft.com/office/drawing/2014/main" id="{3CEC0CB1-D1EB-CACE-5CD5-023101293020}"/>
                </a:ext>
              </a:extLst>
            </p:cNvPr>
            <p:cNvGrpSpPr/>
            <p:nvPr/>
          </p:nvGrpSpPr>
          <p:grpSpPr>
            <a:xfrm>
              <a:off x="1937809" y="4423089"/>
              <a:ext cx="720080" cy="678683"/>
              <a:chOff x="5694482" y="4242301"/>
              <a:chExt cx="720080" cy="678683"/>
            </a:xfrm>
          </p:grpSpPr>
          <p:sp>
            <p:nvSpPr>
              <p:cNvPr id="58" name="مربع نص 57">
                <a:extLst>
                  <a:ext uri="{FF2B5EF4-FFF2-40B4-BE49-F238E27FC236}">
                    <a16:creationId xmlns:a16="http://schemas.microsoft.com/office/drawing/2014/main" id="{0D16500F-3C70-79DD-7C3A-287865C10770}"/>
                  </a:ext>
                </a:extLst>
              </p:cNvPr>
              <p:cNvSpPr txBox="1"/>
              <p:nvPr/>
            </p:nvSpPr>
            <p:spPr>
              <a:xfrm>
                <a:off x="5769761" y="4242301"/>
                <a:ext cx="553162" cy="400110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SA" sz="20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7</a:t>
                </a:r>
              </a:p>
            </p:txBody>
          </p:sp>
          <p:sp>
            <p:nvSpPr>
              <p:cNvPr id="59" name="مربع نص 58">
                <a:extLst>
                  <a:ext uri="{FF2B5EF4-FFF2-40B4-BE49-F238E27FC236}">
                    <a16:creationId xmlns:a16="http://schemas.microsoft.com/office/drawing/2014/main" id="{8AABAC8C-36C7-383F-33B3-0A128254372D}"/>
                  </a:ext>
                </a:extLst>
              </p:cNvPr>
              <p:cNvSpPr txBox="1"/>
              <p:nvPr/>
            </p:nvSpPr>
            <p:spPr>
              <a:xfrm>
                <a:off x="5694482" y="4520874"/>
                <a:ext cx="720080" cy="400110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SA" sz="20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30</a:t>
                </a:r>
              </a:p>
            </p:txBody>
          </p:sp>
          <p:cxnSp>
            <p:nvCxnSpPr>
              <p:cNvPr id="60" name="رابط مستقيم 59">
                <a:extLst>
                  <a:ext uri="{FF2B5EF4-FFF2-40B4-BE49-F238E27FC236}">
                    <a16:creationId xmlns:a16="http://schemas.microsoft.com/office/drawing/2014/main" id="{E8852539-B3A6-5000-264B-E2CDB3679B03}"/>
                  </a:ext>
                </a:extLst>
              </p:cNvPr>
              <p:cNvCxnSpPr/>
              <p:nvPr/>
            </p:nvCxnSpPr>
            <p:spPr>
              <a:xfrm flipH="1">
                <a:off x="5908252" y="4567067"/>
                <a:ext cx="324000" cy="0"/>
              </a:xfrm>
              <a:prstGeom prst="line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</p:grpSp>
        <p:sp>
          <p:nvSpPr>
            <p:cNvPr id="57" name="مربع نص 56">
              <a:extLst>
                <a:ext uri="{FF2B5EF4-FFF2-40B4-BE49-F238E27FC236}">
                  <a16:creationId xmlns:a16="http://schemas.microsoft.com/office/drawing/2014/main" id="{A23882D8-6854-C3DB-8D30-4C1C014659D6}"/>
                </a:ext>
              </a:extLst>
            </p:cNvPr>
            <p:cNvSpPr txBox="1"/>
            <p:nvPr/>
          </p:nvSpPr>
          <p:spPr>
            <a:xfrm>
              <a:off x="2346795" y="4532530"/>
              <a:ext cx="927775" cy="40011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1 -</a:t>
              </a:r>
            </a:p>
          </p:txBody>
        </p:sp>
      </p:grpSp>
      <p:grpSp>
        <p:nvGrpSpPr>
          <p:cNvPr id="61" name="مجموعة 60">
            <a:extLst>
              <a:ext uri="{FF2B5EF4-FFF2-40B4-BE49-F238E27FC236}">
                <a16:creationId xmlns:a16="http://schemas.microsoft.com/office/drawing/2014/main" id="{613DE204-A72C-9F13-679E-F0F991D73977}"/>
              </a:ext>
            </a:extLst>
          </p:cNvPr>
          <p:cNvGrpSpPr/>
          <p:nvPr/>
        </p:nvGrpSpPr>
        <p:grpSpPr>
          <a:xfrm>
            <a:off x="1761733" y="4151052"/>
            <a:ext cx="972647" cy="678683"/>
            <a:chOff x="7352602" y="3830605"/>
            <a:chExt cx="972647" cy="678683"/>
          </a:xfrm>
        </p:grpSpPr>
        <p:grpSp>
          <p:nvGrpSpPr>
            <p:cNvPr id="62" name="مجموعة 61">
              <a:extLst>
                <a:ext uri="{FF2B5EF4-FFF2-40B4-BE49-F238E27FC236}">
                  <a16:creationId xmlns:a16="http://schemas.microsoft.com/office/drawing/2014/main" id="{9934A803-A1B4-B4F2-8C60-44B810925496}"/>
                </a:ext>
              </a:extLst>
            </p:cNvPr>
            <p:cNvGrpSpPr/>
            <p:nvPr/>
          </p:nvGrpSpPr>
          <p:grpSpPr>
            <a:xfrm>
              <a:off x="7352602" y="3830605"/>
              <a:ext cx="720080" cy="678683"/>
              <a:chOff x="5694482" y="4242301"/>
              <a:chExt cx="720080" cy="678683"/>
            </a:xfrm>
          </p:grpSpPr>
          <p:sp>
            <p:nvSpPr>
              <p:cNvPr id="64" name="مربع نص 63">
                <a:extLst>
                  <a:ext uri="{FF2B5EF4-FFF2-40B4-BE49-F238E27FC236}">
                    <a16:creationId xmlns:a16="http://schemas.microsoft.com/office/drawing/2014/main" id="{1E136C59-DD2D-0158-BEDA-5AF22EBFC7F3}"/>
                  </a:ext>
                </a:extLst>
              </p:cNvPr>
              <p:cNvSpPr txBox="1"/>
              <p:nvPr/>
            </p:nvSpPr>
            <p:spPr>
              <a:xfrm>
                <a:off x="5769761" y="4242301"/>
                <a:ext cx="553162" cy="400110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SA" sz="20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23</a:t>
                </a:r>
              </a:p>
            </p:txBody>
          </p:sp>
          <p:sp>
            <p:nvSpPr>
              <p:cNvPr id="65" name="مربع نص 64">
                <a:extLst>
                  <a:ext uri="{FF2B5EF4-FFF2-40B4-BE49-F238E27FC236}">
                    <a16:creationId xmlns:a16="http://schemas.microsoft.com/office/drawing/2014/main" id="{3A93FF57-6381-72D5-419D-90E309901F52}"/>
                  </a:ext>
                </a:extLst>
              </p:cNvPr>
              <p:cNvSpPr txBox="1"/>
              <p:nvPr/>
            </p:nvSpPr>
            <p:spPr>
              <a:xfrm>
                <a:off x="5694482" y="4520874"/>
                <a:ext cx="720080" cy="400110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SA" sz="20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30</a:t>
                </a:r>
              </a:p>
            </p:txBody>
          </p:sp>
          <p:cxnSp>
            <p:nvCxnSpPr>
              <p:cNvPr id="66" name="رابط مستقيم 65">
                <a:extLst>
                  <a:ext uri="{FF2B5EF4-FFF2-40B4-BE49-F238E27FC236}">
                    <a16:creationId xmlns:a16="http://schemas.microsoft.com/office/drawing/2014/main" id="{AFDB1C6F-E728-8956-E815-B27DBFE94B9D}"/>
                  </a:ext>
                </a:extLst>
              </p:cNvPr>
              <p:cNvCxnSpPr/>
              <p:nvPr/>
            </p:nvCxnSpPr>
            <p:spPr>
              <a:xfrm flipH="1">
                <a:off x="5908252" y="4567067"/>
                <a:ext cx="324000" cy="0"/>
              </a:xfrm>
              <a:prstGeom prst="line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</p:grpSp>
        <p:sp>
          <p:nvSpPr>
            <p:cNvPr id="63" name="مربع نص 62">
              <a:extLst>
                <a:ext uri="{FF2B5EF4-FFF2-40B4-BE49-F238E27FC236}">
                  <a16:creationId xmlns:a16="http://schemas.microsoft.com/office/drawing/2014/main" id="{5700582A-CB2A-1540-57F8-EC9C8EADE8F1}"/>
                </a:ext>
              </a:extLst>
            </p:cNvPr>
            <p:cNvSpPr txBox="1"/>
            <p:nvPr/>
          </p:nvSpPr>
          <p:spPr>
            <a:xfrm>
              <a:off x="7865491" y="3956970"/>
              <a:ext cx="459758" cy="40011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=</a:t>
              </a:r>
            </a:p>
          </p:txBody>
        </p:sp>
      </p:grpSp>
      <p:sp>
        <p:nvSpPr>
          <p:cNvPr id="67" name="مربع نص 66">
            <a:extLst>
              <a:ext uri="{FF2B5EF4-FFF2-40B4-BE49-F238E27FC236}">
                <a16:creationId xmlns:a16="http://schemas.microsoft.com/office/drawing/2014/main" id="{8E313114-6E7F-695E-AC98-9213CCAB65D1}"/>
              </a:ext>
            </a:extLst>
          </p:cNvPr>
          <p:cNvSpPr txBox="1"/>
          <p:nvPr/>
        </p:nvSpPr>
        <p:spPr>
          <a:xfrm>
            <a:off x="7605643" y="4534080"/>
            <a:ext cx="2484172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ح ( حمراء أو برتقالية )  =</a:t>
            </a:r>
          </a:p>
        </p:txBody>
      </p:sp>
      <p:grpSp>
        <p:nvGrpSpPr>
          <p:cNvPr id="68" name="مجموعة 67">
            <a:extLst>
              <a:ext uri="{FF2B5EF4-FFF2-40B4-BE49-F238E27FC236}">
                <a16:creationId xmlns:a16="http://schemas.microsoft.com/office/drawing/2014/main" id="{0E24C4A8-BC27-D87A-DCF1-9DA4F5BEBC61}"/>
              </a:ext>
            </a:extLst>
          </p:cNvPr>
          <p:cNvGrpSpPr/>
          <p:nvPr/>
        </p:nvGrpSpPr>
        <p:grpSpPr>
          <a:xfrm>
            <a:off x="7064940" y="4430134"/>
            <a:ext cx="720080" cy="678683"/>
            <a:chOff x="5652917" y="4242301"/>
            <a:chExt cx="720080" cy="678683"/>
          </a:xfrm>
        </p:grpSpPr>
        <p:sp>
          <p:nvSpPr>
            <p:cNvPr id="69" name="مربع نص 68">
              <a:extLst>
                <a:ext uri="{FF2B5EF4-FFF2-40B4-BE49-F238E27FC236}">
                  <a16:creationId xmlns:a16="http://schemas.microsoft.com/office/drawing/2014/main" id="{CA1298E6-5449-181D-A866-CCE5DF14C3F0}"/>
                </a:ext>
              </a:extLst>
            </p:cNvPr>
            <p:cNvSpPr txBox="1"/>
            <p:nvPr/>
          </p:nvSpPr>
          <p:spPr>
            <a:xfrm>
              <a:off x="5742051" y="4242301"/>
              <a:ext cx="553162" cy="40011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70" name="مربع نص 69">
              <a:extLst>
                <a:ext uri="{FF2B5EF4-FFF2-40B4-BE49-F238E27FC236}">
                  <a16:creationId xmlns:a16="http://schemas.microsoft.com/office/drawing/2014/main" id="{8D5EF2E1-4051-6263-8A32-A52494656D05}"/>
                </a:ext>
              </a:extLst>
            </p:cNvPr>
            <p:cNvSpPr txBox="1"/>
            <p:nvPr/>
          </p:nvSpPr>
          <p:spPr>
            <a:xfrm>
              <a:off x="5652917" y="4520874"/>
              <a:ext cx="720080" cy="40011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5</a:t>
              </a:r>
            </a:p>
          </p:txBody>
        </p:sp>
        <p:cxnSp>
          <p:nvCxnSpPr>
            <p:cNvPr id="71" name="رابط مستقيم 70">
              <a:extLst>
                <a:ext uri="{FF2B5EF4-FFF2-40B4-BE49-F238E27FC236}">
                  <a16:creationId xmlns:a16="http://schemas.microsoft.com/office/drawing/2014/main" id="{B2ABBF46-2319-E7FD-C519-0D4F8F285393}"/>
                </a:ext>
              </a:extLst>
            </p:cNvPr>
            <p:cNvCxnSpPr/>
            <p:nvPr/>
          </p:nvCxnSpPr>
          <p:spPr>
            <a:xfrm flipH="1">
              <a:off x="5908252" y="4567067"/>
              <a:ext cx="324000" cy="0"/>
            </a:xfrm>
            <a:prstGeom prst="line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</p:grpSp>
      <p:sp>
        <p:nvSpPr>
          <p:cNvPr id="72" name="مربع نص 71">
            <a:extLst>
              <a:ext uri="{FF2B5EF4-FFF2-40B4-BE49-F238E27FC236}">
                <a16:creationId xmlns:a16="http://schemas.microsoft.com/office/drawing/2014/main" id="{E663648D-F2A2-A694-ABDE-5D9F512BFC9C}"/>
              </a:ext>
            </a:extLst>
          </p:cNvPr>
          <p:cNvSpPr txBox="1"/>
          <p:nvPr/>
        </p:nvSpPr>
        <p:spPr>
          <a:xfrm>
            <a:off x="6952385" y="5038136"/>
            <a:ext cx="3137500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ح ( ليست حمراء ولا برتقالية )  =</a:t>
            </a:r>
          </a:p>
        </p:txBody>
      </p:sp>
      <p:grpSp>
        <p:nvGrpSpPr>
          <p:cNvPr id="73" name="مجموعة 72">
            <a:extLst>
              <a:ext uri="{FF2B5EF4-FFF2-40B4-BE49-F238E27FC236}">
                <a16:creationId xmlns:a16="http://schemas.microsoft.com/office/drawing/2014/main" id="{9EDC77AD-DCBD-C87A-850A-DA3BBC9DEE28}"/>
              </a:ext>
            </a:extLst>
          </p:cNvPr>
          <p:cNvGrpSpPr/>
          <p:nvPr/>
        </p:nvGrpSpPr>
        <p:grpSpPr>
          <a:xfrm>
            <a:off x="5971236" y="4920167"/>
            <a:ext cx="1350616" cy="678683"/>
            <a:chOff x="1923954" y="4423089"/>
            <a:chExt cx="1350616" cy="678683"/>
          </a:xfrm>
        </p:grpSpPr>
        <p:grpSp>
          <p:nvGrpSpPr>
            <p:cNvPr id="74" name="مجموعة 73">
              <a:extLst>
                <a:ext uri="{FF2B5EF4-FFF2-40B4-BE49-F238E27FC236}">
                  <a16:creationId xmlns:a16="http://schemas.microsoft.com/office/drawing/2014/main" id="{82635234-A051-06D6-1847-22E056EC9492}"/>
                </a:ext>
              </a:extLst>
            </p:cNvPr>
            <p:cNvGrpSpPr/>
            <p:nvPr/>
          </p:nvGrpSpPr>
          <p:grpSpPr>
            <a:xfrm>
              <a:off x="1923954" y="4423089"/>
              <a:ext cx="720080" cy="678683"/>
              <a:chOff x="5680627" y="4242301"/>
              <a:chExt cx="720080" cy="678683"/>
            </a:xfrm>
          </p:grpSpPr>
          <p:sp>
            <p:nvSpPr>
              <p:cNvPr id="76" name="مربع نص 75">
                <a:extLst>
                  <a:ext uri="{FF2B5EF4-FFF2-40B4-BE49-F238E27FC236}">
                    <a16:creationId xmlns:a16="http://schemas.microsoft.com/office/drawing/2014/main" id="{F6103431-872E-B5AF-9B2A-F33006673BDA}"/>
                  </a:ext>
                </a:extLst>
              </p:cNvPr>
              <p:cNvSpPr txBox="1"/>
              <p:nvPr/>
            </p:nvSpPr>
            <p:spPr>
              <a:xfrm>
                <a:off x="5769761" y="4242301"/>
                <a:ext cx="553162" cy="400110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SA" sz="20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3</a:t>
                </a:r>
              </a:p>
            </p:txBody>
          </p:sp>
          <p:sp>
            <p:nvSpPr>
              <p:cNvPr id="77" name="مربع نص 76">
                <a:extLst>
                  <a:ext uri="{FF2B5EF4-FFF2-40B4-BE49-F238E27FC236}">
                    <a16:creationId xmlns:a16="http://schemas.microsoft.com/office/drawing/2014/main" id="{E561644C-1871-1E96-B181-C0B6BE030119}"/>
                  </a:ext>
                </a:extLst>
              </p:cNvPr>
              <p:cNvSpPr txBox="1"/>
              <p:nvPr/>
            </p:nvSpPr>
            <p:spPr>
              <a:xfrm>
                <a:off x="5680627" y="4520874"/>
                <a:ext cx="720080" cy="400110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SA" sz="20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5</a:t>
                </a:r>
              </a:p>
            </p:txBody>
          </p:sp>
          <p:cxnSp>
            <p:nvCxnSpPr>
              <p:cNvPr id="78" name="رابط مستقيم 77">
                <a:extLst>
                  <a:ext uri="{FF2B5EF4-FFF2-40B4-BE49-F238E27FC236}">
                    <a16:creationId xmlns:a16="http://schemas.microsoft.com/office/drawing/2014/main" id="{C25BCE0C-00D6-C1BA-C058-203454446BFE}"/>
                  </a:ext>
                </a:extLst>
              </p:cNvPr>
              <p:cNvCxnSpPr/>
              <p:nvPr/>
            </p:nvCxnSpPr>
            <p:spPr>
              <a:xfrm flipH="1">
                <a:off x="5908252" y="4567067"/>
                <a:ext cx="324000" cy="0"/>
              </a:xfrm>
              <a:prstGeom prst="line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</p:grpSp>
        <p:sp>
          <p:nvSpPr>
            <p:cNvPr id="75" name="مربع نص 74">
              <a:extLst>
                <a:ext uri="{FF2B5EF4-FFF2-40B4-BE49-F238E27FC236}">
                  <a16:creationId xmlns:a16="http://schemas.microsoft.com/office/drawing/2014/main" id="{B90D6C0A-6FBD-120F-FA0F-A7BF31F11EC9}"/>
                </a:ext>
              </a:extLst>
            </p:cNvPr>
            <p:cNvSpPr txBox="1"/>
            <p:nvPr/>
          </p:nvSpPr>
          <p:spPr>
            <a:xfrm>
              <a:off x="2346795" y="4532530"/>
              <a:ext cx="927775" cy="40011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1 -</a:t>
              </a:r>
            </a:p>
          </p:txBody>
        </p:sp>
      </p:grpSp>
      <p:grpSp>
        <p:nvGrpSpPr>
          <p:cNvPr id="79" name="مجموعة 78">
            <a:extLst>
              <a:ext uri="{FF2B5EF4-FFF2-40B4-BE49-F238E27FC236}">
                <a16:creationId xmlns:a16="http://schemas.microsoft.com/office/drawing/2014/main" id="{B2002A56-E014-FB38-B4E9-9B43E7CEC9EA}"/>
              </a:ext>
            </a:extLst>
          </p:cNvPr>
          <p:cNvGrpSpPr/>
          <p:nvPr/>
        </p:nvGrpSpPr>
        <p:grpSpPr>
          <a:xfrm>
            <a:off x="6452333" y="5377839"/>
            <a:ext cx="972647" cy="678683"/>
            <a:chOff x="7352602" y="3830605"/>
            <a:chExt cx="972647" cy="678683"/>
          </a:xfrm>
        </p:grpSpPr>
        <p:grpSp>
          <p:nvGrpSpPr>
            <p:cNvPr id="80" name="مجموعة 79">
              <a:extLst>
                <a:ext uri="{FF2B5EF4-FFF2-40B4-BE49-F238E27FC236}">
                  <a16:creationId xmlns:a16="http://schemas.microsoft.com/office/drawing/2014/main" id="{2E22B95F-0728-58D5-7625-DDD2E7466335}"/>
                </a:ext>
              </a:extLst>
            </p:cNvPr>
            <p:cNvGrpSpPr/>
            <p:nvPr/>
          </p:nvGrpSpPr>
          <p:grpSpPr>
            <a:xfrm>
              <a:off x="7352602" y="3830605"/>
              <a:ext cx="720080" cy="678683"/>
              <a:chOff x="5694482" y="4242301"/>
              <a:chExt cx="720080" cy="678683"/>
            </a:xfrm>
          </p:grpSpPr>
          <p:sp>
            <p:nvSpPr>
              <p:cNvPr id="82" name="مربع نص 81">
                <a:extLst>
                  <a:ext uri="{FF2B5EF4-FFF2-40B4-BE49-F238E27FC236}">
                    <a16:creationId xmlns:a16="http://schemas.microsoft.com/office/drawing/2014/main" id="{5136B630-6BB1-1C14-035D-DC15BB97027E}"/>
                  </a:ext>
                </a:extLst>
              </p:cNvPr>
              <p:cNvSpPr txBox="1"/>
              <p:nvPr/>
            </p:nvSpPr>
            <p:spPr>
              <a:xfrm>
                <a:off x="5769761" y="4242301"/>
                <a:ext cx="553162" cy="400110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SA" sz="20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2</a:t>
                </a:r>
              </a:p>
            </p:txBody>
          </p:sp>
          <p:sp>
            <p:nvSpPr>
              <p:cNvPr id="83" name="مربع نص 82">
                <a:extLst>
                  <a:ext uri="{FF2B5EF4-FFF2-40B4-BE49-F238E27FC236}">
                    <a16:creationId xmlns:a16="http://schemas.microsoft.com/office/drawing/2014/main" id="{CF1876A4-19B9-5503-B23F-E1E5448457C8}"/>
                  </a:ext>
                </a:extLst>
              </p:cNvPr>
              <p:cNvSpPr txBox="1"/>
              <p:nvPr/>
            </p:nvSpPr>
            <p:spPr>
              <a:xfrm>
                <a:off x="5694482" y="4520874"/>
                <a:ext cx="720080" cy="400110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SA" sz="20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5</a:t>
                </a:r>
              </a:p>
            </p:txBody>
          </p:sp>
          <p:cxnSp>
            <p:nvCxnSpPr>
              <p:cNvPr id="84" name="رابط مستقيم 83">
                <a:extLst>
                  <a:ext uri="{FF2B5EF4-FFF2-40B4-BE49-F238E27FC236}">
                    <a16:creationId xmlns:a16="http://schemas.microsoft.com/office/drawing/2014/main" id="{1AF0D6BD-4E6A-BD7A-74C5-DB782BC2E9FD}"/>
                  </a:ext>
                </a:extLst>
              </p:cNvPr>
              <p:cNvCxnSpPr/>
              <p:nvPr/>
            </p:nvCxnSpPr>
            <p:spPr>
              <a:xfrm flipH="1">
                <a:off x="5908252" y="4567067"/>
                <a:ext cx="324000" cy="0"/>
              </a:xfrm>
              <a:prstGeom prst="line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</p:grpSp>
        <p:sp>
          <p:nvSpPr>
            <p:cNvPr id="81" name="مربع نص 80">
              <a:extLst>
                <a:ext uri="{FF2B5EF4-FFF2-40B4-BE49-F238E27FC236}">
                  <a16:creationId xmlns:a16="http://schemas.microsoft.com/office/drawing/2014/main" id="{1415DCBB-121F-E4D3-FA4E-3792F2060AF1}"/>
                </a:ext>
              </a:extLst>
            </p:cNvPr>
            <p:cNvSpPr txBox="1"/>
            <p:nvPr/>
          </p:nvSpPr>
          <p:spPr>
            <a:xfrm>
              <a:off x="7865491" y="3956970"/>
              <a:ext cx="459758" cy="40011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=</a:t>
              </a:r>
            </a:p>
          </p:txBody>
        </p:sp>
      </p:grpSp>
      <p:sp>
        <p:nvSpPr>
          <p:cNvPr id="85" name="مربع نص 84">
            <a:extLst>
              <a:ext uri="{FF2B5EF4-FFF2-40B4-BE49-F238E27FC236}">
                <a16:creationId xmlns:a16="http://schemas.microsoft.com/office/drawing/2014/main" id="{D5A38C77-7AC7-1F6A-69DC-9273241B0B13}"/>
              </a:ext>
            </a:extLst>
          </p:cNvPr>
          <p:cNvSpPr txBox="1"/>
          <p:nvPr/>
        </p:nvSpPr>
        <p:spPr>
          <a:xfrm>
            <a:off x="3894728" y="5161170"/>
            <a:ext cx="1709729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ح ( صفراء )  =</a:t>
            </a:r>
          </a:p>
        </p:txBody>
      </p:sp>
      <p:sp>
        <p:nvSpPr>
          <p:cNvPr id="86" name="مربع نص 85">
            <a:extLst>
              <a:ext uri="{FF2B5EF4-FFF2-40B4-BE49-F238E27FC236}">
                <a16:creationId xmlns:a16="http://schemas.microsoft.com/office/drawing/2014/main" id="{B35294D0-C6D5-8BB0-9B37-137459E9B915}"/>
              </a:ext>
            </a:extLst>
          </p:cNvPr>
          <p:cNvSpPr txBox="1"/>
          <p:nvPr/>
        </p:nvSpPr>
        <p:spPr>
          <a:xfrm>
            <a:off x="3452781" y="5665226"/>
            <a:ext cx="2151748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ح ( ليست صفراء )  =</a:t>
            </a:r>
          </a:p>
        </p:txBody>
      </p:sp>
      <p:sp>
        <p:nvSpPr>
          <p:cNvPr id="87" name="مربع نص 86">
            <a:extLst>
              <a:ext uri="{FF2B5EF4-FFF2-40B4-BE49-F238E27FC236}">
                <a16:creationId xmlns:a16="http://schemas.microsoft.com/office/drawing/2014/main" id="{3537EBA9-7BAB-8E56-1B2F-090D3CF90F10}"/>
              </a:ext>
            </a:extLst>
          </p:cNvPr>
          <p:cNvSpPr txBox="1"/>
          <p:nvPr/>
        </p:nvSpPr>
        <p:spPr>
          <a:xfrm>
            <a:off x="2419208" y="5656698"/>
            <a:ext cx="1163430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1 - 0  =</a:t>
            </a:r>
          </a:p>
        </p:txBody>
      </p:sp>
      <p:grpSp>
        <p:nvGrpSpPr>
          <p:cNvPr id="88" name="مجموعة 87">
            <a:extLst>
              <a:ext uri="{FF2B5EF4-FFF2-40B4-BE49-F238E27FC236}">
                <a16:creationId xmlns:a16="http://schemas.microsoft.com/office/drawing/2014/main" id="{FE4BABB3-0456-AA94-E535-300D80A2D9AB}"/>
              </a:ext>
            </a:extLst>
          </p:cNvPr>
          <p:cNvGrpSpPr/>
          <p:nvPr/>
        </p:nvGrpSpPr>
        <p:grpSpPr>
          <a:xfrm>
            <a:off x="3196264" y="5053543"/>
            <a:ext cx="962436" cy="678683"/>
            <a:chOff x="5452126" y="4242301"/>
            <a:chExt cx="962436" cy="678683"/>
          </a:xfrm>
        </p:grpSpPr>
        <p:sp>
          <p:nvSpPr>
            <p:cNvPr id="89" name="مربع نص 88">
              <a:extLst>
                <a:ext uri="{FF2B5EF4-FFF2-40B4-BE49-F238E27FC236}">
                  <a16:creationId xmlns:a16="http://schemas.microsoft.com/office/drawing/2014/main" id="{5F099DB7-AC33-19A8-CD12-F68CE01805D2}"/>
                </a:ext>
              </a:extLst>
            </p:cNvPr>
            <p:cNvSpPr txBox="1"/>
            <p:nvPr/>
          </p:nvSpPr>
          <p:spPr>
            <a:xfrm>
              <a:off x="5769761" y="4242301"/>
              <a:ext cx="553162" cy="40011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0</a:t>
              </a:r>
            </a:p>
          </p:txBody>
        </p:sp>
        <p:sp>
          <p:nvSpPr>
            <p:cNvPr id="90" name="مربع نص 89">
              <a:extLst>
                <a:ext uri="{FF2B5EF4-FFF2-40B4-BE49-F238E27FC236}">
                  <a16:creationId xmlns:a16="http://schemas.microsoft.com/office/drawing/2014/main" id="{48FCE7F0-2770-63D6-6EA1-9FC777AF822F}"/>
                </a:ext>
              </a:extLst>
            </p:cNvPr>
            <p:cNvSpPr txBox="1"/>
            <p:nvPr/>
          </p:nvSpPr>
          <p:spPr>
            <a:xfrm>
              <a:off x="5694482" y="4520874"/>
              <a:ext cx="720080" cy="40011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30</a:t>
              </a:r>
            </a:p>
          </p:txBody>
        </p:sp>
        <p:cxnSp>
          <p:nvCxnSpPr>
            <p:cNvPr id="91" name="رابط مستقيم 90">
              <a:extLst>
                <a:ext uri="{FF2B5EF4-FFF2-40B4-BE49-F238E27FC236}">
                  <a16:creationId xmlns:a16="http://schemas.microsoft.com/office/drawing/2014/main" id="{69C44180-321B-19C8-DA57-7DC6640CF3ED}"/>
                </a:ext>
              </a:extLst>
            </p:cNvPr>
            <p:cNvCxnSpPr/>
            <p:nvPr/>
          </p:nvCxnSpPr>
          <p:spPr>
            <a:xfrm flipH="1">
              <a:off x="5908252" y="4567067"/>
              <a:ext cx="324000" cy="0"/>
            </a:xfrm>
            <a:prstGeom prst="line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sp>
          <p:nvSpPr>
            <p:cNvPr id="92" name="مربع نص 91">
              <a:extLst>
                <a:ext uri="{FF2B5EF4-FFF2-40B4-BE49-F238E27FC236}">
                  <a16:creationId xmlns:a16="http://schemas.microsoft.com/office/drawing/2014/main" id="{5A4BFDA4-9575-CCAC-FE05-0535F2A4BAB7}"/>
                </a:ext>
              </a:extLst>
            </p:cNvPr>
            <p:cNvSpPr txBox="1"/>
            <p:nvPr/>
          </p:nvSpPr>
          <p:spPr>
            <a:xfrm>
              <a:off x="5452126" y="4350475"/>
              <a:ext cx="417353" cy="40011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=</a:t>
              </a:r>
            </a:p>
          </p:txBody>
        </p:sp>
      </p:grpSp>
      <p:sp>
        <p:nvSpPr>
          <p:cNvPr id="93" name="مربع نص 92">
            <a:extLst>
              <a:ext uri="{FF2B5EF4-FFF2-40B4-BE49-F238E27FC236}">
                <a16:creationId xmlns:a16="http://schemas.microsoft.com/office/drawing/2014/main" id="{0A016D99-1F36-D5F0-856A-3A2561CBF12B}"/>
              </a:ext>
            </a:extLst>
          </p:cNvPr>
          <p:cNvSpPr txBox="1"/>
          <p:nvPr/>
        </p:nvSpPr>
        <p:spPr>
          <a:xfrm>
            <a:off x="2785023" y="5185199"/>
            <a:ext cx="46528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94" name="مربع نص 93">
            <a:extLst>
              <a:ext uri="{FF2B5EF4-FFF2-40B4-BE49-F238E27FC236}">
                <a16:creationId xmlns:a16="http://schemas.microsoft.com/office/drawing/2014/main" id="{13F70262-7245-9917-B201-8BDCEC7A54F6}"/>
              </a:ext>
            </a:extLst>
          </p:cNvPr>
          <p:cNvSpPr txBox="1"/>
          <p:nvPr/>
        </p:nvSpPr>
        <p:spPr>
          <a:xfrm>
            <a:off x="2045563" y="5654104"/>
            <a:ext cx="46528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grpSp>
        <p:nvGrpSpPr>
          <p:cNvPr id="95" name="مجموعة 94">
            <a:extLst>
              <a:ext uri="{FF2B5EF4-FFF2-40B4-BE49-F238E27FC236}">
                <a16:creationId xmlns:a16="http://schemas.microsoft.com/office/drawing/2014/main" id="{53BC20AE-A81B-DD46-AE8B-42054E5CBE1A}"/>
              </a:ext>
            </a:extLst>
          </p:cNvPr>
          <p:cNvGrpSpPr/>
          <p:nvPr/>
        </p:nvGrpSpPr>
        <p:grpSpPr>
          <a:xfrm>
            <a:off x="7406886" y="2671113"/>
            <a:ext cx="962436" cy="678683"/>
            <a:chOff x="5452126" y="4242301"/>
            <a:chExt cx="962436" cy="678683"/>
          </a:xfrm>
        </p:grpSpPr>
        <p:sp>
          <p:nvSpPr>
            <p:cNvPr id="96" name="مربع نص 95">
              <a:extLst>
                <a:ext uri="{FF2B5EF4-FFF2-40B4-BE49-F238E27FC236}">
                  <a16:creationId xmlns:a16="http://schemas.microsoft.com/office/drawing/2014/main" id="{D52074B1-1C08-BBC1-91C1-A8CD2496F1BE}"/>
                </a:ext>
              </a:extLst>
            </p:cNvPr>
            <p:cNvSpPr txBox="1"/>
            <p:nvPr/>
          </p:nvSpPr>
          <p:spPr>
            <a:xfrm>
              <a:off x="5742051" y="4242301"/>
              <a:ext cx="553162" cy="40011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5</a:t>
              </a:r>
            </a:p>
          </p:txBody>
        </p:sp>
        <p:sp>
          <p:nvSpPr>
            <p:cNvPr id="97" name="مربع نص 96">
              <a:extLst>
                <a:ext uri="{FF2B5EF4-FFF2-40B4-BE49-F238E27FC236}">
                  <a16:creationId xmlns:a16="http://schemas.microsoft.com/office/drawing/2014/main" id="{A959719D-0D79-730C-C0E3-FEDAF19DA9DA}"/>
                </a:ext>
              </a:extLst>
            </p:cNvPr>
            <p:cNvSpPr txBox="1"/>
            <p:nvPr/>
          </p:nvSpPr>
          <p:spPr>
            <a:xfrm>
              <a:off x="5694482" y="4520874"/>
              <a:ext cx="720080" cy="40011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30</a:t>
              </a:r>
            </a:p>
          </p:txBody>
        </p:sp>
        <p:cxnSp>
          <p:nvCxnSpPr>
            <p:cNvPr id="98" name="رابط مستقيم 97">
              <a:extLst>
                <a:ext uri="{FF2B5EF4-FFF2-40B4-BE49-F238E27FC236}">
                  <a16:creationId xmlns:a16="http://schemas.microsoft.com/office/drawing/2014/main" id="{DC8E7686-A42A-79DD-A0D2-C6BD3DC1CFF6}"/>
                </a:ext>
              </a:extLst>
            </p:cNvPr>
            <p:cNvCxnSpPr/>
            <p:nvPr/>
          </p:nvCxnSpPr>
          <p:spPr>
            <a:xfrm flipH="1">
              <a:off x="5908252" y="4567067"/>
              <a:ext cx="324000" cy="0"/>
            </a:xfrm>
            <a:prstGeom prst="line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sp>
          <p:nvSpPr>
            <p:cNvPr id="99" name="مربع نص 98">
              <a:extLst>
                <a:ext uri="{FF2B5EF4-FFF2-40B4-BE49-F238E27FC236}">
                  <a16:creationId xmlns:a16="http://schemas.microsoft.com/office/drawing/2014/main" id="{65AFF882-0F52-860E-8C0E-DBD8B2EC1AD5}"/>
                </a:ext>
              </a:extLst>
            </p:cNvPr>
            <p:cNvSpPr txBox="1"/>
            <p:nvPr/>
          </p:nvSpPr>
          <p:spPr>
            <a:xfrm>
              <a:off x="5452126" y="4350475"/>
              <a:ext cx="417353" cy="40011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=</a:t>
              </a:r>
            </a:p>
          </p:txBody>
        </p:sp>
      </p:grpSp>
      <p:grpSp>
        <p:nvGrpSpPr>
          <p:cNvPr id="100" name="مجموعة 99">
            <a:extLst>
              <a:ext uri="{FF2B5EF4-FFF2-40B4-BE49-F238E27FC236}">
                <a16:creationId xmlns:a16="http://schemas.microsoft.com/office/drawing/2014/main" id="{995A8164-5853-7FF1-38C8-EB6C91A2F9F4}"/>
              </a:ext>
            </a:extLst>
          </p:cNvPr>
          <p:cNvGrpSpPr/>
          <p:nvPr/>
        </p:nvGrpSpPr>
        <p:grpSpPr>
          <a:xfrm>
            <a:off x="6859887" y="2664351"/>
            <a:ext cx="720080" cy="678683"/>
            <a:chOff x="5694482" y="4242301"/>
            <a:chExt cx="720080" cy="678683"/>
          </a:xfrm>
        </p:grpSpPr>
        <p:sp>
          <p:nvSpPr>
            <p:cNvPr id="101" name="مربع نص 100">
              <a:extLst>
                <a:ext uri="{FF2B5EF4-FFF2-40B4-BE49-F238E27FC236}">
                  <a16:creationId xmlns:a16="http://schemas.microsoft.com/office/drawing/2014/main" id="{E6330B64-5EBF-F516-8826-0A2C6EB6CAE2}"/>
                </a:ext>
              </a:extLst>
            </p:cNvPr>
            <p:cNvSpPr txBox="1"/>
            <p:nvPr/>
          </p:nvSpPr>
          <p:spPr>
            <a:xfrm>
              <a:off x="5769761" y="4242301"/>
              <a:ext cx="553162" cy="40011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102" name="مربع نص 101">
              <a:extLst>
                <a:ext uri="{FF2B5EF4-FFF2-40B4-BE49-F238E27FC236}">
                  <a16:creationId xmlns:a16="http://schemas.microsoft.com/office/drawing/2014/main" id="{4554AA94-7F64-40D0-D980-64CDD5DEADE5}"/>
                </a:ext>
              </a:extLst>
            </p:cNvPr>
            <p:cNvSpPr txBox="1"/>
            <p:nvPr/>
          </p:nvSpPr>
          <p:spPr>
            <a:xfrm>
              <a:off x="5694482" y="4520874"/>
              <a:ext cx="720080" cy="40011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6</a:t>
              </a:r>
            </a:p>
          </p:txBody>
        </p:sp>
        <p:cxnSp>
          <p:nvCxnSpPr>
            <p:cNvPr id="103" name="رابط مستقيم 102">
              <a:extLst>
                <a:ext uri="{FF2B5EF4-FFF2-40B4-BE49-F238E27FC236}">
                  <a16:creationId xmlns:a16="http://schemas.microsoft.com/office/drawing/2014/main" id="{864C2868-7B5D-52BB-35AD-745B13EC09F7}"/>
                </a:ext>
              </a:extLst>
            </p:cNvPr>
            <p:cNvCxnSpPr/>
            <p:nvPr/>
          </p:nvCxnSpPr>
          <p:spPr>
            <a:xfrm flipH="1">
              <a:off x="5908252" y="4567067"/>
              <a:ext cx="324000" cy="0"/>
            </a:xfrm>
            <a:prstGeom prst="line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</p:grpSp>
      <p:sp>
        <p:nvSpPr>
          <p:cNvPr id="104" name="شكل بيضاوي 103">
            <a:extLst>
              <a:ext uri="{FF2B5EF4-FFF2-40B4-BE49-F238E27FC236}">
                <a16:creationId xmlns:a16="http://schemas.microsoft.com/office/drawing/2014/main" id="{7DFB68C4-F65F-C9A3-6A8E-C9D5185892BA}"/>
              </a:ext>
            </a:extLst>
          </p:cNvPr>
          <p:cNvSpPr/>
          <p:nvPr/>
        </p:nvSpPr>
        <p:spPr>
          <a:xfrm>
            <a:off x="9994879" y="2695785"/>
            <a:ext cx="512275" cy="596361"/>
          </a:xfrm>
          <a:custGeom>
            <a:avLst/>
            <a:gdLst>
              <a:gd name="connsiteX0" fmla="*/ 0 w 512275"/>
              <a:gd name="connsiteY0" fmla="*/ 298181 h 596361"/>
              <a:gd name="connsiteX1" fmla="*/ 256138 w 512275"/>
              <a:gd name="connsiteY1" fmla="*/ 0 h 596361"/>
              <a:gd name="connsiteX2" fmla="*/ 512276 w 512275"/>
              <a:gd name="connsiteY2" fmla="*/ 298181 h 596361"/>
              <a:gd name="connsiteX3" fmla="*/ 256138 w 512275"/>
              <a:gd name="connsiteY3" fmla="*/ 596362 h 596361"/>
              <a:gd name="connsiteX4" fmla="*/ 0 w 512275"/>
              <a:gd name="connsiteY4" fmla="*/ 298181 h 5963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2275" h="596361" fill="none" extrusionOk="0">
                <a:moveTo>
                  <a:pt x="0" y="298181"/>
                </a:moveTo>
                <a:cubicBezTo>
                  <a:pt x="14667" y="119560"/>
                  <a:pt x="138647" y="1582"/>
                  <a:pt x="256138" y="0"/>
                </a:cubicBezTo>
                <a:cubicBezTo>
                  <a:pt x="407852" y="17526"/>
                  <a:pt x="493829" y="133104"/>
                  <a:pt x="512276" y="298181"/>
                </a:cubicBezTo>
                <a:cubicBezTo>
                  <a:pt x="514528" y="463189"/>
                  <a:pt x="375609" y="586327"/>
                  <a:pt x="256138" y="596362"/>
                </a:cubicBezTo>
                <a:cubicBezTo>
                  <a:pt x="86319" y="604824"/>
                  <a:pt x="5809" y="454987"/>
                  <a:pt x="0" y="298181"/>
                </a:cubicBezTo>
                <a:close/>
              </a:path>
              <a:path w="512275" h="596361" stroke="0" extrusionOk="0">
                <a:moveTo>
                  <a:pt x="0" y="298181"/>
                </a:moveTo>
                <a:cubicBezTo>
                  <a:pt x="-1633" y="136364"/>
                  <a:pt x="89196" y="-10522"/>
                  <a:pt x="256138" y="0"/>
                </a:cubicBezTo>
                <a:cubicBezTo>
                  <a:pt x="430047" y="-4790"/>
                  <a:pt x="507391" y="142398"/>
                  <a:pt x="512276" y="298181"/>
                </a:cubicBezTo>
                <a:cubicBezTo>
                  <a:pt x="494498" y="468804"/>
                  <a:pt x="387531" y="608267"/>
                  <a:pt x="256138" y="596362"/>
                </a:cubicBezTo>
                <a:cubicBezTo>
                  <a:pt x="116353" y="595277"/>
                  <a:pt x="-27402" y="469148"/>
                  <a:pt x="0" y="298181"/>
                </a:cubicBezTo>
                <a:close/>
              </a:path>
            </a:pathLst>
          </a:custGeom>
          <a:solidFill>
            <a:srgbClr val="A1A1CB"/>
          </a:solidFill>
          <a:ln>
            <a:solidFill>
              <a:srgbClr val="FCE0A2"/>
            </a:solidFill>
            <a:extLst>
              <a:ext uri="{C807C97D-BFC1-408E-A445-0C87EB9F89A2}">
                <ask:lineSketchStyleProps xmlns:ask="http://schemas.microsoft.com/office/drawing/2018/sketchyshapes" sd="981765707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105" name="شكل بيضاوي 104">
            <a:extLst>
              <a:ext uri="{FF2B5EF4-FFF2-40B4-BE49-F238E27FC236}">
                <a16:creationId xmlns:a16="http://schemas.microsoft.com/office/drawing/2014/main" id="{03D1248C-5BDD-764E-8ECF-2392F5ECA660}"/>
              </a:ext>
            </a:extLst>
          </p:cNvPr>
          <p:cNvSpPr/>
          <p:nvPr/>
        </p:nvSpPr>
        <p:spPr>
          <a:xfrm>
            <a:off x="9938768" y="3594105"/>
            <a:ext cx="512275" cy="596361"/>
          </a:xfrm>
          <a:custGeom>
            <a:avLst/>
            <a:gdLst>
              <a:gd name="connsiteX0" fmla="*/ 0 w 512275"/>
              <a:gd name="connsiteY0" fmla="*/ 298181 h 596361"/>
              <a:gd name="connsiteX1" fmla="*/ 256138 w 512275"/>
              <a:gd name="connsiteY1" fmla="*/ 0 h 596361"/>
              <a:gd name="connsiteX2" fmla="*/ 512276 w 512275"/>
              <a:gd name="connsiteY2" fmla="*/ 298181 h 596361"/>
              <a:gd name="connsiteX3" fmla="*/ 256138 w 512275"/>
              <a:gd name="connsiteY3" fmla="*/ 596362 h 596361"/>
              <a:gd name="connsiteX4" fmla="*/ 0 w 512275"/>
              <a:gd name="connsiteY4" fmla="*/ 298181 h 5963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2275" h="596361" fill="none" extrusionOk="0">
                <a:moveTo>
                  <a:pt x="0" y="298181"/>
                </a:moveTo>
                <a:cubicBezTo>
                  <a:pt x="14667" y="119560"/>
                  <a:pt x="138647" y="1582"/>
                  <a:pt x="256138" y="0"/>
                </a:cubicBezTo>
                <a:cubicBezTo>
                  <a:pt x="407852" y="17526"/>
                  <a:pt x="493829" y="133104"/>
                  <a:pt x="512276" y="298181"/>
                </a:cubicBezTo>
                <a:cubicBezTo>
                  <a:pt x="514528" y="463189"/>
                  <a:pt x="375609" y="586327"/>
                  <a:pt x="256138" y="596362"/>
                </a:cubicBezTo>
                <a:cubicBezTo>
                  <a:pt x="86319" y="604824"/>
                  <a:pt x="5809" y="454987"/>
                  <a:pt x="0" y="298181"/>
                </a:cubicBezTo>
                <a:close/>
              </a:path>
              <a:path w="512275" h="596361" stroke="0" extrusionOk="0">
                <a:moveTo>
                  <a:pt x="0" y="298181"/>
                </a:moveTo>
                <a:cubicBezTo>
                  <a:pt x="-1633" y="136364"/>
                  <a:pt x="89196" y="-10522"/>
                  <a:pt x="256138" y="0"/>
                </a:cubicBezTo>
                <a:cubicBezTo>
                  <a:pt x="430047" y="-4790"/>
                  <a:pt x="507391" y="142398"/>
                  <a:pt x="512276" y="298181"/>
                </a:cubicBezTo>
                <a:cubicBezTo>
                  <a:pt x="494498" y="468804"/>
                  <a:pt x="387531" y="608267"/>
                  <a:pt x="256138" y="596362"/>
                </a:cubicBezTo>
                <a:cubicBezTo>
                  <a:pt x="116353" y="595277"/>
                  <a:pt x="-27402" y="469148"/>
                  <a:pt x="0" y="298181"/>
                </a:cubicBezTo>
                <a:close/>
              </a:path>
            </a:pathLst>
          </a:custGeom>
          <a:solidFill>
            <a:srgbClr val="A1A1CB"/>
          </a:solidFill>
          <a:ln>
            <a:solidFill>
              <a:srgbClr val="FCE0A2"/>
            </a:solidFill>
            <a:extLst>
              <a:ext uri="{C807C97D-BFC1-408E-A445-0C87EB9F89A2}">
                <ask:lineSketchStyleProps xmlns:ask="http://schemas.microsoft.com/office/drawing/2018/sketchyshapes" sd="981765707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106" name="شكل بيضاوي 105">
            <a:extLst>
              <a:ext uri="{FF2B5EF4-FFF2-40B4-BE49-F238E27FC236}">
                <a16:creationId xmlns:a16="http://schemas.microsoft.com/office/drawing/2014/main" id="{E3C15CAF-85F3-D062-CAFF-8D57C33795A3}"/>
              </a:ext>
            </a:extLst>
          </p:cNvPr>
          <p:cNvSpPr/>
          <p:nvPr/>
        </p:nvSpPr>
        <p:spPr>
          <a:xfrm>
            <a:off x="5699580" y="2671113"/>
            <a:ext cx="512275" cy="596361"/>
          </a:xfrm>
          <a:custGeom>
            <a:avLst/>
            <a:gdLst>
              <a:gd name="connsiteX0" fmla="*/ 0 w 512275"/>
              <a:gd name="connsiteY0" fmla="*/ 298181 h 596361"/>
              <a:gd name="connsiteX1" fmla="*/ 256138 w 512275"/>
              <a:gd name="connsiteY1" fmla="*/ 0 h 596361"/>
              <a:gd name="connsiteX2" fmla="*/ 512276 w 512275"/>
              <a:gd name="connsiteY2" fmla="*/ 298181 h 596361"/>
              <a:gd name="connsiteX3" fmla="*/ 256138 w 512275"/>
              <a:gd name="connsiteY3" fmla="*/ 596362 h 596361"/>
              <a:gd name="connsiteX4" fmla="*/ 0 w 512275"/>
              <a:gd name="connsiteY4" fmla="*/ 298181 h 5963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2275" h="596361" fill="none" extrusionOk="0">
                <a:moveTo>
                  <a:pt x="0" y="298181"/>
                </a:moveTo>
                <a:cubicBezTo>
                  <a:pt x="14667" y="119560"/>
                  <a:pt x="138647" y="1582"/>
                  <a:pt x="256138" y="0"/>
                </a:cubicBezTo>
                <a:cubicBezTo>
                  <a:pt x="407852" y="17526"/>
                  <a:pt x="493829" y="133104"/>
                  <a:pt x="512276" y="298181"/>
                </a:cubicBezTo>
                <a:cubicBezTo>
                  <a:pt x="514528" y="463189"/>
                  <a:pt x="375609" y="586327"/>
                  <a:pt x="256138" y="596362"/>
                </a:cubicBezTo>
                <a:cubicBezTo>
                  <a:pt x="86319" y="604824"/>
                  <a:pt x="5809" y="454987"/>
                  <a:pt x="0" y="298181"/>
                </a:cubicBezTo>
                <a:close/>
              </a:path>
              <a:path w="512275" h="596361" stroke="0" extrusionOk="0">
                <a:moveTo>
                  <a:pt x="0" y="298181"/>
                </a:moveTo>
                <a:cubicBezTo>
                  <a:pt x="-1633" y="136364"/>
                  <a:pt x="89196" y="-10522"/>
                  <a:pt x="256138" y="0"/>
                </a:cubicBezTo>
                <a:cubicBezTo>
                  <a:pt x="430047" y="-4790"/>
                  <a:pt x="507391" y="142398"/>
                  <a:pt x="512276" y="298181"/>
                </a:cubicBezTo>
                <a:cubicBezTo>
                  <a:pt x="494498" y="468804"/>
                  <a:pt x="387531" y="608267"/>
                  <a:pt x="256138" y="596362"/>
                </a:cubicBezTo>
                <a:cubicBezTo>
                  <a:pt x="116353" y="595277"/>
                  <a:pt x="-27402" y="469148"/>
                  <a:pt x="0" y="298181"/>
                </a:cubicBezTo>
                <a:close/>
              </a:path>
            </a:pathLst>
          </a:custGeom>
          <a:solidFill>
            <a:srgbClr val="A1A1CB"/>
          </a:solidFill>
          <a:ln>
            <a:solidFill>
              <a:srgbClr val="FCE0A2"/>
            </a:solidFill>
            <a:extLst>
              <a:ext uri="{C807C97D-BFC1-408E-A445-0C87EB9F89A2}">
                <ask:lineSketchStyleProps xmlns:ask="http://schemas.microsoft.com/office/drawing/2018/sketchyshapes" sd="981765707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107" name="شكل بيضاوي 106">
            <a:extLst>
              <a:ext uri="{FF2B5EF4-FFF2-40B4-BE49-F238E27FC236}">
                <a16:creationId xmlns:a16="http://schemas.microsoft.com/office/drawing/2014/main" id="{3EC924D3-5D3F-17E8-D9E4-19326FA10BE5}"/>
              </a:ext>
            </a:extLst>
          </p:cNvPr>
          <p:cNvSpPr/>
          <p:nvPr/>
        </p:nvSpPr>
        <p:spPr>
          <a:xfrm>
            <a:off x="5686259" y="3893312"/>
            <a:ext cx="512275" cy="596361"/>
          </a:xfrm>
          <a:custGeom>
            <a:avLst/>
            <a:gdLst>
              <a:gd name="connsiteX0" fmla="*/ 0 w 512275"/>
              <a:gd name="connsiteY0" fmla="*/ 298181 h 596361"/>
              <a:gd name="connsiteX1" fmla="*/ 256138 w 512275"/>
              <a:gd name="connsiteY1" fmla="*/ 0 h 596361"/>
              <a:gd name="connsiteX2" fmla="*/ 512276 w 512275"/>
              <a:gd name="connsiteY2" fmla="*/ 298181 h 596361"/>
              <a:gd name="connsiteX3" fmla="*/ 256138 w 512275"/>
              <a:gd name="connsiteY3" fmla="*/ 596362 h 596361"/>
              <a:gd name="connsiteX4" fmla="*/ 0 w 512275"/>
              <a:gd name="connsiteY4" fmla="*/ 298181 h 5963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2275" h="596361" fill="none" extrusionOk="0">
                <a:moveTo>
                  <a:pt x="0" y="298181"/>
                </a:moveTo>
                <a:cubicBezTo>
                  <a:pt x="14667" y="119560"/>
                  <a:pt x="138647" y="1582"/>
                  <a:pt x="256138" y="0"/>
                </a:cubicBezTo>
                <a:cubicBezTo>
                  <a:pt x="407852" y="17526"/>
                  <a:pt x="493829" y="133104"/>
                  <a:pt x="512276" y="298181"/>
                </a:cubicBezTo>
                <a:cubicBezTo>
                  <a:pt x="514528" y="463189"/>
                  <a:pt x="375609" y="586327"/>
                  <a:pt x="256138" y="596362"/>
                </a:cubicBezTo>
                <a:cubicBezTo>
                  <a:pt x="86319" y="604824"/>
                  <a:pt x="5809" y="454987"/>
                  <a:pt x="0" y="298181"/>
                </a:cubicBezTo>
                <a:close/>
              </a:path>
              <a:path w="512275" h="596361" stroke="0" extrusionOk="0">
                <a:moveTo>
                  <a:pt x="0" y="298181"/>
                </a:moveTo>
                <a:cubicBezTo>
                  <a:pt x="-1633" y="136364"/>
                  <a:pt x="89196" y="-10522"/>
                  <a:pt x="256138" y="0"/>
                </a:cubicBezTo>
                <a:cubicBezTo>
                  <a:pt x="430047" y="-4790"/>
                  <a:pt x="507391" y="142398"/>
                  <a:pt x="512276" y="298181"/>
                </a:cubicBezTo>
                <a:cubicBezTo>
                  <a:pt x="494498" y="468804"/>
                  <a:pt x="387531" y="608267"/>
                  <a:pt x="256138" y="596362"/>
                </a:cubicBezTo>
                <a:cubicBezTo>
                  <a:pt x="116353" y="595277"/>
                  <a:pt x="-27402" y="469148"/>
                  <a:pt x="0" y="298181"/>
                </a:cubicBezTo>
                <a:close/>
              </a:path>
            </a:pathLst>
          </a:custGeom>
          <a:solidFill>
            <a:srgbClr val="A1A1CB"/>
          </a:solidFill>
          <a:ln>
            <a:solidFill>
              <a:srgbClr val="FCE0A2"/>
            </a:solidFill>
            <a:extLst>
              <a:ext uri="{C807C97D-BFC1-408E-A445-0C87EB9F89A2}">
                <ask:lineSketchStyleProps xmlns:ask="http://schemas.microsoft.com/office/drawing/2018/sketchyshapes" sd="981765707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108" name="شكل بيضاوي 107">
            <a:extLst>
              <a:ext uri="{FF2B5EF4-FFF2-40B4-BE49-F238E27FC236}">
                <a16:creationId xmlns:a16="http://schemas.microsoft.com/office/drawing/2014/main" id="{BCB64AE6-3FD2-C92A-7034-45D73249A38B}"/>
              </a:ext>
            </a:extLst>
          </p:cNvPr>
          <p:cNvSpPr/>
          <p:nvPr/>
        </p:nvSpPr>
        <p:spPr>
          <a:xfrm>
            <a:off x="9959923" y="4739955"/>
            <a:ext cx="512275" cy="596361"/>
          </a:xfrm>
          <a:custGeom>
            <a:avLst/>
            <a:gdLst>
              <a:gd name="connsiteX0" fmla="*/ 0 w 512275"/>
              <a:gd name="connsiteY0" fmla="*/ 298181 h 596361"/>
              <a:gd name="connsiteX1" fmla="*/ 256138 w 512275"/>
              <a:gd name="connsiteY1" fmla="*/ 0 h 596361"/>
              <a:gd name="connsiteX2" fmla="*/ 512276 w 512275"/>
              <a:gd name="connsiteY2" fmla="*/ 298181 h 596361"/>
              <a:gd name="connsiteX3" fmla="*/ 256138 w 512275"/>
              <a:gd name="connsiteY3" fmla="*/ 596362 h 596361"/>
              <a:gd name="connsiteX4" fmla="*/ 0 w 512275"/>
              <a:gd name="connsiteY4" fmla="*/ 298181 h 5963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2275" h="596361" fill="none" extrusionOk="0">
                <a:moveTo>
                  <a:pt x="0" y="298181"/>
                </a:moveTo>
                <a:cubicBezTo>
                  <a:pt x="14667" y="119560"/>
                  <a:pt x="138647" y="1582"/>
                  <a:pt x="256138" y="0"/>
                </a:cubicBezTo>
                <a:cubicBezTo>
                  <a:pt x="407852" y="17526"/>
                  <a:pt x="493829" y="133104"/>
                  <a:pt x="512276" y="298181"/>
                </a:cubicBezTo>
                <a:cubicBezTo>
                  <a:pt x="514528" y="463189"/>
                  <a:pt x="375609" y="586327"/>
                  <a:pt x="256138" y="596362"/>
                </a:cubicBezTo>
                <a:cubicBezTo>
                  <a:pt x="86319" y="604824"/>
                  <a:pt x="5809" y="454987"/>
                  <a:pt x="0" y="298181"/>
                </a:cubicBezTo>
                <a:close/>
              </a:path>
              <a:path w="512275" h="596361" stroke="0" extrusionOk="0">
                <a:moveTo>
                  <a:pt x="0" y="298181"/>
                </a:moveTo>
                <a:cubicBezTo>
                  <a:pt x="-1633" y="136364"/>
                  <a:pt x="89196" y="-10522"/>
                  <a:pt x="256138" y="0"/>
                </a:cubicBezTo>
                <a:cubicBezTo>
                  <a:pt x="430047" y="-4790"/>
                  <a:pt x="507391" y="142398"/>
                  <a:pt x="512276" y="298181"/>
                </a:cubicBezTo>
                <a:cubicBezTo>
                  <a:pt x="494498" y="468804"/>
                  <a:pt x="387531" y="608267"/>
                  <a:pt x="256138" y="596362"/>
                </a:cubicBezTo>
                <a:cubicBezTo>
                  <a:pt x="116353" y="595277"/>
                  <a:pt x="-27402" y="469148"/>
                  <a:pt x="0" y="298181"/>
                </a:cubicBezTo>
                <a:close/>
              </a:path>
            </a:pathLst>
          </a:custGeom>
          <a:solidFill>
            <a:srgbClr val="A1A1CB"/>
          </a:solidFill>
          <a:ln>
            <a:solidFill>
              <a:srgbClr val="FCE0A2"/>
            </a:solidFill>
            <a:extLst>
              <a:ext uri="{C807C97D-BFC1-408E-A445-0C87EB9F89A2}">
                <ask:lineSketchStyleProps xmlns:ask="http://schemas.microsoft.com/office/drawing/2018/sketchyshapes" sd="981765707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109" name="شكل بيضاوي 108">
            <a:extLst>
              <a:ext uri="{FF2B5EF4-FFF2-40B4-BE49-F238E27FC236}">
                <a16:creationId xmlns:a16="http://schemas.microsoft.com/office/drawing/2014/main" id="{C26AA9A8-4C1A-AC2A-3B38-4DA8D497CDDE}"/>
              </a:ext>
            </a:extLst>
          </p:cNvPr>
          <p:cNvSpPr/>
          <p:nvPr/>
        </p:nvSpPr>
        <p:spPr>
          <a:xfrm>
            <a:off x="5575641" y="5358231"/>
            <a:ext cx="512275" cy="596361"/>
          </a:xfrm>
          <a:custGeom>
            <a:avLst/>
            <a:gdLst>
              <a:gd name="connsiteX0" fmla="*/ 0 w 512275"/>
              <a:gd name="connsiteY0" fmla="*/ 298181 h 596361"/>
              <a:gd name="connsiteX1" fmla="*/ 256138 w 512275"/>
              <a:gd name="connsiteY1" fmla="*/ 0 h 596361"/>
              <a:gd name="connsiteX2" fmla="*/ 512276 w 512275"/>
              <a:gd name="connsiteY2" fmla="*/ 298181 h 596361"/>
              <a:gd name="connsiteX3" fmla="*/ 256138 w 512275"/>
              <a:gd name="connsiteY3" fmla="*/ 596362 h 596361"/>
              <a:gd name="connsiteX4" fmla="*/ 0 w 512275"/>
              <a:gd name="connsiteY4" fmla="*/ 298181 h 5963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2275" h="596361" fill="none" extrusionOk="0">
                <a:moveTo>
                  <a:pt x="0" y="298181"/>
                </a:moveTo>
                <a:cubicBezTo>
                  <a:pt x="14667" y="119560"/>
                  <a:pt x="138647" y="1582"/>
                  <a:pt x="256138" y="0"/>
                </a:cubicBezTo>
                <a:cubicBezTo>
                  <a:pt x="407852" y="17526"/>
                  <a:pt x="493829" y="133104"/>
                  <a:pt x="512276" y="298181"/>
                </a:cubicBezTo>
                <a:cubicBezTo>
                  <a:pt x="514528" y="463189"/>
                  <a:pt x="375609" y="586327"/>
                  <a:pt x="256138" y="596362"/>
                </a:cubicBezTo>
                <a:cubicBezTo>
                  <a:pt x="86319" y="604824"/>
                  <a:pt x="5809" y="454987"/>
                  <a:pt x="0" y="298181"/>
                </a:cubicBezTo>
                <a:close/>
              </a:path>
              <a:path w="512275" h="596361" stroke="0" extrusionOk="0">
                <a:moveTo>
                  <a:pt x="0" y="298181"/>
                </a:moveTo>
                <a:cubicBezTo>
                  <a:pt x="-1633" y="136364"/>
                  <a:pt x="89196" y="-10522"/>
                  <a:pt x="256138" y="0"/>
                </a:cubicBezTo>
                <a:cubicBezTo>
                  <a:pt x="430047" y="-4790"/>
                  <a:pt x="507391" y="142398"/>
                  <a:pt x="512276" y="298181"/>
                </a:cubicBezTo>
                <a:cubicBezTo>
                  <a:pt x="494498" y="468804"/>
                  <a:pt x="387531" y="608267"/>
                  <a:pt x="256138" y="596362"/>
                </a:cubicBezTo>
                <a:cubicBezTo>
                  <a:pt x="116353" y="595277"/>
                  <a:pt x="-27402" y="469148"/>
                  <a:pt x="0" y="298181"/>
                </a:cubicBezTo>
                <a:close/>
              </a:path>
            </a:pathLst>
          </a:custGeom>
          <a:solidFill>
            <a:srgbClr val="A1A1CB"/>
          </a:solidFill>
          <a:ln>
            <a:solidFill>
              <a:srgbClr val="FCE0A2"/>
            </a:solidFill>
            <a:extLst>
              <a:ext uri="{C807C97D-BFC1-408E-A445-0C87EB9F89A2}">
                <ask:lineSketchStyleProps xmlns:ask="http://schemas.microsoft.com/office/drawing/2018/sketchyshapes" sd="981765707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110" name="مستطيل 109">
            <a:extLst>
              <a:ext uri="{FF2B5EF4-FFF2-40B4-BE49-F238E27FC236}">
                <a16:creationId xmlns:a16="http://schemas.microsoft.com/office/drawing/2014/main" id="{A39EA96A-38A7-5112-51DE-9AB853B81FB0}"/>
              </a:ext>
            </a:extLst>
          </p:cNvPr>
          <p:cNvSpPr/>
          <p:nvPr/>
        </p:nvSpPr>
        <p:spPr>
          <a:xfrm>
            <a:off x="5798378" y="95371"/>
            <a:ext cx="1986642" cy="426474"/>
          </a:xfrm>
          <a:custGeom>
            <a:avLst/>
            <a:gdLst>
              <a:gd name="connsiteX0" fmla="*/ 0 w 1986642"/>
              <a:gd name="connsiteY0" fmla="*/ 0 h 426474"/>
              <a:gd name="connsiteX1" fmla="*/ 642348 w 1986642"/>
              <a:gd name="connsiteY1" fmla="*/ 0 h 426474"/>
              <a:gd name="connsiteX2" fmla="*/ 1244962 w 1986642"/>
              <a:gd name="connsiteY2" fmla="*/ 0 h 426474"/>
              <a:gd name="connsiteX3" fmla="*/ 1986642 w 1986642"/>
              <a:gd name="connsiteY3" fmla="*/ 0 h 426474"/>
              <a:gd name="connsiteX4" fmla="*/ 1986642 w 1986642"/>
              <a:gd name="connsiteY4" fmla="*/ 426474 h 426474"/>
              <a:gd name="connsiteX5" fmla="*/ 1344294 w 1986642"/>
              <a:gd name="connsiteY5" fmla="*/ 426474 h 426474"/>
              <a:gd name="connsiteX6" fmla="*/ 642348 w 1986642"/>
              <a:gd name="connsiteY6" fmla="*/ 426474 h 426474"/>
              <a:gd name="connsiteX7" fmla="*/ 0 w 1986642"/>
              <a:gd name="connsiteY7" fmla="*/ 426474 h 426474"/>
              <a:gd name="connsiteX8" fmla="*/ 0 w 1986642"/>
              <a:gd name="connsiteY8" fmla="*/ 0 h 426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86642" h="426474" fill="none" extrusionOk="0">
                <a:moveTo>
                  <a:pt x="0" y="0"/>
                </a:moveTo>
                <a:cubicBezTo>
                  <a:pt x="159335" y="-1817"/>
                  <a:pt x="431640" y="23773"/>
                  <a:pt x="642348" y="0"/>
                </a:cubicBezTo>
                <a:cubicBezTo>
                  <a:pt x="853056" y="-23773"/>
                  <a:pt x="1058419" y="2091"/>
                  <a:pt x="1244962" y="0"/>
                </a:cubicBezTo>
                <a:cubicBezTo>
                  <a:pt x="1431505" y="-2091"/>
                  <a:pt x="1777273" y="29471"/>
                  <a:pt x="1986642" y="0"/>
                </a:cubicBezTo>
                <a:cubicBezTo>
                  <a:pt x="1973563" y="127670"/>
                  <a:pt x="1966863" y="289244"/>
                  <a:pt x="1986642" y="426474"/>
                </a:cubicBezTo>
                <a:cubicBezTo>
                  <a:pt x="1733196" y="410782"/>
                  <a:pt x="1638681" y="422252"/>
                  <a:pt x="1344294" y="426474"/>
                </a:cubicBezTo>
                <a:cubicBezTo>
                  <a:pt x="1049907" y="430696"/>
                  <a:pt x="864952" y="395018"/>
                  <a:pt x="642348" y="426474"/>
                </a:cubicBezTo>
                <a:cubicBezTo>
                  <a:pt x="419744" y="457930"/>
                  <a:pt x="241581" y="443671"/>
                  <a:pt x="0" y="426474"/>
                </a:cubicBezTo>
                <a:cubicBezTo>
                  <a:pt x="-18913" y="261747"/>
                  <a:pt x="13588" y="105668"/>
                  <a:pt x="0" y="0"/>
                </a:cubicBezTo>
                <a:close/>
              </a:path>
              <a:path w="1986642" h="426474" stroke="0" extrusionOk="0">
                <a:moveTo>
                  <a:pt x="0" y="0"/>
                </a:moveTo>
                <a:cubicBezTo>
                  <a:pt x="303182" y="24260"/>
                  <a:pt x="442527" y="-1852"/>
                  <a:pt x="622481" y="0"/>
                </a:cubicBezTo>
                <a:cubicBezTo>
                  <a:pt x="802435" y="1852"/>
                  <a:pt x="1122550" y="-18146"/>
                  <a:pt x="1284695" y="0"/>
                </a:cubicBezTo>
                <a:cubicBezTo>
                  <a:pt x="1446840" y="18146"/>
                  <a:pt x="1688453" y="26833"/>
                  <a:pt x="1986642" y="0"/>
                </a:cubicBezTo>
                <a:cubicBezTo>
                  <a:pt x="1971091" y="107332"/>
                  <a:pt x="2002492" y="259983"/>
                  <a:pt x="1986642" y="426474"/>
                </a:cubicBezTo>
                <a:cubicBezTo>
                  <a:pt x="1795353" y="456382"/>
                  <a:pt x="1550572" y="406765"/>
                  <a:pt x="1304562" y="426474"/>
                </a:cubicBezTo>
                <a:cubicBezTo>
                  <a:pt x="1058552" y="446183"/>
                  <a:pt x="871678" y="448523"/>
                  <a:pt x="642348" y="426474"/>
                </a:cubicBezTo>
                <a:cubicBezTo>
                  <a:pt x="413018" y="404425"/>
                  <a:pt x="279419" y="446553"/>
                  <a:pt x="0" y="426474"/>
                </a:cubicBezTo>
                <a:cubicBezTo>
                  <a:pt x="10096" y="229321"/>
                  <a:pt x="18334" y="199421"/>
                  <a:pt x="0" y="0"/>
                </a:cubicBezTo>
                <a:close/>
              </a:path>
            </a:pathLst>
          </a:custGeom>
          <a:solidFill>
            <a:srgbClr val="FCE8BA"/>
          </a:solidFill>
          <a:ln>
            <a:solidFill>
              <a:srgbClr val="FCE0A2"/>
            </a:solidFill>
            <a:extLst>
              <a:ext uri="{C807C97D-BFC1-408E-A445-0C87EB9F89A2}">
                <ask:lineSketchStyleProps xmlns:ask="http://schemas.microsoft.com/office/drawing/2018/sketchyshapes" sd="1520066734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srgbClr val="A1A1CB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تعلم تعاوني</a:t>
            </a:r>
          </a:p>
        </p:txBody>
      </p:sp>
    </p:spTree>
    <p:extLst>
      <p:ext uri="{BB962C8B-B14F-4D97-AF65-F5344CB8AC3E}">
        <p14:creationId xmlns:p14="http://schemas.microsoft.com/office/powerpoint/2010/main" val="1657635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3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500"/>
                            </p:stCondLst>
                            <p:childTnLst>
                              <p:par>
                                <p:cTn id="5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000"/>
                            </p:stCondLst>
                            <p:childTnLst>
                              <p:par>
                                <p:cTn id="56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3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000"/>
                            </p:stCondLst>
                            <p:childTnLst>
                              <p:par>
                                <p:cTn id="6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500"/>
                            </p:stCondLst>
                            <p:childTnLst>
                              <p:par>
                                <p:cTn id="7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000"/>
                            </p:stCondLst>
                            <p:childTnLst>
                              <p:par>
                                <p:cTn id="7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4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00"/>
                            </p:stCondLst>
                            <p:childTnLst>
                              <p:par>
                                <p:cTn id="86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500"/>
                            </p:stCondLst>
                            <p:childTnLst>
                              <p:par>
                                <p:cTn id="9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000"/>
                            </p:stCondLst>
                            <p:childTnLst>
                              <p:par>
                                <p:cTn id="98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2500"/>
                            </p:stCondLst>
                            <p:childTnLst>
                              <p:par>
                                <p:cTn id="10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3000"/>
                            </p:stCondLst>
                            <p:childTnLst>
                              <p:par>
                                <p:cTn id="106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3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500"/>
                            </p:stCondLst>
                            <p:childTnLst>
                              <p:par>
                                <p:cTn id="11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1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500"/>
                            </p:stCondLst>
                            <p:childTnLst>
                              <p:par>
                                <p:cTn id="12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2000"/>
                            </p:stCondLst>
                            <p:childTnLst>
                              <p:par>
                                <p:cTn id="12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9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2500"/>
                            </p:stCondLst>
                            <p:childTnLst>
                              <p:par>
                                <p:cTn id="13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3000"/>
                            </p:stCondLst>
                            <p:childTnLst>
                              <p:par>
                                <p:cTn id="13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2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500"/>
                            </p:stCondLst>
                            <p:childTnLst>
                              <p:par>
                                <p:cTn id="144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1000"/>
                            </p:stCondLst>
                            <p:childTnLst>
                              <p:par>
                                <p:cTn id="148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0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1500"/>
                            </p:stCondLst>
                            <p:childTnLst>
                              <p:par>
                                <p:cTn id="15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4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2000"/>
                            </p:stCondLst>
                            <p:childTnLst>
                              <p:par>
                                <p:cTn id="156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8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2500"/>
                            </p:stCondLst>
                            <p:childTnLst>
                              <p:par>
                                <p:cTn id="160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3000"/>
                            </p:stCondLst>
                            <p:childTnLst>
                              <p:par>
                                <p:cTn id="164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6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3500"/>
                            </p:stCondLst>
                            <p:childTnLst>
                              <p:par>
                                <p:cTn id="168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0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4000"/>
                            </p:stCondLst>
                            <p:childTnLst>
                              <p:par>
                                <p:cTn id="17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4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4" grpId="0" animBg="1"/>
      <p:bldP spid="5" grpId="0"/>
      <p:bldP spid="6" grpId="0" animBg="1"/>
      <p:bldP spid="7" grpId="0"/>
      <p:bldP spid="17" grpId="0" animBg="1"/>
      <p:bldP spid="39" grpId="0" animBg="1"/>
      <p:bldP spid="40" grpId="0"/>
      <p:bldP spid="45" grpId="0"/>
      <p:bldP spid="51" grpId="0"/>
      <p:bldP spid="52" grpId="0" animBg="1"/>
      <p:bldP spid="53" grpId="0" animBg="1"/>
      <p:bldP spid="54" grpId="0"/>
      <p:bldP spid="67" grpId="0"/>
      <p:bldP spid="72" grpId="0"/>
      <p:bldP spid="85" grpId="0"/>
      <p:bldP spid="86" grpId="0"/>
      <p:bldP spid="87" grpId="0"/>
      <p:bldP spid="93" grpId="0"/>
      <p:bldP spid="94" grpId="0"/>
      <p:bldP spid="104" grpId="0" animBg="1"/>
      <p:bldP spid="105" grpId="0" animBg="1"/>
      <p:bldP spid="106" grpId="0" animBg="1"/>
      <p:bldP spid="107" grpId="0" animBg="1"/>
      <p:bldP spid="108" grpId="0" animBg="1"/>
      <p:bldP spid="109" grpId="0" animBg="1"/>
      <p:bldP spid="11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9">
            <a:extLst>
              <a:ext uri="{FF2B5EF4-FFF2-40B4-BE49-F238E27FC236}">
                <a16:creationId xmlns:a16="http://schemas.microsoft.com/office/drawing/2014/main" id="{DF49B7AD-9C85-3AB6-A496-65846A5C1475}"/>
              </a:ext>
            </a:extLst>
          </p:cNvPr>
          <p:cNvGrpSpPr/>
          <p:nvPr/>
        </p:nvGrpSpPr>
        <p:grpSpPr>
          <a:xfrm>
            <a:off x="9892145" y="-1333059"/>
            <a:ext cx="2507346" cy="3285841"/>
            <a:chOff x="0" y="0"/>
            <a:chExt cx="2354580" cy="2868930"/>
          </a:xfrm>
        </p:grpSpPr>
        <p:sp>
          <p:nvSpPr>
            <p:cNvPr id="19" name="Freeform 10">
              <a:extLst>
                <a:ext uri="{FF2B5EF4-FFF2-40B4-BE49-F238E27FC236}">
                  <a16:creationId xmlns:a16="http://schemas.microsoft.com/office/drawing/2014/main" id="{80930735-5622-4862-C845-9F1BE557E976}"/>
                </a:ext>
              </a:extLst>
            </p:cNvPr>
            <p:cNvSpPr/>
            <p:nvPr/>
          </p:nvSpPr>
          <p:spPr>
            <a:xfrm>
              <a:off x="0" y="0"/>
              <a:ext cx="2353310" cy="2868930"/>
            </a:xfrm>
            <a:custGeom>
              <a:avLst/>
              <a:gdLst/>
              <a:ahLst/>
              <a:cxnLst/>
              <a:rect l="l" t="t" r="r" b="b"/>
              <a:pathLst>
                <a:path w="2353310" h="2868930">
                  <a:moveTo>
                    <a:pt x="784860" y="2801620"/>
                  </a:moveTo>
                  <a:cubicBezTo>
                    <a:pt x="905510" y="2842260"/>
                    <a:pt x="1042670" y="2868930"/>
                    <a:pt x="1177290" y="2868930"/>
                  </a:cubicBezTo>
                  <a:cubicBezTo>
                    <a:pt x="1311910" y="2868930"/>
                    <a:pt x="1441450" y="2846070"/>
                    <a:pt x="1560830" y="2805430"/>
                  </a:cubicBezTo>
                  <a:cubicBezTo>
                    <a:pt x="1563370" y="2804160"/>
                    <a:pt x="1565910" y="2804160"/>
                    <a:pt x="1568450" y="2802890"/>
                  </a:cubicBezTo>
                  <a:cubicBezTo>
                    <a:pt x="2016760" y="2640330"/>
                    <a:pt x="2346960" y="2211070"/>
                    <a:pt x="2353310" y="1709420"/>
                  </a:cubicBezTo>
                  <a:lnTo>
                    <a:pt x="2353310" y="0"/>
                  </a:lnTo>
                  <a:lnTo>
                    <a:pt x="0" y="0"/>
                  </a:lnTo>
                  <a:lnTo>
                    <a:pt x="0" y="1708150"/>
                  </a:lnTo>
                  <a:cubicBezTo>
                    <a:pt x="6350" y="2213610"/>
                    <a:pt x="331470" y="2642870"/>
                    <a:pt x="784860" y="2801620"/>
                  </a:cubicBezTo>
                  <a:close/>
                </a:path>
              </a:pathLst>
            </a:custGeom>
            <a:solidFill>
              <a:srgbClr val="A1A1CB"/>
            </a:solidFill>
          </p:spPr>
          <p:txBody>
            <a:bodyPr/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SA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20" name="صورة 19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7A23A185-C129-3A9D-CF6B-CF135E74756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5768" y="308221"/>
            <a:ext cx="1480808" cy="1720423"/>
          </a:xfrm>
          <a:prstGeom prst="rect">
            <a:avLst/>
          </a:prstGeom>
        </p:spPr>
      </p:pic>
      <p:pic>
        <p:nvPicPr>
          <p:cNvPr id="21" name="صورة 20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8F712457-4404-4A0A-4179-66675BD7ADC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9706" y="303908"/>
            <a:ext cx="1525147" cy="1695046"/>
          </a:xfrm>
          <a:prstGeom prst="rect">
            <a:avLst/>
          </a:prstGeom>
        </p:spPr>
      </p:pic>
      <p:sp>
        <p:nvSpPr>
          <p:cNvPr id="22" name="مستطيل 21">
            <a:extLst>
              <a:ext uri="{FF2B5EF4-FFF2-40B4-BE49-F238E27FC236}">
                <a16:creationId xmlns:a16="http://schemas.microsoft.com/office/drawing/2014/main" id="{6470AFC4-1846-38FF-AA80-1E883EBB27B5}"/>
              </a:ext>
            </a:extLst>
          </p:cNvPr>
          <p:cNvSpPr/>
          <p:nvPr/>
        </p:nvSpPr>
        <p:spPr>
          <a:xfrm>
            <a:off x="9817061" y="-151456"/>
            <a:ext cx="2345082" cy="9472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srgbClr val="FCE0A2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تدرب وحل المسائل</a:t>
            </a:r>
          </a:p>
        </p:txBody>
      </p:sp>
      <p:grpSp>
        <p:nvGrpSpPr>
          <p:cNvPr id="23" name="مجموعة 22">
            <a:extLst>
              <a:ext uri="{FF2B5EF4-FFF2-40B4-BE49-F238E27FC236}">
                <a16:creationId xmlns:a16="http://schemas.microsoft.com/office/drawing/2014/main" id="{3EB79CF6-5BF2-FD7F-FD81-AFD346FB4F51}"/>
              </a:ext>
            </a:extLst>
          </p:cNvPr>
          <p:cNvGrpSpPr/>
          <p:nvPr/>
        </p:nvGrpSpPr>
        <p:grpSpPr>
          <a:xfrm>
            <a:off x="9531274" y="4241612"/>
            <a:ext cx="2619418" cy="2616388"/>
            <a:chOff x="9531274" y="4241612"/>
            <a:chExt cx="2619418" cy="2616388"/>
          </a:xfrm>
        </p:grpSpPr>
        <p:pic>
          <p:nvPicPr>
            <p:cNvPr id="24" name="Picture 7">
              <a:extLst>
                <a:ext uri="{FF2B5EF4-FFF2-40B4-BE49-F238E27FC236}">
                  <a16:creationId xmlns:a16="http://schemas.microsoft.com/office/drawing/2014/main" id="{5BA20733-35F0-B747-36B2-8DE4C5A4853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9531274" y="6170198"/>
              <a:ext cx="2583295" cy="687802"/>
            </a:xfrm>
            <a:prstGeom prst="rect">
              <a:avLst/>
            </a:prstGeom>
          </p:spPr>
        </p:pic>
        <p:pic>
          <p:nvPicPr>
            <p:cNvPr id="25" name="Picture 6">
              <a:extLst>
                <a:ext uri="{FF2B5EF4-FFF2-40B4-BE49-F238E27FC236}">
                  <a16:creationId xmlns:a16="http://schemas.microsoft.com/office/drawing/2014/main" id="{63FE90E0-4D71-3806-89A6-8C61AB9F444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 b="5916"/>
            <a:stretch>
              <a:fillRect/>
            </a:stretch>
          </p:blipFill>
          <p:spPr>
            <a:xfrm>
              <a:off x="10291674" y="5237856"/>
              <a:ext cx="888925" cy="836327"/>
            </a:xfrm>
            <a:prstGeom prst="rect">
              <a:avLst/>
            </a:prstGeom>
          </p:spPr>
        </p:pic>
        <p:pic>
          <p:nvPicPr>
            <p:cNvPr id="26" name="Picture 2">
              <a:extLst>
                <a:ext uri="{FF2B5EF4-FFF2-40B4-BE49-F238E27FC236}">
                  <a16:creationId xmlns:a16="http://schemas.microsoft.com/office/drawing/2014/main" id="{3DC8FD97-6DF8-221A-4D87-4FF6F31A428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11180599" y="4241612"/>
              <a:ext cx="970093" cy="996244"/>
            </a:xfrm>
            <a:prstGeom prst="rect">
              <a:avLst/>
            </a:prstGeom>
          </p:spPr>
        </p:pic>
        <p:pic>
          <p:nvPicPr>
            <p:cNvPr id="27" name="Picture 7">
              <a:extLst>
                <a:ext uri="{FF2B5EF4-FFF2-40B4-BE49-F238E27FC236}">
                  <a16:creationId xmlns:a16="http://schemas.microsoft.com/office/drawing/2014/main" id="{FD4EBB5F-D544-3392-F1C5-A8229E23DCD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11366960" y="5386382"/>
              <a:ext cx="747609" cy="687801"/>
            </a:xfrm>
            <a:prstGeom prst="rect">
              <a:avLst/>
            </a:prstGeom>
          </p:spPr>
        </p:pic>
        <p:pic>
          <p:nvPicPr>
            <p:cNvPr id="28" name="Picture 5">
              <a:extLst>
                <a:ext uri="{FF2B5EF4-FFF2-40B4-BE49-F238E27FC236}">
                  <a16:creationId xmlns:a16="http://schemas.microsoft.com/office/drawing/2014/main" id="{8D556375-4321-4342-F1BF-EFF378B90FC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10519998" y="4622780"/>
              <a:ext cx="519061" cy="519061"/>
            </a:xfrm>
            <a:prstGeom prst="rect">
              <a:avLst/>
            </a:prstGeom>
          </p:spPr>
        </p:pic>
      </p:grpSp>
      <p:grpSp>
        <p:nvGrpSpPr>
          <p:cNvPr id="29" name="مجموعة 28">
            <a:extLst>
              <a:ext uri="{FF2B5EF4-FFF2-40B4-BE49-F238E27FC236}">
                <a16:creationId xmlns:a16="http://schemas.microsoft.com/office/drawing/2014/main" id="{4CE71D72-9962-5A33-F9FA-FF01DD6F462F}"/>
              </a:ext>
            </a:extLst>
          </p:cNvPr>
          <p:cNvGrpSpPr/>
          <p:nvPr/>
        </p:nvGrpSpPr>
        <p:grpSpPr>
          <a:xfrm>
            <a:off x="0" y="117791"/>
            <a:ext cx="1798262" cy="3594129"/>
            <a:chOff x="0" y="117791"/>
            <a:chExt cx="1798262" cy="3594129"/>
          </a:xfrm>
        </p:grpSpPr>
        <p:pic>
          <p:nvPicPr>
            <p:cNvPr id="30" name="صورة 29" descr="صورة تحتوي على نص&#10;&#10;تم إنشاء الوصف تلقائياً">
              <a:extLst>
                <a:ext uri="{FF2B5EF4-FFF2-40B4-BE49-F238E27FC236}">
                  <a16:creationId xmlns:a16="http://schemas.microsoft.com/office/drawing/2014/main" id="{BA78DB75-5037-F5F4-989A-FDEF7B5447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4794" b="46676"/>
            <a:stretch/>
          </p:blipFill>
          <p:spPr>
            <a:xfrm rot="5400000">
              <a:off x="-420575" y="1493084"/>
              <a:ext cx="2639411" cy="1798262"/>
            </a:xfrm>
            <a:prstGeom prst="rect">
              <a:avLst/>
            </a:prstGeom>
          </p:spPr>
        </p:pic>
        <p:pic>
          <p:nvPicPr>
            <p:cNvPr id="31" name="Picture 4">
              <a:extLst>
                <a:ext uri="{FF2B5EF4-FFF2-40B4-BE49-F238E27FC236}">
                  <a16:creationId xmlns:a16="http://schemas.microsoft.com/office/drawing/2014/main" id="{F5CBEA11-A818-4A37-980B-8056E811ED51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1096545" y="892118"/>
              <a:ext cx="638860" cy="575773"/>
            </a:xfrm>
            <a:prstGeom prst="rect">
              <a:avLst/>
            </a:prstGeom>
          </p:spPr>
        </p:pic>
        <p:pic>
          <p:nvPicPr>
            <p:cNvPr id="32" name="Picture 3">
              <a:extLst>
                <a:ext uri="{FF2B5EF4-FFF2-40B4-BE49-F238E27FC236}">
                  <a16:creationId xmlns:a16="http://schemas.microsoft.com/office/drawing/2014/main" id="{3F64657A-91B8-A438-E6C8-CCC5FDDF1E19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rcRect/>
            <a:stretch>
              <a:fillRect/>
            </a:stretch>
          </p:blipFill>
          <p:spPr>
            <a:xfrm>
              <a:off x="124408" y="117791"/>
              <a:ext cx="972137" cy="954720"/>
            </a:xfrm>
            <a:prstGeom prst="rect">
              <a:avLst/>
            </a:prstGeom>
          </p:spPr>
        </p:pic>
        <p:pic>
          <p:nvPicPr>
            <p:cNvPr id="33" name="Picture 10">
              <a:extLst>
                <a:ext uri="{FF2B5EF4-FFF2-40B4-BE49-F238E27FC236}">
                  <a16:creationId xmlns:a16="http://schemas.microsoft.com/office/drawing/2014/main" id="{E37789E3-4339-C302-BBA6-FBC892BAC8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rcRect/>
            <a:stretch>
              <a:fillRect/>
            </a:stretch>
          </p:blipFill>
          <p:spPr>
            <a:xfrm rot="2072421">
              <a:off x="256308" y="1052693"/>
              <a:ext cx="775341" cy="765648"/>
            </a:xfrm>
            <a:prstGeom prst="rect">
              <a:avLst/>
            </a:prstGeom>
          </p:spPr>
        </p:pic>
        <p:pic>
          <p:nvPicPr>
            <p:cNvPr id="34" name="Picture 15">
              <a:extLst>
                <a:ext uri="{FF2B5EF4-FFF2-40B4-BE49-F238E27FC236}">
                  <a16:creationId xmlns:a16="http://schemas.microsoft.com/office/drawing/2014/main" id="{0727472F-4E15-2A29-BBC7-12B2289943E6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rcRect/>
            <a:stretch>
              <a:fillRect/>
            </a:stretch>
          </p:blipFill>
          <p:spPr>
            <a:xfrm>
              <a:off x="1146377" y="246966"/>
              <a:ext cx="518540" cy="645152"/>
            </a:xfrm>
            <a:prstGeom prst="rect">
              <a:avLst/>
            </a:prstGeom>
          </p:spPr>
        </p:pic>
        <p:pic>
          <p:nvPicPr>
            <p:cNvPr id="35" name="Picture 11">
              <a:extLst>
                <a:ext uri="{FF2B5EF4-FFF2-40B4-BE49-F238E27FC236}">
                  <a16:creationId xmlns:a16="http://schemas.microsoft.com/office/drawing/2014/main" id="{67659639-5A30-A905-E7F4-30B063AE0E11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rcRect/>
            <a:stretch>
              <a:fillRect/>
            </a:stretch>
          </p:blipFill>
          <p:spPr>
            <a:xfrm rot="2776241">
              <a:off x="633583" y="2114800"/>
              <a:ext cx="892237" cy="352453"/>
            </a:xfrm>
            <a:prstGeom prst="rect">
              <a:avLst/>
            </a:prstGeom>
          </p:spPr>
        </p:pic>
        <p:pic>
          <p:nvPicPr>
            <p:cNvPr id="36" name="Picture 13">
              <a:extLst>
                <a:ext uri="{FF2B5EF4-FFF2-40B4-BE49-F238E27FC236}">
                  <a16:creationId xmlns:a16="http://schemas.microsoft.com/office/drawing/2014/main" id="{CD0220D8-8225-F11F-954C-37B974DF3B04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rcRect/>
            <a:stretch>
              <a:fillRect/>
            </a:stretch>
          </p:blipFill>
          <p:spPr>
            <a:xfrm rot="1455093">
              <a:off x="1157251" y="1561625"/>
              <a:ext cx="580124" cy="575773"/>
            </a:xfrm>
            <a:prstGeom prst="rect">
              <a:avLst/>
            </a:prstGeom>
          </p:spPr>
        </p:pic>
      </p:grpSp>
      <p:pic>
        <p:nvPicPr>
          <p:cNvPr id="37" name="Picture 35" descr="Picture 35">
            <a:extLst>
              <a:ext uri="{FF2B5EF4-FFF2-40B4-BE49-F238E27FC236}">
                <a16:creationId xmlns:a16="http://schemas.microsoft.com/office/drawing/2014/main" id="{CEA316DF-C3EA-9B3F-63F4-176A9C0AB8AD}"/>
              </a:ext>
            </a:extLst>
          </p:cNvPr>
          <p:cNvPicPr>
            <a:picLocks noChangeAspect="1"/>
          </p:cNvPicPr>
          <p:nvPr/>
        </p:nvPicPr>
        <p:blipFill rotWithShape="1">
          <a:blip r:embed="rId25"/>
          <a:srcRect l="13192" t="11042" r="15559" b="29130"/>
          <a:stretch/>
        </p:blipFill>
        <p:spPr>
          <a:xfrm>
            <a:off x="10459913" y="2368558"/>
            <a:ext cx="1842925" cy="1553961"/>
          </a:xfrm>
          <a:prstGeom prst="rect">
            <a:avLst/>
          </a:prstGeom>
          <a:ln w="12700">
            <a:miter lim="400000"/>
          </a:ln>
        </p:spPr>
      </p:pic>
      <p:pic>
        <p:nvPicPr>
          <p:cNvPr id="38" name="صورة 37">
            <a:extLst>
              <a:ext uri="{FF2B5EF4-FFF2-40B4-BE49-F238E27FC236}">
                <a16:creationId xmlns:a16="http://schemas.microsoft.com/office/drawing/2014/main" id="{CEDBD3B2-626E-C34B-63B1-F81E79716434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83" y="5348658"/>
            <a:ext cx="1679421" cy="1509342"/>
          </a:xfrm>
          <a:prstGeom prst="rect">
            <a:avLst/>
          </a:prstGeom>
        </p:spPr>
      </p:pic>
      <p:sp>
        <p:nvSpPr>
          <p:cNvPr id="2" name="مستطيل 1">
            <a:extLst>
              <a:ext uri="{FF2B5EF4-FFF2-40B4-BE49-F238E27FC236}">
                <a16:creationId xmlns:a16="http://schemas.microsoft.com/office/drawing/2014/main" id="{CA0B5C64-B98F-9514-D741-B4A33776AB36}"/>
              </a:ext>
            </a:extLst>
          </p:cNvPr>
          <p:cNvSpPr/>
          <p:nvPr/>
        </p:nvSpPr>
        <p:spPr>
          <a:xfrm>
            <a:off x="4661154" y="803648"/>
            <a:ext cx="2885466" cy="479178"/>
          </a:xfrm>
          <a:custGeom>
            <a:avLst/>
            <a:gdLst>
              <a:gd name="connsiteX0" fmla="*/ 0 w 2885466"/>
              <a:gd name="connsiteY0" fmla="*/ 0 h 479178"/>
              <a:gd name="connsiteX1" fmla="*/ 577093 w 2885466"/>
              <a:gd name="connsiteY1" fmla="*/ 0 h 479178"/>
              <a:gd name="connsiteX2" fmla="*/ 1125332 w 2885466"/>
              <a:gd name="connsiteY2" fmla="*/ 0 h 479178"/>
              <a:gd name="connsiteX3" fmla="*/ 1702425 w 2885466"/>
              <a:gd name="connsiteY3" fmla="*/ 0 h 479178"/>
              <a:gd name="connsiteX4" fmla="*/ 2279518 w 2885466"/>
              <a:gd name="connsiteY4" fmla="*/ 0 h 479178"/>
              <a:gd name="connsiteX5" fmla="*/ 2885466 w 2885466"/>
              <a:gd name="connsiteY5" fmla="*/ 0 h 479178"/>
              <a:gd name="connsiteX6" fmla="*/ 2885466 w 2885466"/>
              <a:gd name="connsiteY6" fmla="*/ 479178 h 479178"/>
              <a:gd name="connsiteX7" fmla="*/ 2337227 w 2885466"/>
              <a:gd name="connsiteY7" fmla="*/ 479178 h 479178"/>
              <a:gd name="connsiteX8" fmla="*/ 1817844 w 2885466"/>
              <a:gd name="connsiteY8" fmla="*/ 479178 h 479178"/>
              <a:gd name="connsiteX9" fmla="*/ 1327314 w 2885466"/>
              <a:gd name="connsiteY9" fmla="*/ 479178 h 479178"/>
              <a:gd name="connsiteX10" fmla="*/ 721367 w 2885466"/>
              <a:gd name="connsiteY10" fmla="*/ 479178 h 479178"/>
              <a:gd name="connsiteX11" fmla="*/ 0 w 2885466"/>
              <a:gd name="connsiteY11" fmla="*/ 479178 h 479178"/>
              <a:gd name="connsiteX12" fmla="*/ 0 w 2885466"/>
              <a:gd name="connsiteY12" fmla="*/ 0 h 4791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885466" h="479178" fill="none" extrusionOk="0">
                <a:moveTo>
                  <a:pt x="0" y="0"/>
                </a:moveTo>
                <a:cubicBezTo>
                  <a:pt x="187518" y="28069"/>
                  <a:pt x="306716" y="-8932"/>
                  <a:pt x="577093" y="0"/>
                </a:cubicBezTo>
                <a:cubicBezTo>
                  <a:pt x="847470" y="8932"/>
                  <a:pt x="980736" y="17464"/>
                  <a:pt x="1125332" y="0"/>
                </a:cubicBezTo>
                <a:cubicBezTo>
                  <a:pt x="1269928" y="-17464"/>
                  <a:pt x="1583789" y="-21728"/>
                  <a:pt x="1702425" y="0"/>
                </a:cubicBezTo>
                <a:cubicBezTo>
                  <a:pt x="1821061" y="21728"/>
                  <a:pt x="2162793" y="-13929"/>
                  <a:pt x="2279518" y="0"/>
                </a:cubicBezTo>
                <a:cubicBezTo>
                  <a:pt x="2396243" y="13929"/>
                  <a:pt x="2606033" y="23621"/>
                  <a:pt x="2885466" y="0"/>
                </a:cubicBezTo>
                <a:cubicBezTo>
                  <a:pt x="2880458" y="206914"/>
                  <a:pt x="2872906" y="300909"/>
                  <a:pt x="2885466" y="479178"/>
                </a:cubicBezTo>
                <a:cubicBezTo>
                  <a:pt x="2665392" y="489669"/>
                  <a:pt x="2548308" y="486250"/>
                  <a:pt x="2337227" y="479178"/>
                </a:cubicBezTo>
                <a:cubicBezTo>
                  <a:pt x="2126146" y="472106"/>
                  <a:pt x="1947511" y="493110"/>
                  <a:pt x="1817844" y="479178"/>
                </a:cubicBezTo>
                <a:cubicBezTo>
                  <a:pt x="1688177" y="465246"/>
                  <a:pt x="1476135" y="475388"/>
                  <a:pt x="1327314" y="479178"/>
                </a:cubicBezTo>
                <a:cubicBezTo>
                  <a:pt x="1178493" y="482969"/>
                  <a:pt x="982394" y="487700"/>
                  <a:pt x="721367" y="479178"/>
                </a:cubicBezTo>
                <a:cubicBezTo>
                  <a:pt x="460340" y="470656"/>
                  <a:pt x="165412" y="474571"/>
                  <a:pt x="0" y="479178"/>
                </a:cubicBezTo>
                <a:cubicBezTo>
                  <a:pt x="8880" y="282229"/>
                  <a:pt x="21046" y="183819"/>
                  <a:pt x="0" y="0"/>
                </a:cubicBezTo>
                <a:close/>
              </a:path>
              <a:path w="2885466" h="479178" stroke="0" extrusionOk="0">
                <a:moveTo>
                  <a:pt x="0" y="0"/>
                </a:moveTo>
                <a:cubicBezTo>
                  <a:pt x="236074" y="24820"/>
                  <a:pt x="384558" y="-5230"/>
                  <a:pt x="519384" y="0"/>
                </a:cubicBezTo>
                <a:cubicBezTo>
                  <a:pt x="654210" y="5230"/>
                  <a:pt x="963425" y="-27846"/>
                  <a:pt x="1096477" y="0"/>
                </a:cubicBezTo>
                <a:cubicBezTo>
                  <a:pt x="1229529" y="27846"/>
                  <a:pt x="1379237" y="11853"/>
                  <a:pt x="1587006" y="0"/>
                </a:cubicBezTo>
                <a:cubicBezTo>
                  <a:pt x="1794775" y="-11853"/>
                  <a:pt x="1997547" y="-24984"/>
                  <a:pt x="2221809" y="0"/>
                </a:cubicBezTo>
                <a:cubicBezTo>
                  <a:pt x="2446071" y="24984"/>
                  <a:pt x="2647509" y="-21206"/>
                  <a:pt x="2885466" y="0"/>
                </a:cubicBezTo>
                <a:cubicBezTo>
                  <a:pt x="2874739" y="118054"/>
                  <a:pt x="2903489" y="340084"/>
                  <a:pt x="2885466" y="479178"/>
                </a:cubicBezTo>
                <a:cubicBezTo>
                  <a:pt x="2725226" y="478908"/>
                  <a:pt x="2572628" y="478616"/>
                  <a:pt x="2308373" y="479178"/>
                </a:cubicBezTo>
                <a:cubicBezTo>
                  <a:pt x="2044118" y="479740"/>
                  <a:pt x="2019294" y="461140"/>
                  <a:pt x="1817844" y="479178"/>
                </a:cubicBezTo>
                <a:cubicBezTo>
                  <a:pt x="1616394" y="497216"/>
                  <a:pt x="1351655" y="507546"/>
                  <a:pt x="1183041" y="479178"/>
                </a:cubicBezTo>
                <a:cubicBezTo>
                  <a:pt x="1014427" y="450810"/>
                  <a:pt x="756389" y="489031"/>
                  <a:pt x="577093" y="479178"/>
                </a:cubicBezTo>
                <a:cubicBezTo>
                  <a:pt x="397797" y="469325"/>
                  <a:pt x="220046" y="506517"/>
                  <a:pt x="0" y="479178"/>
                </a:cubicBezTo>
                <a:cubicBezTo>
                  <a:pt x="-11207" y="279972"/>
                  <a:pt x="-20978" y="146556"/>
                  <a:pt x="0" y="0"/>
                </a:cubicBezTo>
                <a:close/>
              </a:path>
            </a:pathLst>
          </a:custGeom>
          <a:solidFill>
            <a:srgbClr val="FCE8BA"/>
          </a:solidFill>
          <a:ln>
            <a:solidFill>
              <a:srgbClr val="FCE0A2"/>
            </a:solidFill>
            <a:extLst>
              <a:ext uri="{C807C97D-BFC1-408E-A445-0C87EB9F89A2}">
                <ask:lineSketchStyleProps xmlns:ask="http://schemas.microsoft.com/office/drawing/2018/sketchyshapes" sd="1520066734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srgbClr val="A1A1CB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فكر – زاوج - شارك</a:t>
            </a: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3E841F8A-C894-C22B-6974-7E1F185E339D}"/>
              </a:ext>
            </a:extLst>
          </p:cNvPr>
          <p:cNvPicPr>
            <a:picLocks noChangeAspect="1"/>
          </p:cNvPicPr>
          <p:nvPr/>
        </p:nvPicPr>
        <p:blipFill rotWithShape="1">
          <a:blip r:embed="rId28"/>
          <a:srcRect l="11693" t="61849" r="31418" b="32593"/>
          <a:stretch/>
        </p:blipFill>
        <p:spPr>
          <a:xfrm>
            <a:off x="2051816" y="1876679"/>
            <a:ext cx="8104143" cy="836327"/>
          </a:xfrm>
          <a:prstGeom prst="rect">
            <a:avLst/>
          </a:prstGeom>
          <a:ln w="28575">
            <a:solidFill>
              <a:srgbClr val="A1A1CB"/>
            </a:solidFill>
          </a:ln>
        </p:spPr>
      </p:pic>
      <p:sp>
        <p:nvSpPr>
          <p:cNvPr id="4" name="مستطيل 3">
            <a:extLst>
              <a:ext uri="{FF2B5EF4-FFF2-40B4-BE49-F238E27FC236}">
                <a16:creationId xmlns:a16="http://schemas.microsoft.com/office/drawing/2014/main" id="{3804E4C3-B03A-B7F3-2693-960D77C248E6}"/>
              </a:ext>
            </a:extLst>
          </p:cNvPr>
          <p:cNvSpPr/>
          <p:nvPr/>
        </p:nvSpPr>
        <p:spPr>
          <a:xfrm>
            <a:off x="4911181" y="3465375"/>
            <a:ext cx="4980964" cy="7876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100 % - 37 %  =  63 %</a:t>
            </a:r>
          </a:p>
        </p:txBody>
      </p:sp>
      <p:pic>
        <p:nvPicPr>
          <p:cNvPr id="5" name="Picture 3">
            <a:extLst>
              <a:ext uri="{FF2B5EF4-FFF2-40B4-BE49-F238E27FC236}">
                <a16:creationId xmlns:a16="http://schemas.microsoft.com/office/drawing/2014/main" id="{716B3E90-7B8E-9FDF-A34E-5E7D9ECBA2D2}"/>
              </a:ext>
            </a:extLst>
          </p:cNvPr>
          <p:cNvPicPr>
            <a:picLocks noChangeAspect="1"/>
          </p:cNvPicPr>
          <p:nvPr/>
        </p:nvPicPr>
        <p:blipFill>
          <a:blip r:embed="rId29"/>
          <a:srcRect/>
          <a:stretch>
            <a:fillRect/>
          </a:stretch>
        </p:blipFill>
        <p:spPr>
          <a:xfrm>
            <a:off x="2051816" y="4317273"/>
            <a:ext cx="2763257" cy="1685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7574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" grpId="0" animBg="1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مجموعة 26">
            <a:extLst>
              <a:ext uri="{FF2B5EF4-FFF2-40B4-BE49-F238E27FC236}">
                <a16:creationId xmlns:a16="http://schemas.microsoft.com/office/drawing/2014/main" id="{990545AF-78AB-5E2E-F5CA-0ED82427B68A}"/>
              </a:ext>
            </a:extLst>
          </p:cNvPr>
          <p:cNvGrpSpPr/>
          <p:nvPr/>
        </p:nvGrpSpPr>
        <p:grpSpPr>
          <a:xfrm>
            <a:off x="0" y="117791"/>
            <a:ext cx="1798262" cy="3594129"/>
            <a:chOff x="0" y="117791"/>
            <a:chExt cx="1798262" cy="3594129"/>
          </a:xfrm>
        </p:grpSpPr>
        <p:pic>
          <p:nvPicPr>
            <p:cNvPr id="11" name="صورة 10" descr="صورة تحتوي على نص&#10;&#10;تم إنشاء الوصف تلقائياً">
              <a:extLst>
                <a:ext uri="{FF2B5EF4-FFF2-40B4-BE49-F238E27FC236}">
                  <a16:creationId xmlns:a16="http://schemas.microsoft.com/office/drawing/2014/main" id="{22DD63C1-353C-13D4-5C7D-B47A6BCD31E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4794" b="46676"/>
            <a:stretch/>
          </p:blipFill>
          <p:spPr>
            <a:xfrm rot="5400000">
              <a:off x="-420575" y="1493084"/>
              <a:ext cx="2639411" cy="1798262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5D9FC389-5283-565A-A860-5D2C4AA7EF0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1096545" y="892118"/>
              <a:ext cx="638860" cy="575773"/>
            </a:xfrm>
            <a:prstGeom prst="rect">
              <a:avLst/>
            </a:prstGeom>
          </p:spPr>
        </p:pic>
        <p:pic>
          <p:nvPicPr>
            <p:cNvPr id="6" name="Picture 3">
              <a:extLst>
                <a:ext uri="{FF2B5EF4-FFF2-40B4-BE49-F238E27FC236}">
                  <a16:creationId xmlns:a16="http://schemas.microsoft.com/office/drawing/2014/main" id="{64BB1D42-4A47-DCD9-ED48-941A3C61C3C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124408" y="117791"/>
              <a:ext cx="972137" cy="954720"/>
            </a:xfrm>
            <a:prstGeom prst="rect">
              <a:avLst/>
            </a:prstGeom>
          </p:spPr>
        </p:pic>
        <p:pic>
          <p:nvPicPr>
            <p:cNvPr id="7" name="Picture 10">
              <a:extLst>
                <a:ext uri="{FF2B5EF4-FFF2-40B4-BE49-F238E27FC236}">
                  <a16:creationId xmlns:a16="http://schemas.microsoft.com/office/drawing/2014/main" id="{DC3F0710-4307-31F5-0323-1048FDB6426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>
            <a:xfrm rot="2072421">
              <a:off x="256308" y="1052693"/>
              <a:ext cx="775341" cy="765648"/>
            </a:xfrm>
            <a:prstGeom prst="rect">
              <a:avLst/>
            </a:prstGeom>
          </p:spPr>
        </p:pic>
        <p:pic>
          <p:nvPicPr>
            <p:cNvPr id="10" name="Picture 15">
              <a:extLst>
                <a:ext uri="{FF2B5EF4-FFF2-40B4-BE49-F238E27FC236}">
                  <a16:creationId xmlns:a16="http://schemas.microsoft.com/office/drawing/2014/main" id="{87D56FB6-A6C2-1EFD-3676-52AD3CE5B89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1146377" y="246966"/>
              <a:ext cx="518540" cy="645152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A05B6AB3-8743-483F-0918-814A35B0FAE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 rot="2776241">
              <a:off x="633583" y="2114800"/>
              <a:ext cx="892237" cy="352453"/>
            </a:xfrm>
            <a:prstGeom prst="rect">
              <a:avLst/>
            </a:prstGeom>
          </p:spPr>
        </p:pic>
        <p:pic>
          <p:nvPicPr>
            <p:cNvPr id="13" name="Picture 13">
              <a:extLst>
                <a:ext uri="{FF2B5EF4-FFF2-40B4-BE49-F238E27FC236}">
                  <a16:creationId xmlns:a16="http://schemas.microsoft.com/office/drawing/2014/main" id="{60932AAD-A44E-827F-8635-44F36E87A2A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>
              <a:fillRect/>
            </a:stretch>
          </p:blipFill>
          <p:spPr>
            <a:xfrm rot="1455093">
              <a:off x="1157251" y="1561625"/>
              <a:ext cx="580124" cy="575773"/>
            </a:xfrm>
            <a:prstGeom prst="rect">
              <a:avLst/>
            </a:prstGeom>
          </p:spPr>
        </p:pic>
      </p:grpSp>
      <p:grpSp>
        <p:nvGrpSpPr>
          <p:cNvPr id="15" name="Group 9">
            <a:extLst>
              <a:ext uri="{FF2B5EF4-FFF2-40B4-BE49-F238E27FC236}">
                <a16:creationId xmlns:a16="http://schemas.microsoft.com/office/drawing/2014/main" id="{DFD288D0-35DC-406B-5B67-46B22B5B9A48}"/>
              </a:ext>
            </a:extLst>
          </p:cNvPr>
          <p:cNvGrpSpPr/>
          <p:nvPr/>
        </p:nvGrpSpPr>
        <p:grpSpPr>
          <a:xfrm>
            <a:off x="3814249" y="-292360"/>
            <a:ext cx="5068495" cy="3285841"/>
            <a:chOff x="0" y="0"/>
            <a:chExt cx="2354580" cy="2868930"/>
          </a:xfrm>
        </p:grpSpPr>
        <p:sp>
          <p:nvSpPr>
            <p:cNvPr id="16" name="Freeform 10">
              <a:extLst>
                <a:ext uri="{FF2B5EF4-FFF2-40B4-BE49-F238E27FC236}">
                  <a16:creationId xmlns:a16="http://schemas.microsoft.com/office/drawing/2014/main" id="{A82AE682-9D66-84B8-0B32-9ADF68DB3E00}"/>
                </a:ext>
              </a:extLst>
            </p:cNvPr>
            <p:cNvSpPr/>
            <p:nvPr/>
          </p:nvSpPr>
          <p:spPr>
            <a:xfrm>
              <a:off x="0" y="0"/>
              <a:ext cx="2353310" cy="2868930"/>
            </a:xfrm>
            <a:custGeom>
              <a:avLst/>
              <a:gdLst/>
              <a:ahLst/>
              <a:cxnLst/>
              <a:rect l="l" t="t" r="r" b="b"/>
              <a:pathLst>
                <a:path w="2353310" h="2868930">
                  <a:moveTo>
                    <a:pt x="784860" y="2801620"/>
                  </a:moveTo>
                  <a:cubicBezTo>
                    <a:pt x="905510" y="2842260"/>
                    <a:pt x="1042670" y="2868930"/>
                    <a:pt x="1177290" y="2868930"/>
                  </a:cubicBezTo>
                  <a:cubicBezTo>
                    <a:pt x="1311910" y="2868930"/>
                    <a:pt x="1441450" y="2846070"/>
                    <a:pt x="1560830" y="2805430"/>
                  </a:cubicBezTo>
                  <a:cubicBezTo>
                    <a:pt x="1563370" y="2804160"/>
                    <a:pt x="1565910" y="2804160"/>
                    <a:pt x="1568450" y="2802890"/>
                  </a:cubicBezTo>
                  <a:cubicBezTo>
                    <a:pt x="2016760" y="2640330"/>
                    <a:pt x="2346960" y="2211070"/>
                    <a:pt x="2353310" y="1709420"/>
                  </a:cubicBezTo>
                  <a:lnTo>
                    <a:pt x="2353310" y="0"/>
                  </a:lnTo>
                  <a:lnTo>
                    <a:pt x="0" y="0"/>
                  </a:lnTo>
                  <a:lnTo>
                    <a:pt x="0" y="1708150"/>
                  </a:lnTo>
                  <a:cubicBezTo>
                    <a:pt x="6350" y="2213610"/>
                    <a:pt x="331470" y="2642870"/>
                    <a:pt x="784860" y="2801620"/>
                  </a:cubicBezTo>
                  <a:close/>
                </a:path>
              </a:pathLst>
            </a:custGeom>
            <a:solidFill>
              <a:srgbClr val="A1A1CB"/>
            </a:solidFill>
          </p:spPr>
          <p:txBody>
            <a:bodyPr/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SA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17" name="صورة 16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DC12A4EB-CDFE-2170-4F93-4C673E294B75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6478" y="1342140"/>
            <a:ext cx="2993391" cy="1720423"/>
          </a:xfrm>
          <a:prstGeom prst="rect">
            <a:avLst/>
          </a:prstGeom>
        </p:spPr>
      </p:pic>
      <p:pic>
        <p:nvPicPr>
          <p:cNvPr id="18" name="صورة 17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6CEED81F-6361-9CD3-4445-DF0A2958269A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4489" y="1337827"/>
            <a:ext cx="3083022" cy="1695046"/>
          </a:xfrm>
          <a:prstGeom prst="rect">
            <a:avLst/>
          </a:prstGeom>
        </p:spPr>
      </p:pic>
      <p:pic>
        <p:nvPicPr>
          <p:cNvPr id="19" name="Picture 35" descr="Picture 35">
            <a:extLst>
              <a:ext uri="{FF2B5EF4-FFF2-40B4-BE49-F238E27FC236}">
                <a16:creationId xmlns:a16="http://schemas.microsoft.com/office/drawing/2014/main" id="{8CD677AD-812B-44E0-4533-A2AA78440C78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13192" t="11042" r="15559" b="29130"/>
          <a:stretch/>
        </p:blipFill>
        <p:spPr>
          <a:xfrm>
            <a:off x="10593355" y="-190519"/>
            <a:ext cx="1842925" cy="155396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6" name="مجموعة 25">
            <a:extLst>
              <a:ext uri="{FF2B5EF4-FFF2-40B4-BE49-F238E27FC236}">
                <a16:creationId xmlns:a16="http://schemas.microsoft.com/office/drawing/2014/main" id="{CF3641B2-34C5-F307-2A7F-F84351E6F758}"/>
              </a:ext>
            </a:extLst>
          </p:cNvPr>
          <p:cNvGrpSpPr/>
          <p:nvPr/>
        </p:nvGrpSpPr>
        <p:grpSpPr>
          <a:xfrm>
            <a:off x="9531274" y="4241612"/>
            <a:ext cx="2619418" cy="2616388"/>
            <a:chOff x="9531274" y="4241612"/>
            <a:chExt cx="2619418" cy="2616388"/>
          </a:xfrm>
        </p:grpSpPr>
        <p:pic>
          <p:nvPicPr>
            <p:cNvPr id="4" name="Picture 7">
              <a:extLst>
                <a:ext uri="{FF2B5EF4-FFF2-40B4-BE49-F238E27FC236}">
                  <a16:creationId xmlns:a16="http://schemas.microsoft.com/office/drawing/2014/main" id="{0B37E561-3653-8F5D-5BCE-9E619A85CC1F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rcRect/>
            <a:stretch>
              <a:fillRect/>
            </a:stretch>
          </p:blipFill>
          <p:spPr>
            <a:xfrm>
              <a:off x="9531274" y="6170198"/>
              <a:ext cx="2583295" cy="687802"/>
            </a:xfrm>
            <a:prstGeom prst="rect">
              <a:avLst/>
            </a:prstGeom>
          </p:spPr>
        </p:pic>
        <p:pic>
          <p:nvPicPr>
            <p:cNvPr id="8" name="Picture 6">
              <a:extLst>
                <a:ext uri="{FF2B5EF4-FFF2-40B4-BE49-F238E27FC236}">
                  <a16:creationId xmlns:a16="http://schemas.microsoft.com/office/drawing/2014/main" id="{DD143312-86B1-2517-A689-703136AE871E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rcRect b="5916"/>
            <a:stretch>
              <a:fillRect/>
            </a:stretch>
          </p:blipFill>
          <p:spPr>
            <a:xfrm>
              <a:off x="10291674" y="5237856"/>
              <a:ext cx="888925" cy="836327"/>
            </a:xfrm>
            <a:prstGeom prst="rect">
              <a:avLst/>
            </a:prstGeom>
          </p:spPr>
        </p:pic>
        <p:pic>
          <p:nvPicPr>
            <p:cNvPr id="9" name="Picture 2">
              <a:extLst>
                <a:ext uri="{FF2B5EF4-FFF2-40B4-BE49-F238E27FC236}">
                  <a16:creationId xmlns:a16="http://schemas.microsoft.com/office/drawing/2014/main" id="{78293E39-88F1-3114-E2C3-36F3DE043E29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rcRect/>
            <a:stretch>
              <a:fillRect/>
            </a:stretch>
          </p:blipFill>
          <p:spPr>
            <a:xfrm>
              <a:off x="11180599" y="4241612"/>
              <a:ext cx="970093" cy="996244"/>
            </a:xfrm>
            <a:prstGeom prst="rect">
              <a:avLst/>
            </a:prstGeom>
          </p:spPr>
        </p:pic>
        <p:pic>
          <p:nvPicPr>
            <p:cNvPr id="14" name="Picture 7">
              <a:extLst>
                <a:ext uri="{FF2B5EF4-FFF2-40B4-BE49-F238E27FC236}">
                  <a16:creationId xmlns:a16="http://schemas.microsoft.com/office/drawing/2014/main" id="{C651E395-A12B-B10B-9393-CBA06CB466FA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rcRect/>
            <a:stretch>
              <a:fillRect/>
            </a:stretch>
          </p:blipFill>
          <p:spPr>
            <a:xfrm>
              <a:off x="11366960" y="5386382"/>
              <a:ext cx="747609" cy="687801"/>
            </a:xfrm>
            <a:prstGeom prst="rect">
              <a:avLst/>
            </a:prstGeom>
          </p:spPr>
        </p:pic>
        <p:pic>
          <p:nvPicPr>
            <p:cNvPr id="20" name="Picture 5">
              <a:extLst>
                <a:ext uri="{FF2B5EF4-FFF2-40B4-BE49-F238E27FC236}">
                  <a16:creationId xmlns:a16="http://schemas.microsoft.com/office/drawing/2014/main" id="{225A2147-764B-D0CA-EBE0-91DCF3A5C759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rcRect/>
            <a:stretch>
              <a:fillRect/>
            </a:stretch>
          </p:blipFill>
          <p:spPr>
            <a:xfrm>
              <a:off x="10519998" y="4622780"/>
              <a:ext cx="519061" cy="519061"/>
            </a:xfrm>
            <a:prstGeom prst="rect">
              <a:avLst/>
            </a:prstGeom>
          </p:spPr>
        </p:pic>
      </p:grpSp>
      <p:pic>
        <p:nvPicPr>
          <p:cNvPr id="21" name="صورة 20">
            <a:extLst>
              <a:ext uri="{FF2B5EF4-FFF2-40B4-BE49-F238E27FC236}">
                <a16:creationId xmlns:a16="http://schemas.microsoft.com/office/drawing/2014/main" id="{09D06E7A-75BD-DA0A-30BE-FB5480D0061B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83" y="5348658"/>
            <a:ext cx="1679421" cy="1509342"/>
          </a:xfrm>
          <a:prstGeom prst="rect">
            <a:avLst/>
          </a:prstGeom>
        </p:spPr>
      </p:pic>
      <p:sp>
        <p:nvSpPr>
          <p:cNvPr id="22" name="مستطيل 21">
            <a:extLst>
              <a:ext uri="{FF2B5EF4-FFF2-40B4-BE49-F238E27FC236}">
                <a16:creationId xmlns:a16="http://schemas.microsoft.com/office/drawing/2014/main" id="{7CBC5E45-4A9F-7C25-130E-C6B7DAFE7C31}"/>
              </a:ext>
            </a:extLst>
          </p:cNvPr>
          <p:cNvSpPr/>
          <p:nvPr/>
        </p:nvSpPr>
        <p:spPr>
          <a:xfrm>
            <a:off x="4210513" y="375597"/>
            <a:ext cx="4180818" cy="11732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000" b="1" i="0" u="none" strike="noStrike" kern="1200" cap="none" spc="0" normalizeH="0" baseline="0" noProof="0" dirty="0">
                <a:ln>
                  <a:noFill/>
                </a:ln>
                <a:solidFill>
                  <a:srgbClr val="FCE0A2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7 – 1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000" b="1" i="0" u="none" strike="noStrike" kern="1200" cap="none" spc="0" normalizeH="0" baseline="0" noProof="0" dirty="0">
                <a:ln>
                  <a:noFill/>
                </a:ln>
                <a:solidFill>
                  <a:srgbClr val="FCE0A2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الحوادث والاحتمالات</a:t>
            </a:r>
          </a:p>
        </p:txBody>
      </p:sp>
      <p:pic>
        <p:nvPicPr>
          <p:cNvPr id="23" name="Picture 10">
            <a:extLst>
              <a:ext uri="{FF2B5EF4-FFF2-40B4-BE49-F238E27FC236}">
                <a16:creationId xmlns:a16="http://schemas.microsoft.com/office/drawing/2014/main" id="{891F8251-9221-45AA-2C1C-430E2C107838}"/>
              </a:ext>
            </a:extLst>
          </p:cNvPr>
          <p:cNvPicPr>
            <a:picLocks noChangeAspect="1"/>
          </p:cNvPicPr>
          <p:nvPr/>
        </p:nvPicPr>
        <p:blipFill>
          <a:blip r:embed="rId28"/>
          <a:srcRect/>
          <a:stretch>
            <a:fillRect/>
          </a:stretch>
        </p:blipFill>
        <p:spPr>
          <a:xfrm>
            <a:off x="2698163" y="5781662"/>
            <a:ext cx="2071298" cy="958437"/>
          </a:xfrm>
          <a:prstGeom prst="rect">
            <a:avLst/>
          </a:prstGeom>
        </p:spPr>
      </p:pic>
      <p:sp>
        <p:nvSpPr>
          <p:cNvPr id="24" name="دمعة 23">
            <a:extLst>
              <a:ext uri="{FF2B5EF4-FFF2-40B4-BE49-F238E27FC236}">
                <a16:creationId xmlns:a16="http://schemas.microsoft.com/office/drawing/2014/main" id="{A2F107EF-2CC0-2EA7-1404-7F6BB5763A9A}"/>
              </a:ext>
            </a:extLst>
          </p:cNvPr>
          <p:cNvSpPr/>
          <p:nvPr/>
        </p:nvSpPr>
        <p:spPr>
          <a:xfrm rot="11524304" flipH="1">
            <a:off x="870832" y="3439209"/>
            <a:ext cx="2680992" cy="2023851"/>
          </a:xfrm>
          <a:custGeom>
            <a:avLst/>
            <a:gdLst>
              <a:gd name="connsiteX0" fmla="*/ 0 w 2680992"/>
              <a:gd name="connsiteY0" fmla="*/ 1011926 h 2023851"/>
              <a:gd name="connsiteX1" fmla="*/ 1340496 w 2680992"/>
              <a:gd name="connsiteY1" fmla="*/ 0 h 2023851"/>
              <a:gd name="connsiteX2" fmla="*/ 1760518 w 2680992"/>
              <a:gd name="connsiteY2" fmla="*/ 0 h 2023851"/>
              <a:gd name="connsiteX3" fmla="*/ 2167135 w 2680992"/>
              <a:gd name="connsiteY3" fmla="*/ 0 h 2023851"/>
              <a:gd name="connsiteX4" fmla="*/ 2680992 w 2680992"/>
              <a:gd name="connsiteY4" fmla="*/ 0 h 2023851"/>
              <a:gd name="connsiteX5" fmla="*/ 2680992 w 2680992"/>
              <a:gd name="connsiteY5" fmla="*/ 526202 h 2023851"/>
              <a:gd name="connsiteX6" fmla="*/ 2680992 w 2680992"/>
              <a:gd name="connsiteY6" fmla="*/ 1011926 h 2023851"/>
              <a:gd name="connsiteX7" fmla="*/ 1340496 w 2680992"/>
              <a:gd name="connsiteY7" fmla="*/ 2023852 h 2023851"/>
              <a:gd name="connsiteX8" fmla="*/ 0 w 2680992"/>
              <a:gd name="connsiteY8" fmla="*/ 1011926 h 20238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80992" h="2023851" fill="none" extrusionOk="0">
                <a:moveTo>
                  <a:pt x="0" y="1011926"/>
                </a:moveTo>
                <a:cubicBezTo>
                  <a:pt x="1006" y="636837"/>
                  <a:pt x="658921" y="-38404"/>
                  <a:pt x="1340496" y="0"/>
                </a:cubicBezTo>
                <a:cubicBezTo>
                  <a:pt x="1505768" y="-6488"/>
                  <a:pt x="1561444" y="755"/>
                  <a:pt x="1760518" y="0"/>
                </a:cubicBezTo>
                <a:cubicBezTo>
                  <a:pt x="1959592" y="-755"/>
                  <a:pt x="2053466" y="32654"/>
                  <a:pt x="2167135" y="0"/>
                </a:cubicBezTo>
                <a:cubicBezTo>
                  <a:pt x="2280804" y="-32654"/>
                  <a:pt x="2488488" y="60100"/>
                  <a:pt x="2680992" y="0"/>
                </a:cubicBezTo>
                <a:cubicBezTo>
                  <a:pt x="2714729" y="225493"/>
                  <a:pt x="2651791" y="268184"/>
                  <a:pt x="2680992" y="526202"/>
                </a:cubicBezTo>
                <a:cubicBezTo>
                  <a:pt x="2710193" y="784220"/>
                  <a:pt x="2631085" y="862781"/>
                  <a:pt x="2680992" y="1011926"/>
                </a:cubicBezTo>
                <a:cubicBezTo>
                  <a:pt x="2616725" y="1439290"/>
                  <a:pt x="2158692" y="1821998"/>
                  <a:pt x="1340496" y="2023852"/>
                </a:cubicBezTo>
                <a:cubicBezTo>
                  <a:pt x="547776" y="1959136"/>
                  <a:pt x="-24644" y="1488640"/>
                  <a:pt x="0" y="1011926"/>
                </a:cubicBezTo>
                <a:close/>
              </a:path>
              <a:path w="2680992" h="2023851" stroke="0" extrusionOk="0">
                <a:moveTo>
                  <a:pt x="0" y="1011926"/>
                </a:moveTo>
                <a:cubicBezTo>
                  <a:pt x="-102214" y="377450"/>
                  <a:pt x="628647" y="-136139"/>
                  <a:pt x="1340496" y="0"/>
                </a:cubicBezTo>
                <a:cubicBezTo>
                  <a:pt x="1494267" y="-25987"/>
                  <a:pt x="1714072" y="36040"/>
                  <a:pt x="1814138" y="0"/>
                </a:cubicBezTo>
                <a:cubicBezTo>
                  <a:pt x="1914204" y="-36040"/>
                  <a:pt x="2135662" y="30515"/>
                  <a:pt x="2247565" y="0"/>
                </a:cubicBezTo>
                <a:cubicBezTo>
                  <a:pt x="2359468" y="-30515"/>
                  <a:pt x="2481978" y="22241"/>
                  <a:pt x="2680992" y="0"/>
                </a:cubicBezTo>
                <a:cubicBezTo>
                  <a:pt x="2693898" y="213015"/>
                  <a:pt x="2632415" y="363992"/>
                  <a:pt x="2680992" y="495844"/>
                </a:cubicBezTo>
                <a:cubicBezTo>
                  <a:pt x="2729569" y="627696"/>
                  <a:pt x="2635928" y="799670"/>
                  <a:pt x="2680992" y="1011926"/>
                </a:cubicBezTo>
                <a:cubicBezTo>
                  <a:pt x="2795494" y="1472499"/>
                  <a:pt x="2133968" y="2142925"/>
                  <a:pt x="1340496" y="2023852"/>
                </a:cubicBezTo>
                <a:cubicBezTo>
                  <a:pt x="677595" y="2067022"/>
                  <a:pt x="52323" y="1553083"/>
                  <a:pt x="0" y="1011926"/>
                </a:cubicBezTo>
                <a:close/>
              </a:path>
            </a:pathLst>
          </a:custGeom>
          <a:solidFill>
            <a:srgbClr val="FCE8BA"/>
          </a:solidFill>
          <a:ln>
            <a:solidFill>
              <a:srgbClr val="FCE0A2"/>
            </a:solidFill>
            <a:extLst>
              <a:ext uri="{C807C97D-BFC1-408E-A445-0C87EB9F89A2}">
                <ask:lineSketchStyleProps xmlns:ask="http://schemas.microsoft.com/office/drawing/2018/sketchyshapes" sd="2115505233">
                  <a:prstGeom prst="teardrop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25" name="مستطيل 24">
            <a:extLst>
              <a:ext uri="{FF2B5EF4-FFF2-40B4-BE49-F238E27FC236}">
                <a16:creationId xmlns:a16="http://schemas.microsoft.com/office/drawing/2014/main" id="{4CE3694A-2E7B-3F45-DC31-DD3186F7AA97}"/>
              </a:ext>
            </a:extLst>
          </p:cNvPr>
          <p:cNvSpPr/>
          <p:nvPr/>
        </p:nvSpPr>
        <p:spPr>
          <a:xfrm>
            <a:off x="1035118" y="3806869"/>
            <a:ext cx="2500956" cy="13221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المفردات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2800" b="1" dirty="0">
                <a:solidFill>
                  <a:srgbClr val="A1A1C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النواتج – الحادثة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2800" b="1" dirty="0">
                <a:solidFill>
                  <a:srgbClr val="A1A1C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الاحتمال – عشوائي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2800" b="1" dirty="0">
                <a:solidFill>
                  <a:srgbClr val="A1A1C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الحادثة المتممة</a:t>
            </a:r>
          </a:p>
        </p:txBody>
      </p:sp>
      <p:sp>
        <p:nvSpPr>
          <p:cNvPr id="2" name="دمعة 1">
            <a:extLst>
              <a:ext uri="{FF2B5EF4-FFF2-40B4-BE49-F238E27FC236}">
                <a16:creationId xmlns:a16="http://schemas.microsoft.com/office/drawing/2014/main" id="{44DEBA8D-BAFA-7DA7-922C-81FDD1E6FCCD}"/>
              </a:ext>
            </a:extLst>
          </p:cNvPr>
          <p:cNvSpPr/>
          <p:nvPr/>
        </p:nvSpPr>
        <p:spPr>
          <a:xfrm rot="10075696">
            <a:off x="3867327" y="3296911"/>
            <a:ext cx="2470623" cy="2170719"/>
          </a:xfrm>
          <a:custGeom>
            <a:avLst/>
            <a:gdLst>
              <a:gd name="connsiteX0" fmla="*/ 0 w 2470623"/>
              <a:gd name="connsiteY0" fmla="*/ 1085360 h 2170719"/>
              <a:gd name="connsiteX1" fmla="*/ 1235312 w 2470623"/>
              <a:gd name="connsiteY1" fmla="*/ 0 h 2170719"/>
              <a:gd name="connsiteX2" fmla="*/ 1622376 w 2470623"/>
              <a:gd name="connsiteY2" fmla="*/ 0 h 2170719"/>
              <a:gd name="connsiteX3" fmla="*/ 1997087 w 2470623"/>
              <a:gd name="connsiteY3" fmla="*/ 0 h 2170719"/>
              <a:gd name="connsiteX4" fmla="*/ 2470623 w 2470623"/>
              <a:gd name="connsiteY4" fmla="*/ 0 h 2170719"/>
              <a:gd name="connsiteX5" fmla="*/ 2470623 w 2470623"/>
              <a:gd name="connsiteY5" fmla="*/ 564387 h 2170719"/>
              <a:gd name="connsiteX6" fmla="*/ 2470623 w 2470623"/>
              <a:gd name="connsiteY6" fmla="*/ 1085360 h 2170719"/>
              <a:gd name="connsiteX7" fmla="*/ 1235311 w 2470623"/>
              <a:gd name="connsiteY7" fmla="*/ 2170720 h 2170719"/>
              <a:gd name="connsiteX8" fmla="*/ -1 w 2470623"/>
              <a:gd name="connsiteY8" fmla="*/ 1085360 h 2170719"/>
              <a:gd name="connsiteX9" fmla="*/ 0 w 2470623"/>
              <a:gd name="connsiteY9" fmla="*/ 1085360 h 2170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470623" h="2170719" fill="none" extrusionOk="0">
                <a:moveTo>
                  <a:pt x="0" y="1085360"/>
                </a:moveTo>
                <a:cubicBezTo>
                  <a:pt x="505" y="578130"/>
                  <a:pt x="574805" y="-14207"/>
                  <a:pt x="1235312" y="0"/>
                </a:cubicBezTo>
                <a:cubicBezTo>
                  <a:pt x="1411880" y="-41201"/>
                  <a:pt x="1515370" y="23367"/>
                  <a:pt x="1622376" y="0"/>
                </a:cubicBezTo>
                <a:cubicBezTo>
                  <a:pt x="1729382" y="-23367"/>
                  <a:pt x="1816243" y="21601"/>
                  <a:pt x="1997087" y="0"/>
                </a:cubicBezTo>
                <a:cubicBezTo>
                  <a:pt x="2177931" y="-21601"/>
                  <a:pt x="2254454" y="44341"/>
                  <a:pt x="2470623" y="0"/>
                </a:cubicBezTo>
                <a:cubicBezTo>
                  <a:pt x="2523708" y="251304"/>
                  <a:pt x="2432474" y="374229"/>
                  <a:pt x="2470623" y="564387"/>
                </a:cubicBezTo>
                <a:cubicBezTo>
                  <a:pt x="2508772" y="754545"/>
                  <a:pt x="2419573" y="827613"/>
                  <a:pt x="2470623" y="1085360"/>
                </a:cubicBezTo>
                <a:cubicBezTo>
                  <a:pt x="2414116" y="1569158"/>
                  <a:pt x="1961795" y="2056028"/>
                  <a:pt x="1235311" y="2170720"/>
                </a:cubicBezTo>
                <a:cubicBezTo>
                  <a:pt x="480540" y="2081121"/>
                  <a:pt x="-16458" y="1629925"/>
                  <a:pt x="-1" y="1085360"/>
                </a:cubicBezTo>
                <a:lnTo>
                  <a:pt x="0" y="1085360"/>
                </a:lnTo>
                <a:close/>
              </a:path>
              <a:path w="2470623" h="2170719" stroke="0" extrusionOk="0">
                <a:moveTo>
                  <a:pt x="0" y="1085360"/>
                </a:moveTo>
                <a:cubicBezTo>
                  <a:pt x="-36054" y="459263"/>
                  <a:pt x="587645" y="-165252"/>
                  <a:pt x="1235312" y="0"/>
                </a:cubicBezTo>
                <a:cubicBezTo>
                  <a:pt x="1365462" y="-11431"/>
                  <a:pt x="1478644" y="41271"/>
                  <a:pt x="1671789" y="0"/>
                </a:cubicBezTo>
                <a:cubicBezTo>
                  <a:pt x="1864934" y="-41271"/>
                  <a:pt x="1892129" y="4902"/>
                  <a:pt x="2071206" y="0"/>
                </a:cubicBezTo>
                <a:cubicBezTo>
                  <a:pt x="2250283" y="-4902"/>
                  <a:pt x="2378096" y="9905"/>
                  <a:pt x="2470623" y="0"/>
                </a:cubicBezTo>
                <a:cubicBezTo>
                  <a:pt x="2529653" y="216045"/>
                  <a:pt x="2423882" y="350409"/>
                  <a:pt x="2470623" y="531826"/>
                </a:cubicBezTo>
                <a:cubicBezTo>
                  <a:pt x="2517364" y="713243"/>
                  <a:pt x="2422088" y="939094"/>
                  <a:pt x="2470623" y="1085360"/>
                </a:cubicBezTo>
                <a:cubicBezTo>
                  <a:pt x="2606490" y="1568149"/>
                  <a:pt x="1952935" y="2250003"/>
                  <a:pt x="1235311" y="2170720"/>
                </a:cubicBezTo>
                <a:cubicBezTo>
                  <a:pt x="619187" y="2207582"/>
                  <a:pt x="98919" y="1651298"/>
                  <a:pt x="-1" y="1085360"/>
                </a:cubicBezTo>
                <a:lnTo>
                  <a:pt x="0" y="1085360"/>
                </a:lnTo>
                <a:close/>
              </a:path>
            </a:pathLst>
          </a:custGeom>
          <a:solidFill>
            <a:srgbClr val="FCE8BA"/>
          </a:solidFill>
          <a:ln>
            <a:solidFill>
              <a:srgbClr val="FCE0A2"/>
            </a:solidFill>
            <a:extLst>
              <a:ext uri="{C807C97D-BFC1-408E-A445-0C87EB9F89A2}">
                <ask:lineSketchStyleProps xmlns:ask="http://schemas.microsoft.com/office/drawing/2018/sketchyshapes" sd="2115505233">
                  <a:prstGeom prst="teardrop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مستطيل 2">
            <a:extLst>
              <a:ext uri="{FF2B5EF4-FFF2-40B4-BE49-F238E27FC236}">
                <a16:creationId xmlns:a16="http://schemas.microsoft.com/office/drawing/2014/main" id="{EF59F087-8D1C-286A-3A01-059C949FF439}"/>
              </a:ext>
            </a:extLst>
          </p:cNvPr>
          <p:cNvSpPr/>
          <p:nvPr/>
        </p:nvSpPr>
        <p:spPr>
          <a:xfrm>
            <a:off x="3799966" y="3801380"/>
            <a:ext cx="2500956" cy="11732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فكرة الدرس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2800" b="1" dirty="0">
                <a:solidFill>
                  <a:srgbClr val="A1A1C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أجد احتمال وقوع الحادثة</a:t>
            </a:r>
            <a:endParaRPr kumimoji="0" lang="ar-SA" sz="2800" b="1" i="0" u="none" strike="noStrike" kern="1200" cap="none" spc="0" normalizeH="0" baseline="0" noProof="0" dirty="0">
              <a:ln>
                <a:noFill/>
              </a:ln>
              <a:solidFill>
                <a:srgbClr val="A1A1CB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" name="مخطط انسيابي: تخزين داخلي 27">
            <a:extLst>
              <a:ext uri="{FF2B5EF4-FFF2-40B4-BE49-F238E27FC236}">
                <a16:creationId xmlns:a16="http://schemas.microsoft.com/office/drawing/2014/main" id="{3588E547-C6C1-DAF6-91B2-6D342FB82F3E}"/>
              </a:ext>
            </a:extLst>
          </p:cNvPr>
          <p:cNvSpPr/>
          <p:nvPr/>
        </p:nvSpPr>
        <p:spPr>
          <a:xfrm>
            <a:off x="6723982" y="3181240"/>
            <a:ext cx="3044968" cy="2823618"/>
          </a:xfrm>
          <a:custGeom>
            <a:avLst/>
            <a:gdLst>
              <a:gd name="connsiteX0" fmla="*/ 0 w 3044968"/>
              <a:gd name="connsiteY0" fmla="*/ 0 h 2823618"/>
              <a:gd name="connsiteX1" fmla="*/ 3044968 w 3044968"/>
              <a:gd name="connsiteY1" fmla="*/ 0 h 2823618"/>
              <a:gd name="connsiteX2" fmla="*/ 3044968 w 3044968"/>
              <a:gd name="connsiteY2" fmla="*/ 2823618 h 2823618"/>
              <a:gd name="connsiteX3" fmla="*/ 0 w 3044968"/>
              <a:gd name="connsiteY3" fmla="*/ 2823618 h 2823618"/>
              <a:gd name="connsiteX4" fmla="*/ 0 w 3044968"/>
              <a:gd name="connsiteY4" fmla="*/ 0 h 2823618"/>
              <a:gd name="connsiteX0" fmla="*/ 380621 w 3044968"/>
              <a:gd name="connsiteY0" fmla="*/ 0 h 2823618"/>
              <a:gd name="connsiteX1" fmla="*/ 380621 w 3044968"/>
              <a:gd name="connsiteY1" fmla="*/ 2823618 h 2823618"/>
              <a:gd name="connsiteX2" fmla="*/ 0 w 3044968"/>
              <a:gd name="connsiteY2" fmla="*/ 352952 h 2823618"/>
              <a:gd name="connsiteX3" fmla="*/ 3044968 w 3044968"/>
              <a:gd name="connsiteY3" fmla="*/ 352952 h 2823618"/>
              <a:gd name="connsiteX0" fmla="*/ 0 w 3044968"/>
              <a:gd name="connsiteY0" fmla="*/ 0 h 2823618"/>
              <a:gd name="connsiteX1" fmla="*/ 3044968 w 3044968"/>
              <a:gd name="connsiteY1" fmla="*/ 0 h 2823618"/>
              <a:gd name="connsiteX2" fmla="*/ 3044968 w 3044968"/>
              <a:gd name="connsiteY2" fmla="*/ 2823618 h 2823618"/>
              <a:gd name="connsiteX3" fmla="*/ 0 w 3044968"/>
              <a:gd name="connsiteY3" fmla="*/ 2823618 h 2823618"/>
              <a:gd name="connsiteX4" fmla="*/ 0 w 3044968"/>
              <a:gd name="connsiteY4" fmla="*/ 0 h 28236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44968" h="2823618" stroke="0" extrusionOk="0">
                <a:moveTo>
                  <a:pt x="0" y="0"/>
                </a:moveTo>
                <a:cubicBezTo>
                  <a:pt x="486326" y="131919"/>
                  <a:pt x="1678473" y="-79974"/>
                  <a:pt x="3044968" y="0"/>
                </a:cubicBezTo>
                <a:cubicBezTo>
                  <a:pt x="3157780" y="665362"/>
                  <a:pt x="2990992" y="1717606"/>
                  <a:pt x="3044968" y="2823618"/>
                </a:cubicBezTo>
                <a:cubicBezTo>
                  <a:pt x="1539108" y="2866507"/>
                  <a:pt x="445674" y="2718612"/>
                  <a:pt x="0" y="2823618"/>
                </a:cubicBezTo>
                <a:cubicBezTo>
                  <a:pt x="-49572" y="2157816"/>
                  <a:pt x="-52360" y="900089"/>
                  <a:pt x="0" y="0"/>
                </a:cubicBezTo>
                <a:close/>
              </a:path>
              <a:path w="3044968" h="2823618" fill="none" extrusionOk="0">
                <a:moveTo>
                  <a:pt x="380621" y="0"/>
                </a:moveTo>
                <a:cubicBezTo>
                  <a:pt x="396128" y="598061"/>
                  <a:pt x="362326" y="2485485"/>
                  <a:pt x="380621" y="2823618"/>
                </a:cubicBezTo>
                <a:moveTo>
                  <a:pt x="0" y="352952"/>
                </a:moveTo>
                <a:cubicBezTo>
                  <a:pt x="419693" y="243664"/>
                  <a:pt x="1574266" y="300989"/>
                  <a:pt x="3044968" y="352952"/>
                </a:cubicBezTo>
              </a:path>
              <a:path w="3044968" h="2823618" fill="none" extrusionOk="0">
                <a:moveTo>
                  <a:pt x="0" y="0"/>
                </a:moveTo>
                <a:cubicBezTo>
                  <a:pt x="1213069" y="4792"/>
                  <a:pt x="2509493" y="160209"/>
                  <a:pt x="3044968" y="0"/>
                </a:cubicBezTo>
                <a:cubicBezTo>
                  <a:pt x="2983462" y="616953"/>
                  <a:pt x="3110195" y="1666912"/>
                  <a:pt x="3044968" y="2823618"/>
                </a:cubicBezTo>
                <a:cubicBezTo>
                  <a:pt x="1889323" y="2883498"/>
                  <a:pt x="1095590" y="2810023"/>
                  <a:pt x="0" y="2823618"/>
                </a:cubicBezTo>
                <a:cubicBezTo>
                  <a:pt x="-11586" y="1470446"/>
                  <a:pt x="-136808" y="604637"/>
                  <a:pt x="0" y="0"/>
                </a:cubicBezTo>
                <a:close/>
              </a:path>
              <a:path w="3044968" h="2823618" fill="none" stroke="0" extrusionOk="0">
                <a:moveTo>
                  <a:pt x="380621" y="0"/>
                </a:moveTo>
                <a:cubicBezTo>
                  <a:pt x="300515" y="288667"/>
                  <a:pt x="276619" y="1571546"/>
                  <a:pt x="380621" y="2823618"/>
                </a:cubicBezTo>
                <a:moveTo>
                  <a:pt x="0" y="352952"/>
                </a:moveTo>
                <a:cubicBezTo>
                  <a:pt x="510115" y="237881"/>
                  <a:pt x="1875658" y="349861"/>
                  <a:pt x="3044968" y="352952"/>
                </a:cubicBezTo>
              </a:path>
              <a:path w="3044968" h="2823618" fill="none" stroke="0" extrusionOk="0">
                <a:moveTo>
                  <a:pt x="0" y="0"/>
                </a:moveTo>
                <a:cubicBezTo>
                  <a:pt x="1343528" y="-46870"/>
                  <a:pt x="1602428" y="8709"/>
                  <a:pt x="3044968" y="0"/>
                </a:cubicBezTo>
                <a:cubicBezTo>
                  <a:pt x="3099716" y="709973"/>
                  <a:pt x="2944065" y="1839713"/>
                  <a:pt x="3044968" y="2823618"/>
                </a:cubicBezTo>
                <a:cubicBezTo>
                  <a:pt x="2335984" y="2745288"/>
                  <a:pt x="1176951" y="2667950"/>
                  <a:pt x="0" y="2823618"/>
                </a:cubicBezTo>
                <a:cubicBezTo>
                  <a:pt x="167771" y="2182780"/>
                  <a:pt x="50624" y="1042193"/>
                  <a:pt x="0" y="0"/>
                </a:cubicBezTo>
                <a:close/>
              </a:path>
            </a:pathLst>
          </a:custGeom>
          <a:solidFill>
            <a:srgbClr val="FDEECB"/>
          </a:solidFill>
          <a:ln>
            <a:solidFill>
              <a:srgbClr val="A1A1CB"/>
            </a:solidFill>
            <a:extLst>
              <a:ext uri="{C807C97D-BFC1-408E-A445-0C87EB9F89A2}">
                <ask:lineSketchStyleProps xmlns:ask="http://schemas.microsoft.com/office/drawing/2018/sketchyshapes" sd="3335029903">
                  <a:prstGeom prst="flowChartInternalStorag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ctr"/>
            <a:r>
              <a:rPr lang="ar-SA" sz="2800" dirty="0">
                <a:solidFill>
                  <a:srgbClr val="A1A1CB"/>
                </a:solidFill>
              </a:rPr>
              <a:t>التصفح</a:t>
            </a:r>
          </a:p>
          <a:p>
            <a:pPr algn="ctr"/>
            <a:r>
              <a:rPr lang="ar-SA" sz="2800" dirty="0">
                <a:solidFill>
                  <a:srgbClr val="A1A1CB"/>
                </a:solidFill>
              </a:rPr>
              <a:t>العصف الذهني</a:t>
            </a:r>
          </a:p>
          <a:p>
            <a:pPr algn="ctr"/>
            <a:r>
              <a:rPr lang="ar-SA" sz="2800" dirty="0">
                <a:solidFill>
                  <a:srgbClr val="A1A1CB"/>
                </a:solidFill>
              </a:rPr>
              <a:t>القراءة الصامتة</a:t>
            </a:r>
          </a:p>
          <a:p>
            <a:pPr algn="ctr"/>
            <a:r>
              <a:rPr lang="ar-SA" sz="2800" dirty="0">
                <a:solidFill>
                  <a:srgbClr val="A1A1CB"/>
                </a:solidFill>
              </a:rPr>
              <a:t>التعلم الفردي</a:t>
            </a:r>
          </a:p>
          <a:p>
            <a:pPr algn="ctr"/>
            <a:r>
              <a:rPr lang="ar-SA" sz="2800" dirty="0">
                <a:solidFill>
                  <a:srgbClr val="A1A1CB"/>
                </a:solidFill>
              </a:rPr>
              <a:t>التعلم التعاوني</a:t>
            </a:r>
          </a:p>
          <a:p>
            <a:pPr algn="ctr"/>
            <a:endParaRPr lang="ar-SA" dirty="0"/>
          </a:p>
        </p:txBody>
      </p:sp>
      <p:sp>
        <p:nvSpPr>
          <p:cNvPr id="30" name="مربع نص 29">
            <a:extLst>
              <a:ext uri="{FF2B5EF4-FFF2-40B4-BE49-F238E27FC236}">
                <a16:creationId xmlns:a16="http://schemas.microsoft.com/office/drawing/2014/main" id="{08FD3EAC-7DB1-8903-D4A9-6F9BDEE58116}"/>
              </a:ext>
            </a:extLst>
          </p:cNvPr>
          <p:cNvSpPr txBox="1"/>
          <p:nvPr/>
        </p:nvSpPr>
        <p:spPr>
          <a:xfrm>
            <a:off x="6861109" y="3161782"/>
            <a:ext cx="246483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استراتيجات التعلم النشط</a:t>
            </a:r>
          </a:p>
        </p:txBody>
      </p:sp>
    </p:spTree>
    <p:extLst>
      <p:ext uri="{BB962C8B-B14F-4D97-AF65-F5344CB8AC3E}">
        <p14:creationId xmlns:p14="http://schemas.microsoft.com/office/powerpoint/2010/main" val="1963783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4" grpId="0" animBg="1"/>
      <p:bldP spid="25" grpId="0"/>
      <p:bldP spid="2" grpId="0" animBg="1"/>
      <p:bldP spid="3" grpId="0"/>
      <p:bldP spid="28" grpId="0" animBg="1"/>
      <p:bldP spid="3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9">
            <a:extLst>
              <a:ext uri="{FF2B5EF4-FFF2-40B4-BE49-F238E27FC236}">
                <a16:creationId xmlns:a16="http://schemas.microsoft.com/office/drawing/2014/main" id="{DF49B7AD-9C85-3AB6-A496-65846A5C1475}"/>
              </a:ext>
            </a:extLst>
          </p:cNvPr>
          <p:cNvGrpSpPr/>
          <p:nvPr/>
        </p:nvGrpSpPr>
        <p:grpSpPr>
          <a:xfrm>
            <a:off x="9861316" y="-893626"/>
            <a:ext cx="2507346" cy="3285841"/>
            <a:chOff x="0" y="0"/>
            <a:chExt cx="2354580" cy="2868930"/>
          </a:xfrm>
        </p:grpSpPr>
        <p:sp>
          <p:nvSpPr>
            <p:cNvPr id="19" name="Freeform 10">
              <a:extLst>
                <a:ext uri="{FF2B5EF4-FFF2-40B4-BE49-F238E27FC236}">
                  <a16:creationId xmlns:a16="http://schemas.microsoft.com/office/drawing/2014/main" id="{80930735-5622-4862-C845-9F1BE557E976}"/>
                </a:ext>
              </a:extLst>
            </p:cNvPr>
            <p:cNvSpPr/>
            <p:nvPr/>
          </p:nvSpPr>
          <p:spPr>
            <a:xfrm>
              <a:off x="0" y="0"/>
              <a:ext cx="2353310" cy="2868930"/>
            </a:xfrm>
            <a:custGeom>
              <a:avLst/>
              <a:gdLst/>
              <a:ahLst/>
              <a:cxnLst/>
              <a:rect l="l" t="t" r="r" b="b"/>
              <a:pathLst>
                <a:path w="2353310" h="2868930">
                  <a:moveTo>
                    <a:pt x="784860" y="2801620"/>
                  </a:moveTo>
                  <a:cubicBezTo>
                    <a:pt x="905510" y="2842260"/>
                    <a:pt x="1042670" y="2868930"/>
                    <a:pt x="1177290" y="2868930"/>
                  </a:cubicBezTo>
                  <a:cubicBezTo>
                    <a:pt x="1311910" y="2868930"/>
                    <a:pt x="1441450" y="2846070"/>
                    <a:pt x="1560830" y="2805430"/>
                  </a:cubicBezTo>
                  <a:cubicBezTo>
                    <a:pt x="1563370" y="2804160"/>
                    <a:pt x="1565910" y="2804160"/>
                    <a:pt x="1568450" y="2802890"/>
                  </a:cubicBezTo>
                  <a:cubicBezTo>
                    <a:pt x="2016760" y="2640330"/>
                    <a:pt x="2346960" y="2211070"/>
                    <a:pt x="2353310" y="1709420"/>
                  </a:cubicBezTo>
                  <a:lnTo>
                    <a:pt x="2353310" y="0"/>
                  </a:lnTo>
                  <a:lnTo>
                    <a:pt x="0" y="0"/>
                  </a:lnTo>
                  <a:lnTo>
                    <a:pt x="0" y="1708150"/>
                  </a:lnTo>
                  <a:cubicBezTo>
                    <a:pt x="6350" y="2213610"/>
                    <a:pt x="331470" y="2642870"/>
                    <a:pt x="784860" y="2801620"/>
                  </a:cubicBezTo>
                  <a:close/>
                </a:path>
              </a:pathLst>
            </a:custGeom>
            <a:solidFill>
              <a:srgbClr val="A1A1CB"/>
            </a:solidFill>
          </p:spPr>
          <p:txBody>
            <a:bodyPr/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SA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20" name="صورة 19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7A23A185-C129-3A9D-CF6B-CF135E74756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7736" y="701482"/>
            <a:ext cx="1480808" cy="1720423"/>
          </a:xfrm>
          <a:prstGeom prst="rect">
            <a:avLst/>
          </a:prstGeom>
        </p:spPr>
      </p:pic>
      <p:pic>
        <p:nvPicPr>
          <p:cNvPr id="21" name="صورة 20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8F712457-4404-4A0A-4179-66675BD7ADC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1674" y="697169"/>
            <a:ext cx="1525147" cy="1695046"/>
          </a:xfrm>
          <a:prstGeom prst="rect">
            <a:avLst/>
          </a:prstGeom>
        </p:spPr>
      </p:pic>
      <p:sp>
        <p:nvSpPr>
          <p:cNvPr id="22" name="مستطيل 21">
            <a:extLst>
              <a:ext uri="{FF2B5EF4-FFF2-40B4-BE49-F238E27FC236}">
                <a16:creationId xmlns:a16="http://schemas.microsoft.com/office/drawing/2014/main" id="{6470AFC4-1846-38FF-AA80-1E883EBB27B5}"/>
              </a:ext>
            </a:extLst>
          </p:cNvPr>
          <p:cNvSpPr/>
          <p:nvPr/>
        </p:nvSpPr>
        <p:spPr>
          <a:xfrm>
            <a:off x="9817708" y="30374"/>
            <a:ext cx="2266705" cy="9472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srgbClr val="FCE0A2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مسائل مهارات التفكير العليا</a:t>
            </a:r>
          </a:p>
        </p:txBody>
      </p:sp>
      <p:grpSp>
        <p:nvGrpSpPr>
          <p:cNvPr id="23" name="مجموعة 22">
            <a:extLst>
              <a:ext uri="{FF2B5EF4-FFF2-40B4-BE49-F238E27FC236}">
                <a16:creationId xmlns:a16="http://schemas.microsoft.com/office/drawing/2014/main" id="{3EB79CF6-5BF2-FD7F-FD81-AFD346FB4F51}"/>
              </a:ext>
            </a:extLst>
          </p:cNvPr>
          <p:cNvGrpSpPr/>
          <p:nvPr/>
        </p:nvGrpSpPr>
        <p:grpSpPr>
          <a:xfrm>
            <a:off x="9531274" y="4241612"/>
            <a:ext cx="2619418" cy="2616388"/>
            <a:chOff x="9531274" y="4241612"/>
            <a:chExt cx="2619418" cy="2616388"/>
          </a:xfrm>
        </p:grpSpPr>
        <p:pic>
          <p:nvPicPr>
            <p:cNvPr id="24" name="Picture 7">
              <a:extLst>
                <a:ext uri="{FF2B5EF4-FFF2-40B4-BE49-F238E27FC236}">
                  <a16:creationId xmlns:a16="http://schemas.microsoft.com/office/drawing/2014/main" id="{5BA20733-35F0-B747-36B2-8DE4C5A4853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9531274" y="6170198"/>
              <a:ext cx="2583295" cy="687802"/>
            </a:xfrm>
            <a:prstGeom prst="rect">
              <a:avLst/>
            </a:prstGeom>
          </p:spPr>
        </p:pic>
        <p:pic>
          <p:nvPicPr>
            <p:cNvPr id="25" name="Picture 6">
              <a:extLst>
                <a:ext uri="{FF2B5EF4-FFF2-40B4-BE49-F238E27FC236}">
                  <a16:creationId xmlns:a16="http://schemas.microsoft.com/office/drawing/2014/main" id="{63FE90E0-4D71-3806-89A6-8C61AB9F444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 b="5916"/>
            <a:stretch>
              <a:fillRect/>
            </a:stretch>
          </p:blipFill>
          <p:spPr>
            <a:xfrm>
              <a:off x="10291674" y="5237856"/>
              <a:ext cx="888925" cy="836327"/>
            </a:xfrm>
            <a:prstGeom prst="rect">
              <a:avLst/>
            </a:prstGeom>
          </p:spPr>
        </p:pic>
        <p:pic>
          <p:nvPicPr>
            <p:cNvPr id="26" name="Picture 2">
              <a:extLst>
                <a:ext uri="{FF2B5EF4-FFF2-40B4-BE49-F238E27FC236}">
                  <a16:creationId xmlns:a16="http://schemas.microsoft.com/office/drawing/2014/main" id="{3DC8FD97-6DF8-221A-4D87-4FF6F31A428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11180599" y="4241612"/>
              <a:ext cx="970093" cy="996244"/>
            </a:xfrm>
            <a:prstGeom prst="rect">
              <a:avLst/>
            </a:prstGeom>
          </p:spPr>
        </p:pic>
        <p:pic>
          <p:nvPicPr>
            <p:cNvPr id="27" name="Picture 7">
              <a:extLst>
                <a:ext uri="{FF2B5EF4-FFF2-40B4-BE49-F238E27FC236}">
                  <a16:creationId xmlns:a16="http://schemas.microsoft.com/office/drawing/2014/main" id="{FD4EBB5F-D544-3392-F1C5-A8229E23DCD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11366960" y="5386382"/>
              <a:ext cx="747609" cy="687801"/>
            </a:xfrm>
            <a:prstGeom prst="rect">
              <a:avLst/>
            </a:prstGeom>
          </p:spPr>
        </p:pic>
        <p:pic>
          <p:nvPicPr>
            <p:cNvPr id="28" name="Picture 5">
              <a:extLst>
                <a:ext uri="{FF2B5EF4-FFF2-40B4-BE49-F238E27FC236}">
                  <a16:creationId xmlns:a16="http://schemas.microsoft.com/office/drawing/2014/main" id="{8D556375-4321-4342-F1BF-EFF378B90FC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10519998" y="4622780"/>
              <a:ext cx="519061" cy="519061"/>
            </a:xfrm>
            <a:prstGeom prst="rect">
              <a:avLst/>
            </a:prstGeom>
          </p:spPr>
        </p:pic>
      </p:grpSp>
      <p:grpSp>
        <p:nvGrpSpPr>
          <p:cNvPr id="29" name="مجموعة 28">
            <a:extLst>
              <a:ext uri="{FF2B5EF4-FFF2-40B4-BE49-F238E27FC236}">
                <a16:creationId xmlns:a16="http://schemas.microsoft.com/office/drawing/2014/main" id="{4CE71D72-9962-5A33-F9FA-FF01DD6F462F}"/>
              </a:ext>
            </a:extLst>
          </p:cNvPr>
          <p:cNvGrpSpPr/>
          <p:nvPr/>
        </p:nvGrpSpPr>
        <p:grpSpPr>
          <a:xfrm>
            <a:off x="0" y="117791"/>
            <a:ext cx="1798262" cy="3594129"/>
            <a:chOff x="0" y="117791"/>
            <a:chExt cx="1798262" cy="3594129"/>
          </a:xfrm>
        </p:grpSpPr>
        <p:pic>
          <p:nvPicPr>
            <p:cNvPr id="30" name="صورة 29" descr="صورة تحتوي على نص&#10;&#10;تم إنشاء الوصف تلقائياً">
              <a:extLst>
                <a:ext uri="{FF2B5EF4-FFF2-40B4-BE49-F238E27FC236}">
                  <a16:creationId xmlns:a16="http://schemas.microsoft.com/office/drawing/2014/main" id="{BA78DB75-5037-F5F4-989A-FDEF7B5447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4794" b="46676"/>
            <a:stretch/>
          </p:blipFill>
          <p:spPr>
            <a:xfrm rot="5400000">
              <a:off x="-420575" y="1493084"/>
              <a:ext cx="2639411" cy="1798262"/>
            </a:xfrm>
            <a:prstGeom prst="rect">
              <a:avLst/>
            </a:prstGeom>
          </p:spPr>
        </p:pic>
        <p:pic>
          <p:nvPicPr>
            <p:cNvPr id="31" name="Picture 4">
              <a:extLst>
                <a:ext uri="{FF2B5EF4-FFF2-40B4-BE49-F238E27FC236}">
                  <a16:creationId xmlns:a16="http://schemas.microsoft.com/office/drawing/2014/main" id="{F5CBEA11-A818-4A37-980B-8056E811ED51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1096545" y="892118"/>
              <a:ext cx="638860" cy="575773"/>
            </a:xfrm>
            <a:prstGeom prst="rect">
              <a:avLst/>
            </a:prstGeom>
          </p:spPr>
        </p:pic>
        <p:pic>
          <p:nvPicPr>
            <p:cNvPr id="32" name="Picture 3">
              <a:extLst>
                <a:ext uri="{FF2B5EF4-FFF2-40B4-BE49-F238E27FC236}">
                  <a16:creationId xmlns:a16="http://schemas.microsoft.com/office/drawing/2014/main" id="{3F64657A-91B8-A438-E6C8-CCC5FDDF1E19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rcRect/>
            <a:stretch>
              <a:fillRect/>
            </a:stretch>
          </p:blipFill>
          <p:spPr>
            <a:xfrm>
              <a:off x="124408" y="117791"/>
              <a:ext cx="972137" cy="954720"/>
            </a:xfrm>
            <a:prstGeom prst="rect">
              <a:avLst/>
            </a:prstGeom>
          </p:spPr>
        </p:pic>
        <p:pic>
          <p:nvPicPr>
            <p:cNvPr id="33" name="Picture 10">
              <a:extLst>
                <a:ext uri="{FF2B5EF4-FFF2-40B4-BE49-F238E27FC236}">
                  <a16:creationId xmlns:a16="http://schemas.microsoft.com/office/drawing/2014/main" id="{E37789E3-4339-C302-BBA6-FBC892BAC8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rcRect/>
            <a:stretch>
              <a:fillRect/>
            </a:stretch>
          </p:blipFill>
          <p:spPr>
            <a:xfrm rot="2072421">
              <a:off x="256308" y="1052693"/>
              <a:ext cx="775341" cy="765648"/>
            </a:xfrm>
            <a:prstGeom prst="rect">
              <a:avLst/>
            </a:prstGeom>
          </p:spPr>
        </p:pic>
        <p:pic>
          <p:nvPicPr>
            <p:cNvPr id="34" name="Picture 15">
              <a:extLst>
                <a:ext uri="{FF2B5EF4-FFF2-40B4-BE49-F238E27FC236}">
                  <a16:creationId xmlns:a16="http://schemas.microsoft.com/office/drawing/2014/main" id="{0727472F-4E15-2A29-BBC7-12B2289943E6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rcRect/>
            <a:stretch>
              <a:fillRect/>
            </a:stretch>
          </p:blipFill>
          <p:spPr>
            <a:xfrm>
              <a:off x="1146377" y="246966"/>
              <a:ext cx="518540" cy="645152"/>
            </a:xfrm>
            <a:prstGeom prst="rect">
              <a:avLst/>
            </a:prstGeom>
          </p:spPr>
        </p:pic>
        <p:pic>
          <p:nvPicPr>
            <p:cNvPr id="35" name="Picture 11">
              <a:extLst>
                <a:ext uri="{FF2B5EF4-FFF2-40B4-BE49-F238E27FC236}">
                  <a16:creationId xmlns:a16="http://schemas.microsoft.com/office/drawing/2014/main" id="{67659639-5A30-A905-E7F4-30B063AE0E11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rcRect/>
            <a:stretch>
              <a:fillRect/>
            </a:stretch>
          </p:blipFill>
          <p:spPr>
            <a:xfrm rot="2776241">
              <a:off x="633583" y="2114800"/>
              <a:ext cx="892237" cy="352453"/>
            </a:xfrm>
            <a:prstGeom prst="rect">
              <a:avLst/>
            </a:prstGeom>
          </p:spPr>
        </p:pic>
        <p:pic>
          <p:nvPicPr>
            <p:cNvPr id="36" name="Picture 13">
              <a:extLst>
                <a:ext uri="{FF2B5EF4-FFF2-40B4-BE49-F238E27FC236}">
                  <a16:creationId xmlns:a16="http://schemas.microsoft.com/office/drawing/2014/main" id="{CD0220D8-8225-F11F-954C-37B974DF3B04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rcRect/>
            <a:stretch>
              <a:fillRect/>
            </a:stretch>
          </p:blipFill>
          <p:spPr>
            <a:xfrm rot="1455093">
              <a:off x="1157251" y="1561625"/>
              <a:ext cx="580124" cy="575773"/>
            </a:xfrm>
            <a:prstGeom prst="rect">
              <a:avLst/>
            </a:prstGeom>
          </p:spPr>
        </p:pic>
      </p:grpSp>
      <p:pic>
        <p:nvPicPr>
          <p:cNvPr id="37" name="Picture 35" descr="Picture 35">
            <a:extLst>
              <a:ext uri="{FF2B5EF4-FFF2-40B4-BE49-F238E27FC236}">
                <a16:creationId xmlns:a16="http://schemas.microsoft.com/office/drawing/2014/main" id="{CEA316DF-C3EA-9B3F-63F4-176A9C0AB8AD}"/>
              </a:ext>
            </a:extLst>
          </p:cNvPr>
          <p:cNvPicPr>
            <a:picLocks noChangeAspect="1"/>
          </p:cNvPicPr>
          <p:nvPr/>
        </p:nvPicPr>
        <p:blipFill rotWithShape="1">
          <a:blip r:embed="rId25"/>
          <a:srcRect l="13192" t="11042" r="15559" b="29130"/>
          <a:stretch/>
        </p:blipFill>
        <p:spPr>
          <a:xfrm>
            <a:off x="10459913" y="2368558"/>
            <a:ext cx="1842925" cy="1553961"/>
          </a:xfrm>
          <a:prstGeom prst="rect">
            <a:avLst/>
          </a:prstGeom>
          <a:ln w="12700">
            <a:miter lim="400000"/>
          </a:ln>
        </p:spPr>
      </p:pic>
      <p:pic>
        <p:nvPicPr>
          <p:cNvPr id="38" name="صورة 37">
            <a:extLst>
              <a:ext uri="{FF2B5EF4-FFF2-40B4-BE49-F238E27FC236}">
                <a16:creationId xmlns:a16="http://schemas.microsoft.com/office/drawing/2014/main" id="{CEDBD3B2-626E-C34B-63B1-F81E79716434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83" y="5348658"/>
            <a:ext cx="1679421" cy="1509342"/>
          </a:xfrm>
          <a:prstGeom prst="rect">
            <a:avLst/>
          </a:prstGeom>
        </p:spPr>
      </p:pic>
      <p:sp>
        <p:nvSpPr>
          <p:cNvPr id="5" name="مستطيل 4">
            <a:extLst>
              <a:ext uri="{FF2B5EF4-FFF2-40B4-BE49-F238E27FC236}">
                <a16:creationId xmlns:a16="http://schemas.microsoft.com/office/drawing/2014/main" id="{6457E967-B69E-EEAA-B112-747EFB341C8C}"/>
              </a:ext>
            </a:extLst>
          </p:cNvPr>
          <p:cNvSpPr/>
          <p:nvPr/>
        </p:nvSpPr>
        <p:spPr>
          <a:xfrm>
            <a:off x="4916983" y="498446"/>
            <a:ext cx="2209909" cy="479178"/>
          </a:xfrm>
          <a:custGeom>
            <a:avLst/>
            <a:gdLst>
              <a:gd name="connsiteX0" fmla="*/ 0 w 2209909"/>
              <a:gd name="connsiteY0" fmla="*/ 0 h 479178"/>
              <a:gd name="connsiteX1" fmla="*/ 574576 w 2209909"/>
              <a:gd name="connsiteY1" fmla="*/ 0 h 479178"/>
              <a:gd name="connsiteX2" fmla="*/ 1149153 w 2209909"/>
              <a:gd name="connsiteY2" fmla="*/ 0 h 479178"/>
              <a:gd name="connsiteX3" fmla="*/ 1679531 w 2209909"/>
              <a:gd name="connsiteY3" fmla="*/ 0 h 479178"/>
              <a:gd name="connsiteX4" fmla="*/ 2209909 w 2209909"/>
              <a:gd name="connsiteY4" fmla="*/ 0 h 479178"/>
              <a:gd name="connsiteX5" fmla="*/ 2209909 w 2209909"/>
              <a:gd name="connsiteY5" fmla="*/ 479178 h 479178"/>
              <a:gd name="connsiteX6" fmla="*/ 1723729 w 2209909"/>
              <a:gd name="connsiteY6" fmla="*/ 479178 h 479178"/>
              <a:gd name="connsiteX7" fmla="*/ 1237549 w 2209909"/>
              <a:gd name="connsiteY7" fmla="*/ 479178 h 479178"/>
              <a:gd name="connsiteX8" fmla="*/ 707171 w 2209909"/>
              <a:gd name="connsiteY8" fmla="*/ 479178 h 479178"/>
              <a:gd name="connsiteX9" fmla="*/ 0 w 2209909"/>
              <a:gd name="connsiteY9" fmla="*/ 479178 h 479178"/>
              <a:gd name="connsiteX10" fmla="*/ 0 w 2209909"/>
              <a:gd name="connsiteY10" fmla="*/ 0 h 4791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209909" h="479178" fill="none" extrusionOk="0">
                <a:moveTo>
                  <a:pt x="0" y="0"/>
                </a:moveTo>
                <a:cubicBezTo>
                  <a:pt x="283115" y="-16824"/>
                  <a:pt x="353295" y="-19452"/>
                  <a:pt x="574576" y="0"/>
                </a:cubicBezTo>
                <a:cubicBezTo>
                  <a:pt x="795857" y="19452"/>
                  <a:pt x="990144" y="12593"/>
                  <a:pt x="1149153" y="0"/>
                </a:cubicBezTo>
                <a:cubicBezTo>
                  <a:pt x="1308162" y="-12593"/>
                  <a:pt x="1477962" y="16110"/>
                  <a:pt x="1679531" y="0"/>
                </a:cubicBezTo>
                <a:cubicBezTo>
                  <a:pt x="1881100" y="-16110"/>
                  <a:pt x="1972667" y="26396"/>
                  <a:pt x="2209909" y="0"/>
                </a:cubicBezTo>
                <a:cubicBezTo>
                  <a:pt x="2227478" y="116841"/>
                  <a:pt x="2214900" y="351443"/>
                  <a:pt x="2209909" y="479178"/>
                </a:cubicBezTo>
                <a:cubicBezTo>
                  <a:pt x="2068390" y="464561"/>
                  <a:pt x="1934755" y="475918"/>
                  <a:pt x="1723729" y="479178"/>
                </a:cubicBezTo>
                <a:cubicBezTo>
                  <a:pt x="1512703" y="482438"/>
                  <a:pt x="1384309" y="485889"/>
                  <a:pt x="1237549" y="479178"/>
                </a:cubicBezTo>
                <a:cubicBezTo>
                  <a:pt x="1090789" y="472467"/>
                  <a:pt x="819472" y="482389"/>
                  <a:pt x="707171" y="479178"/>
                </a:cubicBezTo>
                <a:cubicBezTo>
                  <a:pt x="594870" y="475967"/>
                  <a:pt x="333975" y="452474"/>
                  <a:pt x="0" y="479178"/>
                </a:cubicBezTo>
                <a:cubicBezTo>
                  <a:pt x="19983" y="378820"/>
                  <a:pt x="12016" y="127863"/>
                  <a:pt x="0" y="0"/>
                </a:cubicBezTo>
                <a:close/>
              </a:path>
              <a:path w="2209909" h="479178" stroke="0" extrusionOk="0">
                <a:moveTo>
                  <a:pt x="0" y="0"/>
                </a:moveTo>
                <a:cubicBezTo>
                  <a:pt x="154916" y="22862"/>
                  <a:pt x="322527" y="3359"/>
                  <a:pt x="508279" y="0"/>
                </a:cubicBezTo>
                <a:cubicBezTo>
                  <a:pt x="694031" y="-3359"/>
                  <a:pt x="940995" y="23409"/>
                  <a:pt x="1060756" y="0"/>
                </a:cubicBezTo>
                <a:cubicBezTo>
                  <a:pt x="1180517" y="-23409"/>
                  <a:pt x="1449114" y="-5600"/>
                  <a:pt x="1546936" y="0"/>
                </a:cubicBezTo>
                <a:cubicBezTo>
                  <a:pt x="1644758" y="5600"/>
                  <a:pt x="2059102" y="-4452"/>
                  <a:pt x="2209909" y="0"/>
                </a:cubicBezTo>
                <a:cubicBezTo>
                  <a:pt x="2225752" y="143401"/>
                  <a:pt x="2201986" y="252291"/>
                  <a:pt x="2209909" y="479178"/>
                </a:cubicBezTo>
                <a:cubicBezTo>
                  <a:pt x="2085364" y="456410"/>
                  <a:pt x="1915939" y="483666"/>
                  <a:pt x="1701630" y="479178"/>
                </a:cubicBezTo>
                <a:cubicBezTo>
                  <a:pt x="1487321" y="474690"/>
                  <a:pt x="1307889" y="505246"/>
                  <a:pt x="1127054" y="479178"/>
                </a:cubicBezTo>
                <a:cubicBezTo>
                  <a:pt x="946219" y="453110"/>
                  <a:pt x="848831" y="486444"/>
                  <a:pt x="640874" y="479178"/>
                </a:cubicBezTo>
                <a:cubicBezTo>
                  <a:pt x="432917" y="471912"/>
                  <a:pt x="157786" y="501505"/>
                  <a:pt x="0" y="479178"/>
                </a:cubicBezTo>
                <a:cubicBezTo>
                  <a:pt x="-21703" y="282647"/>
                  <a:pt x="-9168" y="232187"/>
                  <a:pt x="0" y="0"/>
                </a:cubicBezTo>
                <a:close/>
              </a:path>
            </a:pathLst>
          </a:custGeom>
          <a:solidFill>
            <a:srgbClr val="FCE8BA"/>
          </a:solidFill>
          <a:ln>
            <a:solidFill>
              <a:srgbClr val="FCE0A2"/>
            </a:solidFill>
            <a:extLst>
              <a:ext uri="{C807C97D-BFC1-408E-A445-0C87EB9F89A2}">
                <ask:lineSketchStyleProps xmlns:ask="http://schemas.microsoft.com/office/drawing/2018/sketchyshapes" sd="1520066734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srgbClr val="A1A1CB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تعلم فردي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49B23F02-0FFA-D277-981D-FEBC08B954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34652" y="1759711"/>
            <a:ext cx="7340472" cy="1200329"/>
          </a:xfrm>
          <a:prstGeom prst="rect">
            <a:avLst/>
          </a:prstGeom>
          <a:noFill/>
          <a:ln w="38100">
            <a:solidFill>
              <a:srgbClr val="A1A1CB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>
            <a:spAutoFit/>
          </a:bodyPr>
          <a:lstStyle>
            <a:lvl1pPr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ar-SA" altLang="ar-SA" sz="2400" b="1" u="sng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أكتب : </a:t>
            </a:r>
            <a:r>
              <a:rPr lang="ar-SA" altLang="ar-SA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عند سعيد</a:t>
            </a:r>
            <a:r>
              <a:rPr lang="en-US" altLang="ar-SA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altLang="ar-SA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5</a:t>
            </a:r>
            <a:r>
              <a:rPr lang="en-US" altLang="ar-SA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altLang="ar-SA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جوارب سوداء ، وجوربان بنيان، وجورب أبيض</a:t>
            </a:r>
            <a:r>
              <a:rPr lang="en-US" altLang="ar-SA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endParaRPr lang="ar-SA" altLang="ar-SA" sz="2400" b="1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ar-SA" altLang="ar-SA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إذا اختار جورباً بطريقة  عشوائية، فحدد ما إذا كانت الاحتمالات التالية</a:t>
            </a:r>
          </a:p>
          <a:p>
            <a:pPr algn="ctr"/>
            <a:r>
              <a:rPr lang="ar-SA" altLang="ar-SA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معقولة أم لا</a:t>
            </a:r>
            <a:r>
              <a:rPr lang="en-US" altLang="ar-SA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. </a:t>
            </a:r>
            <a:r>
              <a:rPr lang="ar-SA" altLang="ar-SA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وبرّر إجابتك</a:t>
            </a:r>
            <a:r>
              <a:rPr lang="en-US" altLang="ar-SA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altLang="ar-SA" sz="2400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0D60F073-D70A-D3AC-32E6-DE7A525DBD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15016" y="4192085"/>
            <a:ext cx="234711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ar-SA" altLang="ar-SA" sz="2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 )  </a:t>
            </a:r>
            <a:r>
              <a:rPr lang="ar-SA" altLang="ar-SA" sz="2800" b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ح ( أبيض) =</a:t>
            </a:r>
            <a:endParaRPr lang="ar-SA" altLang="ar-SA" sz="4400" dirty="0">
              <a:solidFill>
                <a:srgbClr val="0070C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F9FD6D2C-7405-89CB-2BAB-A18D39E179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23048" y="4739734"/>
            <a:ext cx="274719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ar-SA" altLang="ar-SA" sz="2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جـ )  </a:t>
            </a:r>
            <a:r>
              <a:rPr lang="ar-SA" altLang="ar-SA" sz="2800" b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ح( بني) =</a:t>
            </a:r>
            <a:r>
              <a:rPr lang="ar-SA" altLang="ar-SA" sz="4000" b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ar-SA" altLang="ar-SA" sz="4000" dirty="0">
              <a:solidFill>
                <a:srgbClr val="0070C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Picture 4" descr="نتيجة بحث الصور عن جورب بني">
            <a:extLst>
              <a:ext uri="{FF2B5EF4-FFF2-40B4-BE49-F238E27FC236}">
                <a16:creationId xmlns:a16="http://schemas.microsoft.com/office/drawing/2014/main" id="{E1E3726B-A285-E870-8EF8-FEB15DEF62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9862" y="4882310"/>
            <a:ext cx="2074720" cy="1666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نتيجة بحث الصور عن 3 جوارب سوداء">
            <a:extLst>
              <a:ext uri="{FF2B5EF4-FFF2-40B4-BE49-F238E27FC236}">
                <a16:creationId xmlns:a16="http://schemas.microsoft.com/office/drawing/2014/main" id="{A85E4BB2-AD28-9CDF-FDA5-6B787B6914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95833">
            <a:off x="4128467" y="3201999"/>
            <a:ext cx="1666687" cy="1666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نتيجة بحث الصور عن 3 جوارب سوداء">
            <a:extLst>
              <a:ext uri="{FF2B5EF4-FFF2-40B4-BE49-F238E27FC236}">
                <a16:creationId xmlns:a16="http://schemas.microsoft.com/office/drawing/2014/main" id="{C99D7F52-29A2-5007-7B59-2954AC2A81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3899" y="3049915"/>
            <a:ext cx="1666687" cy="1666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0" descr="نتيجة بحث الصور عن شراب ابيض">
            <a:extLst>
              <a:ext uri="{FF2B5EF4-FFF2-40B4-BE49-F238E27FC236}">
                <a16:creationId xmlns:a16="http://schemas.microsoft.com/office/drawing/2014/main" id="{5C65A102-7B68-0252-6A88-B544E4FC21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6572" y="4636114"/>
            <a:ext cx="2318237" cy="1543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نتيجة بحث الصور عن 3 جوارب سوداء">
            <a:extLst>
              <a:ext uri="{FF2B5EF4-FFF2-40B4-BE49-F238E27FC236}">
                <a16:creationId xmlns:a16="http://schemas.microsoft.com/office/drawing/2014/main" id="{2CC0E50F-44DA-674E-9D7A-1FA40F90D1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740" y="3160648"/>
            <a:ext cx="1716211" cy="1736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مستطيل 13">
            <a:extLst>
              <a:ext uri="{FF2B5EF4-FFF2-40B4-BE49-F238E27FC236}">
                <a16:creationId xmlns:a16="http://schemas.microsoft.com/office/drawing/2014/main" id="{08101FB5-FFFE-E0E5-6988-4E938CC6C1DD}"/>
              </a:ext>
            </a:extLst>
          </p:cNvPr>
          <p:cNvSpPr/>
          <p:nvPr/>
        </p:nvSpPr>
        <p:spPr>
          <a:xfrm>
            <a:off x="6821547" y="3994263"/>
            <a:ext cx="708156" cy="9186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</a:t>
            </a:r>
          </a:p>
          <a:p>
            <a:pPr algn="ctr"/>
            <a:r>
              <a:rPr lang="ar-SA" sz="28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15" name="مستطيل 14">
            <a:extLst>
              <a:ext uri="{FF2B5EF4-FFF2-40B4-BE49-F238E27FC236}">
                <a16:creationId xmlns:a16="http://schemas.microsoft.com/office/drawing/2014/main" id="{C09B7244-593E-9B39-EBE6-A743F3B36639}"/>
              </a:ext>
            </a:extLst>
          </p:cNvPr>
          <p:cNvSpPr/>
          <p:nvPr/>
        </p:nvSpPr>
        <p:spPr>
          <a:xfrm>
            <a:off x="7065632" y="4758236"/>
            <a:ext cx="708156" cy="9186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</a:t>
            </a:r>
          </a:p>
          <a:p>
            <a:pPr algn="ctr"/>
            <a:r>
              <a:rPr lang="ar-SA" sz="28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cxnSp>
        <p:nvCxnSpPr>
          <p:cNvPr id="16" name="رابط مستقيم 15">
            <a:extLst>
              <a:ext uri="{FF2B5EF4-FFF2-40B4-BE49-F238E27FC236}">
                <a16:creationId xmlns:a16="http://schemas.microsoft.com/office/drawing/2014/main" id="{0E89061A-0AF2-AE6F-1CFB-1399B79D1636}"/>
              </a:ext>
            </a:extLst>
          </p:cNvPr>
          <p:cNvCxnSpPr>
            <a:cxnSpLocks/>
          </p:cNvCxnSpPr>
          <p:nvPr/>
        </p:nvCxnSpPr>
        <p:spPr>
          <a:xfrm>
            <a:off x="7010630" y="4460226"/>
            <a:ext cx="427536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رابط مستقيم 16">
            <a:extLst>
              <a:ext uri="{FF2B5EF4-FFF2-40B4-BE49-F238E27FC236}">
                <a16:creationId xmlns:a16="http://schemas.microsoft.com/office/drawing/2014/main" id="{9C2024CC-128C-C737-B526-3FC24248EFB2}"/>
              </a:ext>
            </a:extLst>
          </p:cNvPr>
          <p:cNvCxnSpPr/>
          <p:nvPr/>
        </p:nvCxnSpPr>
        <p:spPr>
          <a:xfrm>
            <a:off x="7224398" y="5217570"/>
            <a:ext cx="427536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مستطيل 38">
            <a:extLst>
              <a:ext uri="{FF2B5EF4-FFF2-40B4-BE49-F238E27FC236}">
                <a16:creationId xmlns:a16="http://schemas.microsoft.com/office/drawing/2014/main" id="{1FA69252-4ED4-914A-24DA-796C12FBFA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97268" y="3351604"/>
            <a:ext cx="208743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ar-SA" altLang="ar-SA" sz="2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أ ) </a:t>
            </a:r>
            <a:r>
              <a:rPr lang="ar-SA" altLang="ar-SA" sz="2800" b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ح ( أسود ) =</a:t>
            </a:r>
            <a:endParaRPr lang="ar-SA" altLang="ar-SA" sz="4400" dirty="0">
              <a:solidFill>
                <a:srgbClr val="0070C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40" name="رابط مستقيم 39">
            <a:extLst>
              <a:ext uri="{FF2B5EF4-FFF2-40B4-BE49-F238E27FC236}">
                <a16:creationId xmlns:a16="http://schemas.microsoft.com/office/drawing/2014/main" id="{1093698B-D9D3-64EE-CE62-F6BD51274312}"/>
              </a:ext>
            </a:extLst>
          </p:cNvPr>
          <p:cNvCxnSpPr/>
          <p:nvPr/>
        </p:nvCxnSpPr>
        <p:spPr>
          <a:xfrm>
            <a:off x="7065411" y="3622208"/>
            <a:ext cx="427536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مستطيل 40">
            <a:extLst>
              <a:ext uri="{FF2B5EF4-FFF2-40B4-BE49-F238E27FC236}">
                <a16:creationId xmlns:a16="http://schemas.microsoft.com/office/drawing/2014/main" id="{1168A104-9DC8-9EDA-0D22-F5F97C44F931}"/>
              </a:ext>
            </a:extLst>
          </p:cNvPr>
          <p:cNvSpPr/>
          <p:nvPr/>
        </p:nvSpPr>
        <p:spPr>
          <a:xfrm>
            <a:off x="6894421" y="3153879"/>
            <a:ext cx="708156" cy="9186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</a:t>
            </a:r>
          </a:p>
          <a:p>
            <a:pPr algn="ctr"/>
            <a:r>
              <a:rPr lang="ar-SA" sz="28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44" name="شكل بيضاوي 43">
            <a:extLst>
              <a:ext uri="{FF2B5EF4-FFF2-40B4-BE49-F238E27FC236}">
                <a16:creationId xmlns:a16="http://schemas.microsoft.com/office/drawing/2014/main" id="{CBD93273-7240-6731-CD44-B5029D596124}"/>
              </a:ext>
            </a:extLst>
          </p:cNvPr>
          <p:cNvSpPr/>
          <p:nvPr/>
        </p:nvSpPr>
        <p:spPr>
          <a:xfrm>
            <a:off x="9817708" y="2231134"/>
            <a:ext cx="837411" cy="596361"/>
          </a:xfrm>
          <a:custGeom>
            <a:avLst/>
            <a:gdLst>
              <a:gd name="connsiteX0" fmla="*/ 0 w 837411"/>
              <a:gd name="connsiteY0" fmla="*/ 298181 h 596361"/>
              <a:gd name="connsiteX1" fmla="*/ 418706 w 837411"/>
              <a:gd name="connsiteY1" fmla="*/ 0 h 596361"/>
              <a:gd name="connsiteX2" fmla="*/ 837412 w 837411"/>
              <a:gd name="connsiteY2" fmla="*/ 298181 h 596361"/>
              <a:gd name="connsiteX3" fmla="*/ 418706 w 837411"/>
              <a:gd name="connsiteY3" fmla="*/ 596362 h 596361"/>
              <a:gd name="connsiteX4" fmla="*/ 0 w 837411"/>
              <a:gd name="connsiteY4" fmla="*/ 298181 h 5963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7411" h="596361" fill="none" extrusionOk="0">
                <a:moveTo>
                  <a:pt x="0" y="298181"/>
                </a:moveTo>
                <a:cubicBezTo>
                  <a:pt x="28511" y="106402"/>
                  <a:pt x="220513" y="2181"/>
                  <a:pt x="418706" y="0"/>
                </a:cubicBezTo>
                <a:cubicBezTo>
                  <a:pt x="660204" y="17526"/>
                  <a:pt x="818965" y="133104"/>
                  <a:pt x="837412" y="298181"/>
                </a:cubicBezTo>
                <a:cubicBezTo>
                  <a:pt x="847921" y="464386"/>
                  <a:pt x="620967" y="583135"/>
                  <a:pt x="418706" y="596362"/>
                </a:cubicBezTo>
                <a:cubicBezTo>
                  <a:pt x="159103" y="604824"/>
                  <a:pt x="5809" y="454987"/>
                  <a:pt x="0" y="298181"/>
                </a:cubicBezTo>
                <a:close/>
              </a:path>
              <a:path w="837411" h="596361" stroke="0" extrusionOk="0">
                <a:moveTo>
                  <a:pt x="0" y="298181"/>
                </a:moveTo>
                <a:cubicBezTo>
                  <a:pt x="-3964" y="140455"/>
                  <a:pt x="176235" y="-4635"/>
                  <a:pt x="418706" y="0"/>
                </a:cubicBezTo>
                <a:cubicBezTo>
                  <a:pt x="682399" y="-4790"/>
                  <a:pt x="832527" y="142398"/>
                  <a:pt x="837412" y="298181"/>
                </a:cubicBezTo>
                <a:cubicBezTo>
                  <a:pt x="821445" y="468199"/>
                  <a:pt x="621711" y="629756"/>
                  <a:pt x="418706" y="596362"/>
                </a:cubicBezTo>
                <a:cubicBezTo>
                  <a:pt x="189137" y="595277"/>
                  <a:pt x="-27402" y="469148"/>
                  <a:pt x="0" y="298181"/>
                </a:cubicBezTo>
                <a:close/>
              </a:path>
            </a:pathLst>
          </a:custGeom>
          <a:solidFill>
            <a:srgbClr val="A1A1CB"/>
          </a:solidFill>
          <a:ln>
            <a:solidFill>
              <a:srgbClr val="FCE0A2"/>
            </a:solidFill>
            <a:extLst>
              <a:ext uri="{C807C97D-BFC1-408E-A445-0C87EB9F89A2}">
                <ask:lineSketchStyleProps xmlns:ask="http://schemas.microsoft.com/office/drawing/2018/sketchyshapes" sd="981765707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28</a:t>
            </a:r>
          </a:p>
        </p:txBody>
      </p:sp>
    </p:spTree>
    <p:extLst>
      <p:ext uri="{BB962C8B-B14F-4D97-AF65-F5344CB8AC3E}">
        <p14:creationId xmlns:p14="http://schemas.microsoft.com/office/powerpoint/2010/main" val="2598857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500"/>
                            </p:stCondLst>
                            <p:childTnLst>
                              <p:par>
                                <p:cTn id="6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5" grpId="0" animBg="1"/>
      <p:bldP spid="6" grpId="0" animBg="1"/>
      <p:bldP spid="7" grpId="0"/>
      <p:bldP spid="8" grpId="0"/>
      <p:bldP spid="14" grpId="0"/>
      <p:bldP spid="15" grpId="0"/>
      <p:bldP spid="39" grpId="0"/>
      <p:bldP spid="41" grpId="0"/>
      <p:bldP spid="4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9">
            <a:extLst>
              <a:ext uri="{FF2B5EF4-FFF2-40B4-BE49-F238E27FC236}">
                <a16:creationId xmlns:a16="http://schemas.microsoft.com/office/drawing/2014/main" id="{DF49B7AD-9C85-3AB6-A496-65846A5C1475}"/>
              </a:ext>
            </a:extLst>
          </p:cNvPr>
          <p:cNvGrpSpPr/>
          <p:nvPr/>
        </p:nvGrpSpPr>
        <p:grpSpPr>
          <a:xfrm>
            <a:off x="9892145" y="-1333059"/>
            <a:ext cx="2507346" cy="3285841"/>
            <a:chOff x="0" y="0"/>
            <a:chExt cx="2354580" cy="2868930"/>
          </a:xfrm>
        </p:grpSpPr>
        <p:sp>
          <p:nvSpPr>
            <p:cNvPr id="19" name="Freeform 10">
              <a:extLst>
                <a:ext uri="{FF2B5EF4-FFF2-40B4-BE49-F238E27FC236}">
                  <a16:creationId xmlns:a16="http://schemas.microsoft.com/office/drawing/2014/main" id="{80930735-5622-4862-C845-9F1BE557E976}"/>
                </a:ext>
              </a:extLst>
            </p:cNvPr>
            <p:cNvSpPr/>
            <p:nvPr/>
          </p:nvSpPr>
          <p:spPr>
            <a:xfrm>
              <a:off x="0" y="0"/>
              <a:ext cx="2353310" cy="2868930"/>
            </a:xfrm>
            <a:custGeom>
              <a:avLst/>
              <a:gdLst/>
              <a:ahLst/>
              <a:cxnLst/>
              <a:rect l="l" t="t" r="r" b="b"/>
              <a:pathLst>
                <a:path w="2353310" h="2868930">
                  <a:moveTo>
                    <a:pt x="784860" y="2801620"/>
                  </a:moveTo>
                  <a:cubicBezTo>
                    <a:pt x="905510" y="2842260"/>
                    <a:pt x="1042670" y="2868930"/>
                    <a:pt x="1177290" y="2868930"/>
                  </a:cubicBezTo>
                  <a:cubicBezTo>
                    <a:pt x="1311910" y="2868930"/>
                    <a:pt x="1441450" y="2846070"/>
                    <a:pt x="1560830" y="2805430"/>
                  </a:cubicBezTo>
                  <a:cubicBezTo>
                    <a:pt x="1563370" y="2804160"/>
                    <a:pt x="1565910" y="2804160"/>
                    <a:pt x="1568450" y="2802890"/>
                  </a:cubicBezTo>
                  <a:cubicBezTo>
                    <a:pt x="2016760" y="2640330"/>
                    <a:pt x="2346960" y="2211070"/>
                    <a:pt x="2353310" y="1709420"/>
                  </a:cubicBezTo>
                  <a:lnTo>
                    <a:pt x="2353310" y="0"/>
                  </a:lnTo>
                  <a:lnTo>
                    <a:pt x="0" y="0"/>
                  </a:lnTo>
                  <a:lnTo>
                    <a:pt x="0" y="1708150"/>
                  </a:lnTo>
                  <a:cubicBezTo>
                    <a:pt x="6350" y="2213610"/>
                    <a:pt x="331470" y="2642870"/>
                    <a:pt x="784860" y="2801620"/>
                  </a:cubicBezTo>
                  <a:close/>
                </a:path>
              </a:pathLst>
            </a:custGeom>
            <a:solidFill>
              <a:srgbClr val="A1A1CB"/>
            </a:solidFill>
          </p:spPr>
          <p:txBody>
            <a:bodyPr/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SA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20" name="صورة 19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7A23A185-C129-3A9D-CF6B-CF135E74756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5768" y="308221"/>
            <a:ext cx="1480808" cy="1720423"/>
          </a:xfrm>
          <a:prstGeom prst="rect">
            <a:avLst/>
          </a:prstGeom>
        </p:spPr>
      </p:pic>
      <p:pic>
        <p:nvPicPr>
          <p:cNvPr id="21" name="صورة 20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8F712457-4404-4A0A-4179-66675BD7ADC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9706" y="303908"/>
            <a:ext cx="1525147" cy="1695046"/>
          </a:xfrm>
          <a:prstGeom prst="rect">
            <a:avLst/>
          </a:prstGeom>
        </p:spPr>
      </p:pic>
      <p:sp>
        <p:nvSpPr>
          <p:cNvPr id="22" name="مستطيل 21">
            <a:extLst>
              <a:ext uri="{FF2B5EF4-FFF2-40B4-BE49-F238E27FC236}">
                <a16:creationId xmlns:a16="http://schemas.microsoft.com/office/drawing/2014/main" id="{6470AFC4-1846-38FF-AA80-1E883EBB27B5}"/>
              </a:ext>
            </a:extLst>
          </p:cNvPr>
          <p:cNvSpPr/>
          <p:nvPr/>
        </p:nvSpPr>
        <p:spPr>
          <a:xfrm>
            <a:off x="10045316" y="-130730"/>
            <a:ext cx="2199651" cy="9472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srgbClr val="FCE0A2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الاختبارات</a:t>
            </a:r>
            <a:r>
              <a:rPr kumimoji="0" lang="ar-SA" sz="2400" b="1" i="0" u="none" strike="noStrike" kern="1200" cap="none" spc="0" normalizeH="0" noProof="0" dirty="0">
                <a:ln>
                  <a:noFill/>
                </a:ln>
                <a:solidFill>
                  <a:srgbClr val="FCE0A2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الدولية</a:t>
            </a:r>
            <a:endParaRPr kumimoji="0" lang="ar-SA" sz="2400" b="1" i="0" u="none" strike="noStrike" kern="1200" cap="none" spc="0" normalizeH="0" baseline="0" noProof="0" dirty="0">
              <a:ln>
                <a:noFill/>
              </a:ln>
              <a:solidFill>
                <a:srgbClr val="FCE0A2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3" name="مجموعة 22">
            <a:extLst>
              <a:ext uri="{FF2B5EF4-FFF2-40B4-BE49-F238E27FC236}">
                <a16:creationId xmlns:a16="http://schemas.microsoft.com/office/drawing/2014/main" id="{3EB79CF6-5BF2-FD7F-FD81-AFD346FB4F51}"/>
              </a:ext>
            </a:extLst>
          </p:cNvPr>
          <p:cNvGrpSpPr/>
          <p:nvPr/>
        </p:nvGrpSpPr>
        <p:grpSpPr>
          <a:xfrm>
            <a:off x="9531274" y="4241612"/>
            <a:ext cx="2619418" cy="2616388"/>
            <a:chOff x="9531274" y="4241612"/>
            <a:chExt cx="2619418" cy="2616388"/>
          </a:xfrm>
        </p:grpSpPr>
        <p:pic>
          <p:nvPicPr>
            <p:cNvPr id="24" name="Picture 7">
              <a:extLst>
                <a:ext uri="{FF2B5EF4-FFF2-40B4-BE49-F238E27FC236}">
                  <a16:creationId xmlns:a16="http://schemas.microsoft.com/office/drawing/2014/main" id="{5BA20733-35F0-B747-36B2-8DE4C5A4853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9531274" y="6170198"/>
              <a:ext cx="2583295" cy="687802"/>
            </a:xfrm>
            <a:prstGeom prst="rect">
              <a:avLst/>
            </a:prstGeom>
          </p:spPr>
        </p:pic>
        <p:pic>
          <p:nvPicPr>
            <p:cNvPr id="25" name="Picture 6">
              <a:extLst>
                <a:ext uri="{FF2B5EF4-FFF2-40B4-BE49-F238E27FC236}">
                  <a16:creationId xmlns:a16="http://schemas.microsoft.com/office/drawing/2014/main" id="{63FE90E0-4D71-3806-89A6-8C61AB9F444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 b="5916"/>
            <a:stretch>
              <a:fillRect/>
            </a:stretch>
          </p:blipFill>
          <p:spPr>
            <a:xfrm>
              <a:off x="10291674" y="5237856"/>
              <a:ext cx="888925" cy="836327"/>
            </a:xfrm>
            <a:prstGeom prst="rect">
              <a:avLst/>
            </a:prstGeom>
          </p:spPr>
        </p:pic>
        <p:pic>
          <p:nvPicPr>
            <p:cNvPr id="26" name="Picture 2">
              <a:extLst>
                <a:ext uri="{FF2B5EF4-FFF2-40B4-BE49-F238E27FC236}">
                  <a16:creationId xmlns:a16="http://schemas.microsoft.com/office/drawing/2014/main" id="{3DC8FD97-6DF8-221A-4D87-4FF6F31A428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11180599" y="4241612"/>
              <a:ext cx="970093" cy="996244"/>
            </a:xfrm>
            <a:prstGeom prst="rect">
              <a:avLst/>
            </a:prstGeom>
          </p:spPr>
        </p:pic>
        <p:pic>
          <p:nvPicPr>
            <p:cNvPr id="27" name="Picture 7">
              <a:extLst>
                <a:ext uri="{FF2B5EF4-FFF2-40B4-BE49-F238E27FC236}">
                  <a16:creationId xmlns:a16="http://schemas.microsoft.com/office/drawing/2014/main" id="{FD4EBB5F-D544-3392-F1C5-A8229E23DCD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11366960" y="5386382"/>
              <a:ext cx="747609" cy="687801"/>
            </a:xfrm>
            <a:prstGeom prst="rect">
              <a:avLst/>
            </a:prstGeom>
          </p:spPr>
        </p:pic>
        <p:pic>
          <p:nvPicPr>
            <p:cNvPr id="28" name="Picture 5">
              <a:extLst>
                <a:ext uri="{FF2B5EF4-FFF2-40B4-BE49-F238E27FC236}">
                  <a16:creationId xmlns:a16="http://schemas.microsoft.com/office/drawing/2014/main" id="{8D556375-4321-4342-F1BF-EFF378B90FC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10519998" y="4622780"/>
              <a:ext cx="519061" cy="519061"/>
            </a:xfrm>
            <a:prstGeom prst="rect">
              <a:avLst/>
            </a:prstGeom>
          </p:spPr>
        </p:pic>
      </p:grpSp>
      <p:grpSp>
        <p:nvGrpSpPr>
          <p:cNvPr id="29" name="مجموعة 28">
            <a:extLst>
              <a:ext uri="{FF2B5EF4-FFF2-40B4-BE49-F238E27FC236}">
                <a16:creationId xmlns:a16="http://schemas.microsoft.com/office/drawing/2014/main" id="{4CE71D72-9962-5A33-F9FA-FF01DD6F462F}"/>
              </a:ext>
            </a:extLst>
          </p:cNvPr>
          <p:cNvGrpSpPr/>
          <p:nvPr/>
        </p:nvGrpSpPr>
        <p:grpSpPr>
          <a:xfrm>
            <a:off x="0" y="117791"/>
            <a:ext cx="1798262" cy="3594129"/>
            <a:chOff x="0" y="117791"/>
            <a:chExt cx="1798262" cy="3594129"/>
          </a:xfrm>
        </p:grpSpPr>
        <p:pic>
          <p:nvPicPr>
            <p:cNvPr id="30" name="صورة 29" descr="صورة تحتوي على نص&#10;&#10;تم إنشاء الوصف تلقائياً">
              <a:extLst>
                <a:ext uri="{FF2B5EF4-FFF2-40B4-BE49-F238E27FC236}">
                  <a16:creationId xmlns:a16="http://schemas.microsoft.com/office/drawing/2014/main" id="{BA78DB75-5037-F5F4-989A-FDEF7B5447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4794" b="46676"/>
            <a:stretch/>
          </p:blipFill>
          <p:spPr>
            <a:xfrm rot="5400000">
              <a:off x="-420575" y="1493084"/>
              <a:ext cx="2639411" cy="1798262"/>
            </a:xfrm>
            <a:prstGeom prst="rect">
              <a:avLst/>
            </a:prstGeom>
          </p:spPr>
        </p:pic>
        <p:pic>
          <p:nvPicPr>
            <p:cNvPr id="31" name="Picture 4">
              <a:extLst>
                <a:ext uri="{FF2B5EF4-FFF2-40B4-BE49-F238E27FC236}">
                  <a16:creationId xmlns:a16="http://schemas.microsoft.com/office/drawing/2014/main" id="{F5CBEA11-A818-4A37-980B-8056E811ED51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1096545" y="892118"/>
              <a:ext cx="638860" cy="575773"/>
            </a:xfrm>
            <a:prstGeom prst="rect">
              <a:avLst/>
            </a:prstGeom>
          </p:spPr>
        </p:pic>
        <p:pic>
          <p:nvPicPr>
            <p:cNvPr id="32" name="Picture 3">
              <a:extLst>
                <a:ext uri="{FF2B5EF4-FFF2-40B4-BE49-F238E27FC236}">
                  <a16:creationId xmlns:a16="http://schemas.microsoft.com/office/drawing/2014/main" id="{3F64657A-91B8-A438-E6C8-CCC5FDDF1E19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rcRect/>
            <a:stretch>
              <a:fillRect/>
            </a:stretch>
          </p:blipFill>
          <p:spPr>
            <a:xfrm>
              <a:off x="124408" y="117791"/>
              <a:ext cx="972137" cy="954720"/>
            </a:xfrm>
            <a:prstGeom prst="rect">
              <a:avLst/>
            </a:prstGeom>
          </p:spPr>
        </p:pic>
        <p:pic>
          <p:nvPicPr>
            <p:cNvPr id="33" name="Picture 10">
              <a:extLst>
                <a:ext uri="{FF2B5EF4-FFF2-40B4-BE49-F238E27FC236}">
                  <a16:creationId xmlns:a16="http://schemas.microsoft.com/office/drawing/2014/main" id="{E37789E3-4339-C302-BBA6-FBC892BAC8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rcRect/>
            <a:stretch>
              <a:fillRect/>
            </a:stretch>
          </p:blipFill>
          <p:spPr>
            <a:xfrm rot="2072421">
              <a:off x="256308" y="1052693"/>
              <a:ext cx="775341" cy="765648"/>
            </a:xfrm>
            <a:prstGeom prst="rect">
              <a:avLst/>
            </a:prstGeom>
          </p:spPr>
        </p:pic>
        <p:pic>
          <p:nvPicPr>
            <p:cNvPr id="34" name="Picture 15">
              <a:extLst>
                <a:ext uri="{FF2B5EF4-FFF2-40B4-BE49-F238E27FC236}">
                  <a16:creationId xmlns:a16="http://schemas.microsoft.com/office/drawing/2014/main" id="{0727472F-4E15-2A29-BBC7-12B2289943E6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rcRect/>
            <a:stretch>
              <a:fillRect/>
            </a:stretch>
          </p:blipFill>
          <p:spPr>
            <a:xfrm>
              <a:off x="1146377" y="246966"/>
              <a:ext cx="518540" cy="645152"/>
            </a:xfrm>
            <a:prstGeom prst="rect">
              <a:avLst/>
            </a:prstGeom>
          </p:spPr>
        </p:pic>
        <p:pic>
          <p:nvPicPr>
            <p:cNvPr id="35" name="Picture 11">
              <a:extLst>
                <a:ext uri="{FF2B5EF4-FFF2-40B4-BE49-F238E27FC236}">
                  <a16:creationId xmlns:a16="http://schemas.microsoft.com/office/drawing/2014/main" id="{67659639-5A30-A905-E7F4-30B063AE0E11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rcRect/>
            <a:stretch>
              <a:fillRect/>
            </a:stretch>
          </p:blipFill>
          <p:spPr>
            <a:xfrm rot="2776241">
              <a:off x="633583" y="2114800"/>
              <a:ext cx="892237" cy="352453"/>
            </a:xfrm>
            <a:prstGeom prst="rect">
              <a:avLst/>
            </a:prstGeom>
          </p:spPr>
        </p:pic>
        <p:pic>
          <p:nvPicPr>
            <p:cNvPr id="36" name="Picture 13">
              <a:extLst>
                <a:ext uri="{FF2B5EF4-FFF2-40B4-BE49-F238E27FC236}">
                  <a16:creationId xmlns:a16="http://schemas.microsoft.com/office/drawing/2014/main" id="{CD0220D8-8225-F11F-954C-37B974DF3B04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rcRect/>
            <a:stretch>
              <a:fillRect/>
            </a:stretch>
          </p:blipFill>
          <p:spPr>
            <a:xfrm rot="1455093">
              <a:off x="1157251" y="1561625"/>
              <a:ext cx="580124" cy="575773"/>
            </a:xfrm>
            <a:prstGeom prst="rect">
              <a:avLst/>
            </a:prstGeom>
          </p:spPr>
        </p:pic>
      </p:grpSp>
      <p:pic>
        <p:nvPicPr>
          <p:cNvPr id="37" name="Picture 35" descr="Picture 35">
            <a:extLst>
              <a:ext uri="{FF2B5EF4-FFF2-40B4-BE49-F238E27FC236}">
                <a16:creationId xmlns:a16="http://schemas.microsoft.com/office/drawing/2014/main" id="{CEA316DF-C3EA-9B3F-63F4-176A9C0AB8AD}"/>
              </a:ext>
            </a:extLst>
          </p:cNvPr>
          <p:cNvPicPr>
            <a:picLocks noChangeAspect="1"/>
          </p:cNvPicPr>
          <p:nvPr/>
        </p:nvPicPr>
        <p:blipFill rotWithShape="1">
          <a:blip r:embed="rId25"/>
          <a:srcRect l="13192" t="11042" r="15559" b="29130"/>
          <a:stretch/>
        </p:blipFill>
        <p:spPr>
          <a:xfrm>
            <a:off x="10459913" y="2368558"/>
            <a:ext cx="1842925" cy="1553961"/>
          </a:xfrm>
          <a:prstGeom prst="rect">
            <a:avLst/>
          </a:prstGeom>
          <a:ln w="12700">
            <a:miter lim="400000"/>
          </a:ln>
        </p:spPr>
      </p:pic>
      <p:pic>
        <p:nvPicPr>
          <p:cNvPr id="38" name="صورة 37">
            <a:extLst>
              <a:ext uri="{FF2B5EF4-FFF2-40B4-BE49-F238E27FC236}">
                <a16:creationId xmlns:a16="http://schemas.microsoft.com/office/drawing/2014/main" id="{CEDBD3B2-626E-C34B-63B1-F81E79716434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83" y="5348658"/>
            <a:ext cx="1679421" cy="1509342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39E89A61-16F2-77DA-A525-6D8B95180F59}"/>
              </a:ext>
            </a:extLst>
          </p:cNvPr>
          <p:cNvPicPr>
            <a:picLocks noChangeAspect="1"/>
          </p:cNvPicPr>
          <p:nvPr/>
        </p:nvPicPr>
        <p:blipFill rotWithShape="1">
          <a:blip r:embed="rId28"/>
          <a:srcRect l="11812" t="17237" r="8189" b="26598"/>
          <a:stretch/>
        </p:blipFill>
        <p:spPr>
          <a:xfrm>
            <a:off x="1929466" y="1878534"/>
            <a:ext cx="8229470" cy="3851748"/>
          </a:xfrm>
          <a:prstGeom prst="rect">
            <a:avLst/>
          </a:prstGeom>
          <a:ln w="28575">
            <a:solidFill>
              <a:srgbClr val="A1A1CB"/>
            </a:solidFill>
          </a:ln>
        </p:spPr>
      </p:pic>
      <p:sp>
        <p:nvSpPr>
          <p:cNvPr id="4" name="مستطيل: زوايا مستديرة 3">
            <a:extLst>
              <a:ext uri="{FF2B5EF4-FFF2-40B4-BE49-F238E27FC236}">
                <a16:creationId xmlns:a16="http://schemas.microsoft.com/office/drawing/2014/main" id="{C6734EB0-6062-AC2C-329E-894E966BB543}"/>
              </a:ext>
            </a:extLst>
          </p:cNvPr>
          <p:cNvSpPr/>
          <p:nvPr/>
        </p:nvSpPr>
        <p:spPr>
          <a:xfrm>
            <a:off x="6681651" y="3922519"/>
            <a:ext cx="1210673" cy="440476"/>
          </a:xfrm>
          <a:prstGeom prst="roundRect">
            <a:avLst/>
          </a:prstGeom>
          <a:noFill/>
          <a:ln w="38100">
            <a:solidFill>
              <a:srgbClr val="A1A1CB"/>
            </a:solidFill>
            <a:extLst>
              <a:ext uri="{C807C97D-BFC1-408E-A445-0C87EB9F89A2}">
                <ask:lineSketchStyleProps xmlns:ask="http://schemas.microsoft.com/office/drawing/2018/sketchyshapes" sd="981765707">
                  <a:custGeom>
                    <a:avLst/>
                    <a:gdLst>
                      <a:gd name="connsiteX0" fmla="*/ 0 w 1210673"/>
                      <a:gd name="connsiteY0" fmla="*/ 93100 h 558586"/>
                      <a:gd name="connsiteX1" fmla="*/ 93100 w 1210673"/>
                      <a:gd name="connsiteY1" fmla="*/ 0 h 558586"/>
                      <a:gd name="connsiteX2" fmla="*/ 1117573 w 1210673"/>
                      <a:gd name="connsiteY2" fmla="*/ 0 h 558586"/>
                      <a:gd name="connsiteX3" fmla="*/ 1210673 w 1210673"/>
                      <a:gd name="connsiteY3" fmla="*/ 93100 h 558586"/>
                      <a:gd name="connsiteX4" fmla="*/ 1210673 w 1210673"/>
                      <a:gd name="connsiteY4" fmla="*/ 465486 h 558586"/>
                      <a:gd name="connsiteX5" fmla="*/ 1117573 w 1210673"/>
                      <a:gd name="connsiteY5" fmla="*/ 558586 h 558586"/>
                      <a:gd name="connsiteX6" fmla="*/ 93100 w 1210673"/>
                      <a:gd name="connsiteY6" fmla="*/ 558586 h 558586"/>
                      <a:gd name="connsiteX7" fmla="*/ 0 w 1210673"/>
                      <a:gd name="connsiteY7" fmla="*/ 465486 h 558586"/>
                      <a:gd name="connsiteX8" fmla="*/ 0 w 1210673"/>
                      <a:gd name="connsiteY8" fmla="*/ 93100 h 5585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210673" h="558586" extrusionOk="0">
                        <a:moveTo>
                          <a:pt x="0" y="93100"/>
                        </a:moveTo>
                        <a:cubicBezTo>
                          <a:pt x="-4984" y="50427"/>
                          <a:pt x="35854" y="-2407"/>
                          <a:pt x="93100" y="0"/>
                        </a:cubicBezTo>
                        <a:cubicBezTo>
                          <a:pt x="474456" y="-87191"/>
                          <a:pt x="985792" y="-67849"/>
                          <a:pt x="1117573" y="0"/>
                        </a:cubicBezTo>
                        <a:cubicBezTo>
                          <a:pt x="1160978" y="2678"/>
                          <a:pt x="1210021" y="42452"/>
                          <a:pt x="1210673" y="93100"/>
                        </a:cubicBezTo>
                        <a:cubicBezTo>
                          <a:pt x="1242403" y="131408"/>
                          <a:pt x="1220539" y="376068"/>
                          <a:pt x="1210673" y="465486"/>
                        </a:cubicBezTo>
                        <a:cubicBezTo>
                          <a:pt x="1217883" y="510052"/>
                          <a:pt x="1170525" y="558687"/>
                          <a:pt x="1117573" y="558586"/>
                        </a:cubicBezTo>
                        <a:cubicBezTo>
                          <a:pt x="909474" y="520789"/>
                          <a:pt x="401417" y="534170"/>
                          <a:pt x="93100" y="558586"/>
                        </a:cubicBezTo>
                        <a:cubicBezTo>
                          <a:pt x="43837" y="558898"/>
                          <a:pt x="-6668" y="513861"/>
                          <a:pt x="0" y="465486"/>
                        </a:cubicBezTo>
                        <a:cubicBezTo>
                          <a:pt x="-23992" y="425710"/>
                          <a:pt x="-20167" y="161890"/>
                          <a:pt x="0" y="9310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2800" b="1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مستطيل: زوايا مستديرة 4">
            <a:extLst>
              <a:ext uri="{FF2B5EF4-FFF2-40B4-BE49-F238E27FC236}">
                <a16:creationId xmlns:a16="http://schemas.microsoft.com/office/drawing/2014/main" id="{369E2B1E-263F-5A2E-10BB-3A36AC6EB066}"/>
              </a:ext>
            </a:extLst>
          </p:cNvPr>
          <p:cNvSpPr/>
          <p:nvPr/>
        </p:nvSpPr>
        <p:spPr>
          <a:xfrm>
            <a:off x="4449315" y="4241612"/>
            <a:ext cx="1210673" cy="440476"/>
          </a:xfrm>
          <a:prstGeom prst="roundRect">
            <a:avLst/>
          </a:prstGeom>
          <a:noFill/>
          <a:ln w="38100">
            <a:solidFill>
              <a:srgbClr val="A1A1CB"/>
            </a:solidFill>
            <a:extLst>
              <a:ext uri="{C807C97D-BFC1-408E-A445-0C87EB9F89A2}">
                <ask:lineSketchStyleProps xmlns:ask="http://schemas.microsoft.com/office/drawing/2018/sketchyshapes" sd="981765707">
                  <a:custGeom>
                    <a:avLst/>
                    <a:gdLst>
                      <a:gd name="connsiteX0" fmla="*/ 0 w 1210673"/>
                      <a:gd name="connsiteY0" fmla="*/ 93100 h 558586"/>
                      <a:gd name="connsiteX1" fmla="*/ 93100 w 1210673"/>
                      <a:gd name="connsiteY1" fmla="*/ 0 h 558586"/>
                      <a:gd name="connsiteX2" fmla="*/ 1117573 w 1210673"/>
                      <a:gd name="connsiteY2" fmla="*/ 0 h 558586"/>
                      <a:gd name="connsiteX3" fmla="*/ 1210673 w 1210673"/>
                      <a:gd name="connsiteY3" fmla="*/ 93100 h 558586"/>
                      <a:gd name="connsiteX4" fmla="*/ 1210673 w 1210673"/>
                      <a:gd name="connsiteY4" fmla="*/ 465486 h 558586"/>
                      <a:gd name="connsiteX5" fmla="*/ 1117573 w 1210673"/>
                      <a:gd name="connsiteY5" fmla="*/ 558586 h 558586"/>
                      <a:gd name="connsiteX6" fmla="*/ 93100 w 1210673"/>
                      <a:gd name="connsiteY6" fmla="*/ 558586 h 558586"/>
                      <a:gd name="connsiteX7" fmla="*/ 0 w 1210673"/>
                      <a:gd name="connsiteY7" fmla="*/ 465486 h 558586"/>
                      <a:gd name="connsiteX8" fmla="*/ 0 w 1210673"/>
                      <a:gd name="connsiteY8" fmla="*/ 93100 h 5585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210673" h="558586" extrusionOk="0">
                        <a:moveTo>
                          <a:pt x="0" y="93100"/>
                        </a:moveTo>
                        <a:cubicBezTo>
                          <a:pt x="-4984" y="50427"/>
                          <a:pt x="35854" y="-2407"/>
                          <a:pt x="93100" y="0"/>
                        </a:cubicBezTo>
                        <a:cubicBezTo>
                          <a:pt x="474456" y="-87191"/>
                          <a:pt x="985792" y="-67849"/>
                          <a:pt x="1117573" y="0"/>
                        </a:cubicBezTo>
                        <a:cubicBezTo>
                          <a:pt x="1160978" y="2678"/>
                          <a:pt x="1210021" y="42452"/>
                          <a:pt x="1210673" y="93100"/>
                        </a:cubicBezTo>
                        <a:cubicBezTo>
                          <a:pt x="1242403" y="131408"/>
                          <a:pt x="1220539" y="376068"/>
                          <a:pt x="1210673" y="465486"/>
                        </a:cubicBezTo>
                        <a:cubicBezTo>
                          <a:pt x="1217883" y="510052"/>
                          <a:pt x="1170525" y="558687"/>
                          <a:pt x="1117573" y="558586"/>
                        </a:cubicBezTo>
                        <a:cubicBezTo>
                          <a:pt x="909474" y="520789"/>
                          <a:pt x="401417" y="534170"/>
                          <a:pt x="93100" y="558586"/>
                        </a:cubicBezTo>
                        <a:cubicBezTo>
                          <a:pt x="43837" y="558898"/>
                          <a:pt x="-6668" y="513861"/>
                          <a:pt x="0" y="465486"/>
                        </a:cubicBezTo>
                        <a:cubicBezTo>
                          <a:pt x="-23992" y="425710"/>
                          <a:pt x="-20167" y="161890"/>
                          <a:pt x="0" y="9310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2800" b="1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8498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4" grpId="0" animBg="1"/>
      <p:bldP spid="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مجموعة 26">
            <a:extLst>
              <a:ext uri="{FF2B5EF4-FFF2-40B4-BE49-F238E27FC236}">
                <a16:creationId xmlns:a16="http://schemas.microsoft.com/office/drawing/2014/main" id="{990545AF-78AB-5E2E-F5CA-0ED82427B68A}"/>
              </a:ext>
            </a:extLst>
          </p:cNvPr>
          <p:cNvGrpSpPr/>
          <p:nvPr/>
        </p:nvGrpSpPr>
        <p:grpSpPr>
          <a:xfrm>
            <a:off x="0" y="117791"/>
            <a:ext cx="1798262" cy="3594129"/>
            <a:chOff x="0" y="117791"/>
            <a:chExt cx="1798262" cy="3594129"/>
          </a:xfrm>
        </p:grpSpPr>
        <p:pic>
          <p:nvPicPr>
            <p:cNvPr id="11" name="صورة 10" descr="صورة تحتوي على نص&#10;&#10;تم إنشاء الوصف تلقائياً">
              <a:extLst>
                <a:ext uri="{FF2B5EF4-FFF2-40B4-BE49-F238E27FC236}">
                  <a16:creationId xmlns:a16="http://schemas.microsoft.com/office/drawing/2014/main" id="{22DD63C1-353C-13D4-5C7D-B47A6BCD31E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4794" b="46676"/>
            <a:stretch/>
          </p:blipFill>
          <p:spPr>
            <a:xfrm rot="5400000">
              <a:off x="-420575" y="1493084"/>
              <a:ext cx="2639411" cy="1798262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5D9FC389-5283-565A-A860-5D2C4AA7EF0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1096545" y="892118"/>
              <a:ext cx="638860" cy="575773"/>
            </a:xfrm>
            <a:prstGeom prst="rect">
              <a:avLst/>
            </a:prstGeom>
          </p:spPr>
        </p:pic>
        <p:pic>
          <p:nvPicPr>
            <p:cNvPr id="6" name="Picture 3">
              <a:extLst>
                <a:ext uri="{FF2B5EF4-FFF2-40B4-BE49-F238E27FC236}">
                  <a16:creationId xmlns:a16="http://schemas.microsoft.com/office/drawing/2014/main" id="{64BB1D42-4A47-DCD9-ED48-941A3C61C3C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124408" y="117791"/>
              <a:ext cx="972137" cy="954720"/>
            </a:xfrm>
            <a:prstGeom prst="rect">
              <a:avLst/>
            </a:prstGeom>
          </p:spPr>
        </p:pic>
        <p:pic>
          <p:nvPicPr>
            <p:cNvPr id="7" name="Picture 10">
              <a:extLst>
                <a:ext uri="{FF2B5EF4-FFF2-40B4-BE49-F238E27FC236}">
                  <a16:creationId xmlns:a16="http://schemas.microsoft.com/office/drawing/2014/main" id="{DC3F0710-4307-31F5-0323-1048FDB6426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>
            <a:xfrm rot="2072421">
              <a:off x="256308" y="1052693"/>
              <a:ext cx="775341" cy="765648"/>
            </a:xfrm>
            <a:prstGeom prst="rect">
              <a:avLst/>
            </a:prstGeom>
          </p:spPr>
        </p:pic>
        <p:pic>
          <p:nvPicPr>
            <p:cNvPr id="10" name="Picture 15">
              <a:extLst>
                <a:ext uri="{FF2B5EF4-FFF2-40B4-BE49-F238E27FC236}">
                  <a16:creationId xmlns:a16="http://schemas.microsoft.com/office/drawing/2014/main" id="{87D56FB6-A6C2-1EFD-3676-52AD3CE5B89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1146377" y="246966"/>
              <a:ext cx="518540" cy="645152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A05B6AB3-8743-483F-0918-814A35B0FAE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 rot="2776241">
              <a:off x="633583" y="2114800"/>
              <a:ext cx="892237" cy="352453"/>
            </a:xfrm>
            <a:prstGeom prst="rect">
              <a:avLst/>
            </a:prstGeom>
          </p:spPr>
        </p:pic>
        <p:pic>
          <p:nvPicPr>
            <p:cNvPr id="13" name="Picture 13">
              <a:extLst>
                <a:ext uri="{FF2B5EF4-FFF2-40B4-BE49-F238E27FC236}">
                  <a16:creationId xmlns:a16="http://schemas.microsoft.com/office/drawing/2014/main" id="{60932AAD-A44E-827F-8635-44F36E87A2A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>
              <a:fillRect/>
            </a:stretch>
          </p:blipFill>
          <p:spPr>
            <a:xfrm rot="1455093">
              <a:off x="1157251" y="1561625"/>
              <a:ext cx="580124" cy="575773"/>
            </a:xfrm>
            <a:prstGeom prst="rect">
              <a:avLst/>
            </a:prstGeom>
          </p:spPr>
        </p:pic>
      </p:grpSp>
      <p:grpSp>
        <p:nvGrpSpPr>
          <p:cNvPr id="15" name="Group 9">
            <a:extLst>
              <a:ext uri="{FF2B5EF4-FFF2-40B4-BE49-F238E27FC236}">
                <a16:creationId xmlns:a16="http://schemas.microsoft.com/office/drawing/2014/main" id="{DFD288D0-35DC-406B-5B67-46B22B5B9A48}"/>
              </a:ext>
            </a:extLst>
          </p:cNvPr>
          <p:cNvGrpSpPr/>
          <p:nvPr/>
        </p:nvGrpSpPr>
        <p:grpSpPr>
          <a:xfrm>
            <a:off x="3814249" y="-292360"/>
            <a:ext cx="5068495" cy="3285841"/>
            <a:chOff x="0" y="0"/>
            <a:chExt cx="2354580" cy="2868930"/>
          </a:xfrm>
        </p:grpSpPr>
        <p:sp>
          <p:nvSpPr>
            <p:cNvPr id="16" name="Freeform 10">
              <a:extLst>
                <a:ext uri="{FF2B5EF4-FFF2-40B4-BE49-F238E27FC236}">
                  <a16:creationId xmlns:a16="http://schemas.microsoft.com/office/drawing/2014/main" id="{A82AE682-9D66-84B8-0B32-9ADF68DB3E00}"/>
                </a:ext>
              </a:extLst>
            </p:cNvPr>
            <p:cNvSpPr/>
            <p:nvPr/>
          </p:nvSpPr>
          <p:spPr>
            <a:xfrm>
              <a:off x="0" y="0"/>
              <a:ext cx="2353310" cy="2868930"/>
            </a:xfrm>
            <a:custGeom>
              <a:avLst/>
              <a:gdLst/>
              <a:ahLst/>
              <a:cxnLst/>
              <a:rect l="l" t="t" r="r" b="b"/>
              <a:pathLst>
                <a:path w="2353310" h="2868930">
                  <a:moveTo>
                    <a:pt x="784860" y="2801620"/>
                  </a:moveTo>
                  <a:cubicBezTo>
                    <a:pt x="905510" y="2842260"/>
                    <a:pt x="1042670" y="2868930"/>
                    <a:pt x="1177290" y="2868930"/>
                  </a:cubicBezTo>
                  <a:cubicBezTo>
                    <a:pt x="1311910" y="2868930"/>
                    <a:pt x="1441450" y="2846070"/>
                    <a:pt x="1560830" y="2805430"/>
                  </a:cubicBezTo>
                  <a:cubicBezTo>
                    <a:pt x="1563370" y="2804160"/>
                    <a:pt x="1565910" y="2804160"/>
                    <a:pt x="1568450" y="2802890"/>
                  </a:cubicBezTo>
                  <a:cubicBezTo>
                    <a:pt x="2016760" y="2640330"/>
                    <a:pt x="2346960" y="2211070"/>
                    <a:pt x="2353310" y="1709420"/>
                  </a:cubicBezTo>
                  <a:lnTo>
                    <a:pt x="2353310" y="0"/>
                  </a:lnTo>
                  <a:lnTo>
                    <a:pt x="0" y="0"/>
                  </a:lnTo>
                  <a:lnTo>
                    <a:pt x="0" y="1708150"/>
                  </a:lnTo>
                  <a:cubicBezTo>
                    <a:pt x="6350" y="2213610"/>
                    <a:pt x="331470" y="2642870"/>
                    <a:pt x="784860" y="2801620"/>
                  </a:cubicBezTo>
                  <a:close/>
                </a:path>
              </a:pathLst>
            </a:custGeom>
            <a:solidFill>
              <a:srgbClr val="A1A1CB"/>
            </a:solidFill>
          </p:spPr>
          <p:txBody>
            <a:bodyPr/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SA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17" name="صورة 16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DC12A4EB-CDFE-2170-4F93-4C673E294B75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6478" y="1342140"/>
            <a:ext cx="2993391" cy="1720423"/>
          </a:xfrm>
          <a:prstGeom prst="rect">
            <a:avLst/>
          </a:prstGeom>
        </p:spPr>
      </p:pic>
      <p:pic>
        <p:nvPicPr>
          <p:cNvPr id="18" name="صورة 17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6CEED81F-6361-9CD3-4445-DF0A2958269A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4489" y="1337827"/>
            <a:ext cx="3083022" cy="1695046"/>
          </a:xfrm>
          <a:prstGeom prst="rect">
            <a:avLst/>
          </a:prstGeom>
        </p:spPr>
      </p:pic>
      <p:pic>
        <p:nvPicPr>
          <p:cNvPr id="19" name="Picture 35" descr="Picture 35">
            <a:extLst>
              <a:ext uri="{FF2B5EF4-FFF2-40B4-BE49-F238E27FC236}">
                <a16:creationId xmlns:a16="http://schemas.microsoft.com/office/drawing/2014/main" id="{8CD677AD-812B-44E0-4533-A2AA78440C78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13192" t="11042" r="15559" b="29130"/>
          <a:stretch/>
        </p:blipFill>
        <p:spPr>
          <a:xfrm>
            <a:off x="10593355" y="-190519"/>
            <a:ext cx="1842925" cy="155396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6" name="مجموعة 25">
            <a:extLst>
              <a:ext uri="{FF2B5EF4-FFF2-40B4-BE49-F238E27FC236}">
                <a16:creationId xmlns:a16="http://schemas.microsoft.com/office/drawing/2014/main" id="{CF3641B2-34C5-F307-2A7F-F84351E6F758}"/>
              </a:ext>
            </a:extLst>
          </p:cNvPr>
          <p:cNvGrpSpPr/>
          <p:nvPr/>
        </p:nvGrpSpPr>
        <p:grpSpPr>
          <a:xfrm>
            <a:off x="9531274" y="4241612"/>
            <a:ext cx="2619418" cy="2616388"/>
            <a:chOff x="9531274" y="4241612"/>
            <a:chExt cx="2619418" cy="2616388"/>
          </a:xfrm>
        </p:grpSpPr>
        <p:pic>
          <p:nvPicPr>
            <p:cNvPr id="4" name="Picture 7">
              <a:extLst>
                <a:ext uri="{FF2B5EF4-FFF2-40B4-BE49-F238E27FC236}">
                  <a16:creationId xmlns:a16="http://schemas.microsoft.com/office/drawing/2014/main" id="{0B37E561-3653-8F5D-5BCE-9E619A85CC1F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rcRect/>
            <a:stretch>
              <a:fillRect/>
            </a:stretch>
          </p:blipFill>
          <p:spPr>
            <a:xfrm>
              <a:off x="9531274" y="6170198"/>
              <a:ext cx="2583295" cy="687802"/>
            </a:xfrm>
            <a:prstGeom prst="rect">
              <a:avLst/>
            </a:prstGeom>
          </p:spPr>
        </p:pic>
        <p:pic>
          <p:nvPicPr>
            <p:cNvPr id="8" name="Picture 6">
              <a:extLst>
                <a:ext uri="{FF2B5EF4-FFF2-40B4-BE49-F238E27FC236}">
                  <a16:creationId xmlns:a16="http://schemas.microsoft.com/office/drawing/2014/main" id="{DD143312-86B1-2517-A689-703136AE871E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rcRect b="5916"/>
            <a:stretch>
              <a:fillRect/>
            </a:stretch>
          </p:blipFill>
          <p:spPr>
            <a:xfrm>
              <a:off x="10291674" y="5237856"/>
              <a:ext cx="888925" cy="836327"/>
            </a:xfrm>
            <a:prstGeom prst="rect">
              <a:avLst/>
            </a:prstGeom>
          </p:spPr>
        </p:pic>
        <p:pic>
          <p:nvPicPr>
            <p:cNvPr id="9" name="Picture 2">
              <a:extLst>
                <a:ext uri="{FF2B5EF4-FFF2-40B4-BE49-F238E27FC236}">
                  <a16:creationId xmlns:a16="http://schemas.microsoft.com/office/drawing/2014/main" id="{78293E39-88F1-3114-E2C3-36F3DE043E29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rcRect/>
            <a:stretch>
              <a:fillRect/>
            </a:stretch>
          </p:blipFill>
          <p:spPr>
            <a:xfrm>
              <a:off x="11180599" y="4241612"/>
              <a:ext cx="970093" cy="996244"/>
            </a:xfrm>
            <a:prstGeom prst="rect">
              <a:avLst/>
            </a:prstGeom>
          </p:spPr>
        </p:pic>
        <p:pic>
          <p:nvPicPr>
            <p:cNvPr id="14" name="Picture 7">
              <a:extLst>
                <a:ext uri="{FF2B5EF4-FFF2-40B4-BE49-F238E27FC236}">
                  <a16:creationId xmlns:a16="http://schemas.microsoft.com/office/drawing/2014/main" id="{C651E395-A12B-B10B-9393-CBA06CB466FA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rcRect/>
            <a:stretch>
              <a:fillRect/>
            </a:stretch>
          </p:blipFill>
          <p:spPr>
            <a:xfrm>
              <a:off x="11366960" y="5386382"/>
              <a:ext cx="747609" cy="687801"/>
            </a:xfrm>
            <a:prstGeom prst="rect">
              <a:avLst/>
            </a:prstGeom>
          </p:spPr>
        </p:pic>
        <p:pic>
          <p:nvPicPr>
            <p:cNvPr id="20" name="Picture 5">
              <a:extLst>
                <a:ext uri="{FF2B5EF4-FFF2-40B4-BE49-F238E27FC236}">
                  <a16:creationId xmlns:a16="http://schemas.microsoft.com/office/drawing/2014/main" id="{225A2147-764B-D0CA-EBE0-91DCF3A5C759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rcRect/>
            <a:stretch>
              <a:fillRect/>
            </a:stretch>
          </p:blipFill>
          <p:spPr>
            <a:xfrm>
              <a:off x="10519998" y="4622780"/>
              <a:ext cx="519061" cy="519061"/>
            </a:xfrm>
            <a:prstGeom prst="rect">
              <a:avLst/>
            </a:prstGeom>
          </p:spPr>
        </p:pic>
      </p:grpSp>
      <p:pic>
        <p:nvPicPr>
          <p:cNvPr id="21" name="صورة 20">
            <a:extLst>
              <a:ext uri="{FF2B5EF4-FFF2-40B4-BE49-F238E27FC236}">
                <a16:creationId xmlns:a16="http://schemas.microsoft.com/office/drawing/2014/main" id="{09D06E7A-75BD-DA0A-30BE-FB5480D0061B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83" y="5348658"/>
            <a:ext cx="1679421" cy="1509342"/>
          </a:xfrm>
          <a:prstGeom prst="rect">
            <a:avLst/>
          </a:prstGeom>
        </p:spPr>
      </p:pic>
      <p:sp>
        <p:nvSpPr>
          <p:cNvPr id="22" name="مستطيل 21">
            <a:extLst>
              <a:ext uri="{FF2B5EF4-FFF2-40B4-BE49-F238E27FC236}">
                <a16:creationId xmlns:a16="http://schemas.microsoft.com/office/drawing/2014/main" id="{7CBC5E45-4A9F-7C25-130E-C6B7DAFE7C31}"/>
              </a:ext>
            </a:extLst>
          </p:cNvPr>
          <p:cNvSpPr/>
          <p:nvPr/>
        </p:nvSpPr>
        <p:spPr>
          <a:xfrm>
            <a:off x="4210513" y="375597"/>
            <a:ext cx="4180818" cy="11732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000" b="1" i="0" u="none" strike="noStrike" kern="1200" cap="none" spc="0" normalizeH="0" baseline="0" noProof="0" dirty="0">
                <a:ln>
                  <a:noFill/>
                </a:ln>
                <a:solidFill>
                  <a:srgbClr val="FCE0A2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الواجب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4000" b="1" dirty="0">
                <a:solidFill>
                  <a:srgbClr val="FCE0A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منصة مدرستي</a:t>
            </a:r>
            <a:endParaRPr kumimoji="0" lang="ar-SA" sz="4000" b="1" i="0" u="none" strike="noStrike" kern="1200" cap="none" spc="0" normalizeH="0" baseline="0" noProof="0" dirty="0">
              <a:ln>
                <a:noFill/>
              </a:ln>
              <a:solidFill>
                <a:srgbClr val="FCE0A2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" name="مخطط انسيابي: تخزين داخلي 27">
            <a:hlinkClick r:id="rId28"/>
            <a:extLst>
              <a:ext uri="{FF2B5EF4-FFF2-40B4-BE49-F238E27FC236}">
                <a16:creationId xmlns:a16="http://schemas.microsoft.com/office/drawing/2014/main" id="{3588E547-C6C1-DAF6-91B2-6D342FB82F3E}"/>
              </a:ext>
            </a:extLst>
          </p:cNvPr>
          <p:cNvSpPr/>
          <p:nvPr/>
        </p:nvSpPr>
        <p:spPr>
          <a:xfrm>
            <a:off x="5985364" y="3158578"/>
            <a:ext cx="4205632" cy="1297761"/>
          </a:xfrm>
          <a:custGeom>
            <a:avLst/>
            <a:gdLst>
              <a:gd name="connsiteX0" fmla="*/ 0 w 4205632"/>
              <a:gd name="connsiteY0" fmla="*/ 0 h 1297761"/>
              <a:gd name="connsiteX1" fmla="*/ 4205632 w 4205632"/>
              <a:gd name="connsiteY1" fmla="*/ 0 h 1297761"/>
              <a:gd name="connsiteX2" fmla="*/ 4205632 w 4205632"/>
              <a:gd name="connsiteY2" fmla="*/ 1297761 h 1297761"/>
              <a:gd name="connsiteX3" fmla="*/ 0 w 4205632"/>
              <a:gd name="connsiteY3" fmla="*/ 1297761 h 1297761"/>
              <a:gd name="connsiteX4" fmla="*/ 0 w 4205632"/>
              <a:gd name="connsiteY4" fmla="*/ 0 h 1297761"/>
              <a:gd name="connsiteX0" fmla="*/ 525704 w 4205632"/>
              <a:gd name="connsiteY0" fmla="*/ 0 h 1297761"/>
              <a:gd name="connsiteX1" fmla="*/ 525704 w 4205632"/>
              <a:gd name="connsiteY1" fmla="*/ 1297761 h 1297761"/>
              <a:gd name="connsiteX2" fmla="*/ 0 w 4205632"/>
              <a:gd name="connsiteY2" fmla="*/ 162220 h 1297761"/>
              <a:gd name="connsiteX3" fmla="*/ 4205632 w 4205632"/>
              <a:gd name="connsiteY3" fmla="*/ 162220 h 1297761"/>
              <a:gd name="connsiteX0" fmla="*/ 0 w 4205632"/>
              <a:gd name="connsiteY0" fmla="*/ 0 h 1297761"/>
              <a:gd name="connsiteX1" fmla="*/ 4205632 w 4205632"/>
              <a:gd name="connsiteY1" fmla="*/ 0 h 1297761"/>
              <a:gd name="connsiteX2" fmla="*/ 4205632 w 4205632"/>
              <a:gd name="connsiteY2" fmla="*/ 1297761 h 1297761"/>
              <a:gd name="connsiteX3" fmla="*/ 0 w 4205632"/>
              <a:gd name="connsiteY3" fmla="*/ 1297761 h 1297761"/>
              <a:gd name="connsiteX4" fmla="*/ 0 w 4205632"/>
              <a:gd name="connsiteY4" fmla="*/ 0 h 12977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05632" h="1297761" stroke="0" extrusionOk="0">
                <a:moveTo>
                  <a:pt x="0" y="0"/>
                </a:moveTo>
                <a:cubicBezTo>
                  <a:pt x="1786348" y="131919"/>
                  <a:pt x="2227190" y="-79974"/>
                  <a:pt x="4205632" y="0"/>
                </a:cubicBezTo>
                <a:cubicBezTo>
                  <a:pt x="4270016" y="462990"/>
                  <a:pt x="4182739" y="944519"/>
                  <a:pt x="4205632" y="1297761"/>
                </a:cubicBezTo>
                <a:cubicBezTo>
                  <a:pt x="2358687" y="1340650"/>
                  <a:pt x="466340" y="1192755"/>
                  <a:pt x="0" y="1297761"/>
                </a:cubicBezTo>
                <a:cubicBezTo>
                  <a:pt x="105690" y="698558"/>
                  <a:pt x="-72331" y="604879"/>
                  <a:pt x="0" y="0"/>
                </a:cubicBezTo>
                <a:close/>
              </a:path>
              <a:path w="4205632" h="1297761" fill="none" extrusionOk="0">
                <a:moveTo>
                  <a:pt x="525704" y="0"/>
                </a:moveTo>
                <a:cubicBezTo>
                  <a:pt x="593780" y="415331"/>
                  <a:pt x="454700" y="843758"/>
                  <a:pt x="525704" y="1297761"/>
                </a:cubicBezTo>
                <a:moveTo>
                  <a:pt x="0" y="162220"/>
                </a:moveTo>
                <a:cubicBezTo>
                  <a:pt x="1849148" y="52932"/>
                  <a:pt x="3463523" y="110257"/>
                  <a:pt x="4205632" y="162220"/>
                </a:cubicBezTo>
              </a:path>
              <a:path w="4205632" h="1297761" fill="none" extrusionOk="0">
                <a:moveTo>
                  <a:pt x="0" y="0"/>
                </a:moveTo>
                <a:cubicBezTo>
                  <a:pt x="1088679" y="4792"/>
                  <a:pt x="2912784" y="160209"/>
                  <a:pt x="4205632" y="0"/>
                </a:cubicBezTo>
                <a:cubicBezTo>
                  <a:pt x="4243744" y="414238"/>
                  <a:pt x="4298430" y="951944"/>
                  <a:pt x="4205632" y="1297761"/>
                </a:cubicBezTo>
                <a:cubicBezTo>
                  <a:pt x="2844007" y="1357641"/>
                  <a:pt x="1554393" y="1284166"/>
                  <a:pt x="0" y="1297761"/>
                </a:cubicBezTo>
                <a:cubicBezTo>
                  <a:pt x="52222" y="897411"/>
                  <a:pt x="110009" y="503776"/>
                  <a:pt x="0" y="0"/>
                </a:cubicBezTo>
                <a:close/>
              </a:path>
              <a:path w="4205632" h="1297761" fill="none" stroke="0" extrusionOk="0">
                <a:moveTo>
                  <a:pt x="525704" y="0"/>
                </a:moveTo>
                <a:cubicBezTo>
                  <a:pt x="564825" y="566466"/>
                  <a:pt x="429744" y="887408"/>
                  <a:pt x="525704" y="1297761"/>
                </a:cubicBezTo>
                <a:moveTo>
                  <a:pt x="0" y="162220"/>
                </a:moveTo>
                <a:cubicBezTo>
                  <a:pt x="2080532" y="47149"/>
                  <a:pt x="3343794" y="159129"/>
                  <a:pt x="4205632" y="162220"/>
                </a:cubicBezTo>
              </a:path>
              <a:path w="4205632" h="1297761" fill="none" stroke="0" extrusionOk="0">
                <a:moveTo>
                  <a:pt x="0" y="0"/>
                </a:moveTo>
                <a:cubicBezTo>
                  <a:pt x="944466" y="-46870"/>
                  <a:pt x="2416705" y="8709"/>
                  <a:pt x="4205632" y="0"/>
                </a:cubicBezTo>
                <a:cubicBezTo>
                  <a:pt x="4306113" y="413624"/>
                  <a:pt x="4288399" y="730905"/>
                  <a:pt x="4205632" y="1297761"/>
                </a:cubicBezTo>
                <a:cubicBezTo>
                  <a:pt x="2713985" y="1219431"/>
                  <a:pt x="1663930" y="1142093"/>
                  <a:pt x="0" y="1297761"/>
                </a:cubicBezTo>
                <a:cubicBezTo>
                  <a:pt x="-104650" y="922556"/>
                  <a:pt x="-54977" y="613264"/>
                  <a:pt x="0" y="0"/>
                </a:cubicBezTo>
                <a:close/>
              </a:path>
            </a:pathLst>
          </a:custGeom>
          <a:solidFill>
            <a:srgbClr val="FDEECB"/>
          </a:solidFill>
          <a:ln>
            <a:solidFill>
              <a:srgbClr val="A1A1CB"/>
            </a:solidFill>
            <a:extLst>
              <a:ext uri="{C807C97D-BFC1-408E-A445-0C87EB9F89A2}">
                <ask:lineSketchStyleProps xmlns:ask="http://schemas.microsoft.com/office/drawing/2018/sketchyshapes" sd="3335029903">
                  <a:prstGeom prst="flowChartInternalStorag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20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srgbClr val="A1A1CB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موقع رفعة التعليمية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9" name="مخطط انسيابي: تخزين داخلي 28">
            <a:hlinkClick r:id="rId29"/>
            <a:extLst>
              <a:ext uri="{FF2B5EF4-FFF2-40B4-BE49-F238E27FC236}">
                <a16:creationId xmlns:a16="http://schemas.microsoft.com/office/drawing/2014/main" id="{4E5D34B8-BFA2-DC4B-A283-B4D8E89947B9}"/>
              </a:ext>
            </a:extLst>
          </p:cNvPr>
          <p:cNvSpPr/>
          <p:nvPr/>
        </p:nvSpPr>
        <p:spPr>
          <a:xfrm>
            <a:off x="2345550" y="4823881"/>
            <a:ext cx="4205632" cy="1445327"/>
          </a:xfrm>
          <a:custGeom>
            <a:avLst/>
            <a:gdLst>
              <a:gd name="connsiteX0" fmla="*/ 0 w 4205632"/>
              <a:gd name="connsiteY0" fmla="*/ 0 h 1445327"/>
              <a:gd name="connsiteX1" fmla="*/ 4205632 w 4205632"/>
              <a:gd name="connsiteY1" fmla="*/ 0 h 1445327"/>
              <a:gd name="connsiteX2" fmla="*/ 4205632 w 4205632"/>
              <a:gd name="connsiteY2" fmla="*/ 1445327 h 1445327"/>
              <a:gd name="connsiteX3" fmla="*/ 0 w 4205632"/>
              <a:gd name="connsiteY3" fmla="*/ 1445327 h 1445327"/>
              <a:gd name="connsiteX4" fmla="*/ 0 w 4205632"/>
              <a:gd name="connsiteY4" fmla="*/ 0 h 1445327"/>
              <a:gd name="connsiteX0" fmla="*/ 525704 w 4205632"/>
              <a:gd name="connsiteY0" fmla="*/ 0 h 1445327"/>
              <a:gd name="connsiteX1" fmla="*/ 525704 w 4205632"/>
              <a:gd name="connsiteY1" fmla="*/ 1445327 h 1445327"/>
              <a:gd name="connsiteX2" fmla="*/ 0 w 4205632"/>
              <a:gd name="connsiteY2" fmla="*/ 180665 h 1445327"/>
              <a:gd name="connsiteX3" fmla="*/ 4205632 w 4205632"/>
              <a:gd name="connsiteY3" fmla="*/ 180665 h 1445327"/>
              <a:gd name="connsiteX0" fmla="*/ 0 w 4205632"/>
              <a:gd name="connsiteY0" fmla="*/ 0 h 1445327"/>
              <a:gd name="connsiteX1" fmla="*/ 4205632 w 4205632"/>
              <a:gd name="connsiteY1" fmla="*/ 0 h 1445327"/>
              <a:gd name="connsiteX2" fmla="*/ 4205632 w 4205632"/>
              <a:gd name="connsiteY2" fmla="*/ 1445327 h 1445327"/>
              <a:gd name="connsiteX3" fmla="*/ 0 w 4205632"/>
              <a:gd name="connsiteY3" fmla="*/ 1445327 h 1445327"/>
              <a:gd name="connsiteX4" fmla="*/ 0 w 4205632"/>
              <a:gd name="connsiteY4" fmla="*/ 0 h 1445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05632" h="1445327" stroke="0" extrusionOk="0">
                <a:moveTo>
                  <a:pt x="0" y="0"/>
                </a:moveTo>
                <a:cubicBezTo>
                  <a:pt x="1786348" y="131919"/>
                  <a:pt x="2227190" y="-79974"/>
                  <a:pt x="4205632" y="0"/>
                </a:cubicBezTo>
                <a:cubicBezTo>
                  <a:pt x="4289196" y="573351"/>
                  <a:pt x="4327793" y="858728"/>
                  <a:pt x="4205632" y="1445327"/>
                </a:cubicBezTo>
                <a:cubicBezTo>
                  <a:pt x="2358687" y="1488216"/>
                  <a:pt x="466340" y="1340321"/>
                  <a:pt x="0" y="1445327"/>
                </a:cubicBezTo>
                <a:cubicBezTo>
                  <a:pt x="39581" y="751674"/>
                  <a:pt x="-1499" y="340233"/>
                  <a:pt x="0" y="0"/>
                </a:cubicBezTo>
                <a:close/>
              </a:path>
              <a:path w="4205632" h="1445327" fill="none" extrusionOk="0">
                <a:moveTo>
                  <a:pt x="525704" y="0"/>
                </a:moveTo>
                <a:cubicBezTo>
                  <a:pt x="615618" y="386570"/>
                  <a:pt x="539992" y="1215975"/>
                  <a:pt x="525704" y="1445327"/>
                </a:cubicBezTo>
                <a:moveTo>
                  <a:pt x="0" y="180665"/>
                </a:moveTo>
                <a:cubicBezTo>
                  <a:pt x="1849148" y="71377"/>
                  <a:pt x="3463523" y="128702"/>
                  <a:pt x="4205632" y="180665"/>
                </a:cubicBezTo>
              </a:path>
              <a:path w="4205632" h="1445327" fill="none" extrusionOk="0">
                <a:moveTo>
                  <a:pt x="0" y="0"/>
                </a:moveTo>
                <a:cubicBezTo>
                  <a:pt x="1088679" y="4792"/>
                  <a:pt x="2912784" y="160209"/>
                  <a:pt x="4205632" y="0"/>
                </a:cubicBezTo>
                <a:cubicBezTo>
                  <a:pt x="4227953" y="501533"/>
                  <a:pt x="4143484" y="1275526"/>
                  <a:pt x="4205632" y="1445327"/>
                </a:cubicBezTo>
                <a:cubicBezTo>
                  <a:pt x="2844007" y="1505207"/>
                  <a:pt x="1554393" y="1431732"/>
                  <a:pt x="0" y="1445327"/>
                </a:cubicBezTo>
                <a:cubicBezTo>
                  <a:pt x="-81913" y="793137"/>
                  <a:pt x="104549" y="277926"/>
                  <a:pt x="0" y="0"/>
                </a:cubicBezTo>
                <a:close/>
              </a:path>
              <a:path w="4205632" h="1445327" fill="none" stroke="0" extrusionOk="0">
                <a:moveTo>
                  <a:pt x="525704" y="0"/>
                </a:moveTo>
                <a:cubicBezTo>
                  <a:pt x="463152" y="542025"/>
                  <a:pt x="421329" y="1300638"/>
                  <a:pt x="525704" y="1445327"/>
                </a:cubicBezTo>
                <a:moveTo>
                  <a:pt x="0" y="180665"/>
                </a:moveTo>
                <a:cubicBezTo>
                  <a:pt x="2080532" y="65594"/>
                  <a:pt x="3343794" y="177574"/>
                  <a:pt x="4205632" y="180665"/>
                </a:cubicBezTo>
              </a:path>
              <a:path w="4205632" h="1445327" fill="none" stroke="0" extrusionOk="0">
                <a:moveTo>
                  <a:pt x="0" y="0"/>
                </a:moveTo>
                <a:cubicBezTo>
                  <a:pt x="944466" y="-46870"/>
                  <a:pt x="2416705" y="8709"/>
                  <a:pt x="4205632" y="0"/>
                </a:cubicBezTo>
                <a:cubicBezTo>
                  <a:pt x="4082252" y="540511"/>
                  <a:pt x="4186134" y="1292046"/>
                  <a:pt x="4205632" y="1445327"/>
                </a:cubicBezTo>
                <a:cubicBezTo>
                  <a:pt x="2713985" y="1366997"/>
                  <a:pt x="1663930" y="1289659"/>
                  <a:pt x="0" y="1445327"/>
                </a:cubicBezTo>
                <a:cubicBezTo>
                  <a:pt x="-85020" y="1053986"/>
                  <a:pt x="-106328" y="419925"/>
                  <a:pt x="0" y="0"/>
                </a:cubicBezTo>
                <a:close/>
              </a:path>
            </a:pathLst>
          </a:custGeom>
          <a:solidFill>
            <a:srgbClr val="FDEECB"/>
          </a:solidFill>
          <a:ln>
            <a:solidFill>
              <a:srgbClr val="A1A1CB"/>
            </a:solidFill>
            <a:extLst>
              <a:ext uri="{C807C97D-BFC1-408E-A445-0C87EB9F89A2}">
                <ask:lineSketchStyleProps xmlns:ask="http://schemas.microsoft.com/office/drawing/2018/sketchyshapes" sd="3335029903">
                  <a:prstGeom prst="flowChartInternalStorag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20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srgbClr val="A1A1CB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قناة </a:t>
            </a:r>
            <a:r>
              <a:rPr kumimoji="0" lang="ar-SA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A1A1CB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تيليجرام</a:t>
            </a:r>
            <a:endParaRPr kumimoji="0" lang="ar-SA" sz="3200" b="1" i="0" u="none" strike="noStrike" kern="1200" cap="none" spc="0" normalizeH="0" baseline="0" noProof="0" dirty="0">
              <a:ln>
                <a:noFill/>
              </a:ln>
              <a:solidFill>
                <a:srgbClr val="A1A1CB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3200" b="1" dirty="0">
                <a:solidFill>
                  <a:srgbClr val="A1A1C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أ / فاطمه صالح السبيعي</a:t>
            </a:r>
            <a:endParaRPr kumimoji="0" lang="ar-SA" sz="3200" b="1" i="0" u="none" strike="noStrike" kern="1200" cap="none" spc="0" normalizeH="0" baseline="0" noProof="0" dirty="0">
              <a:ln>
                <a:noFill/>
              </a:ln>
              <a:solidFill>
                <a:srgbClr val="A1A1CB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1931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8" grpId="0" animBg="1"/>
      <p:bldP spid="2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مجموعة 26">
            <a:extLst>
              <a:ext uri="{FF2B5EF4-FFF2-40B4-BE49-F238E27FC236}">
                <a16:creationId xmlns:a16="http://schemas.microsoft.com/office/drawing/2014/main" id="{990545AF-78AB-5E2E-F5CA-0ED82427B68A}"/>
              </a:ext>
            </a:extLst>
          </p:cNvPr>
          <p:cNvGrpSpPr/>
          <p:nvPr/>
        </p:nvGrpSpPr>
        <p:grpSpPr>
          <a:xfrm>
            <a:off x="0" y="117791"/>
            <a:ext cx="1798262" cy="3594129"/>
            <a:chOff x="0" y="117791"/>
            <a:chExt cx="1798262" cy="3594129"/>
          </a:xfrm>
        </p:grpSpPr>
        <p:pic>
          <p:nvPicPr>
            <p:cNvPr id="11" name="صورة 10" descr="صورة تحتوي على نص&#10;&#10;تم إنشاء الوصف تلقائياً">
              <a:extLst>
                <a:ext uri="{FF2B5EF4-FFF2-40B4-BE49-F238E27FC236}">
                  <a16:creationId xmlns:a16="http://schemas.microsoft.com/office/drawing/2014/main" id="{22DD63C1-353C-13D4-5C7D-B47A6BCD31E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4794" b="46676"/>
            <a:stretch/>
          </p:blipFill>
          <p:spPr>
            <a:xfrm rot="5400000">
              <a:off x="-420575" y="1493084"/>
              <a:ext cx="2639411" cy="1798262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5D9FC389-5283-565A-A860-5D2C4AA7EF0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1096545" y="892118"/>
              <a:ext cx="638860" cy="575773"/>
            </a:xfrm>
            <a:prstGeom prst="rect">
              <a:avLst/>
            </a:prstGeom>
          </p:spPr>
        </p:pic>
        <p:pic>
          <p:nvPicPr>
            <p:cNvPr id="6" name="Picture 3">
              <a:extLst>
                <a:ext uri="{FF2B5EF4-FFF2-40B4-BE49-F238E27FC236}">
                  <a16:creationId xmlns:a16="http://schemas.microsoft.com/office/drawing/2014/main" id="{64BB1D42-4A47-DCD9-ED48-941A3C61C3C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124408" y="117791"/>
              <a:ext cx="972137" cy="954720"/>
            </a:xfrm>
            <a:prstGeom prst="rect">
              <a:avLst/>
            </a:prstGeom>
          </p:spPr>
        </p:pic>
        <p:pic>
          <p:nvPicPr>
            <p:cNvPr id="7" name="Picture 10">
              <a:extLst>
                <a:ext uri="{FF2B5EF4-FFF2-40B4-BE49-F238E27FC236}">
                  <a16:creationId xmlns:a16="http://schemas.microsoft.com/office/drawing/2014/main" id="{DC3F0710-4307-31F5-0323-1048FDB6426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>
            <a:xfrm rot="2072421">
              <a:off x="256308" y="1052693"/>
              <a:ext cx="775341" cy="765648"/>
            </a:xfrm>
            <a:prstGeom prst="rect">
              <a:avLst/>
            </a:prstGeom>
          </p:spPr>
        </p:pic>
        <p:pic>
          <p:nvPicPr>
            <p:cNvPr id="10" name="Picture 15">
              <a:extLst>
                <a:ext uri="{FF2B5EF4-FFF2-40B4-BE49-F238E27FC236}">
                  <a16:creationId xmlns:a16="http://schemas.microsoft.com/office/drawing/2014/main" id="{87D56FB6-A6C2-1EFD-3676-52AD3CE5B89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1146377" y="246966"/>
              <a:ext cx="518540" cy="645152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A05B6AB3-8743-483F-0918-814A35B0FAE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 rot="2776241">
              <a:off x="633583" y="2114800"/>
              <a:ext cx="892237" cy="352453"/>
            </a:xfrm>
            <a:prstGeom prst="rect">
              <a:avLst/>
            </a:prstGeom>
          </p:spPr>
        </p:pic>
        <p:pic>
          <p:nvPicPr>
            <p:cNvPr id="13" name="Picture 13">
              <a:extLst>
                <a:ext uri="{FF2B5EF4-FFF2-40B4-BE49-F238E27FC236}">
                  <a16:creationId xmlns:a16="http://schemas.microsoft.com/office/drawing/2014/main" id="{60932AAD-A44E-827F-8635-44F36E87A2A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>
              <a:fillRect/>
            </a:stretch>
          </p:blipFill>
          <p:spPr>
            <a:xfrm rot="1455093">
              <a:off x="1157251" y="1561625"/>
              <a:ext cx="580124" cy="575773"/>
            </a:xfrm>
            <a:prstGeom prst="rect">
              <a:avLst/>
            </a:prstGeom>
          </p:spPr>
        </p:pic>
      </p:grpSp>
      <p:grpSp>
        <p:nvGrpSpPr>
          <p:cNvPr id="15" name="Group 9">
            <a:extLst>
              <a:ext uri="{FF2B5EF4-FFF2-40B4-BE49-F238E27FC236}">
                <a16:creationId xmlns:a16="http://schemas.microsoft.com/office/drawing/2014/main" id="{DFD288D0-35DC-406B-5B67-46B22B5B9A48}"/>
              </a:ext>
            </a:extLst>
          </p:cNvPr>
          <p:cNvGrpSpPr/>
          <p:nvPr/>
        </p:nvGrpSpPr>
        <p:grpSpPr>
          <a:xfrm>
            <a:off x="3812881" y="-453851"/>
            <a:ext cx="5068495" cy="3135661"/>
            <a:chOff x="0" y="0"/>
            <a:chExt cx="2354580" cy="2868930"/>
          </a:xfrm>
        </p:grpSpPr>
        <p:sp>
          <p:nvSpPr>
            <p:cNvPr id="16" name="Freeform 10">
              <a:extLst>
                <a:ext uri="{FF2B5EF4-FFF2-40B4-BE49-F238E27FC236}">
                  <a16:creationId xmlns:a16="http://schemas.microsoft.com/office/drawing/2014/main" id="{A82AE682-9D66-84B8-0B32-9ADF68DB3E00}"/>
                </a:ext>
              </a:extLst>
            </p:cNvPr>
            <p:cNvSpPr/>
            <p:nvPr/>
          </p:nvSpPr>
          <p:spPr>
            <a:xfrm>
              <a:off x="0" y="0"/>
              <a:ext cx="2353310" cy="2868930"/>
            </a:xfrm>
            <a:custGeom>
              <a:avLst/>
              <a:gdLst/>
              <a:ahLst/>
              <a:cxnLst/>
              <a:rect l="l" t="t" r="r" b="b"/>
              <a:pathLst>
                <a:path w="2353310" h="2868930">
                  <a:moveTo>
                    <a:pt x="784860" y="2801620"/>
                  </a:moveTo>
                  <a:cubicBezTo>
                    <a:pt x="905510" y="2842260"/>
                    <a:pt x="1042670" y="2868930"/>
                    <a:pt x="1177290" y="2868930"/>
                  </a:cubicBezTo>
                  <a:cubicBezTo>
                    <a:pt x="1311910" y="2868930"/>
                    <a:pt x="1441450" y="2846070"/>
                    <a:pt x="1560830" y="2805430"/>
                  </a:cubicBezTo>
                  <a:cubicBezTo>
                    <a:pt x="1563370" y="2804160"/>
                    <a:pt x="1565910" y="2804160"/>
                    <a:pt x="1568450" y="2802890"/>
                  </a:cubicBezTo>
                  <a:cubicBezTo>
                    <a:pt x="2016760" y="2640330"/>
                    <a:pt x="2346960" y="2211070"/>
                    <a:pt x="2353310" y="1709420"/>
                  </a:cubicBezTo>
                  <a:lnTo>
                    <a:pt x="2353310" y="0"/>
                  </a:lnTo>
                  <a:lnTo>
                    <a:pt x="0" y="0"/>
                  </a:lnTo>
                  <a:lnTo>
                    <a:pt x="0" y="1708150"/>
                  </a:lnTo>
                  <a:cubicBezTo>
                    <a:pt x="6350" y="2213610"/>
                    <a:pt x="331470" y="2642870"/>
                    <a:pt x="784860" y="2801620"/>
                  </a:cubicBezTo>
                  <a:close/>
                </a:path>
              </a:pathLst>
            </a:custGeom>
            <a:solidFill>
              <a:srgbClr val="A1A1CB"/>
            </a:solidFill>
          </p:spPr>
          <p:txBody>
            <a:bodyPr/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SA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17" name="صورة 16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DC12A4EB-CDFE-2170-4F93-4C673E294B75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9198" y="852373"/>
            <a:ext cx="2993391" cy="1720423"/>
          </a:xfrm>
          <a:prstGeom prst="rect">
            <a:avLst/>
          </a:prstGeom>
        </p:spPr>
      </p:pic>
      <p:pic>
        <p:nvPicPr>
          <p:cNvPr id="18" name="صورة 17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6CEED81F-6361-9CD3-4445-DF0A2958269A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685" y="816487"/>
            <a:ext cx="3083022" cy="1695046"/>
          </a:xfrm>
          <a:prstGeom prst="rect">
            <a:avLst/>
          </a:prstGeom>
        </p:spPr>
      </p:pic>
      <p:pic>
        <p:nvPicPr>
          <p:cNvPr id="19" name="Picture 35" descr="Picture 35">
            <a:extLst>
              <a:ext uri="{FF2B5EF4-FFF2-40B4-BE49-F238E27FC236}">
                <a16:creationId xmlns:a16="http://schemas.microsoft.com/office/drawing/2014/main" id="{8CD677AD-812B-44E0-4533-A2AA78440C78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13192" t="11042" r="15559" b="29130"/>
          <a:stretch/>
        </p:blipFill>
        <p:spPr>
          <a:xfrm>
            <a:off x="10593355" y="-190519"/>
            <a:ext cx="1842925" cy="155396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6" name="مجموعة 25">
            <a:extLst>
              <a:ext uri="{FF2B5EF4-FFF2-40B4-BE49-F238E27FC236}">
                <a16:creationId xmlns:a16="http://schemas.microsoft.com/office/drawing/2014/main" id="{CF3641B2-34C5-F307-2A7F-F84351E6F758}"/>
              </a:ext>
            </a:extLst>
          </p:cNvPr>
          <p:cNvGrpSpPr/>
          <p:nvPr/>
        </p:nvGrpSpPr>
        <p:grpSpPr>
          <a:xfrm>
            <a:off x="9531274" y="4241612"/>
            <a:ext cx="2619418" cy="2616388"/>
            <a:chOff x="9531274" y="4241612"/>
            <a:chExt cx="2619418" cy="2616388"/>
          </a:xfrm>
        </p:grpSpPr>
        <p:pic>
          <p:nvPicPr>
            <p:cNvPr id="4" name="Picture 7">
              <a:extLst>
                <a:ext uri="{FF2B5EF4-FFF2-40B4-BE49-F238E27FC236}">
                  <a16:creationId xmlns:a16="http://schemas.microsoft.com/office/drawing/2014/main" id="{0B37E561-3653-8F5D-5BCE-9E619A85CC1F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rcRect/>
            <a:stretch>
              <a:fillRect/>
            </a:stretch>
          </p:blipFill>
          <p:spPr>
            <a:xfrm>
              <a:off x="9531274" y="6170198"/>
              <a:ext cx="2583295" cy="687802"/>
            </a:xfrm>
            <a:prstGeom prst="rect">
              <a:avLst/>
            </a:prstGeom>
          </p:spPr>
        </p:pic>
        <p:pic>
          <p:nvPicPr>
            <p:cNvPr id="8" name="Picture 6">
              <a:extLst>
                <a:ext uri="{FF2B5EF4-FFF2-40B4-BE49-F238E27FC236}">
                  <a16:creationId xmlns:a16="http://schemas.microsoft.com/office/drawing/2014/main" id="{DD143312-86B1-2517-A689-703136AE871E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rcRect b="5916"/>
            <a:stretch>
              <a:fillRect/>
            </a:stretch>
          </p:blipFill>
          <p:spPr>
            <a:xfrm>
              <a:off x="10291674" y="5237856"/>
              <a:ext cx="888925" cy="836327"/>
            </a:xfrm>
            <a:prstGeom prst="rect">
              <a:avLst/>
            </a:prstGeom>
          </p:spPr>
        </p:pic>
        <p:pic>
          <p:nvPicPr>
            <p:cNvPr id="9" name="Picture 2">
              <a:extLst>
                <a:ext uri="{FF2B5EF4-FFF2-40B4-BE49-F238E27FC236}">
                  <a16:creationId xmlns:a16="http://schemas.microsoft.com/office/drawing/2014/main" id="{78293E39-88F1-3114-E2C3-36F3DE043E29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rcRect/>
            <a:stretch>
              <a:fillRect/>
            </a:stretch>
          </p:blipFill>
          <p:spPr>
            <a:xfrm>
              <a:off x="11180599" y="4241612"/>
              <a:ext cx="970093" cy="996244"/>
            </a:xfrm>
            <a:prstGeom prst="rect">
              <a:avLst/>
            </a:prstGeom>
          </p:spPr>
        </p:pic>
        <p:pic>
          <p:nvPicPr>
            <p:cNvPr id="14" name="Picture 7">
              <a:extLst>
                <a:ext uri="{FF2B5EF4-FFF2-40B4-BE49-F238E27FC236}">
                  <a16:creationId xmlns:a16="http://schemas.microsoft.com/office/drawing/2014/main" id="{C651E395-A12B-B10B-9393-CBA06CB466FA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rcRect/>
            <a:stretch>
              <a:fillRect/>
            </a:stretch>
          </p:blipFill>
          <p:spPr>
            <a:xfrm>
              <a:off x="11366960" y="5386382"/>
              <a:ext cx="747609" cy="687801"/>
            </a:xfrm>
            <a:prstGeom prst="rect">
              <a:avLst/>
            </a:prstGeom>
          </p:spPr>
        </p:pic>
        <p:pic>
          <p:nvPicPr>
            <p:cNvPr id="20" name="Picture 5">
              <a:extLst>
                <a:ext uri="{FF2B5EF4-FFF2-40B4-BE49-F238E27FC236}">
                  <a16:creationId xmlns:a16="http://schemas.microsoft.com/office/drawing/2014/main" id="{225A2147-764B-D0CA-EBE0-91DCF3A5C759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rcRect/>
            <a:stretch>
              <a:fillRect/>
            </a:stretch>
          </p:blipFill>
          <p:spPr>
            <a:xfrm>
              <a:off x="10519998" y="4622780"/>
              <a:ext cx="519061" cy="519061"/>
            </a:xfrm>
            <a:prstGeom prst="rect">
              <a:avLst/>
            </a:prstGeom>
          </p:spPr>
        </p:pic>
      </p:grpSp>
      <p:pic>
        <p:nvPicPr>
          <p:cNvPr id="21" name="صورة 20">
            <a:extLst>
              <a:ext uri="{FF2B5EF4-FFF2-40B4-BE49-F238E27FC236}">
                <a16:creationId xmlns:a16="http://schemas.microsoft.com/office/drawing/2014/main" id="{09D06E7A-75BD-DA0A-30BE-FB5480D0061B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83" y="5348658"/>
            <a:ext cx="1679421" cy="1509342"/>
          </a:xfrm>
          <a:prstGeom prst="rect">
            <a:avLst/>
          </a:prstGeom>
        </p:spPr>
      </p:pic>
      <p:sp>
        <p:nvSpPr>
          <p:cNvPr id="22" name="مستطيل 21">
            <a:extLst>
              <a:ext uri="{FF2B5EF4-FFF2-40B4-BE49-F238E27FC236}">
                <a16:creationId xmlns:a16="http://schemas.microsoft.com/office/drawing/2014/main" id="{7CBC5E45-4A9F-7C25-130E-C6B7DAFE7C31}"/>
              </a:ext>
            </a:extLst>
          </p:cNvPr>
          <p:cNvSpPr/>
          <p:nvPr/>
        </p:nvSpPr>
        <p:spPr>
          <a:xfrm>
            <a:off x="4256720" y="176683"/>
            <a:ext cx="4180818" cy="9602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4000" b="1" dirty="0">
                <a:solidFill>
                  <a:srgbClr val="FCE0A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" عصف ذهني "</a:t>
            </a:r>
            <a:endParaRPr kumimoji="0" lang="ar-SA" sz="4000" b="1" i="0" u="none" strike="noStrike" kern="1200" cap="none" spc="0" normalizeH="0" baseline="0" noProof="0" dirty="0">
              <a:ln>
                <a:noFill/>
              </a:ln>
              <a:solidFill>
                <a:srgbClr val="FCE0A2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3" name="Picture 10">
            <a:extLst>
              <a:ext uri="{FF2B5EF4-FFF2-40B4-BE49-F238E27FC236}">
                <a16:creationId xmlns:a16="http://schemas.microsoft.com/office/drawing/2014/main" id="{891F8251-9221-45AA-2C1C-430E2C107838}"/>
              </a:ext>
            </a:extLst>
          </p:cNvPr>
          <p:cNvPicPr>
            <a:picLocks noChangeAspect="1"/>
          </p:cNvPicPr>
          <p:nvPr/>
        </p:nvPicPr>
        <p:blipFill>
          <a:blip r:embed="rId28"/>
          <a:srcRect/>
          <a:stretch>
            <a:fillRect/>
          </a:stretch>
        </p:blipFill>
        <p:spPr>
          <a:xfrm>
            <a:off x="6753552" y="5722881"/>
            <a:ext cx="2071298" cy="958437"/>
          </a:xfrm>
          <a:prstGeom prst="rect">
            <a:avLst/>
          </a:prstGeom>
        </p:spPr>
      </p:pic>
      <p:sp>
        <p:nvSpPr>
          <p:cNvPr id="24" name="دمعة 23">
            <a:extLst>
              <a:ext uri="{FF2B5EF4-FFF2-40B4-BE49-F238E27FC236}">
                <a16:creationId xmlns:a16="http://schemas.microsoft.com/office/drawing/2014/main" id="{A2F107EF-2CC0-2EA7-1404-7F6BB5763A9A}"/>
              </a:ext>
            </a:extLst>
          </p:cNvPr>
          <p:cNvSpPr/>
          <p:nvPr/>
        </p:nvSpPr>
        <p:spPr>
          <a:xfrm rot="11524304" flipH="1">
            <a:off x="4949609" y="3371678"/>
            <a:ext cx="2680992" cy="2023851"/>
          </a:xfrm>
          <a:custGeom>
            <a:avLst/>
            <a:gdLst>
              <a:gd name="connsiteX0" fmla="*/ 0 w 2680992"/>
              <a:gd name="connsiteY0" fmla="*/ 1011926 h 2023851"/>
              <a:gd name="connsiteX1" fmla="*/ 1340496 w 2680992"/>
              <a:gd name="connsiteY1" fmla="*/ 0 h 2023851"/>
              <a:gd name="connsiteX2" fmla="*/ 1760518 w 2680992"/>
              <a:gd name="connsiteY2" fmla="*/ 0 h 2023851"/>
              <a:gd name="connsiteX3" fmla="*/ 2167135 w 2680992"/>
              <a:gd name="connsiteY3" fmla="*/ 0 h 2023851"/>
              <a:gd name="connsiteX4" fmla="*/ 2680992 w 2680992"/>
              <a:gd name="connsiteY4" fmla="*/ 0 h 2023851"/>
              <a:gd name="connsiteX5" fmla="*/ 2680992 w 2680992"/>
              <a:gd name="connsiteY5" fmla="*/ 526202 h 2023851"/>
              <a:gd name="connsiteX6" fmla="*/ 2680992 w 2680992"/>
              <a:gd name="connsiteY6" fmla="*/ 1011926 h 2023851"/>
              <a:gd name="connsiteX7" fmla="*/ 1340496 w 2680992"/>
              <a:gd name="connsiteY7" fmla="*/ 2023852 h 2023851"/>
              <a:gd name="connsiteX8" fmla="*/ 0 w 2680992"/>
              <a:gd name="connsiteY8" fmla="*/ 1011926 h 20238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80992" h="2023851" fill="none" extrusionOk="0">
                <a:moveTo>
                  <a:pt x="0" y="1011926"/>
                </a:moveTo>
                <a:cubicBezTo>
                  <a:pt x="1006" y="636837"/>
                  <a:pt x="658921" y="-38404"/>
                  <a:pt x="1340496" y="0"/>
                </a:cubicBezTo>
                <a:cubicBezTo>
                  <a:pt x="1505768" y="-6488"/>
                  <a:pt x="1561444" y="755"/>
                  <a:pt x="1760518" y="0"/>
                </a:cubicBezTo>
                <a:cubicBezTo>
                  <a:pt x="1959592" y="-755"/>
                  <a:pt x="2053466" y="32654"/>
                  <a:pt x="2167135" y="0"/>
                </a:cubicBezTo>
                <a:cubicBezTo>
                  <a:pt x="2280804" y="-32654"/>
                  <a:pt x="2488488" y="60100"/>
                  <a:pt x="2680992" y="0"/>
                </a:cubicBezTo>
                <a:cubicBezTo>
                  <a:pt x="2714729" y="225493"/>
                  <a:pt x="2651791" y="268184"/>
                  <a:pt x="2680992" y="526202"/>
                </a:cubicBezTo>
                <a:cubicBezTo>
                  <a:pt x="2710193" y="784220"/>
                  <a:pt x="2631085" y="862781"/>
                  <a:pt x="2680992" y="1011926"/>
                </a:cubicBezTo>
                <a:cubicBezTo>
                  <a:pt x="2616725" y="1439290"/>
                  <a:pt x="2158692" y="1821998"/>
                  <a:pt x="1340496" y="2023852"/>
                </a:cubicBezTo>
                <a:cubicBezTo>
                  <a:pt x="547776" y="1959136"/>
                  <a:pt x="-24644" y="1488640"/>
                  <a:pt x="0" y="1011926"/>
                </a:cubicBezTo>
                <a:close/>
              </a:path>
              <a:path w="2680992" h="2023851" stroke="0" extrusionOk="0">
                <a:moveTo>
                  <a:pt x="0" y="1011926"/>
                </a:moveTo>
                <a:cubicBezTo>
                  <a:pt x="-102214" y="377450"/>
                  <a:pt x="628647" y="-136139"/>
                  <a:pt x="1340496" y="0"/>
                </a:cubicBezTo>
                <a:cubicBezTo>
                  <a:pt x="1494267" y="-25987"/>
                  <a:pt x="1714072" y="36040"/>
                  <a:pt x="1814138" y="0"/>
                </a:cubicBezTo>
                <a:cubicBezTo>
                  <a:pt x="1914204" y="-36040"/>
                  <a:pt x="2135662" y="30515"/>
                  <a:pt x="2247565" y="0"/>
                </a:cubicBezTo>
                <a:cubicBezTo>
                  <a:pt x="2359468" y="-30515"/>
                  <a:pt x="2481978" y="22241"/>
                  <a:pt x="2680992" y="0"/>
                </a:cubicBezTo>
                <a:cubicBezTo>
                  <a:pt x="2693898" y="213015"/>
                  <a:pt x="2632415" y="363992"/>
                  <a:pt x="2680992" y="495844"/>
                </a:cubicBezTo>
                <a:cubicBezTo>
                  <a:pt x="2729569" y="627696"/>
                  <a:pt x="2635928" y="799670"/>
                  <a:pt x="2680992" y="1011926"/>
                </a:cubicBezTo>
                <a:cubicBezTo>
                  <a:pt x="2795494" y="1472499"/>
                  <a:pt x="2133968" y="2142925"/>
                  <a:pt x="1340496" y="2023852"/>
                </a:cubicBezTo>
                <a:cubicBezTo>
                  <a:pt x="677595" y="2067022"/>
                  <a:pt x="52323" y="1553083"/>
                  <a:pt x="0" y="1011926"/>
                </a:cubicBezTo>
                <a:close/>
              </a:path>
            </a:pathLst>
          </a:custGeom>
          <a:solidFill>
            <a:srgbClr val="FCE8BA"/>
          </a:solidFill>
          <a:ln>
            <a:solidFill>
              <a:srgbClr val="FCE0A2"/>
            </a:solidFill>
            <a:extLst>
              <a:ext uri="{C807C97D-BFC1-408E-A445-0C87EB9F89A2}">
                <ask:lineSketchStyleProps xmlns:ask="http://schemas.microsoft.com/office/drawing/2018/sketchyshapes" sd="2115505233">
                  <a:prstGeom prst="teardrop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25" name="مستطيل 24">
            <a:extLst>
              <a:ext uri="{FF2B5EF4-FFF2-40B4-BE49-F238E27FC236}">
                <a16:creationId xmlns:a16="http://schemas.microsoft.com/office/drawing/2014/main" id="{4CE3694A-2E7B-3F45-DC31-DD3186F7AA97}"/>
              </a:ext>
            </a:extLst>
          </p:cNvPr>
          <p:cNvSpPr/>
          <p:nvPr/>
        </p:nvSpPr>
        <p:spPr>
          <a:xfrm>
            <a:off x="5057042" y="3811019"/>
            <a:ext cx="2446177" cy="13221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ما احتمال ان تكون الدراسة</a:t>
            </a:r>
            <a:r>
              <a:rPr kumimoji="0" lang="ar-SA" sz="2800" b="1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عن بعد 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في رمضان ؟</a:t>
            </a:r>
            <a:endParaRPr kumimoji="0" lang="ar-SA" sz="2800" b="1" i="0" u="none" strike="noStrike" kern="1200" cap="none" spc="0" normalizeH="0" baseline="0" noProof="0" dirty="0">
              <a:ln>
                <a:noFill/>
              </a:ln>
              <a:solidFill>
                <a:srgbClr val="A1A1CB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دمعة 1">
            <a:extLst>
              <a:ext uri="{FF2B5EF4-FFF2-40B4-BE49-F238E27FC236}">
                <a16:creationId xmlns:a16="http://schemas.microsoft.com/office/drawing/2014/main" id="{44DEBA8D-BAFA-7DA7-922C-81FDD1E6FCCD}"/>
              </a:ext>
            </a:extLst>
          </p:cNvPr>
          <p:cNvSpPr/>
          <p:nvPr/>
        </p:nvSpPr>
        <p:spPr>
          <a:xfrm rot="10075696">
            <a:off x="7922716" y="3238130"/>
            <a:ext cx="2470623" cy="2170719"/>
          </a:xfrm>
          <a:custGeom>
            <a:avLst/>
            <a:gdLst>
              <a:gd name="connsiteX0" fmla="*/ 0 w 2470623"/>
              <a:gd name="connsiteY0" fmla="*/ 1085360 h 2170719"/>
              <a:gd name="connsiteX1" fmla="*/ 1235312 w 2470623"/>
              <a:gd name="connsiteY1" fmla="*/ 0 h 2170719"/>
              <a:gd name="connsiteX2" fmla="*/ 1622376 w 2470623"/>
              <a:gd name="connsiteY2" fmla="*/ 0 h 2170719"/>
              <a:gd name="connsiteX3" fmla="*/ 1997087 w 2470623"/>
              <a:gd name="connsiteY3" fmla="*/ 0 h 2170719"/>
              <a:gd name="connsiteX4" fmla="*/ 2470623 w 2470623"/>
              <a:gd name="connsiteY4" fmla="*/ 0 h 2170719"/>
              <a:gd name="connsiteX5" fmla="*/ 2470623 w 2470623"/>
              <a:gd name="connsiteY5" fmla="*/ 564387 h 2170719"/>
              <a:gd name="connsiteX6" fmla="*/ 2470623 w 2470623"/>
              <a:gd name="connsiteY6" fmla="*/ 1085360 h 2170719"/>
              <a:gd name="connsiteX7" fmla="*/ 1235311 w 2470623"/>
              <a:gd name="connsiteY7" fmla="*/ 2170720 h 2170719"/>
              <a:gd name="connsiteX8" fmla="*/ -1 w 2470623"/>
              <a:gd name="connsiteY8" fmla="*/ 1085360 h 2170719"/>
              <a:gd name="connsiteX9" fmla="*/ 0 w 2470623"/>
              <a:gd name="connsiteY9" fmla="*/ 1085360 h 2170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470623" h="2170719" fill="none" extrusionOk="0">
                <a:moveTo>
                  <a:pt x="0" y="1085360"/>
                </a:moveTo>
                <a:cubicBezTo>
                  <a:pt x="505" y="578130"/>
                  <a:pt x="574805" y="-14207"/>
                  <a:pt x="1235312" y="0"/>
                </a:cubicBezTo>
                <a:cubicBezTo>
                  <a:pt x="1411880" y="-41201"/>
                  <a:pt x="1515370" y="23367"/>
                  <a:pt x="1622376" y="0"/>
                </a:cubicBezTo>
                <a:cubicBezTo>
                  <a:pt x="1729382" y="-23367"/>
                  <a:pt x="1816243" y="21601"/>
                  <a:pt x="1997087" y="0"/>
                </a:cubicBezTo>
                <a:cubicBezTo>
                  <a:pt x="2177931" y="-21601"/>
                  <a:pt x="2254454" y="44341"/>
                  <a:pt x="2470623" y="0"/>
                </a:cubicBezTo>
                <a:cubicBezTo>
                  <a:pt x="2523708" y="251304"/>
                  <a:pt x="2432474" y="374229"/>
                  <a:pt x="2470623" y="564387"/>
                </a:cubicBezTo>
                <a:cubicBezTo>
                  <a:pt x="2508772" y="754545"/>
                  <a:pt x="2419573" y="827613"/>
                  <a:pt x="2470623" y="1085360"/>
                </a:cubicBezTo>
                <a:cubicBezTo>
                  <a:pt x="2414116" y="1569158"/>
                  <a:pt x="1961795" y="2056028"/>
                  <a:pt x="1235311" y="2170720"/>
                </a:cubicBezTo>
                <a:cubicBezTo>
                  <a:pt x="480540" y="2081121"/>
                  <a:pt x="-16458" y="1629925"/>
                  <a:pt x="-1" y="1085360"/>
                </a:cubicBezTo>
                <a:lnTo>
                  <a:pt x="0" y="1085360"/>
                </a:lnTo>
                <a:close/>
              </a:path>
              <a:path w="2470623" h="2170719" stroke="0" extrusionOk="0">
                <a:moveTo>
                  <a:pt x="0" y="1085360"/>
                </a:moveTo>
                <a:cubicBezTo>
                  <a:pt x="-36054" y="459263"/>
                  <a:pt x="587645" y="-165252"/>
                  <a:pt x="1235312" y="0"/>
                </a:cubicBezTo>
                <a:cubicBezTo>
                  <a:pt x="1365462" y="-11431"/>
                  <a:pt x="1478644" y="41271"/>
                  <a:pt x="1671789" y="0"/>
                </a:cubicBezTo>
                <a:cubicBezTo>
                  <a:pt x="1864934" y="-41271"/>
                  <a:pt x="1892129" y="4902"/>
                  <a:pt x="2071206" y="0"/>
                </a:cubicBezTo>
                <a:cubicBezTo>
                  <a:pt x="2250283" y="-4902"/>
                  <a:pt x="2378096" y="9905"/>
                  <a:pt x="2470623" y="0"/>
                </a:cubicBezTo>
                <a:cubicBezTo>
                  <a:pt x="2529653" y="216045"/>
                  <a:pt x="2423882" y="350409"/>
                  <a:pt x="2470623" y="531826"/>
                </a:cubicBezTo>
                <a:cubicBezTo>
                  <a:pt x="2517364" y="713243"/>
                  <a:pt x="2422088" y="939094"/>
                  <a:pt x="2470623" y="1085360"/>
                </a:cubicBezTo>
                <a:cubicBezTo>
                  <a:pt x="2606490" y="1568149"/>
                  <a:pt x="1952935" y="2250003"/>
                  <a:pt x="1235311" y="2170720"/>
                </a:cubicBezTo>
                <a:cubicBezTo>
                  <a:pt x="619187" y="2207582"/>
                  <a:pt x="98919" y="1651298"/>
                  <a:pt x="-1" y="1085360"/>
                </a:cubicBezTo>
                <a:lnTo>
                  <a:pt x="0" y="1085360"/>
                </a:lnTo>
                <a:close/>
              </a:path>
            </a:pathLst>
          </a:custGeom>
          <a:solidFill>
            <a:srgbClr val="FCE8BA"/>
          </a:solidFill>
          <a:ln>
            <a:solidFill>
              <a:srgbClr val="FCE0A2"/>
            </a:solidFill>
            <a:extLst>
              <a:ext uri="{C807C97D-BFC1-408E-A445-0C87EB9F89A2}">
                <ask:lineSketchStyleProps xmlns:ask="http://schemas.microsoft.com/office/drawing/2018/sketchyshapes" sd="2115505233">
                  <a:prstGeom prst="teardrop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مستطيل 2">
            <a:extLst>
              <a:ext uri="{FF2B5EF4-FFF2-40B4-BE49-F238E27FC236}">
                <a16:creationId xmlns:a16="http://schemas.microsoft.com/office/drawing/2014/main" id="{EF59F087-8D1C-286A-3A01-059C949FF439}"/>
              </a:ext>
            </a:extLst>
          </p:cNvPr>
          <p:cNvSpPr/>
          <p:nvPr/>
        </p:nvSpPr>
        <p:spPr>
          <a:xfrm>
            <a:off x="7855355" y="3742599"/>
            <a:ext cx="2500956" cy="11732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ما احتمال هطول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2800" b="1" dirty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المطر غداً ؟</a:t>
            </a:r>
            <a:endParaRPr kumimoji="0" lang="ar-SA" sz="2800" b="1" i="0" u="none" strike="noStrike" kern="1200" cap="none" spc="0" normalizeH="0" baseline="0" noProof="0" dirty="0">
              <a:ln>
                <a:noFill/>
              </a:ln>
              <a:solidFill>
                <a:srgbClr val="A1A1CB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" name="مخطط انسيابي: تخزين داخلي 27">
            <a:extLst>
              <a:ext uri="{FF2B5EF4-FFF2-40B4-BE49-F238E27FC236}">
                <a16:creationId xmlns:a16="http://schemas.microsoft.com/office/drawing/2014/main" id="{3588E547-C6C1-DAF6-91B2-6D342FB82F3E}"/>
              </a:ext>
            </a:extLst>
          </p:cNvPr>
          <p:cNvSpPr/>
          <p:nvPr/>
        </p:nvSpPr>
        <p:spPr>
          <a:xfrm>
            <a:off x="9039445" y="1846838"/>
            <a:ext cx="3044968" cy="1262396"/>
          </a:xfrm>
          <a:custGeom>
            <a:avLst/>
            <a:gdLst>
              <a:gd name="connsiteX0" fmla="*/ 0 w 3044968"/>
              <a:gd name="connsiteY0" fmla="*/ 0 h 1262396"/>
              <a:gd name="connsiteX1" fmla="*/ 3044968 w 3044968"/>
              <a:gd name="connsiteY1" fmla="*/ 0 h 1262396"/>
              <a:gd name="connsiteX2" fmla="*/ 3044968 w 3044968"/>
              <a:gd name="connsiteY2" fmla="*/ 1262396 h 1262396"/>
              <a:gd name="connsiteX3" fmla="*/ 0 w 3044968"/>
              <a:gd name="connsiteY3" fmla="*/ 1262396 h 1262396"/>
              <a:gd name="connsiteX4" fmla="*/ 0 w 3044968"/>
              <a:gd name="connsiteY4" fmla="*/ 0 h 1262396"/>
              <a:gd name="connsiteX0" fmla="*/ 380621 w 3044968"/>
              <a:gd name="connsiteY0" fmla="*/ 0 h 1262396"/>
              <a:gd name="connsiteX1" fmla="*/ 380621 w 3044968"/>
              <a:gd name="connsiteY1" fmla="*/ 1262396 h 1262396"/>
              <a:gd name="connsiteX2" fmla="*/ 0 w 3044968"/>
              <a:gd name="connsiteY2" fmla="*/ 157799 h 1262396"/>
              <a:gd name="connsiteX3" fmla="*/ 3044968 w 3044968"/>
              <a:gd name="connsiteY3" fmla="*/ 157799 h 1262396"/>
              <a:gd name="connsiteX0" fmla="*/ 0 w 3044968"/>
              <a:gd name="connsiteY0" fmla="*/ 0 h 1262396"/>
              <a:gd name="connsiteX1" fmla="*/ 3044968 w 3044968"/>
              <a:gd name="connsiteY1" fmla="*/ 0 h 1262396"/>
              <a:gd name="connsiteX2" fmla="*/ 3044968 w 3044968"/>
              <a:gd name="connsiteY2" fmla="*/ 1262396 h 1262396"/>
              <a:gd name="connsiteX3" fmla="*/ 0 w 3044968"/>
              <a:gd name="connsiteY3" fmla="*/ 1262396 h 1262396"/>
              <a:gd name="connsiteX4" fmla="*/ 0 w 3044968"/>
              <a:gd name="connsiteY4" fmla="*/ 0 h 12623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44968" h="1262396" stroke="0" extrusionOk="0">
                <a:moveTo>
                  <a:pt x="0" y="0"/>
                </a:moveTo>
                <a:cubicBezTo>
                  <a:pt x="486326" y="131919"/>
                  <a:pt x="1678473" y="-79974"/>
                  <a:pt x="3044968" y="0"/>
                </a:cubicBezTo>
                <a:cubicBezTo>
                  <a:pt x="3135320" y="217315"/>
                  <a:pt x="3022017" y="1063983"/>
                  <a:pt x="3044968" y="1262396"/>
                </a:cubicBezTo>
                <a:cubicBezTo>
                  <a:pt x="1539108" y="1305285"/>
                  <a:pt x="445674" y="1157390"/>
                  <a:pt x="0" y="1262396"/>
                </a:cubicBezTo>
                <a:cubicBezTo>
                  <a:pt x="-81369" y="865574"/>
                  <a:pt x="-53515" y="432391"/>
                  <a:pt x="0" y="0"/>
                </a:cubicBezTo>
                <a:close/>
              </a:path>
              <a:path w="3044968" h="1262396" fill="none" extrusionOk="0">
                <a:moveTo>
                  <a:pt x="380621" y="0"/>
                </a:moveTo>
                <a:cubicBezTo>
                  <a:pt x="313925" y="316069"/>
                  <a:pt x="339869" y="998523"/>
                  <a:pt x="380621" y="1262396"/>
                </a:cubicBezTo>
                <a:moveTo>
                  <a:pt x="0" y="157799"/>
                </a:moveTo>
                <a:cubicBezTo>
                  <a:pt x="419693" y="48511"/>
                  <a:pt x="1574266" y="105836"/>
                  <a:pt x="3044968" y="157799"/>
                </a:cubicBezTo>
              </a:path>
              <a:path w="3044968" h="1262396" fill="none" extrusionOk="0">
                <a:moveTo>
                  <a:pt x="0" y="0"/>
                </a:moveTo>
                <a:cubicBezTo>
                  <a:pt x="1213069" y="4792"/>
                  <a:pt x="2509493" y="160209"/>
                  <a:pt x="3044968" y="0"/>
                </a:cubicBezTo>
                <a:cubicBezTo>
                  <a:pt x="3050880" y="587062"/>
                  <a:pt x="3065358" y="759613"/>
                  <a:pt x="3044968" y="1262396"/>
                </a:cubicBezTo>
                <a:cubicBezTo>
                  <a:pt x="1889323" y="1322276"/>
                  <a:pt x="1095590" y="1248801"/>
                  <a:pt x="0" y="1262396"/>
                </a:cubicBezTo>
                <a:cubicBezTo>
                  <a:pt x="-24595" y="656778"/>
                  <a:pt x="-34587" y="178067"/>
                  <a:pt x="0" y="0"/>
                </a:cubicBezTo>
                <a:close/>
              </a:path>
              <a:path w="3044968" h="1262396" fill="none" stroke="0" extrusionOk="0">
                <a:moveTo>
                  <a:pt x="380621" y="0"/>
                </a:moveTo>
                <a:cubicBezTo>
                  <a:pt x="315272" y="144613"/>
                  <a:pt x="415382" y="963723"/>
                  <a:pt x="380621" y="1262396"/>
                </a:cubicBezTo>
                <a:moveTo>
                  <a:pt x="0" y="157799"/>
                </a:moveTo>
                <a:cubicBezTo>
                  <a:pt x="510115" y="42728"/>
                  <a:pt x="1875658" y="154708"/>
                  <a:pt x="3044968" y="157799"/>
                </a:cubicBezTo>
              </a:path>
              <a:path w="3044968" h="1262396" fill="none" stroke="0" extrusionOk="0">
                <a:moveTo>
                  <a:pt x="0" y="0"/>
                </a:moveTo>
                <a:cubicBezTo>
                  <a:pt x="1343528" y="-46870"/>
                  <a:pt x="1602428" y="8709"/>
                  <a:pt x="3044968" y="0"/>
                </a:cubicBezTo>
                <a:cubicBezTo>
                  <a:pt x="3122990" y="502228"/>
                  <a:pt x="3025187" y="1107326"/>
                  <a:pt x="3044968" y="1262396"/>
                </a:cubicBezTo>
                <a:cubicBezTo>
                  <a:pt x="2335984" y="1184066"/>
                  <a:pt x="1176951" y="1106728"/>
                  <a:pt x="0" y="1262396"/>
                </a:cubicBezTo>
                <a:cubicBezTo>
                  <a:pt x="78077" y="1063720"/>
                  <a:pt x="8408" y="366951"/>
                  <a:pt x="0" y="0"/>
                </a:cubicBezTo>
                <a:close/>
              </a:path>
            </a:pathLst>
          </a:custGeom>
          <a:solidFill>
            <a:srgbClr val="FDEECB"/>
          </a:solidFill>
          <a:ln>
            <a:solidFill>
              <a:srgbClr val="A1A1CB"/>
            </a:solidFill>
            <a:extLst>
              <a:ext uri="{C807C97D-BFC1-408E-A445-0C87EB9F89A2}">
                <ask:lineSketchStyleProps xmlns:ask="http://schemas.microsoft.com/office/drawing/2018/sketchyshapes" sd="3335029903">
                  <a:prstGeom prst="flowChartInternalStorag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0" i="0" u="none" strike="noStrike" kern="1200" cap="none" spc="0" normalizeH="0" baseline="0" noProof="0" dirty="0">
                <a:ln>
                  <a:noFill/>
                </a:ln>
                <a:solidFill>
                  <a:srgbClr val="A1A1CB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ما سبب اختيارك لهذا</a:t>
            </a:r>
            <a:r>
              <a:rPr kumimoji="0" lang="ar-SA" sz="2800" b="0" i="0" u="none" strike="noStrike" kern="1200" cap="none" spc="0" normalizeH="0" noProof="0" dirty="0">
                <a:ln>
                  <a:noFill/>
                </a:ln>
                <a:solidFill>
                  <a:srgbClr val="A1A1CB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الاحتمال</a:t>
            </a:r>
            <a:r>
              <a:rPr kumimoji="0" lang="ar-SA" sz="2800" b="0" i="0" u="none" strike="noStrike" kern="1200" cap="none" spc="0" normalizeH="0" baseline="0" noProof="0" dirty="0">
                <a:ln>
                  <a:noFill/>
                </a:ln>
                <a:solidFill>
                  <a:srgbClr val="A1A1CB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؟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2800" b="0" i="0" u="none" strike="noStrike" kern="1200" cap="none" spc="0" normalizeH="0" baseline="0" noProof="0" dirty="0">
              <a:ln>
                <a:noFill/>
              </a:ln>
              <a:solidFill>
                <a:srgbClr val="A1A1CB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29" name="مخطط انسيابي: معالجة معرّفة مسبقاً 28">
            <a:extLst>
              <a:ext uri="{FF2B5EF4-FFF2-40B4-BE49-F238E27FC236}">
                <a16:creationId xmlns:a16="http://schemas.microsoft.com/office/drawing/2014/main" id="{9B70CE6F-55BB-CFF1-DA3E-FF0174A45B6D}"/>
              </a:ext>
            </a:extLst>
          </p:cNvPr>
          <p:cNvSpPr/>
          <p:nvPr/>
        </p:nvSpPr>
        <p:spPr>
          <a:xfrm>
            <a:off x="1752892" y="2702828"/>
            <a:ext cx="3044968" cy="3400501"/>
          </a:xfrm>
          <a:custGeom>
            <a:avLst/>
            <a:gdLst>
              <a:gd name="connsiteX0" fmla="*/ 0 w 3044968"/>
              <a:gd name="connsiteY0" fmla="*/ 0 h 3400501"/>
              <a:gd name="connsiteX1" fmla="*/ 3044968 w 3044968"/>
              <a:gd name="connsiteY1" fmla="*/ 0 h 3400501"/>
              <a:gd name="connsiteX2" fmla="*/ 3044968 w 3044968"/>
              <a:gd name="connsiteY2" fmla="*/ 3400501 h 3400501"/>
              <a:gd name="connsiteX3" fmla="*/ 0 w 3044968"/>
              <a:gd name="connsiteY3" fmla="*/ 3400501 h 3400501"/>
              <a:gd name="connsiteX4" fmla="*/ 0 w 3044968"/>
              <a:gd name="connsiteY4" fmla="*/ 0 h 3400501"/>
              <a:gd name="connsiteX0" fmla="*/ 380621 w 3044968"/>
              <a:gd name="connsiteY0" fmla="*/ 0 h 3400501"/>
              <a:gd name="connsiteX1" fmla="*/ 380621 w 3044968"/>
              <a:gd name="connsiteY1" fmla="*/ 3400501 h 3400501"/>
              <a:gd name="connsiteX2" fmla="*/ 2664347 w 3044968"/>
              <a:gd name="connsiteY2" fmla="*/ 0 h 3400501"/>
              <a:gd name="connsiteX3" fmla="*/ 2664347 w 3044968"/>
              <a:gd name="connsiteY3" fmla="*/ 3400501 h 3400501"/>
              <a:gd name="connsiteX0" fmla="*/ 0 w 3044968"/>
              <a:gd name="connsiteY0" fmla="*/ 0 h 3400501"/>
              <a:gd name="connsiteX1" fmla="*/ 3044968 w 3044968"/>
              <a:gd name="connsiteY1" fmla="*/ 0 h 3400501"/>
              <a:gd name="connsiteX2" fmla="*/ 3044968 w 3044968"/>
              <a:gd name="connsiteY2" fmla="*/ 3400501 h 3400501"/>
              <a:gd name="connsiteX3" fmla="*/ 0 w 3044968"/>
              <a:gd name="connsiteY3" fmla="*/ 3400501 h 3400501"/>
              <a:gd name="connsiteX4" fmla="*/ 0 w 3044968"/>
              <a:gd name="connsiteY4" fmla="*/ 0 h 34005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44968" h="3400501" stroke="0" extrusionOk="0">
                <a:moveTo>
                  <a:pt x="0" y="0"/>
                </a:moveTo>
                <a:cubicBezTo>
                  <a:pt x="1152617" y="-26349"/>
                  <a:pt x="1994971" y="-69535"/>
                  <a:pt x="3044968" y="0"/>
                </a:cubicBezTo>
                <a:cubicBezTo>
                  <a:pt x="3128139" y="1460540"/>
                  <a:pt x="2911271" y="2861092"/>
                  <a:pt x="3044968" y="3400501"/>
                </a:cubicBezTo>
                <a:cubicBezTo>
                  <a:pt x="2082571" y="3415380"/>
                  <a:pt x="806565" y="3395012"/>
                  <a:pt x="0" y="3400501"/>
                </a:cubicBezTo>
                <a:cubicBezTo>
                  <a:pt x="-49177" y="2854439"/>
                  <a:pt x="20229" y="1505745"/>
                  <a:pt x="0" y="0"/>
                </a:cubicBezTo>
                <a:close/>
              </a:path>
              <a:path w="3044968" h="3400501" fill="none" extrusionOk="0">
                <a:moveTo>
                  <a:pt x="380621" y="0"/>
                </a:moveTo>
                <a:cubicBezTo>
                  <a:pt x="542397" y="1129869"/>
                  <a:pt x="296255" y="3011663"/>
                  <a:pt x="380621" y="3400501"/>
                </a:cubicBezTo>
                <a:moveTo>
                  <a:pt x="2664347" y="0"/>
                </a:moveTo>
                <a:cubicBezTo>
                  <a:pt x="2551997" y="700254"/>
                  <a:pt x="2737224" y="2463296"/>
                  <a:pt x="2664347" y="3400501"/>
                </a:cubicBezTo>
              </a:path>
              <a:path w="3044968" h="3400501" fill="none" extrusionOk="0">
                <a:moveTo>
                  <a:pt x="0" y="0"/>
                </a:moveTo>
                <a:cubicBezTo>
                  <a:pt x="756206" y="45764"/>
                  <a:pt x="1739146" y="75891"/>
                  <a:pt x="3044968" y="0"/>
                </a:cubicBezTo>
                <a:cubicBezTo>
                  <a:pt x="2995574" y="676010"/>
                  <a:pt x="3010542" y="2309579"/>
                  <a:pt x="3044968" y="3400501"/>
                </a:cubicBezTo>
                <a:cubicBezTo>
                  <a:pt x="2211492" y="3382539"/>
                  <a:pt x="1295696" y="3259066"/>
                  <a:pt x="0" y="3400501"/>
                </a:cubicBezTo>
                <a:cubicBezTo>
                  <a:pt x="4202" y="2636044"/>
                  <a:pt x="-58004" y="1546437"/>
                  <a:pt x="0" y="0"/>
                </a:cubicBezTo>
                <a:close/>
              </a:path>
              <a:path w="3044968" h="3400501" fill="none" stroke="0" extrusionOk="0">
                <a:moveTo>
                  <a:pt x="380621" y="0"/>
                </a:moveTo>
                <a:cubicBezTo>
                  <a:pt x="359040" y="1430856"/>
                  <a:pt x="231007" y="2838959"/>
                  <a:pt x="380621" y="3400501"/>
                </a:cubicBezTo>
                <a:moveTo>
                  <a:pt x="2664347" y="0"/>
                </a:moveTo>
                <a:cubicBezTo>
                  <a:pt x="2813486" y="375331"/>
                  <a:pt x="2765972" y="1901689"/>
                  <a:pt x="2664347" y="3400501"/>
                </a:cubicBezTo>
              </a:path>
              <a:path w="3044968" h="3400501" fill="none" stroke="0" extrusionOk="0">
                <a:moveTo>
                  <a:pt x="0" y="0"/>
                </a:moveTo>
                <a:cubicBezTo>
                  <a:pt x="680948" y="-73703"/>
                  <a:pt x="2238951" y="-101587"/>
                  <a:pt x="3044968" y="0"/>
                </a:cubicBezTo>
                <a:cubicBezTo>
                  <a:pt x="3022616" y="835379"/>
                  <a:pt x="3054774" y="2240138"/>
                  <a:pt x="3044968" y="3400501"/>
                </a:cubicBezTo>
                <a:cubicBezTo>
                  <a:pt x="2455124" y="3569007"/>
                  <a:pt x="683180" y="3362832"/>
                  <a:pt x="0" y="3400501"/>
                </a:cubicBezTo>
                <a:cubicBezTo>
                  <a:pt x="-126959" y="2290377"/>
                  <a:pt x="-9217" y="668196"/>
                  <a:pt x="0" y="0"/>
                </a:cubicBezTo>
                <a:close/>
              </a:path>
            </a:pathLst>
          </a:custGeom>
          <a:solidFill>
            <a:srgbClr val="A1A1CB"/>
          </a:solidFill>
          <a:ln>
            <a:solidFill>
              <a:srgbClr val="FDEECB"/>
            </a:solidFill>
            <a:extLst>
              <a:ext uri="{C807C97D-BFC1-408E-A445-0C87EB9F89A2}">
                <ask:lineSketchStyleProps xmlns:ask="http://schemas.microsoft.com/office/drawing/2018/sketchyshapes" sd="1415315015">
                  <a:prstGeom prst="flowChartPredefinedProcess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علم الاحتمالات موجود</a:t>
            </a:r>
          </a:p>
          <a:p>
            <a:pPr algn="ctr"/>
            <a:r>
              <a:rPr lang="ar-SA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في حياتنا اليومية</a:t>
            </a:r>
          </a:p>
          <a:p>
            <a:pPr algn="ctr"/>
            <a:r>
              <a:rPr lang="ar-SA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دون أن نشعر .</a:t>
            </a:r>
          </a:p>
          <a:p>
            <a:pPr algn="ctr"/>
            <a:r>
              <a:rPr lang="ar-SA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فأغلب الحوادث </a:t>
            </a:r>
          </a:p>
          <a:p>
            <a:pPr algn="ctr"/>
            <a:r>
              <a:rPr lang="ar-SA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لا تعرف نتيجتها بشكل محسوس</a:t>
            </a:r>
          </a:p>
          <a:p>
            <a:pPr algn="ctr"/>
            <a:r>
              <a:rPr lang="ar-SA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ولكن من الممكن توقع المرجح حدوثها من خلال المعطيات والظروف الموجودة</a:t>
            </a:r>
          </a:p>
        </p:txBody>
      </p:sp>
    </p:spTree>
    <p:extLst>
      <p:ext uri="{BB962C8B-B14F-4D97-AF65-F5344CB8AC3E}">
        <p14:creationId xmlns:p14="http://schemas.microsoft.com/office/powerpoint/2010/main" val="2765119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4" grpId="0" animBg="1"/>
      <p:bldP spid="25" grpId="0"/>
      <p:bldP spid="2" grpId="0" animBg="1"/>
      <p:bldP spid="3" grpId="0"/>
      <p:bldP spid="28" grpId="0" animBg="1"/>
      <p:bldP spid="2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مجموعة 26">
            <a:extLst>
              <a:ext uri="{FF2B5EF4-FFF2-40B4-BE49-F238E27FC236}">
                <a16:creationId xmlns:a16="http://schemas.microsoft.com/office/drawing/2014/main" id="{990545AF-78AB-5E2E-F5CA-0ED82427B68A}"/>
              </a:ext>
            </a:extLst>
          </p:cNvPr>
          <p:cNvGrpSpPr/>
          <p:nvPr/>
        </p:nvGrpSpPr>
        <p:grpSpPr>
          <a:xfrm>
            <a:off x="0" y="117791"/>
            <a:ext cx="1798262" cy="3594129"/>
            <a:chOff x="0" y="117791"/>
            <a:chExt cx="1798262" cy="3594129"/>
          </a:xfrm>
        </p:grpSpPr>
        <p:pic>
          <p:nvPicPr>
            <p:cNvPr id="11" name="صورة 10" descr="صورة تحتوي على نص&#10;&#10;تم إنشاء الوصف تلقائياً">
              <a:extLst>
                <a:ext uri="{FF2B5EF4-FFF2-40B4-BE49-F238E27FC236}">
                  <a16:creationId xmlns:a16="http://schemas.microsoft.com/office/drawing/2014/main" id="{22DD63C1-353C-13D4-5C7D-B47A6BCD31E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4794" b="46676"/>
            <a:stretch/>
          </p:blipFill>
          <p:spPr>
            <a:xfrm rot="5400000">
              <a:off x="-420575" y="1493084"/>
              <a:ext cx="2639411" cy="1798262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5D9FC389-5283-565A-A860-5D2C4AA7EF0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1096545" y="892118"/>
              <a:ext cx="638860" cy="575773"/>
            </a:xfrm>
            <a:prstGeom prst="rect">
              <a:avLst/>
            </a:prstGeom>
          </p:spPr>
        </p:pic>
        <p:pic>
          <p:nvPicPr>
            <p:cNvPr id="6" name="Picture 3">
              <a:extLst>
                <a:ext uri="{FF2B5EF4-FFF2-40B4-BE49-F238E27FC236}">
                  <a16:creationId xmlns:a16="http://schemas.microsoft.com/office/drawing/2014/main" id="{64BB1D42-4A47-DCD9-ED48-941A3C61C3C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124408" y="117791"/>
              <a:ext cx="972137" cy="954720"/>
            </a:xfrm>
            <a:prstGeom prst="rect">
              <a:avLst/>
            </a:prstGeom>
          </p:spPr>
        </p:pic>
        <p:pic>
          <p:nvPicPr>
            <p:cNvPr id="7" name="Picture 10">
              <a:extLst>
                <a:ext uri="{FF2B5EF4-FFF2-40B4-BE49-F238E27FC236}">
                  <a16:creationId xmlns:a16="http://schemas.microsoft.com/office/drawing/2014/main" id="{DC3F0710-4307-31F5-0323-1048FDB6426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>
            <a:xfrm rot="2072421">
              <a:off x="256308" y="1052693"/>
              <a:ext cx="775341" cy="765648"/>
            </a:xfrm>
            <a:prstGeom prst="rect">
              <a:avLst/>
            </a:prstGeom>
          </p:spPr>
        </p:pic>
        <p:pic>
          <p:nvPicPr>
            <p:cNvPr id="10" name="Picture 15">
              <a:extLst>
                <a:ext uri="{FF2B5EF4-FFF2-40B4-BE49-F238E27FC236}">
                  <a16:creationId xmlns:a16="http://schemas.microsoft.com/office/drawing/2014/main" id="{87D56FB6-A6C2-1EFD-3676-52AD3CE5B89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1146377" y="246966"/>
              <a:ext cx="518540" cy="645152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A05B6AB3-8743-483F-0918-814A35B0FAE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 rot="2776241">
              <a:off x="633583" y="2114800"/>
              <a:ext cx="892237" cy="352453"/>
            </a:xfrm>
            <a:prstGeom prst="rect">
              <a:avLst/>
            </a:prstGeom>
          </p:spPr>
        </p:pic>
        <p:pic>
          <p:nvPicPr>
            <p:cNvPr id="13" name="Picture 13">
              <a:extLst>
                <a:ext uri="{FF2B5EF4-FFF2-40B4-BE49-F238E27FC236}">
                  <a16:creationId xmlns:a16="http://schemas.microsoft.com/office/drawing/2014/main" id="{60932AAD-A44E-827F-8635-44F36E87A2A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>
              <a:fillRect/>
            </a:stretch>
          </p:blipFill>
          <p:spPr>
            <a:xfrm rot="1455093">
              <a:off x="1157251" y="1561625"/>
              <a:ext cx="580124" cy="575773"/>
            </a:xfrm>
            <a:prstGeom prst="rect">
              <a:avLst/>
            </a:prstGeom>
          </p:spPr>
        </p:pic>
      </p:grpSp>
      <p:grpSp>
        <p:nvGrpSpPr>
          <p:cNvPr id="15" name="Group 9">
            <a:extLst>
              <a:ext uri="{FF2B5EF4-FFF2-40B4-BE49-F238E27FC236}">
                <a16:creationId xmlns:a16="http://schemas.microsoft.com/office/drawing/2014/main" id="{DFD288D0-35DC-406B-5B67-46B22B5B9A48}"/>
              </a:ext>
            </a:extLst>
          </p:cNvPr>
          <p:cNvGrpSpPr/>
          <p:nvPr/>
        </p:nvGrpSpPr>
        <p:grpSpPr>
          <a:xfrm>
            <a:off x="3812881" y="-774309"/>
            <a:ext cx="5068495" cy="3285841"/>
            <a:chOff x="0" y="0"/>
            <a:chExt cx="2354580" cy="2868930"/>
          </a:xfrm>
        </p:grpSpPr>
        <p:sp>
          <p:nvSpPr>
            <p:cNvPr id="16" name="Freeform 10">
              <a:extLst>
                <a:ext uri="{FF2B5EF4-FFF2-40B4-BE49-F238E27FC236}">
                  <a16:creationId xmlns:a16="http://schemas.microsoft.com/office/drawing/2014/main" id="{A82AE682-9D66-84B8-0B32-9ADF68DB3E00}"/>
                </a:ext>
              </a:extLst>
            </p:cNvPr>
            <p:cNvSpPr/>
            <p:nvPr/>
          </p:nvSpPr>
          <p:spPr>
            <a:xfrm>
              <a:off x="0" y="0"/>
              <a:ext cx="2353310" cy="2868930"/>
            </a:xfrm>
            <a:custGeom>
              <a:avLst/>
              <a:gdLst/>
              <a:ahLst/>
              <a:cxnLst/>
              <a:rect l="l" t="t" r="r" b="b"/>
              <a:pathLst>
                <a:path w="2353310" h="2868930">
                  <a:moveTo>
                    <a:pt x="784860" y="2801620"/>
                  </a:moveTo>
                  <a:cubicBezTo>
                    <a:pt x="905510" y="2842260"/>
                    <a:pt x="1042670" y="2868930"/>
                    <a:pt x="1177290" y="2868930"/>
                  </a:cubicBezTo>
                  <a:cubicBezTo>
                    <a:pt x="1311910" y="2868930"/>
                    <a:pt x="1441450" y="2846070"/>
                    <a:pt x="1560830" y="2805430"/>
                  </a:cubicBezTo>
                  <a:cubicBezTo>
                    <a:pt x="1563370" y="2804160"/>
                    <a:pt x="1565910" y="2804160"/>
                    <a:pt x="1568450" y="2802890"/>
                  </a:cubicBezTo>
                  <a:cubicBezTo>
                    <a:pt x="2016760" y="2640330"/>
                    <a:pt x="2346960" y="2211070"/>
                    <a:pt x="2353310" y="1709420"/>
                  </a:cubicBezTo>
                  <a:lnTo>
                    <a:pt x="2353310" y="0"/>
                  </a:lnTo>
                  <a:lnTo>
                    <a:pt x="0" y="0"/>
                  </a:lnTo>
                  <a:lnTo>
                    <a:pt x="0" y="1708150"/>
                  </a:lnTo>
                  <a:cubicBezTo>
                    <a:pt x="6350" y="2213610"/>
                    <a:pt x="331470" y="2642870"/>
                    <a:pt x="784860" y="2801620"/>
                  </a:cubicBezTo>
                  <a:close/>
                </a:path>
              </a:pathLst>
            </a:custGeom>
            <a:solidFill>
              <a:srgbClr val="A1A1CB"/>
            </a:solidFill>
          </p:spPr>
          <p:txBody>
            <a:bodyPr/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SA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17" name="صورة 16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DC12A4EB-CDFE-2170-4F93-4C673E294B75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654" y="767802"/>
            <a:ext cx="2993391" cy="1720423"/>
          </a:xfrm>
          <a:prstGeom prst="rect">
            <a:avLst/>
          </a:prstGeom>
        </p:spPr>
      </p:pic>
      <p:pic>
        <p:nvPicPr>
          <p:cNvPr id="18" name="صورة 17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6CEED81F-6361-9CD3-4445-DF0A2958269A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1925" y="756432"/>
            <a:ext cx="3083022" cy="1695046"/>
          </a:xfrm>
          <a:prstGeom prst="rect">
            <a:avLst/>
          </a:prstGeom>
        </p:spPr>
      </p:pic>
      <p:pic>
        <p:nvPicPr>
          <p:cNvPr id="19" name="Picture 35" descr="Picture 35">
            <a:extLst>
              <a:ext uri="{FF2B5EF4-FFF2-40B4-BE49-F238E27FC236}">
                <a16:creationId xmlns:a16="http://schemas.microsoft.com/office/drawing/2014/main" id="{8CD677AD-812B-44E0-4533-A2AA78440C78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13192" t="11042" r="15559" b="29130"/>
          <a:stretch/>
        </p:blipFill>
        <p:spPr>
          <a:xfrm>
            <a:off x="10593355" y="-190519"/>
            <a:ext cx="1842925" cy="155396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6" name="مجموعة 25">
            <a:extLst>
              <a:ext uri="{FF2B5EF4-FFF2-40B4-BE49-F238E27FC236}">
                <a16:creationId xmlns:a16="http://schemas.microsoft.com/office/drawing/2014/main" id="{CF3641B2-34C5-F307-2A7F-F84351E6F758}"/>
              </a:ext>
            </a:extLst>
          </p:cNvPr>
          <p:cNvGrpSpPr/>
          <p:nvPr/>
        </p:nvGrpSpPr>
        <p:grpSpPr>
          <a:xfrm>
            <a:off x="9531274" y="4241612"/>
            <a:ext cx="2619418" cy="2616388"/>
            <a:chOff x="9531274" y="4241612"/>
            <a:chExt cx="2619418" cy="2616388"/>
          </a:xfrm>
        </p:grpSpPr>
        <p:pic>
          <p:nvPicPr>
            <p:cNvPr id="4" name="Picture 7">
              <a:extLst>
                <a:ext uri="{FF2B5EF4-FFF2-40B4-BE49-F238E27FC236}">
                  <a16:creationId xmlns:a16="http://schemas.microsoft.com/office/drawing/2014/main" id="{0B37E561-3653-8F5D-5BCE-9E619A85CC1F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rcRect/>
            <a:stretch>
              <a:fillRect/>
            </a:stretch>
          </p:blipFill>
          <p:spPr>
            <a:xfrm>
              <a:off x="9531274" y="6170198"/>
              <a:ext cx="2583295" cy="687802"/>
            </a:xfrm>
            <a:prstGeom prst="rect">
              <a:avLst/>
            </a:prstGeom>
          </p:spPr>
        </p:pic>
        <p:pic>
          <p:nvPicPr>
            <p:cNvPr id="8" name="Picture 6">
              <a:extLst>
                <a:ext uri="{FF2B5EF4-FFF2-40B4-BE49-F238E27FC236}">
                  <a16:creationId xmlns:a16="http://schemas.microsoft.com/office/drawing/2014/main" id="{DD143312-86B1-2517-A689-703136AE871E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rcRect b="5916"/>
            <a:stretch>
              <a:fillRect/>
            </a:stretch>
          </p:blipFill>
          <p:spPr>
            <a:xfrm>
              <a:off x="10291674" y="5237856"/>
              <a:ext cx="888925" cy="836327"/>
            </a:xfrm>
            <a:prstGeom prst="rect">
              <a:avLst/>
            </a:prstGeom>
          </p:spPr>
        </p:pic>
        <p:pic>
          <p:nvPicPr>
            <p:cNvPr id="9" name="Picture 2">
              <a:extLst>
                <a:ext uri="{FF2B5EF4-FFF2-40B4-BE49-F238E27FC236}">
                  <a16:creationId xmlns:a16="http://schemas.microsoft.com/office/drawing/2014/main" id="{78293E39-88F1-3114-E2C3-36F3DE043E29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rcRect/>
            <a:stretch>
              <a:fillRect/>
            </a:stretch>
          </p:blipFill>
          <p:spPr>
            <a:xfrm>
              <a:off x="11180599" y="4241612"/>
              <a:ext cx="970093" cy="996244"/>
            </a:xfrm>
            <a:prstGeom prst="rect">
              <a:avLst/>
            </a:prstGeom>
          </p:spPr>
        </p:pic>
        <p:pic>
          <p:nvPicPr>
            <p:cNvPr id="14" name="Picture 7">
              <a:extLst>
                <a:ext uri="{FF2B5EF4-FFF2-40B4-BE49-F238E27FC236}">
                  <a16:creationId xmlns:a16="http://schemas.microsoft.com/office/drawing/2014/main" id="{C651E395-A12B-B10B-9393-CBA06CB466FA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rcRect/>
            <a:stretch>
              <a:fillRect/>
            </a:stretch>
          </p:blipFill>
          <p:spPr>
            <a:xfrm>
              <a:off x="11366960" y="5386382"/>
              <a:ext cx="747609" cy="687801"/>
            </a:xfrm>
            <a:prstGeom prst="rect">
              <a:avLst/>
            </a:prstGeom>
          </p:spPr>
        </p:pic>
        <p:pic>
          <p:nvPicPr>
            <p:cNvPr id="20" name="Picture 5">
              <a:extLst>
                <a:ext uri="{FF2B5EF4-FFF2-40B4-BE49-F238E27FC236}">
                  <a16:creationId xmlns:a16="http://schemas.microsoft.com/office/drawing/2014/main" id="{225A2147-764B-D0CA-EBE0-91DCF3A5C759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rcRect/>
            <a:stretch>
              <a:fillRect/>
            </a:stretch>
          </p:blipFill>
          <p:spPr>
            <a:xfrm>
              <a:off x="10519998" y="4622780"/>
              <a:ext cx="519061" cy="519061"/>
            </a:xfrm>
            <a:prstGeom prst="rect">
              <a:avLst/>
            </a:prstGeom>
          </p:spPr>
        </p:pic>
      </p:grpSp>
      <p:pic>
        <p:nvPicPr>
          <p:cNvPr id="21" name="صورة 20">
            <a:extLst>
              <a:ext uri="{FF2B5EF4-FFF2-40B4-BE49-F238E27FC236}">
                <a16:creationId xmlns:a16="http://schemas.microsoft.com/office/drawing/2014/main" id="{09D06E7A-75BD-DA0A-30BE-FB5480D0061B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83" y="5348658"/>
            <a:ext cx="1679421" cy="1509342"/>
          </a:xfrm>
          <a:prstGeom prst="rect">
            <a:avLst/>
          </a:prstGeom>
        </p:spPr>
      </p:pic>
      <p:sp>
        <p:nvSpPr>
          <p:cNvPr id="22" name="مستطيل 21">
            <a:extLst>
              <a:ext uri="{FF2B5EF4-FFF2-40B4-BE49-F238E27FC236}">
                <a16:creationId xmlns:a16="http://schemas.microsoft.com/office/drawing/2014/main" id="{7CBC5E45-4A9F-7C25-130E-C6B7DAFE7C31}"/>
              </a:ext>
            </a:extLst>
          </p:cNvPr>
          <p:cNvSpPr/>
          <p:nvPr/>
        </p:nvSpPr>
        <p:spPr>
          <a:xfrm>
            <a:off x="4256720" y="-124408"/>
            <a:ext cx="4180818" cy="11969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أسئلة البناء</a:t>
            </a:r>
          </a:p>
        </p:txBody>
      </p:sp>
      <p:sp>
        <p:nvSpPr>
          <p:cNvPr id="28" name="مخطط انسيابي: تخزين داخلي 27">
            <a:extLst>
              <a:ext uri="{FF2B5EF4-FFF2-40B4-BE49-F238E27FC236}">
                <a16:creationId xmlns:a16="http://schemas.microsoft.com/office/drawing/2014/main" id="{3588E547-C6C1-DAF6-91B2-6D342FB82F3E}"/>
              </a:ext>
            </a:extLst>
          </p:cNvPr>
          <p:cNvSpPr/>
          <p:nvPr/>
        </p:nvSpPr>
        <p:spPr>
          <a:xfrm>
            <a:off x="5675392" y="2552183"/>
            <a:ext cx="5990253" cy="1262396"/>
          </a:xfrm>
          <a:custGeom>
            <a:avLst/>
            <a:gdLst>
              <a:gd name="connsiteX0" fmla="*/ 0 w 5990253"/>
              <a:gd name="connsiteY0" fmla="*/ 0 h 1262396"/>
              <a:gd name="connsiteX1" fmla="*/ 5990253 w 5990253"/>
              <a:gd name="connsiteY1" fmla="*/ 0 h 1262396"/>
              <a:gd name="connsiteX2" fmla="*/ 5990253 w 5990253"/>
              <a:gd name="connsiteY2" fmla="*/ 1262396 h 1262396"/>
              <a:gd name="connsiteX3" fmla="*/ 0 w 5990253"/>
              <a:gd name="connsiteY3" fmla="*/ 1262396 h 1262396"/>
              <a:gd name="connsiteX4" fmla="*/ 0 w 5990253"/>
              <a:gd name="connsiteY4" fmla="*/ 0 h 1262396"/>
              <a:gd name="connsiteX0" fmla="*/ 748781 w 5990253"/>
              <a:gd name="connsiteY0" fmla="*/ 0 h 1262396"/>
              <a:gd name="connsiteX1" fmla="*/ 748781 w 5990253"/>
              <a:gd name="connsiteY1" fmla="*/ 1262396 h 1262396"/>
              <a:gd name="connsiteX2" fmla="*/ 0 w 5990253"/>
              <a:gd name="connsiteY2" fmla="*/ 157799 h 1262396"/>
              <a:gd name="connsiteX3" fmla="*/ 5990253 w 5990253"/>
              <a:gd name="connsiteY3" fmla="*/ 157799 h 1262396"/>
              <a:gd name="connsiteX0" fmla="*/ 0 w 5990253"/>
              <a:gd name="connsiteY0" fmla="*/ 0 h 1262396"/>
              <a:gd name="connsiteX1" fmla="*/ 5990253 w 5990253"/>
              <a:gd name="connsiteY1" fmla="*/ 0 h 1262396"/>
              <a:gd name="connsiteX2" fmla="*/ 5990253 w 5990253"/>
              <a:gd name="connsiteY2" fmla="*/ 1262396 h 1262396"/>
              <a:gd name="connsiteX3" fmla="*/ 0 w 5990253"/>
              <a:gd name="connsiteY3" fmla="*/ 1262396 h 1262396"/>
              <a:gd name="connsiteX4" fmla="*/ 0 w 5990253"/>
              <a:gd name="connsiteY4" fmla="*/ 0 h 12623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90253" h="1262396" stroke="0" extrusionOk="0">
                <a:moveTo>
                  <a:pt x="0" y="0"/>
                </a:moveTo>
                <a:cubicBezTo>
                  <a:pt x="675693" y="131919"/>
                  <a:pt x="3669202" y="-79974"/>
                  <a:pt x="5990253" y="0"/>
                </a:cubicBezTo>
                <a:cubicBezTo>
                  <a:pt x="6080605" y="217315"/>
                  <a:pt x="5967302" y="1063983"/>
                  <a:pt x="5990253" y="1262396"/>
                </a:cubicBezTo>
                <a:cubicBezTo>
                  <a:pt x="5212549" y="1305285"/>
                  <a:pt x="2309897" y="1157390"/>
                  <a:pt x="0" y="1262396"/>
                </a:cubicBezTo>
                <a:cubicBezTo>
                  <a:pt x="-81369" y="865574"/>
                  <a:pt x="-53515" y="432391"/>
                  <a:pt x="0" y="0"/>
                </a:cubicBezTo>
                <a:close/>
              </a:path>
              <a:path w="5990253" h="1262396" fill="none" extrusionOk="0">
                <a:moveTo>
                  <a:pt x="748781" y="0"/>
                </a:moveTo>
                <a:cubicBezTo>
                  <a:pt x="682085" y="316069"/>
                  <a:pt x="708029" y="998523"/>
                  <a:pt x="748781" y="1262396"/>
                </a:cubicBezTo>
                <a:moveTo>
                  <a:pt x="0" y="157799"/>
                </a:moveTo>
                <a:cubicBezTo>
                  <a:pt x="2758617" y="48511"/>
                  <a:pt x="2995945" y="105836"/>
                  <a:pt x="5990253" y="157799"/>
                </a:cubicBezTo>
              </a:path>
              <a:path w="5990253" h="1262396" fill="none" extrusionOk="0">
                <a:moveTo>
                  <a:pt x="0" y="0"/>
                </a:moveTo>
                <a:cubicBezTo>
                  <a:pt x="782283" y="4792"/>
                  <a:pt x="3014204" y="160209"/>
                  <a:pt x="5990253" y="0"/>
                </a:cubicBezTo>
                <a:cubicBezTo>
                  <a:pt x="5996165" y="587062"/>
                  <a:pt x="6010643" y="759613"/>
                  <a:pt x="5990253" y="1262396"/>
                </a:cubicBezTo>
                <a:cubicBezTo>
                  <a:pt x="3539991" y="1322276"/>
                  <a:pt x="2086231" y="1248801"/>
                  <a:pt x="0" y="1262396"/>
                </a:cubicBezTo>
                <a:cubicBezTo>
                  <a:pt x="-24595" y="656778"/>
                  <a:pt x="-34587" y="178067"/>
                  <a:pt x="0" y="0"/>
                </a:cubicBezTo>
                <a:close/>
              </a:path>
              <a:path w="5990253" h="1262396" fill="none" stroke="0" extrusionOk="0">
                <a:moveTo>
                  <a:pt x="748781" y="0"/>
                </a:moveTo>
                <a:cubicBezTo>
                  <a:pt x="683432" y="144613"/>
                  <a:pt x="783542" y="963723"/>
                  <a:pt x="748781" y="1262396"/>
                </a:cubicBezTo>
                <a:moveTo>
                  <a:pt x="0" y="157799"/>
                </a:moveTo>
                <a:cubicBezTo>
                  <a:pt x="2239697" y="42728"/>
                  <a:pt x="3634442" y="154708"/>
                  <a:pt x="5990253" y="157799"/>
                </a:cubicBezTo>
              </a:path>
              <a:path w="5990253" h="1262396" fill="none" stroke="0" extrusionOk="0">
                <a:moveTo>
                  <a:pt x="0" y="0"/>
                </a:moveTo>
                <a:cubicBezTo>
                  <a:pt x="2862928" y="-46870"/>
                  <a:pt x="3847003" y="8709"/>
                  <a:pt x="5990253" y="0"/>
                </a:cubicBezTo>
                <a:cubicBezTo>
                  <a:pt x="6068275" y="502228"/>
                  <a:pt x="5970472" y="1107326"/>
                  <a:pt x="5990253" y="1262396"/>
                </a:cubicBezTo>
                <a:cubicBezTo>
                  <a:pt x="4914709" y="1184066"/>
                  <a:pt x="2077310" y="1106728"/>
                  <a:pt x="0" y="1262396"/>
                </a:cubicBezTo>
                <a:cubicBezTo>
                  <a:pt x="78077" y="1063720"/>
                  <a:pt x="8408" y="366951"/>
                  <a:pt x="0" y="0"/>
                </a:cubicBezTo>
                <a:close/>
              </a:path>
            </a:pathLst>
          </a:custGeom>
          <a:solidFill>
            <a:srgbClr val="FDEECB"/>
          </a:solidFill>
          <a:ln>
            <a:solidFill>
              <a:srgbClr val="A1A1CB"/>
            </a:solidFill>
            <a:extLst>
              <a:ext uri="{C807C97D-BFC1-408E-A445-0C87EB9F89A2}">
                <ask:lineSketchStyleProps xmlns:ask="http://schemas.microsoft.com/office/drawing/2018/sketchyshapes" sd="3335029903">
                  <a:prstGeom prst="flowChartInternalStorag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6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alibri" panose="020F0502020204030204"/>
              <a:cs typeface="Arial" panose="020B0604020202020204" pitchFamily="34" charset="0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srgbClr val="A1A1CB"/>
                </a:solidFill>
                <a:effectLst/>
                <a:uLnTx/>
                <a:uFillTx/>
                <a:latin typeface="Calibri" panose="020F0502020204030204"/>
                <a:cs typeface="Arial" panose="020B0604020202020204" pitchFamily="34" charset="0"/>
              </a:rPr>
              <a:t>يوجد صندوق يحتوي على 10 كرات ملونة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2400" b="1" dirty="0">
                <a:solidFill>
                  <a:srgbClr val="A1A1CB"/>
                </a:solidFill>
                <a:latin typeface="Calibri" panose="020F0502020204030204"/>
                <a:cs typeface="Arial" panose="020B0604020202020204" pitchFamily="34" charset="0"/>
              </a:rPr>
              <a:t>7 كرات خضراء ، كرتين حمراء ، وكرة صفراء .</a:t>
            </a:r>
            <a:endParaRPr kumimoji="0" lang="ar-SA" sz="2400" b="1" i="0" u="none" strike="noStrike" kern="1200" cap="none" spc="0" normalizeH="0" baseline="0" noProof="0" dirty="0">
              <a:ln>
                <a:noFill/>
              </a:ln>
              <a:solidFill>
                <a:srgbClr val="A1A1CB"/>
              </a:solidFill>
              <a:effectLst/>
              <a:uLnTx/>
              <a:uFillTx/>
              <a:latin typeface="Calibri" panose="020F0502020204030204"/>
              <a:cs typeface="Arial" panose="020B0604020202020204" pitchFamily="34" charset="0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2400" b="1" i="0" u="none" strike="noStrike" kern="1200" cap="none" spc="0" normalizeH="0" baseline="0" noProof="0" dirty="0">
              <a:ln>
                <a:noFill/>
              </a:ln>
              <a:solidFill>
                <a:srgbClr val="A1A1CB"/>
              </a:solidFill>
              <a:effectLst/>
              <a:uLnTx/>
              <a:uFillTx/>
              <a:latin typeface="Calibri" panose="020F0502020204030204"/>
              <a:cs typeface="Arial" panose="020B0604020202020204" pitchFamily="34" charset="0"/>
            </a:endParaRPr>
          </a:p>
        </p:txBody>
      </p:sp>
      <p:sp>
        <p:nvSpPr>
          <p:cNvPr id="31" name="مربع نص 30">
            <a:extLst>
              <a:ext uri="{FF2B5EF4-FFF2-40B4-BE49-F238E27FC236}">
                <a16:creationId xmlns:a16="http://schemas.microsoft.com/office/drawing/2014/main" id="{1D536079-2641-9C33-551A-50E7BD28FBDA}"/>
              </a:ext>
            </a:extLst>
          </p:cNvPr>
          <p:cNvSpPr txBox="1"/>
          <p:nvPr/>
        </p:nvSpPr>
        <p:spPr>
          <a:xfrm>
            <a:off x="6130072" y="4302446"/>
            <a:ext cx="3624002" cy="646331"/>
          </a:xfrm>
          <a:custGeom>
            <a:avLst/>
            <a:gdLst>
              <a:gd name="connsiteX0" fmla="*/ 0 w 3624002"/>
              <a:gd name="connsiteY0" fmla="*/ 0 h 646331"/>
              <a:gd name="connsiteX1" fmla="*/ 640240 w 3624002"/>
              <a:gd name="connsiteY1" fmla="*/ 0 h 646331"/>
              <a:gd name="connsiteX2" fmla="*/ 1280481 w 3624002"/>
              <a:gd name="connsiteY2" fmla="*/ 0 h 646331"/>
              <a:gd name="connsiteX3" fmla="*/ 1812001 w 3624002"/>
              <a:gd name="connsiteY3" fmla="*/ 0 h 646331"/>
              <a:gd name="connsiteX4" fmla="*/ 2416001 w 3624002"/>
              <a:gd name="connsiteY4" fmla="*/ 0 h 646331"/>
              <a:gd name="connsiteX5" fmla="*/ 3056242 w 3624002"/>
              <a:gd name="connsiteY5" fmla="*/ 0 h 646331"/>
              <a:gd name="connsiteX6" fmla="*/ 3624002 w 3624002"/>
              <a:gd name="connsiteY6" fmla="*/ 0 h 646331"/>
              <a:gd name="connsiteX7" fmla="*/ 3624002 w 3624002"/>
              <a:gd name="connsiteY7" fmla="*/ 646331 h 646331"/>
              <a:gd name="connsiteX8" fmla="*/ 3092482 w 3624002"/>
              <a:gd name="connsiteY8" fmla="*/ 646331 h 646331"/>
              <a:gd name="connsiteX9" fmla="*/ 2416001 w 3624002"/>
              <a:gd name="connsiteY9" fmla="*/ 646331 h 646331"/>
              <a:gd name="connsiteX10" fmla="*/ 1739521 w 3624002"/>
              <a:gd name="connsiteY10" fmla="*/ 646331 h 646331"/>
              <a:gd name="connsiteX11" fmla="*/ 1208001 w 3624002"/>
              <a:gd name="connsiteY11" fmla="*/ 646331 h 646331"/>
              <a:gd name="connsiteX12" fmla="*/ 640240 w 3624002"/>
              <a:gd name="connsiteY12" fmla="*/ 646331 h 646331"/>
              <a:gd name="connsiteX13" fmla="*/ 0 w 3624002"/>
              <a:gd name="connsiteY13" fmla="*/ 646331 h 646331"/>
              <a:gd name="connsiteX14" fmla="*/ 0 w 3624002"/>
              <a:gd name="connsiteY14" fmla="*/ 0 h 646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624002" h="646331" fill="none" extrusionOk="0">
                <a:moveTo>
                  <a:pt x="0" y="0"/>
                </a:moveTo>
                <a:cubicBezTo>
                  <a:pt x="157899" y="-12240"/>
                  <a:pt x="494042" y="30190"/>
                  <a:pt x="640240" y="0"/>
                </a:cubicBezTo>
                <a:cubicBezTo>
                  <a:pt x="786438" y="-30190"/>
                  <a:pt x="1117435" y="25790"/>
                  <a:pt x="1280481" y="0"/>
                </a:cubicBezTo>
                <a:cubicBezTo>
                  <a:pt x="1443527" y="-25790"/>
                  <a:pt x="1651341" y="23626"/>
                  <a:pt x="1812001" y="0"/>
                </a:cubicBezTo>
                <a:cubicBezTo>
                  <a:pt x="1972661" y="-23626"/>
                  <a:pt x="2247610" y="4877"/>
                  <a:pt x="2416001" y="0"/>
                </a:cubicBezTo>
                <a:cubicBezTo>
                  <a:pt x="2584392" y="-4877"/>
                  <a:pt x="2769438" y="-21913"/>
                  <a:pt x="3056242" y="0"/>
                </a:cubicBezTo>
                <a:cubicBezTo>
                  <a:pt x="3343046" y="21913"/>
                  <a:pt x="3473690" y="20992"/>
                  <a:pt x="3624002" y="0"/>
                </a:cubicBezTo>
                <a:cubicBezTo>
                  <a:pt x="3607839" y="148091"/>
                  <a:pt x="3606161" y="359930"/>
                  <a:pt x="3624002" y="646331"/>
                </a:cubicBezTo>
                <a:cubicBezTo>
                  <a:pt x="3476291" y="647354"/>
                  <a:pt x="3207154" y="661824"/>
                  <a:pt x="3092482" y="646331"/>
                </a:cubicBezTo>
                <a:cubicBezTo>
                  <a:pt x="2977810" y="630838"/>
                  <a:pt x="2734715" y="626516"/>
                  <a:pt x="2416001" y="646331"/>
                </a:cubicBezTo>
                <a:cubicBezTo>
                  <a:pt x="2097287" y="666146"/>
                  <a:pt x="1939977" y="639167"/>
                  <a:pt x="1739521" y="646331"/>
                </a:cubicBezTo>
                <a:cubicBezTo>
                  <a:pt x="1539065" y="653495"/>
                  <a:pt x="1345750" y="629324"/>
                  <a:pt x="1208001" y="646331"/>
                </a:cubicBezTo>
                <a:cubicBezTo>
                  <a:pt x="1070252" y="663338"/>
                  <a:pt x="819457" y="646935"/>
                  <a:pt x="640240" y="646331"/>
                </a:cubicBezTo>
                <a:cubicBezTo>
                  <a:pt x="461023" y="645727"/>
                  <a:pt x="307356" y="646272"/>
                  <a:pt x="0" y="646331"/>
                </a:cubicBezTo>
                <a:cubicBezTo>
                  <a:pt x="23492" y="361819"/>
                  <a:pt x="-1066" y="270851"/>
                  <a:pt x="0" y="0"/>
                </a:cubicBezTo>
                <a:close/>
              </a:path>
              <a:path w="3624002" h="646331" stroke="0" extrusionOk="0">
                <a:moveTo>
                  <a:pt x="0" y="0"/>
                </a:moveTo>
                <a:cubicBezTo>
                  <a:pt x="279681" y="5794"/>
                  <a:pt x="436123" y="-15324"/>
                  <a:pt x="567760" y="0"/>
                </a:cubicBezTo>
                <a:cubicBezTo>
                  <a:pt x="699397" y="15324"/>
                  <a:pt x="895010" y="29236"/>
                  <a:pt x="1171761" y="0"/>
                </a:cubicBezTo>
                <a:cubicBezTo>
                  <a:pt x="1448512" y="-29236"/>
                  <a:pt x="1546939" y="413"/>
                  <a:pt x="1667041" y="0"/>
                </a:cubicBezTo>
                <a:cubicBezTo>
                  <a:pt x="1787143" y="-413"/>
                  <a:pt x="1955075" y="-447"/>
                  <a:pt x="2198561" y="0"/>
                </a:cubicBezTo>
                <a:cubicBezTo>
                  <a:pt x="2442047" y="447"/>
                  <a:pt x="2676020" y="-22101"/>
                  <a:pt x="2838802" y="0"/>
                </a:cubicBezTo>
                <a:cubicBezTo>
                  <a:pt x="3001584" y="22101"/>
                  <a:pt x="3379468" y="3755"/>
                  <a:pt x="3624002" y="0"/>
                </a:cubicBezTo>
                <a:cubicBezTo>
                  <a:pt x="3643333" y="294722"/>
                  <a:pt x="3651671" y="336917"/>
                  <a:pt x="3624002" y="646331"/>
                </a:cubicBezTo>
                <a:cubicBezTo>
                  <a:pt x="3374112" y="639564"/>
                  <a:pt x="3167940" y="634574"/>
                  <a:pt x="3020002" y="646331"/>
                </a:cubicBezTo>
                <a:cubicBezTo>
                  <a:pt x="2872064" y="658088"/>
                  <a:pt x="2732175" y="652577"/>
                  <a:pt x="2488481" y="646331"/>
                </a:cubicBezTo>
                <a:cubicBezTo>
                  <a:pt x="2244787" y="640085"/>
                  <a:pt x="2117883" y="619721"/>
                  <a:pt x="1812001" y="646331"/>
                </a:cubicBezTo>
                <a:cubicBezTo>
                  <a:pt x="1506119" y="672941"/>
                  <a:pt x="1394163" y="670104"/>
                  <a:pt x="1208001" y="646331"/>
                </a:cubicBezTo>
                <a:cubicBezTo>
                  <a:pt x="1021839" y="622558"/>
                  <a:pt x="761228" y="678077"/>
                  <a:pt x="567760" y="646331"/>
                </a:cubicBezTo>
                <a:cubicBezTo>
                  <a:pt x="374292" y="614585"/>
                  <a:pt x="145868" y="661379"/>
                  <a:pt x="0" y="646331"/>
                </a:cubicBezTo>
                <a:cubicBezTo>
                  <a:pt x="30561" y="477824"/>
                  <a:pt x="19472" y="215471"/>
                  <a:pt x="0" y="0"/>
                </a:cubicBezTo>
                <a:close/>
              </a:path>
            </a:pathLst>
          </a:custGeom>
          <a:solidFill>
            <a:srgbClr val="D2D2E6"/>
          </a:solidFill>
          <a:ln>
            <a:solidFill>
              <a:srgbClr val="FDEECB"/>
            </a:solidFill>
            <a:extLst>
              <a:ext uri="{C807C97D-BFC1-408E-A445-0C87EB9F89A2}">
                <ask:lineSketchStyleProps xmlns:ask="http://schemas.microsoft.com/office/drawing/2018/sketchyshapes" sd="1087896455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ctr"/>
            <a:r>
              <a:rPr lang="ar-SA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إذا اخترت كرة عشوائيا، </a:t>
            </a:r>
          </a:p>
          <a:p>
            <a:pPr algn="ctr"/>
            <a:r>
              <a:rPr lang="ar-SA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فما اللون الذي تكون إمكانية ظهوره أكثر؟ </a:t>
            </a:r>
          </a:p>
        </p:txBody>
      </p:sp>
      <p:sp>
        <p:nvSpPr>
          <p:cNvPr id="32" name="مربع نص 31">
            <a:extLst>
              <a:ext uri="{FF2B5EF4-FFF2-40B4-BE49-F238E27FC236}">
                <a16:creationId xmlns:a16="http://schemas.microsoft.com/office/drawing/2014/main" id="{6AE00E31-9C3A-548B-1FF6-C05C087875AE}"/>
              </a:ext>
            </a:extLst>
          </p:cNvPr>
          <p:cNvSpPr txBox="1"/>
          <p:nvPr/>
        </p:nvSpPr>
        <p:spPr>
          <a:xfrm>
            <a:off x="1917688" y="4302446"/>
            <a:ext cx="3624002" cy="646331"/>
          </a:xfrm>
          <a:custGeom>
            <a:avLst/>
            <a:gdLst>
              <a:gd name="connsiteX0" fmla="*/ 0 w 3624002"/>
              <a:gd name="connsiteY0" fmla="*/ 0 h 646331"/>
              <a:gd name="connsiteX1" fmla="*/ 676480 w 3624002"/>
              <a:gd name="connsiteY1" fmla="*/ 0 h 646331"/>
              <a:gd name="connsiteX2" fmla="*/ 1352961 w 3624002"/>
              <a:gd name="connsiteY2" fmla="*/ 0 h 646331"/>
              <a:gd name="connsiteX3" fmla="*/ 1920721 w 3624002"/>
              <a:gd name="connsiteY3" fmla="*/ 0 h 646331"/>
              <a:gd name="connsiteX4" fmla="*/ 2416001 w 3624002"/>
              <a:gd name="connsiteY4" fmla="*/ 0 h 646331"/>
              <a:gd name="connsiteX5" fmla="*/ 3092482 w 3624002"/>
              <a:gd name="connsiteY5" fmla="*/ 0 h 646331"/>
              <a:gd name="connsiteX6" fmla="*/ 3624002 w 3624002"/>
              <a:gd name="connsiteY6" fmla="*/ 0 h 646331"/>
              <a:gd name="connsiteX7" fmla="*/ 3624002 w 3624002"/>
              <a:gd name="connsiteY7" fmla="*/ 646331 h 646331"/>
              <a:gd name="connsiteX8" fmla="*/ 3056242 w 3624002"/>
              <a:gd name="connsiteY8" fmla="*/ 646331 h 646331"/>
              <a:gd name="connsiteX9" fmla="*/ 2379761 w 3624002"/>
              <a:gd name="connsiteY9" fmla="*/ 646331 h 646331"/>
              <a:gd name="connsiteX10" fmla="*/ 1703281 w 3624002"/>
              <a:gd name="connsiteY10" fmla="*/ 646331 h 646331"/>
              <a:gd name="connsiteX11" fmla="*/ 1208001 w 3624002"/>
              <a:gd name="connsiteY11" fmla="*/ 646331 h 646331"/>
              <a:gd name="connsiteX12" fmla="*/ 531520 w 3624002"/>
              <a:gd name="connsiteY12" fmla="*/ 646331 h 646331"/>
              <a:gd name="connsiteX13" fmla="*/ 0 w 3624002"/>
              <a:gd name="connsiteY13" fmla="*/ 646331 h 646331"/>
              <a:gd name="connsiteX14" fmla="*/ 0 w 3624002"/>
              <a:gd name="connsiteY14" fmla="*/ 0 h 646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624002" h="646331" fill="none" extrusionOk="0">
                <a:moveTo>
                  <a:pt x="0" y="0"/>
                </a:moveTo>
                <a:cubicBezTo>
                  <a:pt x="298646" y="7759"/>
                  <a:pt x="417368" y="-24325"/>
                  <a:pt x="676480" y="0"/>
                </a:cubicBezTo>
                <a:cubicBezTo>
                  <a:pt x="935592" y="24325"/>
                  <a:pt x="1046735" y="26885"/>
                  <a:pt x="1352961" y="0"/>
                </a:cubicBezTo>
                <a:cubicBezTo>
                  <a:pt x="1659187" y="-26885"/>
                  <a:pt x="1763630" y="-22736"/>
                  <a:pt x="1920721" y="0"/>
                </a:cubicBezTo>
                <a:cubicBezTo>
                  <a:pt x="2077812" y="22736"/>
                  <a:pt x="2175669" y="13610"/>
                  <a:pt x="2416001" y="0"/>
                </a:cubicBezTo>
                <a:cubicBezTo>
                  <a:pt x="2656333" y="-13610"/>
                  <a:pt x="2780935" y="22817"/>
                  <a:pt x="3092482" y="0"/>
                </a:cubicBezTo>
                <a:cubicBezTo>
                  <a:pt x="3404029" y="-22817"/>
                  <a:pt x="3369164" y="-5215"/>
                  <a:pt x="3624002" y="0"/>
                </a:cubicBezTo>
                <a:cubicBezTo>
                  <a:pt x="3594812" y="145037"/>
                  <a:pt x="3644555" y="463796"/>
                  <a:pt x="3624002" y="646331"/>
                </a:cubicBezTo>
                <a:cubicBezTo>
                  <a:pt x="3472120" y="626701"/>
                  <a:pt x="3180217" y="623204"/>
                  <a:pt x="3056242" y="646331"/>
                </a:cubicBezTo>
                <a:cubicBezTo>
                  <a:pt x="2932267" y="669458"/>
                  <a:pt x="2706356" y="635665"/>
                  <a:pt x="2379761" y="646331"/>
                </a:cubicBezTo>
                <a:cubicBezTo>
                  <a:pt x="2053166" y="656997"/>
                  <a:pt x="1955145" y="623807"/>
                  <a:pt x="1703281" y="646331"/>
                </a:cubicBezTo>
                <a:cubicBezTo>
                  <a:pt x="1451417" y="668855"/>
                  <a:pt x="1341311" y="666191"/>
                  <a:pt x="1208001" y="646331"/>
                </a:cubicBezTo>
                <a:cubicBezTo>
                  <a:pt x="1074691" y="626471"/>
                  <a:pt x="846685" y="652793"/>
                  <a:pt x="531520" y="646331"/>
                </a:cubicBezTo>
                <a:cubicBezTo>
                  <a:pt x="216355" y="639869"/>
                  <a:pt x="262701" y="639080"/>
                  <a:pt x="0" y="646331"/>
                </a:cubicBezTo>
                <a:cubicBezTo>
                  <a:pt x="-1260" y="347402"/>
                  <a:pt x="21600" y="164866"/>
                  <a:pt x="0" y="0"/>
                </a:cubicBezTo>
                <a:close/>
              </a:path>
              <a:path w="3624002" h="646331" stroke="0" extrusionOk="0">
                <a:moveTo>
                  <a:pt x="0" y="0"/>
                </a:moveTo>
                <a:cubicBezTo>
                  <a:pt x="281573" y="-26246"/>
                  <a:pt x="312049" y="-21451"/>
                  <a:pt x="604000" y="0"/>
                </a:cubicBezTo>
                <a:cubicBezTo>
                  <a:pt x="895951" y="21451"/>
                  <a:pt x="882419" y="-20133"/>
                  <a:pt x="1099281" y="0"/>
                </a:cubicBezTo>
                <a:cubicBezTo>
                  <a:pt x="1316143" y="20133"/>
                  <a:pt x="1576607" y="-21953"/>
                  <a:pt x="1703281" y="0"/>
                </a:cubicBezTo>
                <a:cubicBezTo>
                  <a:pt x="1829955" y="21953"/>
                  <a:pt x="2189283" y="-22033"/>
                  <a:pt x="2343521" y="0"/>
                </a:cubicBezTo>
                <a:cubicBezTo>
                  <a:pt x="2497759" y="22033"/>
                  <a:pt x="2766057" y="-8274"/>
                  <a:pt x="2983762" y="0"/>
                </a:cubicBezTo>
                <a:cubicBezTo>
                  <a:pt x="3201467" y="8274"/>
                  <a:pt x="3431436" y="-14097"/>
                  <a:pt x="3624002" y="0"/>
                </a:cubicBezTo>
                <a:cubicBezTo>
                  <a:pt x="3602845" y="246078"/>
                  <a:pt x="3615328" y="453120"/>
                  <a:pt x="3624002" y="646331"/>
                </a:cubicBezTo>
                <a:cubicBezTo>
                  <a:pt x="3346457" y="661322"/>
                  <a:pt x="3173450" y="623753"/>
                  <a:pt x="3056242" y="646331"/>
                </a:cubicBezTo>
                <a:cubicBezTo>
                  <a:pt x="2939034" y="668909"/>
                  <a:pt x="2636595" y="621236"/>
                  <a:pt x="2379761" y="646331"/>
                </a:cubicBezTo>
                <a:cubicBezTo>
                  <a:pt x="2122927" y="671426"/>
                  <a:pt x="2074452" y="658897"/>
                  <a:pt x="1848241" y="646331"/>
                </a:cubicBezTo>
                <a:cubicBezTo>
                  <a:pt x="1622030" y="633765"/>
                  <a:pt x="1448491" y="640578"/>
                  <a:pt x="1280481" y="646331"/>
                </a:cubicBezTo>
                <a:cubicBezTo>
                  <a:pt x="1112471" y="652084"/>
                  <a:pt x="1019406" y="643379"/>
                  <a:pt x="785200" y="646331"/>
                </a:cubicBezTo>
                <a:cubicBezTo>
                  <a:pt x="550994" y="649283"/>
                  <a:pt x="213558" y="671669"/>
                  <a:pt x="0" y="646331"/>
                </a:cubicBezTo>
                <a:cubicBezTo>
                  <a:pt x="28902" y="350594"/>
                  <a:pt x="5979" y="242149"/>
                  <a:pt x="0" y="0"/>
                </a:cubicBezTo>
                <a:close/>
              </a:path>
            </a:pathLst>
          </a:custGeom>
          <a:solidFill>
            <a:srgbClr val="D2D2E6"/>
          </a:solidFill>
          <a:ln>
            <a:solidFill>
              <a:srgbClr val="FDEECB"/>
            </a:solidFill>
            <a:extLst>
              <a:ext uri="{C807C97D-BFC1-408E-A445-0C87EB9F89A2}">
                <ask:lineSketchStyleProps xmlns:ask="http://schemas.microsoft.com/office/drawing/2018/sketchyshapes" sd="108299514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ctr"/>
            <a:r>
              <a:rPr lang="ar-SA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إذا اخترت كرة عشوائيا، </a:t>
            </a:r>
          </a:p>
          <a:p>
            <a:pPr algn="ctr"/>
            <a:r>
              <a:rPr lang="ar-SA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فما اللون الذي تكون إمكانية ظهوره أقل ؟ </a:t>
            </a:r>
          </a:p>
        </p:txBody>
      </p:sp>
      <p:sp>
        <p:nvSpPr>
          <p:cNvPr id="34" name="مربع نص 33">
            <a:extLst>
              <a:ext uri="{FF2B5EF4-FFF2-40B4-BE49-F238E27FC236}">
                <a16:creationId xmlns:a16="http://schemas.microsoft.com/office/drawing/2014/main" id="{ED012418-176D-289A-8C56-3A63BBC4FE6A}"/>
              </a:ext>
            </a:extLst>
          </p:cNvPr>
          <p:cNvSpPr txBox="1"/>
          <p:nvPr/>
        </p:nvSpPr>
        <p:spPr>
          <a:xfrm>
            <a:off x="6345761" y="5656019"/>
            <a:ext cx="3192624" cy="369332"/>
          </a:xfrm>
          <a:custGeom>
            <a:avLst/>
            <a:gdLst>
              <a:gd name="connsiteX0" fmla="*/ 0 w 3192624"/>
              <a:gd name="connsiteY0" fmla="*/ 0 h 369332"/>
              <a:gd name="connsiteX1" fmla="*/ 702377 w 3192624"/>
              <a:gd name="connsiteY1" fmla="*/ 0 h 369332"/>
              <a:gd name="connsiteX2" fmla="*/ 1308976 w 3192624"/>
              <a:gd name="connsiteY2" fmla="*/ 0 h 369332"/>
              <a:gd name="connsiteX3" fmla="*/ 1979427 w 3192624"/>
              <a:gd name="connsiteY3" fmla="*/ 0 h 369332"/>
              <a:gd name="connsiteX4" fmla="*/ 3192624 w 3192624"/>
              <a:gd name="connsiteY4" fmla="*/ 0 h 369332"/>
              <a:gd name="connsiteX5" fmla="*/ 3192624 w 3192624"/>
              <a:gd name="connsiteY5" fmla="*/ 369332 h 369332"/>
              <a:gd name="connsiteX6" fmla="*/ 2617952 w 3192624"/>
              <a:gd name="connsiteY6" fmla="*/ 369332 h 369332"/>
              <a:gd name="connsiteX7" fmla="*/ 2043279 w 3192624"/>
              <a:gd name="connsiteY7" fmla="*/ 369332 h 369332"/>
              <a:gd name="connsiteX8" fmla="*/ 1372828 w 3192624"/>
              <a:gd name="connsiteY8" fmla="*/ 369332 h 369332"/>
              <a:gd name="connsiteX9" fmla="*/ 670451 w 3192624"/>
              <a:gd name="connsiteY9" fmla="*/ 369332 h 369332"/>
              <a:gd name="connsiteX10" fmla="*/ 0 w 3192624"/>
              <a:gd name="connsiteY10" fmla="*/ 369332 h 369332"/>
              <a:gd name="connsiteX11" fmla="*/ 0 w 3192624"/>
              <a:gd name="connsiteY11" fmla="*/ 0 h 369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192624" h="369332" fill="none" extrusionOk="0">
                <a:moveTo>
                  <a:pt x="0" y="0"/>
                </a:moveTo>
                <a:cubicBezTo>
                  <a:pt x="323859" y="-33799"/>
                  <a:pt x="496837" y="24038"/>
                  <a:pt x="702377" y="0"/>
                </a:cubicBezTo>
                <a:cubicBezTo>
                  <a:pt x="907917" y="-24038"/>
                  <a:pt x="1119048" y="-22773"/>
                  <a:pt x="1308976" y="0"/>
                </a:cubicBezTo>
                <a:cubicBezTo>
                  <a:pt x="1498904" y="22773"/>
                  <a:pt x="1693869" y="17762"/>
                  <a:pt x="1979427" y="0"/>
                </a:cubicBezTo>
                <a:cubicBezTo>
                  <a:pt x="2264985" y="-17762"/>
                  <a:pt x="2723335" y="-12427"/>
                  <a:pt x="3192624" y="0"/>
                </a:cubicBezTo>
                <a:cubicBezTo>
                  <a:pt x="3207969" y="183051"/>
                  <a:pt x="3204827" y="242210"/>
                  <a:pt x="3192624" y="369332"/>
                </a:cubicBezTo>
                <a:cubicBezTo>
                  <a:pt x="2906469" y="358559"/>
                  <a:pt x="2818631" y="375878"/>
                  <a:pt x="2617952" y="369332"/>
                </a:cubicBezTo>
                <a:cubicBezTo>
                  <a:pt x="2417273" y="362786"/>
                  <a:pt x="2175793" y="394364"/>
                  <a:pt x="2043279" y="369332"/>
                </a:cubicBezTo>
                <a:cubicBezTo>
                  <a:pt x="1910765" y="344300"/>
                  <a:pt x="1619968" y="356161"/>
                  <a:pt x="1372828" y="369332"/>
                </a:cubicBezTo>
                <a:cubicBezTo>
                  <a:pt x="1125688" y="382503"/>
                  <a:pt x="937043" y="380610"/>
                  <a:pt x="670451" y="369332"/>
                </a:cubicBezTo>
                <a:cubicBezTo>
                  <a:pt x="403859" y="358054"/>
                  <a:pt x="148790" y="391810"/>
                  <a:pt x="0" y="369332"/>
                </a:cubicBezTo>
                <a:cubicBezTo>
                  <a:pt x="-5883" y="192099"/>
                  <a:pt x="12902" y="95692"/>
                  <a:pt x="0" y="0"/>
                </a:cubicBezTo>
                <a:close/>
              </a:path>
              <a:path w="3192624" h="369332" stroke="0" extrusionOk="0">
                <a:moveTo>
                  <a:pt x="0" y="0"/>
                </a:moveTo>
                <a:cubicBezTo>
                  <a:pt x="199044" y="25244"/>
                  <a:pt x="373677" y="8826"/>
                  <a:pt x="638525" y="0"/>
                </a:cubicBezTo>
                <a:cubicBezTo>
                  <a:pt x="903373" y="-8826"/>
                  <a:pt x="1110035" y="-8461"/>
                  <a:pt x="1277050" y="0"/>
                </a:cubicBezTo>
                <a:cubicBezTo>
                  <a:pt x="1444066" y="8461"/>
                  <a:pt x="1703451" y="-19031"/>
                  <a:pt x="1979427" y="0"/>
                </a:cubicBezTo>
                <a:cubicBezTo>
                  <a:pt x="2255403" y="19031"/>
                  <a:pt x="2316779" y="-25503"/>
                  <a:pt x="2554099" y="0"/>
                </a:cubicBezTo>
                <a:cubicBezTo>
                  <a:pt x="2791419" y="25503"/>
                  <a:pt x="2883656" y="21596"/>
                  <a:pt x="3192624" y="0"/>
                </a:cubicBezTo>
                <a:cubicBezTo>
                  <a:pt x="3180007" y="167104"/>
                  <a:pt x="3199722" y="283434"/>
                  <a:pt x="3192624" y="369332"/>
                </a:cubicBezTo>
                <a:cubicBezTo>
                  <a:pt x="2898963" y="370241"/>
                  <a:pt x="2802793" y="380673"/>
                  <a:pt x="2522173" y="369332"/>
                </a:cubicBezTo>
                <a:cubicBezTo>
                  <a:pt x="2241553" y="357991"/>
                  <a:pt x="2151925" y="397413"/>
                  <a:pt x="1851722" y="369332"/>
                </a:cubicBezTo>
                <a:cubicBezTo>
                  <a:pt x="1551519" y="341251"/>
                  <a:pt x="1419818" y="374193"/>
                  <a:pt x="1277050" y="369332"/>
                </a:cubicBezTo>
                <a:cubicBezTo>
                  <a:pt x="1134282" y="364471"/>
                  <a:pt x="923153" y="368097"/>
                  <a:pt x="734304" y="369332"/>
                </a:cubicBezTo>
                <a:cubicBezTo>
                  <a:pt x="545455" y="370567"/>
                  <a:pt x="237351" y="342196"/>
                  <a:pt x="0" y="369332"/>
                </a:cubicBezTo>
                <a:cubicBezTo>
                  <a:pt x="-10170" y="233293"/>
                  <a:pt x="8541" y="137154"/>
                  <a:pt x="0" y="0"/>
                </a:cubicBezTo>
                <a:close/>
              </a:path>
            </a:pathLst>
          </a:custGeom>
          <a:solidFill>
            <a:srgbClr val="D2D2E6"/>
          </a:solidFill>
          <a:ln>
            <a:solidFill>
              <a:srgbClr val="FDEECB"/>
            </a:solidFill>
            <a:extLst>
              <a:ext uri="{C807C97D-BFC1-408E-A445-0C87EB9F89A2}">
                <ask:lineSketchStyleProps xmlns:ask="http://schemas.microsoft.com/office/drawing/2018/sketchyshapes" sd="12675754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r>
              <a:rPr lang="ar-SA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هل إمكانية اختيار كرة حمراء كبيرة ؟ </a:t>
            </a:r>
          </a:p>
        </p:txBody>
      </p:sp>
      <p:sp>
        <p:nvSpPr>
          <p:cNvPr id="36" name="مربع نص 35">
            <a:extLst>
              <a:ext uri="{FF2B5EF4-FFF2-40B4-BE49-F238E27FC236}">
                <a16:creationId xmlns:a16="http://schemas.microsoft.com/office/drawing/2014/main" id="{AA7F1048-115F-857B-55E6-FDBA21470734}"/>
              </a:ext>
            </a:extLst>
          </p:cNvPr>
          <p:cNvSpPr txBox="1"/>
          <p:nvPr/>
        </p:nvSpPr>
        <p:spPr>
          <a:xfrm>
            <a:off x="1921765" y="5641111"/>
            <a:ext cx="3624002" cy="369332"/>
          </a:xfrm>
          <a:custGeom>
            <a:avLst/>
            <a:gdLst>
              <a:gd name="connsiteX0" fmla="*/ 0 w 3624002"/>
              <a:gd name="connsiteY0" fmla="*/ 0 h 369332"/>
              <a:gd name="connsiteX1" fmla="*/ 495280 w 3624002"/>
              <a:gd name="connsiteY1" fmla="*/ 0 h 369332"/>
              <a:gd name="connsiteX2" fmla="*/ 1171761 w 3624002"/>
              <a:gd name="connsiteY2" fmla="*/ 0 h 369332"/>
              <a:gd name="connsiteX3" fmla="*/ 1667041 w 3624002"/>
              <a:gd name="connsiteY3" fmla="*/ 0 h 369332"/>
              <a:gd name="connsiteX4" fmla="*/ 2162321 w 3624002"/>
              <a:gd name="connsiteY4" fmla="*/ 0 h 369332"/>
              <a:gd name="connsiteX5" fmla="*/ 2766322 w 3624002"/>
              <a:gd name="connsiteY5" fmla="*/ 0 h 369332"/>
              <a:gd name="connsiteX6" fmla="*/ 3624002 w 3624002"/>
              <a:gd name="connsiteY6" fmla="*/ 0 h 369332"/>
              <a:gd name="connsiteX7" fmla="*/ 3624002 w 3624002"/>
              <a:gd name="connsiteY7" fmla="*/ 369332 h 369332"/>
              <a:gd name="connsiteX8" fmla="*/ 3020002 w 3624002"/>
              <a:gd name="connsiteY8" fmla="*/ 369332 h 369332"/>
              <a:gd name="connsiteX9" fmla="*/ 2416001 w 3624002"/>
              <a:gd name="connsiteY9" fmla="*/ 369332 h 369332"/>
              <a:gd name="connsiteX10" fmla="*/ 1775761 w 3624002"/>
              <a:gd name="connsiteY10" fmla="*/ 369332 h 369332"/>
              <a:gd name="connsiteX11" fmla="*/ 1280481 w 3624002"/>
              <a:gd name="connsiteY11" fmla="*/ 369332 h 369332"/>
              <a:gd name="connsiteX12" fmla="*/ 640240 w 3624002"/>
              <a:gd name="connsiteY12" fmla="*/ 369332 h 369332"/>
              <a:gd name="connsiteX13" fmla="*/ 0 w 3624002"/>
              <a:gd name="connsiteY13" fmla="*/ 369332 h 369332"/>
              <a:gd name="connsiteX14" fmla="*/ 0 w 3624002"/>
              <a:gd name="connsiteY14" fmla="*/ 0 h 369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624002" h="369332" fill="none" extrusionOk="0">
                <a:moveTo>
                  <a:pt x="0" y="0"/>
                </a:moveTo>
                <a:cubicBezTo>
                  <a:pt x="127903" y="-1175"/>
                  <a:pt x="283772" y="19227"/>
                  <a:pt x="495280" y="0"/>
                </a:cubicBezTo>
                <a:cubicBezTo>
                  <a:pt x="706788" y="-19227"/>
                  <a:pt x="961167" y="4808"/>
                  <a:pt x="1171761" y="0"/>
                </a:cubicBezTo>
                <a:cubicBezTo>
                  <a:pt x="1382355" y="-4808"/>
                  <a:pt x="1521680" y="-16289"/>
                  <a:pt x="1667041" y="0"/>
                </a:cubicBezTo>
                <a:cubicBezTo>
                  <a:pt x="1812402" y="16289"/>
                  <a:pt x="2061897" y="21740"/>
                  <a:pt x="2162321" y="0"/>
                </a:cubicBezTo>
                <a:cubicBezTo>
                  <a:pt x="2262745" y="-21740"/>
                  <a:pt x="2580623" y="-21782"/>
                  <a:pt x="2766322" y="0"/>
                </a:cubicBezTo>
                <a:cubicBezTo>
                  <a:pt x="2952021" y="21782"/>
                  <a:pt x="3402100" y="8446"/>
                  <a:pt x="3624002" y="0"/>
                </a:cubicBezTo>
                <a:cubicBezTo>
                  <a:pt x="3611993" y="92785"/>
                  <a:pt x="3623235" y="262595"/>
                  <a:pt x="3624002" y="369332"/>
                </a:cubicBezTo>
                <a:cubicBezTo>
                  <a:pt x="3330604" y="392842"/>
                  <a:pt x="3219587" y="369003"/>
                  <a:pt x="3020002" y="369332"/>
                </a:cubicBezTo>
                <a:cubicBezTo>
                  <a:pt x="2820417" y="369661"/>
                  <a:pt x="2665515" y="368426"/>
                  <a:pt x="2416001" y="369332"/>
                </a:cubicBezTo>
                <a:cubicBezTo>
                  <a:pt x="2166487" y="370238"/>
                  <a:pt x="2054694" y="395359"/>
                  <a:pt x="1775761" y="369332"/>
                </a:cubicBezTo>
                <a:cubicBezTo>
                  <a:pt x="1496828" y="343305"/>
                  <a:pt x="1381004" y="352077"/>
                  <a:pt x="1280481" y="369332"/>
                </a:cubicBezTo>
                <a:cubicBezTo>
                  <a:pt x="1179958" y="386587"/>
                  <a:pt x="819035" y="382487"/>
                  <a:pt x="640240" y="369332"/>
                </a:cubicBezTo>
                <a:cubicBezTo>
                  <a:pt x="461445" y="356177"/>
                  <a:pt x="279540" y="353939"/>
                  <a:pt x="0" y="369332"/>
                </a:cubicBezTo>
                <a:cubicBezTo>
                  <a:pt x="-9149" y="268921"/>
                  <a:pt x="-7337" y="178224"/>
                  <a:pt x="0" y="0"/>
                </a:cubicBezTo>
                <a:close/>
              </a:path>
              <a:path w="3624002" h="369332" stroke="0" extrusionOk="0">
                <a:moveTo>
                  <a:pt x="0" y="0"/>
                </a:moveTo>
                <a:cubicBezTo>
                  <a:pt x="144796" y="-1159"/>
                  <a:pt x="391932" y="-12671"/>
                  <a:pt x="604000" y="0"/>
                </a:cubicBezTo>
                <a:cubicBezTo>
                  <a:pt x="816068" y="12671"/>
                  <a:pt x="973933" y="16649"/>
                  <a:pt x="1135521" y="0"/>
                </a:cubicBezTo>
                <a:cubicBezTo>
                  <a:pt x="1297109" y="-16649"/>
                  <a:pt x="1582929" y="10967"/>
                  <a:pt x="1703281" y="0"/>
                </a:cubicBezTo>
                <a:cubicBezTo>
                  <a:pt x="1823633" y="-10967"/>
                  <a:pt x="2099361" y="11041"/>
                  <a:pt x="2198561" y="0"/>
                </a:cubicBezTo>
                <a:cubicBezTo>
                  <a:pt x="2297761" y="-11041"/>
                  <a:pt x="2617018" y="-9438"/>
                  <a:pt x="2838802" y="0"/>
                </a:cubicBezTo>
                <a:cubicBezTo>
                  <a:pt x="3060586" y="9438"/>
                  <a:pt x="3326098" y="19482"/>
                  <a:pt x="3624002" y="0"/>
                </a:cubicBezTo>
                <a:cubicBezTo>
                  <a:pt x="3630679" y="160387"/>
                  <a:pt x="3609311" y="231360"/>
                  <a:pt x="3624002" y="369332"/>
                </a:cubicBezTo>
                <a:cubicBezTo>
                  <a:pt x="3506703" y="348858"/>
                  <a:pt x="3225019" y="385422"/>
                  <a:pt x="3056242" y="369332"/>
                </a:cubicBezTo>
                <a:cubicBezTo>
                  <a:pt x="2887465" y="353242"/>
                  <a:pt x="2560509" y="353914"/>
                  <a:pt x="2379761" y="369332"/>
                </a:cubicBezTo>
                <a:cubicBezTo>
                  <a:pt x="2199013" y="384750"/>
                  <a:pt x="2021337" y="368262"/>
                  <a:pt x="1775761" y="369332"/>
                </a:cubicBezTo>
                <a:cubicBezTo>
                  <a:pt x="1530185" y="370402"/>
                  <a:pt x="1400580" y="344907"/>
                  <a:pt x="1280481" y="369332"/>
                </a:cubicBezTo>
                <a:cubicBezTo>
                  <a:pt x="1160382" y="393757"/>
                  <a:pt x="1031170" y="357867"/>
                  <a:pt x="785200" y="369332"/>
                </a:cubicBezTo>
                <a:cubicBezTo>
                  <a:pt x="539230" y="380797"/>
                  <a:pt x="254179" y="338467"/>
                  <a:pt x="0" y="369332"/>
                </a:cubicBezTo>
                <a:cubicBezTo>
                  <a:pt x="18077" y="289583"/>
                  <a:pt x="-15242" y="119016"/>
                  <a:pt x="0" y="0"/>
                </a:cubicBezTo>
                <a:close/>
              </a:path>
            </a:pathLst>
          </a:custGeom>
          <a:solidFill>
            <a:srgbClr val="D2D2E6"/>
          </a:solidFill>
          <a:ln>
            <a:solidFill>
              <a:srgbClr val="FDEECB"/>
            </a:solidFill>
            <a:extLst>
              <a:ext uri="{C807C97D-BFC1-408E-A445-0C87EB9F89A2}">
                <ask:lineSketchStyleProps xmlns:ask="http://schemas.microsoft.com/office/drawing/2018/sketchyshapes" sd="3187169814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ctr"/>
            <a:r>
              <a:rPr lang="ar-SA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هل إمكانية اختيار كرة ليست حمراء كبيرة؟ </a:t>
            </a:r>
          </a:p>
        </p:txBody>
      </p:sp>
      <p:sp>
        <p:nvSpPr>
          <p:cNvPr id="37" name="مستطيل: زوايا مستديرة 36">
            <a:extLst>
              <a:ext uri="{FF2B5EF4-FFF2-40B4-BE49-F238E27FC236}">
                <a16:creationId xmlns:a16="http://schemas.microsoft.com/office/drawing/2014/main" id="{3FC44F58-54C7-6273-7F42-8CBD27C0DF15}"/>
              </a:ext>
            </a:extLst>
          </p:cNvPr>
          <p:cNvSpPr/>
          <p:nvPr/>
        </p:nvSpPr>
        <p:spPr>
          <a:xfrm>
            <a:off x="7374313" y="5003320"/>
            <a:ext cx="1504329" cy="507852"/>
          </a:xfrm>
          <a:custGeom>
            <a:avLst/>
            <a:gdLst>
              <a:gd name="connsiteX0" fmla="*/ 0 w 1504329"/>
              <a:gd name="connsiteY0" fmla="*/ 253926 h 507852"/>
              <a:gd name="connsiteX1" fmla="*/ 253926 w 1504329"/>
              <a:gd name="connsiteY1" fmla="*/ 0 h 507852"/>
              <a:gd name="connsiteX2" fmla="*/ 742200 w 1504329"/>
              <a:gd name="connsiteY2" fmla="*/ 0 h 507852"/>
              <a:gd name="connsiteX3" fmla="*/ 1250403 w 1504329"/>
              <a:gd name="connsiteY3" fmla="*/ 0 h 507852"/>
              <a:gd name="connsiteX4" fmla="*/ 1504329 w 1504329"/>
              <a:gd name="connsiteY4" fmla="*/ 253926 h 507852"/>
              <a:gd name="connsiteX5" fmla="*/ 1504329 w 1504329"/>
              <a:gd name="connsiteY5" fmla="*/ 253926 h 507852"/>
              <a:gd name="connsiteX6" fmla="*/ 1250403 w 1504329"/>
              <a:gd name="connsiteY6" fmla="*/ 507852 h 507852"/>
              <a:gd name="connsiteX7" fmla="*/ 742200 w 1504329"/>
              <a:gd name="connsiteY7" fmla="*/ 507852 h 507852"/>
              <a:gd name="connsiteX8" fmla="*/ 253926 w 1504329"/>
              <a:gd name="connsiteY8" fmla="*/ 507852 h 507852"/>
              <a:gd name="connsiteX9" fmla="*/ 0 w 1504329"/>
              <a:gd name="connsiteY9" fmla="*/ 253926 h 5078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04329" h="507852" fill="none" extrusionOk="0">
                <a:moveTo>
                  <a:pt x="0" y="253926"/>
                </a:moveTo>
                <a:cubicBezTo>
                  <a:pt x="902" y="120328"/>
                  <a:pt x="127400" y="-31690"/>
                  <a:pt x="253926" y="0"/>
                </a:cubicBezTo>
                <a:cubicBezTo>
                  <a:pt x="381373" y="-5569"/>
                  <a:pt x="596930" y="-20808"/>
                  <a:pt x="742200" y="0"/>
                </a:cubicBezTo>
                <a:cubicBezTo>
                  <a:pt x="887470" y="20808"/>
                  <a:pt x="1006844" y="4052"/>
                  <a:pt x="1250403" y="0"/>
                </a:cubicBezTo>
                <a:cubicBezTo>
                  <a:pt x="1393515" y="17659"/>
                  <a:pt x="1504299" y="103352"/>
                  <a:pt x="1504329" y="253926"/>
                </a:cubicBezTo>
                <a:lnTo>
                  <a:pt x="1504329" y="253926"/>
                </a:lnTo>
                <a:cubicBezTo>
                  <a:pt x="1482156" y="385069"/>
                  <a:pt x="1376202" y="510775"/>
                  <a:pt x="1250403" y="507852"/>
                </a:cubicBezTo>
                <a:cubicBezTo>
                  <a:pt x="1018806" y="509377"/>
                  <a:pt x="956346" y="514493"/>
                  <a:pt x="742200" y="507852"/>
                </a:cubicBezTo>
                <a:cubicBezTo>
                  <a:pt x="528054" y="501211"/>
                  <a:pt x="356456" y="528297"/>
                  <a:pt x="253926" y="507852"/>
                </a:cubicBezTo>
                <a:cubicBezTo>
                  <a:pt x="83388" y="520037"/>
                  <a:pt x="13550" y="425558"/>
                  <a:pt x="0" y="253926"/>
                </a:cubicBezTo>
                <a:close/>
              </a:path>
              <a:path w="1504329" h="507852" stroke="0" extrusionOk="0">
                <a:moveTo>
                  <a:pt x="0" y="253926"/>
                </a:moveTo>
                <a:cubicBezTo>
                  <a:pt x="10470" y="114991"/>
                  <a:pt x="129420" y="-19826"/>
                  <a:pt x="253926" y="0"/>
                </a:cubicBezTo>
                <a:cubicBezTo>
                  <a:pt x="430953" y="15313"/>
                  <a:pt x="516482" y="15411"/>
                  <a:pt x="762129" y="0"/>
                </a:cubicBezTo>
                <a:cubicBezTo>
                  <a:pt x="1007776" y="-15411"/>
                  <a:pt x="1023330" y="22858"/>
                  <a:pt x="1250403" y="0"/>
                </a:cubicBezTo>
                <a:cubicBezTo>
                  <a:pt x="1408792" y="12937"/>
                  <a:pt x="1495772" y="103435"/>
                  <a:pt x="1504329" y="253926"/>
                </a:cubicBezTo>
                <a:lnTo>
                  <a:pt x="1504329" y="253926"/>
                </a:lnTo>
                <a:cubicBezTo>
                  <a:pt x="1520519" y="397752"/>
                  <a:pt x="1365040" y="509878"/>
                  <a:pt x="1250403" y="507852"/>
                </a:cubicBezTo>
                <a:cubicBezTo>
                  <a:pt x="1096658" y="490560"/>
                  <a:pt x="976656" y="530008"/>
                  <a:pt x="752165" y="507852"/>
                </a:cubicBezTo>
                <a:cubicBezTo>
                  <a:pt x="527674" y="485696"/>
                  <a:pt x="458991" y="532544"/>
                  <a:pt x="253926" y="507852"/>
                </a:cubicBezTo>
                <a:cubicBezTo>
                  <a:pt x="116398" y="518390"/>
                  <a:pt x="-19407" y="409486"/>
                  <a:pt x="0" y="253926"/>
                </a:cubicBezTo>
                <a:close/>
              </a:path>
            </a:pathLst>
          </a:custGeom>
          <a:solidFill>
            <a:srgbClr val="FDEECB"/>
          </a:solidFill>
          <a:ln w="19050">
            <a:solidFill>
              <a:srgbClr val="D2D2E6"/>
            </a:solidFill>
            <a:extLst>
              <a:ext uri="{C807C97D-BFC1-408E-A445-0C87EB9F89A2}">
                <ask:lineSketchStyleProps xmlns:ask="http://schemas.microsoft.com/office/drawing/2018/sketchyshapes" sd="2228353512">
                  <a:prstGeom prst="roundRect">
                    <a:avLst>
                      <a:gd name="adj" fmla="val 50000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أخضر</a:t>
            </a:r>
          </a:p>
        </p:txBody>
      </p:sp>
      <p:sp>
        <p:nvSpPr>
          <p:cNvPr id="38" name="مستطيل: زوايا مستديرة 37">
            <a:extLst>
              <a:ext uri="{FF2B5EF4-FFF2-40B4-BE49-F238E27FC236}">
                <a16:creationId xmlns:a16="http://schemas.microsoft.com/office/drawing/2014/main" id="{F9F624AA-D291-2754-31E5-1C771FCF9ED0}"/>
              </a:ext>
            </a:extLst>
          </p:cNvPr>
          <p:cNvSpPr/>
          <p:nvPr/>
        </p:nvSpPr>
        <p:spPr>
          <a:xfrm>
            <a:off x="2752391" y="5041018"/>
            <a:ext cx="1504329" cy="507852"/>
          </a:xfrm>
          <a:custGeom>
            <a:avLst/>
            <a:gdLst>
              <a:gd name="connsiteX0" fmla="*/ 0 w 1504329"/>
              <a:gd name="connsiteY0" fmla="*/ 253926 h 507852"/>
              <a:gd name="connsiteX1" fmla="*/ 253926 w 1504329"/>
              <a:gd name="connsiteY1" fmla="*/ 0 h 507852"/>
              <a:gd name="connsiteX2" fmla="*/ 742200 w 1504329"/>
              <a:gd name="connsiteY2" fmla="*/ 0 h 507852"/>
              <a:gd name="connsiteX3" fmla="*/ 1250403 w 1504329"/>
              <a:gd name="connsiteY3" fmla="*/ 0 h 507852"/>
              <a:gd name="connsiteX4" fmla="*/ 1504329 w 1504329"/>
              <a:gd name="connsiteY4" fmla="*/ 253926 h 507852"/>
              <a:gd name="connsiteX5" fmla="*/ 1504329 w 1504329"/>
              <a:gd name="connsiteY5" fmla="*/ 253926 h 507852"/>
              <a:gd name="connsiteX6" fmla="*/ 1250403 w 1504329"/>
              <a:gd name="connsiteY6" fmla="*/ 507852 h 507852"/>
              <a:gd name="connsiteX7" fmla="*/ 742200 w 1504329"/>
              <a:gd name="connsiteY7" fmla="*/ 507852 h 507852"/>
              <a:gd name="connsiteX8" fmla="*/ 253926 w 1504329"/>
              <a:gd name="connsiteY8" fmla="*/ 507852 h 507852"/>
              <a:gd name="connsiteX9" fmla="*/ 0 w 1504329"/>
              <a:gd name="connsiteY9" fmla="*/ 253926 h 5078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04329" h="507852" fill="none" extrusionOk="0">
                <a:moveTo>
                  <a:pt x="0" y="253926"/>
                </a:moveTo>
                <a:cubicBezTo>
                  <a:pt x="902" y="120328"/>
                  <a:pt x="127400" y="-31690"/>
                  <a:pt x="253926" y="0"/>
                </a:cubicBezTo>
                <a:cubicBezTo>
                  <a:pt x="381373" y="-5569"/>
                  <a:pt x="596930" y="-20808"/>
                  <a:pt x="742200" y="0"/>
                </a:cubicBezTo>
                <a:cubicBezTo>
                  <a:pt x="887470" y="20808"/>
                  <a:pt x="1006844" y="4052"/>
                  <a:pt x="1250403" y="0"/>
                </a:cubicBezTo>
                <a:cubicBezTo>
                  <a:pt x="1393515" y="17659"/>
                  <a:pt x="1504299" y="103352"/>
                  <a:pt x="1504329" y="253926"/>
                </a:cubicBezTo>
                <a:lnTo>
                  <a:pt x="1504329" y="253926"/>
                </a:lnTo>
                <a:cubicBezTo>
                  <a:pt x="1482156" y="385069"/>
                  <a:pt x="1376202" y="510775"/>
                  <a:pt x="1250403" y="507852"/>
                </a:cubicBezTo>
                <a:cubicBezTo>
                  <a:pt x="1018806" y="509377"/>
                  <a:pt x="956346" y="514493"/>
                  <a:pt x="742200" y="507852"/>
                </a:cubicBezTo>
                <a:cubicBezTo>
                  <a:pt x="528054" y="501211"/>
                  <a:pt x="356456" y="528297"/>
                  <a:pt x="253926" y="507852"/>
                </a:cubicBezTo>
                <a:cubicBezTo>
                  <a:pt x="83388" y="520037"/>
                  <a:pt x="13550" y="425558"/>
                  <a:pt x="0" y="253926"/>
                </a:cubicBezTo>
                <a:close/>
              </a:path>
              <a:path w="1504329" h="507852" stroke="0" extrusionOk="0">
                <a:moveTo>
                  <a:pt x="0" y="253926"/>
                </a:moveTo>
                <a:cubicBezTo>
                  <a:pt x="10470" y="114991"/>
                  <a:pt x="129420" y="-19826"/>
                  <a:pt x="253926" y="0"/>
                </a:cubicBezTo>
                <a:cubicBezTo>
                  <a:pt x="430953" y="15313"/>
                  <a:pt x="516482" y="15411"/>
                  <a:pt x="762129" y="0"/>
                </a:cubicBezTo>
                <a:cubicBezTo>
                  <a:pt x="1007776" y="-15411"/>
                  <a:pt x="1023330" y="22858"/>
                  <a:pt x="1250403" y="0"/>
                </a:cubicBezTo>
                <a:cubicBezTo>
                  <a:pt x="1408792" y="12937"/>
                  <a:pt x="1495772" y="103435"/>
                  <a:pt x="1504329" y="253926"/>
                </a:cubicBezTo>
                <a:lnTo>
                  <a:pt x="1504329" y="253926"/>
                </a:lnTo>
                <a:cubicBezTo>
                  <a:pt x="1520519" y="397752"/>
                  <a:pt x="1365040" y="509878"/>
                  <a:pt x="1250403" y="507852"/>
                </a:cubicBezTo>
                <a:cubicBezTo>
                  <a:pt x="1096658" y="490560"/>
                  <a:pt x="976656" y="530008"/>
                  <a:pt x="752165" y="507852"/>
                </a:cubicBezTo>
                <a:cubicBezTo>
                  <a:pt x="527674" y="485696"/>
                  <a:pt x="458991" y="532544"/>
                  <a:pt x="253926" y="507852"/>
                </a:cubicBezTo>
                <a:cubicBezTo>
                  <a:pt x="116398" y="518390"/>
                  <a:pt x="-19407" y="409486"/>
                  <a:pt x="0" y="253926"/>
                </a:cubicBezTo>
                <a:close/>
              </a:path>
            </a:pathLst>
          </a:custGeom>
          <a:solidFill>
            <a:srgbClr val="FDEECB"/>
          </a:solidFill>
          <a:ln w="19050">
            <a:solidFill>
              <a:srgbClr val="D2D2E6"/>
            </a:solidFill>
            <a:extLst>
              <a:ext uri="{C807C97D-BFC1-408E-A445-0C87EB9F89A2}">
                <ask:lineSketchStyleProps xmlns:ask="http://schemas.microsoft.com/office/drawing/2018/sketchyshapes" sd="2228353512">
                  <a:prstGeom prst="roundRect">
                    <a:avLst>
                      <a:gd name="adj" fmla="val 50000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أصفر</a:t>
            </a:r>
          </a:p>
        </p:txBody>
      </p:sp>
      <p:sp>
        <p:nvSpPr>
          <p:cNvPr id="39" name="مستطيل: زوايا مستديرة 38">
            <a:extLst>
              <a:ext uri="{FF2B5EF4-FFF2-40B4-BE49-F238E27FC236}">
                <a16:creationId xmlns:a16="http://schemas.microsoft.com/office/drawing/2014/main" id="{A22486B2-BC49-0E0C-086B-63A002DA4C83}"/>
              </a:ext>
            </a:extLst>
          </p:cNvPr>
          <p:cNvSpPr/>
          <p:nvPr/>
        </p:nvSpPr>
        <p:spPr>
          <a:xfrm>
            <a:off x="7397236" y="6101568"/>
            <a:ext cx="1504329" cy="507852"/>
          </a:xfrm>
          <a:custGeom>
            <a:avLst/>
            <a:gdLst>
              <a:gd name="connsiteX0" fmla="*/ 0 w 1504329"/>
              <a:gd name="connsiteY0" fmla="*/ 253926 h 507852"/>
              <a:gd name="connsiteX1" fmla="*/ 253926 w 1504329"/>
              <a:gd name="connsiteY1" fmla="*/ 0 h 507852"/>
              <a:gd name="connsiteX2" fmla="*/ 742200 w 1504329"/>
              <a:gd name="connsiteY2" fmla="*/ 0 h 507852"/>
              <a:gd name="connsiteX3" fmla="*/ 1250403 w 1504329"/>
              <a:gd name="connsiteY3" fmla="*/ 0 h 507852"/>
              <a:gd name="connsiteX4" fmla="*/ 1504329 w 1504329"/>
              <a:gd name="connsiteY4" fmla="*/ 253926 h 507852"/>
              <a:gd name="connsiteX5" fmla="*/ 1504329 w 1504329"/>
              <a:gd name="connsiteY5" fmla="*/ 253926 h 507852"/>
              <a:gd name="connsiteX6" fmla="*/ 1250403 w 1504329"/>
              <a:gd name="connsiteY6" fmla="*/ 507852 h 507852"/>
              <a:gd name="connsiteX7" fmla="*/ 742200 w 1504329"/>
              <a:gd name="connsiteY7" fmla="*/ 507852 h 507852"/>
              <a:gd name="connsiteX8" fmla="*/ 253926 w 1504329"/>
              <a:gd name="connsiteY8" fmla="*/ 507852 h 507852"/>
              <a:gd name="connsiteX9" fmla="*/ 0 w 1504329"/>
              <a:gd name="connsiteY9" fmla="*/ 253926 h 5078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04329" h="507852" fill="none" extrusionOk="0">
                <a:moveTo>
                  <a:pt x="0" y="253926"/>
                </a:moveTo>
                <a:cubicBezTo>
                  <a:pt x="902" y="120328"/>
                  <a:pt x="127400" y="-31690"/>
                  <a:pt x="253926" y="0"/>
                </a:cubicBezTo>
                <a:cubicBezTo>
                  <a:pt x="381373" y="-5569"/>
                  <a:pt x="596930" y="-20808"/>
                  <a:pt x="742200" y="0"/>
                </a:cubicBezTo>
                <a:cubicBezTo>
                  <a:pt x="887470" y="20808"/>
                  <a:pt x="1006844" y="4052"/>
                  <a:pt x="1250403" y="0"/>
                </a:cubicBezTo>
                <a:cubicBezTo>
                  <a:pt x="1393515" y="17659"/>
                  <a:pt x="1504299" y="103352"/>
                  <a:pt x="1504329" y="253926"/>
                </a:cubicBezTo>
                <a:lnTo>
                  <a:pt x="1504329" y="253926"/>
                </a:lnTo>
                <a:cubicBezTo>
                  <a:pt x="1482156" y="385069"/>
                  <a:pt x="1376202" y="510775"/>
                  <a:pt x="1250403" y="507852"/>
                </a:cubicBezTo>
                <a:cubicBezTo>
                  <a:pt x="1018806" y="509377"/>
                  <a:pt x="956346" y="514493"/>
                  <a:pt x="742200" y="507852"/>
                </a:cubicBezTo>
                <a:cubicBezTo>
                  <a:pt x="528054" y="501211"/>
                  <a:pt x="356456" y="528297"/>
                  <a:pt x="253926" y="507852"/>
                </a:cubicBezTo>
                <a:cubicBezTo>
                  <a:pt x="83388" y="520037"/>
                  <a:pt x="13550" y="425558"/>
                  <a:pt x="0" y="253926"/>
                </a:cubicBezTo>
                <a:close/>
              </a:path>
              <a:path w="1504329" h="507852" stroke="0" extrusionOk="0">
                <a:moveTo>
                  <a:pt x="0" y="253926"/>
                </a:moveTo>
                <a:cubicBezTo>
                  <a:pt x="10470" y="114991"/>
                  <a:pt x="129420" y="-19826"/>
                  <a:pt x="253926" y="0"/>
                </a:cubicBezTo>
                <a:cubicBezTo>
                  <a:pt x="430953" y="15313"/>
                  <a:pt x="516482" y="15411"/>
                  <a:pt x="762129" y="0"/>
                </a:cubicBezTo>
                <a:cubicBezTo>
                  <a:pt x="1007776" y="-15411"/>
                  <a:pt x="1023330" y="22858"/>
                  <a:pt x="1250403" y="0"/>
                </a:cubicBezTo>
                <a:cubicBezTo>
                  <a:pt x="1408792" y="12937"/>
                  <a:pt x="1495772" y="103435"/>
                  <a:pt x="1504329" y="253926"/>
                </a:cubicBezTo>
                <a:lnTo>
                  <a:pt x="1504329" y="253926"/>
                </a:lnTo>
                <a:cubicBezTo>
                  <a:pt x="1520519" y="397752"/>
                  <a:pt x="1365040" y="509878"/>
                  <a:pt x="1250403" y="507852"/>
                </a:cubicBezTo>
                <a:cubicBezTo>
                  <a:pt x="1096658" y="490560"/>
                  <a:pt x="976656" y="530008"/>
                  <a:pt x="752165" y="507852"/>
                </a:cubicBezTo>
                <a:cubicBezTo>
                  <a:pt x="527674" y="485696"/>
                  <a:pt x="458991" y="532544"/>
                  <a:pt x="253926" y="507852"/>
                </a:cubicBezTo>
                <a:cubicBezTo>
                  <a:pt x="116398" y="518390"/>
                  <a:pt x="-19407" y="409486"/>
                  <a:pt x="0" y="253926"/>
                </a:cubicBezTo>
                <a:close/>
              </a:path>
            </a:pathLst>
          </a:custGeom>
          <a:solidFill>
            <a:srgbClr val="FDEECB"/>
          </a:solidFill>
          <a:ln w="19050">
            <a:solidFill>
              <a:srgbClr val="D2D2E6"/>
            </a:solidFill>
            <a:extLst>
              <a:ext uri="{C807C97D-BFC1-408E-A445-0C87EB9F89A2}">
                <ask:lineSketchStyleProps xmlns:ask="http://schemas.microsoft.com/office/drawing/2018/sketchyshapes" sd="2228353512">
                  <a:prstGeom prst="roundRect">
                    <a:avLst>
                      <a:gd name="adj" fmla="val 50000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لا</a:t>
            </a:r>
          </a:p>
        </p:txBody>
      </p:sp>
      <p:sp>
        <p:nvSpPr>
          <p:cNvPr id="40" name="مستطيل: زوايا مستديرة 39">
            <a:extLst>
              <a:ext uri="{FF2B5EF4-FFF2-40B4-BE49-F238E27FC236}">
                <a16:creationId xmlns:a16="http://schemas.microsoft.com/office/drawing/2014/main" id="{A254C806-47BE-A89C-9508-D7F72327D03B}"/>
              </a:ext>
            </a:extLst>
          </p:cNvPr>
          <p:cNvSpPr/>
          <p:nvPr/>
        </p:nvSpPr>
        <p:spPr>
          <a:xfrm>
            <a:off x="2739528" y="6101568"/>
            <a:ext cx="1504329" cy="507852"/>
          </a:xfrm>
          <a:custGeom>
            <a:avLst/>
            <a:gdLst>
              <a:gd name="connsiteX0" fmla="*/ 0 w 1504329"/>
              <a:gd name="connsiteY0" fmla="*/ 253926 h 507852"/>
              <a:gd name="connsiteX1" fmla="*/ 253926 w 1504329"/>
              <a:gd name="connsiteY1" fmla="*/ 0 h 507852"/>
              <a:gd name="connsiteX2" fmla="*/ 742200 w 1504329"/>
              <a:gd name="connsiteY2" fmla="*/ 0 h 507852"/>
              <a:gd name="connsiteX3" fmla="*/ 1250403 w 1504329"/>
              <a:gd name="connsiteY3" fmla="*/ 0 h 507852"/>
              <a:gd name="connsiteX4" fmla="*/ 1504329 w 1504329"/>
              <a:gd name="connsiteY4" fmla="*/ 253926 h 507852"/>
              <a:gd name="connsiteX5" fmla="*/ 1504329 w 1504329"/>
              <a:gd name="connsiteY5" fmla="*/ 253926 h 507852"/>
              <a:gd name="connsiteX6" fmla="*/ 1250403 w 1504329"/>
              <a:gd name="connsiteY6" fmla="*/ 507852 h 507852"/>
              <a:gd name="connsiteX7" fmla="*/ 742200 w 1504329"/>
              <a:gd name="connsiteY7" fmla="*/ 507852 h 507852"/>
              <a:gd name="connsiteX8" fmla="*/ 253926 w 1504329"/>
              <a:gd name="connsiteY8" fmla="*/ 507852 h 507852"/>
              <a:gd name="connsiteX9" fmla="*/ 0 w 1504329"/>
              <a:gd name="connsiteY9" fmla="*/ 253926 h 5078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04329" h="507852" fill="none" extrusionOk="0">
                <a:moveTo>
                  <a:pt x="0" y="253926"/>
                </a:moveTo>
                <a:cubicBezTo>
                  <a:pt x="902" y="120328"/>
                  <a:pt x="127400" y="-31690"/>
                  <a:pt x="253926" y="0"/>
                </a:cubicBezTo>
                <a:cubicBezTo>
                  <a:pt x="381373" y="-5569"/>
                  <a:pt x="596930" y="-20808"/>
                  <a:pt x="742200" y="0"/>
                </a:cubicBezTo>
                <a:cubicBezTo>
                  <a:pt x="887470" y="20808"/>
                  <a:pt x="1006844" y="4052"/>
                  <a:pt x="1250403" y="0"/>
                </a:cubicBezTo>
                <a:cubicBezTo>
                  <a:pt x="1393515" y="17659"/>
                  <a:pt x="1504299" y="103352"/>
                  <a:pt x="1504329" y="253926"/>
                </a:cubicBezTo>
                <a:lnTo>
                  <a:pt x="1504329" y="253926"/>
                </a:lnTo>
                <a:cubicBezTo>
                  <a:pt x="1482156" y="385069"/>
                  <a:pt x="1376202" y="510775"/>
                  <a:pt x="1250403" y="507852"/>
                </a:cubicBezTo>
                <a:cubicBezTo>
                  <a:pt x="1018806" y="509377"/>
                  <a:pt x="956346" y="514493"/>
                  <a:pt x="742200" y="507852"/>
                </a:cubicBezTo>
                <a:cubicBezTo>
                  <a:pt x="528054" y="501211"/>
                  <a:pt x="356456" y="528297"/>
                  <a:pt x="253926" y="507852"/>
                </a:cubicBezTo>
                <a:cubicBezTo>
                  <a:pt x="83388" y="520037"/>
                  <a:pt x="13550" y="425558"/>
                  <a:pt x="0" y="253926"/>
                </a:cubicBezTo>
                <a:close/>
              </a:path>
              <a:path w="1504329" h="507852" stroke="0" extrusionOk="0">
                <a:moveTo>
                  <a:pt x="0" y="253926"/>
                </a:moveTo>
                <a:cubicBezTo>
                  <a:pt x="10470" y="114991"/>
                  <a:pt x="129420" y="-19826"/>
                  <a:pt x="253926" y="0"/>
                </a:cubicBezTo>
                <a:cubicBezTo>
                  <a:pt x="430953" y="15313"/>
                  <a:pt x="516482" y="15411"/>
                  <a:pt x="762129" y="0"/>
                </a:cubicBezTo>
                <a:cubicBezTo>
                  <a:pt x="1007776" y="-15411"/>
                  <a:pt x="1023330" y="22858"/>
                  <a:pt x="1250403" y="0"/>
                </a:cubicBezTo>
                <a:cubicBezTo>
                  <a:pt x="1408792" y="12937"/>
                  <a:pt x="1495772" y="103435"/>
                  <a:pt x="1504329" y="253926"/>
                </a:cubicBezTo>
                <a:lnTo>
                  <a:pt x="1504329" y="253926"/>
                </a:lnTo>
                <a:cubicBezTo>
                  <a:pt x="1520519" y="397752"/>
                  <a:pt x="1365040" y="509878"/>
                  <a:pt x="1250403" y="507852"/>
                </a:cubicBezTo>
                <a:cubicBezTo>
                  <a:pt x="1096658" y="490560"/>
                  <a:pt x="976656" y="530008"/>
                  <a:pt x="752165" y="507852"/>
                </a:cubicBezTo>
                <a:cubicBezTo>
                  <a:pt x="527674" y="485696"/>
                  <a:pt x="458991" y="532544"/>
                  <a:pt x="253926" y="507852"/>
                </a:cubicBezTo>
                <a:cubicBezTo>
                  <a:pt x="116398" y="518390"/>
                  <a:pt x="-19407" y="409486"/>
                  <a:pt x="0" y="253926"/>
                </a:cubicBezTo>
                <a:close/>
              </a:path>
            </a:pathLst>
          </a:custGeom>
          <a:solidFill>
            <a:srgbClr val="FDEECB"/>
          </a:solidFill>
          <a:ln w="19050">
            <a:solidFill>
              <a:srgbClr val="D2D2E6"/>
            </a:solidFill>
            <a:extLst>
              <a:ext uri="{C807C97D-BFC1-408E-A445-0C87EB9F89A2}">
                <ask:lineSketchStyleProps xmlns:ask="http://schemas.microsoft.com/office/drawing/2018/sketchyshapes" sd="2228353512">
                  <a:prstGeom prst="roundRect">
                    <a:avLst>
                      <a:gd name="adj" fmla="val 50000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نعم</a:t>
            </a:r>
          </a:p>
        </p:txBody>
      </p:sp>
      <p:sp>
        <p:nvSpPr>
          <p:cNvPr id="41" name="مستطيل 40">
            <a:extLst>
              <a:ext uri="{FF2B5EF4-FFF2-40B4-BE49-F238E27FC236}">
                <a16:creationId xmlns:a16="http://schemas.microsoft.com/office/drawing/2014/main" id="{90B2D96D-8689-AF07-6446-566B7846E85D}"/>
              </a:ext>
            </a:extLst>
          </p:cNvPr>
          <p:cNvSpPr/>
          <p:nvPr/>
        </p:nvSpPr>
        <p:spPr>
          <a:xfrm>
            <a:off x="1567543" y="2511532"/>
            <a:ext cx="3545633" cy="1432207"/>
          </a:xfrm>
          <a:prstGeom prst="rect">
            <a:avLst/>
          </a:prstGeom>
          <a:noFill/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42" name="شكل بيضاوي 41">
            <a:extLst>
              <a:ext uri="{FF2B5EF4-FFF2-40B4-BE49-F238E27FC236}">
                <a16:creationId xmlns:a16="http://schemas.microsoft.com/office/drawing/2014/main" id="{C21931A2-5761-0B59-CF39-BBD02B12F923}"/>
              </a:ext>
            </a:extLst>
          </p:cNvPr>
          <p:cNvSpPr/>
          <p:nvPr/>
        </p:nvSpPr>
        <p:spPr>
          <a:xfrm>
            <a:off x="4422724" y="2572587"/>
            <a:ext cx="613860" cy="54869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43" name="شكل بيضاوي 42">
            <a:extLst>
              <a:ext uri="{FF2B5EF4-FFF2-40B4-BE49-F238E27FC236}">
                <a16:creationId xmlns:a16="http://schemas.microsoft.com/office/drawing/2014/main" id="{C06F1217-7679-6BF7-C526-B3F16EA40F63}"/>
              </a:ext>
            </a:extLst>
          </p:cNvPr>
          <p:cNvSpPr/>
          <p:nvPr/>
        </p:nvSpPr>
        <p:spPr>
          <a:xfrm>
            <a:off x="3734119" y="2595894"/>
            <a:ext cx="613860" cy="54869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44" name="شكل بيضاوي 43">
            <a:extLst>
              <a:ext uri="{FF2B5EF4-FFF2-40B4-BE49-F238E27FC236}">
                <a16:creationId xmlns:a16="http://schemas.microsoft.com/office/drawing/2014/main" id="{639C2833-51ED-B8C0-815E-F310CD27969C}"/>
              </a:ext>
            </a:extLst>
          </p:cNvPr>
          <p:cNvSpPr/>
          <p:nvPr/>
        </p:nvSpPr>
        <p:spPr>
          <a:xfrm>
            <a:off x="3027299" y="2573545"/>
            <a:ext cx="613860" cy="54869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45" name="شكل بيضاوي 44">
            <a:extLst>
              <a:ext uri="{FF2B5EF4-FFF2-40B4-BE49-F238E27FC236}">
                <a16:creationId xmlns:a16="http://schemas.microsoft.com/office/drawing/2014/main" id="{AA5B4173-D126-534F-0E18-E394D312E87A}"/>
              </a:ext>
            </a:extLst>
          </p:cNvPr>
          <p:cNvSpPr/>
          <p:nvPr/>
        </p:nvSpPr>
        <p:spPr>
          <a:xfrm>
            <a:off x="2343887" y="2583954"/>
            <a:ext cx="613860" cy="54869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46" name="شكل بيضاوي 45">
            <a:extLst>
              <a:ext uri="{FF2B5EF4-FFF2-40B4-BE49-F238E27FC236}">
                <a16:creationId xmlns:a16="http://schemas.microsoft.com/office/drawing/2014/main" id="{A859833E-172F-90E1-0363-E16F64DB0BE4}"/>
              </a:ext>
            </a:extLst>
          </p:cNvPr>
          <p:cNvSpPr/>
          <p:nvPr/>
        </p:nvSpPr>
        <p:spPr>
          <a:xfrm>
            <a:off x="1664917" y="2595027"/>
            <a:ext cx="613860" cy="54869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47" name="شكل بيضاوي 46">
            <a:extLst>
              <a:ext uri="{FF2B5EF4-FFF2-40B4-BE49-F238E27FC236}">
                <a16:creationId xmlns:a16="http://schemas.microsoft.com/office/drawing/2014/main" id="{99CE6310-05F2-6153-BC89-9B951678A3BA}"/>
              </a:ext>
            </a:extLst>
          </p:cNvPr>
          <p:cNvSpPr/>
          <p:nvPr/>
        </p:nvSpPr>
        <p:spPr>
          <a:xfrm>
            <a:off x="4422724" y="3284400"/>
            <a:ext cx="613860" cy="54869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48" name="شكل بيضاوي 47">
            <a:extLst>
              <a:ext uri="{FF2B5EF4-FFF2-40B4-BE49-F238E27FC236}">
                <a16:creationId xmlns:a16="http://schemas.microsoft.com/office/drawing/2014/main" id="{EB67FBD4-BD44-C532-559D-660ACE790914}"/>
              </a:ext>
            </a:extLst>
          </p:cNvPr>
          <p:cNvSpPr/>
          <p:nvPr/>
        </p:nvSpPr>
        <p:spPr>
          <a:xfrm>
            <a:off x="3734119" y="3307707"/>
            <a:ext cx="613860" cy="54869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49" name="شكل بيضاوي 48">
            <a:extLst>
              <a:ext uri="{FF2B5EF4-FFF2-40B4-BE49-F238E27FC236}">
                <a16:creationId xmlns:a16="http://schemas.microsoft.com/office/drawing/2014/main" id="{B3D85D35-EADE-72C6-1538-D52AE1AEA650}"/>
              </a:ext>
            </a:extLst>
          </p:cNvPr>
          <p:cNvSpPr/>
          <p:nvPr/>
        </p:nvSpPr>
        <p:spPr>
          <a:xfrm>
            <a:off x="3027299" y="3285358"/>
            <a:ext cx="613860" cy="54869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50" name="شكل بيضاوي 49">
            <a:extLst>
              <a:ext uri="{FF2B5EF4-FFF2-40B4-BE49-F238E27FC236}">
                <a16:creationId xmlns:a16="http://schemas.microsoft.com/office/drawing/2014/main" id="{B1FD8C12-1158-BD39-A469-7ED8AD9BF284}"/>
              </a:ext>
            </a:extLst>
          </p:cNvPr>
          <p:cNvSpPr/>
          <p:nvPr/>
        </p:nvSpPr>
        <p:spPr>
          <a:xfrm>
            <a:off x="2343887" y="3295767"/>
            <a:ext cx="613860" cy="54869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51" name="شكل بيضاوي 50">
            <a:extLst>
              <a:ext uri="{FF2B5EF4-FFF2-40B4-BE49-F238E27FC236}">
                <a16:creationId xmlns:a16="http://schemas.microsoft.com/office/drawing/2014/main" id="{36C3917A-7A64-9577-0D73-108CBB939304}"/>
              </a:ext>
            </a:extLst>
          </p:cNvPr>
          <p:cNvSpPr/>
          <p:nvPr/>
        </p:nvSpPr>
        <p:spPr>
          <a:xfrm>
            <a:off x="1664917" y="3306840"/>
            <a:ext cx="613860" cy="548690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3897884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75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250"/>
                            </p:stCondLst>
                            <p:childTnLst>
                              <p:par>
                                <p:cTn id="2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750"/>
                            </p:stCondLst>
                            <p:childTnLst>
                              <p:par>
                                <p:cTn id="2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250"/>
                            </p:stCondLst>
                            <p:childTnLst>
                              <p:par>
                                <p:cTn id="3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750"/>
                            </p:stCondLst>
                            <p:childTnLst>
                              <p:par>
                                <p:cTn id="3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250"/>
                            </p:stCondLst>
                            <p:childTnLst>
                              <p:par>
                                <p:cTn id="4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750"/>
                            </p:stCondLst>
                            <p:childTnLst>
                              <p:par>
                                <p:cTn id="4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6250"/>
                            </p:stCondLst>
                            <p:childTnLst>
                              <p:par>
                                <p:cTn id="4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750"/>
                            </p:stCondLst>
                            <p:childTnLst>
                              <p:par>
                                <p:cTn id="5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8" grpId="0" animBg="1"/>
      <p:bldP spid="31" grpId="0" animBg="1"/>
      <p:bldP spid="32" grpId="0" animBg="1"/>
      <p:bldP spid="34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98FFDC6-19E8-0535-6BDF-A549419197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4481" y="856271"/>
            <a:ext cx="6558315" cy="10883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A76E5A7-73A1-10F2-B250-F2C58A5456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4633" y="2294573"/>
            <a:ext cx="3452034" cy="17019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96AEA6B-9F91-6DDF-43F4-59CA99279D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8448" y="4153980"/>
            <a:ext cx="2394452" cy="2304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5C767AC-CC20-213D-3DCB-C2C1F4C280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6906" y="2497965"/>
            <a:ext cx="4870674" cy="1405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A14BAC3-02EB-D4BB-1D74-B1E21B5A7D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1659" y="4241612"/>
            <a:ext cx="5478047" cy="17019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مربع نص 8">
            <a:extLst>
              <a:ext uri="{FF2B5EF4-FFF2-40B4-BE49-F238E27FC236}">
                <a16:creationId xmlns:a16="http://schemas.microsoft.com/office/drawing/2014/main" id="{067AF99B-D62B-EB89-9196-774CB2BBE937}"/>
              </a:ext>
            </a:extLst>
          </p:cNvPr>
          <p:cNvSpPr txBox="1"/>
          <p:nvPr/>
        </p:nvSpPr>
        <p:spPr>
          <a:xfrm>
            <a:off x="5814975" y="5386382"/>
            <a:ext cx="667348" cy="584775"/>
          </a:xfrm>
          <a:prstGeom prst="rect">
            <a:avLst/>
          </a:prstGeom>
          <a:solidFill>
            <a:srgbClr val="FDEECB"/>
          </a:solidFill>
        </p:spPr>
        <p:txBody>
          <a:bodyPr wrap="square" rtlCol="1">
            <a:spAutoFit/>
          </a:bodyPr>
          <a:lstStyle/>
          <a:p>
            <a:pPr algn="ctr"/>
            <a:r>
              <a:rPr lang="ar-SA" sz="3200" b="1" dirty="0">
                <a:solidFill>
                  <a:srgbClr val="FF0000"/>
                </a:solidFill>
                <a:latin typeface="Arial"/>
              </a:rPr>
              <a:t>نعم</a:t>
            </a:r>
          </a:p>
        </p:txBody>
      </p:sp>
      <p:grpSp>
        <p:nvGrpSpPr>
          <p:cNvPr id="10" name="مجموعة 9">
            <a:extLst>
              <a:ext uri="{FF2B5EF4-FFF2-40B4-BE49-F238E27FC236}">
                <a16:creationId xmlns:a16="http://schemas.microsoft.com/office/drawing/2014/main" id="{DE1E943C-F37F-21D6-19C8-6C930883121C}"/>
              </a:ext>
            </a:extLst>
          </p:cNvPr>
          <p:cNvGrpSpPr/>
          <p:nvPr/>
        </p:nvGrpSpPr>
        <p:grpSpPr>
          <a:xfrm>
            <a:off x="6148649" y="3190805"/>
            <a:ext cx="684018" cy="928254"/>
            <a:chOff x="5846039" y="4228446"/>
            <a:chExt cx="720080" cy="785205"/>
          </a:xfrm>
          <a:solidFill>
            <a:srgbClr val="FDEECB"/>
          </a:solidFill>
        </p:grpSpPr>
        <p:sp>
          <p:nvSpPr>
            <p:cNvPr id="11" name="مربع نص 10">
              <a:extLst>
                <a:ext uri="{FF2B5EF4-FFF2-40B4-BE49-F238E27FC236}">
                  <a16:creationId xmlns:a16="http://schemas.microsoft.com/office/drawing/2014/main" id="{A12D97D8-4685-E838-4EAB-0A9E17B96045}"/>
                </a:ext>
              </a:extLst>
            </p:cNvPr>
            <p:cNvSpPr txBox="1"/>
            <p:nvPr/>
          </p:nvSpPr>
          <p:spPr>
            <a:xfrm>
              <a:off x="5846039" y="4228446"/>
              <a:ext cx="706225" cy="523220"/>
            </a:xfrm>
            <a:prstGeom prst="rect">
              <a:avLst/>
            </a:prstGeom>
            <a:grpFill/>
          </p:spPr>
          <p:txBody>
            <a:bodyPr wrap="square" rtlCol="1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</a:rPr>
                <a:t>1</a:t>
              </a:r>
            </a:p>
          </p:txBody>
        </p:sp>
        <p:sp>
          <p:nvSpPr>
            <p:cNvPr id="12" name="مربع نص 11">
              <a:extLst>
                <a:ext uri="{FF2B5EF4-FFF2-40B4-BE49-F238E27FC236}">
                  <a16:creationId xmlns:a16="http://schemas.microsoft.com/office/drawing/2014/main" id="{8587ED8F-4E33-F4C6-9689-64F42FF3ED8E}"/>
                </a:ext>
              </a:extLst>
            </p:cNvPr>
            <p:cNvSpPr txBox="1"/>
            <p:nvPr/>
          </p:nvSpPr>
          <p:spPr>
            <a:xfrm>
              <a:off x="5846039" y="4490431"/>
              <a:ext cx="720080" cy="523220"/>
            </a:xfrm>
            <a:prstGeom prst="rect">
              <a:avLst/>
            </a:prstGeom>
            <a:grpFill/>
          </p:spPr>
          <p:txBody>
            <a:bodyPr wrap="square" rtlCol="1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</a:rPr>
                <a:t>4</a:t>
              </a:r>
            </a:p>
          </p:txBody>
        </p:sp>
        <p:cxnSp>
          <p:nvCxnSpPr>
            <p:cNvPr id="13" name="رابط مستقيم 12">
              <a:extLst>
                <a:ext uri="{FF2B5EF4-FFF2-40B4-BE49-F238E27FC236}">
                  <a16:creationId xmlns:a16="http://schemas.microsoft.com/office/drawing/2014/main" id="{0B580810-CE0F-26FE-5524-1F258DE811AB}"/>
                </a:ext>
              </a:extLst>
            </p:cNvPr>
            <p:cNvCxnSpPr/>
            <p:nvPr/>
          </p:nvCxnSpPr>
          <p:spPr>
            <a:xfrm flipH="1">
              <a:off x="6092538" y="4553212"/>
              <a:ext cx="288000" cy="0"/>
            </a:xfrm>
            <a:prstGeom prst="line">
              <a:avLst/>
            </a:prstGeom>
            <a:grpFill/>
            <a:ln w="28575" cap="flat" cmpd="sng" algn="ctr">
              <a:solidFill>
                <a:srgbClr val="FF0000"/>
              </a:solidFill>
              <a:prstDash val="solid"/>
            </a:ln>
            <a:effectLst/>
          </p:spPr>
        </p:cxnSp>
      </p:grpSp>
      <p:grpSp>
        <p:nvGrpSpPr>
          <p:cNvPr id="18" name="Group 9">
            <a:extLst>
              <a:ext uri="{FF2B5EF4-FFF2-40B4-BE49-F238E27FC236}">
                <a16:creationId xmlns:a16="http://schemas.microsoft.com/office/drawing/2014/main" id="{DF49B7AD-9C85-3AB6-A496-65846A5C1475}"/>
              </a:ext>
            </a:extLst>
          </p:cNvPr>
          <p:cNvGrpSpPr/>
          <p:nvPr/>
        </p:nvGrpSpPr>
        <p:grpSpPr>
          <a:xfrm>
            <a:off x="9892145" y="-1333059"/>
            <a:ext cx="2507346" cy="3285841"/>
            <a:chOff x="0" y="0"/>
            <a:chExt cx="2354580" cy="2868930"/>
          </a:xfrm>
        </p:grpSpPr>
        <p:sp>
          <p:nvSpPr>
            <p:cNvPr id="19" name="Freeform 10">
              <a:extLst>
                <a:ext uri="{FF2B5EF4-FFF2-40B4-BE49-F238E27FC236}">
                  <a16:creationId xmlns:a16="http://schemas.microsoft.com/office/drawing/2014/main" id="{80930735-5622-4862-C845-9F1BE557E976}"/>
                </a:ext>
              </a:extLst>
            </p:cNvPr>
            <p:cNvSpPr/>
            <p:nvPr/>
          </p:nvSpPr>
          <p:spPr>
            <a:xfrm>
              <a:off x="0" y="0"/>
              <a:ext cx="2353310" cy="2868930"/>
            </a:xfrm>
            <a:custGeom>
              <a:avLst/>
              <a:gdLst/>
              <a:ahLst/>
              <a:cxnLst/>
              <a:rect l="l" t="t" r="r" b="b"/>
              <a:pathLst>
                <a:path w="2353310" h="2868930">
                  <a:moveTo>
                    <a:pt x="784860" y="2801620"/>
                  </a:moveTo>
                  <a:cubicBezTo>
                    <a:pt x="905510" y="2842260"/>
                    <a:pt x="1042670" y="2868930"/>
                    <a:pt x="1177290" y="2868930"/>
                  </a:cubicBezTo>
                  <a:cubicBezTo>
                    <a:pt x="1311910" y="2868930"/>
                    <a:pt x="1441450" y="2846070"/>
                    <a:pt x="1560830" y="2805430"/>
                  </a:cubicBezTo>
                  <a:cubicBezTo>
                    <a:pt x="1563370" y="2804160"/>
                    <a:pt x="1565910" y="2804160"/>
                    <a:pt x="1568450" y="2802890"/>
                  </a:cubicBezTo>
                  <a:cubicBezTo>
                    <a:pt x="2016760" y="2640330"/>
                    <a:pt x="2346960" y="2211070"/>
                    <a:pt x="2353310" y="1709420"/>
                  </a:cubicBezTo>
                  <a:lnTo>
                    <a:pt x="2353310" y="0"/>
                  </a:lnTo>
                  <a:lnTo>
                    <a:pt x="0" y="0"/>
                  </a:lnTo>
                  <a:lnTo>
                    <a:pt x="0" y="1708150"/>
                  </a:lnTo>
                  <a:cubicBezTo>
                    <a:pt x="6350" y="2213610"/>
                    <a:pt x="331470" y="2642870"/>
                    <a:pt x="784860" y="2801620"/>
                  </a:cubicBezTo>
                  <a:close/>
                </a:path>
              </a:pathLst>
            </a:custGeom>
            <a:solidFill>
              <a:srgbClr val="A1A1CB"/>
            </a:solidFill>
          </p:spPr>
          <p:txBody>
            <a:bodyPr/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SA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20" name="صورة 19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7A23A185-C129-3A9D-CF6B-CF135E74756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5768" y="308221"/>
            <a:ext cx="1480808" cy="1720423"/>
          </a:xfrm>
          <a:prstGeom prst="rect">
            <a:avLst/>
          </a:prstGeom>
        </p:spPr>
      </p:pic>
      <p:pic>
        <p:nvPicPr>
          <p:cNvPr id="21" name="صورة 20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8F712457-4404-4A0A-4179-66675BD7ADC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9706" y="303908"/>
            <a:ext cx="1525147" cy="1695046"/>
          </a:xfrm>
          <a:prstGeom prst="rect">
            <a:avLst/>
          </a:prstGeom>
        </p:spPr>
      </p:pic>
      <p:sp>
        <p:nvSpPr>
          <p:cNvPr id="22" name="مستطيل 21">
            <a:extLst>
              <a:ext uri="{FF2B5EF4-FFF2-40B4-BE49-F238E27FC236}">
                <a16:creationId xmlns:a16="http://schemas.microsoft.com/office/drawing/2014/main" id="{6470AFC4-1846-38FF-AA80-1E883EBB27B5}"/>
              </a:ext>
            </a:extLst>
          </p:cNvPr>
          <p:cNvSpPr/>
          <p:nvPr/>
        </p:nvSpPr>
        <p:spPr>
          <a:xfrm>
            <a:off x="10479331" y="-97906"/>
            <a:ext cx="1775258" cy="9472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000" b="1" i="0" u="none" strike="noStrike" kern="1200" cap="none" spc="0" normalizeH="0" baseline="0" noProof="0" dirty="0">
                <a:ln>
                  <a:noFill/>
                </a:ln>
                <a:solidFill>
                  <a:srgbClr val="FCE0A2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استعد</a:t>
            </a:r>
          </a:p>
        </p:txBody>
      </p:sp>
      <p:grpSp>
        <p:nvGrpSpPr>
          <p:cNvPr id="23" name="مجموعة 22">
            <a:extLst>
              <a:ext uri="{FF2B5EF4-FFF2-40B4-BE49-F238E27FC236}">
                <a16:creationId xmlns:a16="http://schemas.microsoft.com/office/drawing/2014/main" id="{3EB79CF6-5BF2-FD7F-FD81-AFD346FB4F51}"/>
              </a:ext>
            </a:extLst>
          </p:cNvPr>
          <p:cNvGrpSpPr/>
          <p:nvPr/>
        </p:nvGrpSpPr>
        <p:grpSpPr>
          <a:xfrm>
            <a:off x="9531274" y="4241612"/>
            <a:ext cx="2619418" cy="2616388"/>
            <a:chOff x="9531274" y="4241612"/>
            <a:chExt cx="2619418" cy="2616388"/>
          </a:xfrm>
        </p:grpSpPr>
        <p:pic>
          <p:nvPicPr>
            <p:cNvPr id="24" name="Picture 7">
              <a:extLst>
                <a:ext uri="{FF2B5EF4-FFF2-40B4-BE49-F238E27FC236}">
                  <a16:creationId xmlns:a16="http://schemas.microsoft.com/office/drawing/2014/main" id="{5BA20733-35F0-B747-36B2-8DE4C5A4853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9531274" y="6170198"/>
              <a:ext cx="2583295" cy="687802"/>
            </a:xfrm>
            <a:prstGeom prst="rect">
              <a:avLst/>
            </a:prstGeom>
          </p:spPr>
        </p:pic>
        <p:pic>
          <p:nvPicPr>
            <p:cNvPr id="25" name="Picture 6">
              <a:extLst>
                <a:ext uri="{FF2B5EF4-FFF2-40B4-BE49-F238E27FC236}">
                  <a16:creationId xmlns:a16="http://schemas.microsoft.com/office/drawing/2014/main" id="{63FE90E0-4D71-3806-89A6-8C61AB9F444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 b="5916"/>
            <a:stretch>
              <a:fillRect/>
            </a:stretch>
          </p:blipFill>
          <p:spPr>
            <a:xfrm>
              <a:off x="10291674" y="5237856"/>
              <a:ext cx="888925" cy="836327"/>
            </a:xfrm>
            <a:prstGeom prst="rect">
              <a:avLst/>
            </a:prstGeom>
          </p:spPr>
        </p:pic>
        <p:pic>
          <p:nvPicPr>
            <p:cNvPr id="26" name="Picture 2">
              <a:extLst>
                <a:ext uri="{FF2B5EF4-FFF2-40B4-BE49-F238E27FC236}">
                  <a16:creationId xmlns:a16="http://schemas.microsoft.com/office/drawing/2014/main" id="{3DC8FD97-6DF8-221A-4D87-4FF6F31A428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>
              <a:fillRect/>
            </a:stretch>
          </p:blipFill>
          <p:spPr>
            <a:xfrm>
              <a:off x="11180599" y="4241612"/>
              <a:ext cx="970093" cy="996244"/>
            </a:xfrm>
            <a:prstGeom prst="rect">
              <a:avLst/>
            </a:prstGeom>
          </p:spPr>
        </p:pic>
        <p:pic>
          <p:nvPicPr>
            <p:cNvPr id="27" name="Picture 7">
              <a:extLst>
                <a:ext uri="{FF2B5EF4-FFF2-40B4-BE49-F238E27FC236}">
                  <a16:creationId xmlns:a16="http://schemas.microsoft.com/office/drawing/2014/main" id="{FD4EBB5F-D544-3392-F1C5-A8229E23DCD7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11366960" y="5386382"/>
              <a:ext cx="747609" cy="687801"/>
            </a:xfrm>
            <a:prstGeom prst="rect">
              <a:avLst/>
            </a:prstGeom>
          </p:spPr>
        </p:pic>
        <p:pic>
          <p:nvPicPr>
            <p:cNvPr id="28" name="Picture 5">
              <a:extLst>
                <a:ext uri="{FF2B5EF4-FFF2-40B4-BE49-F238E27FC236}">
                  <a16:creationId xmlns:a16="http://schemas.microsoft.com/office/drawing/2014/main" id="{8D556375-4321-4342-F1BF-EFF378B90FCF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rcRect/>
            <a:stretch>
              <a:fillRect/>
            </a:stretch>
          </p:blipFill>
          <p:spPr>
            <a:xfrm>
              <a:off x="10519998" y="4622780"/>
              <a:ext cx="519061" cy="519061"/>
            </a:xfrm>
            <a:prstGeom prst="rect">
              <a:avLst/>
            </a:prstGeom>
          </p:spPr>
        </p:pic>
      </p:grpSp>
      <p:grpSp>
        <p:nvGrpSpPr>
          <p:cNvPr id="29" name="مجموعة 28">
            <a:extLst>
              <a:ext uri="{FF2B5EF4-FFF2-40B4-BE49-F238E27FC236}">
                <a16:creationId xmlns:a16="http://schemas.microsoft.com/office/drawing/2014/main" id="{4CE71D72-9962-5A33-F9FA-FF01DD6F462F}"/>
              </a:ext>
            </a:extLst>
          </p:cNvPr>
          <p:cNvGrpSpPr/>
          <p:nvPr/>
        </p:nvGrpSpPr>
        <p:grpSpPr>
          <a:xfrm>
            <a:off x="0" y="117791"/>
            <a:ext cx="1798262" cy="3594129"/>
            <a:chOff x="0" y="117791"/>
            <a:chExt cx="1798262" cy="3594129"/>
          </a:xfrm>
        </p:grpSpPr>
        <p:pic>
          <p:nvPicPr>
            <p:cNvPr id="30" name="صورة 29" descr="صورة تحتوي على نص&#10;&#10;تم إنشاء الوصف تلقائياً">
              <a:extLst>
                <a:ext uri="{FF2B5EF4-FFF2-40B4-BE49-F238E27FC236}">
                  <a16:creationId xmlns:a16="http://schemas.microsoft.com/office/drawing/2014/main" id="{BA78DB75-5037-F5F4-989A-FDEF7B5447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4794" b="46676"/>
            <a:stretch/>
          </p:blipFill>
          <p:spPr>
            <a:xfrm rot="5400000">
              <a:off x="-420575" y="1493084"/>
              <a:ext cx="2639411" cy="1798262"/>
            </a:xfrm>
            <a:prstGeom prst="rect">
              <a:avLst/>
            </a:prstGeom>
          </p:spPr>
        </p:pic>
        <p:pic>
          <p:nvPicPr>
            <p:cNvPr id="31" name="Picture 4">
              <a:extLst>
                <a:ext uri="{FF2B5EF4-FFF2-40B4-BE49-F238E27FC236}">
                  <a16:creationId xmlns:a16="http://schemas.microsoft.com/office/drawing/2014/main" id="{F5CBEA11-A818-4A37-980B-8056E811ED51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rcRect/>
            <a:stretch>
              <a:fillRect/>
            </a:stretch>
          </p:blipFill>
          <p:spPr>
            <a:xfrm>
              <a:off x="1096545" y="892118"/>
              <a:ext cx="638860" cy="575773"/>
            </a:xfrm>
            <a:prstGeom prst="rect">
              <a:avLst/>
            </a:prstGeom>
          </p:spPr>
        </p:pic>
        <p:pic>
          <p:nvPicPr>
            <p:cNvPr id="32" name="Picture 3">
              <a:extLst>
                <a:ext uri="{FF2B5EF4-FFF2-40B4-BE49-F238E27FC236}">
                  <a16:creationId xmlns:a16="http://schemas.microsoft.com/office/drawing/2014/main" id="{3F64657A-91B8-A438-E6C8-CCC5FDDF1E19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rcRect/>
            <a:stretch>
              <a:fillRect/>
            </a:stretch>
          </p:blipFill>
          <p:spPr>
            <a:xfrm>
              <a:off x="124408" y="117791"/>
              <a:ext cx="972137" cy="954720"/>
            </a:xfrm>
            <a:prstGeom prst="rect">
              <a:avLst/>
            </a:prstGeom>
          </p:spPr>
        </p:pic>
        <p:pic>
          <p:nvPicPr>
            <p:cNvPr id="33" name="Picture 10">
              <a:extLst>
                <a:ext uri="{FF2B5EF4-FFF2-40B4-BE49-F238E27FC236}">
                  <a16:creationId xmlns:a16="http://schemas.microsoft.com/office/drawing/2014/main" id="{E37789E3-4339-C302-BBA6-FBC892BAC8D8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/>
            <a:srcRect/>
            <a:stretch>
              <a:fillRect/>
            </a:stretch>
          </p:blipFill>
          <p:spPr>
            <a:xfrm rot="2072421">
              <a:off x="256308" y="1052693"/>
              <a:ext cx="775341" cy="765648"/>
            </a:xfrm>
            <a:prstGeom prst="rect">
              <a:avLst/>
            </a:prstGeom>
          </p:spPr>
        </p:pic>
        <p:pic>
          <p:nvPicPr>
            <p:cNvPr id="34" name="Picture 15">
              <a:extLst>
                <a:ext uri="{FF2B5EF4-FFF2-40B4-BE49-F238E27FC236}">
                  <a16:creationId xmlns:a16="http://schemas.microsoft.com/office/drawing/2014/main" id="{0727472F-4E15-2A29-BBC7-12B2289943E6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rcRect/>
            <a:stretch>
              <a:fillRect/>
            </a:stretch>
          </p:blipFill>
          <p:spPr>
            <a:xfrm>
              <a:off x="1146377" y="246966"/>
              <a:ext cx="518540" cy="645152"/>
            </a:xfrm>
            <a:prstGeom prst="rect">
              <a:avLst/>
            </a:prstGeom>
          </p:spPr>
        </p:pic>
        <p:pic>
          <p:nvPicPr>
            <p:cNvPr id="35" name="Picture 11">
              <a:extLst>
                <a:ext uri="{FF2B5EF4-FFF2-40B4-BE49-F238E27FC236}">
                  <a16:creationId xmlns:a16="http://schemas.microsoft.com/office/drawing/2014/main" id="{67659639-5A30-A905-E7F4-30B063AE0E11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rcRect/>
            <a:stretch>
              <a:fillRect/>
            </a:stretch>
          </p:blipFill>
          <p:spPr>
            <a:xfrm rot="2776241">
              <a:off x="633583" y="2114800"/>
              <a:ext cx="892237" cy="352453"/>
            </a:xfrm>
            <a:prstGeom prst="rect">
              <a:avLst/>
            </a:prstGeom>
          </p:spPr>
        </p:pic>
        <p:pic>
          <p:nvPicPr>
            <p:cNvPr id="36" name="Picture 13">
              <a:extLst>
                <a:ext uri="{FF2B5EF4-FFF2-40B4-BE49-F238E27FC236}">
                  <a16:creationId xmlns:a16="http://schemas.microsoft.com/office/drawing/2014/main" id="{CD0220D8-8225-F11F-954C-37B974DF3B04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9"/>
                </a:ext>
              </a:extLst>
            </a:blip>
            <a:srcRect/>
            <a:stretch>
              <a:fillRect/>
            </a:stretch>
          </p:blipFill>
          <p:spPr>
            <a:xfrm rot="1455093">
              <a:off x="1157251" y="1561625"/>
              <a:ext cx="580124" cy="575773"/>
            </a:xfrm>
            <a:prstGeom prst="rect">
              <a:avLst/>
            </a:prstGeom>
          </p:spPr>
        </p:pic>
      </p:grpSp>
      <p:pic>
        <p:nvPicPr>
          <p:cNvPr id="37" name="Picture 35" descr="Picture 35">
            <a:extLst>
              <a:ext uri="{FF2B5EF4-FFF2-40B4-BE49-F238E27FC236}">
                <a16:creationId xmlns:a16="http://schemas.microsoft.com/office/drawing/2014/main" id="{CEA316DF-C3EA-9B3F-63F4-176A9C0AB8AD}"/>
              </a:ext>
            </a:extLst>
          </p:cNvPr>
          <p:cNvPicPr>
            <a:picLocks noChangeAspect="1"/>
          </p:cNvPicPr>
          <p:nvPr/>
        </p:nvPicPr>
        <p:blipFill rotWithShape="1">
          <a:blip r:embed="rId30"/>
          <a:srcRect l="13192" t="11042" r="15559" b="29130"/>
          <a:stretch/>
        </p:blipFill>
        <p:spPr>
          <a:xfrm>
            <a:off x="10459913" y="2368558"/>
            <a:ext cx="1842925" cy="1553961"/>
          </a:xfrm>
          <a:prstGeom prst="rect">
            <a:avLst/>
          </a:prstGeom>
          <a:ln w="12700">
            <a:miter lim="400000"/>
          </a:ln>
        </p:spPr>
      </p:pic>
      <p:pic>
        <p:nvPicPr>
          <p:cNvPr id="38" name="صورة 37">
            <a:extLst>
              <a:ext uri="{FF2B5EF4-FFF2-40B4-BE49-F238E27FC236}">
                <a16:creationId xmlns:a16="http://schemas.microsoft.com/office/drawing/2014/main" id="{CEDBD3B2-626E-C34B-63B1-F81E79716434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83" y="5348658"/>
            <a:ext cx="1679421" cy="1509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085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9">
            <a:extLst>
              <a:ext uri="{FF2B5EF4-FFF2-40B4-BE49-F238E27FC236}">
                <a16:creationId xmlns:a16="http://schemas.microsoft.com/office/drawing/2014/main" id="{DF49B7AD-9C85-3AB6-A496-65846A5C1475}"/>
              </a:ext>
            </a:extLst>
          </p:cNvPr>
          <p:cNvGrpSpPr/>
          <p:nvPr/>
        </p:nvGrpSpPr>
        <p:grpSpPr>
          <a:xfrm>
            <a:off x="9892145" y="-1333059"/>
            <a:ext cx="2507346" cy="3285841"/>
            <a:chOff x="0" y="0"/>
            <a:chExt cx="2354580" cy="2868930"/>
          </a:xfrm>
        </p:grpSpPr>
        <p:sp>
          <p:nvSpPr>
            <p:cNvPr id="19" name="Freeform 10">
              <a:extLst>
                <a:ext uri="{FF2B5EF4-FFF2-40B4-BE49-F238E27FC236}">
                  <a16:creationId xmlns:a16="http://schemas.microsoft.com/office/drawing/2014/main" id="{80930735-5622-4862-C845-9F1BE557E976}"/>
                </a:ext>
              </a:extLst>
            </p:cNvPr>
            <p:cNvSpPr/>
            <p:nvPr/>
          </p:nvSpPr>
          <p:spPr>
            <a:xfrm>
              <a:off x="0" y="0"/>
              <a:ext cx="2353310" cy="2868930"/>
            </a:xfrm>
            <a:custGeom>
              <a:avLst/>
              <a:gdLst/>
              <a:ahLst/>
              <a:cxnLst/>
              <a:rect l="l" t="t" r="r" b="b"/>
              <a:pathLst>
                <a:path w="2353310" h="2868930">
                  <a:moveTo>
                    <a:pt x="784860" y="2801620"/>
                  </a:moveTo>
                  <a:cubicBezTo>
                    <a:pt x="905510" y="2842260"/>
                    <a:pt x="1042670" y="2868930"/>
                    <a:pt x="1177290" y="2868930"/>
                  </a:cubicBezTo>
                  <a:cubicBezTo>
                    <a:pt x="1311910" y="2868930"/>
                    <a:pt x="1441450" y="2846070"/>
                    <a:pt x="1560830" y="2805430"/>
                  </a:cubicBezTo>
                  <a:cubicBezTo>
                    <a:pt x="1563370" y="2804160"/>
                    <a:pt x="1565910" y="2804160"/>
                    <a:pt x="1568450" y="2802890"/>
                  </a:cubicBezTo>
                  <a:cubicBezTo>
                    <a:pt x="2016760" y="2640330"/>
                    <a:pt x="2346960" y="2211070"/>
                    <a:pt x="2353310" y="1709420"/>
                  </a:cubicBezTo>
                  <a:lnTo>
                    <a:pt x="2353310" y="0"/>
                  </a:lnTo>
                  <a:lnTo>
                    <a:pt x="0" y="0"/>
                  </a:lnTo>
                  <a:lnTo>
                    <a:pt x="0" y="1708150"/>
                  </a:lnTo>
                  <a:cubicBezTo>
                    <a:pt x="6350" y="2213610"/>
                    <a:pt x="331470" y="2642870"/>
                    <a:pt x="784860" y="2801620"/>
                  </a:cubicBezTo>
                  <a:close/>
                </a:path>
              </a:pathLst>
            </a:custGeom>
            <a:solidFill>
              <a:srgbClr val="A1A1CB"/>
            </a:solidFill>
          </p:spPr>
          <p:txBody>
            <a:bodyPr/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SA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20" name="صورة 19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7A23A185-C129-3A9D-CF6B-CF135E74756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5768" y="308221"/>
            <a:ext cx="1480808" cy="1720423"/>
          </a:xfrm>
          <a:prstGeom prst="rect">
            <a:avLst/>
          </a:prstGeom>
        </p:spPr>
      </p:pic>
      <p:pic>
        <p:nvPicPr>
          <p:cNvPr id="21" name="صورة 20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8F712457-4404-4A0A-4179-66675BD7ADC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9706" y="303908"/>
            <a:ext cx="1525147" cy="1695046"/>
          </a:xfrm>
          <a:prstGeom prst="rect">
            <a:avLst/>
          </a:prstGeom>
        </p:spPr>
      </p:pic>
      <p:sp>
        <p:nvSpPr>
          <p:cNvPr id="22" name="مستطيل 21">
            <a:extLst>
              <a:ext uri="{FF2B5EF4-FFF2-40B4-BE49-F238E27FC236}">
                <a16:creationId xmlns:a16="http://schemas.microsoft.com/office/drawing/2014/main" id="{6470AFC4-1846-38FF-AA80-1E883EBB27B5}"/>
              </a:ext>
            </a:extLst>
          </p:cNvPr>
          <p:cNvSpPr/>
          <p:nvPr/>
        </p:nvSpPr>
        <p:spPr>
          <a:xfrm>
            <a:off x="10151430" y="-163433"/>
            <a:ext cx="1775258" cy="9472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000" b="1" i="0" u="none" strike="noStrike" kern="1200" cap="none" spc="0" normalizeH="0" baseline="0" noProof="0" dirty="0">
                <a:ln>
                  <a:noFill/>
                </a:ln>
                <a:solidFill>
                  <a:srgbClr val="FCE0A2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مفردات</a:t>
            </a:r>
          </a:p>
        </p:txBody>
      </p:sp>
      <p:grpSp>
        <p:nvGrpSpPr>
          <p:cNvPr id="23" name="مجموعة 22">
            <a:extLst>
              <a:ext uri="{FF2B5EF4-FFF2-40B4-BE49-F238E27FC236}">
                <a16:creationId xmlns:a16="http://schemas.microsoft.com/office/drawing/2014/main" id="{3EB79CF6-5BF2-FD7F-FD81-AFD346FB4F51}"/>
              </a:ext>
            </a:extLst>
          </p:cNvPr>
          <p:cNvGrpSpPr/>
          <p:nvPr/>
        </p:nvGrpSpPr>
        <p:grpSpPr>
          <a:xfrm>
            <a:off x="9531274" y="4241612"/>
            <a:ext cx="2619418" cy="2616388"/>
            <a:chOff x="9531274" y="4241612"/>
            <a:chExt cx="2619418" cy="2616388"/>
          </a:xfrm>
        </p:grpSpPr>
        <p:pic>
          <p:nvPicPr>
            <p:cNvPr id="24" name="Picture 7">
              <a:extLst>
                <a:ext uri="{FF2B5EF4-FFF2-40B4-BE49-F238E27FC236}">
                  <a16:creationId xmlns:a16="http://schemas.microsoft.com/office/drawing/2014/main" id="{5BA20733-35F0-B747-36B2-8DE4C5A4853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9531274" y="6170198"/>
              <a:ext cx="2583295" cy="687802"/>
            </a:xfrm>
            <a:prstGeom prst="rect">
              <a:avLst/>
            </a:prstGeom>
          </p:spPr>
        </p:pic>
        <p:pic>
          <p:nvPicPr>
            <p:cNvPr id="25" name="Picture 6">
              <a:extLst>
                <a:ext uri="{FF2B5EF4-FFF2-40B4-BE49-F238E27FC236}">
                  <a16:creationId xmlns:a16="http://schemas.microsoft.com/office/drawing/2014/main" id="{63FE90E0-4D71-3806-89A6-8C61AB9F444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 b="5916"/>
            <a:stretch>
              <a:fillRect/>
            </a:stretch>
          </p:blipFill>
          <p:spPr>
            <a:xfrm>
              <a:off x="10291674" y="5237856"/>
              <a:ext cx="888925" cy="836327"/>
            </a:xfrm>
            <a:prstGeom prst="rect">
              <a:avLst/>
            </a:prstGeom>
          </p:spPr>
        </p:pic>
        <p:pic>
          <p:nvPicPr>
            <p:cNvPr id="26" name="Picture 2">
              <a:extLst>
                <a:ext uri="{FF2B5EF4-FFF2-40B4-BE49-F238E27FC236}">
                  <a16:creationId xmlns:a16="http://schemas.microsoft.com/office/drawing/2014/main" id="{3DC8FD97-6DF8-221A-4D87-4FF6F31A428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11180599" y="4241612"/>
              <a:ext cx="970093" cy="996244"/>
            </a:xfrm>
            <a:prstGeom prst="rect">
              <a:avLst/>
            </a:prstGeom>
          </p:spPr>
        </p:pic>
        <p:pic>
          <p:nvPicPr>
            <p:cNvPr id="27" name="Picture 7">
              <a:extLst>
                <a:ext uri="{FF2B5EF4-FFF2-40B4-BE49-F238E27FC236}">
                  <a16:creationId xmlns:a16="http://schemas.microsoft.com/office/drawing/2014/main" id="{FD4EBB5F-D544-3392-F1C5-A8229E23DCD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11366960" y="5386382"/>
              <a:ext cx="747609" cy="687801"/>
            </a:xfrm>
            <a:prstGeom prst="rect">
              <a:avLst/>
            </a:prstGeom>
          </p:spPr>
        </p:pic>
        <p:pic>
          <p:nvPicPr>
            <p:cNvPr id="28" name="Picture 5">
              <a:extLst>
                <a:ext uri="{FF2B5EF4-FFF2-40B4-BE49-F238E27FC236}">
                  <a16:creationId xmlns:a16="http://schemas.microsoft.com/office/drawing/2014/main" id="{8D556375-4321-4342-F1BF-EFF378B90FC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10519998" y="4622780"/>
              <a:ext cx="519061" cy="519061"/>
            </a:xfrm>
            <a:prstGeom prst="rect">
              <a:avLst/>
            </a:prstGeom>
          </p:spPr>
        </p:pic>
      </p:grpSp>
      <p:grpSp>
        <p:nvGrpSpPr>
          <p:cNvPr id="29" name="مجموعة 28">
            <a:extLst>
              <a:ext uri="{FF2B5EF4-FFF2-40B4-BE49-F238E27FC236}">
                <a16:creationId xmlns:a16="http://schemas.microsoft.com/office/drawing/2014/main" id="{4CE71D72-9962-5A33-F9FA-FF01DD6F462F}"/>
              </a:ext>
            </a:extLst>
          </p:cNvPr>
          <p:cNvGrpSpPr/>
          <p:nvPr/>
        </p:nvGrpSpPr>
        <p:grpSpPr>
          <a:xfrm>
            <a:off x="0" y="117791"/>
            <a:ext cx="1798262" cy="3594129"/>
            <a:chOff x="0" y="117791"/>
            <a:chExt cx="1798262" cy="3594129"/>
          </a:xfrm>
        </p:grpSpPr>
        <p:pic>
          <p:nvPicPr>
            <p:cNvPr id="30" name="صورة 29" descr="صورة تحتوي على نص&#10;&#10;تم إنشاء الوصف تلقائياً">
              <a:extLst>
                <a:ext uri="{FF2B5EF4-FFF2-40B4-BE49-F238E27FC236}">
                  <a16:creationId xmlns:a16="http://schemas.microsoft.com/office/drawing/2014/main" id="{BA78DB75-5037-F5F4-989A-FDEF7B5447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4794" b="46676"/>
            <a:stretch/>
          </p:blipFill>
          <p:spPr>
            <a:xfrm rot="5400000">
              <a:off x="-420575" y="1493084"/>
              <a:ext cx="2639411" cy="1798262"/>
            </a:xfrm>
            <a:prstGeom prst="rect">
              <a:avLst/>
            </a:prstGeom>
          </p:spPr>
        </p:pic>
        <p:pic>
          <p:nvPicPr>
            <p:cNvPr id="31" name="Picture 4">
              <a:extLst>
                <a:ext uri="{FF2B5EF4-FFF2-40B4-BE49-F238E27FC236}">
                  <a16:creationId xmlns:a16="http://schemas.microsoft.com/office/drawing/2014/main" id="{F5CBEA11-A818-4A37-980B-8056E811ED51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1096545" y="892118"/>
              <a:ext cx="638860" cy="575773"/>
            </a:xfrm>
            <a:prstGeom prst="rect">
              <a:avLst/>
            </a:prstGeom>
          </p:spPr>
        </p:pic>
        <p:pic>
          <p:nvPicPr>
            <p:cNvPr id="32" name="Picture 3">
              <a:extLst>
                <a:ext uri="{FF2B5EF4-FFF2-40B4-BE49-F238E27FC236}">
                  <a16:creationId xmlns:a16="http://schemas.microsoft.com/office/drawing/2014/main" id="{3F64657A-91B8-A438-E6C8-CCC5FDDF1E19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rcRect/>
            <a:stretch>
              <a:fillRect/>
            </a:stretch>
          </p:blipFill>
          <p:spPr>
            <a:xfrm>
              <a:off x="124408" y="117791"/>
              <a:ext cx="972137" cy="954720"/>
            </a:xfrm>
            <a:prstGeom prst="rect">
              <a:avLst/>
            </a:prstGeom>
          </p:spPr>
        </p:pic>
        <p:pic>
          <p:nvPicPr>
            <p:cNvPr id="33" name="Picture 10">
              <a:extLst>
                <a:ext uri="{FF2B5EF4-FFF2-40B4-BE49-F238E27FC236}">
                  <a16:creationId xmlns:a16="http://schemas.microsoft.com/office/drawing/2014/main" id="{E37789E3-4339-C302-BBA6-FBC892BAC8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rcRect/>
            <a:stretch>
              <a:fillRect/>
            </a:stretch>
          </p:blipFill>
          <p:spPr>
            <a:xfrm rot="2072421">
              <a:off x="256308" y="1052693"/>
              <a:ext cx="775341" cy="765648"/>
            </a:xfrm>
            <a:prstGeom prst="rect">
              <a:avLst/>
            </a:prstGeom>
          </p:spPr>
        </p:pic>
        <p:pic>
          <p:nvPicPr>
            <p:cNvPr id="34" name="Picture 15">
              <a:extLst>
                <a:ext uri="{FF2B5EF4-FFF2-40B4-BE49-F238E27FC236}">
                  <a16:creationId xmlns:a16="http://schemas.microsoft.com/office/drawing/2014/main" id="{0727472F-4E15-2A29-BBC7-12B2289943E6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rcRect/>
            <a:stretch>
              <a:fillRect/>
            </a:stretch>
          </p:blipFill>
          <p:spPr>
            <a:xfrm>
              <a:off x="1146377" y="246966"/>
              <a:ext cx="518540" cy="645152"/>
            </a:xfrm>
            <a:prstGeom prst="rect">
              <a:avLst/>
            </a:prstGeom>
          </p:spPr>
        </p:pic>
        <p:pic>
          <p:nvPicPr>
            <p:cNvPr id="35" name="Picture 11">
              <a:extLst>
                <a:ext uri="{FF2B5EF4-FFF2-40B4-BE49-F238E27FC236}">
                  <a16:creationId xmlns:a16="http://schemas.microsoft.com/office/drawing/2014/main" id="{67659639-5A30-A905-E7F4-30B063AE0E11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rcRect/>
            <a:stretch>
              <a:fillRect/>
            </a:stretch>
          </p:blipFill>
          <p:spPr>
            <a:xfrm rot="2776241">
              <a:off x="633583" y="2114800"/>
              <a:ext cx="892237" cy="352453"/>
            </a:xfrm>
            <a:prstGeom prst="rect">
              <a:avLst/>
            </a:prstGeom>
          </p:spPr>
        </p:pic>
        <p:pic>
          <p:nvPicPr>
            <p:cNvPr id="36" name="Picture 13">
              <a:extLst>
                <a:ext uri="{FF2B5EF4-FFF2-40B4-BE49-F238E27FC236}">
                  <a16:creationId xmlns:a16="http://schemas.microsoft.com/office/drawing/2014/main" id="{CD0220D8-8225-F11F-954C-37B974DF3B04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rcRect/>
            <a:stretch>
              <a:fillRect/>
            </a:stretch>
          </p:blipFill>
          <p:spPr>
            <a:xfrm rot="1455093">
              <a:off x="1157251" y="1561625"/>
              <a:ext cx="580124" cy="575773"/>
            </a:xfrm>
            <a:prstGeom prst="rect">
              <a:avLst/>
            </a:prstGeom>
          </p:spPr>
        </p:pic>
      </p:grpSp>
      <p:pic>
        <p:nvPicPr>
          <p:cNvPr id="37" name="Picture 35" descr="Picture 35">
            <a:extLst>
              <a:ext uri="{FF2B5EF4-FFF2-40B4-BE49-F238E27FC236}">
                <a16:creationId xmlns:a16="http://schemas.microsoft.com/office/drawing/2014/main" id="{CEA316DF-C3EA-9B3F-63F4-176A9C0AB8AD}"/>
              </a:ext>
            </a:extLst>
          </p:cNvPr>
          <p:cNvPicPr>
            <a:picLocks noChangeAspect="1"/>
          </p:cNvPicPr>
          <p:nvPr/>
        </p:nvPicPr>
        <p:blipFill rotWithShape="1">
          <a:blip r:embed="rId25"/>
          <a:srcRect l="13192" t="11042" r="15559" b="29130"/>
          <a:stretch/>
        </p:blipFill>
        <p:spPr>
          <a:xfrm>
            <a:off x="10459913" y="2368558"/>
            <a:ext cx="1842925" cy="1553961"/>
          </a:xfrm>
          <a:prstGeom prst="rect">
            <a:avLst/>
          </a:prstGeom>
          <a:ln w="12700">
            <a:miter lim="400000"/>
          </a:ln>
        </p:spPr>
      </p:pic>
      <p:pic>
        <p:nvPicPr>
          <p:cNvPr id="38" name="صورة 37">
            <a:extLst>
              <a:ext uri="{FF2B5EF4-FFF2-40B4-BE49-F238E27FC236}">
                <a16:creationId xmlns:a16="http://schemas.microsoft.com/office/drawing/2014/main" id="{CEDBD3B2-626E-C34B-63B1-F81E79716434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83" y="5348658"/>
            <a:ext cx="1679421" cy="1509342"/>
          </a:xfrm>
          <a:prstGeom prst="rect">
            <a:avLst/>
          </a:prstGeom>
        </p:spPr>
      </p:pic>
      <p:sp>
        <p:nvSpPr>
          <p:cNvPr id="3" name="مربع نص 2">
            <a:extLst>
              <a:ext uri="{FF2B5EF4-FFF2-40B4-BE49-F238E27FC236}">
                <a16:creationId xmlns:a16="http://schemas.microsoft.com/office/drawing/2014/main" id="{D544F6F5-2C19-5710-E4EB-1C6637CA6E42}"/>
              </a:ext>
            </a:extLst>
          </p:cNvPr>
          <p:cNvSpPr txBox="1"/>
          <p:nvPr/>
        </p:nvSpPr>
        <p:spPr>
          <a:xfrm>
            <a:off x="3909742" y="1300050"/>
            <a:ext cx="4372515" cy="461665"/>
          </a:xfrm>
          <a:custGeom>
            <a:avLst/>
            <a:gdLst>
              <a:gd name="connsiteX0" fmla="*/ 0 w 4372515"/>
              <a:gd name="connsiteY0" fmla="*/ 0 h 461665"/>
              <a:gd name="connsiteX1" fmla="*/ 712095 w 4372515"/>
              <a:gd name="connsiteY1" fmla="*/ 0 h 461665"/>
              <a:gd name="connsiteX2" fmla="*/ 1424191 w 4372515"/>
              <a:gd name="connsiteY2" fmla="*/ 0 h 461665"/>
              <a:gd name="connsiteX3" fmla="*/ 2136286 w 4372515"/>
              <a:gd name="connsiteY3" fmla="*/ 0 h 461665"/>
              <a:gd name="connsiteX4" fmla="*/ 2760931 w 4372515"/>
              <a:gd name="connsiteY4" fmla="*/ 0 h 461665"/>
              <a:gd name="connsiteX5" fmla="*/ 3429301 w 4372515"/>
              <a:gd name="connsiteY5" fmla="*/ 0 h 461665"/>
              <a:gd name="connsiteX6" fmla="*/ 4372515 w 4372515"/>
              <a:gd name="connsiteY6" fmla="*/ 0 h 461665"/>
              <a:gd name="connsiteX7" fmla="*/ 4372515 w 4372515"/>
              <a:gd name="connsiteY7" fmla="*/ 461665 h 461665"/>
              <a:gd name="connsiteX8" fmla="*/ 3704145 w 4372515"/>
              <a:gd name="connsiteY8" fmla="*/ 461665 h 461665"/>
              <a:gd name="connsiteX9" fmla="*/ 3079500 w 4372515"/>
              <a:gd name="connsiteY9" fmla="*/ 461665 h 461665"/>
              <a:gd name="connsiteX10" fmla="*/ 2586030 w 4372515"/>
              <a:gd name="connsiteY10" fmla="*/ 461665 h 461665"/>
              <a:gd name="connsiteX11" fmla="*/ 2048836 w 4372515"/>
              <a:gd name="connsiteY11" fmla="*/ 461665 h 461665"/>
              <a:gd name="connsiteX12" fmla="*/ 1336740 w 4372515"/>
              <a:gd name="connsiteY12" fmla="*/ 461665 h 461665"/>
              <a:gd name="connsiteX13" fmla="*/ 624645 w 4372515"/>
              <a:gd name="connsiteY13" fmla="*/ 461665 h 461665"/>
              <a:gd name="connsiteX14" fmla="*/ 0 w 4372515"/>
              <a:gd name="connsiteY14" fmla="*/ 461665 h 461665"/>
              <a:gd name="connsiteX15" fmla="*/ 0 w 4372515"/>
              <a:gd name="connsiteY15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4372515" h="461665" fill="none" extrusionOk="0">
                <a:moveTo>
                  <a:pt x="0" y="0"/>
                </a:moveTo>
                <a:cubicBezTo>
                  <a:pt x="226036" y="10146"/>
                  <a:pt x="498608" y="-9920"/>
                  <a:pt x="712095" y="0"/>
                </a:cubicBezTo>
                <a:cubicBezTo>
                  <a:pt x="925583" y="9920"/>
                  <a:pt x="1116021" y="13104"/>
                  <a:pt x="1424191" y="0"/>
                </a:cubicBezTo>
                <a:cubicBezTo>
                  <a:pt x="1732361" y="-13104"/>
                  <a:pt x="1825694" y="-2763"/>
                  <a:pt x="2136286" y="0"/>
                </a:cubicBezTo>
                <a:cubicBezTo>
                  <a:pt x="2446878" y="2763"/>
                  <a:pt x="2500787" y="4238"/>
                  <a:pt x="2760931" y="0"/>
                </a:cubicBezTo>
                <a:cubicBezTo>
                  <a:pt x="3021076" y="-4238"/>
                  <a:pt x="3107845" y="4385"/>
                  <a:pt x="3429301" y="0"/>
                </a:cubicBezTo>
                <a:cubicBezTo>
                  <a:pt x="3750757" y="-4385"/>
                  <a:pt x="4112557" y="23907"/>
                  <a:pt x="4372515" y="0"/>
                </a:cubicBezTo>
                <a:cubicBezTo>
                  <a:pt x="4387234" y="144612"/>
                  <a:pt x="4373585" y="330492"/>
                  <a:pt x="4372515" y="461665"/>
                </a:cubicBezTo>
                <a:cubicBezTo>
                  <a:pt x="4152590" y="489019"/>
                  <a:pt x="3936334" y="440657"/>
                  <a:pt x="3704145" y="461665"/>
                </a:cubicBezTo>
                <a:cubicBezTo>
                  <a:pt x="3471956" y="482674"/>
                  <a:pt x="3320350" y="454987"/>
                  <a:pt x="3079500" y="461665"/>
                </a:cubicBezTo>
                <a:cubicBezTo>
                  <a:pt x="2838650" y="468343"/>
                  <a:pt x="2823369" y="445472"/>
                  <a:pt x="2586030" y="461665"/>
                </a:cubicBezTo>
                <a:cubicBezTo>
                  <a:pt x="2348691" y="477859"/>
                  <a:pt x="2316856" y="474107"/>
                  <a:pt x="2048836" y="461665"/>
                </a:cubicBezTo>
                <a:cubicBezTo>
                  <a:pt x="1780816" y="449223"/>
                  <a:pt x="1595972" y="480511"/>
                  <a:pt x="1336740" y="461665"/>
                </a:cubicBezTo>
                <a:cubicBezTo>
                  <a:pt x="1077508" y="442819"/>
                  <a:pt x="788500" y="481197"/>
                  <a:pt x="624645" y="461665"/>
                </a:cubicBezTo>
                <a:cubicBezTo>
                  <a:pt x="460790" y="442133"/>
                  <a:pt x="255775" y="486321"/>
                  <a:pt x="0" y="461665"/>
                </a:cubicBezTo>
                <a:cubicBezTo>
                  <a:pt x="12163" y="347819"/>
                  <a:pt x="134" y="138358"/>
                  <a:pt x="0" y="0"/>
                </a:cubicBezTo>
                <a:close/>
              </a:path>
              <a:path w="4372515" h="461665" stroke="0" extrusionOk="0">
                <a:moveTo>
                  <a:pt x="0" y="0"/>
                </a:moveTo>
                <a:cubicBezTo>
                  <a:pt x="148972" y="4383"/>
                  <a:pt x="428541" y="33231"/>
                  <a:pt x="712095" y="0"/>
                </a:cubicBezTo>
                <a:cubicBezTo>
                  <a:pt x="995649" y="-33231"/>
                  <a:pt x="1030445" y="14212"/>
                  <a:pt x="1205565" y="0"/>
                </a:cubicBezTo>
                <a:cubicBezTo>
                  <a:pt x="1380685" y="-14212"/>
                  <a:pt x="1660672" y="-25028"/>
                  <a:pt x="1830210" y="0"/>
                </a:cubicBezTo>
                <a:cubicBezTo>
                  <a:pt x="1999748" y="25028"/>
                  <a:pt x="2170612" y="-18277"/>
                  <a:pt x="2411130" y="0"/>
                </a:cubicBezTo>
                <a:cubicBezTo>
                  <a:pt x="2651648" y="18277"/>
                  <a:pt x="2709537" y="10204"/>
                  <a:pt x="2948324" y="0"/>
                </a:cubicBezTo>
                <a:cubicBezTo>
                  <a:pt x="3187111" y="-10204"/>
                  <a:pt x="3208831" y="-12888"/>
                  <a:pt x="3441794" y="0"/>
                </a:cubicBezTo>
                <a:cubicBezTo>
                  <a:pt x="3674757" y="12888"/>
                  <a:pt x="3927256" y="45387"/>
                  <a:pt x="4372515" y="0"/>
                </a:cubicBezTo>
                <a:cubicBezTo>
                  <a:pt x="4395057" y="124245"/>
                  <a:pt x="4353652" y="332510"/>
                  <a:pt x="4372515" y="461665"/>
                </a:cubicBezTo>
                <a:cubicBezTo>
                  <a:pt x="4127605" y="438499"/>
                  <a:pt x="3980816" y="460902"/>
                  <a:pt x="3879045" y="461665"/>
                </a:cubicBezTo>
                <a:cubicBezTo>
                  <a:pt x="3777274" y="462429"/>
                  <a:pt x="3477379" y="435993"/>
                  <a:pt x="3341851" y="461665"/>
                </a:cubicBezTo>
                <a:cubicBezTo>
                  <a:pt x="3206323" y="487337"/>
                  <a:pt x="2938297" y="466582"/>
                  <a:pt x="2760931" y="461665"/>
                </a:cubicBezTo>
                <a:cubicBezTo>
                  <a:pt x="2583565" y="456748"/>
                  <a:pt x="2464147" y="468122"/>
                  <a:pt x="2267461" y="461665"/>
                </a:cubicBezTo>
                <a:cubicBezTo>
                  <a:pt x="2070775" y="455209"/>
                  <a:pt x="1835923" y="466941"/>
                  <a:pt x="1642816" y="461665"/>
                </a:cubicBezTo>
                <a:cubicBezTo>
                  <a:pt x="1449710" y="456389"/>
                  <a:pt x="1241126" y="464502"/>
                  <a:pt x="1061897" y="461665"/>
                </a:cubicBezTo>
                <a:cubicBezTo>
                  <a:pt x="882668" y="458828"/>
                  <a:pt x="232769" y="444658"/>
                  <a:pt x="0" y="461665"/>
                </a:cubicBezTo>
                <a:cubicBezTo>
                  <a:pt x="7293" y="322106"/>
                  <a:pt x="15316" y="114925"/>
                  <a:pt x="0" y="0"/>
                </a:cubicBezTo>
                <a:close/>
              </a:path>
            </a:pathLst>
          </a:custGeom>
          <a:solidFill>
            <a:srgbClr val="FDEECB"/>
          </a:solidFill>
          <a:ln w="12700">
            <a:solidFill>
              <a:srgbClr val="D2D2E6"/>
            </a:solidFill>
            <a:extLst>
              <a:ext uri="{C807C97D-BFC1-408E-A445-0C87EB9F89A2}">
                <ask:lineSketchStyleProps xmlns:ask="http://schemas.microsoft.com/office/drawing/2018/sketchyshapes" sd="4288027031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ctr"/>
            <a:r>
              <a:rPr lang="ar-SA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هي كل ما يمكن أن ينتج عن تجربة ما</a:t>
            </a: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56D0018E-6FA3-D748-1E6E-153E3641062B}"/>
              </a:ext>
            </a:extLst>
          </p:cNvPr>
          <p:cNvSpPr txBox="1"/>
          <p:nvPr/>
        </p:nvSpPr>
        <p:spPr>
          <a:xfrm>
            <a:off x="3909742" y="3572239"/>
            <a:ext cx="4430693" cy="461665"/>
          </a:xfrm>
          <a:custGeom>
            <a:avLst/>
            <a:gdLst>
              <a:gd name="connsiteX0" fmla="*/ 0 w 4430693"/>
              <a:gd name="connsiteY0" fmla="*/ 0 h 461665"/>
              <a:gd name="connsiteX1" fmla="*/ 677263 w 4430693"/>
              <a:gd name="connsiteY1" fmla="*/ 0 h 461665"/>
              <a:gd name="connsiteX2" fmla="*/ 1310219 w 4430693"/>
              <a:gd name="connsiteY2" fmla="*/ 0 h 461665"/>
              <a:gd name="connsiteX3" fmla="*/ 2031789 w 4430693"/>
              <a:gd name="connsiteY3" fmla="*/ 0 h 461665"/>
              <a:gd name="connsiteX4" fmla="*/ 2664745 w 4430693"/>
              <a:gd name="connsiteY4" fmla="*/ 0 h 461665"/>
              <a:gd name="connsiteX5" fmla="*/ 3253395 w 4430693"/>
              <a:gd name="connsiteY5" fmla="*/ 0 h 461665"/>
              <a:gd name="connsiteX6" fmla="*/ 3842044 w 4430693"/>
              <a:gd name="connsiteY6" fmla="*/ 0 h 461665"/>
              <a:gd name="connsiteX7" fmla="*/ 4430693 w 4430693"/>
              <a:gd name="connsiteY7" fmla="*/ 0 h 461665"/>
              <a:gd name="connsiteX8" fmla="*/ 4430693 w 4430693"/>
              <a:gd name="connsiteY8" fmla="*/ 461665 h 461665"/>
              <a:gd name="connsiteX9" fmla="*/ 3797737 w 4430693"/>
              <a:gd name="connsiteY9" fmla="*/ 461665 h 461665"/>
              <a:gd name="connsiteX10" fmla="*/ 3253395 w 4430693"/>
              <a:gd name="connsiteY10" fmla="*/ 461665 h 461665"/>
              <a:gd name="connsiteX11" fmla="*/ 2531825 w 4430693"/>
              <a:gd name="connsiteY11" fmla="*/ 461665 h 461665"/>
              <a:gd name="connsiteX12" fmla="*/ 1987482 w 4430693"/>
              <a:gd name="connsiteY12" fmla="*/ 461665 h 461665"/>
              <a:gd name="connsiteX13" fmla="*/ 1354526 w 4430693"/>
              <a:gd name="connsiteY13" fmla="*/ 461665 h 461665"/>
              <a:gd name="connsiteX14" fmla="*/ 854491 w 4430693"/>
              <a:gd name="connsiteY14" fmla="*/ 461665 h 461665"/>
              <a:gd name="connsiteX15" fmla="*/ 0 w 4430693"/>
              <a:gd name="connsiteY15" fmla="*/ 461665 h 461665"/>
              <a:gd name="connsiteX16" fmla="*/ 0 w 4430693"/>
              <a:gd name="connsiteY16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30693" h="461665" fill="none" extrusionOk="0">
                <a:moveTo>
                  <a:pt x="0" y="0"/>
                </a:moveTo>
                <a:cubicBezTo>
                  <a:pt x="322091" y="33502"/>
                  <a:pt x="513739" y="-22985"/>
                  <a:pt x="677263" y="0"/>
                </a:cubicBezTo>
                <a:cubicBezTo>
                  <a:pt x="840787" y="22985"/>
                  <a:pt x="1076755" y="28881"/>
                  <a:pt x="1310219" y="0"/>
                </a:cubicBezTo>
                <a:cubicBezTo>
                  <a:pt x="1543683" y="-28881"/>
                  <a:pt x="1761311" y="-24818"/>
                  <a:pt x="2031789" y="0"/>
                </a:cubicBezTo>
                <a:cubicBezTo>
                  <a:pt x="2302267" y="24818"/>
                  <a:pt x="2378452" y="20519"/>
                  <a:pt x="2664745" y="0"/>
                </a:cubicBezTo>
                <a:cubicBezTo>
                  <a:pt x="2951038" y="-20519"/>
                  <a:pt x="3033282" y="19169"/>
                  <a:pt x="3253395" y="0"/>
                </a:cubicBezTo>
                <a:cubicBezTo>
                  <a:pt x="3473508" y="-19169"/>
                  <a:pt x="3626432" y="15268"/>
                  <a:pt x="3842044" y="0"/>
                </a:cubicBezTo>
                <a:cubicBezTo>
                  <a:pt x="4057656" y="-15268"/>
                  <a:pt x="4250640" y="-9178"/>
                  <a:pt x="4430693" y="0"/>
                </a:cubicBezTo>
                <a:cubicBezTo>
                  <a:pt x="4449670" y="221275"/>
                  <a:pt x="4437975" y="318123"/>
                  <a:pt x="4430693" y="461665"/>
                </a:cubicBezTo>
                <a:cubicBezTo>
                  <a:pt x="4230173" y="453221"/>
                  <a:pt x="3985308" y="450763"/>
                  <a:pt x="3797737" y="461665"/>
                </a:cubicBezTo>
                <a:cubicBezTo>
                  <a:pt x="3610166" y="472567"/>
                  <a:pt x="3502511" y="475201"/>
                  <a:pt x="3253395" y="461665"/>
                </a:cubicBezTo>
                <a:cubicBezTo>
                  <a:pt x="3004279" y="448129"/>
                  <a:pt x="2877302" y="483220"/>
                  <a:pt x="2531825" y="461665"/>
                </a:cubicBezTo>
                <a:cubicBezTo>
                  <a:pt x="2186348" y="440111"/>
                  <a:pt x="2257587" y="467771"/>
                  <a:pt x="1987482" y="461665"/>
                </a:cubicBezTo>
                <a:cubicBezTo>
                  <a:pt x="1717377" y="455559"/>
                  <a:pt x="1522327" y="457456"/>
                  <a:pt x="1354526" y="461665"/>
                </a:cubicBezTo>
                <a:cubicBezTo>
                  <a:pt x="1186725" y="465874"/>
                  <a:pt x="974048" y="451879"/>
                  <a:pt x="854491" y="461665"/>
                </a:cubicBezTo>
                <a:cubicBezTo>
                  <a:pt x="734934" y="471451"/>
                  <a:pt x="426731" y="453263"/>
                  <a:pt x="0" y="461665"/>
                </a:cubicBezTo>
                <a:cubicBezTo>
                  <a:pt x="-18037" y="313918"/>
                  <a:pt x="20853" y="181323"/>
                  <a:pt x="0" y="0"/>
                </a:cubicBezTo>
                <a:close/>
              </a:path>
              <a:path w="4430693" h="461665" stroke="0" extrusionOk="0">
                <a:moveTo>
                  <a:pt x="0" y="0"/>
                </a:moveTo>
                <a:cubicBezTo>
                  <a:pt x="315089" y="-1756"/>
                  <a:pt x="507089" y="6484"/>
                  <a:pt x="677263" y="0"/>
                </a:cubicBezTo>
                <a:cubicBezTo>
                  <a:pt x="847437" y="-6484"/>
                  <a:pt x="1206607" y="9248"/>
                  <a:pt x="1354526" y="0"/>
                </a:cubicBezTo>
                <a:cubicBezTo>
                  <a:pt x="1502445" y="-9248"/>
                  <a:pt x="1609945" y="529"/>
                  <a:pt x="1854561" y="0"/>
                </a:cubicBezTo>
                <a:cubicBezTo>
                  <a:pt x="2099178" y="-529"/>
                  <a:pt x="2248326" y="16940"/>
                  <a:pt x="2531825" y="0"/>
                </a:cubicBezTo>
                <a:cubicBezTo>
                  <a:pt x="2815324" y="-16940"/>
                  <a:pt x="2919479" y="-23378"/>
                  <a:pt x="3031860" y="0"/>
                </a:cubicBezTo>
                <a:cubicBezTo>
                  <a:pt x="3144242" y="23378"/>
                  <a:pt x="3467745" y="-29059"/>
                  <a:pt x="3753430" y="0"/>
                </a:cubicBezTo>
                <a:cubicBezTo>
                  <a:pt x="4039115" y="29059"/>
                  <a:pt x="4263431" y="24481"/>
                  <a:pt x="4430693" y="0"/>
                </a:cubicBezTo>
                <a:cubicBezTo>
                  <a:pt x="4421345" y="198607"/>
                  <a:pt x="4430507" y="239509"/>
                  <a:pt x="4430693" y="461665"/>
                </a:cubicBezTo>
                <a:cubicBezTo>
                  <a:pt x="4202048" y="431609"/>
                  <a:pt x="3997485" y="441459"/>
                  <a:pt x="3797737" y="461665"/>
                </a:cubicBezTo>
                <a:cubicBezTo>
                  <a:pt x="3597989" y="481871"/>
                  <a:pt x="3418779" y="471709"/>
                  <a:pt x="3297702" y="461665"/>
                </a:cubicBezTo>
                <a:cubicBezTo>
                  <a:pt x="3176626" y="451621"/>
                  <a:pt x="2908751" y="460517"/>
                  <a:pt x="2797666" y="461665"/>
                </a:cubicBezTo>
                <a:cubicBezTo>
                  <a:pt x="2686581" y="462813"/>
                  <a:pt x="2410296" y="468917"/>
                  <a:pt x="2297631" y="461665"/>
                </a:cubicBezTo>
                <a:cubicBezTo>
                  <a:pt x="2184966" y="454413"/>
                  <a:pt x="1880034" y="471281"/>
                  <a:pt x="1708982" y="461665"/>
                </a:cubicBezTo>
                <a:cubicBezTo>
                  <a:pt x="1537930" y="452049"/>
                  <a:pt x="1200065" y="463299"/>
                  <a:pt x="1031719" y="461665"/>
                </a:cubicBezTo>
                <a:cubicBezTo>
                  <a:pt x="863373" y="460031"/>
                  <a:pt x="389363" y="485696"/>
                  <a:pt x="0" y="461665"/>
                </a:cubicBezTo>
                <a:cubicBezTo>
                  <a:pt x="-9841" y="305730"/>
                  <a:pt x="23050" y="209267"/>
                  <a:pt x="0" y="0"/>
                </a:cubicBezTo>
                <a:close/>
              </a:path>
            </a:pathLst>
          </a:custGeom>
          <a:solidFill>
            <a:srgbClr val="FDEECB"/>
          </a:solidFill>
          <a:ln>
            <a:solidFill>
              <a:srgbClr val="D2D2E6"/>
            </a:solidFill>
            <a:extLst>
              <a:ext uri="{C807C97D-BFC1-408E-A445-0C87EB9F89A2}">
                <ask:lineSketchStyleProps xmlns:ask="http://schemas.microsoft.com/office/drawing/2018/sketchyshapes" sd="2490500195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ctr"/>
            <a:r>
              <a:rPr lang="ar-SA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هي ناتج واحد أو مجموعة ُ نواتج .</a:t>
            </a:r>
          </a:p>
        </p:txBody>
      </p:sp>
      <p:sp>
        <p:nvSpPr>
          <p:cNvPr id="17" name="مربع نص 16">
            <a:extLst>
              <a:ext uri="{FF2B5EF4-FFF2-40B4-BE49-F238E27FC236}">
                <a16:creationId xmlns:a16="http://schemas.microsoft.com/office/drawing/2014/main" id="{57E6BAA4-5AEC-D1B2-31BA-2015A666CE1C}"/>
              </a:ext>
            </a:extLst>
          </p:cNvPr>
          <p:cNvSpPr txBox="1"/>
          <p:nvPr/>
        </p:nvSpPr>
        <p:spPr>
          <a:xfrm>
            <a:off x="1824130" y="5026111"/>
            <a:ext cx="7707144" cy="1077218"/>
          </a:xfrm>
          <a:custGeom>
            <a:avLst/>
            <a:gdLst>
              <a:gd name="connsiteX0" fmla="*/ 0 w 7707144"/>
              <a:gd name="connsiteY0" fmla="*/ 0 h 1077218"/>
              <a:gd name="connsiteX1" fmla="*/ 7707144 w 7707144"/>
              <a:gd name="connsiteY1" fmla="*/ 0 h 1077218"/>
              <a:gd name="connsiteX2" fmla="*/ 7707144 w 7707144"/>
              <a:gd name="connsiteY2" fmla="*/ 1077218 h 1077218"/>
              <a:gd name="connsiteX3" fmla="*/ 0 w 7707144"/>
              <a:gd name="connsiteY3" fmla="*/ 1077218 h 1077218"/>
              <a:gd name="connsiteX4" fmla="*/ 0 w 7707144"/>
              <a:gd name="connsiteY4" fmla="*/ 0 h 1077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07144" h="1077218" fill="none" extrusionOk="0">
                <a:moveTo>
                  <a:pt x="0" y="0"/>
                </a:moveTo>
                <a:cubicBezTo>
                  <a:pt x="2480829" y="48397"/>
                  <a:pt x="5490871" y="17474"/>
                  <a:pt x="7707144" y="0"/>
                </a:cubicBezTo>
                <a:cubicBezTo>
                  <a:pt x="7787785" y="187429"/>
                  <a:pt x="7674820" y="865403"/>
                  <a:pt x="7707144" y="1077218"/>
                </a:cubicBezTo>
                <a:cubicBezTo>
                  <a:pt x="6174942" y="1039711"/>
                  <a:pt x="3291506" y="1059552"/>
                  <a:pt x="0" y="1077218"/>
                </a:cubicBezTo>
                <a:cubicBezTo>
                  <a:pt x="-6726" y="917627"/>
                  <a:pt x="-90659" y="460029"/>
                  <a:pt x="0" y="0"/>
                </a:cubicBezTo>
                <a:close/>
              </a:path>
              <a:path w="7707144" h="1077218" stroke="0" extrusionOk="0">
                <a:moveTo>
                  <a:pt x="0" y="0"/>
                </a:moveTo>
                <a:cubicBezTo>
                  <a:pt x="1245726" y="20777"/>
                  <a:pt x="5882987" y="-23839"/>
                  <a:pt x="7707144" y="0"/>
                </a:cubicBezTo>
                <a:cubicBezTo>
                  <a:pt x="7749542" y="406208"/>
                  <a:pt x="7677547" y="553820"/>
                  <a:pt x="7707144" y="1077218"/>
                </a:cubicBezTo>
                <a:cubicBezTo>
                  <a:pt x="4231346" y="1186493"/>
                  <a:pt x="1465822" y="1120369"/>
                  <a:pt x="0" y="1077218"/>
                </a:cubicBezTo>
                <a:cubicBezTo>
                  <a:pt x="49672" y="914288"/>
                  <a:pt x="84362" y="303448"/>
                  <a:pt x="0" y="0"/>
                </a:cubicBezTo>
                <a:close/>
              </a:path>
            </a:pathLst>
          </a:custGeom>
          <a:solidFill>
            <a:srgbClr val="D2D2E6"/>
          </a:solidFill>
          <a:ln w="28575">
            <a:solidFill>
              <a:srgbClr val="FDEECB"/>
            </a:solidFill>
            <a:extLst>
              <a:ext uri="{C807C97D-BFC1-408E-A445-0C87EB9F89A2}">
                <ask:lineSketchStyleProps xmlns:ask="http://schemas.microsoft.com/office/drawing/2018/sketchyshapes" sd="3549966069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ctr"/>
            <a:r>
              <a:rPr lang="ar-SA" sz="3200" b="1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فالحصول على قطعة الفطيرة العادية هي حادثة. وتسمى فرصة أو إمكانية وقوع الحادثة احتمال الحادثة.</a:t>
            </a:r>
          </a:p>
        </p:txBody>
      </p:sp>
      <p:sp>
        <p:nvSpPr>
          <p:cNvPr id="39" name="مستطيل 38">
            <a:extLst>
              <a:ext uri="{FF2B5EF4-FFF2-40B4-BE49-F238E27FC236}">
                <a16:creationId xmlns:a16="http://schemas.microsoft.com/office/drawing/2014/main" id="{A93BD010-7ABE-575D-86D5-C3749039F9AA}"/>
              </a:ext>
            </a:extLst>
          </p:cNvPr>
          <p:cNvSpPr/>
          <p:nvPr/>
        </p:nvSpPr>
        <p:spPr>
          <a:xfrm>
            <a:off x="5142237" y="505061"/>
            <a:ext cx="1775258" cy="645152"/>
          </a:xfrm>
          <a:custGeom>
            <a:avLst/>
            <a:gdLst>
              <a:gd name="connsiteX0" fmla="*/ 0 w 1775258"/>
              <a:gd name="connsiteY0" fmla="*/ 0 h 645152"/>
              <a:gd name="connsiteX1" fmla="*/ 1775258 w 1775258"/>
              <a:gd name="connsiteY1" fmla="*/ 0 h 645152"/>
              <a:gd name="connsiteX2" fmla="*/ 1775258 w 1775258"/>
              <a:gd name="connsiteY2" fmla="*/ 645152 h 645152"/>
              <a:gd name="connsiteX3" fmla="*/ 0 w 1775258"/>
              <a:gd name="connsiteY3" fmla="*/ 645152 h 645152"/>
              <a:gd name="connsiteX4" fmla="*/ 0 w 1775258"/>
              <a:gd name="connsiteY4" fmla="*/ 0 h 6451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75258" h="645152" fill="none" extrusionOk="0">
                <a:moveTo>
                  <a:pt x="0" y="0"/>
                </a:moveTo>
                <a:cubicBezTo>
                  <a:pt x="323473" y="67245"/>
                  <a:pt x="975198" y="135806"/>
                  <a:pt x="1775258" y="0"/>
                </a:cubicBezTo>
                <a:cubicBezTo>
                  <a:pt x="1763012" y="202726"/>
                  <a:pt x="1736168" y="529026"/>
                  <a:pt x="1775258" y="645152"/>
                </a:cubicBezTo>
                <a:cubicBezTo>
                  <a:pt x="1192157" y="494086"/>
                  <a:pt x="747528" y="521116"/>
                  <a:pt x="0" y="645152"/>
                </a:cubicBezTo>
                <a:cubicBezTo>
                  <a:pt x="-39832" y="330031"/>
                  <a:pt x="36631" y="109178"/>
                  <a:pt x="0" y="0"/>
                </a:cubicBezTo>
                <a:close/>
              </a:path>
              <a:path w="1775258" h="645152" stroke="0" extrusionOk="0">
                <a:moveTo>
                  <a:pt x="0" y="0"/>
                </a:moveTo>
                <a:cubicBezTo>
                  <a:pt x="366787" y="67044"/>
                  <a:pt x="904725" y="51514"/>
                  <a:pt x="1775258" y="0"/>
                </a:cubicBezTo>
                <a:cubicBezTo>
                  <a:pt x="1827135" y="68054"/>
                  <a:pt x="1808691" y="331537"/>
                  <a:pt x="1775258" y="645152"/>
                </a:cubicBezTo>
                <a:cubicBezTo>
                  <a:pt x="1279678" y="722166"/>
                  <a:pt x="762771" y="545459"/>
                  <a:pt x="0" y="645152"/>
                </a:cubicBezTo>
                <a:cubicBezTo>
                  <a:pt x="-24317" y="545213"/>
                  <a:pt x="-33304" y="200837"/>
                  <a:pt x="0" y="0"/>
                </a:cubicBezTo>
                <a:close/>
              </a:path>
            </a:pathLst>
          </a:custGeom>
          <a:solidFill>
            <a:srgbClr val="A1A1CB"/>
          </a:solidFill>
          <a:ln>
            <a:solidFill>
              <a:srgbClr val="FDEECB"/>
            </a:solidFill>
            <a:extLst>
              <a:ext uri="{C807C97D-BFC1-408E-A445-0C87EB9F89A2}">
                <ask:lineSketchStyleProps xmlns:ask="http://schemas.microsoft.com/office/drawing/2018/sketchyshapes" sd="3447992702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000" b="1" i="0" u="none" strike="noStrike" kern="1200" cap="none" spc="0" normalizeH="0" baseline="0" noProof="0" dirty="0">
                <a:ln>
                  <a:noFill/>
                </a:ln>
                <a:solidFill>
                  <a:srgbClr val="FCE8BA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النواتج</a:t>
            </a:r>
          </a:p>
        </p:txBody>
      </p:sp>
      <p:sp>
        <p:nvSpPr>
          <p:cNvPr id="40" name="مستطيل 39">
            <a:extLst>
              <a:ext uri="{FF2B5EF4-FFF2-40B4-BE49-F238E27FC236}">
                <a16:creationId xmlns:a16="http://schemas.microsoft.com/office/drawing/2014/main" id="{B6D17E8F-D306-3BC9-292B-77AF4A6EAAA8}"/>
              </a:ext>
            </a:extLst>
          </p:cNvPr>
          <p:cNvSpPr/>
          <p:nvPr/>
        </p:nvSpPr>
        <p:spPr>
          <a:xfrm>
            <a:off x="5142237" y="2822962"/>
            <a:ext cx="1775258" cy="645152"/>
          </a:xfrm>
          <a:custGeom>
            <a:avLst/>
            <a:gdLst>
              <a:gd name="connsiteX0" fmla="*/ 0 w 1775258"/>
              <a:gd name="connsiteY0" fmla="*/ 0 h 645152"/>
              <a:gd name="connsiteX1" fmla="*/ 1775258 w 1775258"/>
              <a:gd name="connsiteY1" fmla="*/ 0 h 645152"/>
              <a:gd name="connsiteX2" fmla="*/ 1775258 w 1775258"/>
              <a:gd name="connsiteY2" fmla="*/ 645152 h 645152"/>
              <a:gd name="connsiteX3" fmla="*/ 0 w 1775258"/>
              <a:gd name="connsiteY3" fmla="*/ 645152 h 645152"/>
              <a:gd name="connsiteX4" fmla="*/ 0 w 1775258"/>
              <a:gd name="connsiteY4" fmla="*/ 0 h 6451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75258" h="645152" fill="none" extrusionOk="0">
                <a:moveTo>
                  <a:pt x="0" y="0"/>
                </a:moveTo>
                <a:cubicBezTo>
                  <a:pt x="323473" y="67245"/>
                  <a:pt x="975198" y="135806"/>
                  <a:pt x="1775258" y="0"/>
                </a:cubicBezTo>
                <a:cubicBezTo>
                  <a:pt x="1763012" y="202726"/>
                  <a:pt x="1736168" y="529026"/>
                  <a:pt x="1775258" y="645152"/>
                </a:cubicBezTo>
                <a:cubicBezTo>
                  <a:pt x="1192157" y="494086"/>
                  <a:pt x="747528" y="521116"/>
                  <a:pt x="0" y="645152"/>
                </a:cubicBezTo>
                <a:cubicBezTo>
                  <a:pt x="-39832" y="330031"/>
                  <a:pt x="36631" y="109178"/>
                  <a:pt x="0" y="0"/>
                </a:cubicBezTo>
                <a:close/>
              </a:path>
              <a:path w="1775258" h="645152" stroke="0" extrusionOk="0">
                <a:moveTo>
                  <a:pt x="0" y="0"/>
                </a:moveTo>
                <a:cubicBezTo>
                  <a:pt x="366787" y="67044"/>
                  <a:pt x="904725" y="51514"/>
                  <a:pt x="1775258" y="0"/>
                </a:cubicBezTo>
                <a:cubicBezTo>
                  <a:pt x="1827135" y="68054"/>
                  <a:pt x="1808691" y="331537"/>
                  <a:pt x="1775258" y="645152"/>
                </a:cubicBezTo>
                <a:cubicBezTo>
                  <a:pt x="1279678" y="722166"/>
                  <a:pt x="762771" y="545459"/>
                  <a:pt x="0" y="645152"/>
                </a:cubicBezTo>
                <a:cubicBezTo>
                  <a:pt x="-24317" y="545213"/>
                  <a:pt x="-33304" y="200837"/>
                  <a:pt x="0" y="0"/>
                </a:cubicBezTo>
                <a:close/>
              </a:path>
            </a:pathLst>
          </a:custGeom>
          <a:solidFill>
            <a:srgbClr val="A1A1CB"/>
          </a:solidFill>
          <a:ln>
            <a:solidFill>
              <a:srgbClr val="FDEECB"/>
            </a:solidFill>
            <a:extLst>
              <a:ext uri="{C807C97D-BFC1-408E-A445-0C87EB9F89A2}">
                <ask:lineSketchStyleProps xmlns:ask="http://schemas.microsoft.com/office/drawing/2018/sketchyshapes" sd="3447992702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000" b="1" i="0" u="none" strike="noStrike" kern="1200" cap="none" spc="0" normalizeH="0" baseline="0" noProof="0" dirty="0">
                <a:ln>
                  <a:noFill/>
                </a:ln>
                <a:solidFill>
                  <a:srgbClr val="FCE8BA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الحادثة</a:t>
            </a:r>
          </a:p>
        </p:txBody>
      </p:sp>
    </p:spTree>
    <p:extLst>
      <p:ext uri="{BB962C8B-B14F-4D97-AF65-F5344CB8AC3E}">
        <p14:creationId xmlns:p14="http://schemas.microsoft.com/office/powerpoint/2010/main" val="1342577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3" grpId="0" animBg="1"/>
      <p:bldP spid="15" grpId="0" animBg="1"/>
      <p:bldP spid="17" grpId="0" animBg="1"/>
      <p:bldP spid="39" grpId="0" animBg="1"/>
      <p:bldP spid="4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9">
            <a:extLst>
              <a:ext uri="{FF2B5EF4-FFF2-40B4-BE49-F238E27FC236}">
                <a16:creationId xmlns:a16="http://schemas.microsoft.com/office/drawing/2014/main" id="{DF49B7AD-9C85-3AB6-A496-65846A5C1475}"/>
              </a:ext>
            </a:extLst>
          </p:cNvPr>
          <p:cNvGrpSpPr/>
          <p:nvPr/>
        </p:nvGrpSpPr>
        <p:grpSpPr>
          <a:xfrm>
            <a:off x="9892145" y="-1333059"/>
            <a:ext cx="2507346" cy="3285841"/>
            <a:chOff x="0" y="0"/>
            <a:chExt cx="2354580" cy="2868930"/>
          </a:xfrm>
        </p:grpSpPr>
        <p:sp>
          <p:nvSpPr>
            <p:cNvPr id="19" name="Freeform 10">
              <a:extLst>
                <a:ext uri="{FF2B5EF4-FFF2-40B4-BE49-F238E27FC236}">
                  <a16:creationId xmlns:a16="http://schemas.microsoft.com/office/drawing/2014/main" id="{80930735-5622-4862-C845-9F1BE557E976}"/>
                </a:ext>
              </a:extLst>
            </p:cNvPr>
            <p:cNvSpPr/>
            <p:nvPr/>
          </p:nvSpPr>
          <p:spPr>
            <a:xfrm>
              <a:off x="0" y="0"/>
              <a:ext cx="2353310" cy="2868930"/>
            </a:xfrm>
            <a:custGeom>
              <a:avLst/>
              <a:gdLst/>
              <a:ahLst/>
              <a:cxnLst/>
              <a:rect l="l" t="t" r="r" b="b"/>
              <a:pathLst>
                <a:path w="2353310" h="2868930">
                  <a:moveTo>
                    <a:pt x="784860" y="2801620"/>
                  </a:moveTo>
                  <a:cubicBezTo>
                    <a:pt x="905510" y="2842260"/>
                    <a:pt x="1042670" y="2868930"/>
                    <a:pt x="1177290" y="2868930"/>
                  </a:cubicBezTo>
                  <a:cubicBezTo>
                    <a:pt x="1311910" y="2868930"/>
                    <a:pt x="1441450" y="2846070"/>
                    <a:pt x="1560830" y="2805430"/>
                  </a:cubicBezTo>
                  <a:cubicBezTo>
                    <a:pt x="1563370" y="2804160"/>
                    <a:pt x="1565910" y="2804160"/>
                    <a:pt x="1568450" y="2802890"/>
                  </a:cubicBezTo>
                  <a:cubicBezTo>
                    <a:pt x="2016760" y="2640330"/>
                    <a:pt x="2346960" y="2211070"/>
                    <a:pt x="2353310" y="1709420"/>
                  </a:cubicBezTo>
                  <a:lnTo>
                    <a:pt x="2353310" y="0"/>
                  </a:lnTo>
                  <a:lnTo>
                    <a:pt x="0" y="0"/>
                  </a:lnTo>
                  <a:lnTo>
                    <a:pt x="0" y="1708150"/>
                  </a:lnTo>
                  <a:cubicBezTo>
                    <a:pt x="6350" y="2213610"/>
                    <a:pt x="331470" y="2642870"/>
                    <a:pt x="784860" y="2801620"/>
                  </a:cubicBezTo>
                  <a:close/>
                </a:path>
              </a:pathLst>
            </a:custGeom>
            <a:solidFill>
              <a:srgbClr val="A1A1CB"/>
            </a:solidFill>
          </p:spPr>
          <p:txBody>
            <a:bodyPr/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SA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20" name="صورة 19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7A23A185-C129-3A9D-CF6B-CF135E74756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5768" y="308221"/>
            <a:ext cx="1480808" cy="1720423"/>
          </a:xfrm>
          <a:prstGeom prst="rect">
            <a:avLst/>
          </a:prstGeom>
        </p:spPr>
      </p:pic>
      <p:pic>
        <p:nvPicPr>
          <p:cNvPr id="21" name="صورة 20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8F712457-4404-4A0A-4179-66675BD7ADC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9706" y="303908"/>
            <a:ext cx="1525147" cy="1695046"/>
          </a:xfrm>
          <a:prstGeom prst="rect">
            <a:avLst/>
          </a:prstGeom>
        </p:spPr>
      </p:pic>
      <p:sp>
        <p:nvSpPr>
          <p:cNvPr id="22" name="مستطيل 21">
            <a:extLst>
              <a:ext uri="{FF2B5EF4-FFF2-40B4-BE49-F238E27FC236}">
                <a16:creationId xmlns:a16="http://schemas.microsoft.com/office/drawing/2014/main" id="{6470AFC4-1846-38FF-AA80-1E883EBB27B5}"/>
              </a:ext>
            </a:extLst>
          </p:cNvPr>
          <p:cNvSpPr/>
          <p:nvPr/>
        </p:nvSpPr>
        <p:spPr>
          <a:xfrm>
            <a:off x="10151430" y="-163433"/>
            <a:ext cx="1775258" cy="9472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000" b="1" i="0" u="none" strike="noStrike" kern="1200" cap="none" spc="0" normalizeH="0" baseline="0" noProof="0" dirty="0">
                <a:ln>
                  <a:noFill/>
                </a:ln>
                <a:solidFill>
                  <a:srgbClr val="FCE0A2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مفردات</a:t>
            </a:r>
          </a:p>
        </p:txBody>
      </p:sp>
      <p:grpSp>
        <p:nvGrpSpPr>
          <p:cNvPr id="23" name="مجموعة 22">
            <a:extLst>
              <a:ext uri="{FF2B5EF4-FFF2-40B4-BE49-F238E27FC236}">
                <a16:creationId xmlns:a16="http://schemas.microsoft.com/office/drawing/2014/main" id="{3EB79CF6-5BF2-FD7F-FD81-AFD346FB4F51}"/>
              </a:ext>
            </a:extLst>
          </p:cNvPr>
          <p:cNvGrpSpPr/>
          <p:nvPr/>
        </p:nvGrpSpPr>
        <p:grpSpPr>
          <a:xfrm>
            <a:off x="9531274" y="4241612"/>
            <a:ext cx="2619418" cy="2616388"/>
            <a:chOff x="9531274" y="4241612"/>
            <a:chExt cx="2619418" cy="2616388"/>
          </a:xfrm>
        </p:grpSpPr>
        <p:pic>
          <p:nvPicPr>
            <p:cNvPr id="24" name="Picture 7">
              <a:extLst>
                <a:ext uri="{FF2B5EF4-FFF2-40B4-BE49-F238E27FC236}">
                  <a16:creationId xmlns:a16="http://schemas.microsoft.com/office/drawing/2014/main" id="{5BA20733-35F0-B747-36B2-8DE4C5A4853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9531274" y="6170198"/>
              <a:ext cx="2583295" cy="687802"/>
            </a:xfrm>
            <a:prstGeom prst="rect">
              <a:avLst/>
            </a:prstGeom>
          </p:spPr>
        </p:pic>
        <p:pic>
          <p:nvPicPr>
            <p:cNvPr id="25" name="Picture 6">
              <a:extLst>
                <a:ext uri="{FF2B5EF4-FFF2-40B4-BE49-F238E27FC236}">
                  <a16:creationId xmlns:a16="http://schemas.microsoft.com/office/drawing/2014/main" id="{63FE90E0-4D71-3806-89A6-8C61AB9F444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 b="5916"/>
            <a:stretch>
              <a:fillRect/>
            </a:stretch>
          </p:blipFill>
          <p:spPr>
            <a:xfrm>
              <a:off x="10291674" y="5237856"/>
              <a:ext cx="888925" cy="836327"/>
            </a:xfrm>
            <a:prstGeom prst="rect">
              <a:avLst/>
            </a:prstGeom>
          </p:spPr>
        </p:pic>
        <p:pic>
          <p:nvPicPr>
            <p:cNvPr id="26" name="Picture 2">
              <a:extLst>
                <a:ext uri="{FF2B5EF4-FFF2-40B4-BE49-F238E27FC236}">
                  <a16:creationId xmlns:a16="http://schemas.microsoft.com/office/drawing/2014/main" id="{3DC8FD97-6DF8-221A-4D87-4FF6F31A428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11180599" y="4241612"/>
              <a:ext cx="970093" cy="996244"/>
            </a:xfrm>
            <a:prstGeom prst="rect">
              <a:avLst/>
            </a:prstGeom>
          </p:spPr>
        </p:pic>
        <p:pic>
          <p:nvPicPr>
            <p:cNvPr id="27" name="Picture 7">
              <a:extLst>
                <a:ext uri="{FF2B5EF4-FFF2-40B4-BE49-F238E27FC236}">
                  <a16:creationId xmlns:a16="http://schemas.microsoft.com/office/drawing/2014/main" id="{FD4EBB5F-D544-3392-F1C5-A8229E23DCD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11366960" y="5386382"/>
              <a:ext cx="747609" cy="687801"/>
            </a:xfrm>
            <a:prstGeom prst="rect">
              <a:avLst/>
            </a:prstGeom>
          </p:spPr>
        </p:pic>
        <p:pic>
          <p:nvPicPr>
            <p:cNvPr id="28" name="Picture 5">
              <a:extLst>
                <a:ext uri="{FF2B5EF4-FFF2-40B4-BE49-F238E27FC236}">
                  <a16:creationId xmlns:a16="http://schemas.microsoft.com/office/drawing/2014/main" id="{8D556375-4321-4342-F1BF-EFF378B90FC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10519998" y="4622780"/>
              <a:ext cx="519061" cy="519061"/>
            </a:xfrm>
            <a:prstGeom prst="rect">
              <a:avLst/>
            </a:prstGeom>
          </p:spPr>
        </p:pic>
      </p:grpSp>
      <p:grpSp>
        <p:nvGrpSpPr>
          <p:cNvPr id="29" name="مجموعة 28">
            <a:extLst>
              <a:ext uri="{FF2B5EF4-FFF2-40B4-BE49-F238E27FC236}">
                <a16:creationId xmlns:a16="http://schemas.microsoft.com/office/drawing/2014/main" id="{4CE71D72-9962-5A33-F9FA-FF01DD6F462F}"/>
              </a:ext>
            </a:extLst>
          </p:cNvPr>
          <p:cNvGrpSpPr/>
          <p:nvPr/>
        </p:nvGrpSpPr>
        <p:grpSpPr>
          <a:xfrm>
            <a:off x="0" y="117791"/>
            <a:ext cx="1798262" cy="3594129"/>
            <a:chOff x="0" y="117791"/>
            <a:chExt cx="1798262" cy="3594129"/>
          </a:xfrm>
        </p:grpSpPr>
        <p:pic>
          <p:nvPicPr>
            <p:cNvPr id="30" name="صورة 29" descr="صورة تحتوي على نص&#10;&#10;تم إنشاء الوصف تلقائياً">
              <a:extLst>
                <a:ext uri="{FF2B5EF4-FFF2-40B4-BE49-F238E27FC236}">
                  <a16:creationId xmlns:a16="http://schemas.microsoft.com/office/drawing/2014/main" id="{BA78DB75-5037-F5F4-989A-FDEF7B5447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4794" b="46676"/>
            <a:stretch/>
          </p:blipFill>
          <p:spPr>
            <a:xfrm rot="5400000">
              <a:off x="-420575" y="1493084"/>
              <a:ext cx="2639411" cy="1798262"/>
            </a:xfrm>
            <a:prstGeom prst="rect">
              <a:avLst/>
            </a:prstGeom>
          </p:spPr>
        </p:pic>
        <p:pic>
          <p:nvPicPr>
            <p:cNvPr id="31" name="Picture 4">
              <a:extLst>
                <a:ext uri="{FF2B5EF4-FFF2-40B4-BE49-F238E27FC236}">
                  <a16:creationId xmlns:a16="http://schemas.microsoft.com/office/drawing/2014/main" id="{F5CBEA11-A818-4A37-980B-8056E811ED51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1096545" y="892118"/>
              <a:ext cx="638860" cy="575773"/>
            </a:xfrm>
            <a:prstGeom prst="rect">
              <a:avLst/>
            </a:prstGeom>
          </p:spPr>
        </p:pic>
        <p:pic>
          <p:nvPicPr>
            <p:cNvPr id="32" name="Picture 3">
              <a:extLst>
                <a:ext uri="{FF2B5EF4-FFF2-40B4-BE49-F238E27FC236}">
                  <a16:creationId xmlns:a16="http://schemas.microsoft.com/office/drawing/2014/main" id="{3F64657A-91B8-A438-E6C8-CCC5FDDF1E19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rcRect/>
            <a:stretch>
              <a:fillRect/>
            </a:stretch>
          </p:blipFill>
          <p:spPr>
            <a:xfrm>
              <a:off x="124408" y="117791"/>
              <a:ext cx="972137" cy="954720"/>
            </a:xfrm>
            <a:prstGeom prst="rect">
              <a:avLst/>
            </a:prstGeom>
          </p:spPr>
        </p:pic>
        <p:pic>
          <p:nvPicPr>
            <p:cNvPr id="33" name="Picture 10">
              <a:extLst>
                <a:ext uri="{FF2B5EF4-FFF2-40B4-BE49-F238E27FC236}">
                  <a16:creationId xmlns:a16="http://schemas.microsoft.com/office/drawing/2014/main" id="{E37789E3-4339-C302-BBA6-FBC892BAC8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rcRect/>
            <a:stretch>
              <a:fillRect/>
            </a:stretch>
          </p:blipFill>
          <p:spPr>
            <a:xfrm rot="2072421">
              <a:off x="256308" y="1052693"/>
              <a:ext cx="775341" cy="765648"/>
            </a:xfrm>
            <a:prstGeom prst="rect">
              <a:avLst/>
            </a:prstGeom>
          </p:spPr>
        </p:pic>
        <p:pic>
          <p:nvPicPr>
            <p:cNvPr id="34" name="Picture 15">
              <a:extLst>
                <a:ext uri="{FF2B5EF4-FFF2-40B4-BE49-F238E27FC236}">
                  <a16:creationId xmlns:a16="http://schemas.microsoft.com/office/drawing/2014/main" id="{0727472F-4E15-2A29-BBC7-12B2289943E6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rcRect/>
            <a:stretch>
              <a:fillRect/>
            </a:stretch>
          </p:blipFill>
          <p:spPr>
            <a:xfrm>
              <a:off x="1146377" y="246966"/>
              <a:ext cx="518540" cy="645152"/>
            </a:xfrm>
            <a:prstGeom prst="rect">
              <a:avLst/>
            </a:prstGeom>
          </p:spPr>
        </p:pic>
        <p:pic>
          <p:nvPicPr>
            <p:cNvPr id="35" name="Picture 11">
              <a:extLst>
                <a:ext uri="{FF2B5EF4-FFF2-40B4-BE49-F238E27FC236}">
                  <a16:creationId xmlns:a16="http://schemas.microsoft.com/office/drawing/2014/main" id="{67659639-5A30-A905-E7F4-30B063AE0E11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rcRect/>
            <a:stretch>
              <a:fillRect/>
            </a:stretch>
          </p:blipFill>
          <p:spPr>
            <a:xfrm rot="2776241">
              <a:off x="633583" y="2114800"/>
              <a:ext cx="892237" cy="352453"/>
            </a:xfrm>
            <a:prstGeom prst="rect">
              <a:avLst/>
            </a:prstGeom>
          </p:spPr>
        </p:pic>
        <p:pic>
          <p:nvPicPr>
            <p:cNvPr id="36" name="Picture 13">
              <a:extLst>
                <a:ext uri="{FF2B5EF4-FFF2-40B4-BE49-F238E27FC236}">
                  <a16:creationId xmlns:a16="http://schemas.microsoft.com/office/drawing/2014/main" id="{CD0220D8-8225-F11F-954C-37B974DF3B04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rcRect/>
            <a:stretch>
              <a:fillRect/>
            </a:stretch>
          </p:blipFill>
          <p:spPr>
            <a:xfrm rot="1455093">
              <a:off x="1157251" y="1561625"/>
              <a:ext cx="580124" cy="575773"/>
            </a:xfrm>
            <a:prstGeom prst="rect">
              <a:avLst/>
            </a:prstGeom>
          </p:spPr>
        </p:pic>
      </p:grpSp>
      <p:pic>
        <p:nvPicPr>
          <p:cNvPr id="37" name="Picture 35" descr="Picture 35">
            <a:extLst>
              <a:ext uri="{FF2B5EF4-FFF2-40B4-BE49-F238E27FC236}">
                <a16:creationId xmlns:a16="http://schemas.microsoft.com/office/drawing/2014/main" id="{CEA316DF-C3EA-9B3F-63F4-176A9C0AB8AD}"/>
              </a:ext>
            </a:extLst>
          </p:cNvPr>
          <p:cNvPicPr>
            <a:picLocks noChangeAspect="1"/>
          </p:cNvPicPr>
          <p:nvPr/>
        </p:nvPicPr>
        <p:blipFill rotWithShape="1">
          <a:blip r:embed="rId25"/>
          <a:srcRect l="13192" t="11042" r="15559" b="29130"/>
          <a:stretch/>
        </p:blipFill>
        <p:spPr>
          <a:xfrm>
            <a:off x="10459913" y="2368558"/>
            <a:ext cx="1842925" cy="1553961"/>
          </a:xfrm>
          <a:prstGeom prst="rect">
            <a:avLst/>
          </a:prstGeom>
          <a:ln w="12700">
            <a:miter lim="400000"/>
          </a:ln>
        </p:spPr>
      </p:pic>
      <p:pic>
        <p:nvPicPr>
          <p:cNvPr id="38" name="صورة 37">
            <a:extLst>
              <a:ext uri="{FF2B5EF4-FFF2-40B4-BE49-F238E27FC236}">
                <a16:creationId xmlns:a16="http://schemas.microsoft.com/office/drawing/2014/main" id="{CEDBD3B2-626E-C34B-63B1-F81E79716434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83" y="5348658"/>
            <a:ext cx="1679421" cy="1509342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B6B61CB1-E1A8-EC20-807C-3A94FD5CD568}"/>
              </a:ext>
            </a:extLst>
          </p:cNvPr>
          <p:cNvPicPr>
            <a:picLocks noChangeAspect="1"/>
          </p:cNvPicPr>
          <p:nvPr/>
        </p:nvPicPr>
        <p:blipFill rotWithShape="1">
          <a:blip r:embed="rId28"/>
          <a:srcRect l="38418" t="32533" r="24141" b="45874"/>
          <a:stretch/>
        </p:blipFill>
        <p:spPr>
          <a:xfrm>
            <a:off x="1872361" y="1771214"/>
            <a:ext cx="8268948" cy="4114854"/>
          </a:xfrm>
          <a:prstGeom prst="rect">
            <a:avLst/>
          </a:prstGeom>
          <a:ln w="19050">
            <a:solidFill>
              <a:srgbClr val="FCE0A2"/>
            </a:solidFill>
          </a:ln>
        </p:spPr>
      </p:pic>
    </p:spTree>
    <p:extLst>
      <p:ext uri="{BB962C8B-B14F-4D97-AF65-F5344CB8AC3E}">
        <p14:creationId xmlns:p14="http://schemas.microsoft.com/office/powerpoint/2010/main" val="2822287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9">
            <a:extLst>
              <a:ext uri="{FF2B5EF4-FFF2-40B4-BE49-F238E27FC236}">
                <a16:creationId xmlns:a16="http://schemas.microsoft.com/office/drawing/2014/main" id="{DF49B7AD-9C85-3AB6-A496-65846A5C1475}"/>
              </a:ext>
            </a:extLst>
          </p:cNvPr>
          <p:cNvGrpSpPr/>
          <p:nvPr/>
        </p:nvGrpSpPr>
        <p:grpSpPr>
          <a:xfrm>
            <a:off x="9892145" y="-1333059"/>
            <a:ext cx="2507346" cy="3285841"/>
            <a:chOff x="0" y="0"/>
            <a:chExt cx="2354580" cy="2868930"/>
          </a:xfrm>
        </p:grpSpPr>
        <p:sp>
          <p:nvSpPr>
            <p:cNvPr id="19" name="Freeform 10">
              <a:extLst>
                <a:ext uri="{FF2B5EF4-FFF2-40B4-BE49-F238E27FC236}">
                  <a16:creationId xmlns:a16="http://schemas.microsoft.com/office/drawing/2014/main" id="{80930735-5622-4862-C845-9F1BE557E976}"/>
                </a:ext>
              </a:extLst>
            </p:cNvPr>
            <p:cNvSpPr/>
            <p:nvPr/>
          </p:nvSpPr>
          <p:spPr>
            <a:xfrm>
              <a:off x="0" y="0"/>
              <a:ext cx="2353310" cy="2868930"/>
            </a:xfrm>
            <a:custGeom>
              <a:avLst/>
              <a:gdLst/>
              <a:ahLst/>
              <a:cxnLst/>
              <a:rect l="l" t="t" r="r" b="b"/>
              <a:pathLst>
                <a:path w="2353310" h="2868930">
                  <a:moveTo>
                    <a:pt x="784860" y="2801620"/>
                  </a:moveTo>
                  <a:cubicBezTo>
                    <a:pt x="905510" y="2842260"/>
                    <a:pt x="1042670" y="2868930"/>
                    <a:pt x="1177290" y="2868930"/>
                  </a:cubicBezTo>
                  <a:cubicBezTo>
                    <a:pt x="1311910" y="2868930"/>
                    <a:pt x="1441450" y="2846070"/>
                    <a:pt x="1560830" y="2805430"/>
                  </a:cubicBezTo>
                  <a:cubicBezTo>
                    <a:pt x="1563370" y="2804160"/>
                    <a:pt x="1565910" y="2804160"/>
                    <a:pt x="1568450" y="2802890"/>
                  </a:cubicBezTo>
                  <a:cubicBezTo>
                    <a:pt x="2016760" y="2640330"/>
                    <a:pt x="2346960" y="2211070"/>
                    <a:pt x="2353310" y="1709420"/>
                  </a:cubicBezTo>
                  <a:lnTo>
                    <a:pt x="2353310" y="0"/>
                  </a:lnTo>
                  <a:lnTo>
                    <a:pt x="0" y="0"/>
                  </a:lnTo>
                  <a:lnTo>
                    <a:pt x="0" y="1708150"/>
                  </a:lnTo>
                  <a:cubicBezTo>
                    <a:pt x="6350" y="2213610"/>
                    <a:pt x="331470" y="2642870"/>
                    <a:pt x="784860" y="2801620"/>
                  </a:cubicBezTo>
                  <a:close/>
                </a:path>
              </a:pathLst>
            </a:custGeom>
            <a:solidFill>
              <a:srgbClr val="A1A1CB"/>
            </a:solidFill>
          </p:spPr>
          <p:txBody>
            <a:bodyPr/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SA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20" name="صورة 19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7A23A185-C129-3A9D-CF6B-CF135E74756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5768" y="308221"/>
            <a:ext cx="1480808" cy="1720423"/>
          </a:xfrm>
          <a:prstGeom prst="rect">
            <a:avLst/>
          </a:prstGeom>
        </p:spPr>
      </p:pic>
      <p:pic>
        <p:nvPicPr>
          <p:cNvPr id="21" name="صورة 20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8F712457-4404-4A0A-4179-66675BD7ADC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9706" y="303908"/>
            <a:ext cx="1525147" cy="1695046"/>
          </a:xfrm>
          <a:prstGeom prst="rect">
            <a:avLst/>
          </a:prstGeom>
        </p:spPr>
      </p:pic>
      <p:sp>
        <p:nvSpPr>
          <p:cNvPr id="22" name="مستطيل 21">
            <a:extLst>
              <a:ext uri="{FF2B5EF4-FFF2-40B4-BE49-F238E27FC236}">
                <a16:creationId xmlns:a16="http://schemas.microsoft.com/office/drawing/2014/main" id="{6470AFC4-1846-38FF-AA80-1E883EBB27B5}"/>
              </a:ext>
            </a:extLst>
          </p:cNvPr>
          <p:cNvSpPr/>
          <p:nvPr/>
        </p:nvSpPr>
        <p:spPr>
          <a:xfrm>
            <a:off x="10040592" y="-190689"/>
            <a:ext cx="2151408" cy="9472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2800" b="1" dirty="0">
                <a:solidFill>
                  <a:srgbClr val="FCE0A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إيجاد الاحتمال</a:t>
            </a:r>
            <a:endParaRPr kumimoji="0" lang="ar-SA" sz="2800" b="1" i="0" u="none" strike="noStrike" kern="1200" cap="none" spc="0" normalizeH="0" baseline="0" noProof="0" dirty="0">
              <a:ln>
                <a:noFill/>
              </a:ln>
              <a:solidFill>
                <a:srgbClr val="FCE0A2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3" name="مجموعة 22">
            <a:extLst>
              <a:ext uri="{FF2B5EF4-FFF2-40B4-BE49-F238E27FC236}">
                <a16:creationId xmlns:a16="http://schemas.microsoft.com/office/drawing/2014/main" id="{3EB79CF6-5BF2-FD7F-FD81-AFD346FB4F51}"/>
              </a:ext>
            </a:extLst>
          </p:cNvPr>
          <p:cNvGrpSpPr/>
          <p:nvPr/>
        </p:nvGrpSpPr>
        <p:grpSpPr>
          <a:xfrm>
            <a:off x="9531274" y="4241612"/>
            <a:ext cx="2619418" cy="2616388"/>
            <a:chOff x="9531274" y="4241612"/>
            <a:chExt cx="2619418" cy="2616388"/>
          </a:xfrm>
        </p:grpSpPr>
        <p:pic>
          <p:nvPicPr>
            <p:cNvPr id="24" name="Picture 7">
              <a:extLst>
                <a:ext uri="{FF2B5EF4-FFF2-40B4-BE49-F238E27FC236}">
                  <a16:creationId xmlns:a16="http://schemas.microsoft.com/office/drawing/2014/main" id="{5BA20733-35F0-B747-36B2-8DE4C5A4853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9531274" y="6170198"/>
              <a:ext cx="2583295" cy="687802"/>
            </a:xfrm>
            <a:prstGeom prst="rect">
              <a:avLst/>
            </a:prstGeom>
          </p:spPr>
        </p:pic>
        <p:pic>
          <p:nvPicPr>
            <p:cNvPr id="25" name="Picture 6">
              <a:extLst>
                <a:ext uri="{FF2B5EF4-FFF2-40B4-BE49-F238E27FC236}">
                  <a16:creationId xmlns:a16="http://schemas.microsoft.com/office/drawing/2014/main" id="{63FE90E0-4D71-3806-89A6-8C61AB9F444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 b="5916"/>
            <a:stretch>
              <a:fillRect/>
            </a:stretch>
          </p:blipFill>
          <p:spPr>
            <a:xfrm>
              <a:off x="10291674" y="5237856"/>
              <a:ext cx="888925" cy="836327"/>
            </a:xfrm>
            <a:prstGeom prst="rect">
              <a:avLst/>
            </a:prstGeom>
          </p:spPr>
        </p:pic>
        <p:pic>
          <p:nvPicPr>
            <p:cNvPr id="26" name="Picture 2">
              <a:extLst>
                <a:ext uri="{FF2B5EF4-FFF2-40B4-BE49-F238E27FC236}">
                  <a16:creationId xmlns:a16="http://schemas.microsoft.com/office/drawing/2014/main" id="{3DC8FD97-6DF8-221A-4D87-4FF6F31A428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11180599" y="4241612"/>
              <a:ext cx="970093" cy="996244"/>
            </a:xfrm>
            <a:prstGeom prst="rect">
              <a:avLst/>
            </a:prstGeom>
          </p:spPr>
        </p:pic>
        <p:pic>
          <p:nvPicPr>
            <p:cNvPr id="27" name="Picture 7">
              <a:extLst>
                <a:ext uri="{FF2B5EF4-FFF2-40B4-BE49-F238E27FC236}">
                  <a16:creationId xmlns:a16="http://schemas.microsoft.com/office/drawing/2014/main" id="{FD4EBB5F-D544-3392-F1C5-A8229E23DCD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11366960" y="5386382"/>
              <a:ext cx="747609" cy="687801"/>
            </a:xfrm>
            <a:prstGeom prst="rect">
              <a:avLst/>
            </a:prstGeom>
          </p:spPr>
        </p:pic>
        <p:pic>
          <p:nvPicPr>
            <p:cNvPr id="28" name="Picture 5">
              <a:extLst>
                <a:ext uri="{FF2B5EF4-FFF2-40B4-BE49-F238E27FC236}">
                  <a16:creationId xmlns:a16="http://schemas.microsoft.com/office/drawing/2014/main" id="{8D556375-4321-4342-F1BF-EFF378B90FC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10519998" y="4622780"/>
              <a:ext cx="519061" cy="519061"/>
            </a:xfrm>
            <a:prstGeom prst="rect">
              <a:avLst/>
            </a:prstGeom>
          </p:spPr>
        </p:pic>
      </p:grpSp>
      <p:grpSp>
        <p:nvGrpSpPr>
          <p:cNvPr id="29" name="مجموعة 28">
            <a:extLst>
              <a:ext uri="{FF2B5EF4-FFF2-40B4-BE49-F238E27FC236}">
                <a16:creationId xmlns:a16="http://schemas.microsoft.com/office/drawing/2014/main" id="{4CE71D72-9962-5A33-F9FA-FF01DD6F462F}"/>
              </a:ext>
            </a:extLst>
          </p:cNvPr>
          <p:cNvGrpSpPr/>
          <p:nvPr/>
        </p:nvGrpSpPr>
        <p:grpSpPr>
          <a:xfrm>
            <a:off x="0" y="117791"/>
            <a:ext cx="1798262" cy="3594129"/>
            <a:chOff x="0" y="117791"/>
            <a:chExt cx="1798262" cy="3594129"/>
          </a:xfrm>
        </p:grpSpPr>
        <p:pic>
          <p:nvPicPr>
            <p:cNvPr id="30" name="صورة 29" descr="صورة تحتوي على نص&#10;&#10;تم إنشاء الوصف تلقائياً">
              <a:extLst>
                <a:ext uri="{FF2B5EF4-FFF2-40B4-BE49-F238E27FC236}">
                  <a16:creationId xmlns:a16="http://schemas.microsoft.com/office/drawing/2014/main" id="{BA78DB75-5037-F5F4-989A-FDEF7B5447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4794" b="46676"/>
            <a:stretch/>
          </p:blipFill>
          <p:spPr>
            <a:xfrm rot="5400000">
              <a:off x="-420575" y="1493084"/>
              <a:ext cx="2639411" cy="1798262"/>
            </a:xfrm>
            <a:prstGeom prst="rect">
              <a:avLst/>
            </a:prstGeom>
          </p:spPr>
        </p:pic>
        <p:pic>
          <p:nvPicPr>
            <p:cNvPr id="31" name="Picture 4">
              <a:extLst>
                <a:ext uri="{FF2B5EF4-FFF2-40B4-BE49-F238E27FC236}">
                  <a16:creationId xmlns:a16="http://schemas.microsoft.com/office/drawing/2014/main" id="{F5CBEA11-A818-4A37-980B-8056E811ED51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1096545" y="892118"/>
              <a:ext cx="638860" cy="575773"/>
            </a:xfrm>
            <a:prstGeom prst="rect">
              <a:avLst/>
            </a:prstGeom>
          </p:spPr>
        </p:pic>
        <p:pic>
          <p:nvPicPr>
            <p:cNvPr id="32" name="Picture 3">
              <a:extLst>
                <a:ext uri="{FF2B5EF4-FFF2-40B4-BE49-F238E27FC236}">
                  <a16:creationId xmlns:a16="http://schemas.microsoft.com/office/drawing/2014/main" id="{3F64657A-91B8-A438-E6C8-CCC5FDDF1E19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rcRect/>
            <a:stretch>
              <a:fillRect/>
            </a:stretch>
          </p:blipFill>
          <p:spPr>
            <a:xfrm>
              <a:off x="124408" y="117791"/>
              <a:ext cx="972137" cy="954720"/>
            </a:xfrm>
            <a:prstGeom prst="rect">
              <a:avLst/>
            </a:prstGeom>
          </p:spPr>
        </p:pic>
        <p:pic>
          <p:nvPicPr>
            <p:cNvPr id="33" name="Picture 10">
              <a:extLst>
                <a:ext uri="{FF2B5EF4-FFF2-40B4-BE49-F238E27FC236}">
                  <a16:creationId xmlns:a16="http://schemas.microsoft.com/office/drawing/2014/main" id="{E37789E3-4339-C302-BBA6-FBC892BAC8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rcRect/>
            <a:stretch>
              <a:fillRect/>
            </a:stretch>
          </p:blipFill>
          <p:spPr>
            <a:xfrm rot="2072421">
              <a:off x="256308" y="1052693"/>
              <a:ext cx="775341" cy="765648"/>
            </a:xfrm>
            <a:prstGeom prst="rect">
              <a:avLst/>
            </a:prstGeom>
          </p:spPr>
        </p:pic>
        <p:pic>
          <p:nvPicPr>
            <p:cNvPr id="34" name="Picture 15">
              <a:extLst>
                <a:ext uri="{FF2B5EF4-FFF2-40B4-BE49-F238E27FC236}">
                  <a16:creationId xmlns:a16="http://schemas.microsoft.com/office/drawing/2014/main" id="{0727472F-4E15-2A29-BBC7-12B2289943E6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rcRect/>
            <a:stretch>
              <a:fillRect/>
            </a:stretch>
          </p:blipFill>
          <p:spPr>
            <a:xfrm>
              <a:off x="1146377" y="246966"/>
              <a:ext cx="518540" cy="645152"/>
            </a:xfrm>
            <a:prstGeom prst="rect">
              <a:avLst/>
            </a:prstGeom>
          </p:spPr>
        </p:pic>
        <p:pic>
          <p:nvPicPr>
            <p:cNvPr id="35" name="Picture 11">
              <a:extLst>
                <a:ext uri="{FF2B5EF4-FFF2-40B4-BE49-F238E27FC236}">
                  <a16:creationId xmlns:a16="http://schemas.microsoft.com/office/drawing/2014/main" id="{67659639-5A30-A905-E7F4-30B063AE0E11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rcRect/>
            <a:stretch>
              <a:fillRect/>
            </a:stretch>
          </p:blipFill>
          <p:spPr>
            <a:xfrm rot="2776241">
              <a:off x="633583" y="2114800"/>
              <a:ext cx="892237" cy="352453"/>
            </a:xfrm>
            <a:prstGeom prst="rect">
              <a:avLst/>
            </a:prstGeom>
          </p:spPr>
        </p:pic>
        <p:pic>
          <p:nvPicPr>
            <p:cNvPr id="36" name="Picture 13">
              <a:extLst>
                <a:ext uri="{FF2B5EF4-FFF2-40B4-BE49-F238E27FC236}">
                  <a16:creationId xmlns:a16="http://schemas.microsoft.com/office/drawing/2014/main" id="{CD0220D8-8225-F11F-954C-37B974DF3B04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rcRect/>
            <a:stretch>
              <a:fillRect/>
            </a:stretch>
          </p:blipFill>
          <p:spPr>
            <a:xfrm rot="1455093">
              <a:off x="1157251" y="1561625"/>
              <a:ext cx="580124" cy="575773"/>
            </a:xfrm>
            <a:prstGeom prst="rect">
              <a:avLst/>
            </a:prstGeom>
          </p:spPr>
        </p:pic>
      </p:grpSp>
      <p:pic>
        <p:nvPicPr>
          <p:cNvPr id="37" name="Picture 35" descr="Picture 35">
            <a:extLst>
              <a:ext uri="{FF2B5EF4-FFF2-40B4-BE49-F238E27FC236}">
                <a16:creationId xmlns:a16="http://schemas.microsoft.com/office/drawing/2014/main" id="{CEA316DF-C3EA-9B3F-63F4-176A9C0AB8AD}"/>
              </a:ext>
            </a:extLst>
          </p:cNvPr>
          <p:cNvPicPr>
            <a:picLocks noChangeAspect="1"/>
          </p:cNvPicPr>
          <p:nvPr/>
        </p:nvPicPr>
        <p:blipFill rotWithShape="1">
          <a:blip r:embed="rId25"/>
          <a:srcRect l="13192" t="11042" r="15559" b="29130"/>
          <a:stretch/>
        </p:blipFill>
        <p:spPr>
          <a:xfrm>
            <a:off x="10459913" y="2368558"/>
            <a:ext cx="1842925" cy="1553961"/>
          </a:xfrm>
          <a:prstGeom prst="rect">
            <a:avLst/>
          </a:prstGeom>
          <a:ln w="12700">
            <a:miter lim="400000"/>
          </a:ln>
        </p:spPr>
      </p:pic>
      <p:pic>
        <p:nvPicPr>
          <p:cNvPr id="38" name="صورة 37">
            <a:extLst>
              <a:ext uri="{FF2B5EF4-FFF2-40B4-BE49-F238E27FC236}">
                <a16:creationId xmlns:a16="http://schemas.microsoft.com/office/drawing/2014/main" id="{CEDBD3B2-626E-C34B-63B1-F81E79716434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83" y="5348658"/>
            <a:ext cx="1679421" cy="1509342"/>
          </a:xfrm>
          <a:prstGeom prst="rect">
            <a:avLst/>
          </a:prstGeom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AC5D6261-B06C-738C-097C-F095526314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3997" y="892118"/>
            <a:ext cx="6719776" cy="802482"/>
          </a:xfrm>
          <a:prstGeom prst="roundRect">
            <a:avLst>
              <a:gd name="adj" fmla="val 24199"/>
            </a:avLst>
          </a:prstGeom>
          <a:solidFill>
            <a:srgbClr val="FFFFFF"/>
          </a:solidFill>
          <a:ln w="76200" cap="sq">
            <a:solidFill>
              <a:srgbClr val="D2D2E6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AA6470B8-E70A-0077-B78C-FCFFEB4F35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3935" y="1985420"/>
            <a:ext cx="1171575" cy="1019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EA99150-399A-D112-8262-06A5B3E889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7504" y="3004595"/>
            <a:ext cx="1888391" cy="5069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444891D-00BD-4694-A1BF-8B74DCF0C7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0778" y="2781643"/>
            <a:ext cx="2971800" cy="9196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EBF0BD7-D89C-5EA5-CE90-1617B7D7FC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3048" y="4120321"/>
            <a:ext cx="1075835" cy="6970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87F9388-4E5E-C63E-C188-B610C3FD5F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9498" y="4011646"/>
            <a:ext cx="554360" cy="8303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3AC10A3-D886-F039-F6FF-CC2E8A0AFA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3188" y="5348658"/>
            <a:ext cx="5381625" cy="6970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مربع نص 9">
            <a:extLst>
              <a:ext uri="{FF2B5EF4-FFF2-40B4-BE49-F238E27FC236}">
                <a16:creationId xmlns:a16="http://schemas.microsoft.com/office/drawing/2014/main" id="{8A169DCB-1DE5-7666-83BD-E2CFBC78300C}"/>
              </a:ext>
            </a:extLst>
          </p:cNvPr>
          <p:cNvSpPr txBox="1"/>
          <p:nvPr/>
        </p:nvSpPr>
        <p:spPr>
          <a:xfrm>
            <a:off x="1538604" y="3601534"/>
            <a:ext cx="888924" cy="267765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800" b="1" dirty="0"/>
              <a:t>1</a:t>
            </a:r>
          </a:p>
          <a:p>
            <a:pPr algn="ctr"/>
            <a:r>
              <a:rPr lang="ar-SA" sz="2800" b="1" dirty="0"/>
              <a:t>2</a:t>
            </a:r>
          </a:p>
          <a:p>
            <a:pPr algn="ctr"/>
            <a:r>
              <a:rPr lang="ar-SA" sz="2800" b="1" dirty="0"/>
              <a:t>3</a:t>
            </a:r>
          </a:p>
          <a:p>
            <a:pPr algn="ctr"/>
            <a:r>
              <a:rPr lang="ar-SA" sz="2800" b="1" dirty="0"/>
              <a:t>4</a:t>
            </a:r>
          </a:p>
          <a:p>
            <a:pPr algn="ctr"/>
            <a:r>
              <a:rPr lang="ar-SA" sz="2800" b="1" dirty="0"/>
              <a:t>5</a:t>
            </a:r>
          </a:p>
          <a:p>
            <a:pPr algn="ctr"/>
            <a:r>
              <a:rPr lang="ar-SA" sz="2800" b="1" dirty="0"/>
              <a:t>6</a:t>
            </a:r>
          </a:p>
        </p:txBody>
      </p:sp>
      <p:sp>
        <p:nvSpPr>
          <p:cNvPr id="11" name="شكل بيضاوي 10">
            <a:extLst>
              <a:ext uri="{FF2B5EF4-FFF2-40B4-BE49-F238E27FC236}">
                <a16:creationId xmlns:a16="http://schemas.microsoft.com/office/drawing/2014/main" id="{24CBE627-04EB-88DD-E758-8739B0C731B7}"/>
              </a:ext>
            </a:extLst>
          </p:cNvPr>
          <p:cNvSpPr/>
          <p:nvPr/>
        </p:nvSpPr>
        <p:spPr>
          <a:xfrm>
            <a:off x="1703468" y="4055736"/>
            <a:ext cx="554360" cy="41309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2" name="شكل بيضاوي 11">
            <a:extLst>
              <a:ext uri="{FF2B5EF4-FFF2-40B4-BE49-F238E27FC236}">
                <a16:creationId xmlns:a16="http://schemas.microsoft.com/office/drawing/2014/main" id="{3A06B2A9-6CB6-89C7-28EE-D8855F385F18}"/>
              </a:ext>
            </a:extLst>
          </p:cNvPr>
          <p:cNvSpPr/>
          <p:nvPr/>
        </p:nvSpPr>
        <p:spPr>
          <a:xfrm>
            <a:off x="1703468" y="4912403"/>
            <a:ext cx="554360" cy="41309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3" name="شكل بيضاوي 12">
            <a:extLst>
              <a:ext uri="{FF2B5EF4-FFF2-40B4-BE49-F238E27FC236}">
                <a16:creationId xmlns:a16="http://schemas.microsoft.com/office/drawing/2014/main" id="{4ECF4B9F-B013-7D51-D4C7-8A0E302628FA}"/>
              </a:ext>
            </a:extLst>
          </p:cNvPr>
          <p:cNvSpPr/>
          <p:nvPr/>
        </p:nvSpPr>
        <p:spPr>
          <a:xfrm>
            <a:off x="1703468" y="5759911"/>
            <a:ext cx="554360" cy="41309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grpSp>
        <p:nvGrpSpPr>
          <p:cNvPr id="14" name="مجموعة 13">
            <a:extLst>
              <a:ext uri="{FF2B5EF4-FFF2-40B4-BE49-F238E27FC236}">
                <a16:creationId xmlns:a16="http://schemas.microsoft.com/office/drawing/2014/main" id="{003D4B9A-F602-0791-36FD-EE65A96B41CB}"/>
              </a:ext>
            </a:extLst>
          </p:cNvPr>
          <p:cNvGrpSpPr/>
          <p:nvPr/>
        </p:nvGrpSpPr>
        <p:grpSpPr>
          <a:xfrm>
            <a:off x="2369555" y="4468831"/>
            <a:ext cx="2076223" cy="1360723"/>
            <a:chOff x="1331640" y="4544259"/>
            <a:chExt cx="2076223" cy="1360723"/>
          </a:xfrm>
        </p:grpSpPr>
        <p:sp>
          <p:nvSpPr>
            <p:cNvPr id="15" name="مربع نص 14">
              <a:extLst>
                <a:ext uri="{FF2B5EF4-FFF2-40B4-BE49-F238E27FC236}">
                  <a16:creationId xmlns:a16="http://schemas.microsoft.com/office/drawing/2014/main" id="{7F1785C0-D224-9A33-6DC1-C8AA8D445576}"/>
                </a:ext>
              </a:extLst>
            </p:cNvPr>
            <p:cNvSpPr txBox="1"/>
            <p:nvPr/>
          </p:nvSpPr>
          <p:spPr>
            <a:xfrm>
              <a:off x="2267744" y="4757082"/>
              <a:ext cx="1140119" cy="707886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2000" b="1" dirty="0"/>
                <a:t>ثلاثة أعداد من ستة</a:t>
              </a:r>
            </a:p>
          </p:txBody>
        </p:sp>
        <p:cxnSp>
          <p:nvCxnSpPr>
            <p:cNvPr id="16" name="رابط كسهم مستقيم 15">
              <a:extLst>
                <a:ext uri="{FF2B5EF4-FFF2-40B4-BE49-F238E27FC236}">
                  <a16:creationId xmlns:a16="http://schemas.microsoft.com/office/drawing/2014/main" id="{25FFAA36-BC37-E790-7072-48006722DEC1}"/>
                </a:ext>
              </a:extLst>
            </p:cNvPr>
            <p:cNvCxnSpPr>
              <a:stCxn id="15" idx="1"/>
            </p:cNvCxnSpPr>
            <p:nvPr/>
          </p:nvCxnSpPr>
          <p:spPr>
            <a:xfrm flipH="1" flipV="1">
              <a:off x="1331640" y="4544259"/>
              <a:ext cx="936104" cy="566766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رابط كسهم مستقيم 16">
              <a:extLst>
                <a:ext uri="{FF2B5EF4-FFF2-40B4-BE49-F238E27FC236}">
                  <a16:creationId xmlns:a16="http://schemas.microsoft.com/office/drawing/2014/main" id="{8F574C6F-3AC0-F590-6E8C-415B7BC375EB}"/>
                </a:ext>
              </a:extLst>
            </p:cNvPr>
            <p:cNvCxnSpPr/>
            <p:nvPr/>
          </p:nvCxnSpPr>
          <p:spPr>
            <a:xfrm flipH="1">
              <a:off x="1331640" y="5212805"/>
              <a:ext cx="936104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رابط كسهم مستقيم 38">
              <a:extLst>
                <a:ext uri="{FF2B5EF4-FFF2-40B4-BE49-F238E27FC236}">
                  <a16:creationId xmlns:a16="http://schemas.microsoft.com/office/drawing/2014/main" id="{351BFD12-8914-4FFC-EBFF-9153B8C068A5}"/>
                </a:ext>
              </a:extLst>
            </p:cNvPr>
            <p:cNvCxnSpPr/>
            <p:nvPr/>
          </p:nvCxnSpPr>
          <p:spPr>
            <a:xfrm flipH="1">
              <a:off x="1331640" y="5299798"/>
              <a:ext cx="936104" cy="605184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0" name="سهم للأسفل 11">
            <a:extLst>
              <a:ext uri="{FF2B5EF4-FFF2-40B4-BE49-F238E27FC236}">
                <a16:creationId xmlns:a16="http://schemas.microsoft.com/office/drawing/2014/main" id="{DEAE7829-D0D7-E655-30C0-75B64AE1DDE1}"/>
              </a:ext>
            </a:extLst>
          </p:cNvPr>
          <p:cNvSpPr/>
          <p:nvPr/>
        </p:nvSpPr>
        <p:spPr>
          <a:xfrm>
            <a:off x="1763836" y="3052998"/>
            <a:ext cx="410004" cy="539195"/>
          </a:xfrm>
          <a:prstGeom prst="downArrow">
            <a:avLst/>
          </a:prstGeom>
          <a:solidFill>
            <a:srgbClr val="A1A1CB"/>
          </a:solidFill>
          <a:ln>
            <a:solidFill>
              <a:srgbClr val="A1A1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grpSp>
        <p:nvGrpSpPr>
          <p:cNvPr id="41" name="مجموعة 40">
            <a:extLst>
              <a:ext uri="{FF2B5EF4-FFF2-40B4-BE49-F238E27FC236}">
                <a16:creationId xmlns:a16="http://schemas.microsoft.com/office/drawing/2014/main" id="{C9BC2C98-BACD-9499-C55E-22B724E59255}"/>
              </a:ext>
            </a:extLst>
          </p:cNvPr>
          <p:cNvGrpSpPr/>
          <p:nvPr/>
        </p:nvGrpSpPr>
        <p:grpSpPr>
          <a:xfrm>
            <a:off x="1701523" y="2544021"/>
            <a:ext cx="2342551" cy="3628984"/>
            <a:chOff x="9274224" y="603796"/>
            <a:chExt cx="2342551" cy="3628984"/>
          </a:xfrm>
        </p:grpSpPr>
        <p:sp>
          <p:nvSpPr>
            <p:cNvPr id="42" name="مستطيل 41">
              <a:extLst>
                <a:ext uri="{FF2B5EF4-FFF2-40B4-BE49-F238E27FC236}">
                  <a16:creationId xmlns:a16="http://schemas.microsoft.com/office/drawing/2014/main" id="{31F9FC1D-2AAD-E55B-BDC2-3D0D521BA8B4}"/>
                </a:ext>
              </a:extLst>
            </p:cNvPr>
            <p:cNvSpPr/>
            <p:nvPr/>
          </p:nvSpPr>
          <p:spPr>
            <a:xfrm>
              <a:off x="9274224" y="1761037"/>
              <a:ext cx="554360" cy="2471743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grpSp>
          <p:nvGrpSpPr>
            <p:cNvPr id="43" name="مجموعة 42">
              <a:extLst>
                <a:ext uri="{FF2B5EF4-FFF2-40B4-BE49-F238E27FC236}">
                  <a16:creationId xmlns:a16="http://schemas.microsoft.com/office/drawing/2014/main" id="{C164ACC6-3F10-93EB-9617-B708EBB51F47}"/>
                </a:ext>
              </a:extLst>
            </p:cNvPr>
            <p:cNvGrpSpPr/>
            <p:nvPr/>
          </p:nvGrpSpPr>
          <p:grpSpPr>
            <a:xfrm>
              <a:off x="9540552" y="603796"/>
              <a:ext cx="2076223" cy="1147900"/>
              <a:chOff x="1331640" y="4757082"/>
              <a:chExt cx="2076223" cy="1147900"/>
            </a:xfrm>
          </p:grpSpPr>
          <p:sp>
            <p:nvSpPr>
              <p:cNvPr id="44" name="مربع نص 43">
                <a:extLst>
                  <a:ext uri="{FF2B5EF4-FFF2-40B4-BE49-F238E27FC236}">
                    <a16:creationId xmlns:a16="http://schemas.microsoft.com/office/drawing/2014/main" id="{A4E430A8-6E38-31B2-E414-E746E50D0CB4}"/>
                  </a:ext>
                </a:extLst>
              </p:cNvPr>
              <p:cNvSpPr txBox="1"/>
              <p:nvPr/>
            </p:nvSpPr>
            <p:spPr>
              <a:xfrm>
                <a:off x="2267744" y="4757082"/>
                <a:ext cx="1140119" cy="707886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ctr"/>
                <a:r>
                  <a:rPr lang="ar-SA" sz="2000" b="1" dirty="0"/>
                  <a:t>النواتج وعددها 6</a:t>
                </a:r>
              </a:p>
            </p:txBody>
          </p:sp>
          <p:cxnSp>
            <p:nvCxnSpPr>
              <p:cNvPr id="45" name="رابط كسهم مستقيم 44">
                <a:extLst>
                  <a:ext uri="{FF2B5EF4-FFF2-40B4-BE49-F238E27FC236}">
                    <a16:creationId xmlns:a16="http://schemas.microsoft.com/office/drawing/2014/main" id="{FD1444DC-E0F4-9D0E-6985-F7EF89C181A1}"/>
                  </a:ext>
                </a:extLst>
              </p:cNvPr>
              <p:cNvCxnSpPr/>
              <p:nvPr/>
            </p:nvCxnSpPr>
            <p:spPr>
              <a:xfrm flipH="1">
                <a:off x="1331640" y="5299798"/>
                <a:ext cx="936104" cy="605184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1490207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10" grpId="0"/>
      <p:bldP spid="11" grpId="0" animBg="1"/>
      <p:bldP spid="12" grpId="0" animBg="1"/>
      <p:bldP spid="13" grpId="0" animBg="1"/>
      <p:bldP spid="4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9">
            <a:extLst>
              <a:ext uri="{FF2B5EF4-FFF2-40B4-BE49-F238E27FC236}">
                <a16:creationId xmlns:a16="http://schemas.microsoft.com/office/drawing/2014/main" id="{DF49B7AD-9C85-3AB6-A496-65846A5C1475}"/>
              </a:ext>
            </a:extLst>
          </p:cNvPr>
          <p:cNvGrpSpPr/>
          <p:nvPr/>
        </p:nvGrpSpPr>
        <p:grpSpPr>
          <a:xfrm>
            <a:off x="9892145" y="-1333059"/>
            <a:ext cx="2507346" cy="3285841"/>
            <a:chOff x="0" y="0"/>
            <a:chExt cx="2354580" cy="2868930"/>
          </a:xfrm>
        </p:grpSpPr>
        <p:sp>
          <p:nvSpPr>
            <p:cNvPr id="19" name="Freeform 10">
              <a:extLst>
                <a:ext uri="{FF2B5EF4-FFF2-40B4-BE49-F238E27FC236}">
                  <a16:creationId xmlns:a16="http://schemas.microsoft.com/office/drawing/2014/main" id="{80930735-5622-4862-C845-9F1BE557E976}"/>
                </a:ext>
              </a:extLst>
            </p:cNvPr>
            <p:cNvSpPr/>
            <p:nvPr/>
          </p:nvSpPr>
          <p:spPr>
            <a:xfrm>
              <a:off x="0" y="0"/>
              <a:ext cx="2353310" cy="2868930"/>
            </a:xfrm>
            <a:custGeom>
              <a:avLst/>
              <a:gdLst/>
              <a:ahLst/>
              <a:cxnLst/>
              <a:rect l="l" t="t" r="r" b="b"/>
              <a:pathLst>
                <a:path w="2353310" h="2868930">
                  <a:moveTo>
                    <a:pt x="784860" y="2801620"/>
                  </a:moveTo>
                  <a:cubicBezTo>
                    <a:pt x="905510" y="2842260"/>
                    <a:pt x="1042670" y="2868930"/>
                    <a:pt x="1177290" y="2868930"/>
                  </a:cubicBezTo>
                  <a:cubicBezTo>
                    <a:pt x="1311910" y="2868930"/>
                    <a:pt x="1441450" y="2846070"/>
                    <a:pt x="1560830" y="2805430"/>
                  </a:cubicBezTo>
                  <a:cubicBezTo>
                    <a:pt x="1563370" y="2804160"/>
                    <a:pt x="1565910" y="2804160"/>
                    <a:pt x="1568450" y="2802890"/>
                  </a:cubicBezTo>
                  <a:cubicBezTo>
                    <a:pt x="2016760" y="2640330"/>
                    <a:pt x="2346960" y="2211070"/>
                    <a:pt x="2353310" y="1709420"/>
                  </a:cubicBezTo>
                  <a:lnTo>
                    <a:pt x="2353310" y="0"/>
                  </a:lnTo>
                  <a:lnTo>
                    <a:pt x="0" y="0"/>
                  </a:lnTo>
                  <a:lnTo>
                    <a:pt x="0" y="1708150"/>
                  </a:lnTo>
                  <a:cubicBezTo>
                    <a:pt x="6350" y="2213610"/>
                    <a:pt x="331470" y="2642870"/>
                    <a:pt x="784860" y="2801620"/>
                  </a:cubicBezTo>
                  <a:close/>
                </a:path>
              </a:pathLst>
            </a:custGeom>
            <a:solidFill>
              <a:srgbClr val="A1A1CB"/>
            </a:solidFill>
          </p:spPr>
          <p:txBody>
            <a:bodyPr/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SA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20" name="صورة 19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7A23A185-C129-3A9D-CF6B-CF135E74756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5768" y="308221"/>
            <a:ext cx="1480808" cy="1720423"/>
          </a:xfrm>
          <a:prstGeom prst="rect">
            <a:avLst/>
          </a:prstGeom>
        </p:spPr>
      </p:pic>
      <p:pic>
        <p:nvPicPr>
          <p:cNvPr id="21" name="صورة 20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8F712457-4404-4A0A-4179-66675BD7ADC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9706" y="303908"/>
            <a:ext cx="1525147" cy="1695046"/>
          </a:xfrm>
          <a:prstGeom prst="rect">
            <a:avLst/>
          </a:prstGeom>
        </p:spPr>
      </p:pic>
      <p:sp>
        <p:nvSpPr>
          <p:cNvPr id="22" name="مستطيل 21">
            <a:extLst>
              <a:ext uri="{FF2B5EF4-FFF2-40B4-BE49-F238E27FC236}">
                <a16:creationId xmlns:a16="http://schemas.microsoft.com/office/drawing/2014/main" id="{6470AFC4-1846-38FF-AA80-1E883EBB27B5}"/>
              </a:ext>
            </a:extLst>
          </p:cNvPr>
          <p:cNvSpPr/>
          <p:nvPr/>
        </p:nvSpPr>
        <p:spPr>
          <a:xfrm>
            <a:off x="10002983" y="-163433"/>
            <a:ext cx="2299855" cy="9472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srgbClr val="FCE0A2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تحقق من فهمك</a:t>
            </a:r>
          </a:p>
        </p:txBody>
      </p:sp>
      <p:grpSp>
        <p:nvGrpSpPr>
          <p:cNvPr id="23" name="مجموعة 22">
            <a:extLst>
              <a:ext uri="{FF2B5EF4-FFF2-40B4-BE49-F238E27FC236}">
                <a16:creationId xmlns:a16="http://schemas.microsoft.com/office/drawing/2014/main" id="{3EB79CF6-5BF2-FD7F-FD81-AFD346FB4F51}"/>
              </a:ext>
            </a:extLst>
          </p:cNvPr>
          <p:cNvGrpSpPr/>
          <p:nvPr/>
        </p:nvGrpSpPr>
        <p:grpSpPr>
          <a:xfrm>
            <a:off x="9531274" y="4241612"/>
            <a:ext cx="2619418" cy="2616388"/>
            <a:chOff x="9531274" y="4241612"/>
            <a:chExt cx="2619418" cy="2616388"/>
          </a:xfrm>
        </p:grpSpPr>
        <p:pic>
          <p:nvPicPr>
            <p:cNvPr id="24" name="Picture 7">
              <a:extLst>
                <a:ext uri="{FF2B5EF4-FFF2-40B4-BE49-F238E27FC236}">
                  <a16:creationId xmlns:a16="http://schemas.microsoft.com/office/drawing/2014/main" id="{5BA20733-35F0-B747-36B2-8DE4C5A4853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9531274" y="6170198"/>
              <a:ext cx="2583295" cy="687802"/>
            </a:xfrm>
            <a:prstGeom prst="rect">
              <a:avLst/>
            </a:prstGeom>
          </p:spPr>
        </p:pic>
        <p:pic>
          <p:nvPicPr>
            <p:cNvPr id="25" name="Picture 6">
              <a:extLst>
                <a:ext uri="{FF2B5EF4-FFF2-40B4-BE49-F238E27FC236}">
                  <a16:creationId xmlns:a16="http://schemas.microsoft.com/office/drawing/2014/main" id="{63FE90E0-4D71-3806-89A6-8C61AB9F444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 b="5916"/>
            <a:stretch>
              <a:fillRect/>
            </a:stretch>
          </p:blipFill>
          <p:spPr>
            <a:xfrm>
              <a:off x="10291674" y="5237856"/>
              <a:ext cx="888925" cy="836327"/>
            </a:xfrm>
            <a:prstGeom prst="rect">
              <a:avLst/>
            </a:prstGeom>
          </p:spPr>
        </p:pic>
        <p:pic>
          <p:nvPicPr>
            <p:cNvPr id="26" name="Picture 2">
              <a:extLst>
                <a:ext uri="{FF2B5EF4-FFF2-40B4-BE49-F238E27FC236}">
                  <a16:creationId xmlns:a16="http://schemas.microsoft.com/office/drawing/2014/main" id="{3DC8FD97-6DF8-221A-4D87-4FF6F31A428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11180599" y="4241612"/>
              <a:ext cx="970093" cy="996244"/>
            </a:xfrm>
            <a:prstGeom prst="rect">
              <a:avLst/>
            </a:prstGeom>
          </p:spPr>
        </p:pic>
        <p:pic>
          <p:nvPicPr>
            <p:cNvPr id="27" name="Picture 7">
              <a:extLst>
                <a:ext uri="{FF2B5EF4-FFF2-40B4-BE49-F238E27FC236}">
                  <a16:creationId xmlns:a16="http://schemas.microsoft.com/office/drawing/2014/main" id="{FD4EBB5F-D544-3392-F1C5-A8229E23DCD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11366960" y="5386382"/>
              <a:ext cx="747609" cy="687801"/>
            </a:xfrm>
            <a:prstGeom prst="rect">
              <a:avLst/>
            </a:prstGeom>
          </p:spPr>
        </p:pic>
        <p:pic>
          <p:nvPicPr>
            <p:cNvPr id="28" name="Picture 5">
              <a:extLst>
                <a:ext uri="{FF2B5EF4-FFF2-40B4-BE49-F238E27FC236}">
                  <a16:creationId xmlns:a16="http://schemas.microsoft.com/office/drawing/2014/main" id="{8D556375-4321-4342-F1BF-EFF378B90FC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10519998" y="4622780"/>
              <a:ext cx="519061" cy="519061"/>
            </a:xfrm>
            <a:prstGeom prst="rect">
              <a:avLst/>
            </a:prstGeom>
          </p:spPr>
        </p:pic>
      </p:grpSp>
      <p:grpSp>
        <p:nvGrpSpPr>
          <p:cNvPr id="29" name="مجموعة 28">
            <a:extLst>
              <a:ext uri="{FF2B5EF4-FFF2-40B4-BE49-F238E27FC236}">
                <a16:creationId xmlns:a16="http://schemas.microsoft.com/office/drawing/2014/main" id="{4CE71D72-9962-5A33-F9FA-FF01DD6F462F}"/>
              </a:ext>
            </a:extLst>
          </p:cNvPr>
          <p:cNvGrpSpPr/>
          <p:nvPr/>
        </p:nvGrpSpPr>
        <p:grpSpPr>
          <a:xfrm>
            <a:off x="0" y="117791"/>
            <a:ext cx="1798262" cy="3594129"/>
            <a:chOff x="0" y="117791"/>
            <a:chExt cx="1798262" cy="3594129"/>
          </a:xfrm>
        </p:grpSpPr>
        <p:pic>
          <p:nvPicPr>
            <p:cNvPr id="30" name="صورة 29" descr="صورة تحتوي على نص&#10;&#10;تم إنشاء الوصف تلقائياً">
              <a:extLst>
                <a:ext uri="{FF2B5EF4-FFF2-40B4-BE49-F238E27FC236}">
                  <a16:creationId xmlns:a16="http://schemas.microsoft.com/office/drawing/2014/main" id="{BA78DB75-5037-F5F4-989A-FDEF7B5447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4794" b="46676"/>
            <a:stretch/>
          </p:blipFill>
          <p:spPr>
            <a:xfrm rot="5400000">
              <a:off x="-420575" y="1493084"/>
              <a:ext cx="2639411" cy="1798262"/>
            </a:xfrm>
            <a:prstGeom prst="rect">
              <a:avLst/>
            </a:prstGeom>
          </p:spPr>
        </p:pic>
        <p:pic>
          <p:nvPicPr>
            <p:cNvPr id="31" name="Picture 4">
              <a:extLst>
                <a:ext uri="{FF2B5EF4-FFF2-40B4-BE49-F238E27FC236}">
                  <a16:creationId xmlns:a16="http://schemas.microsoft.com/office/drawing/2014/main" id="{F5CBEA11-A818-4A37-980B-8056E811ED51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1096545" y="892118"/>
              <a:ext cx="638860" cy="575773"/>
            </a:xfrm>
            <a:prstGeom prst="rect">
              <a:avLst/>
            </a:prstGeom>
          </p:spPr>
        </p:pic>
        <p:pic>
          <p:nvPicPr>
            <p:cNvPr id="32" name="Picture 3">
              <a:extLst>
                <a:ext uri="{FF2B5EF4-FFF2-40B4-BE49-F238E27FC236}">
                  <a16:creationId xmlns:a16="http://schemas.microsoft.com/office/drawing/2014/main" id="{3F64657A-91B8-A438-E6C8-CCC5FDDF1E19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rcRect/>
            <a:stretch>
              <a:fillRect/>
            </a:stretch>
          </p:blipFill>
          <p:spPr>
            <a:xfrm>
              <a:off x="124408" y="117791"/>
              <a:ext cx="972137" cy="954720"/>
            </a:xfrm>
            <a:prstGeom prst="rect">
              <a:avLst/>
            </a:prstGeom>
          </p:spPr>
        </p:pic>
        <p:pic>
          <p:nvPicPr>
            <p:cNvPr id="33" name="Picture 10">
              <a:extLst>
                <a:ext uri="{FF2B5EF4-FFF2-40B4-BE49-F238E27FC236}">
                  <a16:creationId xmlns:a16="http://schemas.microsoft.com/office/drawing/2014/main" id="{E37789E3-4339-C302-BBA6-FBC892BAC8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rcRect/>
            <a:stretch>
              <a:fillRect/>
            </a:stretch>
          </p:blipFill>
          <p:spPr>
            <a:xfrm rot="2072421">
              <a:off x="256308" y="1052693"/>
              <a:ext cx="775341" cy="765648"/>
            </a:xfrm>
            <a:prstGeom prst="rect">
              <a:avLst/>
            </a:prstGeom>
          </p:spPr>
        </p:pic>
        <p:pic>
          <p:nvPicPr>
            <p:cNvPr id="34" name="Picture 15">
              <a:extLst>
                <a:ext uri="{FF2B5EF4-FFF2-40B4-BE49-F238E27FC236}">
                  <a16:creationId xmlns:a16="http://schemas.microsoft.com/office/drawing/2014/main" id="{0727472F-4E15-2A29-BBC7-12B2289943E6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rcRect/>
            <a:stretch>
              <a:fillRect/>
            </a:stretch>
          </p:blipFill>
          <p:spPr>
            <a:xfrm>
              <a:off x="1146377" y="246966"/>
              <a:ext cx="518540" cy="645152"/>
            </a:xfrm>
            <a:prstGeom prst="rect">
              <a:avLst/>
            </a:prstGeom>
          </p:spPr>
        </p:pic>
        <p:pic>
          <p:nvPicPr>
            <p:cNvPr id="35" name="Picture 11">
              <a:extLst>
                <a:ext uri="{FF2B5EF4-FFF2-40B4-BE49-F238E27FC236}">
                  <a16:creationId xmlns:a16="http://schemas.microsoft.com/office/drawing/2014/main" id="{67659639-5A30-A905-E7F4-30B063AE0E11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rcRect/>
            <a:stretch>
              <a:fillRect/>
            </a:stretch>
          </p:blipFill>
          <p:spPr>
            <a:xfrm rot="2776241">
              <a:off x="633583" y="2114800"/>
              <a:ext cx="892237" cy="352453"/>
            </a:xfrm>
            <a:prstGeom prst="rect">
              <a:avLst/>
            </a:prstGeom>
          </p:spPr>
        </p:pic>
        <p:pic>
          <p:nvPicPr>
            <p:cNvPr id="36" name="Picture 13">
              <a:extLst>
                <a:ext uri="{FF2B5EF4-FFF2-40B4-BE49-F238E27FC236}">
                  <a16:creationId xmlns:a16="http://schemas.microsoft.com/office/drawing/2014/main" id="{CD0220D8-8225-F11F-954C-37B974DF3B04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rcRect/>
            <a:stretch>
              <a:fillRect/>
            </a:stretch>
          </p:blipFill>
          <p:spPr>
            <a:xfrm rot="1455093">
              <a:off x="1157251" y="1561625"/>
              <a:ext cx="580124" cy="575773"/>
            </a:xfrm>
            <a:prstGeom prst="rect">
              <a:avLst/>
            </a:prstGeom>
          </p:spPr>
        </p:pic>
      </p:grpSp>
      <p:pic>
        <p:nvPicPr>
          <p:cNvPr id="37" name="Picture 35" descr="Picture 35">
            <a:extLst>
              <a:ext uri="{FF2B5EF4-FFF2-40B4-BE49-F238E27FC236}">
                <a16:creationId xmlns:a16="http://schemas.microsoft.com/office/drawing/2014/main" id="{CEA316DF-C3EA-9B3F-63F4-176A9C0AB8AD}"/>
              </a:ext>
            </a:extLst>
          </p:cNvPr>
          <p:cNvPicPr>
            <a:picLocks noChangeAspect="1"/>
          </p:cNvPicPr>
          <p:nvPr/>
        </p:nvPicPr>
        <p:blipFill rotWithShape="1">
          <a:blip r:embed="rId25"/>
          <a:srcRect l="13192" t="11042" r="15559" b="29130"/>
          <a:stretch/>
        </p:blipFill>
        <p:spPr>
          <a:xfrm>
            <a:off x="10459913" y="2368558"/>
            <a:ext cx="1842925" cy="1553961"/>
          </a:xfrm>
          <a:prstGeom prst="rect">
            <a:avLst/>
          </a:prstGeom>
          <a:ln w="12700">
            <a:miter lim="400000"/>
          </a:ln>
        </p:spPr>
      </p:pic>
      <p:pic>
        <p:nvPicPr>
          <p:cNvPr id="38" name="صورة 37">
            <a:extLst>
              <a:ext uri="{FF2B5EF4-FFF2-40B4-BE49-F238E27FC236}">
                <a16:creationId xmlns:a16="http://schemas.microsoft.com/office/drawing/2014/main" id="{CEDBD3B2-626E-C34B-63B1-F81E79716434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83" y="5348658"/>
            <a:ext cx="1679421" cy="150934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27D86A3-277F-0150-32D5-B40B7DC36D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2742" y="1876179"/>
            <a:ext cx="1386703" cy="12063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6" name="مربع نص 45">
            <a:extLst>
              <a:ext uri="{FF2B5EF4-FFF2-40B4-BE49-F238E27FC236}">
                <a16:creationId xmlns:a16="http://schemas.microsoft.com/office/drawing/2014/main" id="{EF126779-3D02-34D9-7FF9-9150F4594D08}"/>
              </a:ext>
            </a:extLst>
          </p:cNvPr>
          <p:cNvSpPr txBox="1"/>
          <p:nvPr/>
        </p:nvSpPr>
        <p:spPr>
          <a:xfrm>
            <a:off x="2158461" y="3735756"/>
            <a:ext cx="564055" cy="267765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</a:t>
            </a:r>
          </a:p>
          <a:p>
            <a:pPr algn="ctr"/>
            <a:r>
              <a:rPr lang="ar-SA" sz="2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</a:t>
            </a:r>
          </a:p>
          <a:p>
            <a:pPr algn="ctr"/>
            <a:r>
              <a:rPr lang="ar-SA" sz="2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</a:t>
            </a:r>
          </a:p>
          <a:p>
            <a:pPr algn="ctr"/>
            <a:r>
              <a:rPr lang="ar-SA" sz="2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</a:t>
            </a:r>
          </a:p>
          <a:p>
            <a:pPr algn="ctr"/>
            <a:r>
              <a:rPr lang="ar-SA" sz="2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5</a:t>
            </a:r>
          </a:p>
          <a:p>
            <a:pPr algn="ctr"/>
            <a:r>
              <a:rPr lang="ar-SA" sz="2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grpSp>
        <p:nvGrpSpPr>
          <p:cNvPr id="47" name="مجموعة 46">
            <a:extLst>
              <a:ext uri="{FF2B5EF4-FFF2-40B4-BE49-F238E27FC236}">
                <a16:creationId xmlns:a16="http://schemas.microsoft.com/office/drawing/2014/main" id="{762EFC65-6C0C-878C-CF7C-1D21EF8EFB40}"/>
              </a:ext>
            </a:extLst>
          </p:cNvPr>
          <p:cNvGrpSpPr/>
          <p:nvPr/>
        </p:nvGrpSpPr>
        <p:grpSpPr>
          <a:xfrm>
            <a:off x="2182011" y="3762971"/>
            <a:ext cx="2742310" cy="2117270"/>
            <a:chOff x="665553" y="4445906"/>
            <a:chExt cx="2742310" cy="2117270"/>
          </a:xfrm>
        </p:grpSpPr>
        <p:sp>
          <p:nvSpPr>
            <p:cNvPr id="48" name="شكل بيضاوي 47">
              <a:extLst>
                <a:ext uri="{FF2B5EF4-FFF2-40B4-BE49-F238E27FC236}">
                  <a16:creationId xmlns:a16="http://schemas.microsoft.com/office/drawing/2014/main" id="{213EFDC4-6999-264D-2003-8635724CFF48}"/>
                </a:ext>
              </a:extLst>
            </p:cNvPr>
            <p:cNvSpPr/>
            <p:nvPr/>
          </p:nvSpPr>
          <p:spPr>
            <a:xfrm>
              <a:off x="665553" y="4445906"/>
              <a:ext cx="554360" cy="413095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9" name="شكل بيضاوي 48">
              <a:extLst>
                <a:ext uri="{FF2B5EF4-FFF2-40B4-BE49-F238E27FC236}">
                  <a16:creationId xmlns:a16="http://schemas.microsoft.com/office/drawing/2014/main" id="{7CADED6E-5276-05D0-5BE8-880576828880}"/>
                </a:ext>
              </a:extLst>
            </p:cNvPr>
            <p:cNvSpPr/>
            <p:nvPr/>
          </p:nvSpPr>
          <p:spPr>
            <a:xfrm>
              <a:off x="665553" y="5302573"/>
              <a:ext cx="554360" cy="413095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0" name="شكل بيضاوي 49">
              <a:extLst>
                <a:ext uri="{FF2B5EF4-FFF2-40B4-BE49-F238E27FC236}">
                  <a16:creationId xmlns:a16="http://schemas.microsoft.com/office/drawing/2014/main" id="{740576A2-B1D0-C738-42B9-6475D78774FA}"/>
                </a:ext>
              </a:extLst>
            </p:cNvPr>
            <p:cNvSpPr/>
            <p:nvPr/>
          </p:nvSpPr>
          <p:spPr>
            <a:xfrm>
              <a:off x="665553" y="6150081"/>
              <a:ext cx="554360" cy="413095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51" name="مجموعة 50">
              <a:extLst>
                <a:ext uri="{FF2B5EF4-FFF2-40B4-BE49-F238E27FC236}">
                  <a16:creationId xmlns:a16="http://schemas.microsoft.com/office/drawing/2014/main" id="{54AD4DD2-136B-3150-A7FB-9603FBB4FD5A}"/>
                </a:ext>
              </a:extLst>
            </p:cNvPr>
            <p:cNvGrpSpPr/>
            <p:nvPr/>
          </p:nvGrpSpPr>
          <p:grpSpPr>
            <a:xfrm>
              <a:off x="1331640" y="4876589"/>
              <a:ext cx="2076223" cy="1360723"/>
              <a:chOff x="1331640" y="4544259"/>
              <a:chExt cx="2076223" cy="1360723"/>
            </a:xfrm>
          </p:grpSpPr>
          <p:sp>
            <p:nvSpPr>
              <p:cNvPr id="52" name="مربع نص 51">
                <a:extLst>
                  <a:ext uri="{FF2B5EF4-FFF2-40B4-BE49-F238E27FC236}">
                    <a16:creationId xmlns:a16="http://schemas.microsoft.com/office/drawing/2014/main" id="{35B5A8A9-AC96-A80D-D213-EC1A8BC3911D}"/>
                  </a:ext>
                </a:extLst>
              </p:cNvPr>
              <p:cNvSpPr txBox="1"/>
              <p:nvPr/>
            </p:nvSpPr>
            <p:spPr>
              <a:xfrm>
                <a:off x="2267744" y="4757082"/>
                <a:ext cx="1140119" cy="707886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ctr"/>
                <a:r>
                  <a:rPr lang="ar-SA" sz="2000" b="1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ثلاثة أعداد من ستة</a:t>
                </a:r>
              </a:p>
            </p:txBody>
          </p:sp>
          <p:cxnSp>
            <p:nvCxnSpPr>
              <p:cNvPr id="53" name="رابط كسهم مستقيم 52">
                <a:extLst>
                  <a:ext uri="{FF2B5EF4-FFF2-40B4-BE49-F238E27FC236}">
                    <a16:creationId xmlns:a16="http://schemas.microsoft.com/office/drawing/2014/main" id="{4117DCA9-B42A-339D-1E77-10AF4E173984}"/>
                  </a:ext>
                </a:extLst>
              </p:cNvPr>
              <p:cNvCxnSpPr>
                <a:stCxn id="52" idx="1"/>
              </p:cNvCxnSpPr>
              <p:nvPr/>
            </p:nvCxnSpPr>
            <p:spPr>
              <a:xfrm flipH="1" flipV="1">
                <a:off x="1331640" y="4544259"/>
                <a:ext cx="936104" cy="566766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رابط كسهم مستقيم 53">
                <a:extLst>
                  <a:ext uri="{FF2B5EF4-FFF2-40B4-BE49-F238E27FC236}">
                    <a16:creationId xmlns:a16="http://schemas.microsoft.com/office/drawing/2014/main" id="{B93C4E80-C75F-5A95-EE03-CA00FFEF3470}"/>
                  </a:ext>
                </a:extLst>
              </p:cNvPr>
              <p:cNvCxnSpPr/>
              <p:nvPr/>
            </p:nvCxnSpPr>
            <p:spPr>
              <a:xfrm flipH="1">
                <a:off x="1331640" y="5212805"/>
                <a:ext cx="936104" cy="0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رابط كسهم مستقيم 54">
                <a:extLst>
                  <a:ext uri="{FF2B5EF4-FFF2-40B4-BE49-F238E27FC236}">
                    <a16:creationId xmlns:a16="http://schemas.microsoft.com/office/drawing/2014/main" id="{5D0729A3-4A31-0606-5A69-320076D5A3BB}"/>
                  </a:ext>
                </a:extLst>
              </p:cNvPr>
              <p:cNvCxnSpPr/>
              <p:nvPr/>
            </p:nvCxnSpPr>
            <p:spPr>
              <a:xfrm flipH="1">
                <a:off x="1331640" y="5299798"/>
                <a:ext cx="936104" cy="605184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56" name="سهم للأسفل 11">
            <a:extLst>
              <a:ext uri="{FF2B5EF4-FFF2-40B4-BE49-F238E27FC236}">
                <a16:creationId xmlns:a16="http://schemas.microsoft.com/office/drawing/2014/main" id="{81D42EEB-B7E7-AFBE-534F-AEE760627908}"/>
              </a:ext>
            </a:extLst>
          </p:cNvPr>
          <p:cNvSpPr/>
          <p:nvPr/>
        </p:nvSpPr>
        <p:spPr>
          <a:xfrm>
            <a:off x="2235486" y="3110095"/>
            <a:ext cx="410004" cy="539195"/>
          </a:xfrm>
          <a:prstGeom prst="downArrow">
            <a:avLst/>
          </a:prstGeom>
          <a:solidFill>
            <a:srgbClr val="A1A1CB"/>
          </a:solidFill>
          <a:ln>
            <a:solidFill>
              <a:srgbClr val="A1A1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57" name="مجموعة 56">
            <a:extLst>
              <a:ext uri="{FF2B5EF4-FFF2-40B4-BE49-F238E27FC236}">
                <a16:creationId xmlns:a16="http://schemas.microsoft.com/office/drawing/2014/main" id="{38E8002D-96D5-2C7B-B8A4-5AC777E53F39}"/>
              </a:ext>
            </a:extLst>
          </p:cNvPr>
          <p:cNvGrpSpPr/>
          <p:nvPr/>
        </p:nvGrpSpPr>
        <p:grpSpPr>
          <a:xfrm>
            <a:off x="2180066" y="2638553"/>
            <a:ext cx="2342551" cy="3628984"/>
            <a:chOff x="9274224" y="603796"/>
            <a:chExt cx="2342551" cy="3628984"/>
          </a:xfrm>
        </p:grpSpPr>
        <p:sp>
          <p:nvSpPr>
            <p:cNvPr id="58" name="مستطيل 57">
              <a:extLst>
                <a:ext uri="{FF2B5EF4-FFF2-40B4-BE49-F238E27FC236}">
                  <a16:creationId xmlns:a16="http://schemas.microsoft.com/office/drawing/2014/main" id="{03E10DA8-8DA5-4B11-BE96-381F4482E04C}"/>
                </a:ext>
              </a:extLst>
            </p:cNvPr>
            <p:cNvSpPr/>
            <p:nvPr/>
          </p:nvSpPr>
          <p:spPr>
            <a:xfrm>
              <a:off x="9274224" y="1761037"/>
              <a:ext cx="554360" cy="2471743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59" name="مجموعة 58">
              <a:extLst>
                <a:ext uri="{FF2B5EF4-FFF2-40B4-BE49-F238E27FC236}">
                  <a16:creationId xmlns:a16="http://schemas.microsoft.com/office/drawing/2014/main" id="{4FAD867C-23BF-83B5-AC21-CD6D6A2A6027}"/>
                </a:ext>
              </a:extLst>
            </p:cNvPr>
            <p:cNvGrpSpPr/>
            <p:nvPr/>
          </p:nvGrpSpPr>
          <p:grpSpPr>
            <a:xfrm>
              <a:off x="9540552" y="603796"/>
              <a:ext cx="2076223" cy="1147900"/>
              <a:chOff x="1331640" y="4757082"/>
              <a:chExt cx="2076223" cy="1147900"/>
            </a:xfrm>
          </p:grpSpPr>
          <p:sp>
            <p:nvSpPr>
              <p:cNvPr id="60" name="مربع نص 59">
                <a:extLst>
                  <a:ext uri="{FF2B5EF4-FFF2-40B4-BE49-F238E27FC236}">
                    <a16:creationId xmlns:a16="http://schemas.microsoft.com/office/drawing/2014/main" id="{3AEFE692-8E51-A59F-A5D3-E31952027467}"/>
                  </a:ext>
                </a:extLst>
              </p:cNvPr>
              <p:cNvSpPr txBox="1"/>
              <p:nvPr/>
            </p:nvSpPr>
            <p:spPr>
              <a:xfrm>
                <a:off x="2267744" y="4757082"/>
                <a:ext cx="1140119" cy="707886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ctr"/>
                <a:r>
                  <a:rPr lang="ar-SA" sz="2000" b="1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النواتج وعددها 6</a:t>
                </a:r>
              </a:p>
            </p:txBody>
          </p:sp>
          <p:cxnSp>
            <p:nvCxnSpPr>
              <p:cNvPr id="61" name="رابط كسهم مستقيم 60">
                <a:extLst>
                  <a:ext uri="{FF2B5EF4-FFF2-40B4-BE49-F238E27FC236}">
                    <a16:creationId xmlns:a16="http://schemas.microsoft.com/office/drawing/2014/main" id="{9ADF4E50-137C-F5F7-71E4-84148F477416}"/>
                  </a:ext>
                </a:extLst>
              </p:cNvPr>
              <p:cNvCxnSpPr/>
              <p:nvPr/>
            </p:nvCxnSpPr>
            <p:spPr>
              <a:xfrm flipH="1">
                <a:off x="1331640" y="5299798"/>
                <a:ext cx="936104" cy="605184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62" name="Picture 2">
            <a:extLst>
              <a:ext uri="{FF2B5EF4-FFF2-40B4-BE49-F238E27FC236}">
                <a16:creationId xmlns:a16="http://schemas.microsoft.com/office/drawing/2014/main" id="{38D7DD7B-1CCB-F965-7C75-9DB1F1A907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2612" y="828635"/>
            <a:ext cx="7201355" cy="790575"/>
          </a:xfrm>
          <a:prstGeom prst="round2DiagRect">
            <a:avLst>
              <a:gd name="adj1" fmla="val 0"/>
              <a:gd name="adj2" fmla="val 0"/>
            </a:avLst>
          </a:prstGeom>
          <a:ln w="88900" cap="sq">
            <a:solidFill>
              <a:srgbClr val="A1A1CB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63" name="مربع نص 62">
            <a:extLst>
              <a:ext uri="{FF2B5EF4-FFF2-40B4-BE49-F238E27FC236}">
                <a16:creationId xmlns:a16="http://schemas.microsoft.com/office/drawing/2014/main" id="{CB26330B-FCD2-DE37-7C82-3FA27DBDA656}"/>
              </a:ext>
            </a:extLst>
          </p:cNvPr>
          <p:cNvSpPr txBox="1"/>
          <p:nvPr/>
        </p:nvSpPr>
        <p:spPr>
          <a:xfrm>
            <a:off x="7301782" y="2598091"/>
            <a:ext cx="2590363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أ )  ح ( عدد فردي )  =</a:t>
            </a:r>
          </a:p>
        </p:txBody>
      </p:sp>
      <p:grpSp>
        <p:nvGrpSpPr>
          <p:cNvPr id="64" name="مجموعة 63">
            <a:extLst>
              <a:ext uri="{FF2B5EF4-FFF2-40B4-BE49-F238E27FC236}">
                <a16:creationId xmlns:a16="http://schemas.microsoft.com/office/drawing/2014/main" id="{14F99677-6BD2-13A6-85DD-257BC8F895E4}"/>
              </a:ext>
            </a:extLst>
          </p:cNvPr>
          <p:cNvGrpSpPr/>
          <p:nvPr/>
        </p:nvGrpSpPr>
        <p:grpSpPr>
          <a:xfrm>
            <a:off x="6558642" y="2494145"/>
            <a:ext cx="962436" cy="740238"/>
            <a:chOff x="5452126" y="4242301"/>
            <a:chExt cx="962436" cy="740238"/>
          </a:xfrm>
        </p:grpSpPr>
        <p:sp>
          <p:nvSpPr>
            <p:cNvPr id="65" name="مربع نص 64">
              <a:extLst>
                <a:ext uri="{FF2B5EF4-FFF2-40B4-BE49-F238E27FC236}">
                  <a16:creationId xmlns:a16="http://schemas.microsoft.com/office/drawing/2014/main" id="{05DDAF3E-9A70-749A-C2C8-F6A799C6FE67}"/>
                </a:ext>
              </a:extLst>
            </p:cNvPr>
            <p:cNvSpPr txBox="1"/>
            <p:nvPr/>
          </p:nvSpPr>
          <p:spPr>
            <a:xfrm>
              <a:off x="5769761" y="4242301"/>
              <a:ext cx="553162" cy="461665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2400" b="1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66" name="مربع نص 65">
              <a:extLst>
                <a:ext uri="{FF2B5EF4-FFF2-40B4-BE49-F238E27FC236}">
                  <a16:creationId xmlns:a16="http://schemas.microsoft.com/office/drawing/2014/main" id="{0EF96CC4-099F-7F26-3660-165F770C5DEF}"/>
                </a:ext>
              </a:extLst>
            </p:cNvPr>
            <p:cNvSpPr txBox="1"/>
            <p:nvPr/>
          </p:nvSpPr>
          <p:spPr>
            <a:xfrm>
              <a:off x="5694482" y="4520874"/>
              <a:ext cx="720080" cy="461665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2400" b="1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6</a:t>
              </a:r>
            </a:p>
          </p:txBody>
        </p:sp>
        <p:cxnSp>
          <p:nvCxnSpPr>
            <p:cNvPr id="67" name="رابط مستقيم 66">
              <a:extLst>
                <a:ext uri="{FF2B5EF4-FFF2-40B4-BE49-F238E27FC236}">
                  <a16:creationId xmlns:a16="http://schemas.microsoft.com/office/drawing/2014/main" id="{3F399DF0-5E5D-740A-26C6-108DE6ACA48C}"/>
                </a:ext>
              </a:extLst>
            </p:cNvPr>
            <p:cNvCxnSpPr/>
            <p:nvPr/>
          </p:nvCxnSpPr>
          <p:spPr>
            <a:xfrm flipH="1">
              <a:off x="5908252" y="4567067"/>
              <a:ext cx="3240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8" name="مربع نص 67">
              <a:extLst>
                <a:ext uri="{FF2B5EF4-FFF2-40B4-BE49-F238E27FC236}">
                  <a16:creationId xmlns:a16="http://schemas.microsoft.com/office/drawing/2014/main" id="{87A1A4B9-0729-823D-5118-B3A3B9807620}"/>
                </a:ext>
              </a:extLst>
            </p:cNvPr>
            <p:cNvSpPr txBox="1"/>
            <p:nvPr/>
          </p:nvSpPr>
          <p:spPr>
            <a:xfrm>
              <a:off x="5452126" y="4350475"/>
              <a:ext cx="417353" cy="461665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2400" b="1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=</a:t>
              </a:r>
            </a:p>
          </p:txBody>
        </p:sp>
      </p:grpSp>
      <p:grpSp>
        <p:nvGrpSpPr>
          <p:cNvPr id="69" name="مجموعة 68">
            <a:extLst>
              <a:ext uri="{FF2B5EF4-FFF2-40B4-BE49-F238E27FC236}">
                <a16:creationId xmlns:a16="http://schemas.microsoft.com/office/drawing/2014/main" id="{0934C459-F68E-734E-20F3-FE38F7C095EC}"/>
              </a:ext>
            </a:extLst>
          </p:cNvPr>
          <p:cNvGrpSpPr/>
          <p:nvPr/>
        </p:nvGrpSpPr>
        <p:grpSpPr>
          <a:xfrm>
            <a:off x="5994935" y="2422498"/>
            <a:ext cx="720080" cy="865825"/>
            <a:chOff x="5694482" y="4242301"/>
            <a:chExt cx="720080" cy="740238"/>
          </a:xfrm>
        </p:grpSpPr>
        <p:sp>
          <p:nvSpPr>
            <p:cNvPr id="70" name="مربع نص 69">
              <a:extLst>
                <a:ext uri="{FF2B5EF4-FFF2-40B4-BE49-F238E27FC236}">
                  <a16:creationId xmlns:a16="http://schemas.microsoft.com/office/drawing/2014/main" id="{CCBAF7E0-F104-2271-B6A0-D2E90209A431}"/>
                </a:ext>
              </a:extLst>
            </p:cNvPr>
            <p:cNvSpPr txBox="1"/>
            <p:nvPr/>
          </p:nvSpPr>
          <p:spPr>
            <a:xfrm>
              <a:off x="5769761" y="4242301"/>
              <a:ext cx="553162" cy="461665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2400" b="1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71" name="مربع نص 70">
              <a:extLst>
                <a:ext uri="{FF2B5EF4-FFF2-40B4-BE49-F238E27FC236}">
                  <a16:creationId xmlns:a16="http://schemas.microsoft.com/office/drawing/2014/main" id="{0525CAD6-C36E-3A44-70C4-91C315D8573A}"/>
                </a:ext>
              </a:extLst>
            </p:cNvPr>
            <p:cNvSpPr txBox="1"/>
            <p:nvPr/>
          </p:nvSpPr>
          <p:spPr>
            <a:xfrm>
              <a:off x="5694482" y="4520874"/>
              <a:ext cx="720080" cy="461665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2400" b="1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2</a:t>
              </a:r>
            </a:p>
          </p:txBody>
        </p:sp>
        <p:cxnSp>
          <p:nvCxnSpPr>
            <p:cNvPr id="72" name="رابط مستقيم 71">
              <a:extLst>
                <a:ext uri="{FF2B5EF4-FFF2-40B4-BE49-F238E27FC236}">
                  <a16:creationId xmlns:a16="http://schemas.microsoft.com/office/drawing/2014/main" id="{28F55AB9-531D-118A-D9E8-7449391EAB8F}"/>
                </a:ext>
              </a:extLst>
            </p:cNvPr>
            <p:cNvCxnSpPr/>
            <p:nvPr/>
          </p:nvCxnSpPr>
          <p:spPr>
            <a:xfrm flipH="1">
              <a:off x="5908252" y="4567067"/>
              <a:ext cx="3240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3" name="مربع نص 72">
            <a:extLst>
              <a:ext uri="{FF2B5EF4-FFF2-40B4-BE49-F238E27FC236}">
                <a16:creationId xmlns:a16="http://schemas.microsoft.com/office/drawing/2014/main" id="{855373B7-7555-16D1-2F85-FA700384B6F6}"/>
              </a:ext>
            </a:extLst>
          </p:cNvPr>
          <p:cNvSpPr txBox="1"/>
          <p:nvPr/>
        </p:nvSpPr>
        <p:spPr>
          <a:xfrm>
            <a:off x="7301783" y="3705753"/>
            <a:ext cx="2474444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 ) ح ( 5  أو  6 )  =</a:t>
            </a:r>
          </a:p>
        </p:txBody>
      </p:sp>
      <p:grpSp>
        <p:nvGrpSpPr>
          <p:cNvPr id="74" name="مجموعة 73">
            <a:extLst>
              <a:ext uri="{FF2B5EF4-FFF2-40B4-BE49-F238E27FC236}">
                <a16:creationId xmlns:a16="http://schemas.microsoft.com/office/drawing/2014/main" id="{28328D94-BF43-A238-1F43-5D88DEE5A81D}"/>
              </a:ext>
            </a:extLst>
          </p:cNvPr>
          <p:cNvGrpSpPr/>
          <p:nvPr/>
        </p:nvGrpSpPr>
        <p:grpSpPr>
          <a:xfrm>
            <a:off x="6489806" y="3520750"/>
            <a:ext cx="962436" cy="913045"/>
            <a:chOff x="5452126" y="4242301"/>
            <a:chExt cx="962436" cy="740238"/>
          </a:xfrm>
        </p:grpSpPr>
        <p:sp>
          <p:nvSpPr>
            <p:cNvPr id="75" name="مربع نص 74">
              <a:extLst>
                <a:ext uri="{FF2B5EF4-FFF2-40B4-BE49-F238E27FC236}">
                  <a16:creationId xmlns:a16="http://schemas.microsoft.com/office/drawing/2014/main" id="{DCA331A5-AF74-6B4C-EB99-B1A6F9E126AE}"/>
                </a:ext>
              </a:extLst>
            </p:cNvPr>
            <p:cNvSpPr txBox="1"/>
            <p:nvPr/>
          </p:nvSpPr>
          <p:spPr>
            <a:xfrm>
              <a:off x="5769761" y="4242301"/>
              <a:ext cx="553162" cy="461665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2400" b="1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76" name="مربع نص 75">
              <a:extLst>
                <a:ext uri="{FF2B5EF4-FFF2-40B4-BE49-F238E27FC236}">
                  <a16:creationId xmlns:a16="http://schemas.microsoft.com/office/drawing/2014/main" id="{440A4ED5-559F-4DA2-F704-F3C334CF28F2}"/>
                </a:ext>
              </a:extLst>
            </p:cNvPr>
            <p:cNvSpPr txBox="1"/>
            <p:nvPr/>
          </p:nvSpPr>
          <p:spPr>
            <a:xfrm>
              <a:off x="5694482" y="4520874"/>
              <a:ext cx="720080" cy="461665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2400" b="1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6</a:t>
              </a:r>
            </a:p>
          </p:txBody>
        </p:sp>
        <p:cxnSp>
          <p:nvCxnSpPr>
            <p:cNvPr id="77" name="رابط مستقيم 76">
              <a:extLst>
                <a:ext uri="{FF2B5EF4-FFF2-40B4-BE49-F238E27FC236}">
                  <a16:creationId xmlns:a16="http://schemas.microsoft.com/office/drawing/2014/main" id="{0674C3AA-DD13-9142-D630-BFCC39FF90F2}"/>
                </a:ext>
              </a:extLst>
            </p:cNvPr>
            <p:cNvCxnSpPr/>
            <p:nvPr/>
          </p:nvCxnSpPr>
          <p:spPr>
            <a:xfrm flipH="1">
              <a:off x="5908252" y="4567067"/>
              <a:ext cx="3240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8" name="مربع نص 77">
              <a:extLst>
                <a:ext uri="{FF2B5EF4-FFF2-40B4-BE49-F238E27FC236}">
                  <a16:creationId xmlns:a16="http://schemas.microsoft.com/office/drawing/2014/main" id="{5E1173E5-4602-A0CF-96E0-AA2379E9FC50}"/>
                </a:ext>
              </a:extLst>
            </p:cNvPr>
            <p:cNvSpPr txBox="1"/>
            <p:nvPr/>
          </p:nvSpPr>
          <p:spPr>
            <a:xfrm>
              <a:off x="5452126" y="4350475"/>
              <a:ext cx="417353" cy="461665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2400" b="1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=</a:t>
              </a:r>
            </a:p>
          </p:txBody>
        </p:sp>
      </p:grpSp>
      <p:grpSp>
        <p:nvGrpSpPr>
          <p:cNvPr id="79" name="مجموعة 78">
            <a:extLst>
              <a:ext uri="{FF2B5EF4-FFF2-40B4-BE49-F238E27FC236}">
                <a16:creationId xmlns:a16="http://schemas.microsoft.com/office/drawing/2014/main" id="{8ECE2862-0300-DFF3-E69A-7BF14D4BB64F}"/>
              </a:ext>
            </a:extLst>
          </p:cNvPr>
          <p:cNvGrpSpPr/>
          <p:nvPr/>
        </p:nvGrpSpPr>
        <p:grpSpPr>
          <a:xfrm>
            <a:off x="5944769" y="3471325"/>
            <a:ext cx="720080" cy="913735"/>
            <a:chOff x="5708063" y="4242301"/>
            <a:chExt cx="720080" cy="739899"/>
          </a:xfrm>
        </p:grpSpPr>
        <p:sp>
          <p:nvSpPr>
            <p:cNvPr id="80" name="مربع نص 79">
              <a:extLst>
                <a:ext uri="{FF2B5EF4-FFF2-40B4-BE49-F238E27FC236}">
                  <a16:creationId xmlns:a16="http://schemas.microsoft.com/office/drawing/2014/main" id="{ADC3AB17-C7FF-5995-9DA8-5CA8D4C7A3E5}"/>
                </a:ext>
              </a:extLst>
            </p:cNvPr>
            <p:cNvSpPr txBox="1"/>
            <p:nvPr/>
          </p:nvSpPr>
          <p:spPr>
            <a:xfrm>
              <a:off x="5769761" y="4242301"/>
              <a:ext cx="553162" cy="461665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2400" b="1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81" name="مربع نص 80">
              <a:extLst>
                <a:ext uri="{FF2B5EF4-FFF2-40B4-BE49-F238E27FC236}">
                  <a16:creationId xmlns:a16="http://schemas.microsoft.com/office/drawing/2014/main" id="{EC366D22-974A-2DEB-4D0C-5963F2BADB2F}"/>
                </a:ext>
              </a:extLst>
            </p:cNvPr>
            <p:cNvSpPr txBox="1"/>
            <p:nvPr/>
          </p:nvSpPr>
          <p:spPr>
            <a:xfrm>
              <a:off x="5708063" y="4520535"/>
              <a:ext cx="720080" cy="461665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2400" b="1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3</a:t>
              </a:r>
            </a:p>
          </p:txBody>
        </p:sp>
        <p:cxnSp>
          <p:nvCxnSpPr>
            <p:cNvPr id="82" name="رابط مستقيم 81">
              <a:extLst>
                <a:ext uri="{FF2B5EF4-FFF2-40B4-BE49-F238E27FC236}">
                  <a16:creationId xmlns:a16="http://schemas.microsoft.com/office/drawing/2014/main" id="{AC714C19-AFF0-DAED-EF1D-AD3A7C85FC10}"/>
                </a:ext>
              </a:extLst>
            </p:cNvPr>
            <p:cNvCxnSpPr/>
            <p:nvPr/>
          </p:nvCxnSpPr>
          <p:spPr>
            <a:xfrm flipH="1">
              <a:off x="5908252" y="4567067"/>
              <a:ext cx="3240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3" name="مربع نص 82">
            <a:extLst>
              <a:ext uri="{FF2B5EF4-FFF2-40B4-BE49-F238E27FC236}">
                <a16:creationId xmlns:a16="http://schemas.microsoft.com/office/drawing/2014/main" id="{8F4A1A2E-85A1-7AC6-2739-02EB5DAEC445}"/>
              </a:ext>
            </a:extLst>
          </p:cNvPr>
          <p:cNvSpPr txBox="1"/>
          <p:nvPr/>
        </p:nvSpPr>
        <p:spPr>
          <a:xfrm>
            <a:off x="7301783" y="4785873"/>
            <a:ext cx="2673132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ج ) ح ( عدد أولي )  =</a:t>
            </a:r>
          </a:p>
        </p:txBody>
      </p:sp>
      <p:grpSp>
        <p:nvGrpSpPr>
          <p:cNvPr id="84" name="مجموعة 83">
            <a:extLst>
              <a:ext uri="{FF2B5EF4-FFF2-40B4-BE49-F238E27FC236}">
                <a16:creationId xmlns:a16="http://schemas.microsoft.com/office/drawing/2014/main" id="{E236B795-97B4-98CD-A89F-FDA9D9C0FABB}"/>
              </a:ext>
            </a:extLst>
          </p:cNvPr>
          <p:cNvGrpSpPr/>
          <p:nvPr/>
        </p:nvGrpSpPr>
        <p:grpSpPr>
          <a:xfrm>
            <a:off x="6628192" y="4620618"/>
            <a:ext cx="962436" cy="914865"/>
            <a:chOff x="5452126" y="4242301"/>
            <a:chExt cx="962436" cy="740238"/>
          </a:xfrm>
        </p:grpSpPr>
        <p:sp>
          <p:nvSpPr>
            <p:cNvPr id="85" name="مربع نص 84">
              <a:extLst>
                <a:ext uri="{FF2B5EF4-FFF2-40B4-BE49-F238E27FC236}">
                  <a16:creationId xmlns:a16="http://schemas.microsoft.com/office/drawing/2014/main" id="{E4CE151C-3EEF-FBED-B65C-5C249CE23B6B}"/>
                </a:ext>
              </a:extLst>
            </p:cNvPr>
            <p:cNvSpPr txBox="1"/>
            <p:nvPr/>
          </p:nvSpPr>
          <p:spPr>
            <a:xfrm>
              <a:off x="5769761" y="4242301"/>
              <a:ext cx="553162" cy="461665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2400" b="1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86" name="مربع نص 85">
              <a:extLst>
                <a:ext uri="{FF2B5EF4-FFF2-40B4-BE49-F238E27FC236}">
                  <a16:creationId xmlns:a16="http://schemas.microsoft.com/office/drawing/2014/main" id="{D98E8956-CE29-A190-815B-AAA6708794AC}"/>
                </a:ext>
              </a:extLst>
            </p:cNvPr>
            <p:cNvSpPr txBox="1"/>
            <p:nvPr/>
          </p:nvSpPr>
          <p:spPr>
            <a:xfrm>
              <a:off x="5694482" y="4520874"/>
              <a:ext cx="720080" cy="461665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2400" b="1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6</a:t>
              </a:r>
            </a:p>
          </p:txBody>
        </p:sp>
        <p:cxnSp>
          <p:nvCxnSpPr>
            <p:cNvPr id="87" name="رابط مستقيم 86">
              <a:extLst>
                <a:ext uri="{FF2B5EF4-FFF2-40B4-BE49-F238E27FC236}">
                  <a16:creationId xmlns:a16="http://schemas.microsoft.com/office/drawing/2014/main" id="{9BC5C0A7-AE46-CC36-55C3-7BA62F362976}"/>
                </a:ext>
              </a:extLst>
            </p:cNvPr>
            <p:cNvCxnSpPr/>
            <p:nvPr/>
          </p:nvCxnSpPr>
          <p:spPr>
            <a:xfrm flipH="1">
              <a:off x="5908252" y="4567067"/>
              <a:ext cx="3240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8" name="مربع نص 87">
              <a:extLst>
                <a:ext uri="{FF2B5EF4-FFF2-40B4-BE49-F238E27FC236}">
                  <a16:creationId xmlns:a16="http://schemas.microsoft.com/office/drawing/2014/main" id="{4A7FB37B-FE71-45FE-50E5-D9CF58BD1BA4}"/>
                </a:ext>
              </a:extLst>
            </p:cNvPr>
            <p:cNvSpPr txBox="1"/>
            <p:nvPr/>
          </p:nvSpPr>
          <p:spPr>
            <a:xfrm>
              <a:off x="5452126" y="4350475"/>
              <a:ext cx="417353" cy="461665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2400" b="1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=</a:t>
              </a:r>
            </a:p>
          </p:txBody>
        </p:sp>
      </p:grpSp>
      <p:grpSp>
        <p:nvGrpSpPr>
          <p:cNvPr id="89" name="مجموعة 88">
            <a:extLst>
              <a:ext uri="{FF2B5EF4-FFF2-40B4-BE49-F238E27FC236}">
                <a16:creationId xmlns:a16="http://schemas.microsoft.com/office/drawing/2014/main" id="{A2F0C644-256E-0D97-9F2E-26F39EE8B11C}"/>
              </a:ext>
            </a:extLst>
          </p:cNvPr>
          <p:cNvGrpSpPr/>
          <p:nvPr/>
        </p:nvGrpSpPr>
        <p:grpSpPr>
          <a:xfrm>
            <a:off x="6058606" y="4608613"/>
            <a:ext cx="720080" cy="883713"/>
            <a:chOff x="5694482" y="4242301"/>
            <a:chExt cx="720080" cy="740238"/>
          </a:xfrm>
        </p:grpSpPr>
        <p:sp>
          <p:nvSpPr>
            <p:cNvPr id="90" name="مربع نص 89">
              <a:extLst>
                <a:ext uri="{FF2B5EF4-FFF2-40B4-BE49-F238E27FC236}">
                  <a16:creationId xmlns:a16="http://schemas.microsoft.com/office/drawing/2014/main" id="{938CF219-F87F-8367-B673-9E57ECF13AD5}"/>
                </a:ext>
              </a:extLst>
            </p:cNvPr>
            <p:cNvSpPr txBox="1"/>
            <p:nvPr/>
          </p:nvSpPr>
          <p:spPr>
            <a:xfrm>
              <a:off x="5769761" y="4242301"/>
              <a:ext cx="553162" cy="461665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2400" b="1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91" name="مربع نص 90">
              <a:extLst>
                <a:ext uri="{FF2B5EF4-FFF2-40B4-BE49-F238E27FC236}">
                  <a16:creationId xmlns:a16="http://schemas.microsoft.com/office/drawing/2014/main" id="{D36C45CB-FD7E-8AAF-2B78-DCDFA7785AEA}"/>
                </a:ext>
              </a:extLst>
            </p:cNvPr>
            <p:cNvSpPr txBox="1"/>
            <p:nvPr/>
          </p:nvSpPr>
          <p:spPr>
            <a:xfrm>
              <a:off x="5694482" y="4520874"/>
              <a:ext cx="720080" cy="461665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2400" b="1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2</a:t>
              </a:r>
            </a:p>
          </p:txBody>
        </p:sp>
        <p:cxnSp>
          <p:nvCxnSpPr>
            <p:cNvPr id="92" name="رابط مستقيم 91">
              <a:extLst>
                <a:ext uri="{FF2B5EF4-FFF2-40B4-BE49-F238E27FC236}">
                  <a16:creationId xmlns:a16="http://schemas.microsoft.com/office/drawing/2014/main" id="{EC937972-1482-8BAB-A435-7208EF7C71FE}"/>
                </a:ext>
              </a:extLst>
            </p:cNvPr>
            <p:cNvCxnSpPr/>
            <p:nvPr/>
          </p:nvCxnSpPr>
          <p:spPr>
            <a:xfrm flipH="1">
              <a:off x="5908252" y="4567067"/>
              <a:ext cx="3240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3" name="مجموعة 92">
            <a:extLst>
              <a:ext uri="{FF2B5EF4-FFF2-40B4-BE49-F238E27FC236}">
                <a16:creationId xmlns:a16="http://schemas.microsoft.com/office/drawing/2014/main" id="{58AEF3A9-A263-76C6-E0C4-39E50F137A67}"/>
              </a:ext>
            </a:extLst>
          </p:cNvPr>
          <p:cNvGrpSpPr/>
          <p:nvPr/>
        </p:nvGrpSpPr>
        <p:grpSpPr>
          <a:xfrm>
            <a:off x="2186171" y="4183529"/>
            <a:ext cx="2742310" cy="1681529"/>
            <a:chOff x="4379969" y="4729289"/>
            <a:chExt cx="2742310" cy="1681529"/>
          </a:xfrm>
        </p:grpSpPr>
        <p:sp>
          <p:nvSpPr>
            <p:cNvPr id="94" name="شكل بيضاوي 93">
              <a:extLst>
                <a:ext uri="{FF2B5EF4-FFF2-40B4-BE49-F238E27FC236}">
                  <a16:creationId xmlns:a16="http://schemas.microsoft.com/office/drawing/2014/main" id="{C5FE0864-F9F6-7EA8-F020-21E2304B526A}"/>
                </a:ext>
              </a:extLst>
            </p:cNvPr>
            <p:cNvSpPr/>
            <p:nvPr/>
          </p:nvSpPr>
          <p:spPr>
            <a:xfrm>
              <a:off x="4379969" y="4729289"/>
              <a:ext cx="554360" cy="413095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5" name="شكل بيضاوي 94">
              <a:extLst>
                <a:ext uri="{FF2B5EF4-FFF2-40B4-BE49-F238E27FC236}">
                  <a16:creationId xmlns:a16="http://schemas.microsoft.com/office/drawing/2014/main" id="{62841F5A-8F0C-A14C-783E-404708CAE430}"/>
                </a:ext>
              </a:extLst>
            </p:cNvPr>
            <p:cNvSpPr/>
            <p:nvPr/>
          </p:nvSpPr>
          <p:spPr>
            <a:xfrm>
              <a:off x="4379969" y="5175192"/>
              <a:ext cx="554360" cy="413095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6" name="شكل بيضاوي 95">
              <a:extLst>
                <a:ext uri="{FF2B5EF4-FFF2-40B4-BE49-F238E27FC236}">
                  <a16:creationId xmlns:a16="http://schemas.microsoft.com/office/drawing/2014/main" id="{CFA30685-5B59-49D6-8B8A-C8A081598A98}"/>
                </a:ext>
              </a:extLst>
            </p:cNvPr>
            <p:cNvSpPr/>
            <p:nvPr/>
          </p:nvSpPr>
          <p:spPr>
            <a:xfrm>
              <a:off x="4379969" y="5997723"/>
              <a:ext cx="554360" cy="413095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97" name="مجموعة 96">
              <a:extLst>
                <a:ext uri="{FF2B5EF4-FFF2-40B4-BE49-F238E27FC236}">
                  <a16:creationId xmlns:a16="http://schemas.microsoft.com/office/drawing/2014/main" id="{E050C87A-D073-76B4-0FB8-80869B945EC2}"/>
                </a:ext>
              </a:extLst>
            </p:cNvPr>
            <p:cNvGrpSpPr/>
            <p:nvPr/>
          </p:nvGrpSpPr>
          <p:grpSpPr>
            <a:xfrm>
              <a:off x="5046056" y="5075474"/>
              <a:ext cx="2076223" cy="1112591"/>
              <a:chOff x="1331640" y="4477349"/>
              <a:chExt cx="2076223" cy="1112591"/>
            </a:xfrm>
          </p:grpSpPr>
          <p:sp>
            <p:nvSpPr>
              <p:cNvPr id="98" name="مربع نص 97">
                <a:extLst>
                  <a:ext uri="{FF2B5EF4-FFF2-40B4-BE49-F238E27FC236}">
                    <a16:creationId xmlns:a16="http://schemas.microsoft.com/office/drawing/2014/main" id="{B6AE573B-AF55-437A-1B63-0FE804ACB546}"/>
                  </a:ext>
                </a:extLst>
              </p:cNvPr>
              <p:cNvSpPr txBox="1"/>
              <p:nvPr/>
            </p:nvSpPr>
            <p:spPr>
              <a:xfrm>
                <a:off x="2267744" y="4757082"/>
                <a:ext cx="1140119" cy="707886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ctr"/>
                <a:r>
                  <a:rPr lang="ar-SA" sz="2000" b="1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ثلاثة أعداد من ستة</a:t>
                </a:r>
              </a:p>
            </p:txBody>
          </p:sp>
          <p:cxnSp>
            <p:nvCxnSpPr>
              <p:cNvPr id="99" name="رابط كسهم مستقيم 98">
                <a:extLst>
                  <a:ext uri="{FF2B5EF4-FFF2-40B4-BE49-F238E27FC236}">
                    <a16:creationId xmlns:a16="http://schemas.microsoft.com/office/drawing/2014/main" id="{D80B1C92-1859-EC95-2E46-AEF2C43548DD}"/>
                  </a:ext>
                </a:extLst>
              </p:cNvPr>
              <p:cNvCxnSpPr/>
              <p:nvPr/>
            </p:nvCxnSpPr>
            <p:spPr>
              <a:xfrm flipH="1" flipV="1">
                <a:off x="1331640" y="4477349"/>
                <a:ext cx="936104" cy="566766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0" name="رابط كسهم مستقيم 99">
                <a:extLst>
                  <a:ext uri="{FF2B5EF4-FFF2-40B4-BE49-F238E27FC236}">
                    <a16:creationId xmlns:a16="http://schemas.microsoft.com/office/drawing/2014/main" id="{30414139-F999-694E-BF91-A38264320D37}"/>
                  </a:ext>
                </a:extLst>
              </p:cNvPr>
              <p:cNvCxnSpPr/>
              <p:nvPr/>
            </p:nvCxnSpPr>
            <p:spPr>
              <a:xfrm flipH="1" flipV="1">
                <a:off x="1331640" y="4869327"/>
                <a:ext cx="936104" cy="343478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1" name="رابط كسهم مستقيم 100">
                <a:extLst>
                  <a:ext uri="{FF2B5EF4-FFF2-40B4-BE49-F238E27FC236}">
                    <a16:creationId xmlns:a16="http://schemas.microsoft.com/office/drawing/2014/main" id="{BC45F809-68F3-58CB-C5D4-2779CDFC2DBF}"/>
                  </a:ext>
                </a:extLst>
              </p:cNvPr>
              <p:cNvCxnSpPr/>
              <p:nvPr/>
            </p:nvCxnSpPr>
            <p:spPr>
              <a:xfrm flipH="1">
                <a:off x="1331640" y="5299798"/>
                <a:ext cx="936104" cy="290142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02" name="مجموعة 101">
            <a:extLst>
              <a:ext uri="{FF2B5EF4-FFF2-40B4-BE49-F238E27FC236}">
                <a16:creationId xmlns:a16="http://schemas.microsoft.com/office/drawing/2014/main" id="{5DB60F6A-A194-CA70-164C-45ADB9824F2C}"/>
              </a:ext>
            </a:extLst>
          </p:cNvPr>
          <p:cNvGrpSpPr/>
          <p:nvPr/>
        </p:nvGrpSpPr>
        <p:grpSpPr>
          <a:xfrm>
            <a:off x="2175049" y="5465818"/>
            <a:ext cx="2742310" cy="817433"/>
            <a:chOff x="3195588" y="4009627"/>
            <a:chExt cx="2742310" cy="817433"/>
          </a:xfrm>
        </p:grpSpPr>
        <p:sp>
          <p:nvSpPr>
            <p:cNvPr id="103" name="شكل بيضاوي 102">
              <a:extLst>
                <a:ext uri="{FF2B5EF4-FFF2-40B4-BE49-F238E27FC236}">
                  <a16:creationId xmlns:a16="http://schemas.microsoft.com/office/drawing/2014/main" id="{B99D2FAF-0ED2-E175-0B3D-4F26B4D17928}"/>
                </a:ext>
              </a:extLst>
            </p:cNvPr>
            <p:cNvSpPr/>
            <p:nvPr/>
          </p:nvSpPr>
          <p:spPr>
            <a:xfrm>
              <a:off x="3195588" y="4009627"/>
              <a:ext cx="554360" cy="413095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4" name="شكل بيضاوي 103">
              <a:extLst>
                <a:ext uri="{FF2B5EF4-FFF2-40B4-BE49-F238E27FC236}">
                  <a16:creationId xmlns:a16="http://schemas.microsoft.com/office/drawing/2014/main" id="{9372C83F-B0BA-FA1A-41B9-44CEA7B114F4}"/>
                </a:ext>
              </a:extLst>
            </p:cNvPr>
            <p:cNvSpPr/>
            <p:nvPr/>
          </p:nvSpPr>
          <p:spPr>
            <a:xfrm>
              <a:off x="3195588" y="4413965"/>
              <a:ext cx="554360" cy="413095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105" name="مجموعة 104">
              <a:extLst>
                <a:ext uri="{FF2B5EF4-FFF2-40B4-BE49-F238E27FC236}">
                  <a16:creationId xmlns:a16="http://schemas.microsoft.com/office/drawing/2014/main" id="{5F18BAE5-9F11-F552-7DD6-570661519F18}"/>
                </a:ext>
              </a:extLst>
            </p:cNvPr>
            <p:cNvGrpSpPr/>
            <p:nvPr/>
          </p:nvGrpSpPr>
          <p:grpSpPr>
            <a:xfrm>
              <a:off x="3861675" y="4043031"/>
              <a:ext cx="2076223" cy="707886"/>
              <a:chOff x="1331640" y="5464405"/>
              <a:chExt cx="2076223" cy="707886"/>
            </a:xfrm>
          </p:grpSpPr>
          <p:sp>
            <p:nvSpPr>
              <p:cNvPr id="106" name="مربع نص 105">
                <a:extLst>
                  <a:ext uri="{FF2B5EF4-FFF2-40B4-BE49-F238E27FC236}">
                    <a16:creationId xmlns:a16="http://schemas.microsoft.com/office/drawing/2014/main" id="{BB69E8A4-6931-B827-391D-95A26E8ABA07}"/>
                  </a:ext>
                </a:extLst>
              </p:cNvPr>
              <p:cNvSpPr txBox="1"/>
              <p:nvPr/>
            </p:nvSpPr>
            <p:spPr>
              <a:xfrm>
                <a:off x="2267744" y="5464405"/>
                <a:ext cx="1140119" cy="707886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ctr"/>
                <a:r>
                  <a:rPr lang="ar-SA" sz="2000" b="1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عددان من ستة</a:t>
                </a:r>
              </a:p>
            </p:txBody>
          </p:sp>
          <p:cxnSp>
            <p:nvCxnSpPr>
              <p:cNvPr id="107" name="رابط كسهم مستقيم 106">
                <a:extLst>
                  <a:ext uri="{FF2B5EF4-FFF2-40B4-BE49-F238E27FC236}">
                    <a16:creationId xmlns:a16="http://schemas.microsoft.com/office/drawing/2014/main" id="{CACC0269-1056-D4DD-099F-FAEC05F73516}"/>
                  </a:ext>
                </a:extLst>
              </p:cNvPr>
              <p:cNvCxnSpPr/>
              <p:nvPr/>
            </p:nvCxnSpPr>
            <p:spPr>
              <a:xfrm flipH="1">
                <a:off x="1331640" y="5637792"/>
                <a:ext cx="936104" cy="0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8" name="رابط كسهم مستقيم 107">
                <a:extLst>
                  <a:ext uri="{FF2B5EF4-FFF2-40B4-BE49-F238E27FC236}">
                    <a16:creationId xmlns:a16="http://schemas.microsoft.com/office/drawing/2014/main" id="{72B1EB2B-A45D-FFC9-04E5-7910C40F218A}"/>
                  </a:ext>
                </a:extLst>
              </p:cNvPr>
              <p:cNvCxnSpPr/>
              <p:nvPr/>
            </p:nvCxnSpPr>
            <p:spPr>
              <a:xfrm flipH="1">
                <a:off x="1331640" y="6069840"/>
                <a:ext cx="936104" cy="0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10" name="مستطيل 109">
            <a:extLst>
              <a:ext uri="{FF2B5EF4-FFF2-40B4-BE49-F238E27FC236}">
                <a16:creationId xmlns:a16="http://schemas.microsoft.com/office/drawing/2014/main" id="{3AF1BC7D-590A-5F46-23EB-E22AF282C5B4}"/>
              </a:ext>
            </a:extLst>
          </p:cNvPr>
          <p:cNvSpPr/>
          <p:nvPr/>
        </p:nvSpPr>
        <p:spPr>
          <a:xfrm>
            <a:off x="4883906" y="137968"/>
            <a:ext cx="1986642" cy="479178"/>
          </a:xfrm>
          <a:custGeom>
            <a:avLst/>
            <a:gdLst>
              <a:gd name="connsiteX0" fmla="*/ 0 w 1986642"/>
              <a:gd name="connsiteY0" fmla="*/ 0 h 479178"/>
              <a:gd name="connsiteX1" fmla="*/ 642348 w 1986642"/>
              <a:gd name="connsiteY1" fmla="*/ 0 h 479178"/>
              <a:gd name="connsiteX2" fmla="*/ 1244962 w 1986642"/>
              <a:gd name="connsiteY2" fmla="*/ 0 h 479178"/>
              <a:gd name="connsiteX3" fmla="*/ 1986642 w 1986642"/>
              <a:gd name="connsiteY3" fmla="*/ 0 h 479178"/>
              <a:gd name="connsiteX4" fmla="*/ 1986642 w 1986642"/>
              <a:gd name="connsiteY4" fmla="*/ 479178 h 479178"/>
              <a:gd name="connsiteX5" fmla="*/ 1344294 w 1986642"/>
              <a:gd name="connsiteY5" fmla="*/ 479178 h 479178"/>
              <a:gd name="connsiteX6" fmla="*/ 642348 w 1986642"/>
              <a:gd name="connsiteY6" fmla="*/ 479178 h 479178"/>
              <a:gd name="connsiteX7" fmla="*/ 0 w 1986642"/>
              <a:gd name="connsiteY7" fmla="*/ 479178 h 479178"/>
              <a:gd name="connsiteX8" fmla="*/ 0 w 1986642"/>
              <a:gd name="connsiteY8" fmla="*/ 0 h 4791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86642" h="479178" fill="none" extrusionOk="0">
                <a:moveTo>
                  <a:pt x="0" y="0"/>
                </a:moveTo>
                <a:cubicBezTo>
                  <a:pt x="159335" y="-1817"/>
                  <a:pt x="431640" y="23773"/>
                  <a:pt x="642348" y="0"/>
                </a:cubicBezTo>
                <a:cubicBezTo>
                  <a:pt x="853056" y="-23773"/>
                  <a:pt x="1058419" y="2091"/>
                  <a:pt x="1244962" y="0"/>
                </a:cubicBezTo>
                <a:cubicBezTo>
                  <a:pt x="1431505" y="-2091"/>
                  <a:pt x="1777273" y="29471"/>
                  <a:pt x="1986642" y="0"/>
                </a:cubicBezTo>
                <a:cubicBezTo>
                  <a:pt x="2005677" y="143616"/>
                  <a:pt x="1974144" y="361286"/>
                  <a:pt x="1986642" y="479178"/>
                </a:cubicBezTo>
                <a:cubicBezTo>
                  <a:pt x="1733196" y="463486"/>
                  <a:pt x="1638681" y="474956"/>
                  <a:pt x="1344294" y="479178"/>
                </a:cubicBezTo>
                <a:cubicBezTo>
                  <a:pt x="1049907" y="483400"/>
                  <a:pt x="864952" y="447722"/>
                  <a:pt x="642348" y="479178"/>
                </a:cubicBezTo>
                <a:cubicBezTo>
                  <a:pt x="419744" y="510634"/>
                  <a:pt x="241581" y="496375"/>
                  <a:pt x="0" y="479178"/>
                </a:cubicBezTo>
                <a:cubicBezTo>
                  <a:pt x="-8801" y="287048"/>
                  <a:pt x="5008" y="128511"/>
                  <a:pt x="0" y="0"/>
                </a:cubicBezTo>
                <a:close/>
              </a:path>
              <a:path w="1986642" h="479178" stroke="0" extrusionOk="0">
                <a:moveTo>
                  <a:pt x="0" y="0"/>
                </a:moveTo>
                <a:cubicBezTo>
                  <a:pt x="303182" y="24260"/>
                  <a:pt x="442527" y="-1852"/>
                  <a:pt x="622481" y="0"/>
                </a:cubicBezTo>
                <a:cubicBezTo>
                  <a:pt x="802435" y="1852"/>
                  <a:pt x="1122550" y="-18146"/>
                  <a:pt x="1284695" y="0"/>
                </a:cubicBezTo>
                <a:cubicBezTo>
                  <a:pt x="1446840" y="18146"/>
                  <a:pt x="1688453" y="26833"/>
                  <a:pt x="1986642" y="0"/>
                </a:cubicBezTo>
                <a:cubicBezTo>
                  <a:pt x="2007694" y="151346"/>
                  <a:pt x="2006144" y="246065"/>
                  <a:pt x="1986642" y="479178"/>
                </a:cubicBezTo>
                <a:cubicBezTo>
                  <a:pt x="1795353" y="509086"/>
                  <a:pt x="1550572" y="459469"/>
                  <a:pt x="1304562" y="479178"/>
                </a:cubicBezTo>
                <a:cubicBezTo>
                  <a:pt x="1058552" y="498887"/>
                  <a:pt x="871678" y="501227"/>
                  <a:pt x="642348" y="479178"/>
                </a:cubicBezTo>
                <a:cubicBezTo>
                  <a:pt x="413018" y="457129"/>
                  <a:pt x="279419" y="499257"/>
                  <a:pt x="0" y="479178"/>
                </a:cubicBezTo>
                <a:cubicBezTo>
                  <a:pt x="9860" y="322043"/>
                  <a:pt x="-22414" y="203368"/>
                  <a:pt x="0" y="0"/>
                </a:cubicBezTo>
                <a:close/>
              </a:path>
            </a:pathLst>
          </a:custGeom>
          <a:solidFill>
            <a:srgbClr val="FCE8BA"/>
          </a:solidFill>
          <a:ln>
            <a:solidFill>
              <a:srgbClr val="FCE0A2"/>
            </a:solidFill>
            <a:extLst>
              <a:ext uri="{C807C97D-BFC1-408E-A445-0C87EB9F89A2}">
                <ask:lineSketchStyleProps xmlns:ask="http://schemas.microsoft.com/office/drawing/2018/sketchyshapes" sd="1520066734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srgbClr val="A1A1CB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تعلم فردي</a:t>
            </a:r>
          </a:p>
        </p:txBody>
      </p:sp>
    </p:spTree>
    <p:extLst>
      <p:ext uri="{BB962C8B-B14F-4D97-AF65-F5344CB8AC3E}">
        <p14:creationId xmlns:p14="http://schemas.microsoft.com/office/powerpoint/2010/main" val="1002020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8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8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1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1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4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5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0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46" grpId="0"/>
      <p:bldP spid="56" grpId="0" animBg="1"/>
      <p:bldP spid="63" grpId="0"/>
      <p:bldP spid="73" grpId="0"/>
      <p:bldP spid="83" grpId="0"/>
      <p:bldP spid="110" grpId="0" animBg="1"/>
    </p:bldLst>
  </p:timing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674</Words>
  <Application>Microsoft Office PowerPoint</Application>
  <PresentationFormat>شاشة عريضة</PresentationFormat>
  <Paragraphs>253</Paragraphs>
  <Slides>22</Slides>
  <Notes>0</Notes>
  <HiddenSlides>0</HiddenSlides>
  <MMClips>0</MMClips>
  <ScaleCrop>false</ScaleCrop>
  <HeadingPairs>
    <vt:vector size="6" baseType="variant">
      <vt:variant>
        <vt:lpstr>الخطوط المستخدمة</vt:lpstr>
      </vt:variant>
      <vt:variant>
        <vt:i4>3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22</vt:i4>
      </vt:variant>
    </vt:vector>
  </HeadingPairs>
  <TitlesOfParts>
    <vt:vector size="26" baseType="lpstr">
      <vt:lpstr>Arial</vt:lpstr>
      <vt:lpstr>Calibri</vt:lpstr>
      <vt:lpstr>Calibri Light</vt:lpstr>
      <vt:lpstr>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فاطمه صالح السبيعي</dc:creator>
  <cp:lastModifiedBy>فاطمه صالح السبيعي</cp:lastModifiedBy>
  <cp:revision>5</cp:revision>
  <dcterms:created xsi:type="dcterms:W3CDTF">2023-03-12T17:15:03Z</dcterms:created>
  <dcterms:modified xsi:type="dcterms:W3CDTF">2023-03-13T22:05:30Z</dcterms:modified>
</cp:coreProperties>
</file>